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9" r:id="rId1"/>
    <p:sldMasterId id="2147483790" r:id="rId2"/>
    <p:sldMasterId id="2147483791" r:id="rId3"/>
    <p:sldMasterId id="2147483792" r:id="rId4"/>
    <p:sldMasterId id="2147483793" r:id="rId5"/>
    <p:sldMasterId id="2147483794" r:id="rId6"/>
    <p:sldMasterId id="2147483795" r:id="rId7"/>
  </p:sldMasterIdLst>
  <p:notesMasterIdLst>
    <p:notesMasterId r:id="rId44"/>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2192000" cy="6858000"/>
  <p:notesSz cx="6858000" cy="9144000"/>
  <p:embeddedFontLst>
    <p:embeddedFont>
      <p:font typeface="Candara" panose="020E0502030303020204" pitchFamily="34" charset="0"/>
      <p:regular r:id="rId45"/>
      <p:bold r:id="rId46"/>
      <p:italic r:id="rId47"/>
      <p:boldItalic r:id="rId48"/>
    </p:embeddedFont>
    <p:embeddedFont>
      <p:font typeface="Concert One" pitchFamily="2" charset="0"/>
      <p:regular r:id="rId49"/>
    </p:embeddedFont>
    <p:embeddedFont>
      <p:font typeface="Didact Gothic" panose="00000500000000000000" pitchFamily="2" charset="0"/>
      <p:regular r:id="rId50"/>
    </p:embeddedFont>
    <p:embeddedFont>
      <p:font typeface="Euphoria Script" panose="020B0604020202020204" charset="0"/>
      <p:regular r:id="rId51"/>
    </p:embeddedFont>
    <p:embeddedFont>
      <p:font typeface="Gilda Display" panose="020B0604020202020204" charset="0"/>
      <p:regular r:id="rId52"/>
    </p:embeddedFont>
    <p:embeddedFont>
      <p:font typeface="Josefin Sans" pitchFamily="2" charset="0"/>
      <p:regular r:id="rId53"/>
      <p:bold r:id="rId54"/>
      <p:italic r:id="rId55"/>
      <p:boldItalic r:id="rId56"/>
    </p:embeddedFont>
    <p:embeddedFont>
      <p:font typeface="Lato" panose="020F0502020204030203" pitchFamily="34" charset="0"/>
      <p:regular r:id="rId57"/>
      <p:bold r:id="rId58"/>
      <p:italic r:id="rId59"/>
      <p:boldItalic r:id="rId60"/>
    </p:embeddedFont>
    <p:embeddedFont>
      <p:font typeface="Lato Black" panose="020F0502020204030203" pitchFamily="34" charset="0"/>
      <p:bold r:id="rId61"/>
      <p:boldItalic r:id="rId62"/>
    </p:embeddedFont>
    <p:embeddedFont>
      <p:font typeface="Merriweather" panose="00000500000000000000" pitchFamily="2"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
      <p:font typeface="Oswald" panose="00000500000000000000" pitchFamily="2" charset="0"/>
      <p:regular r:id="rId71"/>
      <p:bold r:id="rId72"/>
    </p:embeddedFont>
    <p:embeddedFont>
      <p:font typeface="Play" panose="020B0604020202020204" charset="0"/>
      <p:regular r:id="rId73"/>
      <p:bold r:id="rId74"/>
    </p:embeddedFont>
    <p:embeddedFont>
      <p:font typeface="Poppins" panose="00000500000000000000" pitchFamily="2" charset="0"/>
      <p:regular r:id="rId75"/>
      <p:bold r:id="rId76"/>
      <p:italic r:id="rId77"/>
      <p:boldItalic r:id="rId78"/>
    </p:embeddedFont>
    <p:embeddedFont>
      <p:font typeface="Raleway" pitchFamily="2" charset="0"/>
      <p:regular r:id="rId79"/>
      <p:bold r:id="rId80"/>
      <p:italic r:id="rId81"/>
      <p:boldItalic r:id="rId82"/>
    </p:embeddedFont>
    <p:embeddedFont>
      <p:font typeface="Roboto" panose="02000000000000000000" pitchFamily="2" charset="0"/>
      <p:regular r:id="rId83"/>
      <p:bold r:id="rId84"/>
      <p:italic r:id="rId85"/>
      <p:boldItalic r:id="rId86"/>
    </p:embeddedFont>
    <p:embeddedFont>
      <p:font typeface="Roboto Slab" pitchFamily="2"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66647B-00E6-4328-94BA-0777AA100020}">
  <a:tblStyle styleId="{0966647B-00E6-4328-94BA-0777AA10002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AD87460-0C8D-4097-8C86-48A0DB6CFBA5}" styleName="Table_1">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17F72D6-4FDA-4EC9-BDB4-8BF94A71C092}"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29" autoAdjust="0"/>
    <p:restoredTop sz="94641" autoAdjust="0"/>
  </p:normalViewPr>
  <p:slideViewPr>
    <p:cSldViewPr snapToGrid="0">
      <p:cViewPr varScale="1">
        <p:scale>
          <a:sx n="78" d="100"/>
          <a:sy n="78" d="100"/>
        </p:scale>
        <p:origin x="101" y="7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1.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font" Target="fonts/font4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font" Target="fonts/font44.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27.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font" Target="fonts/font43.fntdata"/><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s.google.com/forms/d/e/1FAIpQLSdMFYUHSfGdE-ED6YvObvUCKy4rZjfvibQGjo-rR9JrvAWI8w/viewfor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Make everyone co-hosts</a:t>
            </a:r>
            <a:endParaRPr/>
          </a:p>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SzPts val="1400"/>
              <a:buNone/>
            </a:pPr>
            <a:r>
              <a:rPr lang="en-US"/>
              <a:t>3:00-01</a:t>
            </a:r>
            <a:endParaRPr/>
          </a:p>
          <a:p>
            <a:pPr marL="0" lvl="0" indent="0" algn="l" rtl="0">
              <a:lnSpc>
                <a:spcPct val="100000"/>
              </a:lnSpc>
              <a:spcBef>
                <a:spcPts val="0"/>
              </a:spcBef>
              <a:spcAft>
                <a:spcPts val="0"/>
              </a:spcAft>
              <a:buSzPts val="1400"/>
              <a:buNone/>
            </a:pPr>
            <a:endParaRPr/>
          </a:p>
        </p:txBody>
      </p:sp>
      <p:sp>
        <p:nvSpPr>
          <p:cNvPr id="1313" name="Google Shape;131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39916ae09a9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Dave</a:t>
            </a:r>
            <a:endParaRPr/>
          </a:p>
          <a:p>
            <a:pPr marL="0" lvl="0" indent="0" algn="l" rtl="0">
              <a:spcBef>
                <a:spcPts val="0"/>
              </a:spcBef>
              <a:spcAft>
                <a:spcPts val="0"/>
              </a:spcAft>
              <a:buNone/>
            </a:pPr>
            <a:r>
              <a:rPr lang="en-US"/>
              <a:t>3:10-20</a:t>
            </a:r>
            <a:endParaRPr/>
          </a:p>
        </p:txBody>
      </p:sp>
      <p:sp>
        <p:nvSpPr>
          <p:cNvPr id="1388" name="Google Shape;1388;g39916ae09a9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39916ae09a9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Dave</a:t>
            </a:r>
            <a:endParaRPr/>
          </a:p>
          <a:p>
            <a:pPr marL="0" lvl="0" indent="0" algn="l" rtl="0">
              <a:spcBef>
                <a:spcPts val="0"/>
              </a:spcBef>
              <a:spcAft>
                <a:spcPts val="0"/>
              </a:spcAft>
              <a:buClr>
                <a:schemeClr val="dk1"/>
              </a:buClr>
              <a:buSzPts val="1100"/>
              <a:buFont typeface="Arial"/>
              <a:buNone/>
            </a:pPr>
            <a:r>
              <a:rPr lang="en-US"/>
              <a:t>3:10-20</a:t>
            </a:r>
            <a:endParaRPr/>
          </a:p>
        </p:txBody>
      </p:sp>
      <p:sp>
        <p:nvSpPr>
          <p:cNvPr id="1395" name="Google Shape;1395;g39916ae09a9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39916ae09a9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g39916ae09a9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Dave</a:t>
            </a:r>
            <a:endParaRPr/>
          </a:p>
          <a:p>
            <a:pPr marL="0" lvl="0" indent="0" algn="l" rtl="0">
              <a:spcBef>
                <a:spcPts val="0"/>
              </a:spcBef>
              <a:spcAft>
                <a:spcPts val="0"/>
              </a:spcAft>
              <a:buClr>
                <a:schemeClr val="dk1"/>
              </a:buClr>
              <a:buSzPts val="1100"/>
              <a:buFont typeface="Arial"/>
              <a:buNone/>
            </a:pPr>
            <a:r>
              <a:rPr lang="en-US"/>
              <a:t>3:10-20</a:t>
            </a:r>
            <a:endParaRPr/>
          </a:p>
        </p:txBody>
      </p:sp>
      <p:sp>
        <p:nvSpPr>
          <p:cNvPr id="1402" name="Google Shape;1402;g39916ae09a9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304989e97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g304989e97e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groups till 3:33 ET </a:t>
            </a:r>
            <a:endParaRPr/>
          </a:p>
          <a:p>
            <a:pPr marL="0" lvl="0" indent="0" algn="l" rtl="0">
              <a:spcBef>
                <a:spcPts val="0"/>
              </a:spcBef>
              <a:spcAft>
                <a:spcPts val="0"/>
              </a:spcAft>
              <a:buClr>
                <a:schemeClr val="dk1"/>
              </a:buClr>
              <a:buSzPts val="1100"/>
              <a:buFont typeface="Arial"/>
              <a:buNone/>
            </a:pPr>
            <a:r>
              <a:rPr lang="en-US"/>
              <a:t>3:20-33</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Mix of state and CEEDAR facilitators</a:t>
            </a:r>
            <a:endParaRPr/>
          </a:p>
          <a:p>
            <a:pPr marL="0" lvl="0" indent="0" algn="l" rtl="0">
              <a:lnSpc>
                <a:spcPct val="115000"/>
              </a:lnSpc>
              <a:spcBef>
                <a:spcPts val="1000"/>
              </a:spcBef>
              <a:spcAft>
                <a:spcPts val="0"/>
              </a:spcAft>
              <a:buClr>
                <a:schemeClr val="dk1"/>
              </a:buClr>
              <a:buSzPts val="2800"/>
              <a:buFont typeface="Arial"/>
              <a:buNone/>
            </a:pPr>
            <a:r>
              <a:rPr lang="en-US">
                <a:latin typeface="Arial"/>
                <a:ea typeface="Arial"/>
                <a:cs typeface="Arial"/>
                <a:sym typeface="Arial"/>
              </a:rPr>
              <a:t>Abby will put in chat:</a:t>
            </a:r>
            <a:r>
              <a:rPr lang="en-US" b="1">
                <a:latin typeface="Arial"/>
                <a:ea typeface="Arial"/>
                <a:cs typeface="Arial"/>
                <a:sym typeface="Arial"/>
              </a:rPr>
              <a:t> slide screenshot </a:t>
            </a:r>
            <a:endParaRPr b="1">
              <a:latin typeface="Arial"/>
              <a:ea typeface="Arial"/>
              <a:cs typeface="Arial"/>
              <a:sym typeface="Arial"/>
            </a:endParaRPr>
          </a:p>
          <a:p>
            <a:pPr marL="0" lvl="0" indent="0" algn="l" rtl="0">
              <a:lnSpc>
                <a:spcPct val="115000"/>
              </a:lnSpc>
              <a:spcBef>
                <a:spcPts val="1000"/>
              </a:spcBef>
              <a:spcAft>
                <a:spcPts val="0"/>
              </a:spcAft>
              <a:buClr>
                <a:schemeClr val="dk1"/>
              </a:buClr>
              <a:buSzPts val="2800"/>
              <a:buFont typeface="Arial"/>
              <a:buNone/>
            </a:pPr>
            <a:endParaRPr/>
          </a:p>
        </p:txBody>
      </p:sp>
      <p:sp>
        <p:nvSpPr>
          <p:cNvPr id="1414" name="Google Shape;1414;g304989e97e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ff125b1c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g2ff125b1c6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a:t>
            </a:r>
            <a:endParaRPr/>
          </a:p>
          <a:p>
            <a:pPr marL="0" lvl="0" indent="0" algn="l" rtl="0">
              <a:lnSpc>
                <a:spcPct val="100000"/>
              </a:lnSpc>
              <a:spcBef>
                <a:spcPts val="0"/>
              </a:spcBef>
              <a:spcAft>
                <a:spcPts val="0"/>
              </a:spcAft>
              <a:buSzPts val="1400"/>
              <a:buNone/>
            </a:pPr>
            <a:r>
              <a:rPr lang="en-US"/>
              <a:t>intro DISD folks</a:t>
            </a:r>
            <a:endParaRPr/>
          </a:p>
          <a:p>
            <a:pPr marL="0" lvl="0" indent="0" algn="l" rtl="0">
              <a:lnSpc>
                <a:spcPct val="100000"/>
              </a:lnSpc>
              <a:spcBef>
                <a:spcPts val="0"/>
              </a:spcBef>
              <a:spcAft>
                <a:spcPts val="0"/>
              </a:spcAft>
              <a:buSzPts val="1400"/>
              <a:buNone/>
            </a:pPr>
            <a:endParaRPr/>
          </a:p>
        </p:txBody>
      </p:sp>
      <p:sp>
        <p:nvSpPr>
          <p:cNvPr id="1421" name="Google Shape;1421;g2ff125b1c6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39897729612_1_1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7" name="Google Shape;1427;g39897729612_1_1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Speaker: Elizabeth</a:t>
            </a:r>
            <a:endParaRPr/>
          </a:p>
          <a:p>
            <a:pPr marL="0" lvl="0" indent="0" algn="l" rtl="0">
              <a:lnSpc>
                <a:spcPct val="100000"/>
              </a:lnSpc>
              <a:spcBef>
                <a:spcPts val="0"/>
              </a:spcBef>
              <a:spcAft>
                <a:spcPts val="0"/>
              </a:spcAft>
              <a:buSzPts val="1100"/>
              <a:buNone/>
            </a:pPr>
            <a:r>
              <a:rPr lang="en-US"/>
              <a:t>3:34-49</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39897729612_1_1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g39897729612_1_14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9897729612_1_1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0" name="Google Shape;1440;g39897729612_1_14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39897729612_1_1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3" name="Google Shape;1453;g39897729612_1_14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39897729612_1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9" name="Google Shape;1459;g39897729612_1_1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39897729612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39897729612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Abby</a:t>
            </a:r>
            <a:endParaRPr/>
          </a:p>
          <a:p>
            <a:pPr marL="0" lvl="0" indent="0" algn="l" rtl="0">
              <a:spcBef>
                <a:spcPts val="0"/>
              </a:spcBef>
              <a:spcAft>
                <a:spcPts val="0"/>
              </a:spcAft>
              <a:buNone/>
            </a:pPr>
            <a:r>
              <a:rPr lang="en-US"/>
              <a:t>3:00-02</a:t>
            </a:r>
            <a:endParaRPr/>
          </a:p>
        </p:txBody>
      </p:sp>
      <p:sp>
        <p:nvSpPr>
          <p:cNvPr id="1322" name="Google Shape;1322;g39897729612_2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39897729612_1_1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6" name="Google Shape;1476;g39897729612_1_15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39897729612_1_1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
        <p:nvSpPr>
          <p:cNvPr id="1485" name="Google Shape;1485;g39897729612_1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39897729612_1_1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3" name="Google Shape;1513;g39897729612_1_15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Casas</a:t>
            </a:r>
            <a:endParaRPr/>
          </a:p>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39897729612_1_1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
        <p:nvSpPr>
          <p:cNvPr id="1520" name="Google Shape;1520;g39897729612_1_1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9897729612_1_1557:notes"/>
          <p:cNvSpPr>
            <a:spLocks noGrp="1" noRot="1" noChangeAspect="1"/>
          </p:cNvSpPr>
          <p:nvPr>
            <p:ph type="sldImg" idx="2"/>
          </p:nvPr>
        </p:nvSpPr>
        <p:spPr>
          <a:xfrm>
            <a:off x="412750" y="677863"/>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8" name="Google Shape;1528;g39897729612_1_1557:notes"/>
          <p:cNvSpPr txBox="1">
            <a:spLocks noGrp="1"/>
          </p:cNvSpPr>
          <p:nvPr>
            <p:ph type="body" idx="1"/>
          </p:nvPr>
        </p:nvSpPr>
        <p:spPr>
          <a:xfrm>
            <a:off x="685800" y="4297884"/>
            <a:ext cx="5486400" cy="4071600"/>
          </a:xfrm>
          <a:prstGeom prst="rect">
            <a:avLst/>
          </a:prstGeom>
          <a:noFill/>
          <a:ln>
            <a:noFill/>
          </a:ln>
        </p:spPr>
        <p:txBody>
          <a:bodyPr spcFirstLastPara="1" wrap="square" lIns="90725" tIns="90725" rIns="90725" bIns="907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39897729612_1_1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
        <p:nvSpPr>
          <p:cNvPr id="1542" name="Google Shape;1542;g39897729612_1_1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9897729612_1_1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
        <p:nvSpPr>
          <p:cNvPr id="1552" name="Google Shape;1552;g39897729612_1_1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39897729612_1_1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Let’s stamp what to do when students are struggling. First Initiate the MTSS by conducting student Support Team Meeting.Step 2 - Implement the interventions to support closing the gap. this will include capturing student’s attendance in intervention services and collecting frequent progress monitoring data points to see if the intervention is closing the gap. Step 3 - SST reconvenes to review student data, including attendance in intervention and makes changes to intervention focus if needed.   Step 4 - If the SST determines the student may benefit from Special Services then begin the MTSS verification process and student continues to receive interventions. Step 5 complete the MTSS verification process and student continues interventions. Step 6 the principal and ED verify the MTSS process and Special services is notified, and the student continues to receive interventions.  </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
        <p:nvSpPr>
          <p:cNvPr id="1560" name="Google Shape;1560;g39897729612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39897729612_1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9" name="Google Shape;1659;g39897729612_1_16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39897729612_1_1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4" name="Google Shape;1664;g39897729612_1_16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3601e5e179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9" name="Google Shape;1329;g3601e5e179f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3:02-3:10</a:t>
            </a:r>
            <a:endParaRPr/>
          </a:p>
        </p:txBody>
      </p:sp>
      <p:sp>
        <p:nvSpPr>
          <p:cNvPr id="1330" name="Google Shape;1330;g3601e5e179f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39897729612_1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3" name="Google Shape;1683;g39897729612_1_17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39897729612_1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1" name="Google Shape;1691;g39897729612_1_17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9897729612_1_1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7" name="Google Shape;1697;g39897729612_1_17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39897729612_1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0" name="Google Shape;1710;g39897729612_1_17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39897729612_1_1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7" name="Google Shape;1717;g39897729612_1_17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Speaker: Elizabeth</a:t>
            </a:r>
            <a:endParaRPr/>
          </a:p>
          <a:p>
            <a:pPr marL="0" lvl="0" indent="0" algn="l" rtl="0">
              <a:spcBef>
                <a:spcPts val="0"/>
              </a:spcBef>
              <a:spcAft>
                <a:spcPts val="0"/>
              </a:spcAft>
              <a:buClr>
                <a:schemeClr val="dk1"/>
              </a:buClr>
              <a:buSzPts val="1100"/>
              <a:buFont typeface="Arial"/>
              <a:buNone/>
            </a:pPr>
            <a:r>
              <a:rPr lang="en-US"/>
              <a:t>3:34-49</a:t>
            </a:r>
            <a:endParaRPr/>
          </a:p>
          <a:p>
            <a:pPr marL="0" lvl="0" indent="0" algn="l" rtl="0">
              <a:spcBef>
                <a:spcPts val="0"/>
              </a:spcBef>
              <a:spcAft>
                <a:spcPts val="0"/>
              </a:spcAft>
              <a:buClr>
                <a:schemeClr val="dk1"/>
              </a:buClr>
              <a:buSzPts val="1100"/>
              <a:buFont typeface="Arial"/>
              <a:buNone/>
            </a:pPr>
            <a:endParaRPr>
              <a:highlight>
                <a:srgbClr val="FFFF00"/>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31273cfbd1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3" name="Google Shape;1723;g31273cfbd1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Team</a:t>
            </a:r>
            <a:endParaRPr/>
          </a:p>
          <a:p>
            <a:pPr marL="0" lvl="0" indent="0" algn="l" rtl="0">
              <a:lnSpc>
                <a:spcPct val="100000"/>
              </a:lnSpc>
              <a:spcBef>
                <a:spcPts val="0"/>
              </a:spcBef>
              <a:spcAft>
                <a:spcPts val="0"/>
              </a:spcAft>
              <a:buSzPts val="1400"/>
              <a:buNone/>
            </a:pPr>
            <a:r>
              <a:rPr lang="en-US"/>
              <a:t>monitor the chat for additional questions</a:t>
            </a:r>
            <a:endParaRPr/>
          </a:p>
          <a:p>
            <a:pPr marL="0" lvl="0" indent="0" algn="l" rtl="0">
              <a:lnSpc>
                <a:spcPct val="100000"/>
              </a:lnSpc>
              <a:spcBef>
                <a:spcPts val="0"/>
              </a:spcBef>
              <a:spcAft>
                <a:spcPts val="0"/>
              </a:spcAft>
              <a:buSzPts val="1400"/>
              <a:buNone/>
            </a:pPr>
            <a:r>
              <a:rPr lang="en-US"/>
              <a:t>3:49-57</a:t>
            </a:r>
            <a:endParaRPr/>
          </a:p>
          <a:p>
            <a:pPr marL="0" lvl="0" indent="0" algn="l" rtl="0">
              <a:lnSpc>
                <a:spcPct val="100000"/>
              </a:lnSpc>
              <a:spcBef>
                <a:spcPts val="0"/>
              </a:spcBef>
              <a:spcAft>
                <a:spcPts val="0"/>
              </a:spcAft>
              <a:buSzPts val="1400"/>
              <a:buNone/>
            </a:pPr>
            <a:endParaRPr/>
          </a:p>
        </p:txBody>
      </p:sp>
      <p:sp>
        <p:nvSpPr>
          <p:cNvPr id="1724" name="Google Shape;1724;g31273cfbd1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3a1c37bb06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g3a1c37bb068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thank the presenters from DISD and share out final thoughts</a:t>
            </a:r>
            <a:endParaRPr/>
          </a:p>
          <a:p>
            <a:pPr marL="0" lvl="0" indent="0" algn="l" rtl="0">
              <a:lnSpc>
                <a:spcPct val="100000"/>
              </a:lnSpc>
              <a:spcBef>
                <a:spcPts val="0"/>
              </a:spcBef>
              <a:spcAft>
                <a:spcPts val="0"/>
              </a:spcAft>
              <a:buSzPts val="1400"/>
              <a:buNone/>
            </a:pPr>
            <a:r>
              <a:rPr lang="en-US">
                <a:solidFill>
                  <a:srgbClr val="1A1924"/>
                </a:solidFill>
              </a:rPr>
              <a:t>3:57-4:00</a:t>
            </a:r>
            <a:endParaRPr>
              <a:solidFill>
                <a:srgbClr val="1A1924"/>
              </a:solidFill>
            </a:endParaRPr>
          </a:p>
          <a:p>
            <a:pPr marL="0" lvl="0" indent="0" algn="l" rtl="0">
              <a:lnSpc>
                <a:spcPct val="100000"/>
              </a:lnSpc>
              <a:spcBef>
                <a:spcPts val="0"/>
              </a:spcBef>
              <a:spcAft>
                <a:spcPts val="0"/>
              </a:spcAft>
              <a:buSzPts val="1400"/>
              <a:buNone/>
            </a:pPr>
            <a:endParaRPr sz="1000">
              <a:solidFill>
                <a:srgbClr val="1A1924"/>
              </a:solidFill>
              <a:latin typeface="Arial"/>
              <a:ea typeface="Arial"/>
              <a:cs typeface="Arial"/>
              <a:sym typeface="Arial"/>
            </a:endParaRPr>
          </a:p>
          <a:p>
            <a:pPr marL="0" lvl="0" indent="0" algn="l" rtl="0">
              <a:lnSpc>
                <a:spcPct val="100000"/>
              </a:lnSpc>
              <a:spcBef>
                <a:spcPts val="0"/>
              </a:spcBef>
              <a:spcAft>
                <a:spcPts val="0"/>
              </a:spcAft>
              <a:buSzPts val="1400"/>
              <a:buNone/>
            </a:pPr>
            <a:r>
              <a:rPr lang="en-US" u="sng">
                <a:solidFill>
                  <a:schemeClr val="hlink"/>
                </a:solidFill>
                <a:hlinkClick r:id="rId3"/>
              </a:rPr>
              <a:t>IC Training Sign-Up</a:t>
            </a:r>
            <a:endParaRPr/>
          </a:p>
        </p:txBody>
      </p:sp>
      <p:sp>
        <p:nvSpPr>
          <p:cNvPr id="1731" name="Google Shape;1731;g3a1c37bb068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spcBef>
                <a:spcPts val="0"/>
              </a:spcBef>
              <a:spcAft>
                <a:spcPts val="0"/>
              </a:spcAft>
              <a:buClr>
                <a:schemeClr val="dk1"/>
              </a:buClr>
              <a:buSzPts val="1400"/>
              <a:buFont typeface="Arial"/>
              <a:buNone/>
            </a:pPr>
            <a:r>
              <a:rPr lang="en-US"/>
              <a:t>3:02-3:10</a:t>
            </a:r>
            <a:endParaRPr/>
          </a:p>
          <a:p>
            <a:pPr marL="0" lvl="0" indent="0" algn="l" rtl="0">
              <a:lnSpc>
                <a:spcPct val="100000"/>
              </a:lnSpc>
              <a:spcBef>
                <a:spcPts val="0"/>
              </a:spcBef>
              <a:spcAft>
                <a:spcPts val="0"/>
              </a:spcAft>
              <a:buSzPts val="1400"/>
              <a:buNone/>
            </a:pPr>
            <a:endParaRPr/>
          </a:p>
        </p:txBody>
      </p:sp>
      <p:sp>
        <p:nvSpPr>
          <p:cNvPr id="1337" name="Google Shape;13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302140f095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g302140f095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A warm thank you to our partners</a:t>
            </a:r>
            <a:endParaRPr/>
          </a:p>
          <a:p>
            <a:pPr marL="0" lvl="0" indent="0" algn="l" rtl="0">
              <a:lnSpc>
                <a:spcPct val="100000"/>
              </a:lnSpc>
              <a:spcBef>
                <a:spcPts val="0"/>
              </a:spcBef>
              <a:spcAft>
                <a:spcPts val="0"/>
              </a:spcAft>
              <a:buSzPts val="1400"/>
              <a:buNone/>
            </a:pPr>
            <a:r>
              <a:rPr lang="en-US"/>
              <a:t>Our partners are Lead IDEA, NASSP, and CCSSO- they are our liaisons and will share resources, they can provide additional perspectives. If you are here from one of these partner organizations, please share who you are in the chat and feel free to share your expertise! We plan to highlight our partner CCSSO at our December meeting.</a:t>
            </a:r>
            <a:endParaRPr/>
          </a:p>
          <a:p>
            <a:pPr marL="0" lvl="0" indent="0" algn="l" rtl="0">
              <a:spcBef>
                <a:spcPts val="0"/>
              </a:spcBef>
              <a:spcAft>
                <a:spcPts val="0"/>
              </a:spcAft>
              <a:buClr>
                <a:schemeClr val="dk1"/>
              </a:buClr>
              <a:buSzPts val="1400"/>
              <a:buFont typeface="Arial"/>
              <a:buNone/>
            </a:pPr>
            <a:r>
              <a:rPr lang="en-US"/>
              <a:t>3:02-3:10</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349" name="Google Shape;1349;g302140f095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38e5bff35f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38e5bff35f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Speaker: Bobbi</a:t>
            </a:r>
            <a:endParaRPr/>
          </a:p>
          <a:p>
            <a:pPr marL="0" lvl="0" indent="0" algn="l" rtl="0">
              <a:spcBef>
                <a:spcPts val="0"/>
              </a:spcBef>
              <a:spcAft>
                <a:spcPts val="0"/>
              </a:spcAft>
              <a:buClr>
                <a:schemeClr val="dk1"/>
              </a:buClr>
              <a:buSzPts val="1400"/>
              <a:buFont typeface="Arial"/>
              <a:buNone/>
            </a:pPr>
            <a:r>
              <a:rPr lang="en-US"/>
              <a:t>3:02-3:10</a:t>
            </a:r>
            <a:endParaRPr/>
          </a:p>
          <a:p>
            <a:pPr marL="0" lvl="0" indent="0" algn="l" rtl="0">
              <a:spcBef>
                <a:spcPts val="0"/>
              </a:spcBef>
              <a:spcAft>
                <a:spcPts val="0"/>
              </a:spcAft>
              <a:buClr>
                <a:schemeClr val="dk1"/>
              </a:buClr>
              <a:buSzPts val="1400"/>
              <a:buFont typeface="Arial"/>
              <a:buNone/>
            </a:pPr>
            <a:endParaRPr/>
          </a:p>
        </p:txBody>
      </p:sp>
      <p:sp>
        <p:nvSpPr>
          <p:cNvPr id="1360" name="Google Shape;1360;g38e5bff35f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30c30ae9e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g30c30ae9e2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Recognize that we have different roles as members of our TAG (SEA, IHE, associations, local) we want to be mindful of these roles as we talk in cross state and state team time</a:t>
            </a:r>
            <a:endParaRPr/>
          </a:p>
          <a:p>
            <a:pPr marL="0" lvl="0" indent="0" algn="l" rtl="0">
              <a:spcBef>
                <a:spcPts val="0"/>
              </a:spcBef>
              <a:spcAft>
                <a:spcPts val="0"/>
              </a:spcAft>
              <a:buClr>
                <a:schemeClr val="dk1"/>
              </a:buClr>
              <a:buSzPts val="1400"/>
              <a:buFont typeface="Arial"/>
              <a:buNone/>
            </a:pPr>
            <a:r>
              <a:rPr lang="en-US"/>
              <a:t>3:02-3:10</a:t>
            </a:r>
            <a:endParaRPr/>
          </a:p>
          <a:p>
            <a:pPr marL="0" lvl="0" indent="0" algn="l" rtl="0">
              <a:lnSpc>
                <a:spcPct val="100000"/>
              </a:lnSpc>
              <a:spcBef>
                <a:spcPts val="0"/>
              </a:spcBef>
              <a:spcAft>
                <a:spcPts val="0"/>
              </a:spcAft>
              <a:buSzPts val="1400"/>
              <a:buNone/>
            </a:pPr>
            <a:endParaRPr/>
          </a:p>
        </p:txBody>
      </p:sp>
      <p:sp>
        <p:nvSpPr>
          <p:cNvPr id="1368" name="Google Shape;1368;g30c30ae9e2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02e7852b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302e7852b8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spcBef>
                <a:spcPts val="0"/>
              </a:spcBef>
              <a:spcAft>
                <a:spcPts val="0"/>
              </a:spcAft>
              <a:buClr>
                <a:schemeClr val="dk1"/>
              </a:buClr>
              <a:buSzPts val="1400"/>
              <a:buFont typeface="Arial"/>
              <a:buNone/>
            </a:pPr>
            <a:r>
              <a:rPr lang="en-US"/>
              <a:t>3:02-3:10</a:t>
            </a:r>
            <a:endParaRPr/>
          </a:p>
          <a:p>
            <a:pPr marL="0" lvl="0" indent="0" algn="l" rtl="0">
              <a:lnSpc>
                <a:spcPct val="100000"/>
              </a:lnSpc>
              <a:spcBef>
                <a:spcPts val="0"/>
              </a:spcBef>
              <a:spcAft>
                <a:spcPts val="0"/>
              </a:spcAft>
              <a:buSzPts val="1400"/>
              <a:buNone/>
            </a:pPr>
            <a:endParaRPr/>
          </a:p>
        </p:txBody>
      </p:sp>
      <p:sp>
        <p:nvSpPr>
          <p:cNvPr id="1375" name="Google Shape;1375;g302e7852b8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Speaker: Bobbi</a:t>
            </a:r>
            <a:endParaRPr/>
          </a:p>
          <a:p>
            <a:pPr marL="0" lvl="0" indent="0" algn="l" rtl="0">
              <a:lnSpc>
                <a:spcPct val="90000"/>
              </a:lnSpc>
              <a:spcBef>
                <a:spcPts val="0"/>
              </a:spcBef>
              <a:spcAft>
                <a:spcPts val="0"/>
              </a:spcAft>
              <a:buClr>
                <a:schemeClr val="dk1"/>
              </a:buClr>
              <a:buSzPts val="2800"/>
              <a:buFont typeface="Arial"/>
              <a:buNone/>
            </a:pPr>
            <a:r>
              <a:rPr lang="en-US"/>
              <a:t>Abby put meeting norms in chat</a:t>
            </a:r>
            <a:endParaRPr/>
          </a:p>
          <a:p>
            <a:pPr marL="0" lvl="0" indent="0" algn="l" rtl="0">
              <a:lnSpc>
                <a:spcPct val="90000"/>
              </a:lnSpc>
              <a:spcBef>
                <a:spcPts val="0"/>
              </a:spcBef>
              <a:spcAft>
                <a:spcPts val="0"/>
              </a:spcAft>
              <a:buClr>
                <a:schemeClr val="dk1"/>
              </a:buClr>
              <a:buSzPts val="2800"/>
              <a:buFont typeface="Arial"/>
              <a:buNone/>
            </a:pPr>
            <a:r>
              <a:rPr lang="en-US"/>
              <a:t>Meeting norms:</a:t>
            </a:r>
            <a:endParaRPr/>
          </a:p>
          <a:p>
            <a:pPr marL="457200" lvl="0" indent="-304800" algn="l" rtl="0">
              <a:lnSpc>
                <a:spcPct val="90000"/>
              </a:lnSpc>
              <a:spcBef>
                <a:spcPts val="1000"/>
              </a:spcBef>
              <a:spcAft>
                <a:spcPts val="0"/>
              </a:spcAft>
              <a:buClr>
                <a:schemeClr val="dk1"/>
              </a:buClr>
              <a:buSzPts val="1200"/>
              <a:buAutoNum type="arabicPeriod"/>
            </a:pPr>
            <a:r>
              <a:rPr lang="en-US"/>
              <a:t>Be present and prepared</a:t>
            </a:r>
            <a:endParaRPr/>
          </a:p>
          <a:p>
            <a:pPr marL="457200" lvl="0" indent="-304800" algn="l" rtl="0">
              <a:lnSpc>
                <a:spcPct val="90000"/>
              </a:lnSpc>
              <a:spcBef>
                <a:spcPts val="0"/>
              </a:spcBef>
              <a:spcAft>
                <a:spcPts val="0"/>
              </a:spcAft>
              <a:buClr>
                <a:schemeClr val="dk1"/>
              </a:buClr>
              <a:buSzPts val="1200"/>
              <a:buAutoNum type="arabicPeriod"/>
            </a:pPr>
            <a:r>
              <a:rPr lang="en-US"/>
              <a:t>Respect in the shared space and keep what is shared in confidence. We are creating a community.</a:t>
            </a:r>
            <a:endParaRPr/>
          </a:p>
          <a:p>
            <a:pPr marL="457200" lvl="0" indent="-304800" algn="l" rtl="0">
              <a:lnSpc>
                <a:spcPct val="90000"/>
              </a:lnSpc>
              <a:spcBef>
                <a:spcPts val="0"/>
              </a:spcBef>
              <a:spcAft>
                <a:spcPts val="0"/>
              </a:spcAft>
              <a:buClr>
                <a:schemeClr val="dk1"/>
              </a:buClr>
              <a:buSzPts val="1200"/>
              <a:buAutoNum type="arabicPeriod"/>
            </a:pPr>
            <a:r>
              <a:rPr lang="en-US"/>
              <a:t>We will record guest speakers and resources sharing, but nothing else. What happens in the TAG, stays in the TAG!</a:t>
            </a:r>
            <a:endParaRPr/>
          </a:p>
          <a:p>
            <a:pPr marL="457200" lvl="0" indent="-304800" algn="l" rtl="0">
              <a:lnSpc>
                <a:spcPct val="90000"/>
              </a:lnSpc>
              <a:spcBef>
                <a:spcPts val="0"/>
              </a:spcBef>
              <a:spcAft>
                <a:spcPts val="0"/>
              </a:spcAft>
              <a:buClr>
                <a:schemeClr val="dk1"/>
              </a:buClr>
              <a:buSzPts val="1200"/>
              <a:buAutoNum type="arabicPeriod"/>
            </a:pPr>
            <a:r>
              <a:rPr lang="en-US"/>
              <a:t>Breakout rooms could be mixed cross state or state specific depending on the work.</a:t>
            </a:r>
            <a:endParaRPr/>
          </a:p>
          <a:p>
            <a:pPr marL="457200" lvl="0" indent="-304800" algn="l" rtl="0">
              <a:lnSpc>
                <a:spcPct val="90000"/>
              </a:lnSpc>
              <a:spcBef>
                <a:spcPts val="0"/>
              </a:spcBef>
              <a:spcAft>
                <a:spcPts val="0"/>
              </a:spcAft>
              <a:buClr>
                <a:schemeClr val="dk1"/>
              </a:buClr>
              <a:buSzPts val="1200"/>
              <a:buAutoNum type="arabicPeriod"/>
            </a:pPr>
            <a:r>
              <a:rPr lang="en-US"/>
              <a:t>Group members should “believe the best” and lead with positive intentionality. </a:t>
            </a:r>
            <a:endParaRPr/>
          </a:p>
          <a:p>
            <a:pPr marL="0" lvl="0" indent="0" algn="l" rtl="0">
              <a:lnSpc>
                <a:spcPct val="90000"/>
              </a:lnSpc>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3:02-3:10</a:t>
            </a:r>
            <a:endParaRPr/>
          </a:p>
          <a:p>
            <a:pPr marL="0" lvl="0" indent="0" algn="l" rtl="0">
              <a:lnSpc>
                <a:spcPct val="90000"/>
              </a:lnSpc>
              <a:spcBef>
                <a:spcPts val="0"/>
              </a:spcBef>
              <a:spcAft>
                <a:spcPts val="0"/>
              </a:spcAft>
              <a:buNone/>
            </a:pPr>
            <a:endParaRPr/>
          </a:p>
          <a:p>
            <a:pPr marL="457200" lvl="0" indent="0" algn="l" rtl="0">
              <a:lnSpc>
                <a:spcPct val="90000"/>
              </a:lnSpc>
              <a:spcBef>
                <a:spcPts val="0"/>
              </a:spcBef>
              <a:spcAft>
                <a:spcPts val="0"/>
              </a:spcAft>
              <a:buSzPts val="1400"/>
              <a:buNone/>
            </a:pPr>
            <a:endParaRPr/>
          </a:p>
          <a:p>
            <a:pPr marL="0" lvl="0" indent="0" algn="l" rtl="0">
              <a:lnSpc>
                <a:spcPct val="90000"/>
              </a:lnSpc>
              <a:spcBef>
                <a:spcPts val="1000"/>
              </a:spcBef>
              <a:spcAft>
                <a:spcPts val="0"/>
              </a:spcAft>
              <a:buClr>
                <a:schemeClr val="dk1"/>
              </a:buClr>
              <a:buSzPts val="2800"/>
              <a:buFont typeface="Arial"/>
              <a:buNone/>
            </a:pPr>
            <a:endParaRPr/>
          </a:p>
        </p:txBody>
      </p:sp>
      <p:sp>
        <p:nvSpPr>
          <p:cNvPr id="1382" name="Google Shape;13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50.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Master" Target="../slideMasters/slideMaster5.xml"/><Relationship Id="rId4" Type="http://schemas.openxmlformats.org/officeDocument/2006/relationships/image" Target="../media/image38.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5"/>
        <p:cNvGrpSpPr/>
        <p:nvPr/>
      </p:nvGrpSpPr>
      <p:grpSpPr>
        <a:xfrm>
          <a:off x="0" y="0"/>
          <a:ext cx="0" cy="0"/>
          <a:chOff x="0" y="0"/>
          <a:chExt cx="0" cy="0"/>
        </a:xfrm>
      </p:grpSpPr>
      <p:pic>
        <p:nvPicPr>
          <p:cNvPr id="16" name="Google Shape;16;p2"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17" name="Google Shape;17;p2"/>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Interior - 12, Editable Photos">
  <p:cSld name="2_Interior - 12, Editable Photos">
    <p:bg>
      <p:bgPr>
        <a:solidFill>
          <a:schemeClr val="lt1"/>
        </a:solidFill>
        <a:effectLst/>
      </p:bgPr>
    </p:bg>
    <p:spTree>
      <p:nvGrpSpPr>
        <p:cNvPr id="1" name="Shape 922"/>
        <p:cNvGrpSpPr/>
        <p:nvPr/>
      </p:nvGrpSpPr>
      <p:grpSpPr>
        <a:xfrm>
          <a:off x="0" y="0"/>
          <a:ext cx="0" cy="0"/>
          <a:chOff x="0" y="0"/>
          <a:chExt cx="0" cy="0"/>
        </a:xfrm>
      </p:grpSpPr>
      <p:sp>
        <p:nvSpPr>
          <p:cNvPr id="923" name="Google Shape;923;p105"/>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24" name="Google Shape;924;p105"/>
          <p:cNvSpPr/>
          <p:nvPr/>
        </p:nvSpPr>
        <p:spPr>
          <a:xfrm>
            <a:off x="330088" y="763316"/>
            <a:ext cx="10338300" cy="5051700"/>
          </a:xfrm>
          <a:prstGeom prst="rect">
            <a:avLst/>
          </a:prstGeom>
          <a:noFill/>
          <a:ln w="550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25" name="Google Shape;925;p105"/>
          <p:cNvSpPr txBox="1">
            <a:spLocks noGrp="1"/>
          </p:cNvSpPr>
          <p:nvPr>
            <p:ph type="body" idx="1"/>
          </p:nvPr>
        </p:nvSpPr>
        <p:spPr>
          <a:xfrm>
            <a:off x="17001972"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6" name="Google Shape;926;p105"/>
          <p:cNvSpPr/>
          <p:nvPr/>
        </p:nvSpPr>
        <p:spPr>
          <a:xfrm>
            <a:off x="9331453" y="1323203"/>
            <a:ext cx="2860500" cy="39321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27" name="Google Shape;927;p105"/>
          <p:cNvSpPr>
            <a:spLocks noGrp="1"/>
          </p:cNvSpPr>
          <p:nvPr>
            <p:ph type="pic" idx="2"/>
          </p:nvPr>
        </p:nvSpPr>
        <p:spPr>
          <a:xfrm>
            <a:off x="9331453" y="1649141"/>
            <a:ext cx="2860500" cy="3279900"/>
          </a:xfrm>
          <a:prstGeom prst="rect">
            <a:avLst/>
          </a:prstGeom>
          <a:solidFill>
            <a:srgbClr val="BFBFBF"/>
          </a:solidFill>
          <a:ln>
            <a:noFill/>
          </a:ln>
        </p:spPr>
      </p:sp>
      <p:sp>
        <p:nvSpPr>
          <p:cNvPr id="928" name="Google Shape;928;p105"/>
          <p:cNvSpPr txBox="1">
            <a:spLocks noGrp="1"/>
          </p:cNvSpPr>
          <p:nvPr>
            <p:ph type="body" idx="3"/>
          </p:nvPr>
        </p:nvSpPr>
        <p:spPr>
          <a:xfrm>
            <a:off x="614856" y="1014413"/>
            <a:ext cx="83004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9" name="Google Shape;929;p105"/>
          <p:cNvSpPr txBox="1">
            <a:spLocks noGrp="1"/>
          </p:cNvSpPr>
          <p:nvPr>
            <p:ph type="body" idx="4"/>
          </p:nvPr>
        </p:nvSpPr>
        <p:spPr>
          <a:xfrm>
            <a:off x="614856" y="2122901"/>
            <a:ext cx="83004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30" name="Google Shape;930;p105"/>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931" name="Google Shape;931;p105"/>
          <p:cNvSpPr txBox="1">
            <a:spLocks noGrp="1"/>
          </p:cNvSpPr>
          <p:nvPr>
            <p:ph type="body" idx="5"/>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932" name="Google Shape;932;p105"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933" name="Google Shape;933;p105"/>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34" name="Google Shape;934;p105"/>
          <p:cNvSpPr txBox="1">
            <a:spLocks noGrp="1"/>
          </p:cNvSpPr>
          <p:nvPr>
            <p:ph type="body" idx="6"/>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35" name="Google Shape;935;p105"/>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936" name="Google Shape;936;p105"/>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Interior - 12, Set Photos">
  <p:cSld name="2_Interior - 12, Set Photos">
    <p:bg>
      <p:bgPr>
        <a:solidFill>
          <a:schemeClr val="lt1"/>
        </a:solidFill>
        <a:effectLst/>
      </p:bgPr>
    </p:bg>
    <p:spTree>
      <p:nvGrpSpPr>
        <p:cNvPr id="1" name="Shape 937"/>
        <p:cNvGrpSpPr/>
        <p:nvPr/>
      </p:nvGrpSpPr>
      <p:grpSpPr>
        <a:xfrm>
          <a:off x="0" y="0"/>
          <a:ext cx="0" cy="0"/>
          <a:chOff x="0" y="0"/>
          <a:chExt cx="0" cy="0"/>
        </a:xfrm>
      </p:grpSpPr>
      <p:sp>
        <p:nvSpPr>
          <p:cNvPr id="938" name="Google Shape;938;p106"/>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39" name="Google Shape;939;p106"/>
          <p:cNvSpPr/>
          <p:nvPr/>
        </p:nvSpPr>
        <p:spPr>
          <a:xfrm>
            <a:off x="330088" y="763316"/>
            <a:ext cx="10338300" cy="5051700"/>
          </a:xfrm>
          <a:prstGeom prst="rect">
            <a:avLst/>
          </a:prstGeom>
          <a:noFill/>
          <a:ln w="550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40" name="Google Shape;940;p106"/>
          <p:cNvSpPr/>
          <p:nvPr/>
        </p:nvSpPr>
        <p:spPr>
          <a:xfrm>
            <a:off x="9331453" y="1323203"/>
            <a:ext cx="2860500" cy="39321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41" name="Google Shape;941;p106"/>
          <p:cNvSpPr txBox="1">
            <a:spLocks noGrp="1"/>
          </p:cNvSpPr>
          <p:nvPr>
            <p:ph type="body" idx="1"/>
          </p:nvPr>
        </p:nvSpPr>
        <p:spPr>
          <a:xfrm>
            <a:off x="17001972"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42" name="Google Shape;942;p106"/>
          <p:cNvSpPr txBox="1">
            <a:spLocks noGrp="1"/>
          </p:cNvSpPr>
          <p:nvPr>
            <p:ph type="body" idx="2"/>
          </p:nvPr>
        </p:nvSpPr>
        <p:spPr>
          <a:xfrm>
            <a:off x="614856" y="1014413"/>
            <a:ext cx="83004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43" name="Google Shape;943;p106"/>
          <p:cNvSpPr txBox="1">
            <a:spLocks noGrp="1"/>
          </p:cNvSpPr>
          <p:nvPr>
            <p:ph type="body" idx="3"/>
          </p:nvPr>
        </p:nvSpPr>
        <p:spPr>
          <a:xfrm>
            <a:off x="614856" y="2122901"/>
            <a:ext cx="83004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44" name="Google Shape;944;p106"/>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945" name="Google Shape;945;p106"/>
          <p:cNvSpPr txBox="1">
            <a:spLocks noGrp="1"/>
          </p:cNvSpPr>
          <p:nvPr>
            <p:ph type="body" idx="4"/>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946" name="Google Shape;946;p106"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947" name="Google Shape;947;p106"/>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48" name="Google Shape;948;p106"/>
          <p:cNvSpPr txBox="1">
            <a:spLocks noGrp="1"/>
          </p:cNvSpPr>
          <p:nvPr>
            <p:ph type="body" idx="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49" name="Google Shape;949;p106"/>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pic>
        <p:nvPicPr>
          <p:cNvPr id="950" name="Google Shape;950;p106" descr="A group of people standing around a table&#10;&#10;Description automatically generated"/>
          <p:cNvPicPr preferRelativeResize="0"/>
          <p:nvPr/>
        </p:nvPicPr>
        <p:blipFill rotWithShape="1">
          <a:blip r:embed="rId3">
            <a:alphaModFix/>
          </a:blip>
          <a:srcRect/>
          <a:stretch/>
        </p:blipFill>
        <p:spPr>
          <a:xfrm>
            <a:off x="9331448" y="1649140"/>
            <a:ext cx="2875508" cy="3280045"/>
          </a:xfrm>
          <a:prstGeom prst="rect">
            <a:avLst/>
          </a:prstGeom>
          <a:noFill/>
          <a:ln>
            <a:noFill/>
          </a:ln>
        </p:spPr>
      </p:pic>
      <p:sp>
        <p:nvSpPr>
          <p:cNvPr id="951" name="Google Shape;951;p106"/>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Interior - 13, Editable Photos">
  <p:cSld name="2_Interior - 13, Editable Photos">
    <p:bg>
      <p:bgPr>
        <a:solidFill>
          <a:schemeClr val="lt1"/>
        </a:solidFill>
        <a:effectLst/>
      </p:bgPr>
    </p:bg>
    <p:spTree>
      <p:nvGrpSpPr>
        <p:cNvPr id="1" name="Shape 952"/>
        <p:cNvGrpSpPr/>
        <p:nvPr/>
      </p:nvGrpSpPr>
      <p:grpSpPr>
        <a:xfrm>
          <a:off x="0" y="0"/>
          <a:ext cx="0" cy="0"/>
          <a:chOff x="0" y="0"/>
          <a:chExt cx="0" cy="0"/>
        </a:xfrm>
      </p:grpSpPr>
      <p:sp>
        <p:nvSpPr>
          <p:cNvPr id="953" name="Google Shape;953;p107"/>
          <p:cNvSpPr/>
          <p:nvPr/>
        </p:nvSpPr>
        <p:spPr>
          <a:xfrm>
            <a:off x="9331453" y="0"/>
            <a:ext cx="28755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54" name="Google Shape;954;p107"/>
          <p:cNvSpPr txBox="1">
            <a:spLocks noGrp="1"/>
          </p:cNvSpPr>
          <p:nvPr>
            <p:ph type="body" idx="1"/>
          </p:nvPr>
        </p:nvSpPr>
        <p:spPr>
          <a:xfrm>
            <a:off x="614856" y="595641"/>
            <a:ext cx="73719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55" name="Google Shape;955;p107"/>
          <p:cNvSpPr txBox="1">
            <a:spLocks noGrp="1"/>
          </p:cNvSpPr>
          <p:nvPr>
            <p:ph type="body" idx="2"/>
          </p:nvPr>
        </p:nvSpPr>
        <p:spPr>
          <a:xfrm>
            <a:off x="614857" y="1820771"/>
            <a:ext cx="73719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56" name="Google Shape;956;p107"/>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57" name="Google Shape;957;p107"/>
          <p:cNvSpPr txBox="1">
            <a:spLocks noGrp="1"/>
          </p:cNvSpPr>
          <p:nvPr>
            <p:ph type="body" idx="3"/>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58" name="Google Shape;958;p107"/>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959" name="Google Shape;959;p107"/>
          <p:cNvSpPr/>
          <p:nvPr/>
        </p:nvSpPr>
        <p:spPr>
          <a:xfrm>
            <a:off x="8458200" y="685800"/>
            <a:ext cx="3383700" cy="5346300"/>
          </a:xfrm>
          <a:prstGeom prst="parallelogram">
            <a:avLst>
              <a:gd name="adj" fmla="val 44185"/>
            </a:avLst>
          </a:prstGeom>
          <a:no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60" name="Google Shape;960;p107"/>
          <p:cNvSpPr/>
          <p:nvPr/>
        </p:nvSpPr>
        <p:spPr>
          <a:xfrm>
            <a:off x="8402243" y="595641"/>
            <a:ext cx="3383700" cy="5346300"/>
          </a:xfrm>
          <a:prstGeom prst="parallelogram">
            <a:avLst>
              <a:gd name="adj" fmla="val 44185"/>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61" name="Google Shape;961;p107"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962" name="Google Shape;962;p107"/>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963" name="Google Shape;963;p107"/>
          <p:cNvSpPr txBox="1">
            <a:spLocks noGrp="1"/>
          </p:cNvSpPr>
          <p:nvPr>
            <p:ph type="body" idx="4"/>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64" name="Google Shape;964;p107"/>
          <p:cNvSpPr>
            <a:spLocks noGrp="1"/>
          </p:cNvSpPr>
          <p:nvPr>
            <p:ph type="pic" idx="5"/>
          </p:nvPr>
        </p:nvSpPr>
        <p:spPr>
          <a:xfrm>
            <a:off x="8402237" y="1014413"/>
            <a:ext cx="1778400" cy="2619900"/>
          </a:xfrm>
          <a:prstGeom prst="rect">
            <a:avLst/>
          </a:prstGeom>
          <a:solidFill>
            <a:srgbClr val="BFBFBF"/>
          </a:solidFill>
          <a:ln>
            <a:noFill/>
          </a:ln>
        </p:spPr>
      </p:sp>
      <p:cxnSp>
        <p:nvCxnSpPr>
          <p:cNvPr id="965" name="Google Shape;965;p107"/>
          <p:cNvCxnSpPr/>
          <p:nvPr/>
        </p:nvCxnSpPr>
        <p:spPr>
          <a:xfrm>
            <a:off x="614856" y="1656001"/>
            <a:ext cx="7371900" cy="0"/>
          </a:xfrm>
          <a:prstGeom prst="straightConnector1">
            <a:avLst/>
          </a:prstGeom>
          <a:noFill/>
          <a:ln w="67725" cap="flat" cmpd="sng">
            <a:solidFill>
              <a:srgbClr val="009490"/>
            </a:solidFill>
            <a:prstDash val="solid"/>
            <a:miter lim="800000"/>
            <a:headEnd type="none" w="sm" len="sm"/>
            <a:tailEnd type="none" w="sm" len="sm"/>
          </a:ln>
        </p:spPr>
      </p:cxnSp>
      <p:sp>
        <p:nvSpPr>
          <p:cNvPr id="966" name="Google Shape;966;p107"/>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Interior - 13, Set Photos">
  <p:cSld name="2_Interior - 13, Set Photos">
    <p:bg>
      <p:bgPr>
        <a:solidFill>
          <a:schemeClr val="lt1"/>
        </a:solidFill>
        <a:effectLst/>
      </p:bgPr>
    </p:bg>
    <p:spTree>
      <p:nvGrpSpPr>
        <p:cNvPr id="1" name="Shape 967"/>
        <p:cNvGrpSpPr/>
        <p:nvPr/>
      </p:nvGrpSpPr>
      <p:grpSpPr>
        <a:xfrm>
          <a:off x="0" y="0"/>
          <a:ext cx="0" cy="0"/>
          <a:chOff x="0" y="0"/>
          <a:chExt cx="0" cy="0"/>
        </a:xfrm>
      </p:grpSpPr>
      <p:sp>
        <p:nvSpPr>
          <p:cNvPr id="968" name="Google Shape;968;p108"/>
          <p:cNvSpPr/>
          <p:nvPr/>
        </p:nvSpPr>
        <p:spPr>
          <a:xfrm>
            <a:off x="9331453" y="0"/>
            <a:ext cx="28755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69" name="Google Shape;969;p108"/>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70" name="Google Shape;970;p108"/>
          <p:cNvSpPr txBox="1">
            <a:spLocks noGrp="1"/>
          </p:cNvSpPr>
          <p:nvPr>
            <p:ph type="body" idx="1"/>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71" name="Google Shape;971;p108"/>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972" name="Google Shape;972;p108"/>
          <p:cNvSpPr/>
          <p:nvPr/>
        </p:nvSpPr>
        <p:spPr>
          <a:xfrm>
            <a:off x="8458200" y="685800"/>
            <a:ext cx="3383700" cy="5346300"/>
          </a:xfrm>
          <a:prstGeom prst="parallelogram">
            <a:avLst>
              <a:gd name="adj" fmla="val 44185"/>
            </a:avLst>
          </a:prstGeom>
          <a:no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73" name="Google Shape;973;p108"/>
          <p:cNvSpPr/>
          <p:nvPr/>
        </p:nvSpPr>
        <p:spPr>
          <a:xfrm>
            <a:off x="8402243" y="595641"/>
            <a:ext cx="3383700" cy="5346300"/>
          </a:xfrm>
          <a:prstGeom prst="parallelogram">
            <a:avLst>
              <a:gd name="adj" fmla="val 44185"/>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74" name="Google Shape;974;p108"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975" name="Google Shape;975;p108"/>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976" name="Google Shape;976;p108"/>
          <p:cNvSpPr txBox="1">
            <a:spLocks noGrp="1"/>
          </p:cNvSpPr>
          <p:nvPr>
            <p:ph type="body" idx="2"/>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977" name="Google Shape;977;p108" descr="A group of people standing in front of a store&#10;&#10;Description automatically generated"/>
          <p:cNvPicPr preferRelativeResize="0"/>
          <p:nvPr/>
        </p:nvPicPr>
        <p:blipFill rotWithShape="1">
          <a:blip r:embed="rId3">
            <a:alphaModFix/>
          </a:blip>
          <a:srcRect/>
          <a:stretch/>
        </p:blipFill>
        <p:spPr>
          <a:xfrm>
            <a:off x="8402239" y="1014413"/>
            <a:ext cx="1778321" cy="2632791"/>
          </a:xfrm>
          <a:prstGeom prst="rect">
            <a:avLst/>
          </a:prstGeom>
          <a:noFill/>
          <a:ln>
            <a:noFill/>
          </a:ln>
        </p:spPr>
      </p:pic>
      <p:sp>
        <p:nvSpPr>
          <p:cNvPr id="978" name="Google Shape;978;p108"/>
          <p:cNvSpPr txBox="1">
            <a:spLocks noGrp="1"/>
          </p:cNvSpPr>
          <p:nvPr>
            <p:ph type="body" idx="3"/>
          </p:nvPr>
        </p:nvSpPr>
        <p:spPr>
          <a:xfrm>
            <a:off x="614856" y="595641"/>
            <a:ext cx="73719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79" name="Google Shape;979;p108"/>
          <p:cNvSpPr txBox="1">
            <a:spLocks noGrp="1"/>
          </p:cNvSpPr>
          <p:nvPr>
            <p:ph type="body" idx="4"/>
          </p:nvPr>
        </p:nvSpPr>
        <p:spPr>
          <a:xfrm>
            <a:off x="614857" y="1820771"/>
            <a:ext cx="73719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80" name="Google Shape;980;p108"/>
          <p:cNvCxnSpPr/>
          <p:nvPr/>
        </p:nvCxnSpPr>
        <p:spPr>
          <a:xfrm>
            <a:off x="614856" y="1656001"/>
            <a:ext cx="7371900" cy="0"/>
          </a:xfrm>
          <a:prstGeom prst="straightConnector1">
            <a:avLst/>
          </a:prstGeom>
          <a:noFill/>
          <a:ln w="67725" cap="flat" cmpd="sng">
            <a:solidFill>
              <a:srgbClr val="009490"/>
            </a:solidFill>
            <a:prstDash val="solid"/>
            <a:miter lim="800000"/>
            <a:headEnd type="none" w="sm" len="sm"/>
            <a:tailEnd type="none" w="sm" len="sm"/>
          </a:ln>
        </p:spPr>
      </p:cxnSp>
      <p:sp>
        <p:nvSpPr>
          <p:cNvPr id="981" name="Google Shape;981;p108"/>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Interior - 14, Editable Photos">
  <p:cSld name="2_Interior - 14, Editable Photos">
    <p:bg>
      <p:bgPr>
        <a:solidFill>
          <a:schemeClr val="lt1"/>
        </a:solidFill>
        <a:effectLst/>
      </p:bgPr>
    </p:bg>
    <p:spTree>
      <p:nvGrpSpPr>
        <p:cNvPr id="1" name="Shape 982"/>
        <p:cNvGrpSpPr/>
        <p:nvPr/>
      </p:nvGrpSpPr>
      <p:grpSpPr>
        <a:xfrm>
          <a:off x="0" y="0"/>
          <a:ext cx="0" cy="0"/>
          <a:chOff x="0" y="0"/>
          <a:chExt cx="0" cy="0"/>
        </a:xfrm>
      </p:grpSpPr>
      <p:sp>
        <p:nvSpPr>
          <p:cNvPr id="983" name="Google Shape;983;p109"/>
          <p:cNvSpPr/>
          <p:nvPr/>
        </p:nvSpPr>
        <p:spPr>
          <a:xfrm>
            <a:off x="0" y="0"/>
            <a:ext cx="28755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84" name="Google Shape;984;p109"/>
          <p:cNvSpPr/>
          <p:nvPr/>
        </p:nvSpPr>
        <p:spPr>
          <a:xfrm rot="10800000">
            <a:off x="406063" y="685929"/>
            <a:ext cx="3383700" cy="5346300"/>
          </a:xfrm>
          <a:prstGeom prst="parallelogram">
            <a:avLst>
              <a:gd name="adj" fmla="val 44185"/>
            </a:avLst>
          </a:prstGeom>
          <a:no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85" name="Google Shape;985;p109"/>
          <p:cNvSpPr/>
          <p:nvPr/>
        </p:nvSpPr>
        <p:spPr>
          <a:xfrm rot="10800000">
            <a:off x="350105" y="595771"/>
            <a:ext cx="3383700" cy="5346300"/>
          </a:xfrm>
          <a:prstGeom prst="parallelogram">
            <a:avLst>
              <a:gd name="adj" fmla="val 44185"/>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86" name="Google Shape;986;p109"/>
          <p:cNvSpPr txBox="1">
            <a:spLocks noGrp="1"/>
          </p:cNvSpPr>
          <p:nvPr>
            <p:ph type="body" idx="1"/>
          </p:nvPr>
        </p:nvSpPr>
        <p:spPr>
          <a:xfrm>
            <a:off x="4195769" y="595641"/>
            <a:ext cx="73719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87" name="Google Shape;987;p109"/>
          <p:cNvSpPr txBox="1">
            <a:spLocks noGrp="1"/>
          </p:cNvSpPr>
          <p:nvPr>
            <p:ph type="body" idx="2"/>
          </p:nvPr>
        </p:nvSpPr>
        <p:spPr>
          <a:xfrm>
            <a:off x="4195769" y="1820771"/>
            <a:ext cx="73719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88" name="Google Shape;988;p109"/>
          <p:cNvCxnSpPr/>
          <p:nvPr/>
        </p:nvCxnSpPr>
        <p:spPr>
          <a:xfrm>
            <a:off x="4195769" y="1656001"/>
            <a:ext cx="7371900" cy="0"/>
          </a:xfrm>
          <a:prstGeom prst="straightConnector1">
            <a:avLst/>
          </a:prstGeom>
          <a:noFill/>
          <a:ln w="67725" cap="flat" cmpd="sng">
            <a:solidFill>
              <a:srgbClr val="009490"/>
            </a:solidFill>
            <a:prstDash val="solid"/>
            <a:miter lim="800000"/>
            <a:headEnd type="none" w="sm" len="sm"/>
            <a:tailEnd type="none" w="sm" len="sm"/>
          </a:ln>
        </p:spPr>
      </p:cxnSp>
      <p:sp>
        <p:nvSpPr>
          <p:cNvPr id="989" name="Google Shape;989;p109"/>
          <p:cNvSpPr>
            <a:spLocks noGrp="1"/>
          </p:cNvSpPr>
          <p:nvPr>
            <p:ph type="pic" idx="3"/>
          </p:nvPr>
        </p:nvSpPr>
        <p:spPr>
          <a:xfrm>
            <a:off x="406007" y="1014413"/>
            <a:ext cx="1778400" cy="2619900"/>
          </a:xfrm>
          <a:prstGeom prst="rect">
            <a:avLst/>
          </a:prstGeom>
          <a:solidFill>
            <a:srgbClr val="BFBFBF"/>
          </a:solidFill>
          <a:ln>
            <a:noFill/>
          </a:ln>
        </p:spPr>
      </p:sp>
      <p:sp>
        <p:nvSpPr>
          <p:cNvPr id="990" name="Google Shape;990;p109"/>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91" name="Google Shape;991;p109"/>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92" name="Google Shape;992;p109"/>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993" name="Google Shape;993;p109"/>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Interior - 14, Set Photos">
  <p:cSld name="2_Interior - 14, Set Photos">
    <p:bg>
      <p:bgPr>
        <a:solidFill>
          <a:schemeClr val="lt1"/>
        </a:solidFill>
        <a:effectLst/>
      </p:bgPr>
    </p:bg>
    <p:spTree>
      <p:nvGrpSpPr>
        <p:cNvPr id="1" name="Shape 994"/>
        <p:cNvGrpSpPr/>
        <p:nvPr/>
      </p:nvGrpSpPr>
      <p:grpSpPr>
        <a:xfrm>
          <a:off x="0" y="0"/>
          <a:ext cx="0" cy="0"/>
          <a:chOff x="0" y="0"/>
          <a:chExt cx="0" cy="0"/>
        </a:xfrm>
      </p:grpSpPr>
      <p:sp>
        <p:nvSpPr>
          <p:cNvPr id="995" name="Google Shape;995;p110"/>
          <p:cNvSpPr/>
          <p:nvPr/>
        </p:nvSpPr>
        <p:spPr>
          <a:xfrm>
            <a:off x="0" y="0"/>
            <a:ext cx="28755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96" name="Google Shape;996;p110"/>
          <p:cNvSpPr/>
          <p:nvPr/>
        </p:nvSpPr>
        <p:spPr>
          <a:xfrm rot="10800000">
            <a:off x="406063" y="685929"/>
            <a:ext cx="3383700" cy="5346300"/>
          </a:xfrm>
          <a:prstGeom prst="parallelogram">
            <a:avLst>
              <a:gd name="adj" fmla="val 44185"/>
            </a:avLst>
          </a:prstGeom>
          <a:noFill/>
          <a:ln w="635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97" name="Google Shape;997;p110"/>
          <p:cNvSpPr/>
          <p:nvPr/>
        </p:nvSpPr>
        <p:spPr>
          <a:xfrm rot="10800000">
            <a:off x="350105" y="595771"/>
            <a:ext cx="3383700" cy="5346300"/>
          </a:xfrm>
          <a:prstGeom prst="parallelogram">
            <a:avLst>
              <a:gd name="adj" fmla="val 44185"/>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98" name="Google Shape;998;p110"/>
          <p:cNvSpPr txBox="1">
            <a:spLocks noGrp="1"/>
          </p:cNvSpPr>
          <p:nvPr>
            <p:ph type="body" idx="1"/>
          </p:nvPr>
        </p:nvSpPr>
        <p:spPr>
          <a:xfrm>
            <a:off x="4195769" y="595641"/>
            <a:ext cx="73719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99" name="Google Shape;999;p110"/>
          <p:cNvSpPr txBox="1">
            <a:spLocks noGrp="1"/>
          </p:cNvSpPr>
          <p:nvPr>
            <p:ph type="body" idx="2"/>
          </p:nvPr>
        </p:nvSpPr>
        <p:spPr>
          <a:xfrm>
            <a:off x="4195769" y="1820771"/>
            <a:ext cx="73719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00" name="Google Shape;1000;p110"/>
          <p:cNvCxnSpPr/>
          <p:nvPr/>
        </p:nvCxnSpPr>
        <p:spPr>
          <a:xfrm>
            <a:off x="4195769" y="1656001"/>
            <a:ext cx="7371900" cy="0"/>
          </a:xfrm>
          <a:prstGeom prst="straightConnector1">
            <a:avLst/>
          </a:prstGeom>
          <a:noFill/>
          <a:ln w="67725" cap="flat" cmpd="sng">
            <a:solidFill>
              <a:srgbClr val="009490"/>
            </a:solidFill>
            <a:prstDash val="solid"/>
            <a:miter lim="800000"/>
            <a:headEnd type="none" w="sm" len="sm"/>
            <a:tailEnd type="none" w="sm" len="sm"/>
          </a:ln>
        </p:spPr>
      </p:cxnSp>
      <p:pic>
        <p:nvPicPr>
          <p:cNvPr id="1001" name="Google Shape;1001;p110" descr="A person standing in front of a building&#10;&#10;Description automatically generated"/>
          <p:cNvPicPr preferRelativeResize="0"/>
          <p:nvPr/>
        </p:nvPicPr>
        <p:blipFill rotWithShape="1">
          <a:blip r:embed="rId2">
            <a:alphaModFix/>
          </a:blip>
          <a:srcRect/>
          <a:stretch/>
        </p:blipFill>
        <p:spPr>
          <a:xfrm>
            <a:off x="406007" y="1014413"/>
            <a:ext cx="1778321" cy="2620335"/>
          </a:xfrm>
          <a:prstGeom prst="rect">
            <a:avLst/>
          </a:prstGeom>
          <a:noFill/>
          <a:ln>
            <a:noFill/>
          </a:ln>
        </p:spPr>
      </p:pic>
      <p:sp>
        <p:nvSpPr>
          <p:cNvPr id="1002" name="Google Shape;1002;p110"/>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03" name="Google Shape;1003;p110"/>
          <p:cNvSpPr txBox="1">
            <a:spLocks noGrp="1"/>
          </p:cNvSpPr>
          <p:nvPr>
            <p:ph type="body" idx="3"/>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04" name="Google Shape;1004;p110"/>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005" name="Google Shape;1005;p110"/>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Interior - 15, Editable Photo">
  <p:cSld name="2_Interior - 15, Editable Photo">
    <p:bg>
      <p:bgPr>
        <a:solidFill>
          <a:schemeClr val="lt1"/>
        </a:solidFill>
        <a:effectLst/>
      </p:bgPr>
    </p:bg>
    <p:spTree>
      <p:nvGrpSpPr>
        <p:cNvPr id="1" name="Shape 1006"/>
        <p:cNvGrpSpPr/>
        <p:nvPr/>
      </p:nvGrpSpPr>
      <p:grpSpPr>
        <a:xfrm>
          <a:off x="0" y="0"/>
          <a:ext cx="0" cy="0"/>
          <a:chOff x="0" y="0"/>
          <a:chExt cx="0" cy="0"/>
        </a:xfrm>
      </p:grpSpPr>
      <p:sp>
        <p:nvSpPr>
          <p:cNvPr id="1007" name="Google Shape;1007;p111"/>
          <p:cNvSpPr/>
          <p:nvPr/>
        </p:nvSpPr>
        <p:spPr>
          <a:xfrm rot="10800000">
            <a:off x="0" y="-10632"/>
            <a:ext cx="12192000" cy="6868633"/>
          </a:xfrm>
          <a:custGeom>
            <a:avLst/>
            <a:gdLst/>
            <a:ahLst/>
            <a:cxnLst/>
            <a:rect l="l" t="t" r="r" b="b"/>
            <a:pathLst>
              <a:path w="12192000" h="6868633" extrusionOk="0">
                <a:moveTo>
                  <a:pt x="0" y="6868633"/>
                </a:moveTo>
                <a:lnTo>
                  <a:pt x="0" y="10634"/>
                </a:lnTo>
                <a:lnTo>
                  <a:pt x="911250" y="0"/>
                </a:lnTo>
                <a:lnTo>
                  <a:pt x="12190790" y="6595496"/>
                </a:lnTo>
                <a:cubicBezTo>
                  <a:pt x="12191193" y="6699457"/>
                  <a:pt x="12191597" y="6764672"/>
                  <a:pt x="12192000" y="6868633"/>
                </a:cubicBezTo>
                <a:lnTo>
                  <a:pt x="0" y="6868633"/>
                </a:lnTo>
                <a:close/>
              </a:path>
            </a:pathLst>
          </a:cu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08" name="Google Shape;1008;p111"/>
          <p:cNvSpPr/>
          <p:nvPr/>
        </p:nvSpPr>
        <p:spPr>
          <a:xfrm>
            <a:off x="607545" y="626533"/>
            <a:ext cx="10977300" cy="532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009" name="Google Shape;1009;p111" descr="A close up of a sign&#10;&#10;Description automatically generated"/>
          <p:cNvPicPr preferRelativeResize="0"/>
          <p:nvPr/>
        </p:nvPicPr>
        <p:blipFill rotWithShape="1">
          <a:blip r:embed="rId2">
            <a:alphaModFix/>
          </a:blip>
          <a:srcRect/>
          <a:stretch/>
        </p:blipFill>
        <p:spPr>
          <a:xfrm>
            <a:off x="355603" y="6180599"/>
            <a:ext cx="948267" cy="339261"/>
          </a:xfrm>
          <a:prstGeom prst="rect">
            <a:avLst/>
          </a:prstGeom>
          <a:noFill/>
          <a:ln>
            <a:noFill/>
          </a:ln>
        </p:spPr>
      </p:pic>
      <p:cxnSp>
        <p:nvCxnSpPr>
          <p:cNvPr id="1010" name="Google Shape;1010;p111"/>
          <p:cNvCxnSpPr/>
          <p:nvPr/>
        </p:nvCxnSpPr>
        <p:spPr>
          <a:xfrm>
            <a:off x="1371417" y="6121817"/>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1011" name="Google Shape;1011;p111"/>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12" name="Google Shape;1012;p111"/>
          <p:cNvSpPr txBox="1">
            <a:spLocks noGrp="1"/>
          </p:cNvSpPr>
          <p:nvPr>
            <p:ph type="body" idx="1"/>
          </p:nvPr>
        </p:nvSpPr>
        <p:spPr>
          <a:xfrm>
            <a:off x="1436132" y="6194155"/>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13" name="Google Shape;1013;p111"/>
          <p:cNvSpPr txBox="1">
            <a:spLocks noGrp="1"/>
          </p:cNvSpPr>
          <p:nvPr>
            <p:ph type="body" idx="2"/>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14" name="Google Shape;1014;p111"/>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1015" name="Google Shape;1015;p111"/>
          <p:cNvSpPr txBox="1">
            <a:spLocks noGrp="1"/>
          </p:cNvSpPr>
          <p:nvPr>
            <p:ph type="body" idx="3"/>
          </p:nvPr>
        </p:nvSpPr>
        <p:spPr>
          <a:xfrm>
            <a:off x="614856" y="1059767"/>
            <a:ext cx="83004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16" name="Google Shape;1016;p111"/>
          <p:cNvSpPr txBox="1">
            <a:spLocks noGrp="1"/>
          </p:cNvSpPr>
          <p:nvPr>
            <p:ph type="body" idx="4"/>
          </p:nvPr>
        </p:nvSpPr>
        <p:spPr>
          <a:xfrm>
            <a:off x="614856" y="2085312"/>
            <a:ext cx="83004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17" name="Google Shape;1017;p111"/>
          <p:cNvSpPr>
            <a:spLocks noGrp="1"/>
          </p:cNvSpPr>
          <p:nvPr>
            <p:ph type="pic" idx="5"/>
          </p:nvPr>
        </p:nvSpPr>
        <p:spPr>
          <a:xfrm>
            <a:off x="9489440" y="1059767"/>
            <a:ext cx="2397900" cy="4461900"/>
          </a:xfrm>
          <a:prstGeom prst="rect">
            <a:avLst/>
          </a:prstGeom>
          <a:solidFill>
            <a:srgbClr val="BFBFBF"/>
          </a:solidFill>
          <a:ln>
            <a:noFill/>
          </a:ln>
        </p:spPr>
      </p:sp>
      <p:sp>
        <p:nvSpPr>
          <p:cNvPr id="1018" name="Google Shape;1018;p111"/>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Interior - 15, Set Photo">
  <p:cSld name="2_Interior - 15, Set Photo">
    <p:bg>
      <p:bgPr>
        <a:solidFill>
          <a:schemeClr val="lt1"/>
        </a:solidFill>
        <a:effectLst/>
      </p:bgPr>
    </p:bg>
    <p:spTree>
      <p:nvGrpSpPr>
        <p:cNvPr id="1" name="Shape 1019"/>
        <p:cNvGrpSpPr/>
        <p:nvPr/>
      </p:nvGrpSpPr>
      <p:grpSpPr>
        <a:xfrm>
          <a:off x="0" y="0"/>
          <a:ext cx="0" cy="0"/>
          <a:chOff x="0" y="0"/>
          <a:chExt cx="0" cy="0"/>
        </a:xfrm>
      </p:grpSpPr>
      <p:sp>
        <p:nvSpPr>
          <p:cNvPr id="1020" name="Google Shape;1020;p112"/>
          <p:cNvSpPr/>
          <p:nvPr/>
        </p:nvSpPr>
        <p:spPr>
          <a:xfrm rot="10800000">
            <a:off x="0" y="-10632"/>
            <a:ext cx="12192000" cy="6868633"/>
          </a:xfrm>
          <a:custGeom>
            <a:avLst/>
            <a:gdLst/>
            <a:ahLst/>
            <a:cxnLst/>
            <a:rect l="l" t="t" r="r" b="b"/>
            <a:pathLst>
              <a:path w="12192000" h="6868633" extrusionOk="0">
                <a:moveTo>
                  <a:pt x="0" y="6868633"/>
                </a:moveTo>
                <a:lnTo>
                  <a:pt x="0" y="10634"/>
                </a:lnTo>
                <a:lnTo>
                  <a:pt x="911250" y="0"/>
                </a:lnTo>
                <a:lnTo>
                  <a:pt x="12190790" y="6595496"/>
                </a:lnTo>
                <a:cubicBezTo>
                  <a:pt x="12191193" y="6699457"/>
                  <a:pt x="12191597" y="6764672"/>
                  <a:pt x="12192000" y="6868633"/>
                </a:cubicBezTo>
                <a:lnTo>
                  <a:pt x="0" y="6868633"/>
                </a:lnTo>
                <a:close/>
              </a:path>
            </a:pathLst>
          </a:cu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21" name="Google Shape;1021;p112"/>
          <p:cNvSpPr/>
          <p:nvPr/>
        </p:nvSpPr>
        <p:spPr>
          <a:xfrm>
            <a:off x="607545" y="626533"/>
            <a:ext cx="10977300" cy="532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022" name="Google Shape;1022;p112" descr="A close up of a sign&#10;&#10;Description automatically generated"/>
          <p:cNvPicPr preferRelativeResize="0"/>
          <p:nvPr/>
        </p:nvPicPr>
        <p:blipFill rotWithShape="1">
          <a:blip r:embed="rId2">
            <a:alphaModFix/>
          </a:blip>
          <a:srcRect/>
          <a:stretch/>
        </p:blipFill>
        <p:spPr>
          <a:xfrm>
            <a:off x="355603" y="6180599"/>
            <a:ext cx="948267" cy="339261"/>
          </a:xfrm>
          <a:prstGeom prst="rect">
            <a:avLst/>
          </a:prstGeom>
          <a:noFill/>
          <a:ln>
            <a:noFill/>
          </a:ln>
        </p:spPr>
      </p:pic>
      <p:cxnSp>
        <p:nvCxnSpPr>
          <p:cNvPr id="1023" name="Google Shape;1023;p112"/>
          <p:cNvCxnSpPr/>
          <p:nvPr/>
        </p:nvCxnSpPr>
        <p:spPr>
          <a:xfrm>
            <a:off x="1371417" y="6121817"/>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1024" name="Google Shape;1024;p112"/>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25" name="Google Shape;1025;p112"/>
          <p:cNvSpPr txBox="1">
            <a:spLocks noGrp="1"/>
          </p:cNvSpPr>
          <p:nvPr>
            <p:ph type="body" idx="1"/>
          </p:nvPr>
        </p:nvSpPr>
        <p:spPr>
          <a:xfrm>
            <a:off x="1436132" y="6194155"/>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26" name="Google Shape;1026;p112"/>
          <p:cNvSpPr txBox="1">
            <a:spLocks noGrp="1"/>
          </p:cNvSpPr>
          <p:nvPr>
            <p:ph type="body" idx="2"/>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27" name="Google Shape;1027;p112"/>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1028" name="Google Shape;1028;p112"/>
          <p:cNvSpPr txBox="1">
            <a:spLocks noGrp="1"/>
          </p:cNvSpPr>
          <p:nvPr>
            <p:ph type="body" idx="3"/>
          </p:nvPr>
        </p:nvSpPr>
        <p:spPr>
          <a:xfrm>
            <a:off x="614856" y="1059767"/>
            <a:ext cx="83004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29" name="Google Shape;1029;p112"/>
          <p:cNvSpPr txBox="1">
            <a:spLocks noGrp="1"/>
          </p:cNvSpPr>
          <p:nvPr>
            <p:ph type="body" idx="4"/>
          </p:nvPr>
        </p:nvSpPr>
        <p:spPr>
          <a:xfrm>
            <a:off x="614856" y="2085312"/>
            <a:ext cx="83004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030" name="Google Shape;1030;p112" descr="A person standing in a room&#10;&#10;Description automatically generated"/>
          <p:cNvPicPr preferRelativeResize="0"/>
          <p:nvPr/>
        </p:nvPicPr>
        <p:blipFill rotWithShape="1">
          <a:blip r:embed="rId3">
            <a:alphaModFix/>
          </a:blip>
          <a:srcRect/>
          <a:stretch/>
        </p:blipFill>
        <p:spPr>
          <a:xfrm>
            <a:off x="9489440" y="1059767"/>
            <a:ext cx="2397755" cy="4461849"/>
          </a:xfrm>
          <a:prstGeom prst="rect">
            <a:avLst/>
          </a:prstGeom>
          <a:noFill/>
          <a:ln>
            <a:noFill/>
          </a:ln>
        </p:spPr>
      </p:pic>
      <p:sp>
        <p:nvSpPr>
          <p:cNvPr id="1031" name="Google Shape;1031;p11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Interior - 16, Editable Photo">
  <p:cSld name="2_Interior - 16, Editable Photo">
    <p:bg>
      <p:bgPr>
        <a:solidFill>
          <a:schemeClr val="lt1"/>
        </a:solidFill>
        <a:effectLst/>
      </p:bgPr>
    </p:bg>
    <p:spTree>
      <p:nvGrpSpPr>
        <p:cNvPr id="1" name="Shape 1032"/>
        <p:cNvGrpSpPr/>
        <p:nvPr/>
      </p:nvGrpSpPr>
      <p:grpSpPr>
        <a:xfrm>
          <a:off x="0" y="0"/>
          <a:ext cx="0" cy="0"/>
          <a:chOff x="0" y="0"/>
          <a:chExt cx="0" cy="0"/>
        </a:xfrm>
      </p:grpSpPr>
      <p:sp>
        <p:nvSpPr>
          <p:cNvPr id="1033" name="Google Shape;1033;p113"/>
          <p:cNvSpPr/>
          <p:nvPr/>
        </p:nvSpPr>
        <p:spPr>
          <a:xfrm>
            <a:off x="-1875" y="2810625"/>
            <a:ext cx="11112653" cy="4057699"/>
          </a:xfrm>
          <a:custGeom>
            <a:avLst/>
            <a:gdLst/>
            <a:ahLst/>
            <a:cxnLst/>
            <a:rect l="l" t="t" r="r" b="b"/>
            <a:pathLst>
              <a:path w="11112653" h="4057699" extrusionOk="0">
                <a:moveTo>
                  <a:pt x="1873" y="4047373"/>
                </a:moveTo>
                <a:cubicBezTo>
                  <a:pt x="7415" y="2986115"/>
                  <a:pt x="-3977" y="1061258"/>
                  <a:pt x="1565" y="0"/>
                </a:cubicBezTo>
                <a:lnTo>
                  <a:pt x="11112653" y="4057699"/>
                </a:lnTo>
                <a:lnTo>
                  <a:pt x="1873" y="4047373"/>
                </a:lnTo>
                <a:close/>
              </a:path>
            </a:pathLst>
          </a:cu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34" name="Google Shape;1034;p113"/>
          <p:cNvSpPr/>
          <p:nvPr/>
        </p:nvSpPr>
        <p:spPr>
          <a:xfrm>
            <a:off x="607545" y="626533"/>
            <a:ext cx="10977300" cy="532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35" name="Google Shape;1035;p113"/>
          <p:cNvSpPr txBox="1">
            <a:spLocks noGrp="1"/>
          </p:cNvSpPr>
          <p:nvPr>
            <p:ph type="body" idx="1"/>
          </p:nvPr>
        </p:nvSpPr>
        <p:spPr>
          <a:xfrm>
            <a:off x="2506240" y="1059767"/>
            <a:ext cx="86697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36" name="Google Shape;1036;p113"/>
          <p:cNvSpPr txBox="1">
            <a:spLocks noGrp="1"/>
          </p:cNvSpPr>
          <p:nvPr>
            <p:ph type="body" idx="2"/>
          </p:nvPr>
        </p:nvSpPr>
        <p:spPr>
          <a:xfrm>
            <a:off x="2506240" y="2085312"/>
            <a:ext cx="86697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37" name="Google Shape;1037;p113"/>
          <p:cNvSpPr>
            <a:spLocks noGrp="1"/>
          </p:cNvSpPr>
          <p:nvPr>
            <p:ph type="pic" idx="3"/>
          </p:nvPr>
        </p:nvSpPr>
        <p:spPr>
          <a:xfrm>
            <a:off x="355603" y="387225"/>
            <a:ext cx="1778400" cy="1674900"/>
          </a:xfrm>
          <a:prstGeom prst="rect">
            <a:avLst/>
          </a:prstGeom>
          <a:solidFill>
            <a:srgbClr val="BFBFBF"/>
          </a:solidFill>
          <a:ln>
            <a:noFill/>
          </a:ln>
        </p:spPr>
      </p:sp>
      <p:sp>
        <p:nvSpPr>
          <p:cNvPr id="1038" name="Google Shape;1038;p113"/>
          <p:cNvSpPr>
            <a:spLocks noGrp="1"/>
          </p:cNvSpPr>
          <p:nvPr>
            <p:ph type="pic" idx="4"/>
          </p:nvPr>
        </p:nvSpPr>
        <p:spPr>
          <a:xfrm>
            <a:off x="363023" y="2181109"/>
            <a:ext cx="1778400" cy="1674900"/>
          </a:xfrm>
          <a:prstGeom prst="rect">
            <a:avLst/>
          </a:prstGeom>
          <a:solidFill>
            <a:srgbClr val="BFBFBF"/>
          </a:solidFill>
          <a:ln>
            <a:noFill/>
          </a:ln>
        </p:spPr>
      </p:sp>
      <p:sp>
        <p:nvSpPr>
          <p:cNvPr id="1039" name="Google Shape;1039;p113"/>
          <p:cNvSpPr>
            <a:spLocks noGrp="1"/>
          </p:cNvSpPr>
          <p:nvPr>
            <p:ph type="pic" idx="5"/>
          </p:nvPr>
        </p:nvSpPr>
        <p:spPr>
          <a:xfrm>
            <a:off x="363023" y="3959701"/>
            <a:ext cx="1778400" cy="1674900"/>
          </a:xfrm>
          <a:prstGeom prst="rect">
            <a:avLst/>
          </a:prstGeom>
          <a:solidFill>
            <a:srgbClr val="BFBFBF"/>
          </a:solidFill>
          <a:ln>
            <a:noFill/>
          </a:ln>
        </p:spPr>
      </p:sp>
      <p:cxnSp>
        <p:nvCxnSpPr>
          <p:cNvPr id="1040" name="Google Shape;1040;p113"/>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1041" name="Google Shape;1041;p113"/>
          <p:cNvSpPr txBox="1">
            <a:spLocks noGrp="1"/>
          </p:cNvSpPr>
          <p:nvPr>
            <p:ph type="body" idx="6"/>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042" name="Google Shape;1042;p113"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1043" name="Google Shape;1043;p113"/>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44" name="Google Shape;1044;p113"/>
          <p:cNvSpPr txBox="1">
            <a:spLocks noGrp="1"/>
          </p:cNvSpPr>
          <p:nvPr>
            <p:ph type="body" idx="7"/>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45" name="Google Shape;1045;p113"/>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046" name="Google Shape;1046;p113"/>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Interior - 16, Set Photos">
  <p:cSld name="2_Interior - 16, Set Photos">
    <p:bg>
      <p:bgPr>
        <a:solidFill>
          <a:schemeClr val="lt1"/>
        </a:solidFill>
        <a:effectLst/>
      </p:bgPr>
    </p:bg>
    <p:spTree>
      <p:nvGrpSpPr>
        <p:cNvPr id="1" name="Shape 1047"/>
        <p:cNvGrpSpPr/>
        <p:nvPr/>
      </p:nvGrpSpPr>
      <p:grpSpPr>
        <a:xfrm>
          <a:off x="0" y="0"/>
          <a:ext cx="0" cy="0"/>
          <a:chOff x="0" y="0"/>
          <a:chExt cx="0" cy="0"/>
        </a:xfrm>
      </p:grpSpPr>
      <p:sp>
        <p:nvSpPr>
          <p:cNvPr id="1048" name="Google Shape;1048;p114"/>
          <p:cNvSpPr/>
          <p:nvPr/>
        </p:nvSpPr>
        <p:spPr>
          <a:xfrm>
            <a:off x="-1875" y="2810625"/>
            <a:ext cx="11112653" cy="4057699"/>
          </a:xfrm>
          <a:custGeom>
            <a:avLst/>
            <a:gdLst/>
            <a:ahLst/>
            <a:cxnLst/>
            <a:rect l="l" t="t" r="r" b="b"/>
            <a:pathLst>
              <a:path w="11112653" h="4057699" extrusionOk="0">
                <a:moveTo>
                  <a:pt x="1873" y="4047373"/>
                </a:moveTo>
                <a:cubicBezTo>
                  <a:pt x="7415" y="2986115"/>
                  <a:pt x="-3977" y="1061258"/>
                  <a:pt x="1565" y="0"/>
                </a:cubicBezTo>
                <a:lnTo>
                  <a:pt x="11112653" y="4057699"/>
                </a:lnTo>
                <a:lnTo>
                  <a:pt x="1873" y="4047373"/>
                </a:lnTo>
                <a:close/>
              </a:path>
            </a:pathLst>
          </a:cu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49" name="Google Shape;1049;p114"/>
          <p:cNvSpPr/>
          <p:nvPr/>
        </p:nvSpPr>
        <p:spPr>
          <a:xfrm>
            <a:off x="607545" y="626533"/>
            <a:ext cx="10977300" cy="532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50" name="Google Shape;1050;p114"/>
          <p:cNvSpPr txBox="1">
            <a:spLocks noGrp="1"/>
          </p:cNvSpPr>
          <p:nvPr>
            <p:ph type="body" idx="1"/>
          </p:nvPr>
        </p:nvSpPr>
        <p:spPr>
          <a:xfrm>
            <a:off x="2506240" y="1059767"/>
            <a:ext cx="86697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51" name="Google Shape;1051;p114"/>
          <p:cNvSpPr txBox="1">
            <a:spLocks noGrp="1"/>
          </p:cNvSpPr>
          <p:nvPr>
            <p:ph type="body" idx="2"/>
          </p:nvPr>
        </p:nvSpPr>
        <p:spPr>
          <a:xfrm>
            <a:off x="2506240" y="2085312"/>
            <a:ext cx="86697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52" name="Google Shape;1052;p114"/>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1053" name="Google Shape;1053;p114"/>
          <p:cNvSpPr txBox="1">
            <a:spLocks noGrp="1"/>
          </p:cNvSpPr>
          <p:nvPr>
            <p:ph type="body" idx="3"/>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054" name="Google Shape;1054;p114"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pic>
        <p:nvPicPr>
          <p:cNvPr id="1055" name="Google Shape;1055;p114" descr="A group of people sitting at a table using a computer&#10;&#10;Description automatically generated"/>
          <p:cNvPicPr preferRelativeResize="0"/>
          <p:nvPr/>
        </p:nvPicPr>
        <p:blipFill rotWithShape="1">
          <a:blip r:embed="rId3">
            <a:alphaModFix/>
          </a:blip>
          <a:srcRect/>
          <a:stretch/>
        </p:blipFill>
        <p:spPr>
          <a:xfrm>
            <a:off x="355603" y="387225"/>
            <a:ext cx="1778321" cy="1674789"/>
          </a:xfrm>
          <a:prstGeom prst="rect">
            <a:avLst/>
          </a:prstGeom>
          <a:noFill/>
          <a:ln>
            <a:noFill/>
          </a:ln>
        </p:spPr>
      </p:pic>
      <p:pic>
        <p:nvPicPr>
          <p:cNvPr id="1056" name="Google Shape;1056;p114" descr="A group of people sitting at a desk&#10;&#10;Description automatically generated"/>
          <p:cNvPicPr preferRelativeResize="0"/>
          <p:nvPr/>
        </p:nvPicPr>
        <p:blipFill rotWithShape="1">
          <a:blip r:embed="rId4">
            <a:alphaModFix/>
          </a:blip>
          <a:srcRect/>
          <a:stretch/>
        </p:blipFill>
        <p:spPr>
          <a:xfrm>
            <a:off x="355603" y="2181108"/>
            <a:ext cx="1778321" cy="1674791"/>
          </a:xfrm>
          <a:prstGeom prst="rect">
            <a:avLst/>
          </a:prstGeom>
          <a:noFill/>
          <a:ln>
            <a:noFill/>
          </a:ln>
        </p:spPr>
      </p:pic>
      <p:pic>
        <p:nvPicPr>
          <p:cNvPr id="1057" name="Google Shape;1057;p114" descr="A person sitting at a table&#10;&#10;Description automatically generated"/>
          <p:cNvPicPr preferRelativeResize="0"/>
          <p:nvPr/>
        </p:nvPicPr>
        <p:blipFill rotWithShape="1">
          <a:blip r:embed="rId5">
            <a:alphaModFix/>
          </a:blip>
          <a:srcRect/>
          <a:stretch/>
        </p:blipFill>
        <p:spPr>
          <a:xfrm>
            <a:off x="363023" y="3959701"/>
            <a:ext cx="1770900" cy="1674791"/>
          </a:xfrm>
          <a:prstGeom prst="rect">
            <a:avLst/>
          </a:prstGeom>
          <a:noFill/>
          <a:ln>
            <a:noFill/>
          </a:ln>
        </p:spPr>
      </p:pic>
      <p:sp>
        <p:nvSpPr>
          <p:cNvPr id="1058" name="Google Shape;1058;p114"/>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59" name="Google Shape;1059;p114"/>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60" name="Google Shape;1060;p114"/>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061" name="Google Shape;1061;p114"/>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4_Interior - 17, Editable Photos">
  <p:cSld name="4_Interior - 17, Editable Photos">
    <p:bg>
      <p:bgPr>
        <a:solidFill>
          <a:schemeClr val="lt1"/>
        </a:solidFill>
        <a:effectLst/>
      </p:bgPr>
    </p:bg>
    <p:spTree>
      <p:nvGrpSpPr>
        <p:cNvPr id="1" name="Shape 1062"/>
        <p:cNvGrpSpPr/>
        <p:nvPr/>
      </p:nvGrpSpPr>
      <p:grpSpPr>
        <a:xfrm>
          <a:off x="0" y="0"/>
          <a:ext cx="0" cy="0"/>
          <a:chOff x="0" y="0"/>
          <a:chExt cx="0" cy="0"/>
        </a:xfrm>
      </p:grpSpPr>
      <p:sp>
        <p:nvSpPr>
          <p:cNvPr id="1063" name="Google Shape;1063;p115"/>
          <p:cNvSpPr/>
          <p:nvPr/>
        </p:nvSpPr>
        <p:spPr>
          <a:xfrm>
            <a:off x="9526771" y="563292"/>
            <a:ext cx="1545900" cy="5468700"/>
          </a:xfrm>
          <a:prstGeom prst="rect">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064" name="Google Shape;1064;p115"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1065" name="Google Shape;1065;p115"/>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1066" name="Google Shape;1066;p115"/>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67" name="Google Shape;1067;p115"/>
          <p:cNvSpPr txBox="1">
            <a:spLocks noGrp="1"/>
          </p:cNvSpPr>
          <p:nvPr>
            <p:ph type="body" idx="2"/>
          </p:nvPr>
        </p:nvSpPr>
        <p:spPr>
          <a:xfrm>
            <a:off x="614855" y="595641"/>
            <a:ext cx="855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68" name="Google Shape;1068;p115"/>
          <p:cNvSpPr txBox="1">
            <a:spLocks noGrp="1"/>
          </p:cNvSpPr>
          <p:nvPr>
            <p:ph type="body" idx="3"/>
          </p:nvPr>
        </p:nvSpPr>
        <p:spPr>
          <a:xfrm>
            <a:off x="614856" y="1820771"/>
            <a:ext cx="85503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69" name="Google Shape;1069;p115"/>
          <p:cNvCxnSpPr/>
          <p:nvPr/>
        </p:nvCxnSpPr>
        <p:spPr>
          <a:xfrm>
            <a:off x="614856" y="1656001"/>
            <a:ext cx="8550300" cy="0"/>
          </a:xfrm>
          <a:prstGeom prst="straightConnector1">
            <a:avLst/>
          </a:prstGeom>
          <a:noFill/>
          <a:ln w="67725" cap="flat" cmpd="sng">
            <a:solidFill>
              <a:srgbClr val="009490"/>
            </a:solidFill>
            <a:prstDash val="solid"/>
            <a:miter lim="800000"/>
            <a:headEnd type="none" w="sm" len="sm"/>
            <a:tailEnd type="none" w="sm" len="sm"/>
          </a:ln>
        </p:spPr>
      </p:cxnSp>
      <p:sp>
        <p:nvSpPr>
          <p:cNvPr id="1070" name="Google Shape;1070;p115"/>
          <p:cNvSpPr>
            <a:spLocks noGrp="1"/>
          </p:cNvSpPr>
          <p:nvPr>
            <p:ph type="pic" idx="4"/>
          </p:nvPr>
        </p:nvSpPr>
        <p:spPr>
          <a:xfrm>
            <a:off x="10108872" y="1113419"/>
            <a:ext cx="1778400" cy="2619900"/>
          </a:xfrm>
          <a:prstGeom prst="rect">
            <a:avLst/>
          </a:prstGeom>
          <a:solidFill>
            <a:srgbClr val="BFBFBF"/>
          </a:solidFill>
          <a:ln>
            <a:noFill/>
          </a:ln>
        </p:spPr>
      </p:sp>
      <p:sp>
        <p:nvSpPr>
          <p:cNvPr id="1071" name="Google Shape;1071;p115"/>
          <p:cNvSpPr>
            <a:spLocks noGrp="1"/>
          </p:cNvSpPr>
          <p:nvPr>
            <p:ph type="pic" idx="5"/>
          </p:nvPr>
        </p:nvSpPr>
        <p:spPr>
          <a:xfrm>
            <a:off x="10108872" y="3852203"/>
            <a:ext cx="1778400" cy="1674900"/>
          </a:xfrm>
          <a:prstGeom prst="rect">
            <a:avLst/>
          </a:prstGeom>
          <a:solidFill>
            <a:srgbClr val="BFBFBF"/>
          </a:solidFill>
          <a:ln>
            <a:noFill/>
          </a:ln>
        </p:spPr>
      </p:sp>
      <p:sp>
        <p:nvSpPr>
          <p:cNvPr id="1072" name="Google Shape;1072;p115"/>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73" name="Google Shape;1073;p115"/>
          <p:cNvSpPr txBox="1">
            <a:spLocks noGrp="1"/>
          </p:cNvSpPr>
          <p:nvPr>
            <p:ph type="body" idx="6"/>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74" name="Google Shape;1074;p115"/>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075" name="Google Shape;1075;p115"/>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5_Interior - 17, Editable Photos">
  <p:cSld name="5_Interior - 17, Editable Photos">
    <p:bg>
      <p:bgPr>
        <a:solidFill>
          <a:schemeClr val="lt1"/>
        </a:solidFill>
        <a:effectLst/>
      </p:bgPr>
    </p:bg>
    <p:spTree>
      <p:nvGrpSpPr>
        <p:cNvPr id="1" name="Shape 1076"/>
        <p:cNvGrpSpPr/>
        <p:nvPr/>
      </p:nvGrpSpPr>
      <p:grpSpPr>
        <a:xfrm>
          <a:off x="0" y="0"/>
          <a:ext cx="0" cy="0"/>
          <a:chOff x="0" y="0"/>
          <a:chExt cx="0" cy="0"/>
        </a:xfrm>
      </p:grpSpPr>
      <p:sp>
        <p:nvSpPr>
          <p:cNvPr id="1077" name="Google Shape;1077;p116"/>
          <p:cNvSpPr/>
          <p:nvPr/>
        </p:nvSpPr>
        <p:spPr>
          <a:xfrm>
            <a:off x="9526771" y="563292"/>
            <a:ext cx="1545900" cy="5468700"/>
          </a:xfrm>
          <a:prstGeom prst="rect">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078" name="Google Shape;1078;p116"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1079" name="Google Shape;1079;p116"/>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1080" name="Google Shape;1080;p116"/>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81" name="Google Shape;1081;p116"/>
          <p:cNvSpPr txBox="1">
            <a:spLocks noGrp="1"/>
          </p:cNvSpPr>
          <p:nvPr>
            <p:ph type="body" idx="2"/>
          </p:nvPr>
        </p:nvSpPr>
        <p:spPr>
          <a:xfrm>
            <a:off x="614855" y="595641"/>
            <a:ext cx="855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82" name="Google Shape;1082;p116"/>
          <p:cNvSpPr txBox="1">
            <a:spLocks noGrp="1"/>
          </p:cNvSpPr>
          <p:nvPr>
            <p:ph type="body" idx="3"/>
          </p:nvPr>
        </p:nvSpPr>
        <p:spPr>
          <a:xfrm>
            <a:off x="614856" y="1820771"/>
            <a:ext cx="85503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83" name="Google Shape;1083;p116"/>
          <p:cNvCxnSpPr/>
          <p:nvPr/>
        </p:nvCxnSpPr>
        <p:spPr>
          <a:xfrm>
            <a:off x="614856" y="1656001"/>
            <a:ext cx="8550300" cy="0"/>
          </a:xfrm>
          <a:prstGeom prst="straightConnector1">
            <a:avLst/>
          </a:prstGeom>
          <a:noFill/>
          <a:ln w="67725" cap="flat" cmpd="sng">
            <a:solidFill>
              <a:srgbClr val="009490"/>
            </a:solidFill>
            <a:prstDash val="solid"/>
            <a:miter lim="800000"/>
            <a:headEnd type="none" w="sm" len="sm"/>
            <a:tailEnd type="none" w="sm" len="sm"/>
          </a:ln>
        </p:spPr>
      </p:cxnSp>
      <p:pic>
        <p:nvPicPr>
          <p:cNvPr id="1084" name="Google Shape;1084;p116" descr="A group of people sitting at a table&#10;&#10;Description automatically generated"/>
          <p:cNvPicPr preferRelativeResize="0"/>
          <p:nvPr/>
        </p:nvPicPr>
        <p:blipFill rotWithShape="1">
          <a:blip r:embed="rId3">
            <a:alphaModFix/>
          </a:blip>
          <a:srcRect/>
          <a:stretch/>
        </p:blipFill>
        <p:spPr>
          <a:xfrm>
            <a:off x="10108872" y="3852204"/>
            <a:ext cx="1778321" cy="1674789"/>
          </a:xfrm>
          <a:prstGeom prst="rect">
            <a:avLst/>
          </a:prstGeom>
          <a:noFill/>
          <a:ln>
            <a:noFill/>
          </a:ln>
        </p:spPr>
      </p:pic>
      <p:pic>
        <p:nvPicPr>
          <p:cNvPr id="1085" name="Google Shape;1085;p116" descr="A person standing next to a stone wall&#10;&#10;Description automatically generated"/>
          <p:cNvPicPr preferRelativeResize="0"/>
          <p:nvPr/>
        </p:nvPicPr>
        <p:blipFill rotWithShape="1">
          <a:blip r:embed="rId4">
            <a:alphaModFix/>
          </a:blip>
          <a:srcRect/>
          <a:stretch/>
        </p:blipFill>
        <p:spPr>
          <a:xfrm>
            <a:off x="10108872" y="1113417"/>
            <a:ext cx="1778321" cy="2620335"/>
          </a:xfrm>
          <a:prstGeom prst="rect">
            <a:avLst/>
          </a:prstGeom>
          <a:noFill/>
          <a:ln>
            <a:noFill/>
          </a:ln>
        </p:spPr>
      </p:pic>
      <p:sp>
        <p:nvSpPr>
          <p:cNvPr id="1086" name="Google Shape;1086;p116"/>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087" name="Google Shape;1087;p116"/>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88" name="Google Shape;1088;p116"/>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089" name="Google Shape;1089;p116"/>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_Interior - 18, Editable Photos">
  <p:cSld name="2_Interior - 18, Editable Photos">
    <p:bg>
      <p:bgPr>
        <a:solidFill>
          <a:schemeClr val="lt1"/>
        </a:solidFill>
        <a:effectLst/>
      </p:bgPr>
    </p:bg>
    <p:spTree>
      <p:nvGrpSpPr>
        <p:cNvPr id="1" name="Shape 1090"/>
        <p:cNvGrpSpPr/>
        <p:nvPr/>
      </p:nvGrpSpPr>
      <p:grpSpPr>
        <a:xfrm>
          <a:off x="0" y="0"/>
          <a:ext cx="0" cy="0"/>
          <a:chOff x="0" y="0"/>
          <a:chExt cx="0" cy="0"/>
        </a:xfrm>
      </p:grpSpPr>
      <p:pic>
        <p:nvPicPr>
          <p:cNvPr id="1091" name="Google Shape;1091;p117"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1092" name="Google Shape;1092;p117"/>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1093" name="Google Shape;1093;p117"/>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94" name="Google Shape;1094;p117"/>
          <p:cNvSpPr txBox="1">
            <a:spLocks noGrp="1"/>
          </p:cNvSpPr>
          <p:nvPr>
            <p:ph type="body" idx="2"/>
          </p:nvPr>
        </p:nvSpPr>
        <p:spPr>
          <a:xfrm>
            <a:off x="3021272" y="595641"/>
            <a:ext cx="855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95" name="Google Shape;1095;p117"/>
          <p:cNvSpPr txBox="1">
            <a:spLocks noGrp="1"/>
          </p:cNvSpPr>
          <p:nvPr>
            <p:ph type="body" idx="3"/>
          </p:nvPr>
        </p:nvSpPr>
        <p:spPr>
          <a:xfrm>
            <a:off x="3021273" y="1820771"/>
            <a:ext cx="85503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096" name="Google Shape;1096;p117"/>
          <p:cNvCxnSpPr/>
          <p:nvPr/>
        </p:nvCxnSpPr>
        <p:spPr>
          <a:xfrm>
            <a:off x="3021273" y="1656001"/>
            <a:ext cx="8550300" cy="0"/>
          </a:xfrm>
          <a:prstGeom prst="straightConnector1">
            <a:avLst/>
          </a:prstGeom>
          <a:noFill/>
          <a:ln w="67725" cap="flat" cmpd="sng">
            <a:solidFill>
              <a:srgbClr val="009490"/>
            </a:solidFill>
            <a:prstDash val="solid"/>
            <a:miter lim="800000"/>
            <a:headEnd type="none" w="sm" len="sm"/>
            <a:tailEnd type="none" w="sm" len="sm"/>
          </a:ln>
        </p:spPr>
      </p:cxnSp>
      <p:sp>
        <p:nvSpPr>
          <p:cNvPr id="1097" name="Google Shape;1097;p117"/>
          <p:cNvSpPr/>
          <p:nvPr/>
        </p:nvSpPr>
        <p:spPr>
          <a:xfrm>
            <a:off x="1077037" y="563292"/>
            <a:ext cx="1545900" cy="5468700"/>
          </a:xfrm>
          <a:prstGeom prst="rect">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098" name="Google Shape;1098;p117"/>
          <p:cNvSpPr>
            <a:spLocks noGrp="1"/>
          </p:cNvSpPr>
          <p:nvPr>
            <p:ph type="pic" idx="4"/>
          </p:nvPr>
        </p:nvSpPr>
        <p:spPr>
          <a:xfrm>
            <a:off x="330088" y="2906659"/>
            <a:ext cx="1778400" cy="2619900"/>
          </a:xfrm>
          <a:prstGeom prst="rect">
            <a:avLst/>
          </a:prstGeom>
          <a:solidFill>
            <a:srgbClr val="BFBFBF"/>
          </a:solidFill>
          <a:ln>
            <a:noFill/>
          </a:ln>
        </p:spPr>
      </p:sp>
      <p:sp>
        <p:nvSpPr>
          <p:cNvPr id="1099" name="Google Shape;1099;p117"/>
          <p:cNvSpPr>
            <a:spLocks noGrp="1"/>
          </p:cNvSpPr>
          <p:nvPr>
            <p:ph type="pic" idx="5"/>
          </p:nvPr>
        </p:nvSpPr>
        <p:spPr>
          <a:xfrm>
            <a:off x="330088" y="1113419"/>
            <a:ext cx="1778400" cy="1674900"/>
          </a:xfrm>
          <a:prstGeom prst="rect">
            <a:avLst/>
          </a:prstGeom>
          <a:solidFill>
            <a:srgbClr val="BFBFBF"/>
          </a:solidFill>
          <a:ln>
            <a:noFill/>
          </a:ln>
        </p:spPr>
      </p:sp>
      <p:sp>
        <p:nvSpPr>
          <p:cNvPr id="1100" name="Google Shape;1100;p117"/>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101" name="Google Shape;1101;p117"/>
          <p:cNvSpPr txBox="1">
            <a:spLocks noGrp="1"/>
          </p:cNvSpPr>
          <p:nvPr>
            <p:ph type="body" idx="6"/>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102" name="Google Shape;1102;p117"/>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103" name="Google Shape;1103;p117"/>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_Interior - 18, Set Photos">
  <p:cSld name="2_Interior - 18, Set Photos">
    <p:bg>
      <p:bgPr>
        <a:solidFill>
          <a:schemeClr val="lt1"/>
        </a:solidFill>
        <a:effectLst/>
      </p:bgPr>
    </p:bg>
    <p:spTree>
      <p:nvGrpSpPr>
        <p:cNvPr id="1" name="Shape 1104"/>
        <p:cNvGrpSpPr/>
        <p:nvPr/>
      </p:nvGrpSpPr>
      <p:grpSpPr>
        <a:xfrm>
          <a:off x="0" y="0"/>
          <a:ext cx="0" cy="0"/>
          <a:chOff x="0" y="0"/>
          <a:chExt cx="0" cy="0"/>
        </a:xfrm>
      </p:grpSpPr>
      <p:pic>
        <p:nvPicPr>
          <p:cNvPr id="1105" name="Google Shape;1105;p118"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1106" name="Google Shape;1106;p118"/>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1107" name="Google Shape;1107;p118"/>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8" name="Google Shape;1108;p118"/>
          <p:cNvSpPr txBox="1">
            <a:spLocks noGrp="1"/>
          </p:cNvSpPr>
          <p:nvPr>
            <p:ph type="body" idx="2"/>
          </p:nvPr>
        </p:nvSpPr>
        <p:spPr>
          <a:xfrm>
            <a:off x="3021272" y="595641"/>
            <a:ext cx="855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09" name="Google Shape;1109;p118"/>
          <p:cNvSpPr txBox="1">
            <a:spLocks noGrp="1"/>
          </p:cNvSpPr>
          <p:nvPr>
            <p:ph type="body" idx="3"/>
          </p:nvPr>
        </p:nvSpPr>
        <p:spPr>
          <a:xfrm>
            <a:off x="3021273" y="1820771"/>
            <a:ext cx="8550300" cy="4211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110" name="Google Shape;1110;p118"/>
          <p:cNvCxnSpPr/>
          <p:nvPr/>
        </p:nvCxnSpPr>
        <p:spPr>
          <a:xfrm>
            <a:off x="3021273" y="1656001"/>
            <a:ext cx="8550300" cy="0"/>
          </a:xfrm>
          <a:prstGeom prst="straightConnector1">
            <a:avLst/>
          </a:prstGeom>
          <a:noFill/>
          <a:ln w="67725" cap="flat" cmpd="sng">
            <a:solidFill>
              <a:srgbClr val="009490"/>
            </a:solidFill>
            <a:prstDash val="solid"/>
            <a:miter lim="800000"/>
            <a:headEnd type="none" w="sm" len="sm"/>
            <a:tailEnd type="none" w="sm" len="sm"/>
          </a:ln>
        </p:spPr>
      </p:cxnSp>
      <p:sp>
        <p:nvSpPr>
          <p:cNvPr id="1111" name="Google Shape;1111;p118"/>
          <p:cNvSpPr/>
          <p:nvPr/>
        </p:nvSpPr>
        <p:spPr>
          <a:xfrm>
            <a:off x="1077037" y="563292"/>
            <a:ext cx="1545900" cy="5468700"/>
          </a:xfrm>
          <a:prstGeom prst="rect">
            <a:avLst/>
          </a:prstGeom>
          <a:noFill/>
          <a:ln w="63500"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112" name="Google Shape;1112;p118" descr="A picture containing shelf, book, indoor, library&#10;&#10;Description automatically generated"/>
          <p:cNvPicPr preferRelativeResize="0"/>
          <p:nvPr/>
        </p:nvPicPr>
        <p:blipFill rotWithShape="1">
          <a:blip r:embed="rId3">
            <a:alphaModFix/>
          </a:blip>
          <a:srcRect/>
          <a:stretch/>
        </p:blipFill>
        <p:spPr>
          <a:xfrm>
            <a:off x="330088" y="2906659"/>
            <a:ext cx="1778321" cy="2620334"/>
          </a:xfrm>
          <a:prstGeom prst="rect">
            <a:avLst/>
          </a:prstGeom>
          <a:noFill/>
          <a:ln>
            <a:noFill/>
          </a:ln>
        </p:spPr>
      </p:pic>
      <p:pic>
        <p:nvPicPr>
          <p:cNvPr id="1113" name="Google Shape;1113;p118" descr="A group of people in a restaurant&#10;&#10;Description automatically generated"/>
          <p:cNvPicPr preferRelativeResize="0"/>
          <p:nvPr/>
        </p:nvPicPr>
        <p:blipFill rotWithShape="1">
          <a:blip r:embed="rId4">
            <a:alphaModFix/>
          </a:blip>
          <a:srcRect/>
          <a:stretch/>
        </p:blipFill>
        <p:spPr>
          <a:xfrm>
            <a:off x="330088" y="1113420"/>
            <a:ext cx="1778321" cy="1674789"/>
          </a:xfrm>
          <a:prstGeom prst="rect">
            <a:avLst/>
          </a:prstGeom>
          <a:noFill/>
          <a:ln>
            <a:noFill/>
          </a:ln>
        </p:spPr>
      </p:pic>
      <p:sp>
        <p:nvSpPr>
          <p:cNvPr id="1114" name="Google Shape;1114;p118"/>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1115" name="Google Shape;1115;p118"/>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116" name="Google Shape;1116;p118"/>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1117" name="Google Shape;1117;p118"/>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Thank You - 1, Editable Photo">
  <p:cSld name="2_Thank You - 1, Editable Photo">
    <p:bg>
      <p:bgPr>
        <a:solidFill>
          <a:schemeClr val="lt1"/>
        </a:solidFill>
        <a:effectLst/>
      </p:bgPr>
    </p:bg>
    <p:spTree>
      <p:nvGrpSpPr>
        <p:cNvPr id="1" name="Shape 1118"/>
        <p:cNvGrpSpPr/>
        <p:nvPr/>
      </p:nvGrpSpPr>
      <p:grpSpPr>
        <a:xfrm>
          <a:off x="0" y="0"/>
          <a:ext cx="0" cy="0"/>
          <a:chOff x="0" y="0"/>
          <a:chExt cx="0" cy="0"/>
        </a:xfrm>
      </p:grpSpPr>
      <p:sp>
        <p:nvSpPr>
          <p:cNvPr id="1119" name="Google Shape;1119;p119"/>
          <p:cNvSpPr/>
          <p:nvPr/>
        </p:nvSpPr>
        <p:spPr>
          <a:xfrm>
            <a:off x="1026157" y="0"/>
            <a:ext cx="11165700" cy="68769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120" name="Google Shape;1120;p119"/>
          <p:cNvSpPr>
            <a:spLocks noGrp="1"/>
          </p:cNvSpPr>
          <p:nvPr>
            <p:ph type="pic" idx="2"/>
          </p:nvPr>
        </p:nvSpPr>
        <p:spPr>
          <a:xfrm>
            <a:off x="1026156" y="0"/>
            <a:ext cx="11165700" cy="6849300"/>
          </a:xfrm>
          <a:prstGeom prst="rect">
            <a:avLst/>
          </a:prstGeom>
          <a:noFill/>
          <a:ln>
            <a:noFill/>
          </a:ln>
        </p:spPr>
      </p:sp>
      <p:cxnSp>
        <p:nvCxnSpPr>
          <p:cNvPr id="1121" name="Google Shape;1121;p119"/>
          <p:cNvCxnSpPr/>
          <p:nvPr/>
        </p:nvCxnSpPr>
        <p:spPr>
          <a:xfrm>
            <a:off x="1259840" y="5642863"/>
            <a:ext cx="10673100" cy="0"/>
          </a:xfrm>
          <a:prstGeom prst="straightConnector1">
            <a:avLst/>
          </a:prstGeom>
          <a:noFill/>
          <a:ln w="67725" cap="flat" cmpd="sng">
            <a:solidFill>
              <a:srgbClr val="009490"/>
            </a:solidFill>
            <a:prstDash val="solid"/>
            <a:miter lim="800000"/>
            <a:headEnd type="none" w="sm" len="sm"/>
            <a:tailEnd type="none" w="sm" len="sm"/>
          </a:ln>
        </p:spPr>
      </p:cxnSp>
      <p:sp>
        <p:nvSpPr>
          <p:cNvPr id="1122" name="Google Shape;1122;p119"/>
          <p:cNvSpPr txBox="1">
            <a:spLocks noGrp="1"/>
          </p:cNvSpPr>
          <p:nvPr>
            <p:ph type="body" idx="1"/>
          </p:nvPr>
        </p:nvSpPr>
        <p:spPr>
          <a:xfrm>
            <a:off x="9683048" y="867341"/>
            <a:ext cx="22503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123" name="Google Shape;1123;p119" descr="A drawing of a face&#10;&#10;Description automatically generated"/>
          <p:cNvPicPr preferRelativeResize="0"/>
          <p:nvPr/>
        </p:nvPicPr>
        <p:blipFill rotWithShape="1">
          <a:blip r:embed="rId2">
            <a:alphaModFix/>
          </a:blip>
          <a:srcRect/>
          <a:stretch/>
        </p:blipFill>
        <p:spPr>
          <a:xfrm>
            <a:off x="9783091" y="209483"/>
            <a:ext cx="1565629" cy="560137"/>
          </a:xfrm>
          <a:prstGeom prst="rect">
            <a:avLst/>
          </a:prstGeom>
          <a:noFill/>
          <a:ln>
            <a:noFill/>
          </a:ln>
        </p:spPr>
      </p:pic>
      <p:sp>
        <p:nvSpPr>
          <p:cNvPr id="1124" name="Google Shape;1124;p119"/>
          <p:cNvSpPr txBox="1"/>
          <p:nvPr/>
        </p:nvSpPr>
        <p:spPr>
          <a:xfrm>
            <a:off x="1259840" y="4188901"/>
            <a:ext cx="9434700" cy="14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800"/>
              <a:buFont typeface="Arial"/>
              <a:buNone/>
            </a:pPr>
            <a:r>
              <a:rPr lang="en-US" sz="8800" b="1" i="0" u="none" strike="noStrike" cap="none">
                <a:solidFill>
                  <a:schemeClr val="lt1"/>
                </a:solidFill>
                <a:latin typeface="Oswald"/>
                <a:ea typeface="Oswald"/>
                <a:cs typeface="Oswald"/>
                <a:sym typeface="Oswald"/>
              </a:rPr>
              <a:t>THANK YOU</a:t>
            </a:r>
            <a:endParaRPr sz="1500" b="0" i="0" u="none" strike="noStrike" cap="none">
              <a:solidFill>
                <a:srgbClr val="000000"/>
              </a:solidFill>
              <a:latin typeface="Arial"/>
              <a:ea typeface="Arial"/>
              <a:cs typeface="Arial"/>
              <a:sym typeface="Arial"/>
            </a:endParaRPr>
          </a:p>
        </p:txBody>
      </p:sp>
      <p:sp>
        <p:nvSpPr>
          <p:cNvPr id="1125" name="Google Shape;1125;p119"/>
          <p:cNvSpPr txBox="1"/>
          <p:nvPr/>
        </p:nvSpPr>
        <p:spPr>
          <a:xfrm>
            <a:off x="1259840" y="5779163"/>
            <a:ext cx="9434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Questions?</a:t>
            </a:r>
            <a:endParaRPr sz="1500" b="0" i="0" u="none" strike="noStrike" cap="none">
              <a:solidFill>
                <a:srgbClr val="000000"/>
              </a:solidFill>
              <a:latin typeface="Arial"/>
              <a:ea typeface="Arial"/>
              <a:cs typeface="Arial"/>
              <a:sym typeface="Arial"/>
            </a:endParaRPr>
          </a:p>
        </p:txBody>
      </p:sp>
      <p:sp>
        <p:nvSpPr>
          <p:cNvPr id="1126" name="Google Shape;1126;p119"/>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_Thank You - 1, Set Photo">
  <p:cSld name="2_Thank You - 1, Set Photo">
    <p:bg>
      <p:bgPr>
        <a:solidFill>
          <a:schemeClr val="lt1"/>
        </a:solidFill>
        <a:effectLst/>
      </p:bgPr>
    </p:bg>
    <p:spTree>
      <p:nvGrpSpPr>
        <p:cNvPr id="1" name="Shape 1127"/>
        <p:cNvGrpSpPr/>
        <p:nvPr/>
      </p:nvGrpSpPr>
      <p:grpSpPr>
        <a:xfrm>
          <a:off x="0" y="0"/>
          <a:ext cx="0" cy="0"/>
          <a:chOff x="0" y="0"/>
          <a:chExt cx="0" cy="0"/>
        </a:xfrm>
      </p:grpSpPr>
      <p:pic>
        <p:nvPicPr>
          <p:cNvPr id="1128" name="Google Shape;1128;p120" descr="A group of people in a room&#10;&#10;Description automatically generated"/>
          <p:cNvPicPr preferRelativeResize="0"/>
          <p:nvPr/>
        </p:nvPicPr>
        <p:blipFill rotWithShape="1">
          <a:blip r:embed="rId2">
            <a:alphaModFix amt="25000"/>
          </a:blip>
          <a:srcRect/>
          <a:stretch/>
        </p:blipFill>
        <p:spPr>
          <a:xfrm>
            <a:off x="1026156" y="0"/>
            <a:ext cx="11165841" cy="6858000"/>
          </a:xfrm>
          <a:prstGeom prst="rect">
            <a:avLst/>
          </a:prstGeom>
          <a:solidFill>
            <a:srgbClr val="201751"/>
          </a:solidFill>
          <a:ln>
            <a:noFill/>
          </a:ln>
        </p:spPr>
      </p:pic>
      <p:sp>
        <p:nvSpPr>
          <p:cNvPr id="1129" name="Google Shape;1129;p120"/>
          <p:cNvSpPr txBox="1">
            <a:spLocks noGrp="1"/>
          </p:cNvSpPr>
          <p:nvPr>
            <p:ph type="body" idx="1"/>
          </p:nvPr>
        </p:nvSpPr>
        <p:spPr>
          <a:xfrm>
            <a:off x="9683048" y="867341"/>
            <a:ext cx="22503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130" name="Google Shape;1130;p120" descr="A drawing of a face&#10;&#10;Description automatically generated"/>
          <p:cNvPicPr preferRelativeResize="0"/>
          <p:nvPr/>
        </p:nvPicPr>
        <p:blipFill rotWithShape="1">
          <a:blip r:embed="rId3">
            <a:alphaModFix/>
          </a:blip>
          <a:srcRect/>
          <a:stretch/>
        </p:blipFill>
        <p:spPr>
          <a:xfrm>
            <a:off x="9783091" y="209483"/>
            <a:ext cx="1565629" cy="560137"/>
          </a:xfrm>
          <a:prstGeom prst="rect">
            <a:avLst/>
          </a:prstGeom>
          <a:noFill/>
          <a:ln>
            <a:noFill/>
          </a:ln>
        </p:spPr>
      </p:pic>
      <p:cxnSp>
        <p:nvCxnSpPr>
          <p:cNvPr id="1131" name="Google Shape;1131;p120"/>
          <p:cNvCxnSpPr/>
          <p:nvPr/>
        </p:nvCxnSpPr>
        <p:spPr>
          <a:xfrm>
            <a:off x="1259840" y="5642863"/>
            <a:ext cx="10673100" cy="0"/>
          </a:xfrm>
          <a:prstGeom prst="straightConnector1">
            <a:avLst/>
          </a:prstGeom>
          <a:noFill/>
          <a:ln w="67725" cap="flat" cmpd="sng">
            <a:solidFill>
              <a:srgbClr val="F6F9FC"/>
            </a:solidFill>
            <a:prstDash val="solid"/>
            <a:miter lim="800000"/>
            <a:headEnd type="none" w="sm" len="sm"/>
            <a:tailEnd type="none" w="sm" len="sm"/>
          </a:ln>
        </p:spPr>
      </p:cxnSp>
      <p:cxnSp>
        <p:nvCxnSpPr>
          <p:cNvPr id="1132" name="Google Shape;1132;p120"/>
          <p:cNvCxnSpPr/>
          <p:nvPr/>
        </p:nvCxnSpPr>
        <p:spPr>
          <a:xfrm>
            <a:off x="1259840" y="5642863"/>
            <a:ext cx="10673100" cy="0"/>
          </a:xfrm>
          <a:prstGeom prst="straightConnector1">
            <a:avLst/>
          </a:prstGeom>
          <a:noFill/>
          <a:ln w="67725" cap="flat" cmpd="sng">
            <a:solidFill>
              <a:srgbClr val="009490"/>
            </a:solidFill>
            <a:prstDash val="solid"/>
            <a:miter lim="800000"/>
            <a:headEnd type="none" w="sm" len="sm"/>
            <a:tailEnd type="none" w="sm" len="sm"/>
          </a:ln>
        </p:spPr>
      </p:cxnSp>
      <p:sp>
        <p:nvSpPr>
          <p:cNvPr id="1133" name="Google Shape;1133;p120"/>
          <p:cNvSpPr txBox="1"/>
          <p:nvPr/>
        </p:nvSpPr>
        <p:spPr>
          <a:xfrm>
            <a:off x="1259840" y="4188901"/>
            <a:ext cx="9434700" cy="14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800"/>
              <a:buFont typeface="Arial"/>
              <a:buNone/>
            </a:pPr>
            <a:r>
              <a:rPr lang="en-US" sz="8800" b="1" i="0" u="none" strike="noStrike" cap="none">
                <a:solidFill>
                  <a:schemeClr val="lt1"/>
                </a:solidFill>
                <a:latin typeface="Oswald"/>
                <a:ea typeface="Oswald"/>
                <a:cs typeface="Oswald"/>
                <a:sym typeface="Oswald"/>
              </a:rPr>
              <a:t>THANK YOU</a:t>
            </a:r>
            <a:endParaRPr sz="1500" b="0" i="0" u="none" strike="noStrike" cap="none">
              <a:solidFill>
                <a:srgbClr val="000000"/>
              </a:solidFill>
              <a:latin typeface="Arial"/>
              <a:ea typeface="Arial"/>
              <a:cs typeface="Arial"/>
              <a:sym typeface="Arial"/>
            </a:endParaRPr>
          </a:p>
        </p:txBody>
      </p:sp>
      <p:sp>
        <p:nvSpPr>
          <p:cNvPr id="1134" name="Google Shape;1134;p120"/>
          <p:cNvSpPr txBox="1"/>
          <p:nvPr/>
        </p:nvSpPr>
        <p:spPr>
          <a:xfrm>
            <a:off x="1259840" y="5779163"/>
            <a:ext cx="9434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Questions?</a:t>
            </a:r>
            <a:endParaRPr sz="1500" b="0" i="0" u="none" strike="noStrike" cap="none">
              <a:solidFill>
                <a:srgbClr val="000000"/>
              </a:solidFill>
              <a:latin typeface="Arial"/>
              <a:ea typeface="Arial"/>
              <a:cs typeface="Arial"/>
              <a:sym typeface="Arial"/>
            </a:endParaRPr>
          </a:p>
        </p:txBody>
      </p:sp>
      <p:sp>
        <p:nvSpPr>
          <p:cNvPr id="1135" name="Google Shape;1135;p120"/>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Thank You - 2, Editable Photo">
  <p:cSld name="2_Thank You - 2, Editable Photo">
    <p:bg>
      <p:bgPr>
        <a:solidFill>
          <a:schemeClr val="lt1"/>
        </a:solidFill>
        <a:effectLst/>
      </p:bgPr>
    </p:bg>
    <p:spTree>
      <p:nvGrpSpPr>
        <p:cNvPr id="1" name="Shape 1136"/>
        <p:cNvGrpSpPr/>
        <p:nvPr/>
      </p:nvGrpSpPr>
      <p:grpSpPr>
        <a:xfrm>
          <a:off x="0" y="0"/>
          <a:ext cx="0" cy="0"/>
          <a:chOff x="0" y="0"/>
          <a:chExt cx="0" cy="0"/>
        </a:xfrm>
      </p:grpSpPr>
      <p:sp>
        <p:nvSpPr>
          <p:cNvPr id="1137" name="Google Shape;1137;p121"/>
          <p:cNvSpPr/>
          <p:nvPr/>
        </p:nvSpPr>
        <p:spPr>
          <a:xfrm>
            <a:off x="0" y="3385656"/>
            <a:ext cx="12192000" cy="34725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138" name="Google Shape;1138;p121"/>
          <p:cNvSpPr txBox="1">
            <a:spLocks noGrp="1"/>
          </p:cNvSpPr>
          <p:nvPr>
            <p:ph type="body" idx="1"/>
          </p:nvPr>
        </p:nvSpPr>
        <p:spPr>
          <a:xfrm>
            <a:off x="9683048" y="867341"/>
            <a:ext cx="22503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39" name="Google Shape;1139;p121"/>
          <p:cNvSpPr txBox="1"/>
          <p:nvPr/>
        </p:nvSpPr>
        <p:spPr>
          <a:xfrm>
            <a:off x="1259840" y="3513040"/>
            <a:ext cx="5189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Questions?</a:t>
            </a:r>
            <a:endParaRPr sz="1500" b="0" i="0" u="none" strike="noStrike" cap="none">
              <a:solidFill>
                <a:srgbClr val="000000"/>
              </a:solidFill>
              <a:latin typeface="Arial"/>
              <a:ea typeface="Arial"/>
              <a:cs typeface="Arial"/>
              <a:sym typeface="Arial"/>
            </a:endParaRPr>
          </a:p>
        </p:txBody>
      </p:sp>
      <p:pic>
        <p:nvPicPr>
          <p:cNvPr id="1140" name="Google Shape;1140;p121" descr="A close up of a sign&#10;&#10;Description automatically generated"/>
          <p:cNvPicPr preferRelativeResize="0"/>
          <p:nvPr/>
        </p:nvPicPr>
        <p:blipFill rotWithShape="1">
          <a:blip r:embed="rId2">
            <a:alphaModFix/>
          </a:blip>
          <a:srcRect/>
          <a:stretch/>
        </p:blipFill>
        <p:spPr>
          <a:xfrm>
            <a:off x="9783091" y="209483"/>
            <a:ext cx="1565631" cy="560137"/>
          </a:xfrm>
          <a:prstGeom prst="rect">
            <a:avLst/>
          </a:prstGeom>
          <a:noFill/>
          <a:ln>
            <a:noFill/>
          </a:ln>
        </p:spPr>
      </p:pic>
      <p:sp>
        <p:nvSpPr>
          <p:cNvPr id="1141" name="Google Shape;1141;p121"/>
          <p:cNvSpPr>
            <a:spLocks noGrp="1"/>
          </p:cNvSpPr>
          <p:nvPr>
            <p:ph type="pic" idx="2"/>
          </p:nvPr>
        </p:nvSpPr>
        <p:spPr>
          <a:xfrm>
            <a:off x="6448863" y="873453"/>
            <a:ext cx="2778900" cy="4964700"/>
          </a:xfrm>
          <a:prstGeom prst="rect">
            <a:avLst/>
          </a:prstGeom>
          <a:solidFill>
            <a:srgbClr val="BFBFBF"/>
          </a:solidFill>
          <a:ln>
            <a:noFill/>
          </a:ln>
        </p:spPr>
      </p:sp>
      <p:sp>
        <p:nvSpPr>
          <p:cNvPr id="1142" name="Google Shape;1142;p121"/>
          <p:cNvSpPr txBox="1"/>
          <p:nvPr/>
        </p:nvSpPr>
        <p:spPr>
          <a:xfrm>
            <a:off x="1259840" y="2056592"/>
            <a:ext cx="5189100" cy="14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800"/>
              <a:buFont typeface="Arial"/>
              <a:buNone/>
            </a:pPr>
            <a:r>
              <a:rPr lang="en-US" sz="8800" b="1" i="0" u="none" strike="noStrike" cap="none">
                <a:solidFill>
                  <a:srgbClr val="009490"/>
                </a:solidFill>
                <a:latin typeface="Oswald"/>
                <a:ea typeface="Oswald"/>
                <a:cs typeface="Oswald"/>
                <a:sym typeface="Oswald"/>
              </a:rPr>
              <a:t>THANK YOU</a:t>
            </a:r>
            <a:endParaRPr sz="1500" b="0" i="0" u="none" strike="noStrike" cap="none">
              <a:solidFill>
                <a:srgbClr val="000000"/>
              </a:solidFill>
              <a:latin typeface="Arial"/>
              <a:ea typeface="Arial"/>
              <a:cs typeface="Arial"/>
              <a:sym typeface="Arial"/>
            </a:endParaRPr>
          </a:p>
        </p:txBody>
      </p:sp>
      <p:sp>
        <p:nvSpPr>
          <p:cNvPr id="1143" name="Google Shape;1143;p121"/>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Thank You - 2, Set Photo">
  <p:cSld name="2_Thank You - 2, Set Photo">
    <p:bg>
      <p:bgPr>
        <a:solidFill>
          <a:schemeClr val="lt1"/>
        </a:solidFill>
        <a:effectLst/>
      </p:bgPr>
    </p:bg>
    <p:spTree>
      <p:nvGrpSpPr>
        <p:cNvPr id="1" name="Shape 1144"/>
        <p:cNvGrpSpPr/>
        <p:nvPr/>
      </p:nvGrpSpPr>
      <p:grpSpPr>
        <a:xfrm>
          <a:off x="0" y="0"/>
          <a:ext cx="0" cy="0"/>
          <a:chOff x="0" y="0"/>
          <a:chExt cx="0" cy="0"/>
        </a:xfrm>
      </p:grpSpPr>
      <p:sp>
        <p:nvSpPr>
          <p:cNvPr id="1145" name="Google Shape;1145;p122"/>
          <p:cNvSpPr/>
          <p:nvPr/>
        </p:nvSpPr>
        <p:spPr>
          <a:xfrm>
            <a:off x="0" y="3385656"/>
            <a:ext cx="12192000" cy="34725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146" name="Google Shape;1146;p122"/>
          <p:cNvSpPr txBox="1">
            <a:spLocks noGrp="1"/>
          </p:cNvSpPr>
          <p:nvPr>
            <p:ph type="body" idx="1"/>
          </p:nvPr>
        </p:nvSpPr>
        <p:spPr>
          <a:xfrm>
            <a:off x="9683048" y="867341"/>
            <a:ext cx="22503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147" name="Google Shape;1147;p122" descr="A close up of a sign&#10;&#10;Description automatically generated"/>
          <p:cNvPicPr preferRelativeResize="0"/>
          <p:nvPr/>
        </p:nvPicPr>
        <p:blipFill rotWithShape="1">
          <a:blip r:embed="rId2">
            <a:alphaModFix/>
          </a:blip>
          <a:srcRect/>
          <a:stretch/>
        </p:blipFill>
        <p:spPr>
          <a:xfrm>
            <a:off x="9783091" y="209483"/>
            <a:ext cx="1565631" cy="560137"/>
          </a:xfrm>
          <a:prstGeom prst="rect">
            <a:avLst/>
          </a:prstGeom>
          <a:noFill/>
          <a:ln>
            <a:noFill/>
          </a:ln>
        </p:spPr>
      </p:pic>
      <p:pic>
        <p:nvPicPr>
          <p:cNvPr id="1148" name="Google Shape;1148;p122" descr="A group of people posing for the camera&#10;&#10;Description automatically generated"/>
          <p:cNvPicPr preferRelativeResize="0"/>
          <p:nvPr/>
        </p:nvPicPr>
        <p:blipFill rotWithShape="1">
          <a:blip r:embed="rId3">
            <a:alphaModFix/>
          </a:blip>
          <a:srcRect/>
          <a:stretch/>
        </p:blipFill>
        <p:spPr>
          <a:xfrm>
            <a:off x="6448863" y="867341"/>
            <a:ext cx="2778617" cy="4970760"/>
          </a:xfrm>
          <a:prstGeom prst="rect">
            <a:avLst/>
          </a:prstGeom>
          <a:noFill/>
          <a:ln>
            <a:noFill/>
          </a:ln>
        </p:spPr>
      </p:pic>
      <p:sp>
        <p:nvSpPr>
          <p:cNvPr id="1149" name="Google Shape;1149;p122"/>
          <p:cNvSpPr txBox="1"/>
          <p:nvPr/>
        </p:nvSpPr>
        <p:spPr>
          <a:xfrm>
            <a:off x="1259840" y="3513040"/>
            <a:ext cx="5189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Questions?</a:t>
            </a:r>
            <a:endParaRPr sz="1500" b="0" i="0" u="none" strike="noStrike" cap="none">
              <a:solidFill>
                <a:srgbClr val="000000"/>
              </a:solidFill>
              <a:latin typeface="Arial"/>
              <a:ea typeface="Arial"/>
              <a:cs typeface="Arial"/>
              <a:sym typeface="Arial"/>
            </a:endParaRPr>
          </a:p>
        </p:txBody>
      </p:sp>
      <p:sp>
        <p:nvSpPr>
          <p:cNvPr id="1150" name="Google Shape;1150;p122"/>
          <p:cNvSpPr txBox="1"/>
          <p:nvPr/>
        </p:nvSpPr>
        <p:spPr>
          <a:xfrm>
            <a:off x="1259840" y="2056592"/>
            <a:ext cx="5189100" cy="14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800"/>
              <a:buFont typeface="Arial"/>
              <a:buNone/>
            </a:pPr>
            <a:r>
              <a:rPr lang="en-US" sz="8800" b="1" i="0" u="none" strike="noStrike" cap="none">
                <a:solidFill>
                  <a:srgbClr val="009490"/>
                </a:solidFill>
                <a:latin typeface="Oswald"/>
                <a:ea typeface="Oswald"/>
                <a:cs typeface="Oswald"/>
                <a:sym typeface="Oswald"/>
              </a:rPr>
              <a:t>THANK YOU</a:t>
            </a:r>
            <a:endParaRPr sz="1500" b="0" i="0" u="none" strike="noStrike" cap="none">
              <a:solidFill>
                <a:srgbClr val="000000"/>
              </a:solidFill>
              <a:latin typeface="Arial"/>
              <a:ea typeface="Arial"/>
              <a:cs typeface="Arial"/>
              <a:sym typeface="Arial"/>
            </a:endParaRPr>
          </a:p>
        </p:txBody>
      </p:sp>
      <p:sp>
        <p:nvSpPr>
          <p:cNvPr id="1151" name="Google Shape;1151;p12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56"/>
        <p:cNvGrpSpPr/>
        <p:nvPr/>
      </p:nvGrpSpPr>
      <p:grpSpPr>
        <a:xfrm>
          <a:off x="0" y="0"/>
          <a:ext cx="0" cy="0"/>
          <a:chOff x="0" y="0"/>
          <a:chExt cx="0" cy="0"/>
        </a:xfrm>
      </p:grpSpPr>
      <p:sp>
        <p:nvSpPr>
          <p:cNvPr id="1157" name="Google Shape;1157;p124"/>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58" name="Google Shape;1158;p124"/>
          <p:cNvSpPr txBox="1">
            <a:spLocks noGrp="1"/>
          </p:cNvSpPr>
          <p:nvPr>
            <p:ph type="body" idx="1"/>
          </p:nvPr>
        </p:nvSpPr>
        <p:spPr>
          <a:xfrm>
            <a:off x="304800" y="1066800"/>
            <a:ext cx="5486400" cy="3017100"/>
          </a:xfrm>
          <a:prstGeom prst="rect">
            <a:avLst/>
          </a:prstGeom>
          <a:noFill/>
          <a:ln>
            <a:noFill/>
          </a:ln>
        </p:spPr>
        <p:txBody>
          <a:bodyPr spcFirstLastPara="1" wrap="square" lIns="60975" tIns="30475" rIns="60975" bIns="30475" anchor="t" anchorCtr="0">
            <a:normAutofit/>
          </a:bodyPr>
          <a:lstStyle>
            <a:lvl1pPr marL="457200" lvl="0" indent="-304800" algn="l">
              <a:lnSpc>
                <a:spcPct val="115000"/>
              </a:lnSpc>
              <a:spcBef>
                <a:spcPts val="300"/>
              </a:spcBef>
              <a:spcAft>
                <a:spcPts val="0"/>
              </a:spcAft>
              <a:buClr>
                <a:schemeClr val="dk1"/>
              </a:buClr>
              <a:buSzPts val="1200"/>
              <a:buChar char="●"/>
              <a:defRPr/>
            </a:lvl1pPr>
            <a:lvl2pPr marL="914400" lvl="1" indent="-304800" algn="l">
              <a:lnSpc>
                <a:spcPct val="115000"/>
              </a:lnSpc>
              <a:spcBef>
                <a:spcPts val="1600"/>
              </a:spcBef>
              <a:spcAft>
                <a:spcPts val="0"/>
              </a:spcAft>
              <a:buClr>
                <a:schemeClr val="dk1"/>
              </a:buClr>
              <a:buSzPts val="1200"/>
              <a:buChar char="○"/>
              <a:defRPr/>
            </a:lvl2pPr>
            <a:lvl3pPr marL="1371600" lvl="2" indent="-304800" algn="l">
              <a:lnSpc>
                <a:spcPct val="115000"/>
              </a:lnSpc>
              <a:spcBef>
                <a:spcPts val="1600"/>
              </a:spcBef>
              <a:spcAft>
                <a:spcPts val="0"/>
              </a:spcAft>
              <a:buClr>
                <a:schemeClr val="dk1"/>
              </a:buClr>
              <a:buSzPts val="1200"/>
              <a:buChar char="■"/>
              <a:defRPr/>
            </a:lvl3pPr>
            <a:lvl4pPr marL="1828800" lvl="3" indent="-304800" algn="l">
              <a:lnSpc>
                <a:spcPct val="115000"/>
              </a:lnSpc>
              <a:spcBef>
                <a:spcPts val="1600"/>
              </a:spcBef>
              <a:spcAft>
                <a:spcPts val="0"/>
              </a:spcAft>
              <a:buClr>
                <a:schemeClr val="dk1"/>
              </a:buClr>
              <a:buSzPts val="1200"/>
              <a:buChar char="●"/>
              <a:defRPr/>
            </a:lvl4pPr>
            <a:lvl5pPr marL="2286000" lvl="4" indent="-304800" algn="l">
              <a:lnSpc>
                <a:spcPct val="115000"/>
              </a:lnSpc>
              <a:spcBef>
                <a:spcPts val="1600"/>
              </a:spcBef>
              <a:spcAft>
                <a:spcPts val="0"/>
              </a:spcAft>
              <a:buClr>
                <a:schemeClr val="dk1"/>
              </a:buClr>
              <a:buSzPts val="1200"/>
              <a:buChar char="○"/>
              <a:defRPr/>
            </a:lvl5pPr>
            <a:lvl6pPr marL="2743200" lvl="5" indent="-304800" algn="l">
              <a:lnSpc>
                <a:spcPct val="115000"/>
              </a:lnSpc>
              <a:spcBef>
                <a:spcPts val="1600"/>
              </a:spcBef>
              <a:spcAft>
                <a:spcPts val="0"/>
              </a:spcAft>
              <a:buClr>
                <a:schemeClr val="dk1"/>
              </a:buClr>
              <a:buSzPts val="1200"/>
              <a:buChar char="■"/>
              <a:defRPr/>
            </a:lvl6pPr>
            <a:lvl7pPr marL="3200400" lvl="6" indent="-304800" algn="l">
              <a:lnSpc>
                <a:spcPct val="115000"/>
              </a:lnSpc>
              <a:spcBef>
                <a:spcPts val="1600"/>
              </a:spcBef>
              <a:spcAft>
                <a:spcPts val="0"/>
              </a:spcAft>
              <a:buClr>
                <a:schemeClr val="dk1"/>
              </a:buClr>
              <a:buSzPts val="1200"/>
              <a:buChar char="●"/>
              <a:defRPr/>
            </a:lvl7pPr>
            <a:lvl8pPr marL="3657600" lvl="7" indent="-304800" algn="l">
              <a:lnSpc>
                <a:spcPct val="115000"/>
              </a:lnSpc>
              <a:spcBef>
                <a:spcPts val="1600"/>
              </a:spcBef>
              <a:spcAft>
                <a:spcPts val="0"/>
              </a:spcAft>
              <a:buClr>
                <a:schemeClr val="dk1"/>
              </a:buClr>
              <a:buSzPts val="1200"/>
              <a:buChar char="○"/>
              <a:defRPr/>
            </a:lvl8pPr>
            <a:lvl9pPr marL="4114800" lvl="8" indent="-304800" algn="l">
              <a:lnSpc>
                <a:spcPct val="115000"/>
              </a:lnSpc>
              <a:spcBef>
                <a:spcPts val="1600"/>
              </a:spcBef>
              <a:spcAft>
                <a:spcPts val="1600"/>
              </a:spcAft>
              <a:buClr>
                <a:schemeClr val="dk1"/>
              </a:buClr>
              <a:buSzPts val="1200"/>
              <a:buChar char="■"/>
              <a:defRPr/>
            </a:lvl9pPr>
          </a:lstStyle>
          <a:p>
            <a:endParaRPr/>
          </a:p>
        </p:txBody>
      </p:sp>
      <p:sp>
        <p:nvSpPr>
          <p:cNvPr id="1159" name="Google Shape;1159;p124"/>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marR="0" lvl="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60" name="Google Shape;1160;p124"/>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marR="0" lvl="0" algn="ctr">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61" name="Google Shape;1161;p124"/>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rmAutofit lnSpcReduction="10000"/>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2"/>
        <p:cNvGrpSpPr/>
        <p:nvPr/>
      </p:nvGrpSpPr>
      <p:grpSpPr>
        <a:xfrm>
          <a:off x="0" y="0"/>
          <a:ext cx="0" cy="0"/>
          <a:chOff x="0" y="0"/>
          <a:chExt cx="0" cy="0"/>
        </a:xfrm>
      </p:grpSpPr>
      <p:pic>
        <p:nvPicPr>
          <p:cNvPr id="1163" name="Google Shape;1163;p125"/>
          <p:cNvPicPr preferRelativeResize="0"/>
          <p:nvPr/>
        </p:nvPicPr>
        <p:blipFill rotWithShape="1">
          <a:blip r:embed="rId2">
            <a:alphaModFix/>
          </a:blip>
          <a:srcRect/>
          <a:stretch/>
        </p:blipFill>
        <p:spPr>
          <a:xfrm>
            <a:off x="-1" y="0"/>
            <a:ext cx="12192005" cy="6858003"/>
          </a:xfrm>
          <a:prstGeom prst="rect">
            <a:avLst/>
          </a:prstGeom>
          <a:noFill/>
          <a:ln>
            <a:noFill/>
          </a:ln>
        </p:spPr>
      </p:pic>
      <p:sp>
        <p:nvSpPr>
          <p:cNvPr id="1164" name="Google Shape;1164;p125"/>
          <p:cNvSpPr txBox="1">
            <a:spLocks noGrp="1"/>
          </p:cNvSpPr>
          <p:nvPr>
            <p:ph type="ctrTitle"/>
          </p:nvPr>
        </p:nvSpPr>
        <p:spPr>
          <a:xfrm>
            <a:off x="219767" y="2994800"/>
            <a:ext cx="11360700" cy="1009500"/>
          </a:xfrm>
          <a:prstGeom prst="rect">
            <a:avLst/>
          </a:prstGeom>
          <a:noFill/>
          <a:ln>
            <a:noFill/>
          </a:ln>
        </p:spPr>
        <p:txBody>
          <a:bodyPr spcFirstLastPara="1" wrap="square" lIns="121900" tIns="121900" rIns="121900" bIns="121900" anchor="b" anchorCtr="0">
            <a:normAutofit/>
          </a:bodyPr>
          <a:lstStyle>
            <a:lvl1pPr lvl="0" algn="r">
              <a:lnSpc>
                <a:spcPct val="100000"/>
              </a:lnSpc>
              <a:spcBef>
                <a:spcPts val="0"/>
              </a:spcBef>
              <a:spcAft>
                <a:spcPts val="0"/>
              </a:spcAft>
              <a:buClr>
                <a:schemeClr val="lt1"/>
              </a:buClr>
              <a:buSzPts val="5300"/>
              <a:buNone/>
              <a:defRPr sz="5300">
                <a:solidFill>
                  <a:schemeClr val="lt1"/>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165" name="Google Shape;1165;p125"/>
          <p:cNvSpPr txBox="1">
            <a:spLocks noGrp="1"/>
          </p:cNvSpPr>
          <p:nvPr>
            <p:ph type="subTitle" idx="1"/>
          </p:nvPr>
        </p:nvSpPr>
        <p:spPr>
          <a:xfrm>
            <a:off x="219600" y="3778833"/>
            <a:ext cx="11360700" cy="1056900"/>
          </a:xfrm>
          <a:prstGeom prst="rect">
            <a:avLst/>
          </a:prstGeom>
          <a:noFill/>
          <a:ln>
            <a:noFill/>
          </a:ln>
        </p:spPr>
        <p:txBody>
          <a:bodyPr spcFirstLastPara="1" wrap="square" lIns="121900" tIns="121900" rIns="121900" bIns="121900" anchor="t" anchorCtr="0">
            <a:normAutofit/>
          </a:bodyPr>
          <a:lstStyle>
            <a:lvl1pPr lvl="0" algn="r">
              <a:lnSpc>
                <a:spcPct val="100000"/>
              </a:lnSpc>
              <a:spcBef>
                <a:spcPts val="0"/>
              </a:spcBef>
              <a:spcAft>
                <a:spcPts val="0"/>
              </a:spcAft>
              <a:buClr>
                <a:schemeClr val="lt1"/>
              </a:buClr>
              <a:buSzPts val="2500"/>
              <a:buNone/>
              <a:defRPr sz="25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166" name="Google Shape;1166;p12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67" name="Google Shape;1167;p125"/>
          <p:cNvCxnSpPr/>
          <p:nvPr/>
        </p:nvCxnSpPr>
        <p:spPr>
          <a:xfrm flipH="1">
            <a:off x="11673900" y="2994800"/>
            <a:ext cx="7500" cy="1256400"/>
          </a:xfrm>
          <a:prstGeom prst="straightConnector1">
            <a:avLst/>
          </a:prstGeom>
          <a:noFill/>
          <a:ln w="6350" cap="flat" cmpd="sng">
            <a:solidFill>
              <a:srgbClr val="FFFFFF"/>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a:spLocks noGrp="1"/>
          </p:cNvSpPr>
          <p:nvPr>
            <p:ph type="pic" idx="2"/>
          </p:nvPr>
        </p:nvSpPr>
        <p:spPr>
          <a:xfrm>
            <a:off x="5183188" y="987425"/>
            <a:ext cx="6172200" cy="4873625"/>
          </a:xfrm>
          <a:prstGeom prst="rect">
            <a:avLst/>
          </a:prstGeom>
          <a:noFill/>
          <a:ln>
            <a:noFill/>
          </a:ln>
        </p:spPr>
      </p:sp>
      <p:sp>
        <p:nvSpPr>
          <p:cNvPr id="88" name="Google Shape;8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ver Slide">
  <p:cSld name="CUSTOM">
    <p:spTree>
      <p:nvGrpSpPr>
        <p:cNvPr id="1" name="Shape 1168"/>
        <p:cNvGrpSpPr/>
        <p:nvPr/>
      </p:nvGrpSpPr>
      <p:grpSpPr>
        <a:xfrm>
          <a:off x="0" y="0"/>
          <a:ext cx="0" cy="0"/>
          <a:chOff x="0" y="0"/>
          <a:chExt cx="0" cy="0"/>
        </a:xfrm>
      </p:grpSpPr>
      <p:pic>
        <p:nvPicPr>
          <p:cNvPr id="1169" name="Google Shape;1169;p126"/>
          <p:cNvPicPr preferRelativeResize="0"/>
          <p:nvPr/>
        </p:nvPicPr>
        <p:blipFill rotWithShape="1">
          <a:blip r:embed="rId2">
            <a:alphaModFix/>
          </a:blip>
          <a:srcRect/>
          <a:stretch/>
        </p:blipFill>
        <p:spPr>
          <a:xfrm>
            <a:off x="-1" y="0"/>
            <a:ext cx="12192005" cy="6858003"/>
          </a:xfrm>
          <a:prstGeom prst="rect">
            <a:avLst/>
          </a:prstGeom>
          <a:noFill/>
          <a:ln>
            <a:noFill/>
          </a:ln>
        </p:spPr>
      </p:pic>
      <p:pic>
        <p:nvPicPr>
          <p:cNvPr id="1170" name="Google Shape;1170;p126"/>
          <p:cNvPicPr preferRelativeResize="0"/>
          <p:nvPr/>
        </p:nvPicPr>
        <p:blipFill rotWithShape="1">
          <a:blip r:embed="rId3">
            <a:alphaModFix/>
          </a:blip>
          <a:srcRect/>
          <a:stretch/>
        </p:blipFill>
        <p:spPr>
          <a:xfrm>
            <a:off x="2533868" y="1547069"/>
            <a:ext cx="7124231" cy="3763866"/>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71"/>
        <p:cNvGrpSpPr/>
        <p:nvPr/>
      </p:nvGrpSpPr>
      <p:grpSpPr>
        <a:xfrm>
          <a:off x="0" y="0"/>
          <a:ext cx="0" cy="0"/>
          <a:chOff x="0" y="0"/>
          <a:chExt cx="0" cy="0"/>
        </a:xfrm>
      </p:grpSpPr>
      <p:sp>
        <p:nvSpPr>
          <p:cNvPr id="1172" name="Google Shape;1172;p127"/>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173" name="Google Shape;1173;p12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74" name="Google Shape;1174;p127"/>
          <p:cNvPicPr preferRelativeResize="0"/>
          <p:nvPr/>
        </p:nvPicPr>
        <p:blipFill rotWithShape="1">
          <a:blip r:embed="rId2">
            <a:alphaModFix/>
          </a:blip>
          <a:srcRect t="96258"/>
          <a:stretch/>
        </p:blipFill>
        <p:spPr>
          <a:xfrm>
            <a:off x="0" y="6601400"/>
            <a:ext cx="12192005" cy="256599"/>
          </a:xfrm>
          <a:prstGeom prst="rect">
            <a:avLst/>
          </a:prstGeom>
          <a:noFill/>
          <a:ln>
            <a:noFill/>
          </a:ln>
        </p:spPr>
      </p:pic>
      <p:pic>
        <p:nvPicPr>
          <p:cNvPr id="1175" name="Google Shape;1175;p127"/>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6"/>
        <p:cNvGrpSpPr/>
        <p:nvPr/>
      </p:nvGrpSpPr>
      <p:grpSpPr>
        <a:xfrm>
          <a:off x="0" y="0"/>
          <a:ext cx="0" cy="0"/>
          <a:chOff x="0" y="0"/>
          <a:chExt cx="0" cy="0"/>
        </a:xfrm>
      </p:grpSpPr>
      <p:sp>
        <p:nvSpPr>
          <p:cNvPr id="1177" name="Google Shape;1177;p1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78" name="Google Shape;1178;p12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79" name="Google Shape;1179;p12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80" name="Google Shape;1180;p128"/>
          <p:cNvPicPr preferRelativeResize="0"/>
          <p:nvPr/>
        </p:nvPicPr>
        <p:blipFill rotWithShape="1">
          <a:blip r:embed="rId2">
            <a:alphaModFix/>
          </a:blip>
          <a:srcRect t="96258"/>
          <a:stretch/>
        </p:blipFill>
        <p:spPr>
          <a:xfrm>
            <a:off x="0" y="6601400"/>
            <a:ext cx="12192005" cy="256599"/>
          </a:xfrm>
          <a:prstGeom prst="rect">
            <a:avLst/>
          </a:prstGeom>
          <a:noFill/>
          <a:ln>
            <a:noFill/>
          </a:ln>
        </p:spPr>
      </p:pic>
      <p:pic>
        <p:nvPicPr>
          <p:cNvPr id="1181" name="Google Shape;1181;p128"/>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82"/>
        <p:cNvGrpSpPr/>
        <p:nvPr/>
      </p:nvGrpSpPr>
      <p:grpSpPr>
        <a:xfrm>
          <a:off x="0" y="0"/>
          <a:ext cx="0" cy="0"/>
          <a:chOff x="0" y="0"/>
          <a:chExt cx="0" cy="0"/>
        </a:xfrm>
      </p:grpSpPr>
      <p:sp>
        <p:nvSpPr>
          <p:cNvPr id="1183" name="Google Shape;1183;p1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84" name="Google Shape;1184;p12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185" name="Google Shape;1185;p12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186" name="Google Shape;1186;p12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87" name="Google Shape;1187;p129"/>
          <p:cNvPicPr preferRelativeResize="0"/>
          <p:nvPr/>
        </p:nvPicPr>
        <p:blipFill rotWithShape="1">
          <a:blip r:embed="rId2">
            <a:alphaModFix/>
          </a:blip>
          <a:srcRect t="96258"/>
          <a:stretch/>
        </p:blipFill>
        <p:spPr>
          <a:xfrm>
            <a:off x="0" y="6601400"/>
            <a:ext cx="12192005" cy="256599"/>
          </a:xfrm>
          <a:prstGeom prst="rect">
            <a:avLst/>
          </a:prstGeom>
          <a:noFill/>
          <a:ln>
            <a:noFill/>
          </a:ln>
        </p:spPr>
      </p:pic>
      <p:pic>
        <p:nvPicPr>
          <p:cNvPr id="1188" name="Google Shape;1188;p129"/>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9"/>
        <p:cNvGrpSpPr/>
        <p:nvPr/>
      </p:nvGrpSpPr>
      <p:grpSpPr>
        <a:xfrm>
          <a:off x="0" y="0"/>
          <a:ext cx="0" cy="0"/>
          <a:chOff x="0" y="0"/>
          <a:chExt cx="0" cy="0"/>
        </a:xfrm>
      </p:grpSpPr>
      <p:sp>
        <p:nvSpPr>
          <p:cNvPr id="1190" name="Google Shape;1190;p1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91" name="Google Shape;1191;p13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92" name="Google Shape;1192;p130"/>
          <p:cNvPicPr preferRelativeResize="0"/>
          <p:nvPr/>
        </p:nvPicPr>
        <p:blipFill rotWithShape="1">
          <a:blip r:embed="rId2">
            <a:alphaModFix/>
          </a:blip>
          <a:srcRect t="96258"/>
          <a:stretch/>
        </p:blipFill>
        <p:spPr>
          <a:xfrm>
            <a:off x="0" y="6601400"/>
            <a:ext cx="12192005" cy="256599"/>
          </a:xfrm>
          <a:prstGeom prst="rect">
            <a:avLst/>
          </a:prstGeom>
          <a:noFill/>
          <a:ln>
            <a:noFill/>
          </a:ln>
        </p:spPr>
      </p:pic>
      <p:pic>
        <p:nvPicPr>
          <p:cNvPr id="1193" name="Google Shape;1193;p130"/>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re Idea">
  <p:cSld name="ONE_COLUMN_TEXT">
    <p:spTree>
      <p:nvGrpSpPr>
        <p:cNvPr id="1" name="Shape 1194"/>
        <p:cNvGrpSpPr/>
        <p:nvPr/>
      </p:nvGrpSpPr>
      <p:grpSpPr>
        <a:xfrm>
          <a:off x="0" y="0"/>
          <a:ext cx="0" cy="0"/>
          <a:chOff x="0" y="0"/>
          <a:chExt cx="0" cy="0"/>
        </a:xfrm>
      </p:grpSpPr>
      <p:pic>
        <p:nvPicPr>
          <p:cNvPr id="1195" name="Google Shape;1195;p131"/>
          <p:cNvPicPr preferRelativeResize="0"/>
          <p:nvPr/>
        </p:nvPicPr>
        <p:blipFill rotWithShape="1">
          <a:blip r:embed="rId2">
            <a:alphaModFix/>
          </a:blip>
          <a:srcRect/>
          <a:stretch/>
        </p:blipFill>
        <p:spPr>
          <a:xfrm>
            <a:off x="-1" y="0"/>
            <a:ext cx="12192005" cy="6858003"/>
          </a:xfrm>
          <a:prstGeom prst="rect">
            <a:avLst/>
          </a:prstGeom>
          <a:noFill/>
          <a:ln>
            <a:noFill/>
          </a:ln>
        </p:spPr>
      </p:pic>
      <p:grpSp>
        <p:nvGrpSpPr>
          <p:cNvPr id="1196" name="Google Shape;1196;p131"/>
          <p:cNvGrpSpPr/>
          <p:nvPr/>
        </p:nvGrpSpPr>
        <p:grpSpPr>
          <a:xfrm>
            <a:off x="815293" y="2205078"/>
            <a:ext cx="2132208" cy="2267860"/>
            <a:chOff x="4149138" y="4121151"/>
            <a:chExt cx="344065" cy="368644"/>
          </a:xfrm>
        </p:grpSpPr>
        <p:sp>
          <p:nvSpPr>
            <p:cNvPr id="1197" name="Google Shape;1197;p131"/>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198" name="Google Shape;1198;p131"/>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199" name="Google Shape;1199;p131"/>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0" name="Google Shape;1200;p131"/>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1" name="Google Shape;1201;p131"/>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2" name="Google Shape;1202;p131"/>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3" name="Google Shape;1203;p131"/>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4" name="Google Shape;1204;p131"/>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5" name="Google Shape;1205;p131"/>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6" name="Google Shape;1206;p131"/>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7" name="Google Shape;1207;p131"/>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08" name="Google Shape;1208;p131"/>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cxnSp>
        <p:nvCxnSpPr>
          <p:cNvPr id="1209" name="Google Shape;1209;p131"/>
          <p:cNvCxnSpPr/>
          <p:nvPr/>
        </p:nvCxnSpPr>
        <p:spPr>
          <a:xfrm>
            <a:off x="3294400" y="2917767"/>
            <a:ext cx="632100" cy="0"/>
          </a:xfrm>
          <a:prstGeom prst="straightConnector1">
            <a:avLst/>
          </a:prstGeom>
          <a:noFill/>
          <a:ln w="6350" cap="flat" cmpd="sng">
            <a:solidFill>
              <a:srgbClr val="F8BA89"/>
            </a:solidFill>
            <a:prstDash val="solid"/>
            <a:round/>
            <a:headEnd type="none" w="sm" len="sm"/>
            <a:tailEnd type="none" w="sm" len="sm"/>
          </a:ln>
        </p:spPr>
      </p:cxnSp>
      <p:sp>
        <p:nvSpPr>
          <p:cNvPr id="1210" name="Google Shape;1210;p131"/>
          <p:cNvSpPr txBox="1">
            <a:spLocks noGrp="1"/>
          </p:cNvSpPr>
          <p:nvPr>
            <p:ph type="title"/>
          </p:nvPr>
        </p:nvSpPr>
        <p:spPr>
          <a:xfrm>
            <a:off x="3167167" y="2260433"/>
            <a:ext cx="8607600" cy="6288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F8BA89"/>
              </a:buClr>
              <a:buSzPts val="3500"/>
              <a:buNone/>
              <a:defRPr sz="3500">
                <a:solidFill>
                  <a:srgbClr val="F8BA89"/>
                </a:solidFill>
              </a:defRPr>
            </a:lvl1pPr>
            <a:lvl2pPr lvl="1" algn="l">
              <a:lnSpc>
                <a:spcPct val="100000"/>
              </a:lnSpc>
              <a:spcBef>
                <a:spcPts val="0"/>
              </a:spcBef>
              <a:spcAft>
                <a:spcPts val="0"/>
              </a:spcAft>
              <a:buClr>
                <a:srgbClr val="F8BA89"/>
              </a:buClr>
              <a:buSzPts val="3200"/>
              <a:buNone/>
              <a:defRPr sz="3200">
                <a:solidFill>
                  <a:srgbClr val="F8BA89"/>
                </a:solidFill>
              </a:defRPr>
            </a:lvl2pPr>
            <a:lvl3pPr lvl="2" algn="l">
              <a:lnSpc>
                <a:spcPct val="100000"/>
              </a:lnSpc>
              <a:spcBef>
                <a:spcPts val="0"/>
              </a:spcBef>
              <a:spcAft>
                <a:spcPts val="0"/>
              </a:spcAft>
              <a:buClr>
                <a:srgbClr val="F8BA89"/>
              </a:buClr>
              <a:buSzPts val="3200"/>
              <a:buNone/>
              <a:defRPr sz="3200">
                <a:solidFill>
                  <a:srgbClr val="F8BA89"/>
                </a:solidFill>
              </a:defRPr>
            </a:lvl3pPr>
            <a:lvl4pPr lvl="3" algn="l">
              <a:lnSpc>
                <a:spcPct val="100000"/>
              </a:lnSpc>
              <a:spcBef>
                <a:spcPts val="0"/>
              </a:spcBef>
              <a:spcAft>
                <a:spcPts val="0"/>
              </a:spcAft>
              <a:buClr>
                <a:srgbClr val="F8BA89"/>
              </a:buClr>
              <a:buSzPts val="3200"/>
              <a:buNone/>
              <a:defRPr sz="3200">
                <a:solidFill>
                  <a:srgbClr val="F8BA89"/>
                </a:solidFill>
              </a:defRPr>
            </a:lvl4pPr>
            <a:lvl5pPr lvl="4" algn="l">
              <a:lnSpc>
                <a:spcPct val="100000"/>
              </a:lnSpc>
              <a:spcBef>
                <a:spcPts val="0"/>
              </a:spcBef>
              <a:spcAft>
                <a:spcPts val="0"/>
              </a:spcAft>
              <a:buClr>
                <a:srgbClr val="F8BA89"/>
              </a:buClr>
              <a:buSzPts val="3200"/>
              <a:buNone/>
              <a:defRPr sz="3200">
                <a:solidFill>
                  <a:srgbClr val="F8BA89"/>
                </a:solidFill>
              </a:defRPr>
            </a:lvl5pPr>
            <a:lvl6pPr lvl="5" algn="l">
              <a:lnSpc>
                <a:spcPct val="100000"/>
              </a:lnSpc>
              <a:spcBef>
                <a:spcPts val="0"/>
              </a:spcBef>
              <a:spcAft>
                <a:spcPts val="0"/>
              </a:spcAft>
              <a:buClr>
                <a:srgbClr val="F8BA89"/>
              </a:buClr>
              <a:buSzPts val="3200"/>
              <a:buNone/>
              <a:defRPr sz="3200">
                <a:solidFill>
                  <a:srgbClr val="F8BA89"/>
                </a:solidFill>
              </a:defRPr>
            </a:lvl6pPr>
            <a:lvl7pPr lvl="6" algn="l">
              <a:lnSpc>
                <a:spcPct val="100000"/>
              </a:lnSpc>
              <a:spcBef>
                <a:spcPts val="0"/>
              </a:spcBef>
              <a:spcAft>
                <a:spcPts val="0"/>
              </a:spcAft>
              <a:buClr>
                <a:srgbClr val="F8BA89"/>
              </a:buClr>
              <a:buSzPts val="3200"/>
              <a:buNone/>
              <a:defRPr sz="3200">
                <a:solidFill>
                  <a:srgbClr val="F8BA89"/>
                </a:solidFill>
              </a:defRPr>
            </a:lvl7pPr>
            <a:lvl8pPr lvl="7" algn="l">
              <a:lnSpc>
                <a:spcPct val="100000"/>
              </a:lnSpc>
              <a:spcBef>
                <a:spcPts val="0"/>
              </a:spcBef>
              <a:spcAft>
                <a:spcPts val="0"/>
              </a:spcAft>
              <a:buClr>
                <a:srgbClr val="F8BA89"/>
              </a:buClr>
              <a:buSzPts val="3200"/>
              <a:buNone/>
              <a:defRPr sz="3200">
                <a:solidFill>
                  <a:srgbClr val="F8BA89"/>
                </a:solidFill>
              </a:defRPr>
            </a:lvl8pPr>
            <a:lvl9pPr lvl="8" algn="l">
              <a:lnSpc>
                <a:spcPct val="100000"/>
              </a:lnSpc>
              <a:spcBef>
                <a:spcPts val="0"/>
              </a:spcBef>
              <a:spcAft>
                <a:spcPts val="0"/>
              </a:spcAft>
              <a:buClr>
                <a:srgbClr val="F8BA89"/>
              </a:buClr>
              <a:buSzPts val="3200"/>
              <a:buNone/>
              <a:defRPr sz="3200">
                <a:solidFill>
                  <a:srgbClr val="F8BA89"/>
                </a:solidFill>
              </a:defRPr>
            </a:lvl9pPr>
          </a:lstStyle>
          <a:p>
            <a:endParaRPr/>
          </a:p>
        </p:txBody>
      </p:sp>
      <p:sp>
        <p:nvSpPr>
          <p:cNvPr id="1211" name="Google Shape;1211;p131"/>
          <p:cNvSpPr txBox="1">
            <a:spLocks noGrp="1"/>
          </p:cNvSpPr>
          <p:nvPr>
            <p:ph type="body" idx="1"/>
          </p:nvPr>
        </p:nvSpPr>
        <p:spPr>
          <a:xfrm>
            <a:off x="3167167" y="3061800"/>
            <a:ext cx="7799100" cy="374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Clr>
                <a:schemeClr val="lt1"/>
              </a:buClr>
              <a:buSzPts val="2400"/>
              <a:buChar char="●"/>
              <a:defRPr>
                <a:solidFill>
                  <a:schemeClr val="lt1"/>
                </a:solidFill>
              </a:defRPr>
            </a:lvl1pPr>
            <a:lvl2pPr marL="914400" lvl="1" indent="-330200" algn="l">
              <a:lnSpc>
                <a:spcPct val="115000"/>
              </a:lnSpc>
              <a:spcBef>
                <a:spcPts val="0"/>
              </a:spcBef>
              <a:spcAft>
                <a:spcPts val="0"/>
              </a:spcAft>
              <a:buClr>
                <a:schemeClr val="lt1"/>
              </a:buClr>
              <a:buSzPts val="1600"/>
              <a:buChar char="○"/>
              <a:defRPr sz="1600">
                <a:solidFill>
                  <a:schemeClr val="lt1"/>
                </a:solidFill>
              </a:defRPr>
            </a:lvl2pPr>
            <a:lvl3pPr marL="1371600" lvl="2" indent="-330200" algn="l">
              <a:lnSpc>
                <a:spcPct val="115000"/>
              </a:lnSpc>
              <a:spcBef>
                <a:spcPts val="0"/>
              </a:spcBef>
              <a:spcAft>
                <a:spcPts val="0"/>
              </a:spcAft>
              <a:buClr>
                <a:schemeClr val="lt1"/>
              </a:buClr>
              <a:buSzPts val="1600"/>
              <a:buChar char="■"/>
              <a:defRPr sz="1600">
                <a:solidFill>
                  <a:schemeClr val="lt1"/>
                </a:solidFill>
              </a:defRPr>
            </a:lvl3pPr>
            <a:lvl4pPr marL="1828800" lvl="3" indent="-330200" algn="l">
              <a:lnSpc>
                <a:spcPct val="115000"/>
              </a:lnSpc>
              <a:spcBef>
                <a:spcPts val="0"/>
              </a:spcBef>
              <a:spcAft>
                <a:spcPts val="0"/>
              </a:spcAft>
              <a:buClr>
                <a:schemeClr val="lt1"/>
              </a:buClr>
              <a:buSzPts val="1600"/>
              <a:buChar char="●"/>
              <a:defRPr sz="1600">
                <a:solidFill>
                  <a:schemeClr val="lt1"/>
                </a:solidFill>
              </a:defRPr>
            </a:lvl4pPr>
            <a:lvl5pPr marL="2286000" lvl="4" indent="-330200" algn="l">
              <a:lnSpc>
                <a:spcPct val="115000"/>
              </a:lnSpc>
              <a:spcBef>
                <a:spcPts val="0"/>
              </a:spcBef>
              <a:spcAft>
                <a:spcPts val="0"/>
              </a:spcAft>
              <a:buClr>
                <a:schemeClr val="lt1"/>
              </a:buClr>
              <a:buSzPts val="1600"/>
              <a:buChar char="○"/>
              <a:defRPr sz="1600">
                <a:solidFill>
                  <a:schemeClr val="lt1"/>
                </a:solidFill>
              </a:defRPr>
            </a:lvl5pPr>
            <a:lvl6pPr marL="2743200" lvl="5" indent="-330200" algn="l">
              <a:lnSpc>
                <a:spcPct val="115000"/>
              </a:lnSpc>
              <a:spcBef>
                <a:spcPts val="0"/>
              </a:spcBef>
              <a:spcAft>
                <a:spcPts val="0"/>
              </a:spcAft>
              <a:buClr>
                <a:schemeClr val="lt1"/>
              </a:buClr>
              <a:buSzPts val="1600"/>
              <a:buChar char="■"/>
              <a:defRPr sz="1600">
                <a:solidFill>
                  <a:schemeClr val="lt1"/>
                </a:solidFill>
              </a:defRPr>
            </a:lvl6pPr>
            <a:lvl7pPr marL="3200400" lvl="6" indent="-330200" algn="l">
              <a:lnSpc>
                <a:spcPct val="115000"/>
              </a:lnSpc>
              <a:spcBef>
                <a:spcPts val="0"/>
              </a:spcBef>
              <a:spcAft>
                <a:spcPts val="0"/>
              </a:spcAft>
              <a:buClr>
                <a:schemeClr val="lt1"/>
              </a:buClr>
              <a:buSzPts val="1600"/>
              <a:buChar char="●"/>
              <a:defRPr sz="1600">
                <a:solidFill>
                  <a:schemeClr val="lt1"/>
                </a:solidFill>
              </a:defRPr>
            </a:lvl7pPr>
            <a:lvl8pPr marL="3657600" lvl="7" indent="-330200" algn="l">
              <a:lnSpc>
                <a:spcPct val="115000"/>
              </a:lnSpc>
              <a:spcBef>
                <a:spcPts val="0"/>
              </a:spcBef>
              <a:spcAft>
                <a:spcPts val="0"/>
              </a:spcAft>
              <a:buClr>
                <a:schemeClr val="lt1"/>
              </a:buClr>
              <a:buSzPts val="1600"/>
              <a:buChar char="○"/>
              <a:defRPr sz="1600">
                <a:solidFill>
                  <a:schemeClr val="lt1"/>
                </a:solidFill>
              </a:defRPr>
            </a:lvl8pPr>
            <a:lvl9pPr marL="4114800" lvl="8" indent="-330200" algn="l">
              <a:lnSpc>
                <a:spcPct val="115000"/>
              </a:lnSpc>
              <a:spcBef>
                <a:spcPts val="0"/>
              </a:spcBef>
              <a:spcAft>
                <a:spcPts val="0"/>
              </a:spcAft>
              <a:buClr>
                <a:schemeClr val="lt1"/>
              </a:buClr>
              <a:buSzPts val="1600"/>
              <a:buChar char="■"/>
              <a:defRPr sz="1600">
                <a:solidFill>
                  <a:schemeClr val="lt1"/>
                </a:solidFill>
              </a:defRPr>
            </a:lvl9pPr>
          </a:lstStyle>
          <a:p>
            <a:endParaRPr/>
          </a:p>
        </p:txBody>
      </p:sp>
      <p:sp>
        <p:nvSpPr>
          <p:cNvPr id="1212" name="Google Shape;1212;p13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13" name="Google Shape;1213;p131"/>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4"/>
        <p:cNvGrpSpPr/>
        <p:nvPr/>
      </p:nvGrpSpPr>
      <p:grpSpPr>
        <a:xfrm>
          <a:off x="0" y="0"/>
          <a:ext cx="0" cy="0"/>
          <a:chOff x="0" y="0"/>
          <a:chExt cx="0" cy="0"/>
        </a:xfrm>
      </p:grpSpPr>
      <p:sp>
        <p:nvSpPr>
          <p:cNvPr id="1215" name="Google Shape;1215;p132"/>
          <p:cNvSpPr txBox="1">
            <a:spLocks noGrp="1"/>
          </p:cNvSpPr>
          <p:nvPr>
            <p:ph type="body" idx="1"/>
          </p:nvPr>
        </p:nvSpPr>
        <p:spPr>
          <a:xfrm>
            <a:off x="415600" y="52343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216" name="Google Shape;1216;p13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17" name="Google Shape;1217;p132"/>
          <p:cNvPicPr preferRelativeResize="0"/>
          <p:nvPr/>
        </p:nvPicPr>
        <p:blipFill rotWithShape="1">
          <a:blip r:embed="rId2">
            <a:alphaModFix/>
          </a:blip>
          <a:srcRect t="96258"/>
          <a:stretch/>
        </p:blipFill>
        <p:spPr>
          <a:xfrm>
            <a:off x="0" y="6601400"/>
            <a:ext cx="12192005" cy="256599"/>
          </a:xfrm>
          <a:prstGeom prst="rect">
            <a:avLst/>
          </a:prstGeom>
          <a:noFill/>
          <a:ln>
            <a:noFill/>
          </a:ln>
        </p:spPr>
      </p:pic>
      <p:pic>
        <p:nvPicPr>
          <p:cNvPr id="1218" name="Google Shape;1218;p132"/>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19"/>
        <p:cNvGrpSpPr/>
        <p:nvPr/>
      </p:nvGrpSpPr>
      <p:grpSpPr>
        <a:xfrm>
          <a:off x="0" y="0"/>
          <a:ext cx="0" cy="0"/>
          <a:chOff x="0" y="0"/>
          <a:chExt cx="0" cy="0"/>
        </a:xfrm>
      </p:grpSpPr>
      <p:sp>
        <p:nvSpPr>
          <p:cNvPr id="1220" name="Google Shape;1220;p13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21" name="Google Shape;1221;p13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222" name="Google Shape;1222;p13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23" name="Google Shape;1223;p133"/>
          <p:cNvPicPr preferRelativeResize="0"/>
          <p:nvPr/>
        </p:nvPicPr>
        <p:blipFill rotWithShape="1">
          <a:blip r:embed="rId2">
            <a:alphaModFix/>
          </a:blip>
          <a:srcRect t="96258"/>
          <a:stretch/>
        </p:blipFill>
        <p:spPr>
          <a:xfrm>
            <a:off x="0" y="6601400"/>
            <a:ext cx="12192005" cy="256599"/>
          </a:xfrm>
          <a:prstGeom prst="rect">
            <a:avLst/>
          </a:prstGeom>
          <a:noFill/>
          <a:ln>
            <a:noFill/>
          </a:ln>
        </p:spPr>
      </p:pic>
      <p:pic>
        <p:nvPicPr>
          <p:cNvPr id="1224" name="Google Shape;1224;p133"/>
          <p:cNvPicPr preferRelativeResize="0"/>
          <p:nvPr/>
        </p:nvPicPr>
        <p:blipFill rotWithShape="1">
          <a:blip r:embed="rId3">
            <a:alphaModFix/>
          </a:blip>
          <a:srcRect t="36887" b="32245"/>
          <a:stretch/>
        </p:blipFill>
        <p:spPr>
          <a:xfrm>
            <a:off x="8915473" y="6235500"/>
            <a:ext cx="3128525" cy="5432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5"/>
        <p:cNvGrpSpPr/>
        <p:nvPr/>
      </p:nvGrpSpPr>
      <p:grpSpPr>
        <a:xfrm>
          <a:off x="0" y="0"/>
          <a:ext cx="0" cy="0"/>
          <a:chOff x="0" y="0"/>
          <a:chExt cx="0" cy="0"/>
        </a:xfrm>
      </p:grpSpPr>
      <p:sp>
        <p:nvSpPr>
          <p:cNvPr id="1226" name="Google Shape;1226;p13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hanks + Credits">
  <p:cSld name="TITLE_1">
    <p:spTree>
      <p:nvGrpSpPr>
        <p:cNvPr id="1" name="Shape 1227"/>
        <p:cNvGrpSpPr/>
        <p:nvPr/>
      </p:nvGrpSpPr>
      <p:grpSpPr>
        <a:xfrm>
          <a:off x="0" y="0"/>
          <a:ext cx="0" cy="0"/>
          <a:chOff x="0" y="0"/>
          <a:chExt cx="0" cy="0"/>
        </a:xfrm>
      </p:grpSpPr>
      <p:sp>
        <p:nvSpPr>
          <p:cNvPr id="1228" name="Google Shape;1228;p135"/>
          <p:cNvSpPr/>
          <p:nvPr/>
        </p:nvSpPr>
        <p:spPr>
          <a:xfrm>
            <a:off x="2706206" y="4783669"/>
            <a:ext cx="10769" cy="16154"/>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29" name="Google Shape;1229;p135"/>
          <p:cNvSpPr txBox="1">
            <a:spLocks noGrp="1"/>
          </p:cNvSpPr>
          <p:nvPr>
            <p:ph type="ctrTitle"/>
          </p:nvPr>
        </p:nvSpPr>
        <p:spPr>
          <a:xfrm>
            <a:off x="6096000" y="611367"/>
            <a:ext cx="5294700" cy="1217700"/>
          </a:xfrm>
          <a:prstGeom prst="rect">
            <a:avLst/>
          </a:prstGeom>
          <a:noFill/>
          <a:ln>
            <a:noFill/>
          </a:ln>
        </p:spPr>
        <p:txBody>
          <a:bodyPr spcFirstLastPara="1" wrap="square" lIns="121900" tIns="121900" rIns="121900" bIns="121900" anchor="ctr" anchorCtr="0">
            <a:normAutofit/>
          </a:bodyPr>
          <a:lstStyle>
            <a:lvl1pPr lvl="0" algn="ctr">
              <a:lnSpc>
                <a:spcPct val="80000"/>
              </a:lnSpc>
              <a:spcBef>
                <a:spcPts val="0"/>
              </a:spcBef>
              <a:spcAft>
                <a:spcPts val="0"/>
              </a:spcAft>
              <a:buSzPts val="6900"/>
              <a:buFont typeface="Concert One"/>
              <a:buNone/>
              <a:defRPr sz="5300"/>
            </a:lvl1pPr>
            <a:lvl2pPr lvl="1" algn="l">
              <a:lnSpc>
                <a:spcPct val="80000"/>
              </a:lnSpc>
              <a:spcBef>
                <a:spcPts val="0"/>
              </a:spcBef>
              <a:spcAft>
                <a:spcPts val="0"/>
              </a:spcAft>
              <a:buSzPts val="6900"/>
              <a:buNone/>
              <a:defRPr sz="6900"/>
            </a:lvl2pPr>
            <a:lvl3pPr lvl="2" algn="l">
              <a:lnSpc>
                <a:spcPct val="80000"/>
              </a:lnSpc>
              <a:spcBef>
                <a:spcPts val="0"/>
              </a:spcBef>
              <a:spcAft>
                <a:spcPts val="0"/>
              </a:spcAft>
              <a:buSzPts val="6900"/>
              <a:buNone/>
              <a:defRPr sz="6900"/>
            </a:lvl3pPr>
            <a:lvl4pPr lvl="3" algn="l">
              <a:lnSpc>
                <a:spcPct val="80000"/>
              </a:lnSpc>
              <a:spcBef>
                <a:spcPts val="0"/>
              </a:spcBef>
              <a:spcAft>
                <a:spcPts val="0"/>
              </a:spcAft>
              <a:buSzPts val="6900"/>
              <a:buNone/>
              <a:defRPr sz="6900"/>
            </a:lvl4pPr>
            <a:lvl5pPr lvl="4" algn="l">
              <a:lnSpc>
                <a:spcPct val="80000"/>
              </a:lnSpc>
              <a:spcBef>
                <a:spcPts val="0"/>
              </a:spcBef>
              <a:spcAft>
                <a:spcPts val="0"/>
              </a:spcAft>
              <a:buSzPts val="6900"/>
              <a:buNone/>
              <a:defRPr sz="6900"/>
            </a:lvl5pPr>
            <a:lvl6pPr lvl="5" algn="l">
              <a:lnSpc>
                <a:spcPct val="80000"/>
              </a:lnSpc>
              <a:spcBef>
                <a:spcPts val="0"/>
              </a:spcBef>
              <a:spcAft>
                <a:spcPts val="0"/>
              </a:spcAft>
              <a:buSzPts val="6900"/>
              <a:buNone/>
              <a:defRPr sz="6900"/>
            </a:lvl6pPr>
            <a:lvl7pPr lvl="6" algn="l">
              <a:lnSpc>
                <a:spcPct val="80000"/>
              </a:lnSpc>
              <a:spcBef>
                <a:spcPts val="0"/>
              </a:spcBef>
              <a:spcAft>
                <a:spcPts val="0"/>
              </a:spcAft>
              <a:buSzPts val="6900"/>
              <a:buNone/>
              <a:defRPr sz="6900"/>
            </a:lvl7pPr>
            <a:lvl8pPr lvl="7" algn="l">
              <a:lnSpc>
                <a:spcPct val="80000"/>
              </a:lnSpc>
              <a:spcBef>
                <a:spcPts val="0"/>
              </a:spcBef>
              <a:spcAft>
                <a:spcPts val="0"/>
              </a:spcAft>
              <a:buSzPts val="6900"/>
              <a:buNone/>
              <a:defRPr sz="6900"/>
            </a:lvl8pPr>
            <a:lvl9pPr lvl="8" algn="l">
              <a:lnSpc>
                <a:spcPct val="80000"/>
              </a:lnSpc>
              <a:spcBef>
                <a:spcPts val="0"/>
              </a:spcBef>
              <a:spcAft>
                <a:spcPts val="0"/>
              </a:spcAft>
              <a:buSzPts val="6900"/>
              <a:buNone/>
              <a:defRPr sz="6900"/>
            </a:lvl9pPr>
          </a:lstStyle>
          <a:p>
            <a:endParaRPr/>
          </a:p>
        </p:txBody>
      </p:sp>
      <p:sp>
        <p:nvSpPr>
          <p:cNvPr id="1230" name="Google Shape;1230;p135"/>
          <p:cNvSpPr txBox="1">
            <a:spLocks noGrp="1"/>
          </p:cNvSpPr>
          <p:nvPr>
            <p:ph type="subTitle" idx="1"/>
          </p:nvPr>
        </p:nvSpPr>
        <p:spPr>
          <a:xfrm>
            <a:off x="6096000" y="1828967"/>
            <a:ext cx="5294700" cy="16200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hanks + Credits 1">
  <p:cSld name="TITLE_1_1">
    <p:spTree>
      <p:nvGrpSpPr>
        <p:cNvPr id="1" name="Shape 1231"/>
        <p:cNvGrpSpPr/>
        <p:nvPr/>
      </p:nvGrpSpPr>
      <p:grpSpPr>
        <a:xfrm>
          <a:off x="0" y="0"/>
          <a:ext cx="0" cy="0"/>
          <a:chOff x="0" y="0"/>
          <a:chExt cx="0" cy="0"/>
        </a:xfrm>
      </p:grpSpPr>
      <p:sp>
        <p:nvSpPr>
          <p:cNvPr id="1232" name="Google Shape;1232;p136"/>
          <p:cNvSpPr/>
          <p:nvPr/>
        </p:nvSpPr>
        <p:spPr>
          <a:xfrm>
            <a:off x="2706206" y="4783669"/>
            <a:ext cx="10769" cy="16154"/>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33" name="Google Shape;1233;p136"/>
          <p:cNvSpPr txBox="1">
            <a:spLocks noGrp="1"/>
          </p:cNvSpPr>
          <p:nvPr>
            <p:ph type="ctrTitle"/>
          </p:nvPr>
        </p:nvSpPr>
        <p:spPr>
          <a:xfrm>
            <a:off x="6096000" y="611367"/>
            <a:ext cx="5294700" cy="1217700"/>
          </a:xfrm>
          <a:prstGeom prst="rect">
            <a:avLst/>
          </a:prstGeom>
          <a:noFill/>
          <a:ln>
            <a:noFill/>
          </a:ln>
        </p:spPr>
        <p:txBody>
          <a:bodyPr spcFirstLastPara="1" wrap="square" lIns="121900" tIns="121900" rIns="121900" bIns="121900" anchor="ctr" anchorCtr="0">
            <a:normAutofit/>
          </a:bodyPr>
          <a:lstStyle>
            <a:lvl1pPr lvl="0" algn="ctr">
              <a:lnSpc>
                <a:spcPct val="80000"/>
              </a:lnSpc>
              <a:spcBef>
                <a:spcPts val="0"/>
              </a:spcBef>
              <a:spcAft>
                <a:spcPts val="0"/>
              </a:spcAft>
              <a:buSzPts val="6900"/>
              <a:buFont typeface="Concert One"/>
              <a:buNone/>
              <a:defRPr sz="5300"/>
            </a:lvl1pPr>
            <a:lvl2pPr lvl="1" algn="l">
              <a:lnSpc>
                <a:spcPct val="80000"/>
              </a:lnSpc>
              <a:spcBef>
                <a:spcPts val="0"/>
              </a:spcBef>
              <a:spcAft>
                <a:spcPts val="0"/>
              </a:spcAft>
              <a:buSzPts val="6900"/>
              <a:buNone/>
              <a:defRPr sz="6900"/>
            </a:lvl2pPr>
            <a:lvl3pPr lvl="2" algn="l">
              <a:lnSpc>
                <a:spcPct val="80000"/>
              </a:lnSpc>
              <a:spcBef>
                <a:spcPts val="0"/>
              </a:spcBef>
              <a:spcAft>
                <a:spcPts val="0"/>
              </a:spcAft>
              <a:buSzPts val="6900"/>
              <a:buNone/>
              <a:defRPr sz="6900"/>
            </a:lvl3pPr>
            <a:lvl4pPr lvl="3" algn="l">
              <a:lnSpc>
                <a:spcPct val="80000"/>
              </a:lnSpc>
              <a:spcBef>
                <a:spcPts val="0"/>
              </a:spcBef>
              <a:spcAft>
                <a:spcPts val="0"/>
              </a:spcAft>
              <a:buSzPts val="6900"/>
              <a:buNone/>
              <a:defRPr sz="6900"/>
            </a:lvl4pPr>
            <a:lvl5pPr lvl="4" algn="l">
              <a:lnSpc>
                <a:spcPct val="80000"/>
              </a:lnSpc>
              <a:spcBef>
                <a:spcPts val="0"/>
              </a:spcBef>
              <a:spcAft>
                <a:spcPts val="0"/>
              </a:spcAft>
              <a:buSzPts val="6900"/>
              <a:buNone/>
              <a:defRPr sz="6900"/>
            </a:lvl5pPr>
            <a:lvl6pPr lvl="5" algn="l">
              <a:lnSpc>
                <a:spcPct val="80000"/>
              </a:lnSpc>
              <a:spcBef>
                <a:spcPts val="0"/>
              </a:spcBef>
              <a:spcAft>
                <a:spcPts val="0"/>
              </a:spcAft>
              <a:buSzPts val="6900"/>
              <a:buNone/>
              <a:defRPr sz="6900"/>
            </a:lvl6pPr>
            <a:lvl7pPr lvl="6" algn="l">
              <a:lnSpc>
                <a:spcPct val="80000"/>
              </a:lnSpc>
              <a:spcBef>
                <a:spcPts val="0"/>
              </a:spcBef>
              <a:spcAft>
                <a:spcPts val="0"/>
              </a:spcAft>
              <a:buSzPts val="6900"/>
              <a:buNone/>
              <a:defRPr sz="6900"/>
            </a:lvl7pPr>
            <a:lvl8pPr lvl="7" algn="l">
              <a:lnSpc>
                <a:spcPct val="80000"/>
              </a:lnSpc>
              <a:spcBef>
                <a:spcPts val="0"/>
              </a:spcBef>
              <a:spcAft>
                <a:spcPts val="0"/>
              </a:spcAft>
              <a:buSzPts val="6900"/>
              <a:buNone/>
              <a:defRPr sz="6900"/>
            </a:lvl8pPr>
            <a:lvl9pPr lvl="8" algn="l">
              <a:lnSpc>
                <a:spcPct val="80000"/>
              </a:lnSpc>
              <a:spcBef>
                <a:spcPts val="0"/>
              </a:spcBef>
              <a:spcAft>
                <a:spcPts val="0"/>
              </a:spcAft>
              <a:buSzPts val="6900"/>
              <a:buNone/>
              <a:defRPr sz="6900"/>
            </a:lvl9pPr>
          </a:lstStyle>
          <a:p>
            <a:endParaRPr/>
          </a:p>
        </p:txBody>
      </p:sp>
      <p:sp>
        <p:nvSpPr>
          <p:cNvPr id="1234" name="Google Shape;1234;p136"/>
          <p:cNvSpPr txBox="1">
            <a:spLocks noGrp="1"/>
          </p:cNvSpPr>
          <p:nvPr>
            <p:ph type="subTitle" idx="1"/>
          </p:nvPr>
        </p:nvSpPr>
        <p:spPr>
          <a:xfrm>
            <a:off x="6096000" y="1828967"/>
            <a:ext cx="5294700" cy="16200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1"/>
        <p:cNvGrpSpPr/>
        <p:nvPr/>
      </p:nvGrpSpPr>
      <p:grpSpPr>
        <a:xfrm>
          <a:off x="0" y="0"/>
          <a:ext cx="0" cy="0"/>
          <a:chOff x="0" y="0"/>
          <a:chExt cx="0" cy="0"/>
        </a:xfrm>
      </p:grpSpPr>
      <p:sp>
        <p:nvSpPr>
          <p:cNvPr id="1242" name="Google Shape;1242;p13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3" name="Google Shape;1243;p13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4" name="Google Shape;1244;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5" name="Google Shape;1245;p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6" name="Google Shape;1246;p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7"/>
        <p:cNvGrpSpPr/>
        <p:nvPr/>
      </p:nvGrpSpPr>
      <p:grpSpPr>
        <a:xfrm>
          <a:off x="0" y="0"/>
          <a:ext cx="0" cy="0"/>
          <a:chOff x="0" y="0"/>
          <a:chExt cx="0" cy="0"/>
        </a:xfrm>
      </p:grpSpPr>
      <p:sp>
        <p:nvSpPr>
          <p:cNvPr id="1248" name="Google Shape;1248;p1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9" name="Google Shape;1249;p1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0" name="Google Shape;1250;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3"/>
        <p:cNvGrpSpPr/>
        <p:nvPr/>
      </p:nvGrpSpPr>
      <p:grpSpPr>
        <a:xfrm>
          <a:off x="0" y="0"/>
          <a:ext cx="0" cy="0"/>
          <a:chOff x="0" y="0"/>
          <a:chExt cx="0" cy="0"/>
        </a:xfrm>
      </p:grpSpPr>
      <p:sp>
        <p:nvSpPr>
          <p:cNvPr id="1254" name="Google Shape;1254;p14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5" name="Google Shape;1255;p14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256" name="Google Shape;1256;p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1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9"/>
        <p:cNvGrpSpPr/>
        <p:nvPr/>
      </p:nvGrpSpPr>
      <p:grpSpPr>
        <a:xfrm>
          <a:off x="0" y="0"/>
          <a:ext cx="0" cy="0"/>
          <a:chOff x="0" y="0"/>
          <a:chExt cx="0" cy="0"/>
        </a:xfrm>
      </p:grpSpPr>
      <p:sp>
        <p:nvSpPr>
          <p:cNvPr id="1260" name="Google Shape;1260;p1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1" name="Google Shape;1261;p14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2" name="Google Shape;1262;p14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3" name="Google Shape;1263;p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4" name="Google Shape;1264;p1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1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6"/>
        <p:cNvGrpSpPr/>
        <p:nvPr/>
      </p:nvGrpSpPr>
      <p:grpSpPr>
        <a:xfrm>
          <a:off x="0" y="0"/>
          <a:ext cx="0" cy="0"/>
          <a:chOff x="0" y="0"/>
          <a:chExt cx="0" cy="0"/>
        </a:xfrm>
      </p:grpSpPr>
      <p:sp>
        <p:nvSpPr>
          <p:cNvPr id="1267" name="Google Shape;1267;p14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8" name="Google Shape;1268;p14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9" name="Google Shape;1269;p14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0" name="Google Shape;1270;p14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1" name="Google Shape;1271;p14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p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3" name="Google Shape;1273;p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4" name="Google Shape;1274;p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5"/>
        <p:cNvGrpSpPr/>
        <p:nvPr/>
      </p:nvGrpSpPr>
      <p:grpSpPr>
        <a:xfrm>
          <a:off x="0" y="0"/>
          <a:ext cx="0" cy="0"/>
          <a:chOff x="0" y="0"/>
          <a:chExt cx="0" cy="0"/>
        </a:xfrm>
      </p:grpSpPr>
      <p:sp>
        <p:nvSpPr>
          <p:cNvPr id="1276" name="Google Shape;1276;p1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7" name="Google Shape;1277;p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8" name="Google Shape;1278;p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9" name="Google Shape;1279;p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0"/>
        <p:cNvGrpSpPr/>
        <p:nvPr/>
      </p:nvGrpSpPr>
      <p:grpSpPr>
        <a:xfrm>
          <a:off x="0" y="0"/>
          <a:ext cx="0" cy="0"/>
          <a:chOff x="0" y="0"/>
          <a:chExt cx="0" cy="0"/>
        </a:xfrm>
      </p:grpSpPr>
      <p:sp>
        <p:nvSpPr>
          <p:cNvPr id="1281" name="Google Shape;1281;p1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2" name="Google Shape;1282;p1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3" name="Google Shape;1283;p1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4"/>
        <p:cNvGrpSpPr/>
        <p:nvPr/>
      </p:nvGrpSpPr>
      <p:grpSpPr>
        <a:xfrm>
          <a:off x="0" y="0"/>
          <a:ext cx="0" cy="0"/>
          <a:chOff x="0" y="0"/>
          <a:chExt cx="0" cy="0"/>
        </a:xfrm>
      </p:grpSpPr>
      <p:sp>
        <p:nvSpPr>
          <p:cNvPr id="1285" name="Google Shape;1285;p14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6" name="Google Shape;1286;p14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87" name="Google Shape;1287;p14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8" name="Google Shape;1288;p1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9" name="Google Shape;1289;p1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0" name="Google Shape;1290;p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1"/>
        <p:cNvGrpSpPr/>
        <p:nvPr/>
      </p:nvGrpSpPr>
      <p:grpSpPr>
        <a:xfrm>
          <a:off x="0" y="0"/>
          <a:ext cx="0" cy="0"/>
          <a:chOff x="0" y="0"/>
          <a:chExt cx="0" cy="0"/>
        </a:xfrm>
      </p:grpSpPr>
      <p:sp>
        <p:nvSpPr>
          <p:cNvPr id="1292" name="Google Shape;1292;p14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3" name="Google Shape;1293;p146"/>
          <p:cNvSpPr>
            <a:spLocks noGrp="1"/>
          </p:cNvSpPr>
          <p:nvPr>
            <p:ph type="pic" idx="2"/>
          </p:nvPr>
        </p:nvSpPr>
        <p:spPr>
          <a:xfrm>
            <a:off x="5183188" y="987425"/>
            <a:ext cx="6172200" cy="4873500"/>
          </a:xfrm>
          <a:prstGeom prst="rect">
            <a:avLst/>
          </a:prstGeom>
          <a:noFill/>
          <a:ln>
            <a:noFill/>
          </a:ln>
        </p:spPr>
      </p:sp>
      <p:sp>
        <p:nvSpPr>
          <p:cNvPr id="1294" name="Google Shape;1294;p14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5" name="Google Shape;1295;p1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6" name="Google Shape;1296;p1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7" name="Google Shape;1297;p1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8"/>
        <p:cNvGrpSpPr/>
        <p:nvPr/>
      </p:nvGrpSpPr>
      <p:grpSpPr>
        <a:xfrm>
          <a:off x="0" y="0"/>
          <a:ext cx="0" cy="0"/>
          <a:chOff x="0" y="0"/>
          <a:chExt cx="0" cy="0"/>
        </a:xfrm>
      </p:grpSpPr>
      <p:sp>
        <p:nvSpPr>
          <p:cNvPr id="1299" name="Google Shape;1299;p1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0" name="Google Shape;1300;p14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p1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1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3" name="Google Shape;1303;p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4"/>
        <p:cNvGrpSpPr/>
        <p:nvPr/>
      </p:nvGrpSpPr>
      <p:grpSpPr>
        <a:xfrm>
          <a:off x="0" y="0"/>
          <a:ext cx="0" cy="0"/>
          <a:chOff x="0" y="0"/>
          <a:chExt cx="0" cy="0"/>
        </a:xfrm>
      </p:grpSpPr>
      <p:sp>
        <p:nvSpPr>
          <p:cNvPr id="1305" name="Google Shape;1305;p14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6" name="Google Shape;1306;p14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7" name="Google Shape;1307;p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8" name="Google Shape;1308;p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9" name="Google Shape;1309;p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_4">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6" name="Google Shape;106;p1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7" name="Google Shape;107;p1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0" name="Google Shape;110;p1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1" name="Google Shape;111;p1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 - Single Light Blue 1">
  <p:cSld name="TITLE_1_4">
    <p:spTree>
      <p:nvGrpSpPr>
        <p:cNvPr id="1" name="Shape 112"/>
        <p:cNvGrpSpPr/>
        <p:nvPr/>
      </p:nvGrpSpPr>
      <p:grpSpPr>
        <a:xfrm>
          <a:off x="0" y="0"/>
          <a:ext cx="0" cy="0"/>
          <a:chOff x="0" y="0"/>
          <a:chExt cx="0" cy="0"/>
        </a:xfrm>
      </p:grpSpPr>
      <p:sp>
        <p:nvSpPr>
          <p:cNvPr id="113" name="Google Shape;113;p18"/>
          <p:cNvSpPr/>
          <p:nvPr/>
        </p:nvSpPr>
        <p:spPr>
          <a:xfrm rot="10800000" flipH="1">
            <a:off x="-63347" y="-63033"/>
            <a:ext cx="12240900" cy="1139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p18"/>
          <p:cNvSpPr txBox="1">
            <a:spLocks noGrp="1"/>
          </p:cNvSpPr>
          <p:nvPr>
            <p:ph type="sldNum" idx="12"/>
          </p:nvPr>
        </p:nvSpPr>
        <p:spPr>
          <a:xfrm>
            <a:off x="11703000" y="6319233"/>
            <a:ext cx="489300" cy="524700"/>
          </a:xfrm>
          <a:prstGeom prst="rect">
            <a:avLst/>
          </a:prstGeom>
        </p:spPr>
        <p:txBody>
          <a:bodyPr spcFirstLastPara="1" wrap="square" lIns="91425" tIns="45700" rIns="91425" bIns="45700" anchor="ctr" anchorCtr="0">
            <a:no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15" name="Google Shape;115;p18"/>
          <p:cNvPicPr preferRelativeResize="0"/>
          <p:nvPr/>
        </p:nvPicPr>
        <p:blipFill rotWithShape="1">
          <a:blip r:embed="rId2">
            <a:alphaModFix/>
          </a:blip>
          <a:srcRect/>
          <a:stretch/>
        </p:blipFill>
        <p:spPr>
          <a:xfrm>
            <a:off x="10382199" y="6340097"/>
            <a:ext cx="1320799" cy="398161"/>
          </a:xfrm>
          <a:prstGeom prst="rect">
            <a:avLst/>
          </a:prstGeom>
          <a:noFill/>
          <a:ln>
            <a:noFill/>
          </a:ln>
        </p:spPr>
      </p:pic>
      <p:sp>
        <p:nvSpPr>
          <p:cNvPr id="116" name="Google Shape;116;p18"/>
          <p:cNvSpPr txBox="1">
            <a:spLocks noGrp="1"/>
          </p:cNvSpPr>
          <p:nvPr>
            <p:ph type="title"/>
          </p:nvPr>
        </p:nvSpPr>
        <p:spPr>
          <a:xfrm>
            <a:off x="55167" y="200"/>
            <a:ext cx="11516400" cy="1031100"/>
          </a:xfrm>
          <a:prstGeom prst="rect">
            <a:avLst/>
          </a:prstGeom>
        </p:spPr>
        <p:txBody>
          <a:bodyPr spcFirstLastPara="1" wrap="square" lIns="91425" tIns="45700" rIns="91425" bIns="45700" anchor="ctr" anchorCtr="0">
            <a:normAutofit/>
          </a:bodyPr>
          <a:lstStyle>
            <a:lvl1pPr lvl="0">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1pPr>
            <a:lvl2pPr lvl="1">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2pPr>
            <a:lvl3pPr lvl="2">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3pPr>
            <a:lvl4pPr lvl="3">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4pPr>
            <a:lvl5pPr lvl="4">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5pPr>
            <a:lvl6pPr lvl="5">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6pPr>
            <a:lvl7pPr lvl="6">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7pPr>
            <a:lvl8pPr lvl="7">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8pPr>
            <a:lvl9pPr lvl="8">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p:cSld name="Title">
    <p:bg>
      <p:bgPr>
        <a:solidFill>
          <a:schemeClr val="lt1"/>
        </a:solidFill>
        <a:effectLst/>
      </p:bgPr>
    </p:bg>
    <p:spTree>
      <p:nvGrpSpPr>
        <p:cNvPr id="1" name="Shape 117"/>
        <p:cNvGrpSpPr/>
        <p:nvPr/>
      </p:nvGrpSpPr>
      <p:grpSpPr>
        <a:xfrm>
          <a:off x="0" y="0"/>
          <a:ext cx="0" cy="0"/>
          <a:chOff x="0" y="0"/>
          <a:chExt cx="0" cy="0"/>
        </a:xfrm>
      </p:grpSpPr>
      <p:grpSp>
        <p:nvGrpSpPr>
          <p:cNvPr id="118" name="Google Shape;118;p19"/>
          <p:cNvGrpSpPr/>
          <p:nvPr/>
        </p:nvGrpSpPr>
        <p:grpSpPr>
          <a:xfrm>
            <a:off x="8207171" y="-10973"/>
            <a:ext cx="3984945" cy="5443073"/>
            <a:chOff x="8207171" y="-10973"/>
            <a:chExt cx="3984945" cy="5443073"/>
          </a:xfrm>
        </p:grpSpPr>
        <p:sp>
          <p:nvSpPr>
            <p:cNvPr id="119" name="Google Shape;119;p19"/>
            <p:cNvSpPr/>
            <p:nvPr/>
          </p:nvSpPr>
          <p:spPr>
            <a:xfrm>
              <a:off x="8894516" y="0"/>
              <a:ext cx="3297600" cy="5432100"/>
            </a:xfrm>
            <a:prstGeom prst="rect">
              <a:avLst/>
            </a:prstGeom>
            <a:gradFill>
              <a:gsLst>
                <a:gs pos="0">
                  <a:schemeClr val="accent4"/>
                </a:gs>
                <a:gs pos="26000">
                  <a:srgbClr val="007186">
                    <a:alpha val="84705"/>
                  </a:srgbClr>
                </a:gs>
                <a:gs pos="81000">
                  <a:srgbClr val="003843"/>
                </a:gs>
                <a:gs pos="100000">
                  <a:srgbClr val="003843"/>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sp>
          <p:nvSpPr>
            <p:cNvPr id="120" name="Google Shape;120;p19"/>
            <p:cNvSpPr/>
            <p:nvPr/>
          </p:nvSpPr>
          <p:spPr>
            <a:xfrm>
              <a:off x="8207171" y="-10973"/>
              <a:ext cx="687345" cy="5433619"/>
            </a:xfrm>
            <a:custGeom>
              <a:avLst/>
              <a:gdLst/>
              <a:ahLst/>
              <a:cxnLst/>
              <a:rect l="l" t="t" r="r" b="b"/>
              <a:pathLst>
                <a:path w="687345" h="5460924" extrusionOk="0">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adFill>
              <a:gsLst>
                <a:gs pos="0">
                  <a:schemeClr val="accent4"/>
                </a:gs>
                <a:gs pos="26000">
                  <a:srgbClr val="007186">
                    <a:alpha val="84705"/>
                  </a:srgbClr>
                </a:gs>
                <a:gs pos="81000">
                  <a:srgbClr val="003843"/>
                </a:gs>
                <a:gs pos="100000">
                  <a:srgbClr val="003843"/>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grpSp>
      <p:grpSp>
        <p:nvGrpSpPr>
          <p:cNvPr id="121" name="Google Shape;121;p19"/>
          <p:cNvGrpSpPr/>
          <p:nvPr/>
        </p:nvGrpSpPr>
        <p:grpSpPr>
          <a:xfrm>
            <a:off x="8494529" y="-92252"/>
            <a:ext cx="3832530" cy="5762782"/>
            <a:chOff x="9704153" y="0"/>
            <a:chExt cx="3832530" cy="5762782"/>
          </a:xfrm>
        </p:grpSpPr>
        <p:pic>
          <p:nvPicPr>
            <p:cNvPr id="122" name="Google Shape;122;p19" descr="A white logo with a black background&#10;&#10;Description automatically generated"/>
            <p:cNvPicPr preferRelativeResize="0"/>
            <p:nvPr/>
          </p:nvPicPr>
          <p:blipFill rotWithShape="1">
            <a:blip r:embed="rId2">
              <a:alphaModFix amt="25000"/>
            </a:blip>
            <a:srcRect/>
            <a:stretch/>
          </p:blipFill>
          <p:spPr>
            <a:xfrm>
              <a:off x="9704153" y="0"/>
              <a:ext cx="3832530" cy="5762782"/>
            </a:xfrm>
            <a:prstGeom prst="rect">
              <a:avLst/>
            </a:prstGeom>
            <a:noFill/>
            <a:ln>
              <a:noFill/>
            </a:ln>
          </p:spPr>
        </p:pic>
        <p:sp>
          <p:nvSpPr>
            <p:cNvPr id="123" name="Google Shape;123;p19"/>
            <p:cNvSpPr/>
            <p:nvPr/>
          </p:nvSpPr>
          <p:spPr>
            <a:xfrm>
              <a:off x="11685645" y="2361203"/>
              <a:ext cx="1131393" cy="603306"/>
            </a:xfrm>
            <a:custGeom>
              <a:avLst/>
              <a:gdLst/>
              <a:ahLst/>
              <a:cxnLst/>
              <a:rect l="l" t="t" r="r" b="b"/>
              <a:pathLst>
                <a:path w="623357" h="332400" extrusionOk="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lt1">
                <a:alpha val="149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sp>
        <p:nvSpPr>
          <p:cNvPr id="124" name="Google Shape;124;p19"/>
          <p:cNvSpPr txBox="1">
            <a:spLocks noGrp="1"/>
          </p:cNvSpPr>
          <p:nvPr>
            <p:ph type="ctrTitle"/>
          </p:nvPr>
        </p:nvSpPr>
        <p:spPr>
          <a:xfrm>
            <a:off x="396238" y="1251373"/>
            <a:ext cx="7614900" cy="14394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400"/>
              <a:buFont typeface="Open Sans"/>
              <a:buNone/>
              <a:defRPr sz="4400">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9"/>
          <p:cNvSpPr txBox="1">
            <a:spLocks noGrp="1"/>
          </p:cNvSpPr>
          <p:nvPr>
            <p:ph type="subTitle" idx="1"/>
          </p:nvPr>
        </p:nvSpPr>
        <p:spPr>
          <a:xfrm>
            <a:off x="396238" y="2817704"/>
            <a:ext cx="7614900" cy="533400"/>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2800"/>
              <a:buNone/>
              <a:defRPr sz="2800">
                <a:solidFill>
                  <a:schemeClr val="accent2"/>
                </a:solidFill>
                <a:latin typeface="Open Sans"/>
                <a:ea typeface="Open Sans"/>
                <a:cs typeface="Open Sans"/>
                <a:sym typeface="Open Sans"/>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26" name="Google Shape;126;p19"/>
          <p:cNvSpPr txBox="1">
            <a:spLocks noGrp="1"/>
          </p:cNvSpPr>
          <p:nvPr>
            <p:ph type="body" idx="2"/>
          </p:nvPr>
        </p:nvSpPr>
        <p:spPr>
          <a:xfrm>
            <a:off x="396238" y="3706748"/>
            <a:ext cx="7614900" cy="822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SzPts val="1800"/>
              <a:buNone/>
              <a:defRPr sz="1800">
                <a:solidFill>
                  <a:srgbClr val="59565A"/>
                </a:solidFill>
                <a:latin typeface="Open Sans"/>
                <a:ea typeface="Open Sans"/>
                <a:cs typeface="Open Sans"/>
                <a:sym typeface="Open Sans"/>
              </a:defRPr>
            </a:lvl1pPr>
            <a:lvl2pPr marL="914400" lvl="1" indent="-228600" algn="l">
              <a:lnSpc>
                <a:spcPct val="100000"/>
              </a:lnSpc>
              <a:spcBef>
                <a:spcPts val="600"/>
              </a:spcBef>
              <a:spcAft>
                <a:spcPts val="0"/>
              </a:spcAft>
              <a:buSzPts val="2000"/>
              <a:buFont typeface="Arial"/>
              <a:buNone/>
              <a:defRPr sz="2000">
                <a:solidFill>
                  <a:srgbClr val="0088B1"/>
                </a:solidFill>
                <a:latin typeface="Open Sans"/>
                <a:ea typeface="Open Sans"/>
                <a:cs typeface="Open Sans"/>
                <a:sym typeface="Open Sans"/>
              </a:defRPr>
            </a:lvl2pPr>
            <a:lvl3pPr marL="1371600" lvl="2" indent="-228600" algn="l">
              <a:lnSpc>
                <a:spcPct val="100000"/>
              </a:lnSpc>
              <a:spcBef>
                <a:spcPts val="600"/>
              </a:spcBef>
              <a:spcAft>
                <a:spcPts val="0"/>
              </a:spcAft>
              <a:buSzPts val="1800"/>
              <a:buFont typeface="Arial"/>
              <a:buNone/>
              <a:defRPr sz="1800">
                <a:solidFill>
                  <a:srgbClr val="0088B1"/>
                </a:solidFill>
                <a:latin typeface="Open Sans"/>
                <a:ea typeface="Open Sans"/>
                <a:cs typeface="Open Sans"/>
                <a:sym typeface="Open Sans"/>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7" name="Google Shape;127;p19"/>
          <p:cNvSpPr txBox="1">
            <a:spLocks noGrp="1"/>
          </p:cNvSpPr>
          <p:nvPr>
            <p:ph type="body" idx="3"/>
          </p:nvPr>
        </p:nvSpPr>
        <p:spPr>
          <a:xfrm>
            <a:off x="396237" y="4723852"/>
            <a:ext cx="1446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1800"/>
              <a:buNone/>
              <a:defRPr sz="1800" cap="none">
                <a:solidFill>
                  <a:schemeClr val="dk1"/>
                </a:solidFill>
                <a:latin typeface="Open Sans"/>
                <a:ea typeface="Open Sans"/>
                <a:cs typeface="Open Sans"/>
                <a:sym typeface="Open Sans"/>
              </a:defRPr>
            </a:lvl1pPr>
            <a:lvl2pPr marL="914400" lvl="1" indent="-292100" algn="r">
              <a:lnSpc>
                <a:spcPct val="100000"/>
              </a:lnSpc>
              <a:spcBef>
                <a:spcPts val="600"/>
              </a:spcBef>
              <a:spcAft>
                <a:spcPts val="0"/>
              </a:spcAft>
              <a:buSzPts val="1000"/>
              <a:buChar char="•"/>
              <a:defRPr sz="1000"/>
            </a:lvl2pPr>
            <a:lvl3pPr marL="1371600" lvl="2" indent="-292100" algn="r">
              <a:lnSpc>
                <a:spcPct val="100000"/>
              </a:lnSpc>
              <a:spcBef>
                <a:spcPts val="600"/>
              </a:spcBef>
              <a:spcAft>
                <a:spcPts val="0"/>
              </a:spcAft>
              <a:buSzPts val="1000"/>
              <a:buChar char="•"/>
              <a:defRPr sz="1000"/>
            </a:lvl3pPr>
            <a:lvl4pPr marL="1828800" lvl="3" indent="-298450" algn="r">
              <a:lnSpc>
                <a:spcPct val="100000"/>
              </a:lnSpc>
              <a:spcBef>
                <a:spcPts val="600"/>
              </a:spcBef>
              <a:spcAft>
                <a:spcPts val="0"/>
              </a:spcAft>
              <a:buSzPts val="1100"/>
              <a:buChar char="•"/>
              <a:defRPr sz="1000"/>
            </a:lvl4pPr>
            <a:lvl5pPr marL="2286000" lvl="4" indent="-292100" algn="r">
              <a:lnSpc>
                <a:spcPct val="100000"/>
              </a:lnSpc>
              <a:spcBef>
                <a:spcPts val="600"/>
              </a:spcBef>
              <a:spcAft>
                <a:spcPts val="0"/>
              </a:spcAft>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28" name="Google Shape;128;p19"/>
          <p:cNvCxnSpPr/>
          <p:nvPr/>
        </p:nvCxnSpPr>
        <p:spPr>
          <a:xfrm>
            <a:off x="0" y="5432142"/>
            <a:ext cx="12189000" cy="0"/>
          </a:xfrm>
          <a:prstGeom prst="straightConnector1">
            <a:avLst/>
          </a:prstGeom>
          <a:noFill/>
          <a:ln w="38100" cap="flat" cmpd="sng">
            <a:solidFill>
              <a:schemeClr val="accent2"/>
            </a:solidFill>
            <a:prstDash val="solid"/>
            <a:miter lim="800000"/>
            <a:headEnd type="none" w="sm" len="sm"/>
            <a:tailEnd type="none" w="sm" len="sm"/>
          </a:ln>
        </p:spPr>
      </p:cxnSp>
      <p:pic>
        <p:nvPicPr>
          <p:cNvPr id="129" name="Google Shape;129;p19"/>
          <p:cNvPicPr preferRelativeResize="0"/>
          <p:nvPr/>
        </p:nvPicPr>
        <p:blipFill rotWithShape="1">
          <a:blip r:embed="rId3">
            <a:alphaModFix/>
          </a:blip>
          <a:srcRect/>
          <a:stretch/>
        </p:blipFill>
        <p:spPr>
          <a:xfrm>
            <a:off x="301745" y="5487704"/>
            <a:ext cx="2314575" cy="1209675"/>
          </a:xfrm>
          <a:prstGeom prst="rect">
            <a:avLst/>
          </a:prstGeom>
          <a:noFill/>
          <a:ln>
            <a:noFill/>
          </a:ln>
        </p:spPr>
      </p:pic>
      <p:sp>
        <p:nvSpPr>
          <p:cNvPr id="130" name="Google Shape;130;p19"/>
          <p:cNvSpPr txBox="1">
            <a:spLocks noGrp="1"/>
          </p:cNvSpPr>
          <p:nvPr>
            <p:ph type="body" idx="4"/>
          </p:nvPr>
        </p:nvSpPr>
        <p:spPr>
          <a:xfrm>
            <a:off x="3395765" y="5983978"/>
            <a:ext cx="8407500" cy="5865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1800"/>
              </a:spcBef>
              <a:spcAft>
                <a:spcPts val="0"/>
              </a:spcAft>
              <a:buSzPts val="900"/>
              <a:buNone/>
              <a:defRPr sz="900"/>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0"/>
          <p:cNvSpPr txBox="1">
            <a:spLocks noGrp="1"/>
          </p:cNvSpPr>
          <p:nvPr>
            <p:ph type="body" idx="1"/>
          </p:nvPr>
        </p:nvSpPr>
        <p:spPr>
          <a:xfrm>
            <a:off x="381000" y="1280160"/>
            <a:ext cx="11414700" cy="45633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0"/>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20"/>
          <p:cNvSpPr txBox="1">
            <a:spLocks noGrp="1"/>
          </p:cNvSpPr>
          <p:nvPr>
            <p:ph type="sldNum" idx="12"/>
          </p:nvPr>
        </p:nvSpPr>
        <p:spPr>
          <a:xfrm>
            <a:off x="11643561" y="6585203"/>
            <a:ext cx="153900" cy="1848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pic>
        <p:nvPicPr>
          <p:cNvPr id="20" name="Google Shape;20;p3"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21" name="Google Shape;21;p3"/>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2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Google Shape;143;p2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44" name="Google Shape;144;p2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5" name="Google Shape;145;p2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48" name="Google Shape;148;p2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1" name="Google Shape;151;p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52" name="Google Shape;152;p2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5" name="Google Shape;155;p2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56" name="Google Shape;156;p2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57" name="Google Shape;157;p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0" name="Google Shape;160;p2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63" name="Google Shape;163;p28"/>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64" name="Google Shape;164;p2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67" name="Google Shape;167;p2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8"/>
        <p:cNvGrpSpPr/>
        <p:nvPr/>
      </p:nvGrpSpPr>
      <p:grpSpPr>
        <a:xfrm>
          <a:off x="0" y="0"/>
          <a:ext cx="0" cy="0"/>
          <a:chOff x="0" y="0"/>
          <a:chExt cx="0" cy="0"/>
        </a:xfrm>
      </p:grpSpPr>
      <p:sp>
        <p:nvSpPr>
          <p:cNvPr id="169" name="Google Shape;169;p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70" name="Google Shape;170;p3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71" name="Google Shape;171;p3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2" name="Google Shape;172;p3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73" name="Google Shape;173;p3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4"/>
        <p:cNvGrpSpPr/>
        <p:nvPr/>
      </p:nvGrpSpPr>
      <p:grpSpPr>
        <a:xfrm>
          <a:off x="0" y="0"/>
          <a:ext cx="0" cy="0"/>
          <a:chOff x="0" y="0"/>
          <a:chExt cx="0" cy="0"/>
        </a:xfrm>
      </p:grpSpPr>
      <p:sp>
        <p:nvSpPr>
          <p:cNvPr id="175" name="Google Shape;175;p31"/>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76" name="Google Shape;176;p3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31" name="Google Shape;31;p4"/>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4"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33" name="Google Shape;33;p4"/>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sp>
        <p:nvSpPr>
          <p:cNvPr id="178" name="Google Shape;178;p3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79" name="Google Shape;179;p3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80" name="Google Shape;180;p3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 - Title and Body">
  <p:cSld name="Title and Body Copy_1">
    <p:spTree>
      <p:nvGrpSpPr>
        <p:cNvPr id="1" name="Shape 181"/>
        <p:cNvGrpSpPr/>
        <p:nvPr/>
      </p:nvGrpSpPr>
      <p:grpSpPr>
        <a:xfrm>
          <a:off x="0" y="0"/>
          <a:ext cx="0" cy="0"/>
          <a:chOff x="0" y="0"/>
          <a:chExt cx="0" cy="0"/>
        </a:xfrm>
      </p:grpSpPr>
      <p:pic>
        <p:nvPicPr>
          <p:cNvPr id="182" name="Google Shape;182;p33" title="Blob 1.png"/>
          <p:cNvPicPr preferRelativeResize="0"/>
          <p:nvPr/>
        </p:nvPicPr>
        <p:blipFill rotWithShape="1">
          <a:blip r:embed="rId2">
            <a:alphaModFix amt="56000"/>
          </a:blip>
          <a:srcRect/>
          <a:stretch/>
        </p:blipFill>
        <p:spPr>
          <a:xfrm>
            <a:off x="2921259" y="0"/>
            <a:ext cx="9270748" cy="6858000"/>
          </a:xfrm>
          <a:prstGeom prst="rect">
            <a:avLst/>
          </a:prstGeom>
          <a:noFill/>
          <a:ln>
            <a:noFill/>
          </a:ln>
        </p:spPr>
      </p:pic>
      <p:pic>
        <p:nvPicPr>
          <p:cNvPr id="183" name="Google Shape;183;p33" title="Blob 2.png"/>
          <p:cNvPicPr preferRelativeResize="0"/>
          <p:nvPr/>
        </p:nvPicPr>
        <p:blipFill rotWithShape="1">
          <a:blip r:embed="rId3">
            <a:alphaModFix amt="56000"/>
          </a:blip>
          <a:srcRect/>
          <a:stretch/>
        </p:blipFill>
        <p:spPr>
          <a:xfrm>
            <a:off x="0" y="1970476"/>
            <a:ext cx="12192005" cy="4887518"/>
          </a:xfrm>
          <a:prstGeom prst="rect">
            <a:avLst/>
          </a:prstGeom>
          <a:noFill/>
          <a:ln>
            <a:noFill/>
          </a:ln>
        </p:spPr>
      </p:pic>
      <p:pic>
        <p:nvPicPr>
          <p:cNvPr id="184" name="Google Shape;184;p33" title="Goalbook Icon Logo.png"/>
          <p:cNvPicPr preferRelativeResize="0"/>
          <p:nvPr/>
        </p:nvPicPr>
        <p:blipFill rotWithShape="1">
          <a:blip r:embed="rId4">
            <a:alphaModFix/>
          </a:blip>
          <a:srcRect t="269" b="269"/>
          <a:stretch/>
        </p:blipFill>
        <p:spPr>
          <a:xfrm>
            <a:off x="11150931" y="204717"/>
            <a:ext cx="431468" cy="483902"/>
          </a:xfrm>
          <a:prstGeom prst="rect">
            <a:avLst/>
          </a:prstGeom>
          <a:noFill/>
          <a:ln>
            <a:noFill/>
          </a:ln>
        </p:spPr>
      </p:pic>
      <p:sp>
        <p:nvSpPr>
          <p:cNvPr id="185" name="Google Shape;185;p33"/>
          <p:cNvSpPr txBox="1"/>
          <p:nvPr/>
        </p:nvSpPr>
        <p:spPr>
          <a:xfrm>
            <a:off x="12817644" y="2201779"/>
            <a:ext cx="246300" cy="399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33"/>
          <p:cNvSpPr txBox="1">
            <a:spLocks noGrp="1"/>
          </p:cNvSpPr>
          <p:nvPr>
            <p:ph type="title"/>
          </p:nvPr>
        </p:nvSpPr>
        <p:spPr>
          <a:xfrm>
            <a:off x="609600" y="37833"/>
            <a:ext cx="9525600" cy="748800"/>
          </a:xfrm>
          <a:prstGeom prst="rect">
            <a:avLst/>
          </a:prstGeom>
          <a:noFill/>
          <a:ln>
            <a:noFill/>
          </a:ln>
        </p:spPr>
        <p:txBody>
          <a:bodyPr spcFirstLastPara="1" wrap="square" lIns="0" tIns="243825" rIns="0" bIns="121900" anchor="ctr" anchorCtr="0">
            <a:noAutofit/>
          </a:bodyPr>
          <a:lstStyle>
            <a:lvl1pPr lvl="0" algn="l">
              <a:lnSpc>
                <a:spcPct val="100000"/>
              </a:lnSpc>
              <a:spcBef>
                <a:spcPts val="0"/>
              </a:spcBef>
              <a:spcAft>
                <a:spcPts val="0"/>
              </a:spcAft>
              <a:buClr>
                <a:schemeClr val="dk2"/>
              </a:buClr>
              <a:buSzPts val="2700"/>
              <a:buNone/>
              <a:defRPr sz="2700">
                <a:solidFill>
                  <a:schemeClr val="dk2"/>
                </a:solidFill>
              </a:defRPr>
            </a:lvl1pPr>
            <a:lvl2pPr lvl="1" algn="l">
              <a:lnSpc>
                <a:spcPct val="100000"/>
              </a:lnSpc>
              <a:spcBef>
                <a:spcPts val="0"/>
              </a:spcBef>
              <a:spcAft>
                <a:spcPts val="0"/>
              </a:spcAft>
              <a:buClr>
                <a:schemeClr val="dk2"/>
              </a:buClr>
              <a:buSzPts val="2700"/>
              <a:buNone/>
              <a:defRPr sz="2700">
                <a:solidFill>
                  <a:schemeClr val="dk2"/>
                </a:solidFill>
              </a:defRPr>
            </a:lvl2pPr>
            <a:lvl3pPr lvl="2" algn="l">
              <a:lnSpc>
                <a:spcPct val="100000"/>
              </a:lnSpc>
              <a:spcBef>
                <a:spcPts val="0"/>
              </a:spcBef>
              <a:spcAft>
                <a:spcPts val="0"/>
              </a:spcAft>
              <a:buClr>
                <a:schemeClr val="dk2"/>
              </a:buClr>
              <a:buSzPts val="2700"/>
              <a:buNone/>
              <a:defRPr sz="2700">
                <a:solidFill>
                  <a:schemeClr val="dk2"/>
                </a:solidFill>
              </a:defRPr>
            </a:lvl3pPr>
            <a:lvl4pPr lvl="3" algn="l">
              <a:lnSpc>
                <a:spcPct val="100000"/>
              </a:lnSpc>
              <a:spcBef>
                <a:spcPts val="0"/>
              </a:spcBef>
              <a:spcAft>
                <a:spcPts val="0"/>
              </a:spcAft>
              <a:buClr>
                <a:schemeClr val="dk2"/>
              </a:buClr>
              <a:buSzPts val="2700"/>
              <a:buNone/>
              <a:defRPr sz="2700">
                <a:solidFill>
                  <a:schemeClr val="dk2"/>
                </a:solidFill>
              </a:defRPr>
            </a:lvl4pPr>
            <a:lvl5pPr lvl="4" algn="l">
              <a:lnSpc>
                <a:spcPct val="100000"/>
              </a:lnSpc>
              <a:spcBef>
                <a:spcPts val="0"/>
              </a:spcBef>
              <a:spcAft>
                <a:spcPts val="0"/>
              </a:spcAft>
              <a:buClr>
                <a:schemeClr val="dk2"/>
              </a:buClr>
              <a:buSzPts val="2700"/>
              <a:buNone/>
              <a:defRPr sz="2700">
                <a:solidFill>
                  <a:schemeClr val="dk2"/>
                </a:solidFill>
              </a:defRPr>
            </a:lvl5pPr>
            <a:lvl6pPr lvl="5" algn="l">
              <a:lnSpc>
                <a:spcPct val="100000"/>
              </a:lnSpc>
              <a:spcBef>
                <a:spcPts val="0"/>
              </a:spcBef>
              <a:spcAft>
                <a:spcPts val="0"/>
              </a:spcAft>
              <a:buClr>
                <a:schemeClr val="dk2"/>
              </a:buClr>
              <a:buSzPts val="2700"/>
              <a:buNone/>
              <a:defRPr sz="2700">
                <a:solidFill>
                  <a:schemeClr val="dk2"/>
                </a:solidFill>
              </a:defRPr>
            </a:lvl6pPr>
            <a:lvl7pPr lvl="6" algn="l">
              <a:lnSpc>
                <a:spcPct val="100000"/>
              </a:lnSpc>
              <a:spcBef>
                <a:spcPts val="0"/>
              </a:spcBef>
              <a:spcAft>
                <a:spcPts val="0"/>
              </a:spcAft>
              <a:buClr>
                <a:schemeClr val="dk2"/>
              </a:buClr>
              <a:buSzPts val="2700"/>
              <a:buNone/>
              <a:defRPr sz="2700">
                <a:solidFill>
                  <a:schemeClr val="dk2"/>
                </a:solidFill>
              </a:defRPr>
            </a:lvl7pPr>
            <a:lvl8pPr lvl="7" algn="l">
              <a:lnSpc>
                <a:spcPct val="100000"/>
              </a:lnSpc>
              <a:spcBef>
                <a:spcPts val="0"/>
              </a:spcBef>
              <a:spcAft>
                <a:spcPts val="0"/>
              </a:spcAft>
              <a:buClr>
                <a:schemeClr val="dk2"/>
              </a:buClr>
              <a:buSzPts val="2700"/>
              <a:buNone/>
              <a:defRPr sz="2700">
                <a:solidFill>
                  <a:schemeClr val="dk2"/>
                </a:solidFill>
              </a:defRPr>
            </a:lvl8pPr>
            <a:lvl9pPr lvl="8" algn="l">
              <a:lnSpc>
                <a:spcPct val="100000"/>
              </a:lnSpc>
              <a:spcBef>
                <a:spcPts val="0"/>
              </a:spcBef>
              <a:spcAft>
                <a:spcPts val="0"/>
              </a:spcAft>
              <a:buClr>
                <a:schemeClr val="dk2"/>
              </a:buClr>
              <a:buSzPts val="2700"/>
              <a:buNone/>
              <a:defRPr sz="2700">
                <a:solidFill>
                  <a:schemeClr val="dk2"/>
                </a:solidFill>
              </a:defRPr>
            </a:lvl9pPr>
          </a:lstStyle>
          <a:p>
            <a:endParaRPr/>
          </a:p>
        </p:txBody>
      </p:sp>
      <p:sp>
        <p:nvSpPr>
          <p:cNvPr id="187" name="Google Shape;187;p33"/>
          <p:cNvSpPr txBox="1">
            <a:spLocks noGrp="1"/>
          </p:cNvSpPr>
          <p:nvPr>
            <p:ph type="body" idx="1"/>
          </p:nvPr>
        </p:nvSpPr>
        <p:spPr>
          <a:xfrm>
            <a:off x="609600" y="1076033"/>
            <a:ext cx="10972800" cy="4931700"/>
          </a:xfrm>
          <a:prstGeom prst="rect">
            <a:avLst/>
          </a:prstGeom>
          <a:noFill/>
          <a:ln>
            <a:noFill/>
          </a:ln>
        </p:spPr>
        <p:txBody>
          <a:bodyPr spcFirstLastPara="1" wrap="square" lIns="121900" tIns="60925" rIns="121900" bIns="60925" anchor="t" anchorCtr="0">
            <a:normAutofit/>
          </a:bodyPr>
          <a:lstStyle>
            <a:lvl1pPr marL="457200" lvl="0" indent="-349250" algn="l">
              <a:lnSpc>
                <a:spcPct val="105000"/>
              </a:lnSpc>
              <a:spcBef>
                <a:spcPts val="0"/>
              </a:spcBef>
              <a:spcAft>
                <a:spcPts val="0"/>
              </a:spcAft>
              <a:buClr>
                <a:schemeClr val="dk2"/>
              </a:buClr>
              <a:buSzPts val="1900"/>
              <a:buChar char="●"/>
              <a:defRPr i="0"/>
            </a:lvl1pPr>
            <a:lvl2pPr marL="914400" lvl="1" indent="-330200" algn="l">
              <a:lnSpc>
                <a:spcPct val="105000"/>
              </a:lnSpc>
              <a:spcBef>
                <a:spcPts val="1300"/>
              </a:spcBef>
              <a:spcAft>
                <a:spcPts val="0"/>
              </a:spcAft>
              <a:buClr>
                <a:schemeClr val="dk2"/>
              </a:buClr>
              <a:buSzPts val="1600"/>
              <a:buChar char="○"/>
              <a:defRPr sz="2100" i="0"/>
            </a:lvl2pPr>
            <a:lvl3pPr marL="1371600" lvl="2" indent="-311150" algn="l">
              <a:lnSpc>
                <a:spcPct val="105000"/>
              </a:lnSpc>
              <a:spcBef>
                <a:spcPts val="1300"/>
              </a:spcBef>
              <a:spcAft>
                <a:spcPts val="0"/>
              </a:spcAft>
              <a:buClr>
                <a:schemeClr val="dk2"/>
              </a:buClr>
              <a:buSzPts val="1300"/>
              <a:buChar char="■"/>
              <a:defRPr sz="2100" i="0"/>
            </a:lvl3pPr>
            <a:lvl4pPr marL="1828800" lvl="3" indent="-330200" algn="l">
              <a:lnSpc>
                <a:spcPct val="105000"/>
              </a:lnSpc>
              <a:spcBef>
                <a:spcPts val="1300"/>
              </a:spcBef>
              <a:spcAft>
                <a:spcPts val="0"/>
              </a:spcAft>
              <a:buClr>
                <a:schemeClr val="dk2"/>
              </a:buClr>
              <a:buSzPts val="1600"/>
              <a:buChar char="●"/>
              <a:defRPr/>
            </a:lvl4pPr>
            <a:lvl5pPr marL="2286000" lvl="4" indent="-330200" algn="l">
              <a:lnSpc>
                <a:spcPct val="105000"/>
              </a:lnSpc>
              <a:spcBef>
                <a:spcPts val="1300"/>
              </a:spcBef>
              <a:spcAft>
                <a:spcPts val="0"/>
              </a:spcAft>
              <a:buClr>
                <a:schemeClr val="dk2"/>
              </a:buClr>
              <a:buSzPts val="1600"/>
              <a:buChar char="○"/>
              <a:defRPr/>
            </a:lvl5pPr>
            <a:lvl6pPr marL="2743200" lvl="5" indent="-311150" algn="l">
              <a:lnSpc>
                <a:spcPct val="105000"/>
              </a:lnSpc>
              <a:spcBef>
                <a:spcPts val="1300"/>
              </a:spcBef>
              <a:spcAft>
                <a:spcPts val="0"/>
              </a:spcAft>
              <a:buClr>
                <a:schemeClr val="dk2"/>
              </a:buClr>
              <a:buSzPts val="1300"/>
              <a:buChar char="■"/>
              <a:defRPr>
                <a:solidFill>
                  <a:schemeClr val="lt2"/>
                </a:solidFill>
              </a:defRPr>
            </a:lvl6pPr>
            <a:lvl7pPr marL="3200400" lvl="6" indent="-311150" algn="l">
              <a:lnSpc>
                <a:spcPct val="105000"/>
              </a:lnSpc>
              <a:spcBef>
                <a:spcPts val="1300"/>
              </a:spcBef>
              <a:spcAft>
                <a:spcPts val="0"/>
              </a:spcAft>
              <a:buClr>
                <a:schemeClr val="dk2"/>
              </a:buClr>
              <a:buSzPts val="1300"/>
              <a:buChar char="●"/>
              <a:defRPr>
                <a:solidFill>
                  <a:schemeClr val="lt2"/>
                </a:solidFill>
              </a:defRPr>
            </a:lvl7pPr>
            <a:lvl8pPr marL="3657600" lvl="7" indent="-311150" algn="l">
              <a:lnSpc>
                <a:spcPct val="105000"/>
              </a:lnSpc>
              <a:spcBef>
                <a:spcPts val="1300"/>
              </a:spcBef>
              <a:spcAft>
                <a:spcPts val="0"/>
              </a:spcAft>
              <a:buClr>
                <a:schemeClr val="dk2"/>
              </a:buClr>
              <a:buSzPts val="1300"/>
              <a:buChar char="○"/>
              <a:defRPr>
                <a:solidFill>
                  <a:schemeClr val="lt2"/>
                </a:solidFill>
              </a:defRPr>
            </a:lvl8pPr>
            <a:lvl9pPr marL="4114800" lvl="8" indent="-311150" algn="l">
              <a:lnSpc>
                <a:spcPct val="105000"/>
              </a:lnSpc>
              <a:spcBef>
                <a:spcPts val="1300"/>
              </a:spcBef>
              <a:spcAft>
                <a:spcPts val="1300"/>
              </a:spcAft>
              <a:buClr>
                <a:schemeClr val="dk2"/>
              </a:buClr>
              <a:buSzPts val="1300"/>
              <a:buChar char="■"/>
              <a:defRPr>
                <a:solidFill>
                  <a:schemeClr val="lt2"/>
                </a:solidFill>
              </a:defRPr>
            </a:lvl9pPr>
          </a:lstStyle>
          <a:p>
            <a:endParaRPr/>
          </a:p>
        </p:txBody>
      </p:sp>
      <p:sp>
        <p:nvSpPr>
          <p:cNvPr id="188" name="Google Shape;188;p33"/>
          <p:cNvSpPr txBox="1">
            <a:spLocks noGrp="1"/>
          </p:cNvSpPr>
          <p:nvPr>
            <p:ph type="title" idx="2"/>
          </p:nvPr>
        </p:nvSpPr>
        <p:spPr>
          <a:xfrm>
            <a:off x="609600" y="5988300"/>
            <a:ext cx="10972800" cy="748800"/>
          </a:xfrm>
          <a:prstGeom prst="rect">
            <a:avLst/>
          </a:prstGeom>
          <a:noFill/>
          <a:ln>
            <a:noFill/>
          </a:ln>
        </p:spPr>
        <p:txBody>
          <a:bodyPr spcFirstLastPara="1" wrap="square" lIns="0" tIns="243825" rIns="0" bIns="121900" anchor="ctr" anchorCtr="0">
            <a:noAutofit/>
          </a:bodyPr>
          <a:lstStyle>
            <a:lvl1pPr lvl="0" algn="l">
              <a:lnSpc>
                <a:spcPct val="100000"/>
              </a:lnSpc>
              <a:spcBef>
                <a:spcPts val="0"/>
              </a:spcBef>
              <a:spcAft>
                <a:spcPts val="0"/>
              </a:spcAft>
              <a:buSzPts val="1100"/>
              <a:buFont typeface="Lato"/>
              <a:buNone/>
              <a:defRPr sz="1100">
                <a:latin typeface="Lato"/>
                <a:ea typeface="Lato"/>
                <a:cs typeface="Lato"/>
                <a:sym typeface="Lato"/>
              </a:defRPr>
            </a:lvl1pPr>
            <a:lvl2pPr lvl="1" algn="l">
              <a:lnSpc>
                <a:spcPct val="100000"/>
              </a:lnSpc>
              <a:spcBef>
                <a:spcPts val="0"/>
              </a:spcBef>
              <a:spcAft>
                <a:spcPts val="0"/>
              </a:spcAft>
              <a:buSzPts val="1100"/>
              <a:buFont typeface="Lato"/>
              <a:buNone/>
              <a:defRPr sz="1100">
                <a:latin typeface="Lato"/>
                <a:ea typeface="Lato"/>
                <a:cs typeface="Lato"/>
                <a:sym typeface="Lato"/>
              </a:defRPr>
            </a:lvl2pPr>
            <a:lvl3pPr lvl="2" algn="l">
              <a:lnSpc>
                <a:spcPct val="100000"/>
              </a:lnSpc>
              <a:spcBef>
                <a:spcPts val="0"/>
              </a:spcBef>
              <a:spcAft>
                <a:spcPts val="0"/>
              </a:spcAft>
              <a:buSzPts val="1100"/>
              <a:buFont typeface="Lato"/>
              <a:buNone/>
              <a:defRPr sz="1100">
                <a:latin typeface="Lato"/>
                <a:ea typeface="Lato"/>
                <a:cs typeface="Lato"/>
                <a:sym typeface="Lato"/>
              </a:defRPr>
            </a:lvl3pPr>
            <a:lvl4pPr lvl="3" algn="l">
              <a:lnSpc>
                <a:spcPct val="100000"/>
              </a:lnSpc>
              <a:spcBef>
                <a:spcPts val="0"/>
              </a:spcBef>
              <a:spcAft>
                <a:spcPts val="0"/>
              </a:spcAft>
              <a:buSzPts val="1100"/>
              <a:buFont typeface="Lato"/>
              <a:buNone/>
              <a:defRPr sz="1100">
                <a:latin typeface="Lato"/>
                <a:ea typeface="Lato"/>
                <a:cs typeface="Lato"/>
                <a:sym typeface="Lato"/>
              </a:defRPr>
            </a:lvl4pPr>
            <a:lvl5pPr lvl="4" algn="l">
              <a:lnSpc>
                <a:spcPct val="100000"/>
              </a:lnSpc>
              <a:spcBef>
                <a:spcPts val="0"/>
              </a:spcBef>
              <a:spcAft>
                <a:spcPts val="0"/>
              </a:spcAft>
              <a:buSzPts val="1100"/>
              <a:buFont typeface="Lato"/>
              <a:buNone/>
              <a:defRPr sz="1100">
                <a:latin typeface="Lato"/>
                <a:ea typeface="Lato"/>
                <a:cs typeface="Lato"/>
                <a:sym typeface="Lato"/>
              </a:defRPr>
            </a:lvl5pPr>
            <a:lvl6pPr lvl="5" algn="l">
              <a:lnSpc>
                <a:spcPct val="100000"/>
              </a:lnSpc>
              <a:spcBef>
                <a:spcPts val="0"/>
              </a:spcBef>
              <a:spcAft>
                <a:spcPts val="0"/>
              </a:spcAft>
              <a:buSzPts val="1100"/>
              <a:buFont typeface="Lato"/>
              <a:buNone/>
              <a:defRPr sz="1100">
                <a:latin typeface="Lato"/>
                <a:ea typeface="Lato"/>
                <a:cs typeface="Lato"/>
                <a:sym typeface="Lato"/>
              </a:defRPr>
            </a:lvl6pPr>
            <a:lvl7pPr lvl="6" algn="l">
              <a:lnSpc>
                <a:spcPct val="100000"/>
              </a:lnSpc>
              <a:spcBef>
                <a:spcPts val="0"/>
              </a:spcBef>
              <a:spcAft>
                <a:spcPts val="0"/>
              </a:spcAft>
              <a:buSzPts val="1100"/>
              <a:buFont typeface="Lato"/>
              <a:buNone/>
              <a:defRPr sz="1100">
                <a:latin typeface="Lato"/>
                <a:ea typeface="Lato"/>
                <a:cs typeface="Lato"/>
                <a:sym typeface="Lato"/>
              </a:defRPr>
            </a:lvl7pPr>
            <a:lvl8pPr lvl="7" algn="l">
              <a:lnSpc>
                <a:spcPct val="100000"/>
              </a:lnSpc>
              <a:spcBef>
                <a:spcPts val="0"/>
              </a:spcBef>
              <a:spcAft>
                <a:spcPts val="0"/>
              </a:spcAft>
              <a:buSzPts val="1100"/>
              <a:buFont typeface="Lato"/>
              <a:buNone/>
              <a:defRPr sz="1100">
                <a:latin typeface="Lato"/>
                <a:ea typeface="Lato"/>
                <a:cs typeface="Lato"/>
                <a:sym typeface="Lato"/>
              </a:defRPr>
            </a:lvl8pPr>
            <a:lvl9pPr lvl="8" algn="l">
              <a:lnSpc>
                <a:spcPct val="100000"/>
              </a:lnSpc>
              <a:spcBef>
                <a:spcPts val="0"/>
              </a:spcBef>
              <a:spcAft>
                <a:spcPts val="0"/>
              </a:spcAft>
              <a:buSzPts val="1100"/>
              <a:buFont typeface="Lato"/>
              <a:buNone/>
              <a:defRPr sz="1100">
                <a:latin typeface="Lato"/>
                <a:ea typeface="Lato"/>
                <a:cs typeface="Lato"/>
                <a:sym typeface="Lato"/>
              </a:defRPr>
            </a:lvl9pPr>
          </a:lstStyle>
          <a:p>
            <a:endParaRPr/>
          </a:p>
        </p:txBody>
      </p:sp>
      <p:sp>
        <p:nvSpPr>
          <p:cNvPr id="189" name="Google Shape;189;p33"/>
          <p:cNvSpPr txBox="1">
            <a:spLocks noGrp="1"/>
          </p:cNvSpPr>
          <p:nvPr>
            <p:ph type="sldNum" idx="12"/>
          </p:nvPr>
        </p:nvSpPr>
        <p:spPr>
          <a:xfrm>
            <a:off x="10953879" y="6212301"/>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Lato Black"/>
                <a:ea typeface="Lato Black"/>
                <a:cs typeface="Lato Black"/>
                <a:sym typeface="Lato Black"/>
              </a:defRPr>
            </a:lvl9pPr>
          </a:lstStyle>
          <a:p>
            <a:pPr marL="0" lvl="0" indent="0" algn="r" rtl="0">
              <a:spcBef>
                <a:spcPts val="0"/>
              </a:spcBef>
              <a:spcAft>
                <a:spcPts val="0"/>
              </a:spcAft>
              <a:buNone/>
            </a:pPr>
            <a:fld id="{00000000-1234-1234-1234-123412341234}" type="slidenum">
              <a:rPr lang="en-US"/>
              <a:t>‹#›</a:t>
            </a:fld>
            <a:endParaRPr/>
          </a:p>
        </p:txBody>
      </p:sp>
      <p:cxnSp>
        <p:nvCxnSpPr>
          <p:cNvPr id="190" name="Google Shape;190;p33"/>
          <p:cNvCxnSpPr/>
          <p:nvPr/>
        </p:nvCxnSpPr>
        <p:spPr>
          <a:xfrm>
            <a:off x="626600" y="729867"/>
            <a:ext cx="4358400" cy="0"/>
          </a:xfrm>
          <a:prstGeom prst="straightConnector1">
            <a:avLst/>
          </a:prstGeom>
          <a:noFill/>
          <a:ln w="12700" cap="flat" cmpd="sng">
            <a:solidFill>
              <a:schemeClr val="accent2"/>
            </a:solidFill>
            <a:prstDash val="solid"/>
            <a:round/>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
        <p:nvSpPr>
          <p:cNvPr id="198" name="Google Shape;198;p3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9" name="Google Shape;199;p3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0" name="Google Shape;200;p3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1"/>
        <p:cNvGrpSpPr/>
        <p:nvPr/>
      </p:nvGrpSpPr>
      <p:grpSpPr>
        <a:xfrm>
          <a:off x="0" y="0"/>
          <a:ext cx="0" cy="0"/>
          <a:chOff x="0" y="0"/>
          <a:chExt cx="0" cy="0"/>
        </a:xfrm>
      </p:grpSpPr>
      <p:sp>
        <p:nvSpPr>
          <p:cNvPr id="202" name="Google Shape;202;p36"/>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3" name="Google Shape;203;p36"/>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204" name="Google Shape;204;p3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5" name="Google Shape;205;p3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6" name="Google Shape;206;p3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9" name="Google Shape;209;p37"/>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10" name="Google Shape;210;p3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1" name="Google Shape;211;p3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2" name="Google Shape;212;p3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5" name="Google Shape;215;p38"/>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200"/>
              </a:spcBef>
              <a:spcAft>
                <a:spcPts val="0"/>
              </a:spcAft>
              <a:buClr>
                <a:srgbClr val="888888"/>
              </a:buClr>
              <a:buSzPts val="1200"/>
              <a:buNone/>
              <a:defRPr sz="1200">
                <a:solidFill>
                  <a:srgbClr val="888888"/>
                </a:solidFill>
              </a:defRPr>
            </a:lvl2pPr>
            <a:lvl3pPr marL="1371600" lvl="2" indent="-228600" algn="l">
              <a:lnSpc>
                <a:spcPct val="100000"/>
              </a:lnSpc>
              <a:spcBef>
                <a:spcPts val="200"/>
              </a:spcBef>
              <a:spcAft>
                <a:spcPts val="0"/>
              </a:spcAft>
              <a:buClr>
                <a:srgbClr val="888888"/>
              </a:buClr>
              <a:buSzPts val="1100"/>
              <a:buNone/>
              <a:defRPr sz="1100">
                <a:solidFill>
                  <a:srgbClr val="888888"/>
                </a:solidFill>
              </a:defRPr>
            </a:lvl3pPr>
            <a:lvl4pPr marL="1828800" lvl="3" indent="-228600" algn="l">
              <a:lnSpc>
                <a:spcPct val="100000"/>
              </a:lnSpc>
              <a:spcBef>
                <a:spcPts val="200"/>
              </a:spcBef>
              <a:spcAft>
                <a:spcPts val="0"/>
              </a:spcAft>
              <a:buClr>
                <a:srgbClr val="888888"/>
              </a:buClr>
              <a:buSzPts val="900"/>
              <a:buNone/>
              <a:defRPr sz="900">
                <a:solidFill>
                  <a:srgbClr val="888888"/>
                </a:solidFill>
              </a:defRPr>
            </a:lvl4pPr>
            <a:lvl5pPr marL="2286000" lvl="4" indent="-228600" algn="l">
              <a:lnSpc>
                <a:spcPct val="100000"/>
              </a:lnSpc>
              <a:spcBef>
                <a:spcPts val="200"/>
              </a:spcBef>
              <a:spcAft>
                <a:spcPts val="0"/>
              </a:spcAft>
              <a:buClr>
                <a:srgbClr val="888888"/>
              </a:buClr>
              <a:buSzPts val="900"/>
              <a:buNone/>
              <a:defRPr sz="900">
                <a:solidFill>
                  <a:srgbClr val="888888"/>
                </a:solidFill>
              </a:defRPr>
            </a:lvl5pPr>
            <a:lvl6pPr marL="2743200" lvl="5" indent="-228600" algn="l">
              <a:lnSpc>
                <a:spcPct val="100000"/>
              </a:lnSpc>
              <a:spcBef>
                <a:spcPts val="200"/>
              </a:spcBef>
              <a:spcAft>
                <a:spcPts val="0"/>
              </a:spcAft>
              <a:buClr>
                <a:srgbClr val="888888"/>
              </a:buClr>
              <a:buSzPts val="900"/>
              <a:buNone/>
              <a:defRPr sz="900">
                <a:solidFill>
                  <a:srgbClr val="888888"/>
                </a:solidFill>
              </a:defRPr>
            </a:lvl6pPr>
            <a:lvl7pPr marL="3200400" lvl="6" indent="-228600" algn="l">
              <a:lnSpc>
                <a:spcPct val="100000"/>
              </a:lnSpc>
              <a:spcBef>
                <a:spcPts val="200"/>
              </a:spcBef>
              <a:spcAft>
                <a:spcPts val="0"/>
              </a:spcAft>
              <a:buClr>
                <a:srgbClr val="888888"/>
              </a:buClr>
              <a:buSzPts val="900"/>
              <a:buNone/>
              <a:defRPr sz="900">
                <a:solidFill>
                  <a:srgbClr val="888888"/>
                </a:solidFill>
              </a:defRPr>
            </a:lvl7pPr>
            <a:lvl8pPr marL="3657600" lvl="7" indent="-228600" algn="l">
              <a:lnSpc>
                <a:spcPct val="100000"/>
              </a:lnSpc>
              <a:spcBef>
                <a:spcPts val="200"/>
              </a:spcBef>
              <a:spcAft>
                <a:spcPts val="0"/>
              </a:spcAft>
              <a:buClr>
                <a:srgbClr val="888888"/>
              </a:buClr>
              <a:buSzPts val="900"/>
              <a:buNone/>
              <a:defRPr sz="900">
                <a:solidFill>
                  <a:srgbClr val="888888"/>
                </a:solidFill>
              </a:defRPr>
            </a:lvl8pPr>
            <a:lvl9pPr marL="4114800" lvl="8" indent="-228600" algn="l">
              <a:lnSpc>
                <a:spcPct val="100000"/>
              </a:lnSpc>
              <a:spcBef>
                <a:spcPts val="200"/>
              </a:spcBef>
              <a:spcAft>
                <a:spcPts val="0"/>
              </a:spcAft>
              <a:buClr>
                <a:srgbClr val="888888"/>
              </a:buClr>
              <a:buSzPts val="900"/>
              <a:buNone/>
              <a:defRPr sz="900">
                <a:solidFill>
                  <a:srgbClr val="888888"/>
                </a:solidFill>
              </a:defRPr>
            </a:lvl9pPr>
          </a:lstStyle>
          <a:p>
            <a:endParaRPr/>
          </a:p>
        </p:txBody>
      </p:sp>
      <p:sp>
        <p:nvSpPr>
          <p:cNvPr id="216" name="Google Shape;216;p3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7" name="Google Shape;217;p3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8" name="Google Shape;218;p3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1" name="Google Shape;221;p39"/>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22" name="Google Shape;222;p39"/>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23" name="Google Shape;223;p3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4" name="Google Shape;224;p3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5" name="Google Shape;225;p3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8" name="Google Shape;228;p40"/>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229" name="Google Shape;229;p40"/>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230" name="Google Shape;230;p40"/>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231" name="Google Shape;231;p40"/>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232" name="Google Shape;232;p4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3" name="Google Shape;233;p4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4" name="Google Shape;234;p4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5"/>
        <p:cNvGrpSpPr/>
        <p:nvPr/>
      </p:nvGrpSpPr>
      <p:grpSpPr>
        <a:xfrm>
          <a:off x="0" y="0"/>
          <a:ext cx="0" cy="0"/>
          <a:chOff x="0" y="0"/>
          <a:chExt cx="0" cy="0"/>
        </a:xfrm>
      </p:grpSpPr>
      <p:sp>
        <p:nvSpPr>
          <p:cNvPr id="236" name="Google Shape;236;p41"/>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7" name="Google Shape;237;p4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8" name="Google Shape;238;p4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9" name="Google Shape;239;p4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xfrm>
            <a:off x="304800" y="182033"/>
            <a:ext cx="2005500" cy="7746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2" name="Google Shape;242;p42"/>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243" name="Google Shape;243;p42"/>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244" name="Google Shape;244;p4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5" name="Google Shape;245;p4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6" name="Google Shape;246;p4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7"/>
        <p:cNvGrpSpPr/>
        <p:nvPr/>
      </p:nvGrpSpPr>
      <p:grpSpPr>
        <a:xfrm>
          <a:off x="0" y="0"/>
          <a:ext cx="0" cy="0"/>
          <a:chOff x="0" y="0"/>
          <a:chExt cx="0" cy="0"/>
        </a:xfrm>
      </p:grpSpPr>
      <p:sp>
        <p:nvSpPr>
          <p:cNvPr id="248" name="Google Shape;248;p43"/>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9" name="Google Shape;249;p43"/>
          <p:cNvSpPr>
            <a:spLocks noGrp="1"/>
          </p:cNvSpPr>
          <p:nvPr>
            <p:ph type="pic" idx="2"/>
          </p:nvPr>
        </p:nvSpPr>
        <p:spPr>
          <a:xfrm>
            <a:off x="1194859" y="408517"/>
            <a:ext cx="3657600" cy="2743200"/>
          </a:xfrm>
          <a:prstGeom prst="rect">
            <a:avLst/>
          </a:prstGeom>
          <a:noFill/>
          <a:ln>
            <a:noFill/>
          </a:ln>
        </p:spPr>
      </p:sp>
      <p:sp>
        <p:nvSpPr>
          <p:cNvPr id="250" name="Google Shape;250;p43"/>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251" name="Google Shape;251;p4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52" name="Google Shape;252;p4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53" name="Google Shape;253;p4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4"/>
        <p:cNvGrpSpPr/>
        <p:nvPr/>
      </p:nvGrpSpPr>
      <p:grpSpPr>
        <a:xfrm>
          <a:off x="0" y="0"/>
          <a:ext cx="0" cy="0"/>
          <a:chOff x="0" y="0"/>
          <a:chExt cx="0" cy="0"/>
        </a:xfrm>
      </p:grpSpPr>
      <p:sp>
        <p:nvSpPr>
          <p:cNvPr id="255" name="Google Shape;255;p4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56" name="Google Shape;256;p44"/>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57" name="Google Shape;257;p4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58" name="Google Shape;258;p4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59" name="Google Shape;259;p4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0"/>
        <p:cNvGrpSpPr/>
        <p:nvPr/>
      </p:nvGrpSpPr>
      <p:grpSpPr>
        <a:xfrm>
          <a:off x="0" y="0"/>
          <a:ext cx="0" cy="0"/>
          <a:chOff x="0" y="0"/>
          <a:chExt cx="0" cy="0"/>
        </a:xfrm>
      </p:grpSpPr>
      <p:sp>
        <p:nvSpPr>
          <p:cNvPr id="261" name="Google Shape;261;p45"/>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62" name="Google Shape;262;p45"/>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63" name="Google Shape;263;p4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64" name="Google Shape;264;p4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65" name="Google Shape;265;p4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2"/>
        <p:cNvGrpSpPr/>
        <p:nvPr/>
      </p:nvGrpSpPr>
      <p:grpSpPr>
        <a:xfrm>
          <a:off x="0" y="0"/>
          <a:ext cx="0" cy="0"/>
          <a:chOff x="0" y="0"/>
          <a:chExt cx="0" cy="0"/>
        </a:xfrm>
      </p:grpSpPr>
      <p:sp>
        <p:nvSpPr>
          <p:cNvPr id="273" name="Google Shape;273;p4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74" name="Google Shape;274;p4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75" name="Google Shape;275;p4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6"/>
        <p:cNvGrpSpPr/>
        <p:nvPr/>
      </p:nvGrpSpPr>
      <p:grpSpPr>
        <a:xfrm>
          <a:off x="0" y="0"/>
          <a:ext cx="0" cy="0"/>
          <a:chOff x="0" y="0"/>
          <a:chExt cx="0" cy="0"/>
        </a:xfrm>
      </p:grpSpPr>
      <p:sp>
        <p:nvSpPr>
          <p:cNvPr id="277" name="Google Shape;277;p48"/>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78" name="Google Shape;278;p48"/>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279" name="Google Shape;279;p4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80" name="Google Shape;280;p4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81" name="Google Shape;281;p4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2"/>
        <p:cNvGrpSpPr/>
        <p:nvPr/>
      </p:nvGrpSpPr>
      <p:grpSpPr>
        <a:xfrm>
          <a:off x="0" y="0"/>
          <a:ext cx="0" cy="0"/>
          <a:chOff x="0" y="0"/>
          <a:chExt cx="0" cy="0"/>
        </a:xfrm>
      </p:grpSpPr>
      <p:sp>
        <p:nvSpPr>
          <p:cNvPr id="283" name="Google Shape;283;p4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84" name="Google Shape;284;p49"/>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85" name="Google Shape;285;p4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86" name="Google Shape;286;p4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87" name="Google Shape;287;p4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8"/>
        <p:cNvGrpSpPr/>
        <p:nvPr/>
      </p:nvGrpSpPr>
      <p:grpSpPr>
        <a:xfrm>
          <a:off x="0" y="0"/>
          <a:ext cx="0" cy="0"/>
          <a:chOff x="0" y="0"/>
          <a:chExt cx="0" cy="0"/>
        </a:xfrm>
      </p:grpSpPr>
      <p:sp>
        <p:nvSpPr>
          <p:cNvPr id="289" name="Google Shape;289;p50"/>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90" name="Google Shape;290;p50"/>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200"/>
              </a:spcBef>
              <a:spcAft>
                <a:spcPts val="0"/>
              </a:spcAft>
              <a:buClr>
                <a:srgbClr val="888888"/>
              </a:buClr>
              <a:buSzPts val="1200"/>
              <a:buNone/>
              <a:defRPr sz="1200">
                <a:solidFill>
                  <a:srgbClr val="888888"/>
                </a:solidFill>
              </a:defRPr>
            </a:lvl2pPr>
            <a:lvl3pPr marL="1371600" lvl="2" indent="-228600" algn="l">
              <a:lnSpc>
                <a:spcPct val="100000"/>
              </a:lnSpc>
              <a:spcBef>
                <a:spcPts val="200"/>
              </a:spcBef>
              <a:spcAft>
                <a:spcPts val="0"/>
              </a:spcAft>
              <a:buClr>
                <a:srgbClr val="888888"/>
              </a:buClr>
              <a:buSzPts val="1100"/>
              <a:buNone/>
              <a:defRPr sz="1100">
                <a:solidFill>
                  <a:srgbClr val="888888"/>
                </a:solidFill>
              </a:defRPr>
            </a:lvl3pPr>
            <a:lvl4pPr marL="1828800" lvl="3" indent="-228600" algn="l">
              <a:lnSpc>
                <a:spcPct val="100000"/>
              </a:lnSpc>
              <a:spcBef>
                <a:spcPts val="200"/>
              </a:spcBef>
              <a:spcAft>
                <a:spcPts val="0"/>
              </a:spcAft>
              <a:buClr>
                <a:srgbClr val="888888"/>
              </a:buClr>
              <a:buSzPts val="900"/>
              <a:buNone/>
              <a:defRPr sz="900">
                <a:solidFill>
                  <a:srgbClr val="888888"/>
                </a:solidFill>
              </a:defRPr>
            </a:lvl4pPr>
            <a:lvl5pPr marL="2286000" lvl="4" indent="-228600" algn="l">
              <a:lnSpc>
                <a:spcPct val="100000"/>
              </a:lnSpc>
              <a:spcBef>
                <a:spcPts val="200"/>
              </a:spcBef>
              <a:spcAft>
                <a:spcPts val="0"/>
              </a:spcAft>
              <a:buClr>
                <a:srgbClr val="888888"/>
              </a:buClr>
              <a:buSzPts val="900"/>
              <a:buNone/>
              <a:defRPr sz="900">
                <a:solidFill>
                  <a:srgbClr val="888888"/>
                </a:solidFill>
              </a:defRPr>
            </a:lvl5pPr>
            <a:lvl6pPr marL="2743200" lvl="5" indent="-228600" algn="l">
              <a:lnSpc>
                <a:spcPct val="100000"/>
              </a:lnSpc>
              <a:spcBef>
                <a:spcPts val="200"/>
              </a:spcBef>
              <a:spcAft>
                <a:spcPts val="0"/>
              </a:spcAft>
              <a:buClr>
                <a:srgbClr val="888888"/>
              </a:buClr>
              <a:buSzPts val="900"/>
              <a:buNone/>
              <a:defRPr sz="900">
                <a:solidFill>
                  <a:srgbClr val="888888"/>
                </a:solidFill>
              </a:defRPr>
            </a:lvl6pPr>
            <a:lvl7pPr marL="3200400" lvl="6" indent="-228600" algn="l">
              <a:lnSpc>
                <a:spcPct val="100000"/>
              </a:lnSpc>
              <a:spcBef>
                <a:spcPts val="200"/>
              </a:spcBef>
              <a:spcAft>
                <a:spcPts val="0"/>
              </a:spcAft>
              <a:buClr>
                <a:srgbClr val="888888"/>
              </a:buClr>
              <a:buSzPts val="900"/>
              <a:buNone/>
              <a:defRPr sz="900">
                <a:solidFill>
                  <a:srgbClr val="888888"/>
                </a:solidFill>
              </a:defRPr>
            </a:lvl7pPr>
            <a:lvl8pPr marL="3657600" lvl="7" indent="-228600" algn="l">
              <a:lnSpc>
                <a:spcPct val="100000"/>
              </a:lnSpc>
              <a:spcBef>
                <a:spcPts val="200"/>
              </a:spcBef>
              <a:spcAft>
                <a:spcPts val="0"/>
              </a:spcAft>
              <a:buClr>
                <a:srgbClr val="888888"/>
              </a:buClr>
              <a:buSzPts val="900"/>
              <a:buNone/>
              <a:defRPr sz="900">
                <a:solidFill>
                  <a:srgbClr val="888888"/>
                </a:solidFill>
              </a:defRPr>
            </a:lvl8pPr>
            <a:lvl9pPr marL="4114800" lvl="8" indent="-228600" algn="l">
              <a:lnSpc>
                <a:spcPct val="100000"/>
              </a:lnSpc>
              <a:spcBef>
                <a:spcPts val="200"/>
              </a:spcBef>
              <a:spcAft>
                <a:spcPts val="0"/>
              </a:spcAft>
              <a:buClr>
                <a:srgbClr val="888888"/>
              </a:buClr>
              <a:buSzPts val="900"/>
              <a:buNone/>
              <a:defRPr sz="900">
                <a:solidFill>
                  <a:srgbClr val="888888"/>
                </a:solidFill>
              </a:defRPr>
            </a:lvl9pPr>
          </a:lstStyle>
          <a:p>
            <a:endParaRPr/>
          </a:p>
        </p:txBody>
      </p:sp>
      <p:sp>
        <p:nvSpPr>
          <p:cNvPr id="291" name="Google Shape;291;p5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92" name="Google Shape;292;p5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93" name="Google Shape;293;p5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4"/>
        <p:cNvGrpSpPr/>
        <p:nvPr/>
      </p:nvGrpSpPr>
      <p:grpSpPr>
        <a:xfrm>
          <a:off x="0" y="0"/>
          <a:ext cx="0" cy="0"/>
          <a:chOff x="0" y="0"/>
          <a:chExt cx="0" cy="0"/>
        </a:xfrm>
      </p:grpSpPr>
      <p:sp>
        <p:nvSpPr>
          <p:cNvPr id="295" name="Google Shape;295;p51"/>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96" name="Google Shape;296;p51"/>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97" name="Google Shape;297;p51"/>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98" name="Google Shape;298;p5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99" name="Google Shape;299;p5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00" name="Google Shape;300;p5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1"/>
        <p:cNvGrpSpPr/>
        <p:nvPr/>
      </p:nvGrpSpPr>
      <p:grpSpPr>
        <a:xfrm>
          <a:off x="0" y="0"/>
          <a:ext cx="0" cy="0"/>
          <a:chOff x="0" y="0"/>
          <a:chExt cx="0" cy="0"/>
        </a:xfrm>
      </p:grpSpPr>
      <p:sp>
        <p:nvSpPr>
          <p:cNvPr id="302" name="Google Shape;302;p5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03" name="Google Shape;303;p52"/>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304" name="Google Shape;304;p52"/>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305" name="Google Shape;305;p52"/>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306" name="Google Shape;306;p52"/>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307" name="Google Shape;307;p5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08" name="Google Shape;308;p5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09" name="Google Shape;309;p5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5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12" name="Google Shape;312;p5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13" name="Google Shape;313;p5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14" name="Google Shape;314;p5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5"/>
        <p:cNvGrpSpPr/>
        <p:nvPr/>
      </p:nvGrpSpPr>
      <p:grpSpPr>
        <a:xfrm>
          <a:off x="0" y="0"/>
          <a:ext cx="0" cy="0"/>
          <a:chOff x="0" y="0"/>
          <a:chExt cx="0" cy="0"/>
        </a:xfrm>
      </p:grpSpPr>
      <p:sp>
        <p:nvSpPr>
          <p:cNvPr id="316" name="Google Shape;316;p54"/>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17" name="Google Shape;317;p54"/>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318" name="Google Shape;318;p54"/>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319" name="Google Shape;319;p5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20" name="Google Shape;320;p5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21" name="Google Shape;321;p5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2"/>
        <p:cNvGrpSpPr/>
        <p:nvPr/>
      </p:nvGrpSpPr>
      <p:grpSpPr>
        <a:xfrm>
          <a:off x="0" y="0"/>
          <a:ext cx="0" cy="0"/>
          <a:chOff x="0" y="0"/>
          <a:chExt cx="0" cy="0"/>
        </a:xfrm>
      </p:grpSpPr>
      <p:sp>
        <p:nvSpPr>
          <p:cNvPr id="323" name="Google Shape;323;p55"/>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24" name="Google Shape;324;p55"/>
          <p:cNvSpPr>
            <a:spLocks noGrp="1"/>
          </p:cNvSpPr>
          <p:nvPr>
            <p:ph type="pic" idx="2"/>
          </p:nvPr>
        </p:nvSpPr>
        <p:spPr>
          <a:xfrm>
            <a:off x="1194859" y="408517"/>
            <a:ext cx="3657600" cy="2743200"/>
          </a:xfrm>
          <a:prstGeom prst="rect">
            <a:avLst/>
          </a:prstGeom>
          <a:noFill/>
          <a:ln>
            <a:noFill/>
          </a:ln>
        </p:spPr>
      </p:sp>
      <p:sp>
        <p:nvSpPr>
          <p:cNvPr id="325" name="Google Shape;325;p55"/>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326" name="Google Shape;326;p5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27" name="Google Shape;327;p5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28" name="Google Shape;328;p5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9"/>
        <p:cNvGrpSpPr/>
        <p:nvPr/>
      </p:nvGrpSpPr>
      <p:grpSpPr>
        <a:xfrm>
          <a:off x="0" y="0"/>
          <a:ext cx="0" cy="0"/>
          <a:chOff x="0" y="0"/>
          <a:chExt cx="0" cy="0"/>
        </a:xfrm>
      </p:grpSpPr>
      <p:sp>
        <p:nvSpPr>
          <p:cNvPr id="330" name="Google Shape;330;p5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31" name="Google Shape;331;p56"/>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332" name="Google Shape;332;p5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33" name="Google Shape;333;p5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34" name="Google Shape;334;p5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5"/>
        <p:cNvGrpSpPr/>
        <p:nvPr/>
      </p:nvGrpSpPr>
      <p:grpSpPr>
        <a:xfrm>
          <a:off x="0" y="0"/>
          <a:ext cx="0" cy="0"/>
          <a:chOff x="0" y="0"/>
          <a:chExt cx="0" cy="0"/>
        </a:xfrm>
      </p:grpSpPr>
      <p:sp>
        <p:nvSpPr>
          <p:cNvPr id="336" name="Google Shape;336;p57"/>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37" name="Google Shape;337;p57"/>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338" name="Google Shape;338;p5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39" name="Google Shape;339;p5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40" name="Google Shape;340;p5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1"/>
        <p:cNvGrpSpPr/>
        <p:nvPr/>
      </p:nvGrpSpPr>
      <p:grpSpPr>
        <a:xfrm>
          <a:off x="0" y="0"/>
          <a:ext cx="0" cy="0"/>
          <a:chOff x="0" y="0"/>
          <a:chExt cx="0" cy="0"/>
        </a:xfrm>
      </p:grpSpPr>
      <p:sp>
        <p:nvSpPr>
          <p:cNvPr id="342" name="Google Shape;342;p58"/>
          <p:cNvSpPr txBox="1">
            <a:spLocks noGrp="1"/>
          </p:cNvSpPr>
          <p:nvPr>
            <p:ph type="title"/>
          </p:nvPr>
        </p:nvSpPr>
        <p:spPr>
          <a:xfrm>
            <a:off x="950967" y="650367"/>
            <a:ext cx="10290000" cy="956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43" name="Google Shape;343;p58"/>
          <p:cNvSpPr txBox="1">
            <a:spLocks noGrp="1"/>
          </p:cNvSpPr>
          <p:nvPr>
            <p:ph type="body" idx="1"/>
          </p:nvPr>
        </p:nvSpPr>
        <p:spPr>
          <a:xfrm>
            <a:off x="812567" y="1689533"/>
            <a:ext cx="10564800" cy="44535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400"/>
              </a:spcBef>
              <a:spcAft>
                <a:spcPts val="0"/>
              </a:spcAft>
              <a:buClr>
                <a:srgbClr val="211650"/>
              </a:buClr>
              <a:buSzPts val="1600"/>
              <a:buFont typeface="Didact Gothic"/>
              <a:buAutoNum type="arabicPeriod"/>
              <a:defRPr sz="1600">
                <a:solidFill>
                  <a:srgbClr val="211650"/>
                </a:solidFill>
                <a:latin typeface="Didact Gothic"/>
                <a:ea typeface="Didact Gothic"/>
                <a:cs typeface="Didact Gothic"/>
                <a:sym typeface="Didact Gothic"/>
              </a:defRPr>
            </a:lvl1pPr>
            <a:lvl2pPr marL="914400" lvl="1" indent="-330200" algn="l">
              <a:lnSpc>
                <a:spcPct val="100000"/>
              </a:lnSpc>
              <a:spcBef>
                <a:spcPts val="400"/>
              </a:spcBef>
              <a:spcAft>
                <a:spcPts val="0"/>
              </a:spcAft>
              <a:buClr>
                <a:srgbClr val="211650"/>
              </a:buClr>
              <a:buSzPts val="1600"/>
              <a:buFont typeface="Didact Gothic"/>
              <a:buAutoNum type="alphaLcPeriod"/>
              <a:defRPr>
                <a:solidFill>
                  <a:srgbClr val="211650"/>
                </a:solidFill>
                <a:latin typeface="Didact Gothic"/>
                <a:ea typeface="Didact Gothic"/>
                <a:cs typeface="Didact Gothic"/>
                <a:sym typeface="Didact Gothic"/>
              </a:defRPr>
            </a:lvl2pPr>
            <a:lvl3pPr marL="1371600" lvl="2" indent="-330200" algn="l">
              <a:lnSpc>
                <a:spcPct val="100000"/>
              </a:lnSpc>
              <a:spcBef>
                <a:spcPts val="300"/>
              </a:spcBef>
              <a:spcAft>
                <a:spcPts val="0"/>
              </a:spcAft>
              <a:buClr>
                <a:srgbClr val="211650"/>
              </a:buClr>
              <a:buSzPts val="1600"/>
              <a:buFont typeface="Didact Gothic"/>
              <a:buAutoNum type="romanLcPeriod"/>
              <a:defRPr>
                <a:solidFill>
                  <a:srgbClr val="211650"/>
                </a:solidFill>
                <a:latin typeface="Didact Gothic"/>
                <a:ea typeface="Didact Gothic"/>
                <a:cs typeface="Didact Gothic"/>
                <a:sym typeface="Didact Gothic"/>
              </a:defRPr>
            </a:lvl3pPr>
            <a:lvl4pPr marL="1828800" lvl="3" indent="-330200" algn="l">
              <a:lnSpc>
                <a:spcPct val="100000"/>
              </a:lnSpc>
              <a:spcBef>
                <a:spcPts val="300"/>
              </a:spcBef>
              <a:spcAft>
                <a:spcPts val="0"/>
              </a:spcAft>
              <a:buClr>
                <a:srgbClr val="211650"/>
              </a:buClr>
              <a:buSzPts val="1600"/>
              <a:buFont typeface="Didact Gothic"/>
              <a:buAutoNum type="arabicPeriod"/>
              <a:defRPr>
                <a:solidFill>
                  <a:srgbClr val="211650"/>
                </a:solidFill>
                <a:latin typeface="Didact Gothic"/>
                <a:ea typeface="Didact Gothic"/>
                <a:cs typeface="Didact Gothic"/>
                <a:sym typeface="Didact Gothic"/>
              </a:defRPr>
            </a:lvl4pPr>
            <a:lvl5pPr marL="2286000" lvl="4" indent="-330200" algn="l">
              <a:lnSpc>
                <a:spcPct val="100000"/>
              </a:lnSpc>
              <a:spcBef>
                <a:spcPts val="300"/>
              </a:spcBef>
              <a:spcAft>
                <a:spcPts val="0"/>
              </a:spcAft>
              <a:buClr>
                <a:srgbClr val="211650"/>
              </a:buClr>
              <a:buSzPts val="1600"/>
              <a:buFont typeface="Didact Gothic"/>
              <a:buAutoNum type="alphaLcPeriod"/>
              <a:defRPr>
                <a:solidFill>
                  <a:srgbClr val="211650"/>
                </a:solidFill>
                <a:latin typeface="Didact Gothic"/>
                <a:ea typeface="Didact Gothic"/>
                <a:cs typeface="Didact Gothic"/>
                <a:sym typeface="Didact Gothic"/>
              </a:defRPr>
            </a:lvl5pPr>
            <a:lvl6pPr marL="2743200" lvl="5" indent="-330200" algn="l">
              <a:lnSpc>
                <a:spcPct val="100000"/>
              </a:lnSpc>
              <a:spcBef>
                <a:spcPts val="300"/>
              </a:spcBef>
              <a:spcAft>
                <a:spcPts val="0"/>
              </a:spcAft>
              <a:buClr>
                <a:srgbClr val="211650"/>
              </a:buClr>
              <a:buSzPts val="1600"/>
              <a:buFont typeface="Didact Gothic"/>
              <a:buAutoNum type="romanLcPeriod"/>
              <a:defRPr>
                <a:solidFill>
                  <a:srgbClr val="211650"/>
                </a:solidFill>
                <a:latin typeface="Didact Gothic"/>
                <a:ea typeface="Didact Gothic"/>
                <a:cs typeface="Didact Gothic"/>
                <a:sym typeface="Didact Gothic"/>
              </a:defRPr>
            </a:lvl6pPr>
            <a:lvl7pPr marL="3200400" lvl="6" indent="-330200" algn="l">
              <a:lnSpc>
                <a:spcPct val="100000"/>
              </a:lnSpc>
              <a:spcBef>
                <a:spcPts val="300"/>
              </a:spcBef>
              <a:spcAft>
                <a:spcPts val="0"/>
              </a:spcAft>
              <a:buClr>
                <a:srgbClr val="211650"/>
              </a:buClr>
              <a:buSzPts val="1600"/>
              <a:buFont typeface="Didact Gothic"/>
              <a:buAutoNum type="arabicPeriod"/>
              <a:defRPr>
                <a:solidFill>
                  <a:srgbClr val="211650"/>
                </a:solidFill>
                <a:latin typeface="Didact Gothic"/>
                <a:ea typeface="Didact Gothic"/>
                <a:cs typeface="Didact Gothic"/>
                <a:sym typeface="Didact Gothic"/>
              </a:defRPr>
            </a:lvl7pPr>
            <a:lvl8pPr marL="3657600" lvl="7" indent="-330200" algn="l">
              <a:lnSpc>
                <a:spcPct val="100000"/>
              </a:lnSpc>
              <a:spcBef>
                <a:spcPts val="300"/>
              </a:spcBef>
              <a:spcAft>
                <a:spcPts val="0"/>
              </a:spcAft>
              <a:buClr>
                <a:srgbClr val="211650"/>
              </a:buClr>
              <a:buSzPts val="1600"/>
              <a:buFont typeface="Didact Gothic"/>
              <a:buAutoNum type="alphaLcPeriod"/>
              <a:defRPr>
                <a:solidFill>
                  <a:srgbClr val="211650"/>
                </a:solidFill>
                <a:latin typeface="Didact Gothic"/>
                <a:ea typeface="Didact Gothic"/>
                <a:cs typeface="Didact Gothic"/>
                <a:sym typeface="Didact Gothic"/>
              </a:defRPr>
            </a:lvl8pPr>
            <a:lvl9pPr marL="4114800" lvl="8" indent="-330200" algn="l">
              <a:lnSpc>
                <a:spcPct val="100000"/>
              </a:lnSpc>
              <a:spcBef>
                <a:spcPts val="300"/>
              </a:spcBef>
              <a:spcAft>
                <a:spcPts val="0"/>
              </a:spcAft>
              <a:buClr>
                <a:srgbClr val="211650"/>
              </a:buClr>
              <a:buSzPts val="1600"/>
              <a:buFont typeface="Didact Gothic"/>
              <a:buAutoNum type="romanLcPeriod"/>
              <a:defRPr>
                <a:solidFill>
                  <a:srgbClr val="211650"/>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44"/>
        <p:cNvGrpSpPr/>
        <p:nvPr/>
      </p:nvGrpSpPr>
      <p:grpSpPr>
        <a:xfrm>
          <a:off x="0" y="0"/>
          <a:ext cx="0" cy="0"/>
          <a:chOff x="0" y="0"/>
          <a:chExt cx="0" cy="0"/>
        </a:xfrm>
      </p:grpSpPr>
      <p:sp>
        <p:nvSpPr>
          <p:cNvPr id="345" name="Google Shape;345;p5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46" name="Google Shape;346;p5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47" name="Google Shape;347;p5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p59"/>
          <p:cNvSpPr>
            <a:spLocks noGrp="1"/>
          </p:cNvSpPr>
          <p:nvPr>
            <p:ph type="pic" idx="2"/>
          </p:nvPr>
        </p:nvSpPr>
        <p:spPr>
          <a:xfrm>
            <a:off x="2761300" y="1946500"/>
            <a:ext cx="3213900" cy="3108300"/>
          </a:xfrm>
          <a:prstGeom prst="ellipse">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9"/>
        <p:cNvGrpSpPr/>
        <p:nvPr/>
      </p:nvGrpSpPr>
      <p:grpSpPr>
        <a:xfrm>
          <a:off x="0" y="0"/>
          <a:ext cx="0" cy="0"/>
          <a:chOff x="0" y="0"/>
          <a:chExt cx="0" cy="0"/>
        </a:xfrm>
      </p:grpSpPr>
      <p:sp>
        <p:nvSpPr>
          <p:cNvPr id="350" name="Google Shape;350;p60"/>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51" name="Google Shape;351;p60"/>
          <p:cNvSpPr txBox="1">
            <a:spLocks noGrp="1"/>
          </p:cNvSpPr>
          <p:nvPr>
            <p:ph type="body" idx="1"/>
          </p:nvPr>
        </p:nvSpPr>
        <p:spPr>
          <a:xfrm>
            <a:off x="415600" y="6028533"/>
            <a:ext cx="10639200" cy="614100"/>
          </a:xfrm>
          <a:prstGeom prst="rect">
            <a:avLst/>
          </a:prstGeom>
          <a:noFill/>
          <a:ln>
            <a:noFill/>
          </a:ln>
        </p:spPr>
        <p:txBody>
          <a:bodyPr spcFirstLastPara="1" wrap="square" lIns="60950" tIns="30475" rIns="60950" bIns="30475" anchor="ctr" anchorCtr="0">
            <a:normAutofit/>
          </a:bodyPr>
          <a:lstStyle>
            <a:lvl1pPr marL="457200" lvl="0" indent="-228600" algn="l">
              <a:lnSpc>
                <a:spcPct val="100000"/>
              </a:lnSpc>
              <a:spcBef>
                <a:spcPts val="400"/>
              </a:spcBef>
              <a:spcAft>
                <a:spcPts val="0"/>
              </a:spcAft>
              <a:buClr>
                <a:schemeClr val="lt1"/>
              </a:buClr>
              <a:buSzPts val="2100"/>
              <a:buFont typeface="Merriweather"/>
              <a:buNone/>
              <a:defRPr>
                <a:solidFill>
                  <a:schemeClr val="lt1"/>
                </a:solidFill>
                <a:latin typeface="Merriweather"/>
                <a:ea typeface="Merriweather"/>
                <a:cs typeface="Merriweather"/>
                <a:sym typeface="Merriweather"/>
              </a:defRPr>
            </a:lvl1pPr>
          </a:lstStyle>
          <a:p>
            <a:endParaRPr/>
          </a:p>
        </p:txBody>
      </p:sp>
      <p:sp>
        <p:nvSpPr>
          <p:cNvPr id="352" name="Google Shape;352;p60"/>
          <p:cNvSpPr txBox="1">
            <a:spLocks noGrp="1"/>
          </p:cNvSpPr>
          <p:nvPr>
            <p:ph type="sldNum" idx="12"/>
          </p:nvPr>
        </p:nvSpPr>
        <p:spPr>
          <a:xfrm>
            <a:off x="11296611" y="6217623"/>
            <a:ext cx="731700" cy="5247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3"/>
        <p:cNvGrpSpPr/>
        <p:nvPr/>
      </p:nvGrpSpPr>
      <p:grpSpPr>
        <a:xfrm>
          <a:off x="0" y="0"/>
          <a:ext cx="0" cy="0"/>
          <a:chOff x="0" y="0"/>
          <a:chExt cx="0" cy="0"/>
        </a:xfrm>
      </p:grpSpPr>
      <p:sp>
        <p:nvSpPr>
          <p:cNvPr id="354" name="Google Shape;354;p61"/>
          <p:cNvSpPr txBox="1">
            <a:spLocks noGrp="1"/>
          </p:cNvSpPr>
          <p:nvPr>
            <p:ph type="title"/>
          </p:nvPr>
        </p:nvSpPr>
        <p:spPr>
          <a:xfrm>
            <a:off x="2339867" y="4879567"/>
            <a:ext cx="7509900" cy="12273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0"/>
              </a:spcBef>
              <a:spcAft>
                <a:spcPts val="0"/>
              </a:spcAft>
              <a:buSzPts val="4800"/>
              <a:buNone/>
              <a:defRPr sz="3300">
                <a:solidFill>
                  <a:schemeClr val="dk2"/>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 Credits">
  <p:cSld name="TITLE_1">
    <p:spTree>
      <p:nvGrpSpPr>
        <p:cNvPr id="1" name="Shape 355"/>
        <p:cNvGrpSpPr/>
        <p:nvPr/>
      </p:nvGrpSpPr>
      <p:grpSpPr>
        <a:xfrm>
          <a:off x="0" y="0"/>
          <a:ext cx="0" cy="0"/>
          <a:chOff x="0" y="0"/>
          <a:chExt cx="0" cy="0"/>
        </a:xfrm>
      </p:grpSpPr>
      <p:sp>
        <p:nvSpPr>
          <p:cNvPr id="356" name="Google Shape;356;p62"/>
          <p:cNvSpPr/>
          <p:nvPr/>
        </p:nvSpPr>
        <p:spPr>
          <a:xfrm>
            <a:off x="2706206" y="4783669"/>
            <a:ext cx="10769" cy="16154"/>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57" name="Google Shape;357;p62"/>
          <p:cNvSpPr txBox="1">
            <a:spLocks noGrp="1"/>
          </p:cNvSpPr>
          <p:nvPr>
            <p:ph type="ctrTitle"/>
          </p:nvPr>
        </p:nvSpPr>
        <p:spPr>
          <a:xfrm>
            <a:off x="6096000" y="611367"/>
            <a:ext cx="5294700" cy="1217700"/>
          </a:xfrm>
          <a:prstGeom prst="rect">
            <a:avLst/>
          </a:prstGeom>
          <a:noFill/>
          <a:ln>
            <a:noFill/>
          </a:ln>
        </p:spPr>
        <p:txBody>
          <a:bodyPr spcFirstLastPara="1" wrap="square" lIns="60950" tIns="30475" rIns="60950" bIns="30475" anchor="ctr" anchorCtr="0">
            <a:normAutofit/>
          </a:bodyPr>
          <a:lstStyle>
            <a:lvl1pPr lvl="0" algn="ctr">
              <a:lnSpc>
                <a:spcPct val="80000"/>
              </a:lnSpc>
              <a:spcBef>
                <a:spcPts val="0"/>
              </a:spcBef>
              <a:spcAft>
                <a:spcPts val="0"/>
              </a:spcAft>
              <a:buSzPts val="6900"/>
              <a:buFont typeface="Concert One"/>
              <a:buNone/>
              <a:defRPr sz="5300"/>
            </a:lvl1pPr>
            <a:lvl2pPr lvl="1" algn="l">
              <a:lnSpc>
                <a:spcPct val="80000"/>
              </a:lnSpc>
              <a:spcBef>
                <a:spcPts val="0"/>
              </a:spcBef>
              <a:spcAft>
                <a:spcPts val="0"/>
              </a:spcAft>
              <a:buSzPts val="6900"/>
              <a:buNone/>
              <a:defRPr sz="6900"/>
            </a:lvl2pPr>
            <a:lvl3pPr lvl="2" algn="l">
              <a:lnSpc>
                <a:spcPct val="80000"/>
              </a:lnSpc>
              <a:spcBef>
                <a:spcPts val="0"/>
              </a:spcBef>
              <a:spcAft>
                <a:spcPts val="0"/>
              </a:spcAft>
              <a:buSzPts val="6900"/>
              <a:buNone/>
              <a:defRPr sz="6900"/>
            </a:lvl3pPr>
            <a:lvl4pPr lvl="3" algn="l">
              <a:lnSpc>
                <a:spcPct val="80000"/>
              </a:lnSpc>
              <a:spcBef>
                <a:spcPts val="0"/>
              </a:spcBef>
              <a:spcAft>
                <a:spcPts val="0"/>
              </a:spcAft>
              <a:buSzPts val="6900"/>
              <a:buNone/>
              <a:defRPr sz="6900"/>
            </a:lvl4pPr>
            <a:lvl5pPr lvl="4" algn="l">
              <a:lnSpc>
                <a:spcPct val="80000"/>
              </a:lnSpc>
              <a:spcBef>
                <a:spcPts val="0"/>
              </a:spcBef>
              <a:spcAft>
                <a:spcPts val="0"/>
              </a:spcAft>
              <a:buSzPts val="6900"/>
              <a:buNone/>
              <a:defRPr sz="6900"/>
            </a:lvl5pPr>
            <a:lvl6pPr lvl="5" algn="l">
              <a:lnSpc>
                <a:spcPct val="80000"/>
              </a:lnSpc>
              <a:spcBef>
                <a:spcPts val="0"/>
              </a:spcBef>
              <a:spcAft>
                <a:spcPts val="0"/>
              </a:spcAft>
              <a:buSzPts val="6900"/>
              <a:buNone/>
              <a:defRPr sz="6900"/>
            </a:lvl6pPr>
            <a:lvl7pPr lvl="6" algn="l">
              <a:lnSpc>
                <a:spcPct val="80000"/>
              </a:lnSpc>
              <a:spcBef>
                <a:spcPts val="0"/>
              </a:spcBef>
              <a:spcAft>
                <a:spcPts val="0"/>
              </a:spcAft>
              <a:buSzPts val="6900"/>
              <a:buNone/>
              <a:defRPr sz="6900"/>
            </a:lvl7pPr>
            <a:lvl8pPr lvl="7" algn="l">
              <a:lnSpc>
                <a:spcPct val="80000"/>
              </a:lnSpc>
              <a:spcBef>
                <a:spcPts val="0"/>
              </a:spcBef>
              <a:spcAft>
                <a:spcPts val="0"/>
              </a:spcAft>
              <a:buSzPts val="6900"/>
              <a:buNone/>
              <a:defRPr sz="6900"/>
            </a:lvl8pPr>
            <a:lvl9pPr lvl="8" algn="l">
              <a:lnSpc>
                <a:spcPct val="80000"/>
              </a:lnSpc>
              <a:spcBef>
                <a:spcPts val="0"/>
              </a:spcBef>
              <a:spcAft>
                <a:spcPts val="0"/>
              </a:spcAft>
              <a:buSzPts val="6900"/>
              <a:buNone/>
              <a:defRPr sz="6900"/>
            </a:lvl9pPr>
          </a:lstStyle>
          <a:p>
            <a:endParaRPr/>
          </a:p>
        </p:txBody>
      </p:sp>
      <p:sp>
        <p:nvSpPr>
          <p:cNvPr id="358" name="Google Shape;358;p62"/>
          <p:cNvSpPr txBox="1">
            <a:spLocks noGrp="1"/>
          </p:cNvSpPr>
          <p:nvPr>
            <p:ph type="subTitle" idx="1"/>
          </p:nvPr>
        </p:nvSpPr>
        <p:spPr>
          <a:xfrm>
            <a:off x="6096000" y="1828967"/>
            <a:ext cx="5294700" cy="16200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SzPts val="2100"/>
              <a:buNone/>
              <a:defRPr sz="2100"/>
            </a:lvl1pPr>
            <a:lvl2pPr lvl="1" algn="l">
              <a:lnSpc>
                <a:spcPct val="100000"/>
              </a:lnSpc>
              <a:spcBef>
                <a:spcPts val="400"/>
              </a:spcBef>
              <a:spcAft>
                <a:spcPts val="0"/>
              </a:spcAft>
              <a:buSzPts val="2100"/>
              <a:buNone/>
              <a:defRPr sz="2100"/>
            </a:lvl2pPr>
            <a:lvl3pPr lvl="2" algn="l">
              <a:lnSpc>
                <a:spcPct val="100000"/>
              </a:lnSpc>
              <a:spcBef>
                <a:spcPts val="300"/>
              </a:spcBef>
              <a:spcAft>
                <a:spcPts val="0"/>
              </a:spcAft>
              <a:buSzPts val="2100"/>
              <a:buNone/>
              <a:defRPr sz="2100"/>
            </a:lvl3pPr>
            <a:lvl4pPr lvl="3" algn="l">
              <a:lnSpc>
                <a:spcPct val="100000"/>
              </a:lnSpc>
              <a:spcBef>
                <a:spcPts val="300"/>
              </a:spcBef>
              <a:spcAft>
                <a:spcPts val="0"/>
              </a:spcAft>
              <a:buSzPts val="2100"/>
              <a:buNone/>
              <a:defRPr sz="2100"/>
            </a:lvl4pPr>
            <a:lvl5pPr lvl="4" algn="l">
              <a:lnSpc>
                <a:spcPct val="100000"/>
              </a:lnSpc>
              <a:spcBef>
                <a:spcPts val="300"/>
              </a:spcBef>
              <a:spcAft>
                <a:spcPts val="0"/>
              </a:spcAft>
              <a:buSzPts val="2100"/>
              <a:buNone/>
              <a:defRPr sz="2100"/>
            </a:lvl5pPr>
            <a:lvl6pPr lvl="5" algn="l">
              <a:lnSpc>
                <a:spcPct val="100000"/>
              </a:lnSpc>
              <a:spcBef>
                <a:spcPts val="300"/>
              </a:spcBef>
              <a:spcAft>
                <a:spcPts val="0"/>
              </a:spcAft>
              <a:buSzPts val="2100"/>
              <a:buNone/>
              <a:defRPr sz="2100"/>
            </a:lvl6pPr>
            <a:lvl7pPr lvl="6" algn="l">
              <a:lnSpc>
                <a:spcPct val="100000"/>
              </a:lnSpc>
              <a:spcBef>
                <a:spcPts val="300"/>
              </a:spcBef>
              <a:spcAft>
                <a:spcPts val="0"/>
              </a:spcAft>
              <a:buSzPts val="2100"/>
              <a:buNone/>
              <a:defRPr sz="2100"/>
            </a:lvl7pPr>
            <a:lvl8pPr lvl="7" algn="l">
              <a:lnSpc>
                <a:spcPct val="100000"/>
              </a:lnSpc>
              <a:spcBef>
                <a:spcPts val="300"/>
              </a:spcBef>
              <a:spcAft>
                <a:spcPts val="0"/>
              </a:spcAft>
              <a:buSzPts val="2100"/>
              <a:buNone/>
              <a:defRPr sz="2100"/>
            </a:lvl8pPr>
            <a:lvl9pPr lvl="8" algn="l">
              <a:lnSpc>
                <a:spcPct val="100000"/>
              </a:lnSpc>
              <a:spcBef>
                <a:spcPts val="300"/>
              </a:spcBef>
              <a:spcAft>
                <a:spcPts val="0"/>
              </a:spcAft>
              <a:buSzPts val="2100"/>
              <a:buNone/>
              <a:defRPr sz="21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359"/>
        <p:cNvGrpSpPr/>
        <p:nvPr/>
      </p:nvGrpSpPr>
      <p:grpSpPr>
        <a:xfrm>
          <a:off x="0" y="0"/>
          <a:ext cx="0" cy="0"/>
          <a:chOff x="0" y="0"/>
          <a:chExt cx="0" cy="0"/>
        </a:xfrm>
      </p:grpSpPr>
      <p:sp>
        <p:nvSpPr>
          <p:cNvPr id="360" name="Google Shape;360;p63"/>
          <p:cNvSpPr txBox="1">
            <a:spLocks noGrp="1"/>
          </p:cNvSpPr>
          <p:nvPr>
            <p:ph type="title"/>
          </p:nvPr>
        </p:nvSpPr>
        <p:spPr>
          <a:xfrm>
            <a:off x="2227110" y="2368192"/>
            <a:ext cx="36435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1" name="Google Shape;361;p63"/>
          <p:cNvSpPr txBox="1">
            <a:spLocks noGrp="1"/>
          </p:cNvSpPr>
          <p:nvPr>
            <p:ph type="subTitle" idx="1"/>
          </p:nvPr>
        </p:nvSpPr>
        <p:spPr>
          <a:xfrm>
            <a:off x="2227100" y="2737170"/>
            <a:ext cx="3643500" cy="5433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Font typeface="Didact Gothic"/>
              <a:buNone/>
              <a:defRPr>
                <a:latin typeface="Didact Gothic"/>
                <a:ea typeface="Didact Gothic"/>
                <a:cs typeface="Didact Gothic"/>
                <a:sym typeface="Didact Gothic"/>
              </a:defRPr>
            </a:lvl1pPr>
            <a:lvl2pPr lvl="1" algn="l">
              <a:lnSpc>
                <a:spcPct val="100000"/>
              </a:lnSpc>
              <a:spcBef>
                <a:spcPts val="400"/>
              </a:spcBef>
              <a:spcAft>
                <a:spcPts val="0"/>
              </a:spcAft>
              <a:buSzPts val="2800"/>
              <a:buFont typeface="Didact Gothic"/>
              <a:buNone/>
              <a:defRPr sz="2800">
                <a:latin typeface="Didact Gothic"/>
                <a:ea typeface="Didact Gothic"/>
                <a:cs typeface="Didact Gothic"/>
                <a:sym typeface="Didact Gothic"/>
              </a:defRPr>
            </a:lvl2pPr>
            <a:lvl3pPr lvl="2"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3pPr>
            <a:lvl4pPr lvl="3"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4pPr>
            <a:lvl5pPr lvl="4"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5pPr>
            <a:lvl6pPr lvl="5"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6pPr>
            <a:lvl7pPr lvl="6"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7pPr>
            <a:lvl8pPr lvl="7"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8pPr>
            <a:lvl9pPr lvl="8"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9pPr>
          </a:lstStyle>
          <a:p>
            <a:endParaRPr/>
          </a:p>
        </p:txBody>
      </p:sp>
      <p:sp>
        <p:nvSpPr>
          <p:cNvPr id="362" name="Google Shape;362;p63"/>
          <p:cNvSpPr txBox="1">
            <a:spLocks noGrp="1"/>
          </p:cNvSpPr>
          <p:nvPr>
            <p:ph type="title" idx="2"/>
          </p:nvPr>
        </p:nvSpPr>
        <p:spPr>
          <a:xfrm>
            <a:off x="7914769" y="2368192"/>
            <a:ext cx="36435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3" name="Google Shape;363;p63"/>
          <p:cNvSpPr txBox="1">
            <a:spLocks noGrp="1"/>
          </p:cNvSpPr>
          <p:nvPr>
            <p:ph type="subTitle" idx="3"/>
          </p:nvPr>
        </p:nvSpPr>
        <p:spPr>
          <a:xfrm>
            <a:off x="7914766" y="2737170"/>
            <a:ext cx="3643500" cy="5433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Font typeface="Didact Gothic"/>
              <a:buNone/>
              <a:defRPr>
                <a:latin typeface="Didact Gothic"/>
                <a:ea typeface="Didact Gothic"/>
                <a:cs typeface="Didact Gothic"/>
                <a:sym typeface="Didact Gothic"/>
              </a:defRPr>
            </a:lvl1pPr>
            <a:lvl2pPr lvl="1" algn="l">
              <a:lnSpc>
                <a:spcPct val="100000"/>
              </a:lnSpc>
              <a:spcBef>
                <a:spcPts val="400"/>
              </a:spcBef>
              <a:spcAft>
                <a:spcPts val="0"/>
              </a:spcAft>
              <a:buSzPts val="2800"/>
              <a:buFont typeface="Didact Gothic"/>
              <a:buNone/>
              <a:defRPr sz="2800">
                <a:latin typeface="Didact Gothic"/>
                <a:ea typeface="Didact Gothic"/>
                <a:cs typeface="Didact Gothic"/>
                <a:sym typeface="Didact Gothic"/>
              </a:defRPr>
            </a:lvl2pPr>
            <a:lvl3pPr lvl="2"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3pPr>
            <a:lvl4pPr lvl="3"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4pPr>
            <a:lvl5pPr lvl="4"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5pPr>
            <a:lvl6pPr lvl="5"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6pPr>
            <a:lvl7pPr lvl="6"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7pPr>
            <a:lvl8pPr lvl="7"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8pPr>
            <a:lvl9pPr lvl="8"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9pPr>
          </a:lstStyle>
          <a:p>
            <a:endParaRPr/>
          </a:p>
        </p:txBody>
      </p:sp>
      <p:sp>
        <p:nvSpPr>
          <p:cNvPr id="364" name="Google Shape;364;p63"/>
          <p:cNvSpPr txBox="1">
            <a:spLocks noGrp="1"/>
          </p:cNvSpPr>
          <p:nvPr>
            <p:ph type="title" idx="4"/>
          </p:nvPr>
        </p:nvSpPr>
        <p:spPr>
          <a:xfrm>
            <a:off x="896413" y="2271467"/>
            <a:ext cx="1063200" cy="930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lt1"/>
              </a:buClr>
              <a:buSzPts val="2700"/>
              <a:buNone/>
              <a:defRPr>
                <a:solidFill>
                  <a:schemeClr val="dk1"/>
                </a:solidFill>
              </a:defRPr>
            </a:lvl1pPr>
            <a:lvl2pPr lvl="1" algn="r">
              <a:lnSpc>
                <a:spcPct val="100000"/>
              </a:lnSpc>
              <a:spcBef>
                <a:spcPts val="0"/>
              </a:spcBef>
              <a:spcAft>
                <a:spcPts val="0"/>
              </a:spcAft>
              <a:buClr>
                <a:schemeClr val="lt1"/>
              </a:buClr>
              <a:buSzPts val="2700"/>
              <a:buNone/>
              <a:defRPr sz="2700">
                <a:solidFill>
                  <a:schemeClr val="lt1"/>
                </a:solidFill>
              </a:defRPr>
            </a:lvl2pPr>
            <a:lvl3pPr lvl="2" algn="r">
              <a:lnSpc>
                <a:spcPct val="100000"/>
              </a:lnSpc>
              <a:spcBef>
                <a:spcPts val="0"/>
              </a:spcBef>
              <a:spcAft>
                <a:spcPts val="0"/>
              </a:spcAft>
              <a:buClr>
                <a:schemeClr val="lt1"/>
              </a:buClr>
              <a:buSzPts val="2700"/>
              <a:buNone/>
              <a:defRPr sz="2700">
                <a:solidFill>
                  <a:schemeClr val="lt1"/>
                </a:solidFill>
              </a:defRPr>
            </a:lvl3pPr>
            <a:lvl4pPr lvl="3" algn="r">
              <a:lnSpc>
                <a:spcPct val="100000"/>
              </a:lnSpc>
              <a:spcBef>
                <a:spcPts val="0"/>
              </a:spcBef>
              <a:spcAft>
                <a:spcPts val="0"/>
              </a:spcAft>
              <a:buClr>
                <a:schemeClr val="lt1"/>
              </a:buClr>
              <a:buSzPts val="2700"/>
              <a:buNone/>
              <a:defRPr sz="2700">
                <a:solidFill>
                  <a:schemeClr val="lt1"/>
                </a:solidFill>
              </a:defRPr>
            </a:lvl4pPr>
            <a:lvl5pPr lvl="4" algn="r">
              <a:lnSpc>
                <a:spcPct val="100000"/>
              </a:lnSpc>
              <a:spcBef>
                <a:spcPts val="0"/>
              </a:spcBef>
              <a:spcAft>
                <a:spcPts val="0"/>
              </a:spcAft>
              <a:buClr>
                <a:schemeClr val="lt1"/>
              </a:buClr>
              <a:buSzPts val="2700"/>
              <a:buNone/>
              <a:defRPr sz="2700">
                <a:solidFill>
                  <a:schemeClr val="lt1"/>
                </a:solidFill>
              </a:defRPr>
            </a:lvl5pPr>
            <a:lvl6pPr lvl="5" algn="r">
              <a:lnSpc>
                <a:spcPct val="100000"/>
              </a:lnSpc>
              <a:spcBef>
                <a:spcPts val="0"/>
              </a:spcBef>
              <a:spcAft>
                <a:spcPts val="0"/>
              </a:spcAft>
              <a:buClr>
                <a:schemeClr val="lt1"/>
              </a:buClr>
              <a:buSzPts val="2700"/>
              <a:buNone/>
              <a:defRPr sz="2700">
                <a:solidFill>
                  <a:schemeClr val="lt1"/>
                </a:solidFill>
              </a:defRPr>
            </a:lvl6pPr>
            <a:lvl7pPr lvl="6" algn="r">
              <a:lnSpc>
                <a:spcPct val="100000"/>
              </a:lnSpc>
              <a:spcBef>
                <a:spcPts val="0"/>
              </a:spcBef>
              <a:spcAft>
                <a:spcPts val="0"/>
              </a:spcAft>
              <a:buClr>
                <a:schemeClr val="lt1"/>
              </a:buClr>
              <a:buSzPts val="2700"/>
              <a:buNone/>
              <a:defRPr sz="2700">
                <a:solidFill>
                  <a:schemeClr val="lt1"/>
                </a:solidFill>
              </a:defRPr>
            </a:lvl7pPr>
            <a:lvl8pPr lvl="7" algn="r">
              <a:lnSpc>
                <a:spcPct val="100000"/>
              </a:lnSpc>
              <a:spcBef>
                <a:spcPts val="0"/>
              </a:spcBef>
              <a:spcAft>
                <a:spcPts val="0"/>
              </a:spcAft>
              <a:buClr>
                <a:schemeClr val="lt1"/>
              </a:buClr>
              <a:buSzPts val="2700"/>
              <a:buNone/>
              <a:defRPr sz="2700">
                <a:solidFill>
                  <a:schemeClr val="lt1"/>
                </a:solidFill>
              </a:defRPr>
            </a:lvl8pPr>
            <a:lvl9pPr lvl="8" algn="r">
              <a:lnSpc>
                <a:spcPct val="100000"/>
              </a:lnSpc>
              <a:spcBef>
                <a:spcPts val="0"/>
              </a:spcBef>
              <a:spcAft>
                <a:spcPts val="0"/>
              </a:spcAft>
              <a:buClr>
                <a:schemeClr val="lt1"/>
              </a:buClr>
              <a:buSzPts val="2700"/>
              <a:buNone/>
              <a:defRPr sz="2700">
                <a:solidFill>
                  <a:schemeClr val="lt1"/>
                </a:solidFill>
              </a:defRPr>
            </a:lvl9pPr>
          </a:lstStyle>
          <a:p>
            <a:endParaRPr/>
          </a:p>
        </p:txBody>
      </p:sp>
      <p:sp>
        <p:nvSpPr>
          <p:cNvPr id="365" name="Google Shape;365;p63"/>
          <p:cNvSpPr txBox="1">
            <a:spLocks noGrp="1"/>
          </p:cNvSpPr>
          <p:nvPr>
            <p:ph type="title" idx="5"/>
          </p:nvPr>
        </p:nvSpPr>
        <p:spPr>
          <a:xfrm>
            <a:off x="6588480" y="2271467"/>
            <a:ext cx="1063200" cy="930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lt1"/>
              </a:buClr>
              <a:buSzPts val="2700"/>
              <a:buNone/>
              <a:defRPr>
                <a:solidFill>
                  <a:schemeClr val="dk1"/>
                </a:solidFill>
              </a:defRPr>
            </a:lvl1pPr>
            <a:lvl2pPr lvl="1" algn="r">
              <a:lnSpc>
                <a:spcPct val="100000"/>
              </a:lnSpc>
              <a:spcBef>
                <a:spcPts val="0"/>
              </a:spcBef>
              <a:spcAft>
                <a:spcPts val="0"/>
              </a:spcAft>
              <a:buClr>
                <a:schemeClr val="lt1"/>
              </a:buClr>
              <a:buSzPts val="2700"/>
              <a:buNone/>
              <a:defRPr sz="2700">
                <a:solidFill>
                  <a:schemeClr val="lt1"/>
                </a:solidFill>
              </a:defRPr>
            </a:lvl2pPr>
            <a:lvl3pPr lvl="2" algn="r">
              <a:lnSpc>
                <a:spcPct val="100000"/>
              </a:lnSpc>
              <a:spcBef>
                <a:spcPts val="0"/>
              </a:spcBef>
              <a:spcAft>
                <a:spcPts val="0"/>
              </a:spcAft>
              <a:buClr>
                <a:schemeClr val="lt1"/>
              </a:buClr>
              <a:buSzPts val="2700"/>
              <a:buNone/>
              <a:defRPr sz="2700">
                <a:solidFill>
                  <a:schemeClr val="lt1"/>
                </a:solidFill>
              </a:defRPr>
            </a:lvl3pPr>
            <a:lvl4pPr lvl="3" algn="r">
              <a:lnSpc>
                <a:spcPct val="100000"/>
              </a:lnSpc>
              <a:spcBef>
                <a:spcPts val="0"/>
              </a:spcBef>
              <a:spcAft>
                <a:spcPts val="0"/>
              </a:spcAft>
              <a:buClr>
                <a:schemeClr val="lt1"/>
              </a:buClr>
              <a:buSzPts val="2700"/>
              <a:buNone/>
              <a:defRPr sz="2700">
                <a:solidFill>
                  <a:schemeClr val="lt1"/>
                </a:solidFill>
              </a:defRPr>
            </a:lvl4pPr>
            <a:lvl5pPr lvl="4" algn="r">
              <a:lnSpc>
                <a:spcPct val="100000"/>
              </a:lnSpc>
              <a:spcBef>
                <a:spcPts val="0"/>
              </a:spcBef>
              <a:spcAft>
                <a:spcPts val="0"/>
              </a:spcAft>
              <a:buClr>
                <a:schemeClr val="lt1"/>
              </a:buClr>
              <a:buSzPts val="2700"/>
              <a:buNone/>
              <a:defRPr sz="2700">
                <a:solidFill>
                  <a:schemeClr val="lt1"/>
                </a:solidFill>
              </a:defRPr>
            </a:lvl5pPr>
            <a:lvl6pPr lvl="5" algn="r">
              <a:lnSpc>
                <a:spcPct val="100000"/>
              </a:lnSpc>
              <a:spcBef>
                <a:spcPts val="0"/>
              </a:spcBef>
              <a:spcAft>
                <a:spcPts val="0"/>
              </a:spcAft>
              <a:buClr>
                <a:schemeClr val="lt1"/>
              </a:buClr>
              <a:buSzPts val="2700"/>
              <a:buNone/>
              <a:defRPr sz="2700">
                <a:solidFill>
                  <a:schemeClr val="lt1"/>
                </a:solidFill>
              </a:defRPr>
            </a:lvl6pPr>
            <a:lvl7pPr lvl="6" algn="r">
              <a:lnSpc>
                <a:spcPct val="100000"/>
              </a:lnSpc>
              <a:spcBef>
                <a:spcPts val="0"/>
              </a:spcBef>
              <a:spcAft>
                <a:spcPts val="0"/>
              </a:spcAft>
              <a:buClr>
                <a:schemeClr val="lt1"/>
              </a:buClr>
              <a:buSzPts val="2700"/>
              <a:buNone/>
              <a:defRPr sz="2700">
                <a:solidFill>
                  <a:schemeClr val="lt1"/>
                </a:solidFill>
              </a:defRPr>
            </a:lvl7pPr>
            <a:lvl8pPr lvl="7" algn="r">
              <a:lnSpc>
                <a:spcPct val="100000"/>
              </a:lnSpc>
              <a:spcBef>
                <a:spcPts val="0"/>
              </a:spcBef>
              <a:spcAft>
                <a:spcPts val="0"/>
              </a:spcAft>
              <a:buClr>
                <a:schemeClr val="lt1"/>
              </a:buClr>
              <a:buSzPts val="2700"/>
              <a:buNone/>
              <a:defRPr sz="2700">
                <a:solidFill>
                  <a:schemeClr val="lt1"/>
                </a:solidFill>
              </a:defRPr>
            </a:lvl8pPr>
            <a:lvl9pPr lvl="8" algn="r">
              <a:lnSpc>
                <a:spcPct val="100000"/>
              </a:lnSpc>
              <a:spcBef>
                <a:spcPts val="0"/>
              </a:spcBef>
              <a:spcAft>
                <a:spcPts val="0"/>
              </a:spcAft>
              <a:buClr>
                <a:schemeClr val="lt1"/>
              </a:buClr>
              <a:buSzPts val="2700"/>
              <a:buNone/>
              <a:defRPr sz="2700">
                <a:solidFill>
                  <a:schemeClr val="lt1"/>
                </a:solidFill>
              </a:defRPr>
            </a:lvl9pPr>
          </a:lstStyle>
          <a:p>
            <a:endParaRPr/>
          </a:p>
        </p:txBody>
      </p:sp>
      <p:sp>
        <p:nvSpPr>
          <p:cNvPr id="366" name="Google Shape;366;p63"/>
          <p:cNvSpPr txBox="1">
            <a:spLocks noGrp="1"/>
          </p:cNvSpPr>
          <p:nvPr>
            <p:ph type="title" idx="6"/>
          </p:nvPr>
        </p:nvSpPr>
        <p:spPr>
          <a:xfrm>
            <a:off x="2227110" y="3776021"/>
            <a:ext cx="36435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7" name="Google Shape;367;p63"/>
          <p:cNvSpPr txBox="1">
            <a:spLocks noGrp="1"/>
          </p:cNvSpPr>
          <p:nvPr>
            <p:ph type="subTitle" idx="7"/>
          </p:nvPr>
        </p:nvSpPr>
        <p:spPr>
          <a:xfrm>
            <a:off x="2227100" y="4145002"/>
            <a:ext cx="3643500" cy="5433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Font typeface="Didact Gothic"/>
              <a:buNone/>
              <a:defRPr>
                <a:latin typeface="Didact Gothic"/>
                <a:ea typeface="Didact Gothic"/>
                <a:cs typeface="Didact Gothic"/>
                <a:sym typeface="Didact Gothic"/>
              </a:defRPr>
            </a:lvl1pPr>
            <a:lvl2pPr lvl="1" algn="l">
              <a:lnSpc>
                <a:spcPct val="100000"/>
              </a:lnSpc>
              <a:spcBef>
                <a:spcPts val="400"/>
              </a:spcBef>
              <a:spcAft>
                <a:spcPts val="0"/>
              </a:spcAft>
              <a:buSzPts val="2800"/>
              <a:buFont typeface="Didact Gothic"/>
              <a:buNone/>
              <a:defRPr sz="2800">
                <a:latin typeface="Didact Gothic"/>
                <a:ea typeface="Didact Gothic"/>
                <a:cs typeface="Didact Gothic"/>
                <a:sym typeface="Didact Gothic"/>
              </a:defRPr>
            </a:lvl2pPr>
            <a:lvl3pPr lvl="2"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3pPr>
            <a:lvl4pPr lvl="3"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4pPr>
            <a:lvl5pPr lvl="4"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5pPr>
            <a:lvl6pPr lvl="5"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6pPr>
            <a:lvl7pPr lvl="6"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7pPr>
            <a:lvl8pPr lvl="7"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8pPr>
            <a:lvl9pPr lvl="8"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9pPr>
          </a:lstStyle>
          <a:p>
            <a:endParaRPr/>
          </a:p>
        </p:txBody>
      </p:sp>
      <p:sp>
        <p:nvSpPr>
          <p:cNvPr id="368" name="Google Shape;368;p63"/>
          <p:cNvSpPr txBox="1">
            <a:spLocks noGrp="1"/>
          </p:cNvSpPr>
          <p:nvPr>
            <p:ph type="title" idx="8"/>
          </p:nvPr>
        </p:nvSpPr>
        <p:spPr>
          <a:xfrm>
            <a:off x="896413" y="3679300"/>
            <a:ext cx="1063200" cy="930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lt1"/>
              </a:buClr>
              <a:buSzPts val="2700"/>
              <a:buNone/>
              <a:defRPr>
                <a:solidFill>
                  <a:schemeClr val="dk1"/>
                </a:solidFill>
              </a:defRPr>
            </a:lvl1pPr>
            <a:lvl2pPr lvl="1" algn="r">
              <a:lnSpc>
                <a:spcPct val="100000"/>
              </a:lnSpc>
              <a:spcBef>
                <a:spcPts val="0"/>
              </a:spcBef>
              <a:spcAft>
                <a:spcPts val="0"/>
              </a:spcAft>
              <a:buClr>
                <a:schemeClr val="lt1"/>
              </a:buClr>
              <a:buSzPts val="2700"/>
              <a:buNone/>
              <a:defRPr sz="2700">
                <a:solidFill>
                  <a:schemeClr val="lt1"/>
                </a:solidFill>
              </a:defRPr>
            </a:lvl2pPr>
            <a:lvl3pPr lvl="2" algn="r">
              <a:lnSpc>
                <a:spcPct val="100000"/>
              </a:lnSpc>
              <a:spcBef>
                <a:spcPts val="0"/>
              </a:spcBef>
              <a:spcAft>
                <a:spcPts val="0"/>
              </a:spcAft>
              <a:buClr>
                <a:schemeClr val="lt1"/>
              </a:buClr>
              <a:buSzPts val="2700"/>
              <a:buNone/>
              <a:defRPr sz="2700">
                <a:solidFill>
                  <a:schemeClr val="lt1"/>
                </a:solidFill>
              </a:defRPr>
            </a:lvl3pPr>
            <a:lvl4pPr lvl="3" algn="r">
              <a:lnSpc>
                <a:spcPct val="100000"/>
              </a:lnSpc>
              <a:spcBef>
                <a:spcPts val="0"/>
              </a:spcBef>
              <a:spcAft>
                <a:spcPts val="0"/>
              </a:spcAft>
              <a:buClr>
                <a:schemeClr val="lt1"/>
              </a:buClr>
              <a:buSzPts val="2700"/>
              <a:buNone/>
              <a:defRPr sz="2700">
                <a:solidFill>
                  <a:schemeClr val="lt1"/>
                </a:solidFill>
              </a:defRPr>
            </a:lvl4pPr>
            <a:lvl5pPr lvl="4" algn="r">
              <a:lnSpc>
                <a:spcPct val="100000"/>
              </a:lnSpc>
              <a:spcBef>
                <a:spcPts val="0"/>
              </a:spcBef>
              <a:spcAft>
                <a:spcPts val="0"/>
              </a:spcAft>
              <a:buClr>
                <a:schemeClr val="lt1"/>
              </a:buClr>
              <a:buSzPts val="2700"/>
              <a:buNone/>
              <a:defRPr sz="2700">
                <a:solidFill>
                  <a:schemeClr val="lt1"/>
                </a:solidFill>
              </a:defRPr>
            </a:lvl5pPr>
            <a:lvl6pPr lvl="5" algn="r">
              <a:lnSpc>
                <a:spcPct val="100000"/>
              </a:lnSpc>
              <a:spcBef>
                <a:spcPts val="0"/>
              </a:spcBef>
              <a:spcAft>
                <a:spcPts val="0"/>
              </a:spcAft>
              <a:buClr>
                <a:schemeClr val="lt1"/>
              </a:buClr>
              <a:buSzPts val="2700"/>
              <a:buNone/>
              <a:defRPr sz="2700">
                <a:solidFill>
                  <a:schemeClr val="lt1"/>
                </a:solidFill>
              </a:defRPr>
            </a:lvl6pPr>
            <a:lvl7pPr lvl="6" algn="r">
              <a:lnSpc>
                <a:spcPct val="100000"/>
              </a:lnSpc>
              <a:spcBef>
                <a:spcPts val="0"/>
              </a:spcBef>
              <a:spcAft>
                <a:spcPts val="0"/>
              </a:spcAft>
              <a:buClr>
                <a:schemeClr val="lt1"/>
              </a:buClr>
              <a:buSzPts val="2700"/>
              <a:buNone/>
              <a:defRPr sz="2700">
                <a:solidFill>
                  <a:schemeClr val="lt1"/>
                </a:solidFill>
              </a:defRPr>
            </a:lvl7pPr>
            <a:lvl8pPr lvl="7" algn="r">
              <a:lnSpc>
                <a:spcPct val="100000"/>
              </a:lnSpc>
              <a:spcBef>
                <a:spcPts val="0"/>
              </a:spcBef>
              <a:spcAft>
                <a:spcPts val="0"/>
              </a:spcAft>
              <a:buClr>
                <a:schemeClr val="lt1"/>
              </a:buClr>
              <a:buSzPts val="2700"/>
              <a:buNone/>
              <a:defRPr sz="2700">
                <a:solidFill>
                  <a:schemeClr val="lt1"/>
                </a:solidFill>
              </a:defRPr>
            </a:lvl8pPr>
            <a:lvl9pPr lvl="8" algn="r">
              <a:lnSpc>
                <a:spcPct val="100000"/>
              </a:lnSpc>
              <a:spcBef>
                <a:spcPts val="0"/>
              </a:spcBef>
              <a:spcAft>
                <a:spcPts val="0"/>
              </a:spcAft>
              <a:buClr>
                <a:schemeClr val="lt1"/>
              </a:buClr>
              <a:buSzPts val="2700"/>
              <a:buNone/>
              <a:defRPr sz="2700">
                <a:solidFill>
                  <a:schemeClr val="lt1"/>
                </a:solidFill>
              </a:defRPr>
            </a:lvl9pPr>
          </a:lstStyle>
          <a:p>
            <a:endParaRPr/>
          </a:p>
        </p:txBody>
      </p:sp>
      <p:sp>
        <p:nvSpPr>
          <p:cNvPr id="369" name="Google Shape;369;p63"/>
          <p:cNvSpPr txBox="1">
            <a:spLocks noGrp="1"/>
          </p:cNvSpPr>
          <p:nvPr>
            <p:ph type="title" idx="9"/>
          </p:nvPr>
        </p:nvSpPr>
        <p:spPr>
          <a:xfrm>
            <a:off x="7914769" y="3776021"/>
            <a:ext cx="36435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0" name="Google Shape;370;p63"/>
          <p:cNvSpPr txBox="1">
            <a:spLocks noGrp="1"/>
          </p:cNvSpPr>
          <p:nvPr>
            <p:ph type="subTitle" idx="13"/>
          </p:nvPr>
        </p:nvSpPr>
        <p:spPr>
          <a:xfrm>
            <a:off x="7914766" y="4145002"/>
            <a:ext cx="3643500" cy="5433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Font typeface="Didact Gothic"/>
              <a:buNone/>
              <a:defRPr>
                <a:latin typeface="Didact Gothic"/>
                <a:ea typeface="Didact Gothic"/>
                <a:cs typeface="Didact Gothic"/>
                <a:sym typeface="Didact Gothic"/>
              </a:defRPr>
            </a:lvl1pPr>
            <a:lvl2pPr lvl="1" algn="l">
              <a:lnSpc>
                <a:spcPct val="100000"/>
              </a:lnSpc>
              <a:spcBef>
                <a:spcPts val="400"/>
              </a:spcBef>
              <a:spcAft>
                <a:spcPts val="0"/>
              </a:spcAft>
              <a:buSzPts val="2800"/>
              <a:buFont typeface="Didact Gothic"/>
              <a:buNone/>
              <a:defRPr sz="2800">
                <a:latin typeface="Didact Gothic"/>
                <a:ea typeface="Didact Gothic"/>
                <a:cs typeface="Didact Gothic"/>
                <a:sym typeface="Didact Gothic"/>
              </a:defRPr>
            </a:lvl2pPr>
            <a:lvl3pPr lvl="2"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3pPr>
            <a:lvl4pPr lvl="3"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4pPr>
            <a:lvl5pPr lvl="4"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5pPr>
            <a:lvl6pPr lvl="5"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6pPr>
            <a:lvl7pPr lvl="6"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7pPr>
            <a:lvl8pPr lvl="7"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8pPr>
            <a:lvl9pPr lvl="8"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9pPr>
          </a:lstStyle>
          <a:p>
            <a:endParaRPr/>
          </a:p>
        </p:txBody>
      </p:sp>
      <p:sp>
        <p:nvSpPr>
          <p:cNvPr id="371" name="Google Shape;371;p63"/>
          <p:cNvSpPr txBox="1">
            <a:spLocks noGrp="1"/>
          </p:cNvSpPr>
          <p:nvPr>
            <p:ph type="title" idx="14"/>
          </p:nvPr>
        </p:nvSpPr>
        <p:spPr>
          <a:xfrm>
            <a:off x="6588480" y="3679300"/>
            <a:ext cx="1063200" cy="930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lt1"/>
              </a:buClr>
              <a:buSzPts val="2700"/>
              <a:buNone/>
              <a:defRPr>
                <a:solidFill>
                  <a:schemeClr val="dk1"/>
                </a:solidFill>
              </a:defRPr>
            </a:lvl1pPr>
            <a:lvl2pPr lvl="1" algn="r">
              <a:lnSpc>
                <a:spcPct val="100000"/>
              </a:lnSpc>
              <a:spcBef>
                <a:spcPts val="0"/>
              </a:spcBef>
              <a:spcAft>
                <a:spcPts val="0"/>
              </a:spcAft>
              <a:buClr>
                <a:schemeClr val="lt1"/>
              </a:buClr>
              <a:buSzPts val="2700"/>
              <a:buNone/>
              <a:defRPr sz="2700">
                <a:solidFill>
                  <a:schemeClr val="lt1"/>
                </a:solidFill>
              </a:defRPr>
            </a:lvl2pPr>
            <a:lvl3pPr lvl="2" algn="r">
              <a:lnSpc>
                <a:spcPct val="100000"/>
              </a:lnSpc>
              <a:spcBef>
                <a:spcPts val="0"/>
              </a:spcBef>
              <a:spcAft>
                <a:spcPts val="0"/>
              </a:spcAft>
              <a:buClr>
                <a:schemeClr val="lt1"/>
              </a:buClr>
              <a:buSzPts val="2700"/>
              <a:buNone/>
              <a:defRPr sz="2700">
                <a:solidFill>
                  <a:schemeClr val="lt1"/>
                </a:solidFill>
              </a:defRPr>
            </a:lvl3pPr>
            <a:lvl4pPr lvl="3" algn="r">
              <a:lnSpc>
                <a:spcPct val="100000"/>
              </a:lnSpc>
              <a:spcBef>
                <a:spcPts val="0"/>
              </a:spcBef>
              <a:spcAft>
                <a:spcPts val="0"/>
              </a:spcAft>
              <a:buClr>
                <a:schemeClr val="lt1"/>
              </a:buClr>
              <a:buSzPts val="2700"/>
              <a:buNone/>
              <a:defRPr sz="2700">
                <a:solidFill>
                  <a:schemeClr val="lt1"/>
                </a:solidFill>
              </a:defRPr>
            </a:lvl4pPr>
            <a:lvl5pPr lvl="4" algn="r">
              <a:lnSpc>
                <a:spcPct val="100000"/>
              </a:lnSpc>
              <a:spcBef>
                <a:spcPts val="0"/>
              </a:spcBef>
              <a:spcAft>
                <a:spcPts val="0"/>
              </a:spcAft>
              <a:buClr>
                <a:schemeClr val="lt1"/>
              </a:buClr>
              <a:buSzPts val="2700"/>
              <a:buNone/>
              <a:defRPr sz="2700">
                <a:solidFill>
                  <a:schemeClr val="lt1"/>
                </a:solidFill>
              </a:defRPr>
            </a:lvl5pPr>
            <a:lvl6pPr lvl="5" algn="r">
              <a:lnSpc>
                <a:spcPct val="100000"/>
              </a:lnSpc>
              <a:spcBef>
                <a:spcPts val="0"/>
              </a:spcBef>
              <a:spcAft>
                <a:spcPts val="0"/>
              </a:spcAft>
              <a:buClr>
                <a:schemeClr val="lt1"/>
              </a:buClr>
              <a:buSzPts val="2700"/>
              <a:buNone/>
              <a:defRPr sz="2700">
                <a:solidFill>
                  <a:schemeClr val="lt1"/>
                </a:solidFill>
              </a:defRPr>
            </a:lvl6pPr>
            <a:lvl7pPr lvl="6" algn="r">
              <a:lnSpc>
                <a:spcPct val="100000"/>
              </a:lnSpc>
              <a:spcBef>
                <a:spcPts val="0"/>
              </a:spcBef>
              <a:spcAft>
                <a:spcPts val="0"/>
              </a:spcAft>
              <a:buClr>
                <a:schemeClr val="lt1"/>
              </a:buClr>
              <a:buSzPts val="2700"/>
              <a:buNone/>
              <a:defRPr sz="2700">
                <a:solidFill>
                  <a:schemeClr val="lt1"/>
                </a:solidFill>
              </a:defRPr>
            </a:lvl7pPr>
            <a:lvl8pPr lvl="7" algn="r">
              <a:lnSpc>
                <a:spcPct val="100000"/>
              </a:lnSpc>
              <a:spcBef>
                <a:spcPts val="0"/>
              </a:spcBef>
              <a:spcAft>
                <a:spcPts val="0"/>
              </a:spcAft>
              <a:buClr>
                <a:schemeClr val="lt1"/>
              </a:buClr>
              <a:buSzPts val="2700"/>
              <a:buNone/>
              <a:defRPr sz="2700">
                <a:solidFill>
                  <a:schemeClr val="lt1"/>
                </a:solidFill>
              </a:defRPr>
            </a:lvl8pPr>
            <a:lvl9pPr lvl="8" algn="r">
              <a:lnSpc>
                <a:spcPct val="100000"/>
              </a:lnSpc>
              <a:spcBef>
                <a:spcPts val="0"/>
              </a:spcBef>
              <a:spcAft>
                <a:spcPts val="0"/>
              </a:spcAft>
              <a:buClr>
                <a:schemeClr val="lt1"/>
              </a:buClr>
              <a:buSzPts val="2700"/>
              <a:buNone/>
              <a:defRPr sz="2700">
                <a:solidFill>
                  <a:schemeClr val="lt1"/>
                </a:solidFill>
              </a:defRPr>
            </a:lvl9pPr>
          </a:lstStyle>
          <a:p>
            <a:endParaRPr/>
          </a:p>
        </p:txBody>
      </p:sp>
      <p:sp>
        <p:nvSpPr>
          <p:cNvPr id="372" name="Google Shape;372;p63"/>
          <p:cNvSpPr txBox="1">
            <a:spLocks noGrp="1"/>
          </p:cNvSpPr>
          <p:nvPr>
            <p:ph type="title" idx="15"/>
          </p:nvPr>
        </p:nvSpPr>
        <p:spPr>
          <a:xfrm>
            <a:off x="2227110" y="5183850"/>
            <a:ext cx="36435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3" name="Google Shape;373;p63"/>
          <p:cNvSpPr txBox="1">
            <a:spLocks noGrp="1"/>
          </p:cNvSpPr>
          <p:nvPr>
            <p:ph type="subTitle" idx="16"/>
          </p:nvPr>
        </p:nvSpPr>
        <p:spPr>
          <a:xfrm>
            <a:off x="2227100" y="5552833"/>
            <a:ext cx="3643500" cy="5433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Font typeface="Didact Gothic"/>
              <a:buNone/>
              <a:defRPr>
                <a:latin typeface="Didact Gothic"/>
                <a:ea typeface="Didact Gothic"/>
                <a:cs typeface="Didact Gothic"/>
                <a:sym typeface="Didact Gothic"/>
              </a:defRPr>
            </a:lvl1pPr>
            <a:lvl2pPr lvl="1" algn="l">
              <a:lnSpc>
                <a:spcPct val="100000"/>
              </a:lnSpc>
              <a:spcBef>
                <a:spcPts val="400"/>
              </a:spcBef>
              <a:spcAft>
                <a:spcPts val="0"/>
              </a:spcAft>
              <a:buSzPts val="2800"/>
              <a:buFont typeface="Didact Gothic"/>
              <a:buNone/>
              <a:defRPr sz="2800">
                <a:latin typeface="Didact Gothic"/>
                <a:ea typeface="Didact Gothic"/>
                <a:cs typeface="Didact Gothic"/>
                <a:sym typeface="Didact Gothic"/>
              </a:defRPr>
            </a:lvl2pPr>
            <a:lvl3pPr lvl="2"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3pPr>
            <a:lvl4pPr lvl="3"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4pPr>
            <a:lvl5pPr lvl="4"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5pPr>
            <a:lvl6pPr lvl="5"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6pPr>
            <a:lvl7pPr lvl="6"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7pPr>
            <a:lvl8pPr lvl="7"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8pPr>
            <a:lvl9pPr lvl="8"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9pPr>
          </a:lstStyle>
          <a:p>
            <a:endParaRPr/>
          </a:p>
        </p:txBody>
      </p:sp>
      <p:sp>
        <p:nvSpPr>
          <p:cNvPr id="374" name="Google Shape;374;p63"/>
          <p:cNvSpPr txBox="1">
            <a:spLocks noGrp="1"/>
          </p:cNvSpPr>
          <p:nvPr>
            <p:ph type="title" idx="17"/>
          </p:nvPr>
        </p:nvSpPr>
        <p:spPr>
          <a:xfrm>
            <a:off x="896413" y="5087133"/>
            <a:ext cx="1063200" cy="930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lt1"/>
              </a:buClr>
              <a:buSzPts val="2700"/>
              <a:buNone/>
              <a:defRPr>
                <a:solidFill>
                  <a:schemeClr val="dk1"/>
                </a:solidFill>
              </a:defRPr>
            </a:lvl1pPr>
            <a:lvl2pPr lvl="1" algn="r">
              <a:lnSpc>
                <a:spcPct val="100000"/>
              </a:lnSpc>
              <a:spcBef>
                <a:spcPts val="0"/>
              </a:spcBef>
              <a:spcAft>
                <a:spcPts val="0"/>
              </a:spcAft>
              <a:buClr>
                <a:schemeClr val="lt1"/>
              </a:buClr>
              <a:buSzPts val="2700"/>
              <a:buNone/>
              <a:defRPr sz="2700">
                <a:solidFill>
                  <a:schemeClr val="lt1"/>
                </a:solidFill>
              </a:defRPr>
            </a:lvl2pPr>
            <a:lvl3pPr lvl="2" algn="r">
              <a:lnSpc>
                <a:spcPct val="100000"/>
              </a:lnSpc>
              <a:spcBef>
                <a:spcPts val="0"/>
              </a:spcBef>
              <a:spcAft>
                <a:spcPts val="0"/>
              </a:spcAft>
              <a:buClr>
                <a:schemeClr val="lt1"/>
              </a:buClr>
              <a:buSzPts val="2700"/>
              <a:buNone/>
              <a:defRPr sz="2700">
                <a:solidFill>
                  <a:schemeClr val="lt1"/>
                </a:solidFill>
              </a:defRPr>
            </a:lvl3pPr>
            <a:lvl4pPr lvl="3" algn="r">
              <a:lnSpc>
                <a:spcPct val="100000"/>
              </a:lnSpc>
              <a:spcBef>
                <a:spcPts val="0"/>
              </a:spcBef>
              <a:spcAft>
                <a:spcPts val="0"/>
              </a:spcAft>
              <a:buClr>
                <a:schemeClr val="lt1"/>
              </a:buClr>
              <a:buSzPts val="2700"/>
              <a:buNone/>
              <a:defRPr sz="2700">
                <a:solidFill>
                  <a:schemeClr val="lt1"/>
                </a:solidFill>
              </a:defRPr>
            </a:lvl4pPr>
            <a:lvl5pPr lvl="4" algn="r">
              <a:lnSpc>
                <a:spcPct val="100000"/>
              </a:lnSpc>
              <a:spcBef>
                <a:spcPts val="0"/>
              </a:spcBef>
              <a:spcAft>
                <a:spcPts val="0"/>
              </a:spcAft>
              <a:buClr>
                <a:schemeClr val="lt1"/>
              </a:buClr>
              <a:buSzPts val="2700"/>
              <a:buNone/>
              <a:defRPr sz="2700">
                <a:solidFill>
                  <a:schemeClr val="lt1"/>
                </a:solidFill>
              </a:defRPr>
            </a:lvl5pPr>
            <a:lvl6pPr lvl="5" algn="r">
              <a:lnSpc>
                <a:spcPct val="100000"/>
              </a:lnSpc>
              <a:spcBef>
                <a:spcPts val="0"/>
              </a:spcBef>
              <a:spcAft>
                <a:spcPts val="0"/>
              </a:spcAft>
              <a:buClr>
                <a:schemeClr val="lt1"/>
              </a:buClr>
              <a:buSzPts val="2700"/>
              <a:buNone/>
              <a:defRPr sz="2700">
                <a:solidFill>
                  <a:schemeClr val="lt1"/>
                </a:solidFill>
              </a:defRPr>
            </a:lvl6pPr>
            <a:lvl7pPr lvl="6" algn="r">
              <a:lnSpc>
                <a:spcPct val="100000"/>
              </a:lnSpc>
              <a:spcBef>
                <a:spcPts val="0"/>
              </a:spcBef>
              <a:spcAft>
                <a:spcPts val="0"/>
              </a:spcAft>
              <a:buClr>
                <a:schemeClr val="lt1"/>
              </a:buClr>
              <a:buSzPts val="2700"/>
              <a:buNone/>
              <a:defRPr sz="2700">
                <a:solidFill>
                  <a:schemeClr val="lt1"/>
                </a:solidFill>
              </a:defRPr>
            </a:lvl7pPr>
            <a:lvl8pPr lvl="7" algn="r">
              <a:lnSpc>
                <a:spcPct val="100000"/>
              </a:lnSpc>
              <a:spcBef>
                <a:spcPts val="0"/>
              </a:spcBef>
              <a:spcAft>
                <a:spcPts val="0"/>
              </a:spcAft>
              <a:buClr>
                <a:schemeClr val="lt1"/>
              </a:buClr>
              <a:buSzPts val="2700"/>
              <a:buNone/>
              <a:defRPr sz="2700">
                <a:solidFill>
                  <a:schemeClr val="lt1"/>
                </a:solidFill>
              </a:defRPr>
            </a:lvl8pPr>
            <a:lvl9pPr lvl="8" algn="r">
              <a:lnSpc>
                <a:spcPct val="100000"/>
              </a:lnSpc>
              <a:spcBef>
                <a:spcPts val="0"/>
              </a:spcBef>
              <a:spcAft>
                <a:spcPts val="0"/>
              </a:spcAft>
              <a:buClr>
                <a:schemeClr val="lt1"/>
              </a:buClr>
              <a:buSzPts val="2700"/>
              <a:buNone/>
              <a:defRPr sz="2700">
                <a:solidFill>
                  <a:schemeClr val="lt1"/>
                </a:solidFill>
              </a:defRPr>
            </a:lvl9pPr>
          </a:lstStyle>
          <a:p>
            <a:endParaRPr/>
          </a:p>
        </p:txBody>
      </p:sp>
      <p:sp>
        <p:nvSpPr>
          <p:cNvPr id="375" name="Google Shape;375;p63"/>
          <p:cNvSpPr txBox="1">
            <a:spLocks noGrp="1"/>
          </p:cNvSpPr>
          <p:nvPr>
            <p:ph type="title" idx="18"/>
          </p:nvPr>
        </p:nvSpPr>
        <p:spPr>
          <a:xfrm>
            <a:off x="7914769" y="5183850"/>
            <a:ext cx="36435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6" name="Google Shape;376;p63"/>
          <p:cNvSpPr txBox="1">
            <a:spLocks noGrp="1"/>
          </p:cNvSpPr>
          <p:nvPr>
            <p:ph type="subTitle" idx="19"/>
          </p:nvPr>
        </p:nvSpPr>
        <p:spPr>
          <a:xfrm>
            <a:off x="7914766" y="5552833"/>
            <a:ext cx="3643500" cy="5433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Font typeface="Didact Gothic"/>
              <a:buNone/>
              <a:defRPr>
                <a:latin typeface="Didact Gothic"/>
                <a:ea typeface="Didact Gothic"/>
                <a:cs typeface="Didact Gothic"/>
                <a:sym typeface="Didact Gothic"/>
              </a:defRPr>
            </a:lvl1pPr>
            <a:lvl2pPr lvl="1" algn="l">
              <a:lnSpc>
                <a:spcPct val="100000"/>
              </a:lnSpc>
              <a:spcBef>
                <a:spcPts val="400"/>
              </a:spcBef>
              <a:spcAft>
                <a:spcPts val="0"/>
              </a:spcAft>
              <a:buSzPts val="2800"/>
              <a:buFont typeface="Didact Gothic"/>
              <a:buNone/>
              <a:defRPr sz="2800">
                <a:latin typeface="Didact Gothic"/>
                <a:ea typeface="Didact Gothic"/>
                <a:cs typeface="Didact Gothic"/>
                <a:sym typeface="Didact Gothic"/>
              </a:defRPr>
            </a:lvl2pPr>
            <a:lvl3pPr lvl="2"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3pPr>
            <a:lvl4pPr lvl="3"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4pPr>
            <a:lvl5pPr lvl="4"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5pPr>
            <a:lvl6pPr lvl="5"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6pPr>
            <a:lvl7pPr lvl="6"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7pPr>
            <a:lvl8pPr lvl="7"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8pPr>
            <a:lvl9pPr lvl="8" algn="l">
              <a:lnSpc>
                <a:spcPct val="100000"/>
              </a:lnSpc>
              <a:spcBef>
                <a:spcPts val="300"/>
              </a:spcBef>
              <a:spcAft>
                <a:spcPts val="0"/>
              </a:spcAft>
              <a:buSzPts val="2800"/>
              <a:buFont typeface="Didact Gothic"/>
              <a:buNone/>
              <a:defRPr sz="2800">
                <a:latin typeface="Didact Gothic"/>
                <a:ea typeface="Didact Gothic"/>
                <a:cs typeface="Didact Gothic"/>
                <a:sym typeface="Didact Gothic"/>
              </a:defRPr>
            </a:lvl9pPr>
          </a:lstStyle>
          <a:p>
            <a:endParaRPr/>
          </a:p>
        </p:txBody>
      </p:sp>
      <p:sp>
        <p:nvSpPr>
          <p:cNvPr id="377" name="Google Shape;377;p63"/>
          <p:cNvSpPr txBox="1">
            <a:spLocks noGrp="1"/>
          </p:cNvSpPr>
          <p:nvPr>
            <p:ph type="title" idx="20"/>
          </p:nvPr>
        </p:nvSpPr>
        <p:spPr>
          <a:xfrm>
            <a:off x="6588480" y="5087133"/>
            <a:ext cx="1063200" cy="930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lt1"/>
              </a:buClr>
              <a:buSzPts val="2700"/>
              <a:buNone/>
              <a:defRPr>
                <a:solidFill>
                  <a:schemeClr val="dk1"/>
                </a:solidFill>
              </a:defRPr>
            </a:lvl1pPr>
            <a:lvl2pPr lvl="1" algn="r">
              <a:lnSpc>
                <a:spcPct val="100000"/>
              </a:lnSpc>
              <a:spcBef>
                <a:spcPts val="0"/>
              </a:spcBef>
              <a:spcAft>
                <a:spcPts val="0"/>
              </a:spcAft>
              <a:buClr>
                <a:schemeClr val="lt1"/>
              </a:buClr>
              <a:buSzPts val="2700"/>
              <a:buNone/>
              <a:defRPr sz="2700">
                <a:solidFill>
                  <a:schemeClr val="lt1"/>
                </a:solidFill>
              </a:defRPr>
            </a:lvl2pPr>
            <a:lvl3pPr lvl="2" algn="r">
              <a:lnSpc>
                <a:spcPct val="100000"/>
              </a:lnSpc>
              <a:spcBef>
                <a:spcPts val="0"/>
              </a:spcBef>
              <a:spcAft>
                <a:spcPts val="0"/>
              </a:spcAft>
              <a:buClr>
                <a:schemeClr val="lt1"/>
              </a:buClr>
              <a:buSzPts val="2700"/>
              <a:buNone/>
              <a:defRPr sz="2700">
                <a:solidFill>
                  <a:schemeClr val="lt1"/>
                </a:solidFill>
              </a:defRPr>
            </a:lvl3pPr>
            <a:lvl4pPr lvl="3" algn="r">
              <a:lnSpc>
                <a:spcPct val="100000"/>
              </a:lnSpc>
              <a:spcBef>
                <a:spcPts val="0"/>
              </a:spcBef>
              <a:spcAft>
                <a:spcPts val="0"/>
              </a:spcAft>
              <a:buClr>
                <a:schemeClr val="lt1"/>
              </a:buClr>
              <a:buSzPts val="2700"/>
              <a:buNone/>
              <a:defRPr sz="2700">
                <a:solidFill>
                  <a:schemeClr val="lt1"/>
                </a:solidFill>
              </a:defRPr>
            </a:lvl4pPr>
            <a:lvl5pPr lvl="4" algn="r">
              <a:lnSpc>
                <a:spcPct val="100000"/>
              </a:lnSpc>
              <a:spcBef>
                <a:spcPts val="0"/>
              </a:spcBef>
              <a:spcAft>
                <a:spcPts val="0"/>
              </a:spcAft>
              <a:buClr>
                <a:schemeClr val="lt1"/>
              </a:buClr>
              <a:buSzPts val="2700"/>
              <a:buNone/>
              <a:defRPr sz="2700">
                <a:solidFill>
                  <a:schemeClr val="lt1"/>
                </a:solidFill>
              </a:defRPr>
            </a:lvl5pPr>
            <a:lvl6pPr lvl="5" algn="r">
              <a:lnSpc>
                <a:spcPct val="100000"/>
              </a:lnSpc>
              <a:spcBef>
                <a:spcPts val="0"/>
              </a:spcBef>
              <a:spcAft>
                <a:spcPts val="0"/>
              </a:spcAft>
              <a:buClr>
                <a:schemeClr val="lt1"/>
              </a:buClr>
              <a:buSzPts val="2700"/>
              <a:buNone/>
              <a:defRPr sz="2700">
                <a:solidFill>
                  <a:schemeClr val="lt1"/>
                </a:solidFill>
              </a:defRPr>
            </a:lvl6pPr>
            <a:lvl7pPr lvl="6" algn="r">
              <a:lnSpc>
                <a:spcPct val="100000"/>
              </a:lnSpc>
              <a:spcBef>
                <a:spcPts val="0"/>
              </a:spcBef>
              <a:spcAft>
                <a:spcPts val="0"/>
              </a:spcAft>
              <a:buClr>
                <a:schemeClr val="lt1"/>
              </a:buClr>
              <a:buSzPts val="2700"/>
              <a:buNone/>
              <a:defRPr sz="2700">
                <a:solidFill>
                  <a:schemeClr val="lt1"/>
                </a:solidFill>
              </a:defRPr>
            </a:lvl7pPr>
            <a:lvl8pPr lvl="7" algn="r">
              <a:lnSpc>
                <a:spcPct val="100000"/>
              </a:lnSpc>
              <a:spcBef>
                <a:spcPts val="0"/>
              </a:spcBef>
              <a:spcAft>
                <a:spcPts val="0"/>
              </a:spcAft>
              <a:buClr>
                <a:schemeClr val="lt1"/>
              </a:buClr>
              <a:buSzPts val="2700"/>
              <a:buNone/>
              <a:defRPr sz="2700">
                <a:solidFill>
                  <a:schemeClr val="lt1"/>
                </a:solidFill>
              </a:defRPr>
            </a:lvl8pPr>
            <a:lvl9pPr lvl="8" algn="r">
              <a:lnSpc>
                <a:spcPct val="100000"/>
              </a:lnSpc>
              <a:spcBef>
                <a:spcPts val="0"/>
              </a:spcBef>
              <a:spcAft>
                <a:spcPts val="0"/>
              </a:spcAft>
              <a:buClr>
                <a:schemeClr val="lt1"/>
              </a:buClr>
              <a:buSzPts val="2700"/>
              <a:buNone/>
              <a:defRPr sz="2700">
                <a:solidFill>
                  <a:schemeClr val="lt1"/>
                </a:solidFill>
              </a:defRPr>
            </a:lvl9pPr>
          </a:lstStyle>
          <a:p>
            <a:endParaRPr/>
          </a:p>
        </p:txBody>
      </p:sp>
      <p:sp>
        <p:nvSpPr>
          <p:cNvPr id="378" name="Google Shape;378;p63"/>
          <p:cNvSpPr txBox="1">
            <a:spLocks noGrp="1"/>
          </p:cNvSpPr>
          <p:nvPr>
            <p:ph type="title" idx="21"/>
          </p:nvPr>
        </p:nvSpPr>
        <p:spPr>
          <a:xfrm>
            <a:off x="797363" y="647167"/>
            <a:ext cx="7311300" cy="959700"/>
          </a:xfrm>
          <a:prstGeom prst="rect">
            <a:avLst/>
          </a:prstGeom>
          <a:solidFill>
            <a:schemeClr val="accent1"/>
          </a:solidFill>
          <a:ln>
            <a:noFill/>
          </a:ln>
        </p:spPr>
        <p:txBody>
          <a:bodyPr spcFirstLastPara="1" wrap="square" lIns="60950" tIns="30475" rIns="60950"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Two Columns 1">
  <p:cSld name="SECTION_TITLE_AND_DESCRIPTION_2_1">
    <p:spTree>
      <p:nvGrpSpPr>
        <p:cNvPr id="1" name="Shape 379"/>
        <p:cNvGrpSpPr/>
        <p:nvPr/>
      </p:nvGrpSpPr>
      <p:grpSpPr>
        <a:xfrm>
          <a:off x="0" y="0"/>
          <a:ext cx="0" cy="0"/>
          <a:chOff x="0" y="0"/>
          <a:chExt cx="0" cy="0"/>
        </a:xfrm>
      </p:grpSpPr>
      <p:sp>
        <p:nvSpPr>
          <p:cNvPr id="380" name="Google Shape;380;p64"/>
          <p:cNvSpPr txBox="1">
            <a:spLocks noGrp="1"/>
          </p:cNvSpPr>
          <p:nvPr>
            <p:ph type="title"/>
          </p:nvPr>
        </p:nvSpPr>
        <p:spPr>
          <a:xfrm>
            <a:off x="1560567" y="3052531"/>
            <a:ext cx="4348800" cy="5859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Clr>
                <a:schemeClr val="dk1"/>
              </a:buClr>
              <a:buSzPts val="2700"/>
              <a:buNone/>
              <a:defRPr sz="270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81" name="Google Shape;381;p64"/>
          <p:cNvSpPr txBox="1">
            <a:spLocks noGrp="1"/>
          </p:cNvSpPr>
          <p:nvPr>
            <p:ph type="title" idx="2"/>
          </p:nvPr>
        </p:nvSpPr>
        <p:spPr>
          <a:xfrm>
            <a:off x="6282467" y="3052531"/>
            <a:ext cx="4348800" cy="5859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Clr>
                <a:schemeClr val="dk1"/>
              </a:buClr>
              <a:buSzPts val="2700"/>
              <a:buNone/>
              <a:defRPr sz="270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82" name="Google Shape;382;p64"/>
          <p:cNvSpPr txBox="1">
            <a:spLocks noGrp="1"/>
          </p:cNvSpPr>
          <p:nvPr>
            <p:ph type="subTitle" idx="1"/>
          </p:nvPr>
        </p:nvSpPr>
        <p:spPr>
          <a:xfrm>
            <a:off x="951000" y="3635650"/>
            <a:ext cx="4348800" cy="1634400"/>
          </a:xfrm>
          <a:prstGeom prst="rect">
            <a:avLst/>
          </a:prstGeom>
          <a:noFill/>
          <a:ln>
            <a:noFill/>
          </a:ln>
        </p:spPr>
        <p:txBody>
          <a:bodyPr spcFirstLastPara="1" wrap="square" lIns="60950" tIns="30475" rIns="60950" bIns="30475" anchor="t" anchorCtr="0">
            <a:normAutofit/>
          </a:bodyPr>
          <a:lstStyle>
            <a:lvl1pPr lvl="0" algn="ctr">
              <a:lnSpc>
                <a:spcPct val="115000"/>
              </a:lnSpc>
              <a:spcBef>
                <a:spcPts val="400"/>
              </a:spcBef>
              <a:spcAft>
                <a:spcPts val="0"/>
              </a:spcAft>
              <a:buClr>
                <a:srgbClr val="211650"/>
              </a:buClr>
              <a:buSzPts val="2100"/>
              <a:buNone/>
              <a:defRPr sz="2100">
                <a:solidFill>
                  <a:srgbClr val="211650"/>
                </a:solidFill>
              </a:defRPr>
            </a:lvl1pPr>
            <a:lvl2pPr lvl="1" algn="ctr">
              <a:lnSpc>
                <a:spcPct val="100000"/>
              </a:lnSpc>
              <a:spcBef>
                <a:spcPts val="4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300"/>
              </a:spcBef>
              <a:spcAft>
                <a:spcPts val="0"/>
              </a:spcAft>
              <a:buSzPts val="2800"/>
              <a:buNone/>
              <a:defRPr sz="2800"/>
            </a:lvl7pPr>
            <a:lvl8pPr lvl="7" algn="ctr">
              <a:lnSpc>
                <a:spcPct val="100000"/>
              </a:lnSpc>
              <a:spcBef>
                <a:spcPts val="300"/>
              </a:spcBef>
              <a:spcAft>
                <a:spcPts val="0"/>
              </a:spcAft>
              <a:buSzPts val="2800"/>
              <a:buNone/>
              <a:defRPr sz="2800"/>
            </a:lvl8pPr>
            <a:lvl9pPr lvl="8" algn="ctr">
              <a:lnSpc>
                <a:spcPct val="100000"/>
              </a:lnSpc>
              <a:spcBef>
                <a:spcPts val="300"/>
              </a:spcBef>
              <a:spcAft>
                <a:spcPts val="0"/>
              </a:spcAft>
              <a:buSzPts val="2800"/>
              <a:buNone/>
              <a:defRPr sz="2800"/>
            </a:lvl9pPr>
          </a:lstStyle>
          <a:p>
            <a:endParaRPr/>
          </a:p>
        </p:txBody>
      </p:sp>
      <p:sp>
        <p:nvSpPr>
          <p:cNvPr id="383" name="Google Shape;383;p64"/>
          <p:cNvSpPr txBox="1">
            <a:spLocks noGrp="1"/>
          </p:cNvSpPr>
          <p:nvPr>
            <p:ph type="subTitle" idx="3"/>
          </p:nvPr>
        </p:nvSpPr>
        <p:spPr>
          <a:xfrm>
            <a:off x="6892099" y="3635653"/>
            <a:ext cx="4348800" cy="1634400"/>
          </a:xfrm>
          <a:prstGeom prst="rect">
            <a:avLst/>
          </a:prstGeom>
          <a:noFill/>
          <a:ln>
            <a:noFill/>
          </a:ln>
        </p:spPr>
        <p:txBody>
          <a:bodyPr spcFirstLastPara="1" wrap="square" lIns="60950" tIns="30475" rIns="60950" bIns="30475" anchor="t" anchorCtr="0">
            <a:normAutofit/>
          </a:bodyPr>
          <a:lstStyle>
            <a:lvl1pPr lvl="0" algn="ctr">
              <a:lnSpc>
                <a:spcPct val="115000"/>
              </a:lnSpc>
              <a:spcBef>
                <a:spcPts val="400"/>
              </a:spcBef>
              <a:spcAft>
                <a:spcPts val="0"/>
              </a:spcAft>
              <a:buClr>
                <a:srgbClr val="211650"/>
              </a:buClr>
              <a:buSzPts val="2100"/>
              <a:buNone/>
              <a:defRPr sz="2100">
                <a:solidFill>
                  <a:srgbClr val="211650"/>
                </a:solidFill>
              </a:defRPr>
            </a:lvl1pPr>
            <a:lvl2pPr lvl="1" algn="ctr">
              <a:lnSpc>
                <a:spcPct val="100000"/>
              </a:lnSpc>
              <a:spcBef>
                <a:spcPts val="400"/>
              </a:spcBef>
              <a:spcAft>
                <a:spcPts val="0"/>
              </a:spcAft>
              <a:buClr>
                <a:srgbClr val="6BC496"/>
              </a:buClr>
              <a:buSzPts val="2800"/>
              <a:buNone/>
              <a:defRPr sz="2800">
                <a:solidFill>
                  <a:srgbClr val="6BC496"/>
                </a:solidFill>
              </a:defRPr>
            </a:lvl2pPr>
            <a:lvl3pPr lvl="2" algn="ctr">
              <a:lnSpc>
                <a:spcPct val="100000"/>
              </a:lnSpc>
              <a:spcBef>
                <a:spcPts val="300"/>
              </a:spcBef>
              <a:spcAft>
                <a:spcPts val="0"/>
              </a:spcAft>
              <a:buClr>
                <a:srgbClr val="6BC496"/>
              </a:buClr>
              <a:buSzPts val="2800"/>
              <a:buNone/>
              <a:defRPr sz="2800">
                <a:solidFill>
                  <a:srgbClr val="6BC496"/>
                </a:solidFill>
              </a:defRPr>
            </a:lvl3pPr>
            <a:lvl4pPr lvl="3" algn="ctr">
              <a:lnSpc>
                <a:spcPct val="100000"/>
              </a:lnSpc>
              <a:spcBef>
                <a:spcPts val="300"/>
              </a:spcBef>
              <a:spcAft>
                <a:spcPts val="0"/>
              </a:spcAft>
              <a:buClr>
                <a:srgbClr val="6BC496"/>
              </a:buClr>
              <a:buSzPts val="2800"/>
              <a:buNone/>
              <a:defRPr sz="2800">
                <a:solidFill>
                  <a:srgbClr val="6BC496"/>
                </a:solidFill>
              </a:defRPr>
            </a:lvl4pPr>
            <a:lvl5pPr lvl="4" algn="ctr">
              <a:lnSpc>
                <a:spcPct val="100000"/>
              </a:lnSpc>
              <a:spcBef>
                <a:spcPts val="300"/>
              </a:spcBef>
              <a:spcAft>
                <a:spcPts val="0"/>
              </a:spcAft>
              <a:buClr>
                <a:srgbClr val="6BC496"/>
              </a:buClr>
              <a:buSzPts val="2800"/>
              <a:buNone/>
              <a:defRPr sz="2800">
                <a:solidFill>
                  <a:srgbClr val="6BC496"/>
                </a:solidFill>
              </a:defRPr>
            </a:lvl5pPr>
            <a:lvl6pPr lvl="5" algn="ctr">
              <a:lnSpc>
                <a:spcPct val="100000"/>
              </a:lnSpc>
              <a:spcBef>
                <a:spcPts val="300"/>
              </a:spcBef>
              <a:spcAft>
                <a:spcPts val="0"/>
              </a:spcAft>
              <a:buClr>
                <a:srgbClr val="6BC496"/>
              </a:buClr>
              <a:buSzPts val="2800"/>
              <a:buNone/>
              <a:defRPr sz="2800">
                <a:solidFill>
                  <a:srgbClr val="6BC496"/>
                </a:solidFill>
              </a:defRPr>
            </a:lvl6pPr>
            <a:lvl7pPr lvl="6" algn="ctr">
              <a:lnSpc>
                <a:spcPct val="100000"/>
              </a:lnSpc>
              <a:spcBef>
                <a:spcPts val="300"/>
              </a:spcBef>
              <a:spcAft>
                <a:spcPts val="0"/>
              </a:spcAft>
              <a:buClr>
                <a:srgbClr val="6BC496"/>
              </a:buClr>
              <a:buSzPts val="2800"/>
              <a:buNone/>
              <a:defRPr sz="2800">
                <a:solidFill>
                  <a:srgbClr val="6BC496"/>
                </a:solidFill>
              </a:defRPr>
            </a:lvl7pPr>
            <a:lvl8pPr lvl="7" algn="ctr">
              <a:lnSpc>
                <a:spcPct val="100000"/>
              </a:lnSpc>
              <a:spcBef>
                <a:spcPts val="300"/>
              </a:spcBef>
              <a:spcAft>
                <a:spcPts val="0"/>
              </a:spcAft>
              <a:buClr>
                <a:srgbClr val="6BC496"/>
              </a:buClr>
              <a:buSzPts val="2800"/>
              <a:buNone/>
              <a:defRPr sz="2800">
                <a:solidFill>
                  <a:srgbClr val="6BC496"/>
                </a:solidFill>
              </a:defRPr>
            </a:lvl8pPr>
            <a:lvl9pPr lvl="8" algn="ctr">
              <a:lnSpc>
                <a:spcPct val="100000"/>
              </a:lnSpc>
              <a:spcBef>
                <a:spcPts val="300"/>
              </a:spcBef>
              <a:spcAft>
                <a:spcPts val="0"/>
              </a:spcAft>
              <a:buClr>
                <a:srgbClr val="6BC496"/>
              </a:buClr>
              <a:buSzPts val="2800"/>
              <a:buNone/>
              <a:defRPr sz="2800">
                <a:solidFill>
                  <a:srgbClr val="6BC496"/>
                </a:solidFill>
              </a:defRPr>
            </a:lvl9pPr>
          </a:lstStyle>
          <a:p>
            <a:endParaRPr/>
          </a:p>
        </p:txBody>
      </p:sp>
      <p:sp>
        <p:nvSpPr>
          <p:cNvPr id="384" name="Google Shape;384;p64"/>
          <p:cNvSpPr txBox="1">
            <a:spLocks noGrp="1"/>
          </p:cNvSpPr>
          <p:nvPr>
            <p:ph type="title" idx="4"/>
          </p:nvPr>
        </p:nvSpPr>
        <p:spPr>
          <a:xfrm>
            <a:off x="2137933" y="1587935"/>
            <a:ext cx="7913700" cy="956400"/>
          </a:xfrm>
          <a:prstGeom prst="rect">
            <a:avLst/>
          </a:prstGeom>
          <a:solidFill>
            <a:schemeClr val="accent1"/>
          </a:solidFill>
          <a:ln>
            <a:noFill/>
          </a:ln>
        </p:spPr>
        <p:txBody>
          <a:bodyPr spcFirstLastPara="1" wrap="square" lIns="60950" tIns="30475" rIns="60950"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Four Columns">
  <p:cSld name="SECTION_TITLE_AND_DESCRIPTION_2_2">
    <p:spTree>
      <p:nvGrpSpPr>
        <p:cNvPr id="1" name="Shape 385"/>
        <p:cNvGrpSpPr/>
        <p:nvPr/>
      </p:nvGrpSpPr>
      <p:grpSpPr>
        <a:xfrm>
          <a:off x="0" y="0"/>
          <a:ext cx="0" cy="0"/>
          <a:chOff x="0" y="0"/>
          <a:chExt cx="0" cy="0"/>
        </a:xfrm>
      </p:grpSpPr>
      <p:sp>
        <p:nvSpPr>
          <p:cNvPr id="386" name="Google Shape;386;p65"/>
          <p:cNvSpPr txBox="1">
            <a:spLocks noGrp="1"/>
          </p:cNvSpPr>
          <p:nvPr>
            <p:ph type="title"/>
          </p:nvPr>
        </p:nvSpPr>
        <p:spPr>
          <a:xfrm>
            <a:off x="3856800" y="650367"/>
            <a:ext cx="4478400" cy="956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7" name="Google Shape;387;p65"/>
          <p:cNvSpPr txBox="1">
            <a:spLocks noGrp="1"/>
          </p:cNvSpPr>
          <p:nvPr>
            <p:ph type="title" idx="2"/>
          </p:nvPr>
        </p:nvSpPr>
        <p:spPr>
          <a:xfrm>
            <a:off x="1508596" y="4379063"/>
            <a:ext cx="3026100" cy="543300"/>
          </a:xfrm>
          <a:prstGeom prst="rect">
            <a:avLst/>
          </a:prstGeom>
          <a:noFill/>
          <a:ln>
            <a:noFill/>
          </a:ln>
        </p:spPr>
        <p:txBody>
          <a:bodyPr spcFirstLastPara="1" wrap="square" lIns="60950" tIns="30475" rIns="60950" bIns="30475" anchor="b" anchorCtr="0">
            <a:normAutofit/>
          </a:bodyPr>
          <a:lstStyle>
            <a:lvl1pPr lvl="0" algn="r">
              <a:lnSpc>
                <a:spcPct val="100000"/>
              </a:lnSpc>
              <a:spcBef>
                <a:spcPts val="0"/>
              </a:spcBef>
              <a:spcAft>
                <a:spcPts val="0"/>
              </a:spcAft>
              <a:buSzPts val="2700"/>
              <a:buNone/>
              <a:defRPr sz="27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88" name="Google Shape;388;p65"/>
          <p:cNvSpPr txBox="1">
            <a:spLocks noGrp="1"/>
          </p:cNvSpPr>
          <p:nvPr>
            <p:ph type="subTitle" idx="1"/>
          </p:nvPr>
        </p:nvSpPr>
        <p:spPr>
          <a:xfrm>
            <a:off x="1508596" y="4761770"/>
            <a:ext cx="3026100" cy="816300"/>
          </a:xfrm>
          <a:prstGeom prst="rect">
            <a:avLst/>
          </a:prstGeom>
          <a:noFill/>
          <a:ln>
            <a:noFill/>
          </a:ln>
        </p:spPr>
        <p:txBody>
          <a:bodyPr spcFirstLastPara="1" wrap="square" lIns="60950" tIns="30475" rIns="60950" bIns="30475" anchor="t" anchorCtr="0">
            <a:normAutofit/>
          </a:bodyPr>
          <a:lstStyle>
            <a:lvl1pPr lvl="0" algn="r">
              <a:lnSpc>
                <a:spcPct val="115000"/>
              </a:lnSpc>
              <a:spcBef>
                <a:spcPts val="400"/>
              </a:spcBef>
              <a:spcAft>
                <a:spcPts val="0"/>
              </a:spcAft>
              <a:buSzPts val="2100"/>
              <a:buNone/>
              <a:defRPr/>
            </a:lvl1pPr>
            <a:lvl2pPr lvl="1" algn="ctr">
              <a:lnSpc>
                <a:spcPct val="100000"/>
              </a:lnSpc>
              <a:spcBef>
                <a:spcPts val="4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300"/>
              </a:spcBef>
              <a:spcAft>
                <a:spcPts val="0"/>
              </a:spcAft>
              <a:buSzPts val="2800"/>
              <a:buNone/>
              <a:defRPr sz="2800"/>
            </a:lvl7pPr>
            <a:lvl8pPr lvl="7" algn="ctr">
              <a:lnSpc>
                <a:spcPct val="100000"/>
              </a:lnSpc>
              <a:spcBef>
                <a:spcPts val="300"/>
              </a:spcBef>
              <a:spcAft>
                <a:spcPts val="0"/>
              </a:spcAft>
              <a:buSzPts val="2800"/>
              <a:buNone/>
              <a:defRPr sz="2800"/>
            </a:lvl8pPr>
            <a:lvl9pPr lvl="8" algn="ctr">
              <a:lnSpc>
                <a:spcPct val="100000"/>
              </a:lnSpc>
              <a:spcBef>
                <a:spcPts val="300"/>
              </a:spcBef>
              <a:spcAft>
                <a:spcPts val="0"/>
              </a:spcAft>
              <a:buSzPts val="2800"/>
              <a:buNone/>
              <a:defRPr sz="2800"/>
            </a:lvl9pPr>
          </a:lstStyle>
          <a:p>
            <a:endParaRPr/>
          </a:p>
        </p:txBody>
      </p:sp>
      <p:sp>
        <p:nvSpPr>
          <p:cNvPr id="389" name="Google Shape;389;p65"/>
          <p:cNvSpPr txBox="1">
            <a:spLocks noGrp="1"/>
          </p:cNvSpPr>
          <p:nvPr>
            <p:ph type="title" idx="3"/>
          </p:nvPr>
        </p:nvSpPr>
        <p:spPr>
          <a:xfrm>
            <a:off x="7654674" y="4379063"/>
            <a:ext cx="30261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90" name="Google Shape;390;p65"/>
          <p:cNvSpPr txBox="1">
            <a:spLocks noGrp="1"/>
          </p:cNvSpPr>
          <p:nvPr>
            <p:ph type="subTitle" idx="4"/>
          </p:nvPr>
        </p:nvSpPr>
        <p:spPr>
          <a:xfrm>
            <a:off x="7654674" y="4761770"/>
            <a:ext cx="3026100" cy="816300"/>
          </a:xfrm>
          <a:prstGeom prst="rect">
            <a:avLst/>
          </a:prstGeom>
          <a:noFill/>
          <a:ln>
            <a:noFill/>
          </a:ln>
        </p:spPr>
        <p:txBody>
          <a:bodyPr spcFirstLastPara="1" wrap="square" lIns="60950" tIns="30475" rIns="60950" bIns="30475" anchor="t" anchorCtr="0">
            <a:normAutofit/>
          </a:bodyPr>
          <a:lstStyle>
            <a:lvl1pPr lvl="0" algn="l">
              <a:lnSpc>
                <a:spcPct val="115000"/>
              </a:lnSpc>
              <a:spcBef>
                <a:spcPts val="400"/>
              </a:spcBef>
              <a:spcAft>
                <a:spcPts val="0"/>
              </a:spcAft>
              <a:buSzPts val="2100"/>
              <a:buNone/>
              <a:defRPr/>
            </a:lvl1pPr>
            <a:lvl2pPr lvl="1" algn="ctr">
              <a:lnSpc>
                <a:spcPct val="100000"/>
              </a:lnSpc>
              <a:spcBef>
                <a:spcPts val="4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300"/>
              </a:spcBef>
              <a:spcAft>
                <a:spcPts val="0"/>
              </a:spcAft>
              <a:buSzPts val="2800"/>
              <a:buNone/>
              <a:defRPr sz="2800"/>
            </a:lvl7pPr>
            <a:lvl8pPr lvl="7" algn="ctr">
              <a:lnSpc>
                <a:spcPct val="100000"/>
              </a:lnSpc>
              <a:spcBef>
                <a:spcPts val="300"/>
              </a:spcBef>
              <a:spcAft>
                <a:spcPts val="0"/>
              </a:spcAft>
              <a:buSzPts val="2800"/>
              <a:buNone/>
              <a:defRPr sz="2800"/>
            </a:lvl8pPr>
            <a:lvl9pPr lvl="8" algn="ctr">
              <a:lnSpc>
                <a:spcPct val="100000"/>
              </a:lnSpc>
              <a:spcBef>
                <a:spcPts val="300"/>
              </a:spcBef>
              <a:spcAft>
                <a:spcPts val="0"/>
              </a:spcAft>
              <a:buSzPts val="2800"/>
              <a:buNone/>
              <a:defRPr sz="2800"/>
            </a:lvl9pPr>
          </a:lstStyle>
          <a:p>
            <a:endParaRPr/>
          </a:p>
        </p:txBody>
      </p:sp>
      <p:sp>
        <p:nvSpPr>
          <p:cNvPr id="391" name="Google Shape;391;p65"/>
          <p:cNvSpPr txBox="1">
            <a:spLocks noGrp="1"/>
          </p:cNvSpPr>
          <p:nvPr>
            <p:ph type="title" idx="5"/>
          </p:nvPr>
        </p:nvSpPr>
        <p:spPr>
          <a:xfrm>
            <a:off x="1508596" y="2536094"/>
            <a:ext cx="3026100" cy="543300"/>
          </a:xfrm>
          <a:prstGeom prst="rect">
            <a:avLst/>
          </a:prstGeom>
          <a:noFill/>
          <a:ln>
            <a:noFill/>
          </a:ln>
        </p:spPr>
        <p:txBody>
          <a:bodyPr spcFirstLastPara="1" wrap="square" lIns="60950" tIns="30475" rIns="60950" bIns="30475" anchor="b" anchorCtr="0">
            <a:normAutofit/>
          </a:bodyPr>
          <a:lstStyle>
            <a:lvl1pPr lvl="0" algn="r">
              <a:lnSpc>
                <a:spcPct val="100000"/>
              </a:lnSpc>
              <a:spcBef>
                <a:spcPts val="0"/>
              </a:spcBef>
              <a:spcAft>
                <a:spcPts val="0"/>
              </a:spcAft>
              <a:buSzPts val="2700"/>
              <a:buNone/>
              <a:defRPr sz="27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92" name="Google Shape;392;p65"/>
          <p:cNvSpPr txBox="1">
            <a:spLocks noGrp="1"/>
          </p:cNvSpPr>
          <p:nvPr>
            <p:ph type="subTitle" idx="6"/>
          </p:nvPr>
        </p:nvSpPr>
        <p:spPr>
          <a:xfrm>
            <a:off x="1508596" y="2918801"/>
            <a:ext cx="3026100" cy="816300"/>
          </a:xfrm>
          <a:prstGeom prst="rect">
            <a:avLst/>
          </a:prstGeom>
          <a:noFill/>
          <a:ln>
            <a:noFill/>
          </a:ln>
        </p:spPr>
        <p:txBody>
          <a:bodyPr spcFirstLastPara="1" wrap="square" lIns="60950" tIns="30475" rIns="60950" bIns="30475" anchor="t" anchorCtr="0">
            <a:normAutofit/>
          </a:bodyPr>
          <a:lstStyle>
            <a:lvl1pPr lvl="0" algn="r">
              <a:lnSpc>
                <a:spcPct val="115000"/>
              </a:lnSpc>
              <a:spcBef>
                <a:spcPts val="400"/>
              </a:spcBef>
              <a:spcAft>
                <a:spcPts val="0"/>
              </a:spcAft>
              <a:buSzPts val="2100"/>
              <a:buNone/>
              <a:defRPr/>
            </a:lvl1pPr>
            <a:lvl2pPr lvl="1" algn="ctr">
              <a:lnSpc>
                <a:spcPct val="100000"/>
              </a:lnSpc>
              <a:spcBef>
                <a:spcPts val="4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300"/>
              </a:spcBef>
              <a:spcAft>
                <a:spcPts val="0"/>
              </a:spcAft>
              <a:buSzPts val="2800"/>
              <a:buNone/>
              <a:defRPr sz="2800"/>
            </a:lvl7pPr>
            <a:lvl8pPr lvl="7" algn="ctr">
              <a:lnSpc>
                <a:spcPct val="100000"/>
              </a:lnSpc>
              <a:spcBef>
                <a:spcPts val="300"/>
              </a:spcBef>
              <a:spcAft>
                <a:spcPts val="0"/>
              </a:spcAft>
              <a:buSzPts val="2800"/>
              <a:buNone/>
              <a:defRPr sz="2800"/>
            </a:lvl8pPr>
            <a:lvl9pPr lvl="8" algn="ctr">
              <a:lnSpc>
                <a:spcPct val="100000"/>
              </a:lnSpc>
              <a:spcBef>
                <a:spcPts val="300"/>
              </a:spcBef>
              <a:spcAft>
                <a:spcPts val="0"/>
              </a:spcAft>
              <a:buSzPts val="2800"/>
              <a:buNone/>
              <a:defRPr sz="2800"/>
            </a:lvl9pPr>
          </a:lstStyle>
          <a:p>
            <a:endParaRPr/>
          </a:p>
        </p:txBody>
      </p:sp>
      <p:sp>
        <p:nvSpPr>
          <p:cNvPr id="393" name="Google Shape;393;p65"/>
          <p:cNvSpPr txBox="1">
            <a:spLocks noGrp="1"/>
          </p:cNvSpPr>
          <p:nvPr>
            <p:ph type="title" idx="7"/>
          </p:nvPr>
        </p:nvSpPr>
        <p:spPr>
          <a:xfrm>
            <a:off x="7654674" y="2536094"/>
            <a:ext cx="3026100" cy="543300"/>
          </a:xfrm>
          <a:prstGeom prst="rect">
            <a:avLst/>
          </a:prstGeom>
          <a:noFill/>
          <a:ln>
            <a:noFill/>
          </a:ln>
        </p:spPr>
        <p:txBody>
          <a:bodyPr spcFirstLastPara="1" wrap="square" lIns="60950" tIns="30475" rIns="60950" bIns="30475" anchor="b"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94" name="Google Shape;394;p65"/>
          <p:cNvSpPr txBox="1">
            <a:spLocks noGrp="1"/>
          </p:cNvSpPr>
          <p:nvPr>
            <p:ph type="subTitle" idx="8"/>
          </p:nvPr>
        </p:nvSpPr>
        <p:spPr>
          <a:xfrm>
            <a:off x="7654674" y="2918801"/>
            <a:ext cx="3026100" cy="816300"/>
          </a:xfrm>
          <a:prstGeom prst="rect">
            <a:avLst/>
          </a:prstGeom>
          <a:noFill/>
          <a:ln>
            <a:noFill/>
          </a:ln>
        </p:spPr>
        <p:txBody>
          <a:bodyPr spcFirstLastPara="1" wrap="square" lIns="60950" tIns="30475" rIns="60950" bIns="30475" anchor="t" anchorCtr="0">
            <a:normAutofit/>
          </a:bodyPr>
          <a:lstStyle>
            <a:lvl1pPr lvl="0" algn="l">
              <a:lnSpc>
                <a:spcPct val="115000"/>
              </a:lnSpc>
              <a:spcBef>
                <a:spcPts val="400"/>
              </a:spcBef>
              <a:spcAft>
                <a:spcPts val="0"/>
              </a:spcAft>
              <a:buSzPts val="2100"/>
              <a:buNone/>
              <a:defRPr/>
            </a:lvl1pPr>
            <a:lvl2pPr lvl="1" algn="ctr">
              <a:lnSpc>
                <a:spcPct val="100000"/>
              </a:lnSpc>
              <a:spcBef>
                <a:spcPts val="400"/>
              </a:spcBef>
              <a:spcAft>
                <a:spcPts val="0"/>
              </a:spcAft>
              <a:buSzPts val="2800"/>
              <a:buNone/>
              <a:defRPr sz="2800"/>
            </a:lvl2pPr>
            <a:lvl3pPr lvl="2" algn="ctr">
              <a:lnSpc>
                <a:spcPct val="100000"/>
              </a:lnSpc>
              <a:spcBef>
                <a:spcPts val="300"/>
              </a:spcBef>
              <a:spcAft>
                <a:spcPts val="0"/>
              </a:spcAft>
              <a:buSzPts val="2800"/>
              <a:buNone/>
              <a:defRPr sz="2800"/>
            </a:lvl3pPr>
            <a:lvl4pPr lvl="3" algn="ctr">
              <a:lnSpc>
                <a:spcPct val="100000"/>
              </a:lnSpc>
              <a:spcBef>
                <a:spcPts val="300"/>
              </a:spcBef>
              <a:spcAft>
                <a:spcPts val="0"/>
              </a:spcAft>
              <a:buSzPts val="2800"/>
              <a:buNone/>
              <a:defRPr sz="2800"/>
            </a:lvl4pPr>
            <a:lvl5pPr lvl="4" algn="ctr">
              <a:lnSpc>
                <a:spcPct val="100000"/>
              </a:lnSpc>
              <a:spcBef>
                <a:spcPts val="300"/>
              </a:spcBef>
              <a:spcAft>
                <a:spcPts val="0"/>
              </a:spcAft>
              <a:buSzPts val="2800"/>
              <a:buNone/>
              <a:defRPr sz="2800"/>
            </a:lvl5pPr>
            <a:lvl6pPr lvl="5" algn="ctr">
              <a:lnSpc>
                <a:spcPct val="100000"/>
              </a:lnSpc>
              <a:spcBef>
                <a:spcPts val="300"/>
              </a:spcBef>
              <a:spcAft>
                <a:spcPts val="0"/>
              </a:spcAft>
              <a:buSzPts val="2800"/>
              <a:buNone/>
              <a:defRPr sz="2800"/>
            </a:lvl6pPr>
            <a:lvl7pPr lvl="6" algn="ctr">
              <a:lnSpc>
                <a:spcPct val="100000"/>
              </a:lnSpc>
              <a:spcBef>
                <a:spcPts val="300"/>
              </a:spcBef>
              <a:spcAft>
                <a:spcPts val="0"/>
              </a:spcAft>
              <a:buSzPts val="2800"/>
              <a:buNone/>
              <a:defRPr sz="2800"/>
            </a:lvl7pPr>
            <a:lvl8pPr lvl="7" algn="ctr">
              <a:lnSpc>
                <a:spcPct val="100000"/>
              </a:lnSpc>
              <a:spcBef>
                <a:spcPts val="300"/>
              </a:spcBef>
              <a:spcAft>
                <a:spcPts val="0"/>
              </a:spcAft>
              <a:buSzPts val="2800"/>
              <a:buNone/>
              <a:defRPr sz="2800"/>
            </a:lvl8pPr>
            <a:lvl9pPr lvl="8" algn="ctr">
              <a:lnSpc>
                <a:spcPct val="100000"/>
              </a:lnSpc>
              <a:spcBef>
                <a:spcPts val="300"/>
              </a:spcBef>
              <a:spcAft>
                <a:spcPts val="0"/>
              </a:spcAft>
              <a:buSzPts val="2800"/>
              <a:buNone/>
              <a:defRPr sz="2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ly Title 2">
  <p:cSld name="CUSTOM_2_2">
    <p:spTree>
      <p:nvGrpSpPr>
        <p:cNvPr id="1" name="Shape 395"/>
        <p:cNvGrpSpPr/>
        <p:nvPr/>
      </p:nvGrpSpPr>
      <p:grpSpPr>
        <a:xfrm>
          <a:off x="0" y="0"/>
          <a:ext cx="0" cy="0"/>
          <a:chOff x="0" y="0"/>
          <a:chExt cx="0" cy="0"/>
        </a:xfrm>
      </p:grpSpPr>
      <p:sp>
        <p:nvSpPr>
          <p:cNvPr id="396" name="Google Shape;396;p66"/>
          <p:cNvSpPr txBox="1">
            <a:spLocks noGrp="1"/>
          </p:cNvSpPr>
          <p:nvPr>
            <p:ph type="title"/>
          </p:nvPr>
        </p:nvSpPr>
        <p:spPr>
          <a:xfrm>
            <a:off x="798800" y="650367"/>
            <a:ext cx="10592100" cy="956100"/>
          </a:xfrm>
          <a:prstGeom prst="rect">
            <a:avLst/>
          </a:prstGeom>
          <a:solidFill>
            <a:schemeClr val="accent1"/>
          </a:solidFill>
          <a:ln>
            <a:noFill/>
          </a:ln>
        </p:spPr>
        <p:txBody>
          <a:bodyPr spcFirstLastPara="1" wrap="square" lIns="60950" tIns="30475" rIns="60950"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 Credits 1">
  <p:cSld name="TITLE_1_1">
    <p:spTree>
      <p:nvGrpSpPr>
        <p:cNvPr id="1" name="Shape 397"/>
        <p:cNvGrpSpPr/>
        <p:nvPr/>
      </p:nvGrpSpPr>
      <p:grpSpPr>
        <a:xfrm>
          <a:off x="0" y="0"/>
          <a:ext cx="0" cy="0"/>
          <a:chOff x="0" y="0"/>
          <a:chExt cx="0" cy="0"/>
        </a:xfrm>
      </p:grpSpPr>
      <p:sp>
        <p:nvSpPr>
          <p:cNvPr id="398" name="Google Shape;398;p67"/>
          <p:cNvSpPr/>
          <p:nvPr/>
        </p:nvSpPr>
        <p:spPr>
          <a:xfrm>
            <a:off x="2706206" y="4783669"/>
            <a:ext cx="10769" cy="16154"/>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99" name="Google Shape;399;p67"/>
          <p:cNvSpPr txBox="1">
            <a:spLocks noGrp="1"/>
          </p:cNvSpPr>
          <p:nvPr>
            <p:ph type="ctrTitle"/>
          </p:nvPr>
        </p:nvSpPr>
        <p:spPr>
          <a:xfrm>
            <a:off x="6096000" y="611367"/>
            <a:ext cx="5294700" cy="1217700"/>
          </a:xfrm>
          <a:prstGeom prst="rect">
            <a:avLst/>
          </a:prstGeom>
          <a:noFill/>
          <a:ln>
            <a:noFill/>
          </a:ln>
        </p:spPr>
        <p:txBody>
          <a:bodyPr spcFirstLastPara="1" wrap="square" lIns="60950" tIns="30475" rIns="60950" bIns="30475" anchor="ctr" anchorCtr="0">
            <a:normAutofit/>
          </a:bodyPr>
          <a:lstStyle>
            <a:lvl1pPr lvl="0" algn="ctr">
              <a:lnSpc>
                <a:spcPct val="80000"/>
              </a:lnSpc>
              <a:spcBef>
                <a:spcPts val="0"/>
              </a:spcBef>
              <a:spcAft>
                <a:spcPts val="0"/>
              </a:spcAft>
              <a:buSzPts val="6900"/>
              <a:buFont typeface="Concert One"/>
              <a:buNone/>
              <a:defRPr sz="5300"/>
            </a:lvl1pPr>
            <a:lvl2pPr lvl="1" algn="l">
              <a:lnSpc>
                <a:spcPct val="80000"/>
              </a:lnSpc>
              <a:spcBef>
                <a:spcPts val="0"/>
              </a:spcBef>
              <a:spcAft>
                <a:spcPts val="0"/>
              </a:spcAft>
              <a:buSzPts val="6900"/>
              <a:buNone/>
              <a:defRPr sz="6900"/>
            </a:lvl2pPr>
            <a:lvl3pPr lvl="2" algn="l">
              <a:lnSpc>
                <a:spcPct val="80000"/>
              </a:lnSpc>
              <a:spcBef>
                <a:spcPts val="0"/>
              </a:spcBef>
              <a:spcAft>
                <a:spcPts val="0"/>
              </a:spcAft>
              <a:buSzPts val="6900"/>
              <a:buNone/>
              <a:defRPr sz="6900"/>
            </a:lvl3pPr>
            <a:lvl4pPr lvl="3" algn="l">
              <a:lnSpc>
                <a:spcPct val="80000"/>
              </a:lnSpc>
              <a:spcBef>
                <a:spcPts val="0"/>
              </a:spcBef>
              <a:spcAft>
                <a:spcPts val="0"/>
              </a:spcAft>
              <a:buSzPts val="6900"/>
              <a:buNone/>
              <a:defRPr sz="6900"/>
            </a:lvl4pPr>
            <a:lvl5pPr lvl="4" algn="l">
              <a:lnSpc>
                <a:spcPct val="80000"/>
              </a:lnSpc>
              <a:spcBef>
                <a:spcPts val="0"/>
              </a:spcBef>
              <a:spcAft>
                <a:spcPts val="0"/>
              </a:spcAft>
              <a:buSzPts val="6900"/>
              <a:buNone/>
              <a:defRPr sz="6900"/>
            </a:lvl5pPr>
            <a:lvl6pPr lvl="5" algn="l">
              <a:lnSpc>
                <a:spcPct val="80000"/>
              </a:lnSpc>
              <a:spcBef>
                <a:spcPts val="0"/>
              </a:spcBef>
              <a:spcAft>
                <a:spcPts val="0"/>
              </a:spcAft>
              <a:buSzPts val="6900"/>
              <a:buNone/>
              <a:defRPr sz="6900"/>
            </a:lvl6pPr>
            <a:lvl7pPr lvl="6" algn="l">
              <a:lnSpc>
                <a:spcPct val="80000"/>
              </a:lnSpc>
              <a:spcBef>
                <a:spcPts val="0"/>
              </a:spcBef>
              <a:spcAft>
                <a:spcPts val="0"/>
              </a:spcAft>
              <a:buSzPts val="6900"/>
              <a:buNone/>
              <a:defRPr sz="6900"/>
            </a:lvl7pPr>
            <a:lvl8pPr lvl="7" algn="l">
              <a:lnSpc>
                <a:spcPct val="80000"/>
              </a:lnSpc>
              <a:spcBef>
                <a:spcPts val="0"/>
              </a:spcBef>
              <a:spcAft>
                <a:spcPts val="0"/>
              </a:spcAft>
              <a:buSzPts val="6900"/>
              <a:buNone/>
              <a:defRPr sz="6900"/>
            </a:lvl8pPr>
            <a:lvl9pPr lvl="8" algn="l">
              <a:lnSpc>
                <a:spcPct val="80000"/>
              </a:lnSpc>
              <a:spcBef>
                <a:spcPts val="0"/>
              </a:spcBef>
              <a:spcAft>
                <a:spcPts val="0"/>
              </a:spcAft>
              <a:buSzPts val="6900"/>
              <a:buNone/>
              <a:defRPr sz="6900"/>
            </a:lvl9pPr>
          </a:lstStyle>
          <a:p>
            <a:endParaRPr/>
          </a:p>
        </p:txBody>
      </p:sp>
      <p:sp>
        <p:nvSpPr>
          <p:cNvPr id="400" name="Google Shape;400;p67"/>
          <p:cNvSpPr txBox="1">
            <a:spLocks noGrp="1"/>
          </p:cNvSpPr>
          <p:nvPr>
            <p:ph type="subTitle" idx="1"/>
          </p:nvPr>
        </p:nvSpPr>
        <p:spPr>
          <a:xfrm>
            <a:off x="6096000" y="1828967"/>
            <a:ext cx="5294700" cy="16200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SzPts val="2100"/>
              <a:buNone/>
              <a:defRPr sz="2100"/>
            </a:lvl1pPr>
            <a:lvl2pPr lvl="1" algn="l">
              <a:lnSpc>
                <a:spcPct val="100000"/>
              </a:lnSpc>
              <a:spcBef>
                <a:spcPts val="400"/>
              </a:spcBef>
              <a:spcAft>
                <a:spcPts val="0"/>
              </a:spcAft>
              <a:buSzPts val="2100"/>
              <a:buNone/>
              <a:defRPr sz="2100"/>
            </a:lvl2pPr>
            <a:lvl3pPr lvl="2" algn="l">
              <a:lnSpc>
                <a:spcPct val="100000"/>
              </a:lnSpc>
              <a:spcBef>
                <a:spcPts val="300"/>
              </a:spcBef>
              <a:spcAft>
                <a:spcPts val="0"/>
              </a:spcAft>
              <a:buSzPts val="2100"/>
              <a:buNone/>
              <a:defRPr sz="2100"/>
            </a:lvl3pPr>
            <a:lvl4pPr lvl="3" algn="l">
              <a:lnSpc>
                <a:spcPct val="100000"/>
              </a:lnSpc>
              <a:spcBef>
                <a:spcPts val="300"/>
              </a:spcBef>
              <a:spcAft>
                <a:spcPts val="0"/>
              </a:spcAft>
              <a:buSzPts val="2100"/>
              <a:buNone/>
              <a:defRPr sz="2100"/>
            </a:lvl4pPr>
            <a:lvl5pPr lvl="4" algn="l">
              <a:lnSpc>
                <a:spcPct val="100000"/>
              </a:lnSpc>
              <a:spcBef>
                <a:spcPts val="300"/>
              </a:spcBef>
              <a:spcAft>
                <a:spcPts val="0"/>
              </a:spcAft>
              <a:buSzPts val="2100"/>
              <a:buNone/>
              <a:defRPr sz="2100"/>
            </a:lvl5pPr>
            <a:lvl6pPr lvl="5" algn="l">
              <a:lnSpc>
                <a:spcPct val="100000"/>
              </a:lnSpc>
              <a:spcBef>
                <a:spcPts val="300"/>
              </a:spcBef>
              <a:spcAft>
                <a:spcPts val="0"/>
              </a:spcAft>
              <a:buSzPts val="2100"/>
              <a:buNone/>
              <a:defRPr sz="2100"/>
            </a:lvl6pPr>
            <a:lvl7pPr lvl="6" algn="l">
              <a:lnSpc>
                <a:spcPct val="100000"/>
              </a:lnSpc>
              <a:spcBef>
                <a:spcPts val="300"/>
              </a:spcBef>
              <a:spcAft>
                <a:spcPts val="0"/>
              </a:spcAft>
              <a:buSzPts val="2100"/>
              <a:buNone/>
              <a:defRPr sz="2100"/>
            </a:lvl7pPr>
            <a:lvl8pPr lvl="7" algn="l">
              <a:lnSpc>
                <a:spcPct val="100000"/>
              </a:lnSpc>
              <a:spcBef>
                <a:spcPts val="300"/>
              </a:spcBef>
              <a:spcAft>
                <a:spcPts val="0"/>
              </a:spcAft>
              <a:buSzPts val="2100"/>
              <a:buNone/>
              <a:defRPr sz="2100"/>
            </a:lvl8pPr>
            <a:lvl9pPr lvl="8" algn="l">
              <a:lnSpc>
                <a:spcPct val="100000"/>
              </a:lnSpc>
              <a:spcBef>
                <a:spcPts val="300"/>
              </a:spcBef>
              <a:spcAft>
                <a:spcPts val="0"/>
              </a:spcAft>
              <a:buSzPts val="2100"/>
              <a:buNone/>
              <a:defRPr sz="21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hank You - 1, Set Photo">
  <p:cSld name="1_Thank You - 1, Set Photo">
    <p:bg>
      <p:bgPr>
        <a:solidFill>
          <a:schemeClr val="lt1"/>
        </a:solidFill>
        <a:effectLst/>
      </p:bgPr>
    </p:bg>
    <p:spTree>
      <p:nvGrpSpPr>
        <p:cNvPr id="1" name="Shape 401"/>
        <p:cNvGrpSpPr/>
        <p:nvPr/>
      </p:nvGrpSpPr>
      <p:grpSpPr>
        <a:xfrm>
          <a:off x="0" y="0"/>
          <a:ext cx="0" cy="0"/>
          <a:chOff x="0" y="0"/>
          <a:chExt cx="0" cy="0"/>
        </a:xfrm>
      </p:grpSpPr>
      <p:pic>
        <p:nvPicPr>
          <p:cNvPr id="402" name="Google Shape;402;p68" descr="A group of people in a room  Description automatically generated"/>
          <p:cNvPicPr preferRelativeResize="0"/>
          <p:nvPr/>
        </p:nvPicPr>
        <p:blipFill rotWithShape="1">
          <a:blip r:embed="rId2">
            <a:alphaModFix amt="25000"/>
          </a:blip>
          <a:srcRect/>
          <a:stretch/>
        </p:blipFill>
        <p:spPr>
          <a:xfrm>
            <a:off x="1026157" y="0"/>
            <a:ext cx="11165845" cy="6858000"/>
          </a:xfrm>
          <a:prstGeom prst="rect">
            <a:avLst/>
          </a:prstGeom>
          <a:gradFill>
            <a:gsLst>
              <a:gs pos="0">
                <a:srgbClr val="40C2CC"/>
              </a:gs>
              <a:gs pos="52000">
                <a:srgbClr val="586FB5"/>
              </a:gs>
              <a:gs pos="100000">
                <a:srgbClr val="586FB5"/>
              </a:gs>
            </a:gsLst>
            <a:lin ang="3000122" scaled="0"/>
          </a:gradFill>
          <a:ln>
            <a:noFill/>
          </a:ln>
        </p:spPr>
      </p:pic>
      <p:sp>
        <p:nvSpPr>
          <p:cNvPr id="403" name="Google Shape;403;p68"/>
          <p:cNvSpPr txBox="1">
            <a:spLocks noGrp="1"/>
          </p:cNvSpPr>
          <p:nvPr>
            <p:ph type="body" idx="1"/>
          </p:nvPr>
        </p:nvSpPr>
        <p:spPr>
          <a:xfrm>
            <a:off x="9683048" y="867343"/>
            <a:ext cx="2250300" cy="507900"/>
          </a:xfrm>
          <a:prstGeom prst="rect">
            <a:avLst/>
          </a:prstGeom>
          <a:noFill/>
          <a:ln>
            <a:noFill/>
          </a:ln>
        </p:spPr>
        <p:txBody>
          <a:bodyPr spcFirstLastPara="1" wrap="square" lIns="60950" tIns="30475" rIns="60950" bIns="30475" anchor="ctr" anchorCtr="0">
            <a:noAutofit/>
          </a:bodyPr>
          <a:lstStyle>
            <a:lvl1pPr marL="457200" marR="0" lvl="0" indent="-228600" algn="l">
              <a:lnSpc>
                <a:spcPct val="90000"/>
              </a:lnSpc>
              <a:spcBef>
                <a:spcPts val="1000"/>
              </a:spcBef>
              <a:spcAft>
                <a:spcPts val="0"/>
              </a:spcAft>
              <a:buClr>
                <a:schemeClr val="lt1"/>
              </a:buClr>
              <a:buSzPts val="11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8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8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8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800"/>
              <a:buFont typeface="Arial"/>
              <a:buNone/>
              <a:defRPr sz="1200" b="0" i="0" u="none" strike="noStrike" cap="none">
                <a:solidFill>
                  <a:schemeClr val="lt1"/>
                </a:solidFill>
                <a:latin typeface="Roboto Slab"/>
                <a:ea typeface="Roboto Slab"/>
                <a:cs typeface="Roboto Slab"/>
                <a:sym typeface="Roboto Slab"/>
              </a:defRPr>
            </a:lvl5pPr>
            <a:lvl6pPr marL="2743200" marR="0" lvl="5" indent="-304800" algn="l">
              <a:lnSpc>
                <a:spcPct val="90000"/>
              </a:lnSpc>
              <a:spcBef>
                <a:spcPts val="500"/>
              </a:spcBef>
              <a:spcAft>
                <a:spcPts val="0"/>
              </a:spcAft>
              <a:buClr>
                <a:schemeClr val="dk1"/>
              </a:buClr>
              <a:buSzPts val="1200"/>
              <a:buFont typeface="Arial"/>
              <a:buChar char="•"/>
              <a:defRPr sz="18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500"/>
              </a:spcBef>
              <a:spcAft>
                <a:spcPts val="0"/>
              </a:spcAft>
              <a:buClr>
                <a:schemeClr val="dk1"/>
              </a:buClr>
              <a:buSzPts val="1200"/>
              <a:buFont typeface="Arial"/>
              <a:buChar char="•"/>
              <a:defRPr sz="18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500"/>
              </a:spcBef>
              <a:spcAft>
                <a:spcPts val="0"/>
              </a:spcAft>
              <a:buClr>
                <a:schemeClr val="dk1"/>
              </a:buClr>
              <a:buSzPts val="1200"/>
              <a:buFont typeface="Arial"/>
              <a:buChar char="•"/>
              <a:defRPr sz="18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500"/>
              </a:spcBef>
              <a:spcAft>
                <a:spcPts val="0"/>
              </a:spcAft>
              <a:buClr>
                <a:schemeClr val="dk1"/>
              </a:buClr>
              <a:buSzPts val="12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04" name="Google Shape;404;p68" descr="A drawing of a face  Description automatically generated"/>
          <p:cNvPicPr preferRelativeResize="0"/>
          <p:nvPr/>
        </p:nvPicPr>
        <p:blipFill rotWithShape="1">
          <a:blip r:embed="rId3">
            <a:alphaModFix/>
          </a:blip>
          <a:srcRect/>
          <a:stretch/>
        </p:blipFill>
        <p:spPr>
          <a:xfrm>
            <a:off x="9783091" y="209483"/>
            <a:ext cx="1565629" cy="560137"/>
          </a:xfrm>
          <a:prstGeom prst="rect">
            <a:avLst/>
          </a:prstGeom>
          <a:noFill/>
          <a:ln>
            <a:noFill/>
          </a:ln>
        </p:spPr>
      </p:pic>
      <p:cxnSp>
        <p:nvCxnSpPr>
          <p:cNvPr id="405" name="Google Shape;405;p68"/>
          <p:cNvCxnSpPr/>
          <p:nvPr/>
        </p:nvCxnSpPr>
        <p:spPr>
          <a:xfrm>
            <a:off x="1259840" y="5642863"/>
            <a:ext cx="10673400" cy="0"/>
          </a:xfrm>
          <a:prstGeom prst="straightConnector1">
            <a:avLst/>
          </a:prstGeom>
          <a:noFill/>
          <a:ln w="67725" cap="flat" cmpd="sng">
            <a:solidFill>
              <a:srgbClr val="F6F9FC"/>
            </a:solidFill>
            <a:prstDash val="solid"/>
            <a:miter lim="800000"/>
            <a:headEnd type="none" w="sm" len="sm"/>
            <a:tailEnd type="none" w="sm" len="sm"/>
          </a:ln>
        </p:spPr>
      </p:cxnSp>
      <p:cxnSp>
        <p:nvCxnSpPr>
          <p:cNvPr id="406" name="Google Shape;406;p68"/>
          <p:cNvCxnSpPr/>
          <p:nvPr/>
        </p:nvCxnSpPr>
        <p:spPr>
          <a:xfrm>
            <a:off x="1259840" y="5642863"/>
            <a:ext cx="10673400" cy="0"/>
          </a:xfrm>
          <a:prstGeom prst="straightConnector1">
            <a:avLst/>
          </a:prstGeom>
          <a:noFill/>
          <a:ln w="67725" cap="flat" cmpd="sng">
            <a:solidFill>
              <a:srgbClr val="F6F9FC"/>
            </a:solidFill>
            <a:prstDash val="solid"/>
            <a:miter lim="800000"/>
            <a:headEnd type="none" w="sm" len="sm"/>
            <a:tailEnd type="none" w="sm" len="sm"/>
          </a:ln>
        </p:spPr>
      </p:cxnSp>
      <p:sp>
        <p:nvSpPr>
          <p:cNvPr id="407" name="Google Shape;407;p68"/>
          <p:cNvSpPr txBox="1"/>
          <p:nvPr/>
        </p:nvSpPr>
        <p:spPr>
          <a:xfrm>
            <a:off x="1259840" y="4188901"/>
            <a:ext cx="94347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en-US" sz="8800" b="1" i="0" u="none" strike="noStrike" cap="none">
                <a:solidFill>
                  <a:schemeClr val="lt1"/>
                </a:solidFill>
                <a:latin typeface="Oswald"/>
                <a:ea typeface="Oswald"/>
                <a:cs typeface="Oswald"/>
                <a:sym typeface="Oswald"/>
              </a:rPr>
              <a:t>THANK YOU</a:t>
            </a:r>
            <a:endParaRPr sz="1400" b="0" i="0" u="none" strike="noStrike" cap="none">
              <a:solidFill>
                <a:srgbClr val="000000"/>
              </a:solidFill>
              <a:latin typeface="Arial"/>
              <a:ea typeface="Arial"/>
              <a:cs typeface="Arial"/>
              <a:sym typeface="Arial"/>
            </a:endParaRPr>
          </a:p>
        </p:txBody>
      </p:sp>
      <p:sp>
        <p:nvSpPr>
          <p:cNvPr id="408" name="Google Shape;408;p68"/>
          <p:cNvSpPr txBox="1"/>
          <p:nvPr/>
        </p:nvSpPr>
        <p:spPr>
          <a:xfrm>
            <a:off x="1259840" y="5779163"/>
            <a:ext cx="9434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a:solidFill>
                  <a:schemeClr val="lt1"/>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09"/>
        <p:cNvGrpSpPr/>
        <p:nvPr/>
      </p:nvGrpSpPr>
      <p:grpSpPr>
        <a:xfrm>
          <a:off x="0" y="0"/>
          <a:ext cx="0" cy="0"/>
          <a:chOff x="0" y="0"/>
          <a:chExt cx="0" cy="0"/>
        </a:xfrm>
      </p:grpSpPr>
      <p:sp>
        <p:nvSpPr>
          <p:cNvPr id="410" name="Google Shape;410;p69"/>
          <p:cNvSpPr txBox="1">
            <a:spLocks noGrp="1"/>
          </p:cNvSpPr>
          <p:nvPr>
            <p:ph type="title"/>
          </p:nvPr>
        </p:nvSpPr>
        <p:spPr>
          <a:xfrm flipH="1">
            <a:off x="3566267" y="593367"/>
            <a:ext cx="7665900" cy="763500"/>
          </a:xfrm>
          <a:prstGeom prst="rect">
            <a:avLst/>
          </a:prstGeom>
          <a:noFill/>
          <a:ln>
            <a:noFill/>
          </a:ln>
        </p:spPr>
        <p:txBody>
          <a:bodyPr spcFirstLastPara="1" wrap="square" lIns="60950" tIns="30475" rIns="60950" bIns="30475" anchor="t" anchorCtr="0">
            <a:normAutofit/>
          </a:bodyPr>
          <a:lstStyle>
            <a:lvl1pPr lvl="0" algn="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11" name="Google Shape;411;p69"/>
          <p:cNvSpPr txBox="1">
            <a:spLocks noGrp="1"/>
          </p:cNvSpPr>
          <p:nvPr>
            <p:ph type="subTitle" idx="1"/>
          </p:nvPr>
        </p:nvSpPr>
        <p:spPr>
          <a:xfrm>
            <a:off x="4399867" y="2398931"/>
            <a:ext cx="6723600" cy="9615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None/>
              <a:defRPr/>
            </a:lvl1pPr>
            <a:lvl2pPr lvl="1" algn="ctr">
              <a:lnSpc>
                <a:spcPct val="100000"/>
              </a:lnSpc>
              <a:spcBef>
                <a:spcPts val="400"/>
              </a:spcBef>
              <a:spcAft>
                <a:spcPts val="0"/>
              </a:spcAft>
              <a:buSzPts val="1900"/>
              <a:buNone/>
              <a:defRPr/>
            </a:lvl2pPr>
            <a:lvl3pPr lvl="2" algn="ctr">
              <a:lnSpc>
                <a:spcPct val="100000"/>
              </a:lnSpc>
              <a:spcBef>
                <a:spcPts val="300"/>
              </a:spcBef>
              <a:spcAft>
                <a:spcPts val="0"/>
              </a:spcAft>
              <a:buSzPts val="1600"/>
              <a:buNone/>
              <a:defRPr/>
            </a:lvl3pPr>
            <a:lvl4pPr lvl="3" algn="ctr">
              <a:lnSpc>
                <a:spcPct val="100000"/>
              </a:lnSpc>
              <a:spcBef>
                <a:spcPts val="300"/>
              </a:spcBef>
              <a:spcAft>
                <a:spcPts val="0"/>
              </a:spcAft>
              <a:buSzPts val="1300"/>
              <a:buNone/>
              <a:defRPr/>
            </a:lvl4pPr>
            <a:lvl5pPr lvl="4" algn="ctr">
              <a:lnSpc>
                <a:spcPct val="100000"/>
              </a:lnSpc>
              <a:spcBef>
                <a:spcPts val="300"/>
              </a:spcBef>
              <a:spcAft>
                <a:spcPts val="0"/>
              </a:spcAft>
              <a:buSzPts val="1300"/>
              <a:buNone/>
              <a:defRPr/>
            </a:lvl5pPr>
            <a:lvl6pPr lvl="5" algn="ctr">
              <a:lnSpc>
                <a:spcPct val="100000"/>
              </a:lnSpc>
              <a:spcBef>
                <a:spcPts val="300"/>
              </a:spcBef>
              <a:spcAft>
                <a:spcPts val="0"/>
              </a:spcAft>
              <a:buSzPts val="1300"/>
              <a:buNone/>
              <a:defRPr/>
            </a:lvl6pPr>
            <a:lvl7pPr lvl="6" algn="ctr">
              <a:lnSpc>
                <a:spcPct val="100000"/>
              </a:lnSpc>
              <a:spcBef>
                <a:spcPts val="300"/>
              </a:spcBef>
              <a:spcAft>
                <a:spcPts val="0"/>
              </a:spcAft>
              <a:buSzPts val="1300"/>
              <a:buNone/>
              <a:defRPr/>
            </a:lvl7pPr>
            <a:lvl8pPr lvl="7" algn="ctr">
              <a:lnSpc>
                <a:spcPct val="100000"/>
              </a:lnSpc>
              <a:spcBef>
                <a:spcPts val="300"/>
              </a:spcBef>
              <a:spcAft>
                <a:spcPts val="0"/>
              </a:spcAft>
              <a:buSzPts val="1300"/>
              <a:buNone/>
              <a:defRPr/>
            </a:lvl8pPr>
            <a:lvl9pPr lvl="8" algn="ctr">
              <a:lnSpc>
                <a:spcPct val="100000"/>
              </a:lnSpc>
              <a:spcBef>
                <a:spcPts val="300"/>
              </a:spcBef>
              <a:spcAft>
                <a:spcPts val="0"/>
              </a:spcAft>
              <a:buSzPts val="1300"/>
              <a:buNone/>
              <a:defRPr/>
            </a:lvl9pPr>
          </a:lstStyle>
          <a:p>
            <a:endParaRPr/>
          </a:p>
        </p:txBody>
      </p:sp>
      <p:sp>
        <p:nvSpPr>
          <p:cNvPr id="412" name="Google Shape;412;p69"/>
          <p:cNvSpPr txBox="1">
            <a:spLocks noGrp="1"/>
          </p:cNvSpPr>
          <p:nvPr>
            <p:ph type="subTitle" idx="2"/>
          </p:nvPr>
        </p:nvSpPr>
        <p:spPr>
          <a:xfrm>
            <a:off x="4399867" y="3787995"/>
            <a:ext cx="6723600" cy="9615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None/>
              <a:defRPr/>
            </a:lvl1pPr>
            <a:lvl2pPr lvl="1" algn="ctr">
              <a:lnSpc>
                <a:spcPct val="100000"/>
              </a:lnSpc>
              <a:spcBef>
                <a:spcPts val="400"/>
              </a:spcBef>
              <a:spcAft>
                <a:spcPts val="0"/>
              </a:spcAft>
              <a:buSzPts val="1900"/>
              <a:buNone/>
              <a:defRPr/>
            </a:lvl2pPr>
            <a:lvl3pPr lvl="2" algn="ctr">
              <a:lnSpc>
                <a:spcPct val="100000"/>
              </a:lnSpc>
              <a:spcBef>
                <a:spcPts val="300"/>
              </a:spcBef>
              <a:spcAft>
                <a:spcPts val="0"/>
              </a:spcAft>
              <a:buSzPts val="1600"/>
              <a:buNone/>
              <a:defRPr/>
            </a:lvl3pPr>
            <a:lvl4pPr lvl="3" algn="ctr">
              <a:lnSpc>
                <a:spcPct val="100000"/>
              </a:lnSpc>
              <a:spcBef>
                <a:spcPts val="300"/>
              </a:spcBef>
              <a:spcAft>
                <a:spcPts val="0"/>
              </a:spcAft>
              <a:buSzPts val="1300"/>
              <a:buNone/>
              <a:defRPr/>
            </a:lvl4pPr>
            <a:lvl5pPr lvl="4" algn="ctr">
              <a:lnSpc>
                <a:spcPct val="100000"/>
              </a:lnSpc>
              <a:spcBef>
                <a:spcPts val="300"/>
              </a:spcBef>
              <a:spcAft>
                <a:spcPts val="0"/>
              </a:spcAft>
              <a:buSzPts val="1300"/>
              <a:buNone/>
              <a:defRPr/>
            </a:lvl5pPr>
            <a:lvl6pPr lvl="5" algn="ctr">
              <a:lnSpc>
                <a:spcPct val="100000"/>
              </a:lnSpc>
              <a:spcBef>
                <a:spcPts val="300"/>
              </a:spcBef>
              <a:spcAft>
                <a:spcPts val="0"/>
              </a:spcAft>
              <a:buSzPts val="1300"/>
              <a:buNone/>
              <a:defRPr/>
            </a:lvl6pPr>
            <a:lvl7pPr lvl="6" algn="ctr">
              <a:lnSpc>
                <a:spcPct val="100000"/>
              </a:lnSpc>
              <a:spcBef>
                <a:spcPts val="300"/>
              </a:spcBef>
              <a:spcAft>
                <a:spcPts val="0"/>
              </a:spcAft>
              <a:buSzPts val="1300"/>
              <a:buNone/>
              <a:defRPr/>
            </a:lvl7pPr>
            <a:lvl8pPr lvl="7" algn="ctr">
              <a:lnSpc>
                <a:spcPct val="100000"/>
              </a:lnSpc>
              <a:spcBef>
                <a:spcPts val="300"/>
              </a:spcBef>
              <a:spcAft>
                <a:spcPts val="0"/>
              </a:spcAft>
              <a:buSzPts val="1300"/>
              <a:buNone/>
              <a:defRPr/>
            </a:lvl8pPr>
            <a:lvl9pPr lvl="8" algn="ctr">
              <a:lnSpc>
                <a:spcPct val="100000"/>
              </a:lnSpc>
              <a:spcBef>
                <a:spcPts val="300"/>
              </a:spcBef>
              <a:spcAft>
                <a:spcPts val="0"/>
              </a:spcAft>
              <a:buSzPts val="1300"/>
              <a:buNone/>
              <a:defRPr/>
            </a:lvl9pPr>
          </a:lstStyle>
          <a:p>
            <a:endParaRPr/>
          </a:p>
        </p:txBody>
      </p:sp>
      <p:sp>
        <p:nvSpPr>
          <p:cNvPr id="413" name="Google Shape;413;p69"/>
          <p:cNvSpPr txBox="1">
            <a:spLocks noGrp="1"/>
          </p:cNvSpPr>
          <p:nvPr>
            <p:ph type="subTitle" idx="3"/>
          </p:nvPr>
        </p:nvSpPr>
        <p:spPr>
          <a:xfrm>
            <a:off x="4399867" y="5177067"/>
            <a:ext cx="6723600" cy="9615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400"/>
              </a:spcBef>
              <a:spcAft>
                <a:spcPts val="0"/>
              </a:spcAft>
              <a:buSzPts val="2100"/>
              <a:buNone/>
              <a:defRPr/>
            </a:lvl1pPr>
            <a:lvl2pPr lvl="1" algn="ctr">
              <a:lnSpc>
                <a:spcPct val="100000"/>
              </a:lnSpc>
              <a:spcBef>
                <a:spcPts val="400"/>
              </a:spcBef>
              <a:spcAft>
                <a:spcPts val="0"/>
              </a:spcAft>
              <a:buSzPts val="1900"/>
              <a:buNone/>
              <a:defRPr/>
            </a:lvl2pPr>
            <a:lvl3pPr lvl="2" algn="ctr">
              <a:lnSpc>
                <a:spcPct val="100000"/>
              </a:lnSpc>
              <a:spcBef>
                <a:spcPts val="300"/>
              </a:spcBef>
              <a:spcAft>
                <a:spcPts val="0"/>
              </a:spcAft>
              <a:buSzPts val="1600"/>
              <a:buNone/>
              <a:defRPr/>
            </a:lvl3pPr>
            <a:lvl4pPr lvl="3" algn="ctr">
              <a:lnSpc>
                <a:spcPct val="100000"/>
              </a:lnSpc>
              <a:spcBef>
                <a:spcPts val="300"/>
              </a:spcBef>
              <a:spcAft>
                <a:spcPts val="0"/>
              </a:spcAft>
              <a:buSzPts val="1300"/>
              <a:buNone/>
              <a:defRPr/>
            </a:lvl4pPr>
            <a:lvl5pPr lvl="4" algn="ctr">
              <a:lnSpc>
                <a:spcPct val="100000"/>
              </a:lnSpc>
              <a:spcBef>
                <a:spcPts val="300"/>
              </a:spcBef>
              <a:spcAft>
                <a:spcPts val="0"/>
              </a:spcAft>
              <a:buSzPts val="1300"/>
              <a:buNone/>
              <a:defRPr/>
            </a:lvl5pPr>
            <a:lvl6pPr lvl="5" algn="ctr">
              <a:lnSpc>
                <a:spcPct val="100000"/>
              </a:lnSpc>
              <a:spcBef>
                <a:spcPts val="300"/>
              </a:spcBef>
              <a:spcAft>
                <a:spcPts val="0"/>
              </a:spcAft>
              <a:buSzPts val="1300"/>
              <a:buNone/>
              <a:defRPr/>
            </a:lvl6pPr>
            <a:lvl7pPr lvl="6" algn="ctr">
              <a:lnSpc>
                <a:spcPct val="100000"/>
              </a:lnSpc>
              <a:spcBef>
                <a:spcPts val="300"/>
              </a:spcBef>
              <a:spcAft>
                <a:spcPts val="0"/>
              </a:spcAft>
              <a:buSzPts val="1300"/>
              <a:buNone/>
              <a:defRPr/>
            </a:lvl7pPr>
            <a:lvl8pPr lvl="7" algn="ctr">
              <a:lnSpc>
                <a:spcPct val="100000"/>
              </a:lnSpc>
              <a:spcBef>
                <a:spcPts val="300"/>
              </a:spcBef>
              <a:spcAft>
                <a:spcPts val="0"/>
              </a:spcAft>
              <a:buSzPts val="1300"/>
              <a:buNone/>
              <a:defRPr/>
            </a:lvl8pPr>
            <a:lvl9pPr lvl="8" algn="ctr">
              <a:lnSpc>
                <a:spcPct val="100000"/>
              </a:lnSpc>
              <a:spcBef>
                <a:spcPts val="300"/>
              </a:spcBef>
              <a:spcAft>
                <a:spcPts val="0"/>
              </a:spcAft>
              <a:buSzPts val="1300"/>
              <a:buNone/>
              <a:defRPr/>
            </a:lvl9pPr>
          </a:lstStyle>
          <a:p>
            <a:endParaRPr/>
          </a:p>
        </p:txBody>
      </p:sp>
      <p:sp>
        <p:nvSpPr>
          <p:cNvPr id="414" name="Google Shape;414;p69"/>
          <p:cNvSpPr txBox="1">
            <a:spLocks noGrp="1"/>
          </p:cNvSpPr>
          <p:nvPr>
            <p:ph type="subTitle" idx="4"/>
          </p:nvPr>
        </p:nvSpPr>
        <p:spPr>
          <a:xfrm>
            <a:off x="4399867" y="1939333"/>
            <a:ext cx="6723600" cy="6192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400"/>
              </a:spcBef>
              <a:spcAft>
                <a:spcPts val="0"/>
              </a:spcAft>
              <a:buSzPts val="3200"/>
              <a:buFont typeface="Raleway"/>
              <a:buNone/>
              <a:defRPr sz="2700">
                <a:solidFill>
                  <a:schemeClr val="dk1"/>
                </a:solidFill>
                <a:latin typeface="Gilda Display"/>
                <a:ea typeface="Gilda Display"/>
                <a:cs typeface="Gilda Display"/>
                <a:sym typeface="Gilda Display"/>
              </a:defRPr>
            </a:lvl1pPr>
            <a:lvl2pPr lvl="1" algn="ctr">
              <a:lnSpc>
                <a:spcPct val="100000"/>
              </a:lnSpc>
              <a:spcBef>
                <a:spcPts val="400"/>
              </a:spcBef>
              <a:spcAft>
                <a:spcPts val="0"/>
              </a:spcAft>
              <a:buSzPts val="3200"/>
              <a:buFont typeface="Raleway"/>
              <a:buNone/>
              <a:defRPr sz="3200" b="1">
                <a:latin typeface="Raleway"/>
                <a:ea typeface="Raleway"/>
                <a:cs typeface="Raleway"/>
                <a:sym typeface="Raleway"/>
              </a:defRPr>
            </a:lvl2pPr>
            <a:lvl3pPr lvl="2" algn="ctr">
              <a:lnSpc>
                <a:spcPct val="100000"/>
              </a:lnSpc>
              <a:spcBef>
                <a:spcPts val="300"/>
              </a:spcBef>
              <a:spcAft>
                <a:spcPts val="0"/>
              </a:spcAft>
              <a:buSzPts val="3200"/>
              <a:buFont typeface="Raleway"/>
              <a:buNone/>
              <a:defRPr sz="3200" b="1">
                <a:latin typeface="Raleway"/>
                <a:ea typeface="Raleway"/>
                <a:cs typeface="Raleway"/>
                <a:sym typeface="Raleway"/>
              </a:defRPr>
            </a:lvl3pPr>
            <a:lvl4pPr lvl="3" algn="ctr">
              <a:lnSpc>
                <a:spcPct val="100000"/>
              </a:lnSpc>
              <a:spcBef>
                <a:spcPts val="300"/>
              </a:spcBef>
              <a:spcAft>
                <a:spcPts val="0"/>
              </a:spcAft>
              <a:buSzPts val="3200"/>
              <a:buFont typeface="Raleway"/>
              <a:buNone/>
              <a:defRPr sz="3200" b="1">
                <a:latin typeface="Raleway"/>
                <a:ea typeface="Raleway"/>
                <a:cs typeface="Raleway"/>
                <a:sym typeface="Raleway"/>
              </a:defRPr>
            </a:lvl4pPr>
            <a:lvl5pPr lvl="4" algn="ctr">
              <a:lnSpc>
                <a:spcPct val="100000"/>
              </a:lnSpc>
              <a:spcBef>
                <a:spcPts val="300"/>
              </a:spcBef>
              <a:spcAft>
                <a:spcPts val="0"/>
              </a:spcAft>
              <a:buSzPts val="3200"/>
              <a:buFont typeface="Raleway"/>
              <a:buNone/>
              <a:defRPr sz="3200" b="1">
                <a:latin typeface="Raleway"/>
                <a:ea typeface="Raleway"/>
                <a:cs typeface="Raleway"/>
                <a:sym typeface="Raleway"/>
              </a:defRPr>
            </a:lvl5pPr>
            <a:lvl6pPr lvl="5" algn="ctr">
              <a:lnSpc>
                <a:spcPct val="100000"/>
              </a:lnSpc>
              <a:spcBef>
                <a:spcPts val="300"/>
              </a:spcBef>
              <a:spcAft>
                <a:spcPts val="0"/>
              </a:spcAft>
              <a:buSzPts val="3200"/>
              <a:buFont typeface="Raleway"/>
              <a:buNone/>
              <a:defRPr sz="3200" b="1">
                <a:latin typeface="Raleway"/>
                <a:ea typeface="Raleway"/>
                <a:cs typeface="Raleway"/>
                <a:sym typeface="Raleway"/>
              </a:defRPr>
            </a:lvl6pPr>
            <a:lvl7pPr lvl="6" algn="ctr">
              <a:lnSpc>
                <a:spcPct val="100000"/>
              </a:lnSpc>
              <a:spcBef>
                <a:spcPts val="300"/>
              </a:spcBef>
              <a:spcAft>
                <a:spcPts val="0"/>
              </a:spcAft>
              <a:buSzPts val="3200"/>
              <a:buFont typeface="Raleway"/>
              <a:buNone/>
              <a:defRPr sz="3200" b="1">
                <a:latin typeface="Raleway"/>
                <a:ea typeface="Raleway"/>
                <a:cs typeface="Raleway"/>
                <a:sym typeface="Raleway"/>
              </a:defRPr>
            </a:lvl7pPr>
            <a:lvl8pPr lvl="7" algn="ctr">
              <a:lnSpc>
                <a:spcPct val="100000"/>
              </a:lnSpc>
              <a:spcBef>
                <a:spcPts val="300"/>
              </a:spcBef>
              <a:spcAft>
                <a:spcPts val="0"/>
              </a:spcAft>
              <a:buSzPts val="3200"/>
              <a:buFont typeface="Raleway"/>
              <a:buNone/>
              <a:defRPr sz="3200" b="1">
                <a:latin typeface="Raleway"/>
                <a:ea typeface="Raleway"/>
                <a:cs typeface="Raleway"/>
                <a:sym typeface="Raleway"/>
              </a:defRPr>
            </a:lvl8pPr>
            <a:lvl9pPr lvl="8" algn="ctr">
              <a:lnSpc>
                <a:spcPct val="100000"/>
              </a:lnSpc>
              <a:spcBef>
                <a:spcPts val="300"/>
              </a:spcBef>
              <a:spcAft>
                <a:spcPts val="0"/>
              </a:spcAft>
              <a:buSzPts val="3200"/>
              <a:buFont typeface="Raleway"/>
              <a:buNone/>
              <a:defRPr sz="3200" b="1">
                <a:latin typeface="Raleway"/>
                <a:ea typeface="Raleway"/>
                <a:cs typeface="Raleway"/>
                <a:sym typeface="Raleway"/>
              </a:defRPr>
            </a:lvl9pPr>
          </a:lstStyle>
          <a:p>
            <a:endParaRPr/>
          </a:p>
        </p:txBody>
      </p:sp>
      <p:sp>
        <p:nvSpPr>
          <p:cNvPr id="415" name="Google Shape;415;p69"/>
          <p:cNvSpPr txBox="1">
            <a:spLocks noGrp="1"/>
          </p:cNvSpPr>
          <p:nvPr>
            <p:ph type="subTitle" idx="5"/>
          </p:nvPr>
        </p:nvSpPr>
        <p:spPr>
          <a:xfrm>
            <a:off x="4399877" y="3328397"/>
            <a:ext cx="6723600" cy="6192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400"/>
              </a:spcBef>
              <a:spcAft>
                <a:spcPts val="0"/>
              </a:spcAft>
              <a:buSzPts val="3200"/>
              <a:buFont typeface="Raleway"/>
              <a:buNone/>
              <a:defRPr sz="2700">
                <a:solidFill>
                  <a:schemeClr val="dk1"/>
                </a:solidFill>
                <a:latin typeface="Gilda Display"/>
                <a:ea typeface="Gilda Display"/>
                <a:cs typeface="Gilda Display"/>
                <a:sym typeface="Gilda Display"/>
              </a:defRPr>
            </a:lvl1pPr>
            <a:lvl2pPr lvl="1" algn="ctr">
              <a:lnSpc>
                <a:spcPct val="100000"/>
              </a:lnSpc>
              <a:spcBef>
                <a:spcPts val="400"/>
              </a:spcBef>
              <a:spcAft>
                <a:spcPts val="0"/>
              </a:spcAft>
              <a:buSzPts val="3200"/>
              <a:buFont typeface="Raleway"/>
              <a:buNone/>
              <a:defRPr sz="3200" b="1">
                <a:latin typeface="Raleway"/>
                <a:ea typeface="Raleway"/>
                <a:cs typeface="Raleway"/>
                <a:sym typeface="Raleway"/>
              </a:defRPr>
            </a:lvl2pPr>
            <a:lvl3pPr lvl="2" algn="ctr">
              <a:lnSpc>
                <a:spcPct val="100000"/>
              </a:lnSpc>
              <a:spcBef>
                <a:spcPts val="300"/>
              </a:spcBef>
              <a:spcAft>
                <a:spcPts val="0"/>
              </a:spcAft>
              <a:buSzPts val="3200"/>
              <a:buFont typeface="Raleway"/>
              <a:buNone/>
              <a:defRPr sz="3200" b="1">
                <a:latin typeface="Raleway"/>
                <a:ea typeface="Raleway"/>
                <a:cs typeface="Raleway"/>
                <a:sym typeface="Raleway"/>
              </a:defRPr>
            </a:lvl3pPr>
            <a:lvl4pPr lvl="3" algn="ctr">
              <a:lnSpc>
                <a:spcPct val="100000"/>
              </a:lnSpc>
              <a:spcBef>
                <a:spcPts val="300"/>
              </a:spcBef>
              <a:spcAft>
                <a:spcPts val="0"/>
              </a:spcAft>
              <a:buSzPts val="3200"/>
              <a:buFont typeface="Raleway"/>
              <a:buNone/>
              <a:defRPr sz="3200" b="1">
                <a:latin typeface="Raleway"/>
                <a:ea typeface="Raleway"/>
                <a:cs typeface="Raleway"/>
                <a:sym typeface="Raleway"/>
              </a:defRPr>
            </a:lvl4pPr>
            <a:lvl5pPr lvl="4" algn="ctr">
              <a:lnSpc>
                <a:spcPct val="100000"/>
              </a:lnSpc>
              <a:spcBef>
                <a:spcPts val="300"/>
              </a:spcBef>
              <a:spcAft>
                <a:spcPts val="0"/>
              </a:spcAft>
              <a:buSzPts val="3200"/>
              <a:buFont typeface="Raleway"/>
              <a:buNone/>
              <a:defRPr sz="3200" b="1">
                <a:latin typeface="Raleway"/>
                <a:ea typeface="Raleway"/>
                <a:cs typeface="Raleway"/>
                <a:sym typeface="Raleway"/>
              </a:defRPr>
            </a:lvl5pPr>
            <a:lvl6pPr lvl="5" algn="ctr">
              <a:lnSpc>
                <a:spcPct val="100000"/>
              </a:lnSpc>
              <a:spcBef>
                <a:spcPts val="300"/>
              </a:spcBef>
              <a:spcAft>
                <a:spcPts val="0"/>
              </a:spcAft>
              <a:buSzPts val="3200"/>
              <a:buFont typeface="Raleway"/>
              <a:buNone/>
              <a:defRPr sz="3200" b="1">
                <a:latin typeface="Raleway"/>
                <a:ea typeface="Raleway"/>
                <a:cs typeface="Raleway"/>
                <a:sym typeface="Raleway"/>
              </a:defRPr>
            </a:lvl6pPr>
            <a:lvl7pPr lvl="6" algn="ctr">
              <a:lnSpc>
                <a:spcPct val="100000"/>
              </a:lnSpc>
              <a:spcBef>
                <a:spcPts val="300"/>
              </a:spcBef>
              <a:spcAft>
                <a:spcPts val="0"/>
              </a:spcAft>
              <a:buSzPts val="3200"/>
              <a:buFont typeface="Raleway"/>
              <a:buNone/>
              <a:defRPr sz="3200" b="1">
                <a:latin typeface="Raleway"/>
                <a:ea typeface="Raleway"/>
                <a:cs typeface="Raleway"/>
                <a:sym typeface="Raleway"/>
              </a:defRPr>
            </a:lvl7pPr>
            <a:lvl8pPr lvl="7" algn="ctr">
              <a:lnSpc>
                <a:spcPct val="100000"/>
              </a:lnSpc>
              <a:spcBef>
                <a:spcPts val="300"/>
              </a:spcBef>
              <a:spcAft>
                <a:spcPts val="0"/>
              </a:spcAft>
              <a:buSzPts val="3200"/>
              <a:buFont typeface="Raleway"/>
              <a:buNone/>
              <a:defRPr sz="3200" b="1">
                <a:latin typeface="Raleway"/>
                <a:ea typeface="Raleway"/>
                <a:cs typeface="Raleway"/>
                <a:sym typeface="Raleway"/>
              </a:defRPr>
            </a:lvl8pPr>
            <a:lvl9pPr lvl="8" algn="ctr">
              <a:lnSpc>
                <a:spcPct val="100000"/>
              </a:lnSpc>
              <a:spcBef>
                <a:spcPts val="300"/>
              </a:spcBef>
              <a:spcAft>
                <a:spcPts val="0"/>
              </a:spcAft>
              <a:buSzPts val="3200"/>
              <a:buFont typeface="Raleway"/>
              <a:buNone/>
              <a:defRPr sz="3200" b="1">
                <a:latin typeface="Raleway"/>
                <a:ea typeface="Raleway"/>
                <a:cs typeface="Raleway"/>
                <a:sym typeface="Raleway"/>
              </a:defRPr>
            </a:lvl9pPr>
          </a:lstStyle>
          <a:p>
            <a:endParaRPr/>
          </a:p>
        </p:txBody>
      </p:sp>
      <p:sp>
        <p:nvSpPr>
          <p:cNvPr id="416" name="Google Shape;416;p69"/>
          <p:cNvSpPr txBox="1">
            <a:spLocks noGrp="1"/>
          </p:cNvSpPr>
          <p:nvPr>
            <p:ph type="subTitle" idx="6"/>
          </p:nvPr>
        </p:nvSpPr>
        <p:spPr>
          <a:xfrm>
            <a:off x="4399867" y="4717459"/>
            <a:ext cx="6723600" cy="6192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400"/>
              </a:spcBef>
              <a:spcAft>
                <a:spcPts val="0"/>
              </a:spcAft>
              <a:buSzPts val="3200"/>
              <a:buFont typeface="Raleway"/>
              <a:buNone/>
              <a:defRPr sz="2700">
                <a:solidFill>
                  <a:schemeClr val="dk1"/>
                </a:solidFill>
                <a:latin typeface="Gilda Display"/>
                <a:ea typeface="Gilda Display"/>
                <a:cs typeface="Gilda Display"/>
                <a:sym typeface="Gilda Display"/>
              </a:defRPr>
            </a:lvl1pPr>
            <a:lvl2pPr lvl="1" algn="ctr">
              <a:lnSpc>
                <a:spcPct val="100000"/>
              </a:lnSpc>
              <a:spcBef>
                <a:spcPts val="400"/>
              </a:spcBef>
              <a:spcAft>
                <a:spcPts val="0"/>
              </a:spcAft>
              <a:buSzPts val="3200"/>
              <a:buFont typeface="Raleway"/>
              <a:buNone/>
              <a:defRPr sz="3200" b="1">
                <a:latin typeface="Raleway"/>
                <a:ea typeface="Raleway"/>
                <a:cs typeface="Raleway"/>
                <a:sym typeface="Raleway"/>
              </a:defRPr>
            </a:lvl2pPr>
            <a:lvl3pPr lvl="2" algn="ctr">
              <a:lnSpc>
                <a:spcPct val="100000"/>
              </a:lnSpc>
              <a:spcBef>
                <a:spcPts val="300"/>
              </a:spcBef>
              <a:spcAft>
                <a:spcPts val="0"/>
              </a:spcAft>
              <a:buSzPts val="3200"/>
              <a:buFont typeface="Raleway"/>
              <a:buNone/>
              <a:defRPr sz="3200" b="1">
                <a:latin typeface="Raleway"/>
                <a:ea typeface="Raleway"/>
                <a:cs typeface="Raleway"/>
                <a:sym typeface="Raleway"/>
              </a:defRPr>
            </a:lvl3pPr>
            <a:lvl4pPr lvl="3" algn="ctr">
              <a:lnSpc>
                <a:spcPct val="100000"/>
              </a:lnSpc>
              <a:spcBef>
                <a:spcPts val="300"/>
              </a:spcBef>
              <a:spcAft>
                <a:spcPts val="0"/>
              </a:spcAft>
              <a:buSzPts val="3200"/>
              <a:buFont typeface="Raleway"/>
              <a:buNone/>
              <a:defRPr sz="3200" b="1">
                <a:latin typeface="Raleway"/>
                <a:ea typeface="Raleway"/>
                <a:cs typeface="Raleway"/>
                <a:sym typeface="Raleway"/>
              </a:defRPr>
            </a:lvl4pPr>
            <a:lvl5pPr lvl="4" algn="ctr">
              <a:lnSpc>
                <a:spcPct val="100000"/>
              </a:lnSpc>
              <a:spcBef>
                <a:spcPts val="300"/>
              </a:spcBef>
              <a:spcAft>
                <a:spcPts val="0"/>
              </a:spcAft>
              <a:buSzPts val="3200"/>
              <a:buFont typeface="Raleway"/>
              <a:buNone/>
              <a:defRPr sz="3200" b="1">
                <a:latin typeface="Raleway"/>
                <a:ea typeface="Raleway"/>
                <a:cs typeface="Raleway"/>
                <a:sym typeface="Raleway"/>
              </a:defRPr>
            </a:lvl5pPr>
            <a:lvl6pPr lvl="5" algn="ctr">
              <a:lnSpc>
                <a:spcPct val="100000"/>
              </a:lnSpc>
              <a:spcBef>
                <a:spcPts val="300"/>
              </a:spcBef>
              <a:spcAft>
                <a:spcPts val="0"/>
              </a:spcAft>
              <a:buSzPts val="3200"/>
              <a:buFont typeface="Raleway"/>
              <a:buNone/>
              <a:defRPr sz="3200" b="1">
                <a:latin typeface="Raleway"/>
                <a:ea typeface="Raleway"/>
                <a:cs typeface="Raleway"/>
                <a:sym typeface="Raleway"/>
              </a:defRPr>
            </a:lvl6pPr>
            <a:lvl7pPr lvl="6" algn="ctr">
              <a:lnSpc>
                <a:spcPct val="100000"/>
              </a:lnSpc>
              <a:spcBef>
                <a:spcPts val="300"/>
              </a:spcBef>
              <a:spcAft>
                <a:spcPts val="0"/>
              </a:spcAft>
              <a:buSzPts val="3200"/>
              <a:buFont typeface="Raleway"/>
              <a:buNone/>
              <a:defRPr sz="3200" b="1">
                <a:latin typeface="Raleway"/>
                <a:ea typeface="Raleway"/>
                <a:cs typeface="Raleway"/>
                <a:sym typeface="Raleway"/>
              </a:defRPr>
            </a:lvl7pPr>
            <a:lvl8pPr lvl="7" algn="ctr">
              <a:lnSpc>
                <a:spcPct val="100000"/>
              </a:lnSpc>
              <a:spcBef>
                <a:spcPts val="300"/>
              </a:spcBef>
              <a:spcAft>
                <a:spcPts val="0"/>
              </a:spcAft>
              <a:buSzPts val="3200"/>
              <a:buFont typeface="Raleway"/>
              <a:buNone/>
              <a:defRPr sz="3200" b="1">
                <a:latin typeface="Raleway"/>
                <a:ea typeface="Raleway"/>
                <a:cs typeface="Raleway"/>
                <a:sym typeface="Raleway"/>
              </a:defRPr>
            </a:lvl8pPr>
            <a:lvl9pPr lvl="8" algn="ctr">
              <a:lnSpc>
                <a:spcPct val="100000"/>
              </a:lnSpc>
              <a:spcBef>
                <a:spcPts val="300"/>
              </a:spcBef>
              <a:spcAft>
                <a:spcPts val="0"/>
              </a:spcAft>
              <a:buSzPts val="3200"/>
              <a:buFont typeface="Raleway"/>
              <a:buNone/>
              <a:defRPr sz="3200" b="1">
                <a:latin typeface="Raleway"/>
                <a:ea typeface="Raleway"/>
                <a:cs typeface="Raleway"/>
                <a:sym typeface="Raleway"/>
              </a:defRPr>
            </a:lvl9pPr>
          </a:lstStyle>
          <a:p>
            <a:endParaRPr/>
          </a:p>
        </p:txBody>
      </p:sp>
      <p:sp>
        <p:nvSpPr>
          <p:cNvPr id="417" name="Google Shape;417;p69"/>
          <p:cNvSpPr>
            <a:spLocks noGrp="1"/>
          </p:cNvSpPr>
          <p:nvPr>
            <p:ph type="pic" idx="7"/>
          </p:nvPr>
        </p:nvSpPr>
        <p:spPr>
          <a:xfrm>
            <a:off x="467" y="-33"/>
            <a:ext cx="3679500" cy="6858000"/>
          </a:xfrm>
          <a:prstGeom prst="round1Rect">
            <a:avLst>
              <a:gd name="adj" fmla="val 0"/>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Option 1, Editable Photo">
  <p:cSld name="3_Option 1, Editable Photo">
    <p:bg>
      <p:bgPr>
        <a:solidFill>
          <a:schemeClr val="lt1"/>
        </a:solidFill>
        <a:effectLst/>
      </p:bgPr>
    </p:bg>
    <p:spTree>
      <p:nvGrpSpPr>
        <p:cNvPr id="1" name="Shape 420"/>
        <p:cNvGrpSpPr/>
        <p:nvPr/>
      </p:nvGrpSpPr>
      <p:grpSpPr>
        <a:xfrm>
          <a:off x="0" y="0"/>
          <a:ext cx="0" cy="0"/>
          <a:chOff x="0" y="0"/>
          <a:chExt cx="0" cy="0"/>
        </a:xfrm>
      </p:grpSpPr>
      <p:sp>
        <p:nvSpPr>
          <p:cNvPr id="421" name="Google Shape;421;p71"/>
          <p:cNvSpPr/>
          <p:nvPr/>
        </p:nvSpPr>
        <p:spPr>
          <a:xfrm>
            <a:off x="0" y="0"/>
            <a:ext cx="12192000" cy="1371900"/>
          </a:xfrm>
          <a:prstGeom prst="rect">
            <a:avLst/>
          </a:prstGeom>
          <a:solidFill>
            <a:srgbClr val="201B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22" name="Google Shape;422;p71"/>
          <p:cNvSpPr txBox="1">
            <a:spLocks noGrp="1"/>
          </p:cNvSpPr>
          <p:nvPr>
            <p:ph type="body" idx="1"/>
          </p:nvPr>
        </p:nvSpPr>
        <p:spPr>
          <a:xfrm>
            <a:off x="10037660" y="706372"/>
            <a:ext cx="18957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500"/>
              <a:buFont typeface="Arial"/>
              <a:buNone/>
              <a:defRPr sz="15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23" name="Google Shape;423;p71" descr="A drawing of a face&#10;&#10;Description automatically generated"/>
          <p:cNvPicPr preferRelativeResize="0"/>
          <p:nvPr/>
        </p:nvPicPr>
        <p:blipFill rotWithShape="1">
          <a:blip r:embed="rId2">
            <a:alphaModFix/>
          </a:blip>
          <a:srcRect/>
          <a:stretch/>
        </p:blipFill>
        <p:spPr>
          <a:xfrm>
            <a:off x="10137703" y="186624"/>
            <a:ext cx="1326870" cy="474716"/>
          </a:xfrm>
          <a:prstGeom prst="rect">
            <a:avLst/>
          </a:prstGeom>
          <a:noFill/>
          <a:ln>
            <a:noFill/>
          </a:ln>
        </p:spPr>
      </p:pic>
      <p:sp>
        <p:nvSpPr>
          <p:cNvPr id="424" name="Google Shape;424;p71"/>
          <p:cNvSpPr txBox="1">
            <a:spLocks noGrp="1"/>
          </p:cNvSpPr>
          <p:nvPr>
            <p:ph type="body" idx="2"/>
          </p:nvPr>
        </p:nvSpPr>
        <p:spPr>
          <a:xfrm>
            <a:off x="306916" y="318849"/>
            <a:ext cx="95880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25" name="Google Shape;425;p71"/>
          <p:cNvSpPr txBox="1">
            <a:spLocks noGrp="1"/>
          </p:cNvSpPr>
          <p:nvPr>
            <p:ph type="body" idx="3"/>
          </p:nvPr>
        </p:nvSpPr>
        <p:spPr>
          <a:xfrm>
            <a:off x="306388" y="1533288"/>
            <a:ext cx="11612400" cy="1689900"/>
          </a:xfrm>
          <a:prstGeom prst="rect">
            <a:avLst/>
          </a:prstGeom>
          <a:solidFill>
            <a:srgbClr val="009490">
              <a:alpha val="14510"/>
            </a:srgbClr>
          </a:solid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26" name="Google Shape;426;p71"/>
          <p:cNvSpPr txBox="1">
            <a:spLocks noGrp="1"/>
          </p:cNvSpPr>
          <p:nvPr>
            <p:ph type="body" idx="4"/>
          </p:nvPr>
        </p:nvSpPr>
        <p:spPr>
          <a:xfrm>
            <a:off x="306388" y="3327799"/>
            <a:ext cx="11612400" cy="2606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27" name="Google Shape;427;p71"/>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Interior - 8, Editable Photos">
  <p:cSld name="3_Interior - 8, Editable Photos">
    <p:bg>
      <p:bgPr>
        <a:solidFill>
          <a:schemeClr val="lt1"/>
        </a:solidFill>
        <a:effectLst/>
      </p:bgPr>
    </p:bg>
    <p:spTree>
      <p:nvGrpSpPr>
        <p:cNvPr id="1" name="Shape 428"/>
        <p:cNvGrpSpPr/>
        <p:nvPr/>
      </p:nvGrpSpPr>
      <p:grpSpPr>
        <a:xfrm>
          <a:off x="0" y="0"/>
          <a:ext cx="0" cy="0"/>
          <a:chOff x="0" y="0"/>
          <a:chExt cx="0" cy="0"/>
        </a:xfrm>
      </p:grpSpPr>
      <p:sp>
        <p:nvSpPr>
          <p:cNvPr id="429" name="Google Shape;429;p72"/>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30" name="Google Shape;430;p72"/>
          <p:cNvSpPr/>
          <p:nvPr/>
        </p:nvSpPr>
        <p:spPr>
          <a:xfrm>
            <a:off x="280707" y="341999"/>
            <a:ext cx="11645700" cy="617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31" name="Google Shape;431;p72"/>
          <p:cNvSpPr txBox="1">
            <a:spLocks noGrp="1"/>
          </p:cNvSpPr>
          <p:nvPr>
            <p:ph type="body" idx="1"/>
          </p:nvPr>
        </p:nvSpPr>
        <p:spPr>
          <a:xfrm>
            <a:off x="17001972"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32" name="Google Shape;432;p72"/>
          <p:cNvSpPr txBox="1">
            <a:spLocks noGrp="1"/>
          </p:cNvSpPr>
          <p:nvPr>
            <p:ph type="body" idx="2"/>
          </p:nvPr>
        </p:nvSpPr>
        <p:spPr>
          <a:xfrm>
            <a:off x="529673" y="602567"/>
            <a:ext cx="111477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33" name="Google Shape;433;p7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Option 2, Editable Photo">
  <p:cSld name="2_Option 2, Editable Photo">
    <p:bg>
      <p:bgPr>
        <a:solidFill>
          <a:schemeClr val="lt1"/>
        </a:solidFill>
        <a:effectLst/>
      </p:bgPr>
    </p:bg>
    <p:spTree>
      <p:nvGrpSpPr>
        <p:cNvPr id="1" name="Shape 434"/>
        <p:cNvGrpSpPr/>
        <p:nvPr/>
      </p:nvGrpSpPr>
      <p:grpSpPr>
        <a:xfrm>
          <a:off x="0" y="0"/>
          <a:ext cx="0" cy="0"/>
          <a:chOff x="0" y="0"/>
          <a:chExt cx="0" cy="0"/>
        </a:xfrm>
      </p:grpSpPr>
      <p:sp>
        <p:nvSpPr>
          <p:cNvPr id="435" name="Google Shape;435;p73"/>
          <p:cNvSpPr>
            <a:spLocks noGrp="1"/>
          </p:cNvSpPr>
          <p:nvPr>
            <p:ph type="pic" idx="2"/>
          </p:nvPr>
        </p:nvSpPr>
        <p:spPr>
          <a:xfrm>
            <a:off x="3851604" y="1628004"/>
            <a:ext cx="3167100" cy="3169500"/>
          </a:xfrm>
          <a:prstGeom prst="rect">
            <a:avLst/>
          </a:prstGeom>
          <a:solidFill>
            <a:srgbClr val="BFBFBF"/>
          </a:solidFill>
          <a:ln>
            <a:noFill/>
          </a:ln>
        </p:spPr>
      </p:sp>
      <p:sp>
        <p:nvSpPr>
          <p:cNvPr id="436" name="Google Shape;436;p73"/>
          <p:cNvSpPr/>
          <p:nvPr/>
        </p:nvSpPr>
        <p:spPr>
          <a:xfrm>
            <a:off x="-8244" y="0"/>
            <a:ext cx="3785700" cy="68769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37" name="Google Shape;437;p73"/>
          <p:cNvSpPr/>
          <p:nvPr/>
        </p:nvSpPr>
        <p:spPr>
          <a:xfrm>
            <a:off x="3831005" y="0"/>
            <a:ext cx="3187500" cy="1557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38" name="Google Shape;438;p73"/>
          <p:cNvSpPr>
            <a:spLocks noGrp="1"/>
          </p:cNvSpPr>
          <p:nvPr>
            <p:ph type="pic" idx="3"/>
          </p:nvPr>
        </p:nvSpPr>
        <p:spPr>
          <a:xfrm>
            <a:off x="3851604" y="4868563"/>
            <a:ext cx="3167100" cy="2007900"/>
          </a:xfrm>
          <a:prstGeom prst="rect">
            <a:avLst/>
          </a:prstGeom>
          <a:solidFill>
            <a:srgbClr val="BFBFBF"/>
          </a:solidFill>
          <a:ln>
            <a:noFill/>
          </a:ln>
        </p:spPr>
      </p:sp>
      <p:sp>
        <p:nvSpPr>
          <p:cNvPr id="439" name="Google Shape;439;p73"/>
          <p:cNvSpPr>
            <a:spLocks noGrp="1"/>
          </p:cNvSpPr>
          <p:nvPr>
            <p:ph type="pic" idx="4"/>
          </p:nvPr>
        </p:nvSpPr>
        <p:spPr>
          <a:xfrm>
            <a:off x="7093188" y="2080568"/>
            <a:ext cx="3187500" cy="3739500"/>
          </a:xfrm>
          <a:prstGeom prst="rect">
            <a:avLst/>
          </a:prstGeom>
          <a:solidFill>
            <a:srgbClr val="BFBFBF"/>
          </a:solidFill>
          <a:ln>
            <a:noFill/>
          </a:ln>
        </p:spPr>
      </p:sp>
      <p:sp>
        <p:nvSpPr>
          <p:cNvPr id="440" name="Google Shape;440;p73"/>
          <p:cNvSpPr>
            <a:spLocks noGrp="1"/>
          </p:cNvSpPr>
          <p:nvPr>
            <p:ph type="pic" idx="5"/>
          </p:nvPr>
        </p:nvSpPr>
        <p:spPr>
          <a:xfrm>
            <a:off x="7093185" y="0"/>
            <a:ext cx="3187500" cy="2007900"/>
          </a:xfrm>
          <a:prstGeom prst="rect">
            <a:avLst/>
          </a:prstGeom>
          <a:solidFill>
            <a:srgbClr val="BFBFBF"/>
          </a:solidFill>
          <a:ln>
            <a:noFill/>
          </a:ln>
        </p:spPr>
      </p:sp>
      <p:sp>
        <p:nvSpPr>
          <p:cNvPr id="441" name="Google Shape;441;p73"/>
          <p:cNvSpPr/>
          <p:nvPr/>
        </p:nvSpPr>
        <p:spPr>
          <a:xfrm rot="10800000">
            <a:off x="10355699" y="236"/>
            <a:ext cx="1836300" cy="6876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42" name="Google Shape;442;p73" descr="A drawing of a face&#10;&#10;Description automatically generated"/>
          <p:cNvPicPr preferRelativeResize="0"/>
          <p:nvPr/>
        </p:nvPicPr>
        <p:blipFill rotWithShape="1">
          <a:blip r:embed="rId2">
            <a:alphaModFix/>
          </a:blip>
          <a:srcRect/>
          <a:stretch/>
        </p:blipFill>
        <p:spPr>
          <a:xfrm>
            <a:off x="4116115" y="376851"/>
            <a:ext cx="1056231" cy="377888"/>
          </a:xfrm>
          <a:prstGeom prst="rect">
            <a:avLst/>
          </a:prstGeom>
          <a:noFill/>
          <a:ln>
            <a:noFill/>
          </a:ln>
        </p:spPr>
      </p:pic>
      <p:sp>
        <p:nvSpPr>
          <p:cNvPr id="443" name="Google Shape;443;p73"/>
          <p:cNvSpPr txBox="1">
            <a:spLocks noGrp="1"/>
          </p:cNvSpPr>
          <p:nvPr>
            <p:ph type="title"/>
          </p:nvPr>
        </p:nvSpPr>
        <p:spPr>
          <a:xfrm>
            <a:off x="273745" y="376851"/>
            <a:ext cx="3200700" cy="44208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44" name="Google Shape;444;p73"/>
          <p:cNvSpPr txBox="1">
            <a:spLocks noGrp="1"/>
          </p:cNvSpPr>
          <p:nvPr>
            <p:ph type="body" idx="1"/>
          </p:nvPr>
        </p:nvSpPr>
        <p:spPr>
          <a:xfrm>
            <a:off x="244475" y="4999037"/>
            <a:ext cx="3244800" cy="14820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1"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45" name="Google Shape;445;p73"/>
          <p:cNvSpPr txBox="1">
            <a:spLocks noGrp="1"/>
          </p:cNvSpPr>
          <p:nvPr>
            <p:ph type="body" idx="6"/>
          </p:nvPr>
        </p:nvSpPr>
        <p:spPr>
          <a:xfrm rot="5400000">
            <a:off x="8221493" y="2788852"/>
            <a:ext cx="6104400" cy="12804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46" name="Google Shape;446;p73"/>
          <p:cNvSpPr txBox="1">
            <a:spLocks noGrp="1"/>
          </p:cNvSpPr>
          <p:nvPr>
            <p:ph type="body" idx="7"/>
          </p:nvPr>
        </p:nvSpPr>
        <p:spPr>
          <a:xfrm>
            <a:off x="3993687" y="825792"/>
            <a:ext cx="2862300" cy="508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47" name="Google Shape;447;p73"/>
          <p:cNvSpPr/>
          <p:nvPr/>
        </p:nvSpPr>
        <p:spPr>
          <a:xfrm>
            <a:off x="7093187" y="5892625"/>
            <a:ext cx="3187500" cy="9840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48" name="Google Shape;448;p73"/>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Option 2, Set Photo">
  <p:cSld name="2_Option 2, Set Photo">
    <p:bg>
      <p:bgPr>
        <a:solidFill>
          <a:schemeClr val="lt1"/>
        </a:solidFill>
        <a:effectLst/>
      </p:bgPr>
    </p:bg>
    <p:spTree>
      <p:nvGrpSpPr>
        <p:cNvPr id="1" name="Shape 449"/>
        <p:cNvGrpSpPr/>
        <p:nvPr/>
      </p:nvGrpSpPr>
      <p:grpSpPr>
        <a:xfrm>
          <a:off x="0" y="0"/>
          <a:ext cx="0" cy="0"/>
          <a:chOff x="0" y="0"/>
          <a:chExt cx="0" cy="0"/>
        </a:xfrm>
      </p:grpSpPr>
      <p:sp>
        <p:nvSpPr>
          <p:cNvPr id="450" name="Google Shape;450;p74"/>
          <p:cNvSpPr/>
          <p:nvPr/>
        </p:nvSpPr>
        <p:spPr>
          <a:xfrm>
            <a:off x="-8244" y="0"/>
            <a:ext cx="3785700" cy="68769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51" name="Google Shape;451;p74"/>
          <p:cNvSpPr/>
          <p:nvPr/>
        </p:nvSpPr>
        <p:spPr>
          <a:xfrm>
            <a:off x="3831005" y="0"/>
            <a:ext cx="3187500" cy="1557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52" name="Google Shape;452;p74"/>
          <p:cNvSpPr/>
          <p:nvPr/>
        </p:nvSpPr>
        <p:spPr>
          <a:xfrm rot="10800000">
            <a:off x="10355699" y="236"/>
            <a:ext cx="1836300" cy="6876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53" name="Google Shape;453;p74" descr="A drawing of a face&#10;&#10;Description automatically generated"/>
          <p:cNvPicPr preferRelativeResize="0"/>
          <p:nvPr/>
        </p:nvPicPr>
        <p:blipFill rotWithShape="1">
          <a:blip r:embed="rId2">
            <a:alphaModFix/>
          </a:blip>
          <a:srcRect/>
          <a:stretch/>
        </p:blipFill>
        <p:spPr>
          <a:xfrm>
            <a:off x="4116115" y="376851"/>
            <a:ext cx="1056231" cy="377888"/>
          </a:xfrm>
          <a:prstGeom prst="rect">
            <a:avLst/>
          </a:prstGeom>
          <a:noFill/>
          <a:ln>
            <a:noFill/>
          </a:ln>
        </p:spPr>
      </p:pic>
      <p:sp>
        <p:nvSpPr>
          <p:cNvPr id="454" name="Google Shape;454;p74"/>
          <p:cNvSpPr txBox="1">
            <a:spLocks noGrp="1"/>
          </p:cNvSpPr>
          <p:nvPr>
            <p:ph type="title"/>
          </p:nvPr>
        </p:nvSpPr>
        <p:spPr>
          <a:xfrm>
            <a:off x="273745" y="376851"/>
            <a:ext cx="3200700" cy="44208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55" name="Google Shape;455;p74"/>
          <p:cNvSpPr txBox="1">
            <a:spLocks noGrp="1"/>
          </p:cNvSpPr>
          <p:nvPr>
            <p:ph type="body" idx="1"/>
          </p:nvPr>
        </p:nvSpPr>
        <p:spPr>
          <a:xfrm>
            <a:off x="244475" y="4999037"/>
            <a:ext cx="3244800" cy="14820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1"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6" name="Google Shape;456;p74"/>
          <p:cNvSpPr txBox="1">
            <a:spLocks noGrp="1"/>
          </p:cNvSpPr>
          <p:nvPr>
            <p:ph type="body" idx="2"/>
          </p:nvPr>
        </p:nvSpPr>
        <p:spPr>
          <a:xfrm rot="5400000">
            <a:off x="8221493" y="2788852"/>
            <a:ext cx="6104400" cy="12804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7" name="Google Shape;457;p74"/>
          <p:cNvSpPr txBox="1">
            <a:spLocks noGrp="1"/>
          </p:cNvSpPr>
          <p:nvPr>
            <p:ph type="body" idx="3"/>
          </p:nvPr>
        </p:nvSpPr>
        <p:spPr>
          <a:xfrm>
            <a:off x="3993687" y="825792"/>
            <a:ext cx="2862300" cy="508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58" name="Google Shape;458;p74" descr="A person standing on a sidewalk&#10;&#10;Description automatically generated"/>
          <p:cNvPicPr preferRelativeResize="0"/>
          <p:nvPr/>
        </p:nvPicPr>
        <p:blipFill rotWithShape="1">
          <a:blip r:embed="rId3">
            <a:alphaModFix/>
          </a:blip>
          <a:srcRect/>
          <a:stretch/>
        </p:blipFill>
        <p:spPr>
          <a:xfrm>
            <a:off x="7093185" y="2080567"/>
            <a:ext cx="3187627" cy="3739464"/>
          </a:xfrm>
          <a:prstGeom prst="rect">
            <a:avLst/>
          </a:prstGeom>
          <a:noFill/>
          <a:ln>
            <a:noFill/>
          </a:ln>
        </p:spPr>
      </p:pic>
      <p:pic>
        <p:nvPicPr>
          <p:cNvPr id="459" name="Google Shape;459;p74" descr="A group of people standing in a room&#10;&#10;Description automatically generated"/>
          <p:cNvPicPr preferRelativeResize="0"/>
          <p:nvPr/>
        </p:nvPicPr>
        <p:blipFill rotWithShape="1">
          <a:blip r:embed="rId4">
            <a:alphaModFix/>
          </a:blip>
          <a:srcRect/>
          <a:stretch/>
        </p:blipFill>
        <p:spPr>
          <a:xfrm>
            <a:off x="7113784" y="0"/>
            <a:ext cx="3167030" cy="2007973"/>
          </a:xfrm>
          <a:prstGeom prst="rect">
            <a:avLst/>
          </a:prstGeom>
          <a:noFill/>
          <a:ln>
            <a:noFill/>
          </a:ln>
        </p:spPr>
      </p:pic>
      <p:pic>
        <p:nvPicPr>
          <p:cNvPr id="460" name="Google Shape;460;p74" descr="A group of people in a room&#10;&#10;Description automatically generated"/>
          <p:cNvPicPr preferRelativeResize="0"/>
          <p:nvPr/>
        </p:nvPicPr>
        <p:blipFill rotWithShape="1">
          <a:blip r:embed="rId5">
            <a:alphaModFix/>
          </a:blip>
          <a:srcRect/>
          <a:stretch/>
        </p:blipFill>
        <p:spPr>
          <a:xfrm>
            <a:off x="3851601" y="1609468"/>
            <a:ext cx="3167028" cy="3188045"/>
          </a:xfrm>
          <a:prstGeom prst="rect">
            <a:avLst/>
          </a:prstGeom>
          <a:noFill/>
          <a:ln>
            <a:noFill/>
          </a:ln>
        </p:spPr>
      </p:pic>
      <p:pic>
        <p:nvPicPr>
          <p:cNvPr id="461" name="Google Shape;461;p74" descr="A young boy sitting at a table&#10;&#10;Description automatically generated"/>
          <p:cNvPicPr preferRelativeResize="0"/>
          <p:nvPr/>
        </p:nvPicPr>
        <p:blipFill rotWithShape="1">
          <a:blip r:embed="rId6">
            <a:alphaModFix/>
          </a:blip>
          <a:srcRect/>
          <a:stretch/>
        </p:blipFill>
        <p:spPr>
          <a:xfrm>
            <a:off x="3851601" y="4868563"/>
            <a:ext cx="3167028" cy="1989438"/>
          </a:xfrm>
          <a:prstGeom prst="rect">
            <a:avLst/>
          </a:prstGeom>
          <a:noFill/>
          <a:ln>
            <a:noFill/>
          </a:ln>
        </p:spPr>
      </p:pic>
      <p:sp>
        <p:nvSpPr>
          <p:cNvPr id="462" name="Google Shape;462;p74"/>
          <p:cNvSpPr/>
          <p:nvPr/>
        </p:nvSpPr>
        <p:spPr>
          <a:xfrm>
            <a:off x="7093187" y="5892625"/>
            <a:ext cx="3187500" cy="9840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63" name="Google Shape;463;p74"/>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Option 5, Editable Photo">
  <p:cSld name="3_Option 5, Editable Photo">
    <p:bg>
      <p:bgPr>
        <a:solidFill>
          <a:schemeClr val="lt1"/>
        </a:solidFill>
        <a:effectLst/>
      </p:bgPr>
    </p:bg>
    <p:spTree>
      <p:nvGrpSpPr>
        <p:cNvPr id="1" name="Shape 464"/>
        <p:cNvGrpSpPr/>
        <p:nvPr/>
      </p:nvGrpSpPr>
      <p:grpSpPr>
        <a:xfrm>
          <a:off x="0" y="0"/>
          <a:ext cx="0" cy="0"/>
          <a:chOff x="0" y="0"/>
          <a:chExt cx="0" cy="0"/>
        </a:xfrm>
      </p:grpSpPr>
      <p:sp>
        <p:nvSpPr>
          <p:cNvPr id="465" name="Google Shape;465;p75"/>
          <p:cNvSpPr/>
          <p:nvPr/>
        </p:nvSpPr>
        <p:spPr>
          <a:xfrm>
            <a:off x="0" y="0"/>
            <a:ext cx="12192000" cy="6858000"/>
          </a:xfrm>
          <a:prstGeom prst="rect">
            <a:avLst/>
          </a:prstGeom>
          <a:solidFill>
            <a:srgbClr val="201B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66" name="Google Shape;466;p75"/>
          <p:cNvSpPr>
            <a:spLocks noGrp="1"/>
          </p:cNvSpPr>
          <p:nvPr>
            <p:ph type="pic" idx="2"/>
          </p:nvPr>
        </p:nvSpPr>
        <p:spPr>
          <a:xfrm>
            <a:off x="390941" y="424867"/>
            <a:ext cx="11410500" cy="6008400"/>
          </a:xfrm>
          <a:prstGeom prst="rect">
            <a:avLst/>
          </a:prstGeom>
          <a:solidFill>
            <a:srgbClr val="BFBFBF"/>
          </a:solidFill>
          <a:ln>
            <a:noFill/>
          </a:ln>
        </p:spPr>
      </p:sp>
      <p:sp>
        <p:nvSpPr>
          <p:cNvPr id="467" name="Google Shape;467;p75"/>
          <p:cNvSpPr txBox="1">
            <a:spLocks noGrp="1"/>
          </p:cNvSpPr>
          <p:nvPr>
            <p:ph type="body" idx="1"/>
          </p:nvPr>
        </p:nvSpPr>
        <p:spPr>
          <a:xfrm>
            <a:off x="6609520" y="79871"/>
            <a:ext cx="5191500" cy="345300"/>
          </a:xfrm>
          <a:prstGeom prst="rect">
            <a:avLst/>
          </a:prstGeom>
          <a:noFill/>
          <a:ln>
            <a:noFill/>
          </a:ln>
        </p:spPr>
        <p:txBody>
          <a:bodyPr spcFirstLastPara="1" wrap="square" lIns="91425" tIns="45700" rIns="91425" bIns="45700" anchor="ctr" anchorCtr="0">
            <a:noAutofit/>
          </a:bodyPr>
          <a:lstStyle>
            <a:lvl1pPr marL="457200" marR="0" lvl="0" indent="-228600" algn="r">
              <a:lnSpc>
                <a:spcPct val="90000"/>
              </a:lnSpc>
              <a:spcBef>
                <a:spcPts val="11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68" name="Google Shape;468;p75"/>
          <p:cNvSpPr/>
          <p:nvPr/>
        </p:nvSpPr>
        <p:spPr>
          <a:xfrm>
            <a:off x="-1" y="5132069"/>
            <a:ext cx="3920400" cy="17259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a</a:t>
            </a:r>
            <a:endParaRPr sz="1500" b="0" i="0" u="none" strike="noStrike" cap="none">
              <a:solidFill>
                <a:srgbClr val="000000"/>
              </a:solidFill>
              <a:latin typeface="Arial"/>
              <a:ea typeface="Arial"/>
              <a:cs typeface="Arial"/>
              <a:sym typeface="Arial"/>
            </a:endParaRPr>
          </a:p>
        </p:txBody>
      </p:sp>
      <p:sp>
        <p:nvSpPr>
          <p:cNvPr id="469" name="Google Shape;469;p75"/>
          <p:cNvSpPr txBox="1">
            <a:spLocks noGrp="1"/>
          </p:cNvSpPr>
          <p:nvPr>
            <p:ph type="body" idx="3"/>
          </p:nvPr>
        </p:nvSpPr>
        <p:spPr>
          <a:xfrm>
            <a:off x="117537" y="6277708"/>
            <a:ext cx="1962900" cy="4776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70" name="Google Shape;470;p75" descr="A close up of a sign&#10;&#10;Description automatically generated"/>
          <p:cNvPicPr preferRelativeResize="0"/>
          <p:nvPr/>
        </p:nvPicPr>
        <p:blipFill rotWithShape="1">
          <a:blip r:embed="rId2">
            <a:alphaModFix/>
          </a:blip>
          <a:srcRect/>
          <a:stretch/>
        </p:blipFill>
        <p:spPr>
          <a:xfrm>
            <a:off x="243267" y="5794660"/>
            <a:ext cx="1056231" cy="377889"/>
          </a:xfrm>
          <a:prstGeom prst="rect">
            <a:avLst/>
          </a:prstGeom>
          <a:noFill/>
          <a:ln>
            <a:noFill/>
          </a:ln>
        </p:spPr>
      </p:pic>
      <p:sp>
        <p:nvSpPr>
          <p:cNvPr id="471" name="Google Shape;471;p75"/>
          <p:cNvSpPr/>
          <p:nvPr/>
        </p:nvSpPr>
        <p:spPr>
          <a:xfrm>
            <a:off x="3373821" y="4063656"/>
            <a:ext cx="8818500" cy="1264800"/>
          </a:xfrm>
          <a:prstGeom prst="rect">
            <a:avLst/>
          </a:prstGeom>
          <a:solidFill>
            <a:schemeClr val="lt1">
              <a:alpha val="8902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2" name="Google Shape;472;p75"/>
          <p:cNvSpPr txBox="1">
            <a:spLocks noGrp="1"/>
          </p:cNvSpPr>
          <p:nvPr>
            <p:ph type="title"/>
          </p:nvPr>
        </p:nvSpPr>
        <p:spPr>
          <a:xfrm>
            <a:off x="3373821" y="4063656"/>
            <a:ext cx="8427300" cy="12648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009490"/>
              </a:buClr>
              <a:buSzPts val="4000"/>
              <a:buFont typeface="Oswald"/>
              <a:buNone/>
              <a:defRPr sz="4000" b="0" i="0" u="none" strike="noStrike" cap="none">
                <a:solidFill>
                  <a:srgbClr val="009490"/>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73" name="Google Shape;473;p75"/>
          <p:cNvSpPr/>
          <p:nvPr/>
        </p:nvSpPr>
        <p:spPr>
          <a:xfrm>
            <a:off x="6096000" y="5339253"/>
            <a:ext cx="6096000" cy="1103700"/>
          </a:xfrm>
          <a:prstGeom prst="rect">
            <a:avLst/>
          </a:prstGeom>
          <a:solidFill>
            <a:srgbClr val="009490">
              <a:alpha val="8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4" name="Google Shape;474;p75"/>
          <p:cNvSpPr txBox="1">
            <a:spLocks noGrp="1"/>
          </p:cNvSpPr>
          <p:nvPr>
            <p:ph type="body" idx="4"/>
          </p:nvPr>
        </p:nvSpPr>
        <p:spPr>
          <a:xfrm>
            <a:off x="6096000" y="5338483"/>
            <a:ext cx="5705100" cy="11037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2800"/>
              <a:buFont typeface="Arial"/>
              <a:buNone/>
              <a:defRPr sz="2800" b="0"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75" name="Google Shape;475;p75"/>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Option 5, Editable Photo">
  <p:cSld name="4_Option 5, Editable Photo">
    <p:bg>
      <p:bgPr>
        <a:solidFill>
          <a:schemeClr val="lt1"/>
        </a:solidFill>
        <a:effectLst/>
      </p:bgPr>
    </p:bg>
    <p:spTree>
      <p:nvGrpSpPr>
        <p:cNvPr id="1" name="Shape 476"/>
        <p:cNvGrpSpPr/>
        <p:nvPr/>
      </p:nvGrpSpPr>
      <p:grpSpPr>
        <a:xfrm>
          <a:off x="0" y="0"/>
          <a:ext cx="0" cy="0"/>
          <a:chOff x="0" y="0"/>
          <a:chExt cx="0" cy="0"/>
        </a:xfrm>
      </p:grpSpPr>
      <p:sp>
        <p:nvSpPr>
          <p:cNvPr id="477" name="Google Shape;477;p76"/>
          <p:cNvSpPr/>
          <p:nvPr/>
        </p:nvSpPr>
        <p:spPr>
          <a:xfrm>
            <a:off x="0" y="0"/>
            <a:ext cx="12192000" cy="6858000"/>
          </a:xfrm>
          <a:prstGeom prst="rect">
            <a:avLst/>
          </a:prstGeom>
          <a:solidFill>
            <a:srgbClr val="201B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78" name="Google Shape;478;p76" descr="A group of people sitting at a table in a room&#10;&#10;Description automatically generated"/>
          <p:cNvPicPr preferRelativeResize="0"/>
          <p:nvPr/>
        </p:nvPicPr>
        <p:blipFill rotWithShape="1">
          <a:blip r:embed="rId2">
            <a:alphaModFix/>
          </a:blip>
          <a:srcRect/>
          <a:stretch/>
        </p:blipFill>
        <p:spPr>
          <a:xfrm>
            <a:off x="390940" y="424867"/>
            <a:ext cx="11410118" cy="6008266"/>
          </a:xfrm>
          <a:prstGeom prst="rect">
            <a:avLst/>
          </a:prstGeom>
          <a:noFill/>
          <a:ln>
            <a:noFill/>
          </a:ln>
        </p:spPr>
      </p:pic>
      <p:sp>
        <p:nvSpPr>
          <p:cNvPr id="479" name="Google Shape;479;p76"/>
          <p:cNvSpPr txBox="1">
            <a:spLocks noGrp="1"/>
          </p:cNvSpPr>
          <p:nvPr>
            <p:ph type="body" idx="1"/>
          </p:nvPr>
        </p:nvSpPr>
        <p:spPr>
          <a:xfrm>
            <a:off x="6609520" y="79871"/>
            <a:ext cx="5191500" cy="335100"/>
          </a:xfrm>
          <a:prstGeom prst="rect">
            <a:avLst/>
          </a:prstGeom>
          <a:noFill/>
          <a:ln>
            <a:noFill/>
          </a:ln>
        </p:spPr>
        <p:txBody>
          <a:bodyPr spcFirstLastPara="1" wrap="square" lIns="91425" tIns="45700" rIns="91425" bIns="45700" anchor="ctr" anchorCtr="0">
            <a:noAutofit/>
          </a:bodyPr>
          <a:lstStyle>
            <a:lvl1pPr marL="457200" marR="0" lvl="0" indent="-228600" algn="r">
              <a:lnSpc>
                <a:spcPct val="90000"/>
              </a:lnSpc>
              <a:spcBef>
                <a:spcPts val="11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80" name="Google Shape;480;p76"/>
          <p:cNvSpPr/>
          <p:nvPr/>
        </p:nvSpPr>
        <p:spPr>
          <a:xfrm>
            <a:off x="-1" y="5132069"/>
            <a:ext cx="3920400" cy="17259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a</a:t>
            </a:r>
            <a:endParaRPr sz="1500" b="0" i="0" u="none" strike="noStrike" cap="none">
              <a:solidFill>
                <a:srgbClr val="000000"/>
              </a:solidFill>
              <a:latin typeface="Arial"/>
              <a:ea typeface="Arial"/>
              <a:cs typeface="Arial"/>
              <a:sym typeface="Arial"/>
            </a:endParaRPr>
          </a:p>
        </p:txBody>
      </p:sp>
      <p:sp>
        <p:nvSpPr>
          <p:cNvPr id="481" name="Google Shape;481;p76"/>
          <p:cNvSpPr txBox="1">
            <a:spLocks noGrp="1"/>
          </p:cNvSpPr>
          <p:nvPr>
            <p:ph type="body" idx="2"/>
          </p:nvPr>
        </p:nvSpPr>
        <p:spPr>
          <a:xfrm>
            <a:off x="117537" y="6277708"/>
            <a:ext cx="1962900" cy="4776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82" name="Google Shape;482;p76" descr="A close up of a sign&#10;&#10;Description automatically generated"/>
          <p:cNvPicPr preferRelativeResize="0"/>
          <p:nvPr/>
        </p:nvPicPr>
        <p:blipFill rotWithShape="1">
          <a:blip r:embed="rId3">
            <a:alphaModFix/>
          </a:blip>
          <a:srcRect/>
          <a:stretch/>
        </p:blipFill>
        <p:spPr>
          <a:xfrm>
            <a:off x="243267" y="5794660"/>
            <a:ext cx="1056231" cy="377889"/>
          </a:xfrm>
          <a:prstGeom prst="rect">
            <a:avLst/>
          </a:prstGeom>
          <a:noFill/>
          <a:ln>
            <a:noFill/>
          </a:ln>
        </p:spPr>
      </p:pic>
      <p:sp>
        <p:nvSpPr>
          <p:cNvPr id="483" name="Google Shape;483;p76"/>
          <p:cNvSpPr/>
          <p:nvPr/>
        </p:nvSpPr>
        <p:spPr>
          <a:xfrm>
            <a:off x="3373821" y="4063656"/>
            <a:ext cx="8818500" cy="1264800"/>
          </a:xfrm>
          <a:prstGeom prst="rect">
            <a:avLst/>
          </a:prstGeom>
          <a:solidFill>
            <a:schemeClr val="lt1">
              <a:alpha val="8902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4" name="Google Shape;484;p76"/>
          <p:cNvSpPr txBox="1">
            <a:spLocks noGrp="1"/>
          </p:cNvSpPr>
          <p:nvPr>
            <p:ph type="title"/>
          </p:nvPr>
        </p:nvSpPr>
        <p:spPr>
          <a:xfrm>
            <a:off x="3373821" y="4063656"/>
            <a:ext cx="8427300" cy="12648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009490"/>
              </a:buClr>
              <a:buSzPts val="4000"/>
              <a:buFont typeface="Oswald"/>
              <a:buNone/>
              <a:defRPr sz="4000" b="0" i="0" u="none" strike="noStrike" cap="none">
                <a:solidFill>
                  <a:srgbClr val="009490"/>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85" name="Google Shape;485;p76"/>
          <p:cNvSpPr/>
          <p:nvPr/>
        </p:nvSpPr>
        <p:spPr>
          <a:xfrm>
            <a:off x="6096000" y="5339253"/>
            <a:ext cx="6096000" cy="1103700"/>
          </a:xfrm>
          <a:prstGeom prst="rect">
            <a:avLst/>
          </a:prstGeom>
          <a:solidFill>
            <a:srgbClr val="009490">
              <a:alpha val="8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6" name="Google Shape;486;p76"/>
          <p:cNvSpPr txBox="1">
            <a:spLocks noGrp="1"/>
          </p:cNvSpPr>
          <p:nvPr>
            <p:ph type="body" idx="3"/>
          </p:nvPr>
        </p:nvSpPr>
        <p:spPr>
          <a:xfrm>
            <a:off x="6096000" y="5338483"/>
            <a:ext cx="5705100" cy="11037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2800"/>
              <a:buFont typeface="Arial"/>
              <a:buNone/>
              <a:defRPr sz="2800" b="0"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87" name="Google Shape;487;p76"/>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Option 1, Editable Photo">
  <p:cSld name="2_Option 1, Editable Photo">
    <p:bg>
      <p:bgPr>
        <a:solidFill>
          <a:schemeClr val="lt1"/>
        </a:solidFill>
        <a:effectLst/>
      </p:bgPr>
    </p:bg>
    <p:spTree>
      <p:nvGrpSpPr>
        <p:cNvPr id="1" name="Shape 488"/>
        <p:cNvGrpSpPr/>
        <p:nvPr/>
      </p:nvGrpSpPr>
      <p:grpSpPr>
        <a:xfrm>
          <a:off x="0" y="0"/>
          <a:ext cx="0" cy="0"/>
          <a:chOff x="0" y="0"/>
          <a:chExt cx="0" cy="0"/>
        </a:xfrm>
      </p:grpSpPr>
      <p:sp>
        <p:nvSpPr>
          <p:cNvPr id="489" name="Google Shape;489;p77"/>
          <p:cNvSpPr/>
          <p:nvPr/>
        </p:nvSpPr>
        <p:spPr>
          <a:xfrm>
            <a:off x="1026157" y="0"/>
            <a:ext cx="11165700" cy="68769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90" name="Google Shape;490;p77"/>
          <p:cNvSpPr>
            <a:spLocks noGrp="1"/>
          </p:cNvSpPr>
          <p:nvPr>
            <p:ph type="pic" idx="2"/>
          </p:nvPr>
        </p:nvSpPr>
        <p:spPr>
          <a:xfrm>
            <a:off x="1026156" y="0"/>
            <a:ext cx="11165700" cy="6849300"/>
          </a:xfrm>
          <a:prstGeom prst="rect">
            <a:avLst/>
          </a:prstGeom>
          <a:noFill/>
          <a:ln>
            <a:noFill/>
          </a:ln>
        </p:spPr>
      </p:sp>
      <p:sp>
        <p:nvSpPr>
          <p:cNvPr id="491" name="Google Shape;491;p77"/>
          <p:cNvSpPr txBox="1">
            <a:spLocks noGrp="1"/>
          </p:cNvSpPr>
          <p:nvPr>
            <p:ph type="title"/>
          </p:nvPr>
        </p:nvSpPr>
        <p:spPr>
          <a:xfrm>
            <a:off x="1259840" y="3717889"/>
            <a:ext cx="10673100" cy="185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lt1"/>
              </a:buClr>
              <a:buSzPts val="5500"/>
              <a:buFont typeface="Oswald"/>
              <a:buNone/>
              <a:defRPr sz="5500" b="0" i="0" u="none" strike="noStrike" cap="none">
                <a:solidFill>
                  <a:schemeClr val="lt1"/>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492" name="Google Shape;492;p77"/>
          <p:cNvCxnSpPr/>
          <p:nvPr/>
        </p:nvCxnSpPr>
        <p:spPr>
          <a:xfrm>
            <a:off x="1259840" y="5642863"/>
            <a:ext cx="10673100" cy="0"/>
          </a:xfrm>
          <a:prstGeom prst="straightConnector1">
            <a:avLst/>
          </a:prstGeom>
          <a:noFill/>
          <a:ln w="67725" cap="flat" cmpd="sng">
            <a:solidFill>
              <a:srgbClr val="009490"/>
            </a:solidFill>
            <a:prstDash val="solid"/>
            <a:miter lim="800000"/>
            <a:headEnd type="none" w="sm" len="sm"/>
            <a:tailEnd type="none" w="sm" len="sm"/>
          </a:ln>
        </p:spPr>
      </p:cxnSp>
      <p:sp>
        <p:nvSpPr>
          <p:cNvPr id="493" name="Google Shape;493;p77"/>
          <p:cNvSpPr txBox="1">
            <a:spLocks noGrp="1"/>
          </p:cNvSpPr>
          <p:nvPr>
            <p:ph type="body" idx="1"/>
          </p:nvPr>
        </p:nvSpPr>
        <p:spPr>
          <a:xfrm>
            <a:off x="1259837" y="5803000"/>
            <a:ext cx="10673100" cy="37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1"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4" name="Google Shape;494;p77"/>
          <p:cNvSpPr txBox="1">
            <a:spLocks noGrp="1"/>
          </p:cNvSpPr>
          <p:nvPr>
            <p:ph type="body" idx="3"/>
          </p:nvPr>
        </p:nvSpPr>
        <p:spPr>
          <a:xfrm rot="-5400000">
            <a:off x="-2918032" y="2969400"/>
            <a:ext cx="6858000" cy="919200"/>
          </a:xfrm>
          <a:prstGeom prst="rect">
            <a:avLst/>
          </a:prstGeom>
          <a:solidFill>
            <a:schemeClr val="lt1"/>
          </a:solidFill>
          <a:ln>
            <a:noFill/>
          </a:ln>
        </p:spPr>
        <p:txBody>
          <a:bodyPr spcFirstLastPara="1" wrap="square" lIns="91425" tIns="45700" rIns="91425" bIns="45700" anchor="ctr" anchorCtr="0">
            <a:noAutofit/>
          </a:bodyPr>
          <a:lstStyle>
            <a:lvl1pPr marL="457200" marR="0" lvl="0" indent="-228600" algn="ctr">
              <a:lnSpc>
                <a:spcPct val="90000"/>
              </a:lnSpc>
              <a:spcBef>
                <a:spcPts val="1100"/>
              </a:spcBef>
              <a:spcAft>
                <a:spcPts val="0"/>
              </a:spcAft>
              <a:buClr>
                <a:srgbClr val="009490"/>
              </a:buClr>
              <a:buSzPts val="1900"/>
              <a:buFont typeface="Arial"/>
              <a:buNone/>
              <a:defRPr sz="1900" b="0" i="0" u="none" strike="noStrike" cap="none">
                <a:solidFill>
                  <a:srgbClr val="009490"/>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5" name="Google Shape;495;p77"/>
          <p:cNvSpPr txBox="1">
            <a:spLocks noGrp="1"/>
          </p:cNvSpPr>
          <p:nvPr>
            <p:ph type="body" idx="4"/>
          </p:nvPr>
        </p:nvSpPr>
        <p:spPr>
          <a:xfrm>
            <a:off x="9683048" y="867341"/>
            <a:ext cx="22503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96" name="Google Shape;496;p77" descr="A drawing of a face&#10;&#10;Description automatically generated"/>
          <p:cNvPicPr preferRelativeResize="0"/>
          <p:nvPr/>
        </p:nvPicPr>
        <p:blipFill rotWithShape="1">
          <a:blip r:embed="rId2">
            <a:alphaModFix/>
          </a:blip>
          <a:srcRect/>
          <a:stretch/>
        </p:blipFill>
        <p:spPr>
          <a:xfrm>
            <a:off x="9783091" y="209483"/>
            <a:ext cx="1565629" cy="560137"/>
          </a:xfrm>
          <a:prstGeom prst="rect">
            <a:avLst/>
          </a:prstGeom>
          <a:noFill/>
          <a:ln>
            <a:noFill/>
          </a:ln>
        </p:spPr>
      </p:pic>
      <p:sp>
        <p:nvSpPr>
          <p:cNvPr id="497" name="Google Shape;497;p77"/>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Option 1, Set Photo">
  <p:cSld name="2_Option 1, Set Photo">
    <p:bg>
      <p:bgPr>
        <a:solidFill>
          <a:schemeClr val="lt1"/>
        </a:solidFill>
        <a:effectLst/>
      </p:bgPr>
    </p:bg>
    <p:spTree>
      <p:nvGrpSpPr>
        <p:cNvPr id="1" name="Shape 498"/>
        <p:cNvGrpSpPr/>
        <p:nvPr/>
      </p:nvGrpSpPr>
      <p:grpSpPr>
        <a:xfrm>
          <a:off x="0" y="0"/>
          <a:ext cx="0" cy="0"/>
          <a:chOff x="0" y="0"/>
          <a:chExt cx="0" cy="0"/>
        </a:xfrm>
      </p:grpSpPr>
      <p:pic>
        <p:nvPicPr>
          <p:cNvPr id="499" name="Google Shape;499;p78" descr="A group of people in a room&#10;&#10;Description automatically generated"/>
          <p:cNvPicPr preferRelativeResize="0"/>
          <p:nvPr/>
        </p:nvPicPr>
        <p:blipFill rotWithShape="1">
          <a:blip r:embed="rId2">
            <a:alphaModFix amt="25000"/>
          </a:blip>
          <a:srcRect/>
          <a:stretch/>
        </p:blipFill>
        <p:spPr>
          <a:xfrm>
            <a:off x="1026156" y="0"/>
            <a:ext cx="11165841" cy="6858000"/>
          </a:xfrm>
          <a:prstGeom prst="rect">
            <a:avLst/>
          </a:prstGeom>
          <a:solidFill>
            <a:srgbClr val="201751"/>
          </a:solidFill>
          <a:ln>
            <a:noFill/>
          </a:ln>
        </p:spPr>
      </p:pic>
      <p:sp>
        <p:nvSpPr>
          <p:cNvPr id="500" name="Google Shape;500;p78"/>
          <p:cNvSpPr txBox="1">
            <a:spLocks noGrp="1"/>
          </p:cNvSpPr>
          <p:nvPr>
            <p:ph type="body" idx="1"/>
          </p:nvPr>
        </p:nvSpPr>
        <p:spPr>
          <a:xfrm rot="-5400000">
            <a:off x="-2918032" y="2969400"/>
            <a:ext cx="6858000" cy="9192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100"/>
              </a:spcBef>
              <a:spcAft>
                <a:spcPts val="0"/>
              </a:spcAft>
              <a:buClr>
                <a:srgbClr val="009490"/>
              </a:buClr>
              <a:buSzPts val="1900"/>
              <a:buFont typeface="Arial"/>
              <a:buNone/>
              <a:defRPr sz="1900" b="0" i="0" u="none" strike="noStrike" cap="none">
                <a:solidFill>
                  <a:srgbClr val="009490"/>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1" name="Google Shape;501;p78"/>
          <p:cNvSpPr txBox="1">
            <a:spLocks noGrp="1"/>
          </p:cNvSpPr>
          <p:nvPr>
            <p:ph type="body" idx="2"/>
          </p:nvPr>
        </p:nvSpPr>
        <p:spPr>
          <a:xfrm>
            <a:off x="9683048" y="867341"/>
            <a:ext cx="2250300" cy="5085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02" name="Google Shape;502;p78" descr="A drawing of a face&#10;&#10;Description automatically generated"/>
          <p:cNvPicPr preferRelativeResize="0"/>
          <p:nvPr/>
        </p:nvPicPr>
        <p:blipFill rotWithShape="1">
          <a:blip r:embed="rId3">
            <a:alphaModFix/>
          </a:blip>
          <a:srcRect/>
          <a:stretch/>
        </p:blipFill>
        <p:spPr>
          <a:xfrm>
            <a:off x="9783091" y="209483"/>
            <a:ext cx="1565629" cy="560137"/>
          </a:xfrm>
          <a:prstGeom prst="rect">
            <a:avLst/>
          </a:prstGeom>
          <a:noFill/>
          <a:ln>
            <a:noFill/>
          </a:ln>
        </p:spPr>
      </p:pic>
      <p:sp>
        <p:nvSpPr>
          <p:cNvPr id="503" name="Google Shape;503;p78"/>
          <p:cNvSpPr txBox="1">
            <a:spLocks noGrp="1"/>
          </p:cNvSpPr>
          <p:nvPr>
            <p:ph type="title"/>
          </p:nvPr>
        </p:nvSpPr>
        <p:spPr>
          <a:xfrm>
            <a:off x="1259840" y="3717889"/>
            <a:ext cx="10673100" cy="185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lt1"/>
              </a:buClr>
              <a:buSzPts val="5500"/>
              <a:buFont typeface="Oswald"/>
              <a:buNone/>
              <a:defRPr sz="5500" b="0" i="0" u="none" strike="noStrike" cap="none">
                <a:solidFill>
                  <a:schemeClr val="lt1"/>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04" name="Google Shape;504;p78"/>
          <p:cNvCxnSpPr/>
          <p:nvPr/>
        </p:nvCxnSpPr>
        <p:spPr>
          <a:xfrm>
            <a:off x="1259840" y="5642863"/>
            <a:ext cx="10673100" cy="0"/>
          </a:xfrm>
          <a:prstGeom prst="straightConnector1">
            <a:avLst/>
          </a:prstGeom>
          <a:noFill/>
          <a:ln w="67725" cap="flat" cmpd="sng">
            <a:solidFill>
              <a:srgbClr val="009490"/>
            </a:solidFill>
            <a:prstDash val="solid"/>
            <a:miter lim="800000"/>
            <a:headEnd type="none" w="sm" len="sm"/>
            <a:tailEnd type="none" w="sm" len="sm"/>
          </a:ln>
        </p:spPr>
      </p:cxnSp>
      <p:sp>
        <p:nvSpPr>
          <p:cNvPr id="505" name="Google Shape;505;p78"/>
          <p:cNvSpPr txBox="1">
            <a:spLocks noGrp="1"/>
          </p:cNvSpPr>
          <p:nvPr>
            <p:ph type="body" idx="3"/>
          </p:nvPr>
        </p:nvSpPr>
        <p:spPr>
          <a:xfrm>
            <a:off x="1259837" y="5803000"/>
            <a:ext cx="10673100" cy="37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1"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6" name="Google Shape;506;p78"/>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Option 3, Editable Photo">
  <p:cSld name="2_Option 3, Editable Photo">
    <p:bg>
      <p:bgPr>
        <a:solidFill>
          <a:schemeClr val="lt1"/>
        </a:solidFill>
        <a:effectLst/>
      </p:bgPr>
    </p:bg>
    <p:spTree>
      <p:nvGrpSpPr>
        <p:cNvPr id="1" name="Shape 507"/>
        <p:cNvGrpSpPr/>
        <p:nvPr/>
      </p:nvGrpSpPr>
      <p:grpSpPr>
        <a:xfrm>
          <a:off x="0" y="0"/>
          <a:ext cx="0" cy="0"/>
          <a:chOff x="0" y="0"/>
          <a:chExt cx="0" cy="0"/>
        </a:xfrm>
      </p:grpSpPr>
      <p:sp>
        <p:nvSpPr>
          <p:cNvPr id="508" name="Google Shape;508;p79"/>
          <p:cNvSpPr/>
          <p:nvPr/>
        </p:nvSpPr>
        <p:spPr>
          <a:xfrm>
            <a:off x="0" y="0"/>
            <a:ext cx="5171700" cy="68580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09" name="Google Shape;509;p79"/>
          <p:cNvSpPr txBox="1">
            <a:spLocks noGrp="1"/>
          </p:cNvSpPr>
          <p:nvPr>
            <p:ph type="title"/>
          </p:nvPr>
        </p:nvSpPr>
        <p:spPr>
          <a:xfrm>
            <a:off x="6278880" y="909821"/>
            <a:ext cx="5654400" cy="24231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9490"/>
              </a:buClr>
              <a:buSzPts val="5500"/>
              <a:buFont typeface="Oswald"/>
              <a:buNone/>
              <a:defRPr sz="5500" b="0" i="0" u="none" strike="noStrike" cap="none">
                <a:solidFill>
                  <a:srgbClr val="009490"/>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10" name="Google Shape;510;p79"/>
          <p:cNvCxnSpPr/>
          <p:nvPr/>
        </p:nvCxnSpPr>
        <p:spPr>
          <a:xfrm>
            <a:off x="6278880" y="3385657"/>
            <a:ext cx="5654400" cy="0"/>
          </a:xfrm>
          <a:prstGeom prst="straightConnector1">
            <a:avLst/>
          </a:prstGeom>
          <a:noFill/>
          <a:ln w="67725" cap="flat" cmpd="sng">
            <a:solidFill>
              <a:srgbClr val="009490"/>
            </a:solidFill>
            <a:prstDash val="solid"/>
            <a:miter lim="800000"/>
            <a:headEnd type="none" w="sm" len="sm"/>
            <a:tailEnd type="none" w="sm" len="sm"/>
          </a:ln>
        </p:spPr>
      </p:cxnSp>
      <p:sp>
        <p:nvSpPr>
          <p:cNvPr id="511" name="Google Shape;511;p79"/>
          <p:cNvSpPr txBox="1">
            <a:spLocks noGrp="1"/>
          </p:cNvSpPr>
          <p:nvPr>
            <p:ph type="body" idx="1"/>
          </p:nvPr>
        </p:nvSpPr>
        <p:spPr>
          <a:xfrm>
            <a:off x="6278879" y="3596647"/>
            <a:ext cx="5654400" cy="2351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1" u="none" strike="noStrike" cap="none">
                <a:solidFill>
                  <a:srgbClr val="20175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12" name="Google Shape;512;p79" descr="A drawing of a face&#10;&#10;Description automatically generated"/>
          <p:cNvPicPr preferRelativeResize="0"/>
          <p:nvPr/>
        </p:nvPicPr>
        <p:blipFill rotWithShape="1">
          <a:blip r:embed="rId2">
            <a:alphaModFix/>
          </a:blip>
          <a:srcRect/>
          <a:stretch/>
        </p:blipFill>
        <p:spPr>
          <a:xfrm>
            <a:off x="306113" y="204131"/>
            <a:ext cx="1056231" cy="377888"/>
          </a:xfrm>
          <a:prstGeom prst="rect">
            <a:avLst/>
          </a:prstGeom>
          <a:noFill/>
          <a:ln>
            <a:noFill/>
          </a:ln>
        </p:spPr>
      </p:pic>
      <p:sp>
        <p:nvSpPr>
          <p:cNvPr id="513" name="Google Shape;513;p79"/>
          <p:cNvSpPr txBox="1">
            <a:spLocks noGrp="1"/>
          </p:cNvSpPr>
          <p:nvPr>
            <p:ph type="body" idx="2"/>
          </p:nvPr>
        </p:nvSpPr>
        <p:spPr>
          <a:xfrm>
            <a:off x="1503680" y="220577"/>
            <a:ext cx="34545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14" name="Google Shape;514;p79"/>
          <p:cNvSpPr>
            <a:spLocks noGrp="1"/>
          </p:cNvSpPr>
          <p:nvPr>
            <p:ph type="pic" idx="3"/>
          </p:nvPr>
        </p:nvSpPr>
        <p:spPr>
          <a:xfrm>
            <a:off x="833537" y="909821"/>
            <a:ext cx="5262900" cy="5038500"/>
          </a:xfrm>
          <a:prstGeom prst="rect">
            <a:avLst/>
          </a:prstGeom>
          <a:solidFill>
            <a:srgbClr val="BFBFBF"/>
          </a:solidFill>
          <a:ln>
            <a:noFill/>
          </a:ln>
        </p:spPr>
      </p:sp>
      <p:cxnSp>
        <p:nvCxnSpPr>
          <p:cNvPr id="515" name="Google Shape;515;p79"/>
          <p:cNvCxnSpPr/>
          <p:nvPr/>
        </p:nvCxnSpPr>
        <p:spPr>
          <a:xfrm>
            <a:off x="1423304" y="204131"/>
            <a:ext cx="0" cy="378000"/>
          </a:xfrm>
          <a:prstGeom prst="straightConnector1">
            <a:avLst/>
          </a:prstGeom>
          <a:noFill/>
          <a:ln w="10575" cap="flat" cmpd="sng">
            <a:solidFill>
              <a:schemeClr val="lt1"/>
            </a:solidFill>
            <a:prstDash val="solid"/>
            <a:miter lim="800000"/>
            <a:headEnd type="none" w="sm" len="sm"/>
            <a:tailEnd type="none" w="sm" len="sm"/>
          </a:ln>
        </p:spPr>
      </p:cxnSp>
      <p:sp>
        <p:nvSpPr>
          <p:cNvPr id="516" name="Google Shape;516;p79"/>
          <p:cNvSpPr txBox="1">
            <a:spLocks noGrp="1"/>
          </p:cNvSpPr>
          <p:nvPr>
            <p:ph type="body" idx="4"/>
          </p:nvPr>
        </p:nvSpPr>
        <p:spPr>
          <a:xfrm>
            <a:off x="306113" y="6222337"/>
            <a:ext cx="4652100" cy="378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17" name="Google Shape;517;p79"/>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Option 3, Set Photo">
  <p:cSld name="2_Option 3, Set Photo">
    <p:bg>
      <p:bgPr>
        <a:solidFill>
          <a:schemeClr val="lt1"/>
        </a:solidFill>
        <a:effectLst/>
      </p:bgPr>
    </p:bg>
    <p:spTree>
      <p:nvGrpSpPr>
        <p:cNvPr id="1" name="Shape 518"/>
        <p:cNvGrpSpPr/>
        <p:nvPr/>
      </p:nvGrpSpPr>
      <p:grpSpPr>
        <a:xfrm>
          <a:off x="0" y="0"/>
          <a:ext cx="0" cy="0"/>
          <a:chOff x="0" y="0"/>
          <a:chExt cx="0" cy="0"/>
        </a:xfrm>
      </p:grpSpPr>
      <p:sp>
        <p:nvSpPr>
          <p:cNvPr id="519" name="Google Shape;519;p80"/>
          <p:cNvSpPr/>
          <p:nvPr/>
        </p:nvSpPr>
        <p:spPr>
          <a:xfrm>
            <a:off x="0" y="0"/>
            <a:ext cx="5171700" cy="68580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20" name="Google Shape;520;p80"/>
          <p:cNvSpPr txBox="1">
            <a:spLocks noGrp="1"/>
          </p:cNvSpPr>
          <p:nvPr>
            <p:ph type="title"/>
          </p:nvPr>
        </p:nvSpPr>
        <p:spPr>
          <a:xfrm>
            <a:off x="6278880" y="909821"/>
            <a:ext cx="5654400" cy="24231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9490"/>
              </a:buClr>
              <a:buSzPts val="5500"/>
              <a:buFont typeface="Oswald"/>
              <a:buNone/>
              <a:defRPr sz="5500" b="0" i="0" u="none" strike="noStrike" cap="none">
                <a:solidFill>
                  <a:srgbClr val="009490"/>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21" name="Google Shape;521;p80"/>
          <p:cNvCxnSpPr/>
          <p:nvPr/>
        </p:nvCxnSpPr>
        <p:spPr>
          <a:xfrm>
            <a:off x="6278880" y="3385657"/>
            <a:ext cx="5654400" cy="0"/>
          </a:xfrm>
          <a:prstGeom prst="straightConnector1">
            <a:avLst/>
          </a:prstGeom>
          <a:noFill/>
          <a:ln w="67725" cap="flat" cmpd="sng">
            <a:solidFill>
              <a:srgbClr val="009490"/>
            </a:solidFill>
            <a:prstDash val="solid"/>
            <a:miter lim="800000"/>
            <a:headEnd type="none" w="sm" len="sm"/>
            <a:tailEnd type="none" w="sm" len="sm"/>
          </a:ln>
        </p:spPr>
      </p:cxnSp>
      <p:sp>
        <p:nvSpPr>
          <p:cNvPr id="522" name="Google Shape;522;p80"/>
          <p:cNvSpPr txBox="1">
            <a:spLocks noGrp="1"/>
          </p:cNvSpPr>
          <p:nvPr>
            <p:ph type="body" idx="1"/>
          </p:nvPr>
        </p:nvSpPr>
        <p:spPr>
          <a:xfrm>
            <a:off x="6278879" y="3596647"/>
            <a:ext cx="5654400" cy="2351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1" u="none" strike="noStrike" cap="none">
                <a:solidFill>
                  <a:srgbClr val="20175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23" name="Google Shape;523;p80" descr="A drawing of a face&#10;&#10;Description automatically generated"/>
          <p:cNvPicPr preferRelativeResize="0"/>
          <p:nvPr/>
        </p:nvPicPr>
        <p:blipFill rotWithShape="1">
          <a:blip r:embed="rId2">
            <a:alphaModFix/>
          </a:blip>
          <a:srcRect/>
          <a:stretch/>
        </p:blipFill>
        <p:spPr>
          <a:xfrm>
            <a:off x="306113" y="204131"/>
            <a:ext cx="1056231" cy="377888"/>
          </a:xfrm>
          <a:prstGeom prst="rect">
            <a:avLst/>
          </a:prstGeom>
          <a:noFill/>
          <a:ln>
            <a:noFill/>
          </a:ln>
        </p:spPr>
      </p:pic>
      <p:sp>
        <p:nvSpPr>
          <p:cNvPr id="524" name="Google Shape;524;p80"/>
          <p:cNvSpPr txBox="1">
            <a:spLocks noGrp="1"/>
          </p:cNvSpPr>
          <p:nvPr>
            <p:ph type="body" idx="2"/>
          </p:nvPr>
        </p:nvSpPr>
        <p:spPr>
          <a:xfrm>
            <a:off x="1503680" y="220577"/>
            <a:ext cx="34545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525" name="Google Shape;525;p80"/>
          <p:cNvCxnSpPr/>
          <p:nvPr/>
        </p:nvCxnSpPr>
        <p:spPr>
          <a:xfrm>
            <a:off x="1423304" y="204131"/>
            <a:ext cx="0" cy="378000"/>
          </a:xfrm>
          <a:prstGeom prst="straightConnector1">
            <a:avLst/>
          </a:prstGeom>
          <a:noFill/>
          <a:ln w="10575" cap="flat" cmpd="sng">
            <a:solidFill>
              <a:schemeClr val="lt1"/>
            </a:solidFill>
            <a:prstDash val="solid"/>
            <a:miter lim="800000"/>
            <a:headEnd type="none" w="sm" len="sm"/>
            <a:tailEnd type="none" w="sm" len="sm"/>
          </a:ln>
        </p:spPr>
      </p:cxnSp>
      <p:sp>
        <p:nvSpPr>
          <p:cNvPr id="526" name="Google Shape;526;p80"/>
          <p:cNvSpPr txBox="1">
            <a:spLocks noGrp="1"/>
          </p:cNvSpPr>
          <p:nvPr>
            <p:ph type="body" idx="3"/>
          </p:nvPr>
        </p:nvSpPr>
        <p:spPr>
          <a:xfrm>
            <a:off x="306113" y="6222337"/>
            <a:ext cx="4652100" cy="378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27" name="Google Shape;527;p80" descr="A group of people in a room&#10;&#10;Description automatically generated"/>
          <p:cNvPicPr preferRelativeResize="0"/>
          <p:nvPr/>
        </p:nvPicPr>
        <p:blipFill rotWithShape="1">
          <a:blip r:embed="rId3">
            <a:alphaModFix/>
          </a:blip>
          <a:srcRect/>
          <a:stretch/>
        </p:blipFill>
        <p:spPr>
          <a:xfrm>
            <a:off x="833536" y="909821"/>
            <a:ext cx="5262462" cy="5054739"/>
          </a:xfrm>
          <a:prstGeom prst="rect">
            <a:avLst/>
          </a:prstGeom>
          <a:noFill/>
          <a:ln>
            <a:noFill/>
          </a:ln>
        </p:spPr>
      </p:pic>
      <p:sp>
        <p:nvSpPr>
          <p:cNvPr id="528" name="Google Shape;528;p80"/>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75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Option 4, Editable Photo">
  <p:cSld name="2_Option 4, Editable Photo">
    <p:bg>
      <p:bgPr>
        <a:solidFill>
          <a:schemeClr val="lt1"/>
        </a:solidFill>
        <a:effectLst/>
      </p:bgPr>
    </p:bg>
    <p:spTree>
      <p:nvGrpSpPr>
        <p:cNvPr id="1" name="Shape 529"/>
        <p:cNvGrpSpPr/>
        <p:nvPr/>
      </p:nvGrpSpPr>
      <p:grpSpPr>
        <a:xfrm>
          <a:off x="0" y="0"/>
          <a:ext cx="0" cy="0"/>
          <a:chOff x="0" y="0"/>
          <a:chExt cx="0" cy="0"/>
        </a:xfrm>
      </p:grpSpPr>
      <p:sp>
        <p:nvSpPr>
          <p:cNvPr id="530" name="Google Shape;530;p81"/>
          <p:cNvSpPr/>
          <p:nvPr/>
        </p:nvSpPr>
        <p:spPr>
          <a:xfrm>
            <a:off x="7035516" y="0"/>
            <a:ext cx="5171700" cy="68580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31" name="Google Shape;531;p81"/>
          <p:cNvSpPr/>
          <p:nvPr/>
        </p:nvSpPr>
        <p:spPr>
          <a:xfrm>
            <a:off x="833537" y="780965"/>
            <a:ext cx="8272500" cy="52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32" name="Google Shape;532;p81"/>
          <p:cNvSpPr txBox="1">
            <a:spLocks noGrp="1"/>
          </p:cNvSpPr>
          <p:nvPr>
            <p:ph type="title"/>
          </p:nvPr>
        </p:nvSpPr>
        <p:spPr>
          <a:xfrm rot="5400000">
            <a:off x="8149820" y="2139821"/>
            <a:ext cx="5038500" cy="2578500"/>
          </a:xfrm>
          <a:prstGeom prst="rect">
            <a:avLst/>
          </a:prstGeom>
          <a:noFill/>
          <a:ln>
            <a:noFill/>
          </a:ln>
        </p:spPr>
        <p:txBody>
          <a:bodyPr spcFirstLastPara="1" wrap="square" lIns="91425" tIns="45700" rIns="91425" bIns="45700" anchor="ctr" anchorCtr="0">
            <a:noAutofit/>
          </a:bodyPr>
          <a:lstStyle>
            <a:lvl1pPr marR="0" lvl="0" algn="ctr">
              <a:lnSpc>
                <a:spcPct val="90000"/>
              </a:lnSpc>
              <a:spcBef>
                <a:spcPts val="0"/>
              </a:spcBef>
              <a:spcAft>
                <a:spcPts val="0"/>
              </a:spcAft>
              <a:buClr>
                <a:schemeClr val="lt1"/>
              </a:buClr>
              <a:buSzPts val="5100"/>
              <a:buFont typeface="Oswald"/>
              <a:buNone/>
              <a:defRPr sz="5100" b="0" i="0" u="none" strike="noStrike" cap="none">
                <a:solidFill>
                  <a:schemeClr val="lt1"/>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533" name="Google Shape;533;p81" descr="A drawing of a face&#10;&#10;Description automatically generated"/>
          <p:cNvPicPr preferRelativeResize="0"/>
          <p:nvPr/>
        </p:nvPicPr>
        <p:blipFill rotWithShape="1">
          <a:blip r:embed="rId2">
            <a:alphaModFix/>
          </a:blip>
          <a:srcRect/>
          <a:stretch/>
        </p:blipFill>
        <p:spPr>
          <a:xfrm>
            <a:off x="306113" y="204131"/>
            <a:ext cx="1056231" cy="377888"/>
          </a:xfrm>
          <a:prstGeom prst="rect">
            <a:avLst/>
          </a:prstGeom>
          <a:noFill/>
          <a:ln>
            <a:noFill/>
          </a:ln>
        </p:spPr>
      </p:pic>
      <p:sp>
        <p:nvSpPr>
          <p:cNvPr id="534" name="Google Shape;534;p81"/>
          <p:cNvSpPr txBox="1">
            <a:spLocks noGrp="1"/>
          </p:cNvSpPr>
          <p:nvPr>
            <p:ph type="body" idx="1"/>
          </p:nvPr>
        </p:nvSpPr>
        <p:spPr>
          <a:xfrm>
            <a:off x="1503680" y="220577"/>
            <a:ext cx="34545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35" name="Google Shape;535;p81"/>
          <p:cNvSpPr>
            <a:spLocks noGrp="1"/>
          </p:cNvSpPr>
          <p:nvPr>
            <p:ph type="pic" idx="2"/>
          </p:nvPr>
        </p:nvSpPr>
        <p:spPr>
          <a:xfrm>
            <a:off x="833537" y="1087125"/>
            <a:ext cx="2618100" cy="4683600"/>
          </a:xfrm>
          <a:prstGeom prst="rect">
            <a:avLst/>
          </a:prstGeom>
          <a:solidFill>
            <a:srgbClr val="BFBFBF"/>
          </a:solidFill>
          <a:ln>
            <a:noFill/>
          </a:ln>
        </p:spPr>
      </p:sp>
      <p:cxnSp>
        <p:nvCxnSpPr>
          <p:cNvPr id="536" name="Google Shape;536;p81"/>
          <p:cNvCxnSpPr/>
          <p:nvPr/>
        </p:nvCxnSpPr>
        <p:spPr>
          <a:xfrm>
            <a:off x="1423304" y="204131"/>
            <a:ext cx="0" cy="378000"/>
          </a:xfrm>
          <a:prstGeom prst="straightConnector1">
            <a:avLst/>
          </a:prstGeom>
          <a:noFill/>
          <a:ln w="10575" cap="flat" cmpd="sng">
            <a:solidFill>
              <a:srgbClr val="201751"/>
            </a:solidFill>
            <a:prstDash val="solid"/>
            <a:miter lim="800000"/>
            <a:headEnd type="none" w="sm" len="sm"/>
            <a:tailEnd type="none" w="sm" len="sm"/>
          </a:ln>
        </p:spPr>
      </p:cxnSp>
      <p:sp>
        <p:nvSpPr>
          <p:cNvPr id="537" name="Google Shape;537;p81"/>
          <p:cNvSpPr txBox="1">
            <a:spLocks noGrp="1"/>
          </p:cNvSpPr>
          <p:nvPr>
            <p:ph type="body" idx="3"/>
          </p:nvPr>
        </p:nvSpPr>
        <p:spPr>
          <a:xfrm>
            <a:off x="306113" y="6222337"/>
            <a:ext cx="4652100" cy="378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751"/>
              </a:buClr>
              <a:buSzPts val="1500"/>
              <a:buFont typeface="Arial"/>
              <a:buNone/>
              <a:defRPr sz="1500" b="0" i="0" u="none" strike="noStrike" cap="none">
                <a:solidFill>
                  <a:srgbClr val="20175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38" name="Google Shape;538;p81"/>
          <p:cNvSpPr>
            <a:spLocks noGrp="1"/>
          </p:cNvSpPr>
          <p:nvPr>
            <p:ph type="pic" idx="4"/>
          </p:nvPr>
        </p:nvSpPr>
        <p:spPr>
          <a:xfrm>
            <a:off x="3556419" y="2946404"/>
            <a:ext cx="2539500" cy="2824500"/>
          </a:xfrm>
          <a:prstGeom prst="rect">
            <a:avLst/>
          </a:prstGeom>
          <a:solidFill>
            <a:srgbClr val="BFBFBF"/>
          </a:solidFill>
          <a:ln>
            <a:noFill/>
          </a:ln>
        </p:spPr>
      </p:sp>
      <p:sp>
        <p:nvSpPr>
          <p:cNvPr id="539" name="Google Shape;539;p81"/>
          <p:cNvSpPr>
            <a:spLocks noGrp="1"/>
          </p:cNvSpPr>
          <p:nvPr>
            <p:ph type="pic" idx="5"/>
          </p:nvPr>
        </p:nvSpPr>
        <p:spPr>
          <a:xfrm>
            <a:off x="6200712" y="2946404"/>
            <a:ext cx="2539500" cy="2824500"/>
          </a:xfrm>
          <a:prstGeom prst="rect">
            <a:avLst/>
          </a:prstGeom>
          <a:solidFill>
            <a:srgbClr val="BFBFBF"/>
          </a:solidFill>
          <a:ln>
            <a:noFill/>
          </a:ln>
        </p:spPr>
      </p:sp>
      <p:pic>
        <p:nvPicPr>
          <p:cNvPr id="540" name="Google Shape;540;p81" descr="A close up of a sign&#10;&#10;Description automatically generated"/>
          <p:cNvPicPr preferRelativeResize="0"/>
          <p:nvPr/>
        </p:nvPicPr>
        <p:blipFill rotWithShape="1">
          <a:blip r:embed="rId3">
            <a:alphaModFix/>
          </a:blip>
          <a:srcRect/>
          <a:stretch/>
        </p:blipFill>
        <p:spPr>
          <a:xfrm>
            <a:off x="305420" y="203941"/>
            <a:ext cx="1056231" cy="377889"/>
          </a:xfrm>
          <a:prstGeom prst="rect">
            <a:avLst/>
          </a:prstGeom>
          <a:noFill/>
          <a:ln>
            <a:noFill/>
          </a:ln>
        </p:spPr>
      </p:pic>
      <p:cxnSp>
        <p:nvCxnSpPr>
          <p:cNvPr id="541" name="Google Shape;541;p81"/>
          <p:cNvCxnSpPr/>
          <p:nvPr/>
        </p:nvCxnSpPr>
        <p:spPr>
          <a:xfrm>
            <a:off x="3588593" y="2521541"/>
            <a:ext cx="5151600" cy="0"/>
          </a:xfrm>
          <a:prstGeom prst="straightConnector1">
            <a:avLst/>
          </a:prstGeom>
          <a:noFill/>
          <a:ln w="67725" cap="flat" cmpd="sng">
            <a:solidFill>
              <a:srgbClr val="009490"/>
            </a:solidFill>
            <a:prstDash val="solid"/>
            <a:miter lim="800000"/>
            <a:headEnd type="none" w="sm" len="sm"/>
            <a:tailEnd type="none" w="sm" len="sm"/>
          </a:ln>
        </p:spPr>
      </p:cxnSp>
      <p:sp>
        <p:nvSpPr>
          <p:cNvPr id="542" name="Google Shape;542;p81"/>
          <p:cNvSpPr txBox="1">
            <a:spLocks noGrp="1"/>
          </p:cNvSpPr>
          <p:nvPr>
            <p:ph type="body" idx="6"/>
          </p:nvPr>
        </p:nvSpPr>
        <p:spPr>
          <a:xfrm>
            <a:off x="3588595" y="1087125"/>
            <a:ext cx="5151600" cy="1431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1" u="none" strike="noStrike" cap="none">
                <a:solidFill>
                  <a:srgbClr val="009490"/>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43" name="Google Shape;543;p81"/>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Option 4, Set Photo">
  <p:cSld name="2_Option 4, Set Photo">
    <p:bg>
      <p:bgPr>
        <a:solidFill>
          <a:schemeClr val="lt1"/>
        </a:solidFill>
        <a:effectLst/>
      </p:bgPr>
    </p:bg>
    <p:spTree>
      <p:nvGrpSpPr>
        <p:cNvPr id="1" name="Shape 544"/>
        <p:cNvGrpSpPr/>
        <p:nvPr/>
      </p:nvGrpSpPr>
      <p:grpSpPr>
        <a:xfrm>
          <a:off x="0" y="0"/>
          <a:ext cx="0" cy="0"/>
          <a:chOff x="0" y="0"/>
          <a:chExt cx="0" cy="0"/>
        </a:xfrm>
      </p:grpSpPr>
      <p:sp>
        <p:nvSpPr>
          <p:cNvPr id="545" name="Google Shape;545;p82"/>
          <p:cNvSpPr/>
          <p:nvPr/>
        </p:nvSpPr>
        <p:spPr>
          <a:xfrm>
            <a:off x="7035516" y="0"/>
            <a:ext cx="5171700" cy="68580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46" name="Google Shape;546;p82"/>
          <p:cNvSpPr/>
          <p:nvPr/>
        </p:nvSpPr>
        <p:spPr>
          <a:xfrm>
            <a:off x="833537" y="780965"/>
            <a:ext cx="8272500" cy="529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47" name="Google Shape;547;p82"/>
          <p:cNvSpPr txBox="1">
            <a:spLocks noGrp="1"/>
          </p:cNvSpPr>
          <p:nvPr>
            <p:ph type="title"/>
          </p:nvPr>
        </p:nvSpPr>
        <p:spPr>
          <a:xfrm rot="5400000">
            <a:off x="8149820" y="2139821"/>
            <a:ext cx="5038500" cy="2578500"/>
          </a:xfrm>
          <a:prstGeom prst="rect">
            <a:avLst/>
          </a:prstGeom>
          <a:noFill/>
          <a:ln>
            <a:noFill/>
          </a:ln>
        </p:spPr>
        <p:txBody>
          <a:bodyPr spcFirstLastPara="1" wrap="square" lIns="91425" tIns="45700" rIns="91425" bIns="45700" anchor="ctr" anchorCtr="0">
            <a:noAutofit/>
          </a:bodyPr>
          <a:lstStyle>
            <a:lvl1pPr marR="0" lvl="0" algn="ctr">
              <a:lnSpc>
                <a:spcPct val="90000"/>
              </a:lnSpc>
              <a:spcBef>
                <a:spcPts val="0"/>
              </a:spcBef>
              <a:spcAft>
                <a:spcPts val="0"/>
              </a:spcAft>
              <a:buClr>
                <a:schemeClr val="lt1"/>
              </a:buClr>
              <a:buSzPts val="5100"/>
              <a:buFont typeface="Oswald"/>
              <a:buNone/>
              <a:defRPr sz="5100" b="0" i="0" u="none" strike="noStrike" cap="none">
                <a:solidFill>
                  <a:schemeClr val="lt1"/>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48" name="Google Shape;548;p82"/>
          <p:cNvCxnSpPr/>
          <p:nvPr/>
        </p:nvCxnSpPr>
        <p:spPr>
          <a:xfrm>
            <a:off x="3588593" y="2521541"/>
            <a:ext cx="5151600" cy="0"/>
          </a:xfrm>
          <a:prstGeom prst="straightConnector1">
            <a:avLst/>
          </a:prstGeom>
          <a:noFill/>
          <a:ln w="67725" cap="flat" cmpd="sng">
            <a:solidFill>
              <a:srgbClr val="009490"/>
            </a:solidFill>
            <a:prstDash val="solid"/>
            <a:miter lim="800000"/>
            <a:headEnd type="none" w="sm" len="sm"/>
            <a:tailEnd type="none" w="sm" len="sm"/>
          </a:ln>
        </p:spPr>
      </p:cxnSp>
      <p:sp>
        <p:nvSpPr>
          <p:cNvPr id="549" name="Google Shape;549;p82"/>
          <p:cNvSpPr txBox="1">
            <a:spLocks noGrp="1"/>
          </p:cNvSpPr>
          <p:nvPr>
            <p:ph type="body" idx="1"/>
          </p:nvPr>
        </p:nvSpPr>
        <p:spPr>
          <a:xfrm>
            <a:off x="3588595" y="1087125"/>
            <a:ext cx="5151600" cy="1431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1" u="none" strike="noStrike" cap="none">
                <a:solidFill>
                  <a:srgbClr val="009490"/>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50" name="Google Shape;550;p82" descr="A drawing of a face&#10;&#10;Description automatically generated"/>
          <p:cNvPicPr preferRelativeResize="0"/>
          <p:nvPr/>
        </p:nvPicPr>
        <p:blipFill rotWithShape="1">
          <a:blip r:embed="rId2">
            <a:alphaModFix/>
          </a:blip>
          <a:srcRect/>
          <a:stretch/>
        </p:blipFill>
        <p:spPr>
          <a:xfrm>
            <a:off x="306113" y="204131"/>
            <a:ext cx="1056231" cy="377888"/>
          </a:xfrm>
          <a:prstGeom prst="rect">
            <a:avLst/>
          </a:prstGeom>
          <a:noFill/>
          <a:ln>
            <a:noFill/>
          </a:ln>
        </p:spPr>
      </p:pic>
      <p:sp>
        <p:nvSpPr>
          <p:cNvPr id="551" name="Google Shape;551;p82"/>
          <p:cNvSpPr txBox="1">
            <a:spLocks noGrp="1"/>
          </p:cNvSpPr>
          <p:nvPr>
            <p:ph type="body" idx="2"/>
          </p:nvPr>
        </p:nvSpPr>
        <p:spPr>
          <a:xfrm>
            <a:off x="1503680" y="220577"/>
            <a:ext cx="34545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552" name="Google Shape;552;p82"/>
          <p:cNvCxnSpPr/>
          <p:nvPr/>
        </p:nvCxnSpPr>
        <p:spPr>
          <a:xfrm>
            <a:off x="1423304" y="204131"/>
            <a:ext cx="0" cy="378000"/>
          </a:xfrm>
          <a:prstGeom prst="straightConnector1">
            <a:avLst/>
          </a:prstGeom>
          <a:noFill/>
          <a:ln w="10575" cap="flat" cmpd="sng">
            <a:solidFill>
              <a:srgbClr val="201751"/>
            </a:solidFill>
            <a:prstDash val="solid"/>
            <a:miter lim="800000"/>
            <a:headEnd type="none" w="sm" len="sm"/>
            <a:tailEnd type="none" w="sm" len="sm"/>
          </a:ln>
        </p:spPr>
      </p:cxnSp>
      <p:sp>
        <p:nvSpPr>
          <p:cNvPr id="553" name="Google Shape;553;p82"/>
          <p:cNvSpPr txBox="1">
            <a:spLocks noGrp="1"/>
          </p:cNvSpPr>
          <p:nvPr>
            <p:ph type="body" idx="3"/>
          </p:nvPr>
        </p:nvSpPr>
        <p:spPr>
          <a:xfrm>
            <a:off x="306113" y="6222337"/>
            <a:ext cx="4652100" cy="378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751"/>
              </a:buClr>
              <a:buSzPts val="1500"/>
              <a:buFont typeface="Arial"/>
              <a:buNone/>
              <a:defRPr sz="1500" b="0" i="0" u="none" strike="noStrike" cap="none">
                <a:solidFill>
                  <a:srgbClr val="20175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54" name="Google Shape;554;p82" descr="A close up of a sign&#10;&#10;Description automatically generated"/>
          <p:cNvPicPr preferRelativeResize="0"/>
          <p:nvPr/>
        </p:nvPicPr>
        <p:blipFill rotWithShape="1">
          <a:blip r:embed="rId3">
            <a:alphaModFix/>
          </a:blip>
          <a:srcRect/>
          <a:stretch/>
        </p:blipFill>
        <p:spPr>
          <a:xfrm>
            <a:off x="305420" y="203941"/>
            <a:ext cx="1056231" cy="377889"/>
          </a:xfrm>
          <a:prstGeom prst="rect">
            <a:avLst/>
          </a:prstGeom>
          <a:noFill/>
          <a:ln>
            <a:noFill/>
          </a:ln>
        </p:spPr>
      </p:pic>
      <p:pic>
        <p:nvPicPr>
          <p:cNvPr id="555" name="Google Shape;555;p82" descr="A group of people posing for the camera&#10;&#10;Description automatically generated"/>
          <p:cNvPicPr preferRelativeResize="0"/>
          <p:nvPr/>
        </p:nvPicPr>
        <p:blipFill rotWithShape="1">
          <a:blip r:embed="rId4">
            <a:alphaModFix/>
          </a:blip>
          <a:srcRect/>
          <a:stretch/>
        </p:blipFill>
        <p:spPr>
          <a:xfrm>
            <a:off x="833535" y="1087125"/>
            <a:ext cx="2618171" cy="4683731"/>
          </a:xfrm>
          <a:prstGeom prst="rect">
            <a:avLst/>
          </a:prstGeom>
          <a:noFill/>
          <a:ln>
            <a:noFill/>
          </a:ln>
        </p:spPr>
      </p:pic>
      <p:pic>
        <p:nvPicPr>
          <p:cNvPr id="556" name="Google Shape;556;p82" descr="A group of people standing in front of a building&#10;&#10;Description automatically generated"/>
          <p:cNvPicPr preferRelativeResize="0"/>
          <p:nvPr/>
        </p:nvPicPr>
        <p:blipFill rotWithShape="1">
          <a:blip r:embed="rId5">
            <a:alphaModFix/>
          </a:blip>
          <a:srcRect/>
          <a:stretch/>
        </p:blipFill>
        <p:spPr>
          <a:xfrm>
            <a:off x="6200711" y="2941649"/>
            <a:ext cx="2539583" cy="2826836"/>
          </a:xfrm>
          <a:prstGeom prst="rect">
            <a:avLst/>
          </a:prstGeom>
          <a:noFill/>
          <a:ln>
            <a:noFill/>
          </a:ln>
        </p:spPr>
      </p:pic>
      <p:pic>
        <p:nvPicPr>
          <p:cNvPr id="557" name="Google Shape;557;p82" descr="A person posing for the camera&#10;&#10;Description automatically generated"/>
          <p:cNvPicPr preferRelativeResize="0"/>
          <p:nvPr/>
        </p:nvPicPr>
        <p:blipFill rotWithShape="1">
          <a:blip r:embed="rId6">
            <a:alphaModFix/>
          </a:blip>
          <a:srcRect/>
          <a:stretch/>
        </p:blipFill>
        <p:spPr>
          <a:xfrm>
            <a:off x="3556417" y="2944027"/>
            <a:ext cx="2539583" cy="2824459"/>
          </a:xfrm>
          <a:prstGeom prst="rect">
            <a:avLst/>
          </a:prstGeom>
          <a:noFill/>
          <a:ln>
            <a:noFill/>
          </a:ln>
        </p:spPr>
      </p:pic>
      <p:sp>
        <p:nvSpPr>
          <p:cNvPr id="558" name="Google Shape;558;p8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Option 5, Editable Photo">
  <p:cSld name="2_Option 5, Editable Photo">
    <p:bg>
      <p:bgPr>
        <a:solidFill>
          <a:schemeClr val="lt1"/>
        </a:solidFill>
        <a:effectLst/>
      </p:bgPr>
    </p:bg>
    <p:spTree>
      <p:nvGrpSpPr>
        <p:cNvPr id="1" name="Shape 559"/>
        <p:cNvGrpSpPr/>
        <p:nvPr/>
      </p:nvGrpSpPr>
      <p:grpSpPr>
        <a:xfrm>
          <a:off x="0" y="0"/>
          <a:ext cx="0" cy="0"/>
          <a:chOff x="0" y="0"/>
          <a:chExt cx="0" cy="0"/>
        </a:xfrm>
      </p:grpSpPr>
      <p:sp>
        <p:nvSpPr>
          <p:cNvPr id="560" name="Google Shape;560;p83"/>
          <p:cNvSpPr/>
          <p:nvPr/>
        </p:nvSpPr>
        <p:spPr>
          <a:xfrm>
            <a:off x="0" y="3385656"/>
            <a:ext cx="12192000" cy="34725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61" name="Google Shape;561;p83"/>
          <p:cNvSpPr txBox="1">
            <a:spLocks noGrp="1"/>
          </p:cNvSpPr>
          <p:nvPr>
            <p:ph type="title"/>
          </p:nvPr>
        </p:nvSpPr>
        <p:spPr>
          <a:xfrm>
            <a:off x="5994400" y="909821"/>
            <a:ext cx="5654400" cy="24231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9490"/>
              </a:buClr>
              <a:buSzPts val="5500"/>
              <a:buFont typeface="Oswald"/>
              <a:buNone/>
              <a:defRPr sz="5500" b="0" i="0" u="none" strike="noStrike" cap="none">
                <a:solidFill>
                  <a:srgbClr val="009490"/>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62" name="Google Shape;562;p83"/>
          <p:cNvSpPr txBox="1">
            <a:spLocks noGrp="1"/>
          </p:cNvSpPr>
          <p:nvPr>
            <p:ph type="body" idx="1"/>
          </p:nvPr>
        </p:nvSpPr>
        <p:spPr>
          <a:xfrm>
            <a:off x="5994399" y="3627120"/>
            <a:ext cx="5654400" cy="894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2800"/>
              <a:buFont typeface="Arial"/>
              <a:buNone/>
              <a:defRPr sz="2800" b="0"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63" name="Google Shape;563;p83"/>
          <p:cNvSpPr txBox="1">
            <a:spLocks noGrp="1"/>
          </p:cNvSpPr>
          <p:nvPr>
            <p:ph type="body" idx="2"/>
          </p:nvPr>
        </p:nvSpPr>
        <p:spPr>
          <a:xfrm>
            <a:off x="306113" y="6222337"/>
            <a:ext cx="4652100" cy="378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64" name="Google Shape;564;p83"/>
          <p:cNvSpPr txBox="1">
            <a:spLocks noGrp="1"/>
          </p:cNvSpPr>
          <p:nvPr>
            <p:ph type="body" idx="3"/>
          </p:nvPr>
        </p:nvSpPr>
        <p:spPr>
          <a:xfrm>
            <a:off x="1503680" y="220577"/>
            <a:ext cx="34545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565" name="Google Shape;565;p83"/>
          <p:cNvCxnSpPr/>
          <p:nvPr/>
        </p:nvCxnSpPr>
        <p:spPr>
          <a:xfrm>
            <a:off x="1423304" y="204131"/>
            <a:ext cx="0" cy="378000"/>
          </a:xfrm>
          <a:prstGeom prst="straightConnector1">
            <a:avLst/>
          </a:prstGeom>
          <a:noFill/>
          <a:ln w="10575" cap="flat" cmpd="sng">
            <a:solidFill>
              <a:srgbClr val="201751"/>
            </a:solidFill>
            <a:prstDash val="solid"/>
            <a:miter lim="800000"/>
            <a:headEnd type="none" w="sm" len="sm"/>
            <a:tailEnd type="none" w="sm" len="sm"/>
          </a:ln>
        </p:spPr>
      </p:cxnSp>
      <p:pic>
        <p:nvPicPr>
          <p:cNvPr id="566" name="Google Shape;566;p83" descr="A close up of a sign&#10;&#10;Description automatically generated"/>
          <p:cNvPicPr preferRelativeResize="0"/>
          <p:nvPr/>
        </p:nvPicPr>
        <p:blipFill rotWithShape="1">
          <a:blip r:embed="rId2">
            <a:alphaModFix/>
          </a:blip>
          <a:srcRect/>
          <a:stretch/>
        </p:blipFill>
        <p:spPr>
          <a:xfrm>
            <a:off x="305420" y="203941"/>
            <a:ext cx="1056231" cy="377889"/>
          </a:xfrm>
          <a:prstGeom prst="rect">
            <a:avLst/>
          </a:prstGeom>
          <a:noFill/>
          <a:ln>
            <a:noFill/>
          </a:ln>
        </p:spPr>
      </p:pic>
      <p:sp>
        <p:nvSpPr>
          <p:cNvPr id="567" name="Google Shape;567;p83"/>
          <p:cNvSpPr txBox="1">
            <a:spLocks noGrp="1"/>
          </p:cNvSpPr>
          <p:nvPr>
            <p:ph type="body" idx="4"/>
          </p:nvPr>
        </p:nvSpPr>
        <p:spPr>
          <a:xfrm>
            <a:off x="5988620" y="4571999"/>
            <a:ext cx="5654400" cy="139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500"/>
              <a:buFont typeface="Arial"/>
              <a:buNone/>
              <a:defRPr sz="1500" b="1" i="1"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68" name="Google Shape;568;p83"/>
          <p:cNvSpPr>
            <a:spLocks noGrp="1"/>
          </p:cNvSpPr>
          <p:nvPr>
            <p:ph type="pic" idx="5"/>
          </p:nvPr>
        </p:nvSpPr>
        <p:spPr>
          <a:xfrm>
            <a:off x="549056" y="909821"/>
            <a:ext cx="5262900" cy="5038500"/>
          </a:xfrm>
          <a:prstGeom prst="rect">
            <a:avLst/>
          </a:prstGeom>
          <a:solidFill>
            <a:srgbClr val="BFBFBF"/>
          </a:solidFill>
          <a:ln>
            <a:noFill/>
          </a:ln>
        </p:spPr>
      </p:sp>
      <p:sp>
        <p:nvSpPr>
          <p:cNvPr id="569" name="Google Shape;569;p83"/>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Option 5, Set Photo">
  <p:cSld name="2_Option 5, Set Photo">
    <p:bg>
      <p:bgPr>
        <a:solidFill>
          <a:schemeClr val="lt1"/>
        </a:solidFill>
        <a:effectLst/>
      </p:bgPr>
    </p:bg>
    <p:spTree>
      <p:nvGrpSpPr>
        <p:cNvPr id="1" name="Shape 570"/>
        <p:cNvGrpSpPr/>
        <p:nvPr/>
      </p:nvGrpSpPr>
      <p:grpSpPr>
        <a:xfrm>
          <a:off x="0" y="0"/>
          <a:ext cx="0" cy="0"/>
          <a:chOff x="0" y="0"/>
          <a:chExt cx="0" cy="0"/>
        </a:xfrm>
      </p:grpSpPr>
      <p:sp>
        <p:nvSpPr>
          <p:cNvPr id="571" name="Google Shape;571;p84"/>
          <p:cNvSpPr/>
          <p:nvPr/>
        </p:nvSpPr>
        <p:spPr>
          <a:xfrm>
            <a:off x="0" y="3385656"/>
            <a:ext cx="12192000" cy="3472500"/>
          </a:xfrm>
          <a:prstGeom prst="rect">
            <a:avLst/>
          </a:prstGeom>
          <a:solidFill>
            <a:srgbClr val="2017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72" name="Google Shape;572;p84"/>
          <p:cNvSpPr txBox="1">
            <a:spLocks noGrp="1"/>
          </p:cNvSpPr>
          <p:nvPr>
            <p:ph type="title"/>
          </p:nvPr>
        </p:nvSpPr>
        <p:spPr>
          <a:xfrm>
            <a:off x="5994400" y="909821"/>
            <a:ext cx="5654400" cy="24231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9490"/>
              </a:buClr>
              <a:buSzPts val="5500"/>
              <a:buFont typeface="Oswald"/>
              <a:buNone/>
              <a:defRPr sz="5500" b="0" i="0" u="none" strike="noStrike" cap="none">
                <a:solidFill>
                  <a:srgbClr val="009490"/>
                </a:solidFill>
                <a:latin typeface="Oswald"/>
                <a:ea typeface="Oswald"/>
                <a:cs typeface="Oswald"/>
                <a:sym typeface="Oswa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73" name="Google Shape;573;p84"/>
          <p:cNvSpPr txBox="1">
            <a:spLocks noGrp="1"/>
          </p:cNvSpPr>
          <p:nvPr>
            <p:ph type="body" idx="1"/>
          </p:nvPr>
        </p:nvSpPr>
        <p:spPr>
          <a:xfrm>
            <a:off x="5994399" y="3627120"/>
            <a:ext cx="5654400" cy="894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2800"/>
              <a:buFont typeface="Arial"/>
              <a:buNone/>
              <a:defRPr sz="2800" b="0"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74" name="Google Shape;574;p84"/>
          <p:cNvSpPr txBox="1">
            <a:spLocks noGrp="1"/>
          </p:cNvSpPr>
          <p:nvPr>
            <p:ph type="body" idx="2"/>
          </p:nvPr>
        </p:nvSpPr>
        <p:spPr>
          <a:xfrm>
            <a:off x="306113" y="6222337"/>
            <a:ext cx="4652100" cy="3780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575" name="Google Shape;575;p84" descr="A group of people in a room&#10;&#10;Description automatically generated"/>
          <p:cNvPicPr preferRelativeResize="0"/>
          <p:nvPr/>
        </p:nvPicPr>
        <p:blipFill rotWithShape="1">
          <a:blip r:embed="rId2">
            <a:alphaModFix/>
          </a:blip>
          <a:srcRect/>
          <a:stretch/>
        </p:blipFill>
        <p:spPr>
          <a:xfrm>
            <a:off x="549056" y="909821"/>
            <a:ext cx="5262462" cy="5054739"/>
          </a:xfrm>
          <a:prstGeom prst="rect">
            <a:avLst/>
          </a:prstGeom>
          <a:noFill/>
          <a:ln>
            <a:noFill/>
          </a:ln>
        </p:spPr>
      </p:pic>
      <p:sp>
        <p:nvSpPr>
          <p:cNvPr id="576" name="Google Shape;576;p84"/>
          <p:cNvSpPr txBox="1">
            <a:spLocks noGrp="1"/>
          </p:cNvSpPr>
          <p:nvPr>
            <p:ph type="body" idx="3"/>
          </p:nvPr>
        </p:nvSpPr>
        <p:spPr>
          <a:xfrm>
            <a:off x="1503680" y="220577"/>
            <a:ext cx="34545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600"/>
              <a:buFont typeface="Arial"/>
              <a:buNone/>
              <a:defRPr sz="16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577" name="Google Shape;577;p84"/>
          <p:cNvCxnSpPr/>
          <p:nvPr/>
        </p:nvCxnSpPr>
        <p:spPr>
          <a:xfrm>
            <a:off x="1423304" y="204131"/>
            <a:ext cx="0" cy="378000"/>
          </a:xfrm>
          <a:prstGeom prst="straightConnector1">
            <a:avLst/>
          </a:prstGeom>
          <a:noFill/>
          <a:ln w="10575" cap="flat" cmpd="sng">
            <a:solidFill>
              <a:srgbClr val="201751"/>
            </a:solidFill>
            <a:prstDash val="solid"/>
            <a:miter lim="800000"/>
            <a:headEnd type="none" w="sm" len="sm"/>
            <a:tailEnd type="none" w="sm" len="sm"/>
          </a:ln>
        </p:spPr>
      </p:cxnSp>
      <p:pic>
        <p:nvPicPr>
          <p:cNvPr id="578" name="Google Shape;578;p84" descr="A close up of a sign&#10;&#10;Description automatically generated"/>
          <p:cNvPicPr preferRelativeResize="0"/>
          <p:nvPr/>
        </p:nvPicPr>
        <p:blipFill rotWithShape="1">
          <a:blip r:embed="rId3">
            <a:alphaModFix/>
          </a:blip>
          <a:srcRect/>
          <a:stretch/>
        </p:blipFill>
        <p:spPr>
          <a:xfrm>
            <a:off x="305420" y="203941"/>
            <a:ext cx="1056231" cy="377889"/>
          </a:xfrm>
          <a:prstGeom prst="rect">
            <a:avLst/>
          </a:prstGeom>
          <a:noFill/>
          <a:ln>
            <a:noFill/>
          </a:ln>
        </p:spPr>
      </p:pic>
      <p:sp>
        <p:nvSpPr>
          <p:cNvPr id="579" name="Google Shape;579;p84"/>
          <p:cNvSpPr txBox="1">
            <a:spLocks noGrp="1"/>
          </p:cNvSpPr>
          <p:nvPr>
            <p:ph type="body" idx="4"/>
          </p:nvPr>
        </p:nvSpPr>
        <p:spPr>
          <a:xfrm>
            <a:off x="5988620" y="4571999"/>
            <a:ext cx="5654400" cy="139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500"/>
              <a:buFont typeface="Arial"/>
              <a:buNone/>
              <a:defRPr sz="1500" b="1" i="1"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80" name="Google Shape;580;p84"/>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Interior - 1, Editable Photo">
  <p:cSld name="2_Interior - 1, Editable Photo">
    <p:bg>
      <p:bgPr>
        <a:solidFill>
          <a:schemeClr val="lt1"/>
        </a:solidFill>
        <a:effectLst/>
      </p:bgPr>
    </p:bg>
    <p:spTree>
      <p:nvGrpSpPr>
        <p:cNvPr id="1" name="Shape 581"/>
        <p:cNvGrpSpPr/>
        <p:nvPr/>
      </p:nvGrpSpPr>
      <p:grpSpPr>
        <a:xfrm>
          <a:off x="0" y="0"/>
          <a:ext cx="0" cy="0"/>
          <a:chOff x="0" y="0"/>
          <a:chExt cx="0" cy="0"/>
        </a:xfrm>
      </p:grpSpPr>
      <p:sp>
        <p:nvSpPr>
          <p:cNvPr id="582" name="Google Shape;582;p85"/>
          <p:cNvSpPr/>
          <p:nvPr/>
        </p:nvSpPr>
        <p:spPr>
          <a:xfrm flipH="1">
            <a:off x="3251100" y="3636621"/>
            <a:ext cx="8940900" cy="3221700"/>
          </a:xfrm>
          <a:prstGeom prst="rtTriangle">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83" name="Google Shape;583;p85"/>
          <p:cNvSpPr>
            <a:spLocks noGrp="1"/>
          </p:cNvSpPr>
          <p:nvPr>
            <p:ph type="pic" idx="2"/>
          </p:nvPr>
        </p:nvSpPr>
        <p:spPr>
          <a:xfrm>
            <a:off x="5223633" y="4864363"/>
            <a:ext cx="1778400" cy="1674900"/>
          </a:xfrm>
          <a:prstGeom prst="rect">
            <a:avLst/>
          </a:prstGeom>
          <a:solidFill>
            <a:srgbClr val="BFBFBF"/>
          </a:solidFill>
          <a:ln>
            <a:noFill/>
          </a:ln>
        </p:spPr>
      </p:sp>
      <p:sp>
        <p:nvSpPr>
          <p:cNvPr id="584" name="Google Shape;584;p85"/>
          <p:cNvSpPr>
            <a:spLocks noGrp="1"/>
          </p:cNvSpPr>
          <p:nvPr>
            <p:ph type="pic" idx="3"/>
          </p:nvPr>
        </p:nvSpPr>
        <p:spPr>
          <a:xfrm>
            <a:off x="7132948" y="4864363"/>
            <a:ext cx="1778400" cy="1674900"/>
          </a:xfrm>
          <a:prstGeom prst="rect">
            <a:avLst/>
          </a:prstGeom>
          <a:solidFill>
            <a:srgbClr val="BFBFBF"/>
          </a:solidFill>
          <a:ln>
            <a:noFill/>
          </a:ln>
        </p:spPr>
      </p:sp>
      <p:sp>
        <p:nvSpPr>
          <p:cNvPr id="585" name="Google Shape;585;p85"/>
          <p:cNvSpPr>
            <a:spLocks noGrp="1"/>
          </p:cNvSpPr>
          <p:nvPr>
            <p:ph type="pic" idx="4"/>
          </p:nvPr>
        </p:nvSpPr>
        <p:spPr>
          <a:xfrm>
            <a:off x="9042261" y="4864363"/>
            <a:ext cx="1778400" cy="1674900"/>
          </a:xfrm>
          <a:prstGeom prst="rect">
            <a:avLst/>
          </a:prstGeom>
          <a:solidFill>
            <a:srgbClr val="BFBFBF"/>
          </a:solidFill>
          <a:ln>
            <a:noFill/>
          </a:ln>
        </p:spPr>
      </p:sp>
      <p:pic>
        <p:nvPicPr>
          <p:cNvPr id="586" name="Google Shape;586;p85" descr="A close up of a sign&#10;&#10;Description automatically generated"/>
          <p:cNvPicPr preferRelativeResize="0"/>
          <p:nvPr/>
        </p:nvPicPr>
        <p:blipFill rotWithShape="1">
          <a:blip r:embed="rId2">
            <a:alphaModFix/>
          </a:blip>
          <a:srcRect/>
          <a:stretch/>
        </p:blipFill>
        <p:spPr>
          <a:xfrm>
            <a:off x="355603" y="6180599"/>
            <a:ext cx="948267" cy="339261"/>
          </a:xfrm>
          <a:prstGeom prst="rect">
            <a:avLst/>
          </a:prstGeom>
          <a:noFill/>
          <a:ln>
            <a:noFill/>
          </a:ln>
        </p:spPr>
      </p:pic>
      <p:cxnSp>
        <p:nvCxnSpPr>
          <p:cNvPr id="587" name="Google Shape;587;p85"/>
          <p:cNvCxnSpPr/>
          <p:nvPr/>
        </p:nvCxnSpPr>
        <p:spPr>
          <a:xfrm>
            <a:off x="1371417" y="6121817"/>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588" name="Google Shape;588;p85"/>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589" name="Google Shape;589;p85"/>
          <p:cNvSpPr txBox="1">
            <a:spLocks noGrp="1"/>
          </p:cNvSpPr>
          <p:nvPr>
            <p:ph type="body" idx="1"/>
          </p:nvPr>
        </p:nvSpPr>
        <p:spPr>
          <a:xfrm>
            <a:off x="1436132" y="6194155"/>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0" name="Google Shape;590;p85"/>
          <p:cNvSpPr txBox="1">
            <a:spLocks noGrp="1"/>
          </p:cNvSpPr>
          <p:nvPr>
            <p:ph type="body" idx="5"/>
          </p:nvPr>
        </p:nvSpPr>
        <p:spPr>
          <a:xfrm>
            <a:off x="306916" y="318849"/>
            <a:ext cx="116121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1" name="Google Shape;591;p85"/>
          <p:cNvSpPr txBox="1">
            <a:spLocks noGrp="1"/>
          </p:cNvSpPr>
          <p:nvPr>
            <p:ph type="body" idx="6"/>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592" name="Google Shape;592;p85"/>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593" name="Google Shape;593;p85"/>
          <p:cNvSpPr txBox="1">
            <a:spLocks noGrp="1"/>
          </p:cNvSpPr>
          <p:nvPr>
            <p:ph type="body" idx="7"/>
          </p:nvPr>
        </p:nvSpPr>
        <p:spPr>
          <a:xfrm>
            <a:off x="306388" y="1371600"/>
            <a:ext cx="4143300" cy="4431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4" name="Google Shape;594;p85"/>
          <p:cNvSpPr txBox="1">
            <a:spLocks noGrp="1"/>
          </p:cNvSpPr>
          <p:nvPr>
            <p:ph type="body" idx="8"/>
          </p:nvPr>
        </p:nvSpPr>
        <p:spPr>
          <a:xfrm>
            <a:off x="5223633" y="1371600"/>
            <a:ext cx="5596800" cy="2702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5" name="Google Shape;595;p85"/>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Interior - 1, Set Photo">
  <p:cSld name="2_Interior - 1, Set Photo">
    <p:bg>
      <p:bgPr>
        <a:solidFill>
          <a:schemeClr val="lt1"/>
        </a:solidFill>
        <a:effectLst/>
      </p:bgPr>
    </p:bg>
    <p:spTree>
      <p:nvGrpSpPr>
        <p:cNvPr id="1" name="Shape 596"/>
        <p:cNvGrpSpPr/>
        <p:nvPr/>
      </p:nvGrpSpPr>
      <p:grpSpPr>
        <a:xfrm>
          <a:off x="0" y="0"/>
          <a:ext cx="0" cy="0"/>
          <a:chOff x="0" y="0"/>
          <a:chExt cx="0" cy="0"/>
        </a:xfrm>
      </p:grpSpPr>
      <p:sp>
        <p:nvSpPr>
          <p:cNvPr id="597" name="Google Shape;597;p86"/>
          <p:cNvSpPr/>
          <p:nvPr/>
        </p:nvSpPr>
        <p:spPr>
          <a:xfrm flipH="1">
            <a:off x="3251100" y="3636621"/>
            <a:ext cx="8940900" cy="3221700"/>
          </a:xfrm>
          <a:prstGeom prst="rtTriangle">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98" name="Google Shape;598;p86" descr="A close up of a sign&#10;&#10;Description automatically generated"/>
          <p:cNvPicPr preferRelativeResize="0"/>
          <p:nvPr/>
        </p:nvPicPr>
        <p:blipFill rotWithShape="1">
          <a:blip r:embed="rId2">
            <a:alphaModFix/>
          </a:blip>
          <a:srcRect/>
          <a:stretch/>
        </p:blipFill>
        <p:spPr>
          <a:xfrm>
            <a:off x="355603" y="6180599"/>
            <a:ext cx="948267" cy="339261"/>
          </a:xfrm>
          <a:prstGeom prst="rect">
            <a:avLst/>
          </a:prstGeom>
          <a:noFill/>
          <a:ln>
            <a:noFill/>
          </a:ln>
        </p:spPr>
      </p:pic>
      <p:cxnSp>
        <p:nvCxnSpPr>
          <p:cNvPr id="599" name="Google Shape;599;p86"/>
          <p:cNvCxnSpPr/>
          <p:nvPr/>
        </p:nvCxnSpPr>
        <p:spPr>
          <a:xfrm>
            <a:off x="1371417" y="6121817"/>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600" name="Google Shape;600;p86"/>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01" name="Google Shape;601;p86"/>
          <p:cNvSpPr txBox="1">
            <a:spLocks noGrp="1"/>
          </p:cNvSpPr>
          <p:nvPr>
            <p:ph type="body" idx="1"/>
          </p:nvPr>
        </p:nvSpPr>
        <p:spPr>
          <a:xfrm>
            <a:off x="1436132" y="6194155"/>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02" name="Google Shape;602;p86"/>
          <p:cNvSpPr txBox="1">
            <a:spLocks noGrp="1"/>
          </p:cNvSpPr>
          <p:nvPr>
            <p:ph type="body" idx="2"/>
          </p:nvPr>
        </p:nvSpPr>
        <p:spPr>
          <a:xfrm>
            <a:off x="306916" y="318849"/>
            <a:ext cx="1158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03" name="Google Shape;603;p86"/>
          <p:cNvSpPr txBox="1">
            <a:spLocks noGrp="1"/>
          </p:cNvSpPr>
          <p:nvPr>
            <p:ph type="body" idx="3"/>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04" name="Google Shape;604;p86"/>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pic>
        <p:nvPicPr>
          <p:cNvPr id="605" name="Google Shape;605;p86" descr="A picture containing shelf, book, indoor, person&#10;&#10;Description automatically generated"/>
          <p:cNvPicPr preferRelativeResize="0"/>
          <p:nvPr/>
        </p:nvPicPr>
        <p:blipFill rotWithShape="1">
          <a:blip r:embed="rId3">
            <a:alphaModFix/>
          </a:blip>
          <a:srcRect/>
          <a:stretch/>
        </p:blipFill>
        <p:spPr>
          <a:xfrm>
            <a:off x="9042261" y="4864363"/>
            <a:ext cx="1778321" cy="1714236"/>
          </a:xfrm>
          <a:prstGeom prst="rect">
            <a:avLst/>
          </a:prstGeom>
          <a:noFill/>
          <a:ln>
            <a:noFill/>
          </a:ln>
        </p:spPr>
      </p:pic>
      <p:pic>
        <p:nvPicPr>
          <p:cNvPr id="606" name="Google Shape;606;p86" descr="A picture containing building, person, person, outdoor&#10;&#10;Description automatically generated"/>
          <p:cNvPicPr preferRelativeResize="0"/>
          <p:nvPr/>
        </p:nvPicPr>
        <p:blipFill rotWithShape="1">
          <a:blip r:embed="rId4">
            <a:alphaModFix/>
          </a:blip>
          <a:srcRect/>
          <a:stretch/>
        </p:blipFill>
        <p:spPr>
          <a:xfrm>
            <a:off x="5223633" y="4864363"/>
            <a:ext cx="1778321" cy="1714236"/>
          </a:xfrm>
          <a:prstGeom prst="rect">
            <a:avLst/>
          </a:prstGeom>
          <a:noFill/>
          <a:ln>
            <a:noFill/>
          </a:ln>
        </p:spPr>
      </p:pic>
      <p:pic>
        <p:nvPicPr>
          <p:cNvPr id="607" name="Google Shape;607;p86" descr="A person sitting in a room&#10;&#10;Description automatically generated"/>
          <p:cNvPicPr preferRelativeResize="0"/>
          <p:nvPr/>
        </p:nvPicPr>
        <p:blipFill rotWithShape="1">
          <a:blip r:embed="rId5">
            <a:alphaModFix/>
          </a:blip>
          <a:srcRect/>
          <a:stretch/>
        </p:blipFill>
        <p:spPr>
          <a:xfrm>
            <a:off x="7132948" y="4864363"/>
            <a:ext cx="1778321" cy="1714236"/>
          </a:xfrm>
          <a:prstGeom prst="rect">
            <a:avLst/>
          </a:prstGeom>
          <a:noFill/>
          <a:ln>
            <a:noFill/>
          </a:ln>
        </p:spPr>
      </p:pic>
      <p:sp>
        <p:nvSpPr>
          <p:cNvPr id="608" name="Google Shape;608;p86"/>
          <p:cNvSpPr txBox="1">
            <a:spLocks noGrp="1"/>
          </p:cNvSpPr>
          <p:nvPr>
            <p:ph type="body" idx="4"/>
          </p:nvPr>
        </p:nvSpPr>
        <p:spPr>
          <a:xfrm>
            <a:off x="306388" y="1371600"/>
            <a:ext cx="4143300" cy="4431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09" name="Google Shape;609;p86"/>
          <p:cNvSpPr txBox="1">
            <a:spLocks noGrp="1"/>
          </p:cNvSpPr>
          <p:nvPr>
            <p:ph type="body" idx="5"/>
          </p:nvPr>
        </p:nvSpPr>
        <p:spPr>
          <a:xfrm>
            <a:off x="5223633" y="1371600"/>
            <a:ext cx="5596800" cy="2702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10" name="Google Shape;610;p86"/>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Interior - 2, Editable Photo">
  <p:cSld name="2_Interior - 2, Editable Photo">
    <p:bg>
      <p:bgPr>
        <a:solidFill>
          <a:schemeClr val="lt1"/>
        </a:solidFill>
        <a:effectLst/>
      </p:bgPr>
    </p:bg>
    <p:spTree>
      <p:nvGrpSpPr>
        <p:cNvPr id="1" name="Shape 611"/>
        <p:cNvGrpSpPr/>
        <p:nvPr/>
      </p:nvGrpSpPr>
      <p:grpSpPr>
        <a:xfrm>
          <a:off x="0" y="0"/>
          <a:ext cx="0" cy="0"/>
          <a:chOff x="0" y="0"/>
          <a:chExt cx="0" cy="0"/>
        </a:xfrm>
      </p:grpSpPr>
      <p:sp>
        <p:nvSpPr>
          <p:cNvPr id="612" name="Google Shape;612;p87"/>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13" name="Google Shape;613;p87"/>
          <p:cNvSpPr/>
          <p:nvPr/>
        </p:nvSpPr>
        <p:spPr>
          <a:xfrm flipH="1">
            <a:off x="4145355" y="3953369"/>
            <a:ext cx="8061600" cy="29049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14" name="Google Shape;614;p87"/>
          <p:cNvSpPr>
            <a:spLocks noGrp="1"/>
          </p:cNvSpPr>
          <p:nvPr>
            <p:ph type="pic" idx="2"/>
          </p:nvPr>
        </p:nvSpPr>
        <p:spPr>
          <a:xfrm>
            <a:off x="10108872" y="3182633"/>
            <a:ext cx="1778400" cy="2619900"/>
          </a:xfrm>
          <a:prstGeom prst="rect">
            <a:avLst/>
          </a:prstGeom>
          <a:solidFill>
            <a:srgbClr val="BFBFBF"/>
          </a:solidFill>
          <a:ln>
            <a:noFill/>
          </a:ln>
        </p:spPr>
      </p:sp>
      <p:sp>
        <p:nvSpPr>
          <p:cNvPr id="615" name="Google Shape;615;p87"/>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16" name="Google Shape;616;p87"/>
          <p:cNvSpPr txBox="1">
            <a:spLocks noGrp="1"/>
          </p:cNvSpPr>
          <p:nvPr>
            <p:ph type="body" idx="1"/>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17" name="Google Shape;617;p87"/>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618" name="Google Shape;618;p87"/>
          <p:cNvSpPr>
            <a:spLocks noGrp="1"/>
          </p:cNvSpPr>
          <p:nvPr>
            <p:ph type="pic" idx="3"/>
          </p:nvPr>
        </p:nvSpPr>
        <p:spPr>
          <a:xfrm>
            <a:off x="10108872" y="1389395"/>
            <a:ext cx="1778400" cy="1674900"/>
          </a:xfrm>
          <a:prstGeom prst="rect">
            <a:avLst/>
          </a:prstGeom>
          <a:solidFill>
            <a:srgbClr val="BFBFBF"/>
          </a:solidFill>
          <a:ln>
            <a:noFill/>
          </a:ln>
        </p:spPr>
      </p:sp>
      <p:sp>
        <p:nvSpPr>
          <p:cNvPr id="619" name="Google Shape;619;p87"/>
          <p:cNvSpPr txBox="1">
            <a:spLocks noGrp="1"/>
          </p:cNvSpPr>
          <p:nvPr>
            <p:ph type="body" idx="4"/>
          </p:nvPr>
        </p:nvSpPr>
        <p:spPr>
          <a:xfrm>
            <a:off x="306916" y="318849"/>
            <a:ext cx="1158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20" name="Google Shape;620;p87" descr="A close up of a sign&#10;&#10;Description automatically generated"/>
          <p:cNvPicPr preferRelativeResize="0"/>
          <p:nvPr/>
        </p:nvPicPr>
        <p:blipFill rotWithShape="1">
          <a:blip r:embed="rId2">
            <a:alphaModFix/>
          </a:blip>
          <a:srcRect/>
          <a:stretch/>
        </p:blipFill>
        <p:spPr>
          <a:xfrm>
            <a:off x="7233921" y="6180599"/>
            <a:ext cx="948267" cy="339261"/>
          </a:xfrm>
          <a:prstGeom prst="rect">
            <a:avLst/>
          </a:prstGeom>
          <a:noFill/>
          <a:ln>
            <a:noFill/>
          </a:ln>
        </p:spPr>
      </p:pic>
      <p:cxnSp>
        <p:nvCxnSpPr>
          <p:cNvPr id="621" name="Google Shape;621;p87"/>
          <p:cNvCxnSpPr/>
          <p:nvPr/>
        </p:nvCxnSpPr>
        <p:spPr>
          <a:xfrm>
            <a:off x="8249739" y="6121817"/>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622" name="Google Shape;622;p87"/>
          <p:cNvSpPr txBox="1">
            <a:spLocks noGrp="1"/>
          </p:cNvSpPr>
          <p:nvPr>
            <p:ph type="body" idx="5"/>
          </p:nvPr>
        </p:nvSpPr>
        <p:spPr>
          <a:xfrm>
            <a:off x="8314452" y="6194155"/>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23" name="Google Shape;623;p87"/>
          <p:cNvSpPr txBox="1">
            <a:spLocks noGrp="1"/>
          </p:cNvSpPr>
          <p:nvPr>
            <p:ph type="body" idx="6"/>
          </p:nvPr>
        </p:nvSpPr>
        <p:spPr>
          <a:xfrm>
            <a:off x="306388" y="1371599"/>
            <a:ext cx="4844700" cy="472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24" name="Google Shape;624;p87"/>
          <p:cNvSpPr txBox="1">
            <a:spLocks noGrp="1"/>
          </p:cNvSpPr>
          <p:nvPr>
            <p:ph type="body" idx="7"/>
          </p:nvPr>
        </p:nvSpPr>
        <p:spPr>
          <a:xfrm>
            <a:off x="5345748" y="1371599"/>
            <a:ext cx="4443300" cy="3332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25" name="Google Shape;625;p87"/>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00949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Interior - 2, Set Photo">
  <p:cSld name="2_Interior - 2, Set Photo">
    <p:bg>
      <p:bgPr>
        <a:solidFill>
          <a:schemeClr val="lt1"/>
        </a:solidFill>
        <a:effectLst/>
      </p:bgPr>
    </p:bg>
    <p:spTree>
      <p:nvGrpSpPr>
        <p:cNvPr id="1" name="Shape 626"/>
        <p:cNvGrpSpPr/>
        <p:nvPr/>
      </p:nvGrpSpPr>
      <p:grpSpPr>
        <a:xfrm>
          <a:off x="0" y="0"/>
          <a:ext cx="0" cy="0"/>
          <a:chOff x="0" y="0"/>
          <a:chExt cx="0" cy="0"/>
        </a:xfrm>
      </p:grpSpPr>
      <p:sp>
        <p:nvSpPr>
          <p:cNvPr id="627" name="Google Shape;627;p88"/>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28" name="Google Shape;628;p88"/>
          <p:cNvSpPr/>
          <p:nvPr/>
        </p:nvSpPr>
        <p:spPr>
          <a:xfrm flipH="1">
            <a:off x="4145355" y="3953369"/>
            <a:ext cx="8061600" cy="29049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29" name="Google Shape;629;p88"/>
          <p:cNvSpPr txBox="1">
            <a:spLocks noGrp="1"/>
          </p:cNvSpPr>
          <p:nvPr>
            <p:ph type="body" idx="1"/>
          </p:nvPr>
        </p:nvSpPr>
        <p:spPr>
          <a:xfrm>
            <a:off x="306916" y="318849"/>
            <a:ext cx="115803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30" name="Google Shape;630;p88" descr="A close up of a sign&#10;&#10;Description automatically generated"/>
          <p:cNvPicPr preferRelativeResize="0"/>
          <p:nvPr/>
        </p:nvPicPr>
        <p:blipFill rotWithShape="1">
          <a:blip r:embed="rId2">
            <a:alphaModFix/>
          </a:blip>
          <a:srcRect/>
          <a:stretch/>
        </p:blipFill>
        <p:spPr>
          <a:xfrm>
            <a:off x="7233921" y="6180599"/>
            <a:ext cx="948267" cy="339261"/>
          </a:xfrm>
          <a:prstGeom prst="rect">
            <a:avLst/>
          </a:prstGeom>
          <a:noFill/>
          <a:ln>
            <a:noFill/>
          </a:ln>
        </p:spPr>
      </p:pic>
      <p:cxnSp>
        <p:nvCxnSpPr>
          <p:cNvPr id="631" name="Google Shape;631;p88"/>
          <p:cNvCxnSpPr/>
          <p:nvPr/>
        </p:nvCxnSpPr>
        <p:spPr>
          <a:xfrm>
            <a:off x="8249739" y="6121817"/>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632" name="Google Shape;632;p88"/>
          <p:cNvSpPr txBox="1">
            <a:spLocks noGrp="1"/>
          </p:cNvSpPr>
          <p:nvPr>
            <p:ph type="body" idx="2"/>
          </p:nvPr>
        </p:nvSpPr>
        <p:spPr>
          <a:xfrm>
            <a:off x="8314452" y="6194155"/>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33" name="Google Shape;633;p88"/>
          <p:cNvSpPr txBox="1">
            <a:spLocks noGrp="1"/>
          </p:cNvSpPr>
          <p:nvPr>
            <p:ph type="body" idx="3"/>
          </p:nvPr>
        </p:nvSpPr>
        <p:spPr>
          <a:xfrm>
            <a:off x="306388" y="1371599"/>
            <a:ext cx="4844700" cy="472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34" name="Google Shape;634;p88"/>
          <p:cNvSpPr txBox="1">
            <a:spLocks noGrp="1"/>
          </p:cNvSpPr>
          <p:nvPr>
            <p:ph type="body" idx="4"/>
          </p:nvPr>
        </p:nvSpPr>
        <p:spPr>
          <a:xfrm>
            <a:off x="5345748" y="1371599"/>
            <a:ext cx="4443300" cy="3332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35" name="Google Shape;635;p88" descr="A person standing in a library&#10;&#10;Description automatically generated"/>
          <p:cNvPicPr preferRelativeResize="0"/>
          <p:nvPr/>
        </p:nvPicPr>
        <p:blipFill rotWithShape="1">
          <a:blip r:embed="rId3">
            <a:alphaModFix/>
          </a:blip>
          <a:srcRect/>
          <a:stretch/>
        </p:blipFill>
        <p:spPr>
          <a:xfrm>
            <a:off x="10107275" y="3182633"/>
            <a:ext cx="1778321" cy="2632791"/>
          </a:xfrm>
          <a:prstGeom prst="rect">
            <a:avLst/>
          </a:prstGeom>
          <a:noFill/>
          <a:ln>
            <a:noFill/>
          </a:ln>
        </p:spPr>
      </p:pic>
      <p:pic>
        <p:nvPicPr>
          <p:cNvPr id="636" name="Google Shape;636;p88" descr="A picture containing indoor, person, cabinet, table&#10;&#10;Description automatically generated"/>
          <p:cNvPicPr preferRelativeResize="0"/>
          <p:nvPr/>
        </p:nvPicPr>
        <p:blipFill rotWithShape="1">
          <a:blip r:embed="rId4">
            <a:alphaModFix/>
          </a:blip>
          <a:srcRect/>
          <a:stretch/>
        </p:blipFill>
        <p:spPr>
          <a:xfrm>
            <a:off x="10106763" y="1371599"/>
            <a:ext cx="1778321" cy="1692586"/>
          </a:xfrm>
          <a:prstGeom prst="rect">
            <a:avLst/>
          </a:prstGeom>
          <a:noFill/>
          <a:ln>
            <a:noFill/>
          </a:ln>
        </p:spPr>
      </p:pic>
      <p:sp>
        <p:nvSpPr>
          <p:cNvPr id="637" name="Google Shape;637;p88"/>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38" name="Google Shape;638;p88"/>
          <p:cNvSpPr txBox="1">
            <a:spLocks noGrp="1"/>
          </p:cNvSpPr>
          <p:nvPr>
            <p:ph type="body" idx="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39" name="Google Shape;639;p88"/>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640" name="Google Shape;640;p88"/>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Interior - 3, Editable Photo">
  <p:cSld name="2_Interior - 3, Editable Photo">
    <p:bg>
      <p:bgPr>
        <a:solidFill>
          <a:schemeClr val="lt1"/>
        </a:solidFill>
        <a:effectLst/>
      </p:bgPr>
    </p:bg>
    <p:spTree>
      <p:nvGrpSpPr>
        <p:cNvPr id="1" name="Shape 641"/>
        <p:cNvGrpSpPr/>
        <p:nvPr/>
      </p:nvGrpSpPr>
      <p:grpSpPr>
        <a:xfrm>
          <a:off x="0" y="0"/>
          <a:ext cx="0" cy="0"/>
          <a:chOff x="0" y="0"/>
          <a:chExt cx="0" cy="0"/>
        </a:xfrm>
      </p:grpSpPr>
      <p:sp>
        <p:nvSpPr>
          <p:cNvPr id="642" name="Google Shape;642;p89"/>
          <p:cNvSpPr/>
          <p:nvPr/>
        </p:nvSpPr>
        <p:spPr>
          <a:xfrm>
            <a:off x="804221" y="791892"/>
            <a:ext cx="10575300" cy="5274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43" name="Google Shape;643;p89"/>
          <p:cNvSpPr txBox="1">
            <a:spLocks noGrp="1"/>
          </p:cNvSpPr>
          <p:nvPr>
            <p:ph type="body" idx="1"/>
          </p:nvPr>
        </p:nvSpPr>
        <p:spPr>
          <a:xfrm>
            <a:off x="985520" y="984471"/>
            <a:ext cx="81195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44" name="Google Shape;644;p89"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645" name="Google Shape;645;p89"/>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646" name="Google Shape;646;p89"/>
          <p:cNvSpPr txBox="1">
            <a:spLocks noGrp="1"/>
          </p:cNvSpPr>
          <p:nvPr>
            <p:ph type="body" idx="2"/>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47" name="Google Shape;647;p89"/>
          <p:cNvSpPr txBox="1">
            <a:spLocks noGrp="1"/>
          </p:cNvSpPr>
          <p:nvPr>
            <p:ph type="body" idx="3"/>
          </p:nvPr>
        </p:nvSpPr>
        <p:spPr>
          <a:xfrm>
            <a:off x="985520"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48" name="Google Shape;648;p89"/>
          <p:cNvSpPr txBox="1">
            <a:spLocks noGrp="1"/>
          </p:cNvSpPr>
          <p:nvPr>
            <p:ph type="body" idx="4"/>
          </p:nvPr>
        </p:nvSpPr>
        <p:spPr>
          <a:xfrm>
            <a:off x="5142548"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49" name="Google Shape;649;p89"/>
          <p:cNvSpPr>
            <a:spLocks noGrp="1"/>
          </p:cNvSpPr>
          <p:nvPr>
            <p:ph type="pic" idx="5"/>
          </p:nvPr>
        </p:nvSpPr>
        <p:spPr>
          <a:xfrm>
            <a:off x="9489440" y="1198076"/>
            <a:ext cx="2397900" cy="4461900"/>
          </a:xfrm>
          <a:prstGeom prst="rect">
            <a:avLst/>
          </a:prstGeom>
          <a:solidFill>
            <a:srgbClr val="BFBFBF"/>
          </a:solidFill>
          <a:ln>
            <a:noFill/>
          </a:ln>
        </p:spPr>
      </p:sp>
      <p:sp>
        <p:nvSpPr>
          <p:cNvPr id="650" name="Google Shape;650;p89"/>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51" name="Google Shape;651;p89"/>
          <p:cNvSpPr txBox="1">
            <a:spLocks noGrp="1"/>
          </p:cNvSpPr>
          <p:nvPr>
            <p:ph type="body" idx="6"/>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52" name="Google Shape;652;p89"/>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653" name="Google Shape;653;p89"/>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nterior - 3, Set Photo">
  <p:cSld name="2_nterior - 3, Set Photo">
    <p:bg>
      <p:bgPr>
        <a:solidFill>
          <a:schemeClr val="lt1"/>
        </a:solidFill>
        <a:effectLst/>
      </p:bgPr>
    </p:bg>
    <p:spTree>
      <p:nvGrpSpPr>
        <p:cNvPr id="1" name="Shape 654"/>
        <p:cNvGrpSpPr/>
        <p:nvPr/>
      </p:nvGrpSpPr>
      <p:grpSpPr>
        <a:xfrm>
          <a:off x="0" y="0"/>
          <a:ext cx="0" cy="0"/>
          <a:chOff x="0" y="0"/>
          <a:chExt cx="0" cy="0"/>
        </a:xfrm>
      </p:grpSpPr>
      <p:sp>
        <p:nvSpPr>
          <p:cNvPr id="655" name="Google Shape;655;p90"/>
          <p:cNvSpPr/>
          <p:nvPr/>
        </p:nvSpPr>
        <p:spPr>
          <a:xfrm>
            <a:off x="804221" y="791892"/>
            <a:ext cx="10575300" cy="5274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56" name="Google Shape;656;p90"/>
          <p:cNvSpPr txBox="1">
            <a:spLocks noGrp="1"/>
          </p:cNvSpPr>
          <p:nvPr>
            <p:ph type="body" idx="1"/>
          </p:nvPr>
        </p:nvSpPr>
        <p:spPr>
          <a:xfrm>
            <a:off x="985520" y="984471"/>
            <a:ext cx="81195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57" name="Google Shape;657;p90"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658" name="Google Shape;658;p90"/>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659" name="Google Shape;659;p90"/>
          <p:cNvSpPr txBox="1">
            <a:spLocks noGrp="1"/>
          </p:cNvSpPr>
          <p:nvPr>
            <p:ph type="body" idx="2"/>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0" name="Google Shape;660;p90"/>
          <p:cNvSpPr txBox="1">
            <a:spLocks noGrp="1"/>
          </p:cNvSpPr>
          <p:nvPr>
            <p:ph type="body" idx="3"/>
          </p:nvPr>
        </p:nvSpPr>
        <p:spPr>
          <a:xfrm>
            <a:off x="985520"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1" name="Google Shape;661;p90"/>
          <p:cNvSpPr txBox="1">
            <a:spLocks noGrp="1"/>
          </p:cNvSpPr>
          <p:nvPr>
            <p:ph type="body" idx="4"/>
          </p:nvPr>
        </p:nvSpPr>
        <p:spPr>
          <a:xfrm>
            <a:off x="5142548"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62" name="Google Shape;662;p90" descr="A person walking down a city street&#10;&#10;Description automatically generated"/>
          <p:cNvPicPr preferRelativeResize="0"/>
          <p:nvPr/>
        </p:nvPicPr>
        <p:blipFill rotWithShape="1">
          <a:blip r:embed="rId3">
            <a:alphaModFix/>
          </a:blip>
          <a:srcRect/>
          <a:stretch/>
        </p:blipFill>
        <p:spPr>
          <a:xfrm>
            <a:off x="9489440" y="1198075"/>
            <a:ext cx="2397754" cy="4461849"/>
          </a:xfrm>
          <a:prstGeom prst="rect">
            <a:avLst/>
          </a:prstGeom>
          <a:noFill/>
          <a:ln>
            <a:noFill/>
          </a:ln>
        </p:spPr>
      </p:pic>
      <p:sp>
        <p:nvSpPr>
          <p:cNvPr id="663" name="Google Shape;663;p90"/>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64" name="Google Shape;664;p90"/>
          <p:cNvSpPr txBox="1">
            <a:spLocks noGrp="1"/>
          </p:cNvSpPr>
          <p:nvPr>
            <p:ph type="body" idx="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65" name="Google Shape;665;p90"/>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666" name="Google Shape;666;p90"/>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Interior - 4, Editable Photo">
  <p:cSld name="2_Interior - 4, Editable Photo">
    <p:bg>
      <p:bgPr>
        <a:solidFill>
          <a:schemeClr val="lt1"/>
        </a:solidFill>
        <a:effectLst/>
      </p:bgPr>
    </p:bg>
    <p:spTree>
      <p:nvGrpSpPr>
        <p:cNvPr id="1" name="Shape 667"/>
        <p:cNvGrpSpPr/>
        <p:nvPr/>
      </p:nvGrpSpPr>
      <p:grpSpPr>
        <a:xfrm>
          <a:off x="0" y="0"/>
          <a:ext cx="0" cy="0"/>
          <a:chOff x="0" y="0"/>
          <a:chExt cx="0" cy="0"/>
        </a:xfrm>
      </p:grpSpPr>
      <p:sp>
        <p:nvSpPr>
          <p:cNvPr id="668" name="Google Shape;668;p91"/>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69" name="Google Shape;669;p91"/>
          <p:cNvSpPr/>
          <p:nvPr/>
        </p:nvSpPr>
        <p:spPr>
          <a:xfrm>
            <a:off x="804221" y="791892"/>
            <a:ext cx="10575300" cy="527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70" name="Google Shape;670;p91"/>
          <p:cNvSpPr txBox="1">
            <a:spLocks noGrp="1"/>
          </p:cNvSpPr>
          <p:nvPr>
            <p:ph type="body" idx="1"/>
          </p:nvPr>
        </p:nvSpPr>
        <p:spPr>
          <a:xfrm>
            <a:off x="2943719" y="984471"/>
            <a:ext cx="81195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1" name="Google Shape;671;p91"/>
          <p:cNvSpPr txBox="1">
            <a:spLocks noGrp="1"/>
          </p:cNvSpPr>
          <p:nvPr>
            <p:ph type="body" idx="2"/>
          </p:nvPr>
        </p:nvSpPr>
        <p:spPr>
          <a:xfrm>
            <a:off x="2943719"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2" name="Google Shape;672;p91"/>
          <p:cNvSpPr txBox="1">
            <a:spLocks noGrp="1"/>
          </p:cNvSpPr>
          <p:nvPr>
            <p:ph type="body" idx="3"/>
          </p:nvPr>
        </p:nvSpPr>
        <p:spPr>
          <a:xfrm>
            <a:off x="7100747"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3" name="Google Shape;673;p91"/>
          <p:cNvSpPr>
            <a:spLocks noGrp="1"/>
          </p:cNvSpPr>
          <p:nvPr>
            <p:ph type="pic" idx="4"/>
          </p:nvPr>
        </p:nvSpPr>
        <p:spPr>
          <a:xfrm>
            <a:off x="360603" y="1198077"/>
            <a:ext cx="2397900" cy="2763900"/>
          </a:xfrm>
          <a:prstGeom prst="rect">
            <a:avLst/>
          </a:prstGeom>
          <a:solidFill>
            <a:srgbClr val="BFBFBF"/>
          </a:solidFill>
          <a:ln>
            <a:noFill/>
          </a:ln>
        </p:spPr>
      </p:sp>
      <p:sp>
        <p:nvSpPr>
          <p:cNvPr id="674" name="Google Shape;674;p91"/>
          <p:cNvSpPr>
            <a:spLocks noGrp="1"/>
          </p:cNvSpPr>
          <p:nvPr>
            <p:ph type="pic" idx="5"/>
          </p:nvPr>
        </p:nvSpPr>
        <p:spPr>
          <a:xfrm>
            <a:off x="360603" y="4077043"/>
            <a:ext cx="2397900" cy="1632900"/>
          </a:xfrm>
          <a:prstGeom prst="rect">
            <a:avLst/>
          </a:prstGeom>
          <a:solidFill>
            <a:srgbClr val="BFBFBF"/>
          </a:solidFill>
          <a:ln>
            <a:noFill/>
          </a:ln>
        </p:spPr>
      </p:sp>
      <p:cxnSp>
        <p:nvCxnSpPr>
          <p:cNvPr id="675" name="Google Shape;675;p91"/>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676" name="Google Shape;676;p91"/>
          <p:cNvSpPr txBox="1">
            <a:spLocks noGrp="1"/>
          </p:cNvSpPr>
          <p:nvPr>
            <p:ph type="body" idx="6"/>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77" name="Google Shape;677;p91"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678" name="Google Shape;678;p91"/>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79" name="Google Shape;679;p91"/>
          <p:cNvSpPr txBox="1">
            <a:spLocks noGrp="1"/>
          </p:cNvSpPr>
          <p:nvPr>
            <p:ph type="body" idx="7"/>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80" name="Google Shape;680;p91"/>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681" name="Google Shape;681;p91"/>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Interior - 4, Set Photo">
  <p:cSld name="2_Interior - 4, Set Photo">
    <p:bg>
      <p:bgPr>
        <a:solidFill>
          <a:schemeClr val="lt1"/>
        </a:solidFill>
        <a:effectLst/>
      </p:bgPr>
    </p:bg>
    <p:spTree>
      <p:nvGrpSpPr>
        <p:cNvPr id="1" name="Shape 682"/>
        <p:cNvGrpSpPr/>
        <p:nvPr/>
      </p:nvGrpSpPr>
      <p:grpSpPr>
        <a:xfrm>
          <a:off x="0" y="0"/>
          <a:ext cx="0" cy="0"/>
          <a:chOff x="0" y="0"/>
          <a:chExt cx="0" cy="0"/>
        </a:xfrm>
      </p:grpSpPr>
      <p:sp>
        <p:nvSpPr>
          <p:cNvPr id="683" name="Google Shape;683;p92"/>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84" name="Google Shape;684;p92"/>
          <p:cNvSpPr/>
          <p:nvPr/>
        </p:nvSpPr>
        <p:spPr>
          <a:xfrm>
            <a:off x="804221" y="791892"/>
            <a:ext cx="10575300" cy="527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85" name="Google Shape;685;p92"/>
          <p:cNvSpPr txBox="1">
            <a:spLocks noGrp="1"/>
          </p:cNvSpPr>
          <p:nvPr>
            <p:ph type="body" idx="1"/>
          </p:nvPr>
        </p:nvSpPr>
        <p:spPr>
          <a:xfrm>
            <a:off x="2943719" y="984471"/>
            <a:ext cx="81195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86" name="Google Shape;686;p92"/>
          <p:cNvSpPr txBox="1">
            <a:spLocks noGrp="1"/>
          </p:cNvSpPr>
          <p:nvPr>
            <p:ph type="body" idx="2"/>
          </p:nvPr>
        </p:nvSpPr>
        <p:spPr>
          <a:xfrm>
            <a:off x="2943719"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87" name="Google Shape;687;p92"/>
          <p:cNvSpPr txBox="1">
            <a:spLocks noGrp="1"/>
          </p:cNvSpPr>
          <p:nvPr>
            <p:ph type="body" idx="3"/>
          </p:nvPr>
        </p:nvSpPr>
        <p:spPr>
          <a:xfrm>
            <a:off x="7100747"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88" name="Google Shape;688;p92"/>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689" name="Google Shape;689;p92"/>
          <p:cNvSpPr txBox="1">
            <a:spLocks noGrp="1"/>
          </p:cNvSpPr>
          <p:nvPr>
            <p:ph type="body" idx="4"/>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90" name="Google Shape;690;p92"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691" name="Google Shape;691;p92"/>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692" name="Google Shape;692;p92"/>
          <p:cNvSpPr txBox="1">
            <a:spLocks noGrp="1"/>
          </p:cNvSpPr>
          <p:nvPr>
            <p:ph type="body" idx="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693" name="Google Shape;693;p92"/>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pic>
        <p:nvPicPr>
          <p:cNvPr id="694" name="Google Shape;694;p92" descr="A group of people walking in front of a building&#10;&#10;Description automatically generated"/>
          <p:cNvPicPr preferRelativeResize="0"/>
          <p:nvPr/>
        </p:nvPicPr>
        <p:blipFill rotWithShape="1">
          <a:blip r:embed="rId3">
            <a:alphaModFix/>
          </a:blip>
          <a:srcRect/>
          <a:stretch/>
        </p:blipFill>
        <p:spPr>
          <a:xfrm>
            <a:off x="360603" y="1198076"/>
            <a:ext cx="2410325" cy="2764323"/>
          </a:xfrm>
          <a:prstGeom prst="rect">
            <a:avLst/>
          </a:prstGeom>
          <a:noFill/>
          <a:ln>
            <a:noFill/>
          </a:ln>
        </p:spPr>
      </p:pic>
      <p:pic>
        <p:nvPicPr>
          <p:cNvPr id="695" name="Google Shape;695;p92" descr="A picture containing shelf, book, indoor, library&#10;&#10;Description automatically generated"/>
          <p:cNvPicPr preferRelativeResize="0"/>
          <p:nvPr/>
        </p:nvPicPr>
        <p:blipFill rotWithShape="1">
          <a:blip r:embed="rId4">
            <a:alphaModFix/>
          </a:blip>
          <a:srcRect/>
          <a:stretch/>
        </p:blipFill>
        <p:spPr>
          <a:xfrm>
            <a:off x="360601" y="4077043"/>
            <a:ext cx="2388490" cy="1632878"/>
          </a:xfrm>
          <a:prstGeom prst="rect">
            <a:avLst/>
          </a:prstGeom>
          <a:noFill/>
          <a:ln>
            <a:noFill/>
          </a:ln>
        </p:spPr>
      </p:pic>
      <p:sp>
        <p:nvSpPr>
          <p:cNvPr id="696" name="Google Shape;696;p9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Interior - 6">
  <p:cSld name="2_Interior - 6">
    <p:bg>
      <p:bgPr>
        <a:solidFill>
          <a:schemeClr val="lt1"/>
        </a:solidFill>
        <a:effectLst/>
      </p:bgPr>
    </p:bg>
    <p:spTree>
      <p:nvGrpSpPr>
        <p:cNvPr id="1" name="Shape 697"/>
        <p:cNvGrpSpPr/>
        <p:nvPr/>
      </p:nvGrpSpPr>
      <p:grpSpPr>
        <a:xfrm>
          <a:off x="0" y="0"/>
          <a:ext cx="0" cy="0"/>
          <a:chOff x="0" y="0"/>
          <a:chExt cx="0" cy="0"/>
        </a:xfrm>
      </p:grpSpPr>
      <p:sp>
        <p:nvSpPr>
          <p:cNvPr id="698" name="Google Shape;698;p93"/>
          <p:cNvSpPr/>
          <p:nvPr/>
        </p:nvSpPr>
        <p:spPr>
          <a:xfrm>
            <a:off x="808151" y="791892"/>
            <a:ext cx="5347500" cy="52743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99" name="Google Shape;699;p93"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700" name="Google Shape;700;p93"/>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701" name="Google Shape;701;p93"/>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02" name="Google Shape;702;p93"/>
          <p:cNvSpPr/>
          <p:nvPr/>
        </p:nvSpPr>
        <p:spPr>
          <a:xfrm>
            <a:off x="3453081" y="791892"/>
            <a:ext cx="58500" cy="527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3" name="Google Shape;703;p93"/>
          <p:cNvSpPr/>
          <p:nvPr/>
        </p:nvSpPr>
        <p:spPr>
          <a:xfrm rot="5400000">
            <a:off x="3447663" y="755428"/>
            <a:ext cx="69300" cy="534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4" name="Google Shape;704;p93"/>
          <p:cNvSpPr txBox="1">
            <a:spLocks noGrp="1"/>
          </p:cNvSpPr>
          <p:nvPr>
            <p:ph type="body" idx="2"/>
          </p:nvPr>
        </p:nvSpPr>
        <p:spPr>
          <a:xfrm>
            <a:off x="6434667" y="791892"/>
            <a:ext cx="5347500" cy="91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05" name="Google Shape;705;p93"/>
          <p:cNvSpPr txBox="1">
            <a:spLocks noGrp="1"/>
          </p:cNvSpPr>
          <p:nvPr>
            <p:ph type="body" idx="3"/>
          </p:nvPr>
        </p:nvSpPr>
        <p:spPr>
          <a:xfrm>
            <a:off x="6434667" y="2092960"/>
            <a:ext cx="5347500" cy="3974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06" name="Google Shape;706;p93"/>
          <p:cNvCxnSpPr/>
          <p:nvPr/>
        </p:nvCxnSpPr>
        <p:spPr>
          <a:xfrm>
            <a:off x="6434667" y="1937231"/>
            <a:ext cx="5347500" cy="0"/>
          </a:xfrm>
          <a:prstGeom prst="straightConnector1">
            <a:avLst/>
          </a:prstGeom>
          <a:noFill/>
          <a:ln w="67725" cap="flat" cmpd="sng">
            <a:solidFill>
              <a:srgbClr val="009490"/>
            </a:solidFill>
            <a:prstDash val="solid"/>
            <a:miter lim="800000"/>
            <a:headEnd type="none" w="sm" len="sm"/>
            <a:tailEnd type="none" w="sm" len="sm"/>
          </a:ln>
        </p:spPr>
      </p:cxnSp>
      <p:sp>
        <p:nvSpPr>
          <p:cNvPr id="707" name="Google Shape;707;p93"/>
          <p:cNvSpPr txBox="1">
            <a:spLocks noGrp="1"/>
          </p:cNvSpPr>
          <p:nvPr>
            <p:ph type="body" idx="4"/>
          </p:nvPr>
        </p:nvSpPr>
        <p:spPr>
          <a:xfrm>
            <a:off x="1040145" y="1677885"/>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08" name="Google Shape;708;p93"/>
          <p:cNvSpPr txBox="1">
            <a:spLocks noGrp="1"/>
          </p:cNvSpPr>
          <p:nvPr>
            <p:ph type="body" idx="5"/>
          </p:nvPr>
        </p:nvSpPr>
        <p:spPr>
          <a:xfrm>
            <a:off x="1040145" y="1020660"/>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09" name="Google Shape;709;p93"/>
          <p:cNvSpPr txBox="1">
            <a:spLocks noGrp="1"/>
          </p:cNvSpPr>
          <p:nvPr>
            <p:ph type="body" idx="6"/>
          </p:nvPr>
        </p:nvSpPr>
        <p:spPr>
          <a:xfrm>
            <a:off x="3711907" y="1677885"/>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0" name="Google Shape;710;p93"/>
          <p:cNvSpPr txBox="1">
            <a:spLocks noGrp="1"/>
          </p:cNvSpPr>
          <p:nvPr>
            <p:ph type="body" idx="7"/>
          </p:nvPr>
        </p:nvSpPr>
        <p:spPr>
          <a:xfrm>
            <a:off x="3711907" y="1020660"/>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1" name="Google Shape;711;p93"/>
          <p:cNvSpPr txBox="1">
            <a:spLocks noGrp="1"/>
          </p:cNvSpPr>
          <p:nvPr>
            <p:ph type="body" idx="8"/>
          </p:nvPr>
        </p:nvSpPr>
        <p:spPr>
          <a:xfrm>
            <a:off x="1040145" y="4321072"/>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2" name="Google Shape;712;p93"/>
          <p:cNvSpPr txBox="1">
            <a:spLocks noGrp="1"/>
          </p:cNvSpPr>
          <p:nvPr>
            <p:ph type="body" idx="9"/>
          </p:nvPr>
        </p:nvSpPr>
        <p:spPr>
          <a:xfrm>
            <a:off x="1040145" y="3663847"/>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3" name="Google Shape;713;p93"/>
          <p:cNvSpPr txBox="1">
            <a:spLocks noGrp="1"/>
          </p:cNvSpPr>
          <p:nvPr>
            <p:ph type="body" idx="13"/>
          </p:nvPr>
        </p:nvSpPr>
        <p:spPr>
          <a:xfrm>
            <a:off x="3711907" y="4321072"/>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4" name="Google Shape;714;p93"/>
          <p:cNvSpPr txBox="1">
            <a:spLocks noGrp="1"/>
          </p:cNvSpPr>
          <p:nvPr>
            <p:ph type="body" idx="14"/>
          </p:nvPr>
        </p:nvSpPr>
        <p:spPr>
          <a:xfrm>
            <a:off x="3711907" y="3663847"/>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15" name="Google Shape;715;p93"/>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9490"/>
                </a:solidFill>
                <a:latin typeface="Arial"/>
                <a:ea typeface="Arial"/>
                <a:cs typeface="Arial"/>
                <a:sym typeface="Arial"/>
              </a:rPr>
              <a:t>PAGE</a:t>
            </a:r>
            <a:endParaRPr sz="1300" b="0" i="0" u="none" strike="noStrike" cap="none">
              <a:solidFill>
                <a:srgbClr val="000000"/>
              </a:solidFill>
              <a:latin typeface="Arial"/>
              <a:ea typeface="Arial"/>
              <a:cs typeface="Arial"/>
              <a:sym typeface="Arial"/>
            </a:endParaRPr>
          </a:p>
        </p:txBody>
      </p:sp>
      <p:sp>
        <p:nvSpPr>
          <p:cNvPr id="716" name="Google Shape;716;p93"/>
          <p:cNvSpPr txBox="1">
            <a:spLocks noGrp="1"/>
          </p:cNvSpPr>
          <p:nvPr>
            <p:ph type="body" idx="1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17" name="Google Shape;717;p93"/>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718" name="Google Shape;718;p93"/>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Interior - 6, Dark">
  <p:cSld name="2_Interior - 6, Dark">
    <p:bg>
      <p:bgPr>
        <a:solidFill>
          <a:schemeClr val="lt1"/>
        </a:solidFill>
        <a:effectLst/>
      </p:bgPr>
    </p:bg>
    <p:spTree>
      <p:nvGrpSpPr>
        <p:cNvPr id="1" name="Shape 719"/>
        <p:cNvGrpSpPr/>
        <p:nvPr/>
      </p:nvGrpSpPr>
      <p:grpSpPr>
        <a:xfrm>
          <a:off x="0" y="0"/>
          <a:ext cx="0" cy="0"/>
          <a:chOff x="0" y="0"/>
          <a:chExt cx="0" cy="0"/>
        </a:xfrm>
      </p:grpSpPr>
      <p:sp>
        <p:nvSpPr>
          <p:cNvPr id="720" name="Google Shape;720;p94"/>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1" name="Google Shape;721;p94"/>
          <p:cNvSpPr txBox="1">
            <a:spLocks noGrp="1"/>
          </p:cNvSpPr>
          <p:nvPr>
            <p:ph type="body" idx="1"/>
          </p:nvPr>
        </p:nvSpPr>
        <p:spPr>
          <a:xfrm>
            <a:off x="6434667" y="791892"/>
            <a:ext cx="5347500" cy="91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22" name="Google Shape;722;p94"/>
          <p:cNvSpPr txBox="1">
            <a:spLocks noGrp="1"/>
          </p:cNvSpPr>
          <p:nvPr>
            <p:ph type="body" idx="2"/>
          </p:nvPr>
        </p:nvSpPr>
        <p:spPr>
          <a:xfrm>
            <a:off x="6434667" y="2092960"/>
            <a:ext cx="5347500" cy="39741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23" name="Google Shape;723;p94"/>
          <p:cNvCxnSpPr/>
          <p:nvPr/>
        </p:nvCxnSpPr>
        <p:spPr>
          <a:xfrm>
            <a:off x="6434667" y="1937231"/>
            <a:ext cx="5347500" cy="0"/>
          </a:xfrm>
          <a:prstGeom prst="straightConnector1">
            <a:avLst/>
          </a:prstGeom>
          <a:noFill/>
          <a:ln w="67725" cap="flat" cmpd="sng">
            <a:solidFill>
              <a:schemeClr val="lt1"/>
            </a:solidFill>
            <a:prstDash val="solid"/>
            <a:miter lim="800000"/>
            <a:headEnd type="none" w="sm" len="sm"/>
            <a:tailEnd type="none" w="sm" len="sm"/>
          </a:ln>
        </p:spPr>
      </p:cxnSp>
      <p:sp>
        <p:nvSpPr>
          <p:cNvPr id="724" name="Google Shape;724;p94"/>
          <p:cNvSpPr/>
          <p:nvPr/>
        </p:nvSpPr>
        <p:spPr>
          <a:xfrm>
            <a:off x="808151" y="791892"/>
            <a:ext cx="2644800" cy="260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5" name="Google Shape;725;p94"/>
          <p:cNvSpPr/>
          <p:nvPr/>
        </p:nvSpPr>
        <p:spPr>
          <a:xfrm>
            <a:off x="3511133" y="791892"/>
            <a:ext cx="2644800" cy="260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6" name="Google Shape;726;p94"/>
          <p:cNvSpPr/>
          <p:nvPr/>
        </p:nvSpPr>
        <p:spPr>
          <a:xfrm>
            <a:off x="808151" y="3463472"/>
            <a:ext cx="2644800" cy="260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27" name="Google Shape;727;p94"/>
          <p:cNvSpPr/>
          <p:nvPr/>
        </p:nvSpPr>
        <p:spPr>
          <a:xfrm>
            <a:off x="3511133" y="3463472"/>
            <a:ext cx="2644800" cy="260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cxnSp>
        <p:nvCxnSpPr>
          <p:cNvPr id="728" name="Google Shape;728;p94"/>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729" name="Google Shape;729;p94"/>
          <p:cNvSpPr txBox="1">
            <a:spLocks noGrp="1"/>
          </p:cNvSpPr>
          <p:nvPr>
            <p:ph type="body" idx="3"/>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730" name="Google Shape;730;p94"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731" name="Google Shape;731;p94"/>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732" name="Google Shape;732;p94"/>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33" name="Google Shape;733;p94"/>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734" name="Google Shape;734;p94"/>
          <p:cNvSpPr txBox="1">
            <a:spLocks noGrp="1"/>
          </p:cNvSpPr>
          <p:nvPr>
            <p:ph type="body" idx="5"/>
          </p:nvPr>
        </p:nvSpPr>
        <p:spPr>
          <a:xfrm>
            <a:off x="1040145" y="1677885"/>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5" name="Google Shape;735;p94"/>
          <p:cNvSpPr txBox="1">
            <a:spLocks noGrp="1"/>
          </p:cNvSpPr>
          <p:nvPr>
            <p:ph type="body" idx="6"/>
          </p:nvPr>
        </p:nvSpPr>
        <p:spPr>
          <a:xfrm>
            <a:off x="1040145" y="1020660"/>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6" name="Google Shape;736;p94"/>
          <p:cNvSpPr txBox="1">
            <a:spLocks noGrp="1"/>
          </p:cNvSpPr>
          <p:nvPr>
            <p:ph type="body" idx="7"/>
          </p:nvPr>
        </p:nvSpPr>
        <p:spPr>
          <a:xfrm>
            <a:off x="3711907" y="1677885"/>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7" name="Google Shape;737;p94"/>
          <p:cNvSpPr txBox="1">
            <a:spLocks noGrp="1"/>
          </p:cNvSpPr>
          <p:nvPr>
            <p:ph type="body" idx="8"/>
          </p:nvPr>
        </p:nvSpPr>
        <p:spPr>
          <a:xfrm>
            <a:off x="3711907" y="1020660"/>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8" name="Google Shape;738;p94"/>
          <p:cNvSpPr txBox="1">
            <a:spLocks noGrp="1"/>
          </p:cNvSpPr>
          <p:nvPr>
            <p:ph type="body" idx="9"/>
          </p:nvPr>
        </p:nvSpPr>
        <p:spPr>
          <a:xfrm>
            <a:off x="1040145" y="4321072"/>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39" name="Google Shape;739;p94"/>
          <p:cNvSpPr txBox="1">
            <a:spLocks noGrp="1"/>
          </p:cNvSpPr>
          <p:nvPr>
            <p:ph type="body" idx="13"/>
          </p:nvPr>
        </p:nvSpPr>
        <p:spPr>
          <a:xfrm>
            <a:off x="1040145" y="3663847"/>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0" name="Google Shape;740;p94"/>
          <p:cNvSpPr txBox="1">
            <a:spLocks noGrp="1"/>
          </p:cNvSpPr>
          <p:nvPr>
            <p:ph type="body" idx="14"/>
          </p:nvPr>
        </p:nvSpPr>
        <p:spPr>
          <a:xfrm>
            <a:off x="3711907" y="4321072"/>
            <a:ext cx="2220900" cy="1519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1" name="Google Shape;741;p94"/>
          <p:cNvSpPr txBox="1">
            <a:spLocks noGrp="1"/>
          </p:cNvSpPr>
          <p:nvPr>
            <p:ph type="body" idx="15"/>
          </p:nvPr>
        </p:nvSpPr>
        <p:spPr>
          <a:xfrm>
            <a:off x="3711907" y="3663847"/>
            <a:ext cx="22209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2" name="Google Shape;742;p94"/>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0" descr="Shape, rectangle&#10;&#10;Description automatically generated"/>
          <p:cNvPicPr preferRelativeResize="0"/>
          <p:nvPr/>
        </p:nvPicPr>
        <p:blipFill rotWithShape="1">
          <a:blip r:embed="rId2">
            <a:alphaModFix/>
          </a:blip>
          <a:srcRect/>
          <a:stretch/>
        </p:blipFill>
        <p:spPr>
          <a:xfrm>
            <a:off x="0" y="8229"/>
            <a:ext cx="12192000" cy="6854653"/>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Interior - 7, Editable Photos">
  <p:cSld name="2_Interior - 7, Editable Photos">
    <p:bg>
      <p:bgPr>
        <a:solidFill>
          <a:schemeClr val="lt1"/>
        </a:solidFill>
        <a:effectLst/>
      </p:bgPr>
    </p:bg>
    <p:spTree>
      <p:nvGrpSpPr>
        <p:cNvPr id="1" name="Shape 743"/>
        <p:cNvGrpSpPr/>
        <p:nvPr/>
      </p:nvGrpSpPr>
      <p:grpSpPr>
        <a:xfrm>
          <a:off x="0" y="0"/>
          <a:ext cx="0" cy="0"/>
          <a:chOff x="0" y="0"/>
          <a:chExt cx="0" cy="0"/>
        </a:xfrm>
      </p:grpSpPr>
      <p:sp>
        <p:nvSpPr>
          <p:cNvPr id="744" name="Google Shape;744;p95"/>
          <p:cNvSpPr/>
          <p:nvPr/>
        </p:nvSpPr>
        <p:spPr>
          <a:xfrm>
            <a:off x="536555" y="563293"/>
            <a:ext cx="2507700" cy="3279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45" name="Google Shape;745;p95"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746" name="Google Shape;746;p95"/>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747" name="Google Shape;747;p95"/>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8" name="Google Shape;748;p95"/>
          <p:cNvSpPr>
            <a:spLocks noGrp="1"/>
          </p:cNvSpPr>
          <p:nvPr>
            <p:ph type="pic" idx="2"/>
          </p:nvPr>
        </p:nvSpPr>
        <p:spPr>
          <a:xfrm>
            <a:off x="748915" y="763317"/>
            <a:ext cx="2507700" cy="3279900"/>
          </a:xfrm>
          <a:prstGeom prst="rect">
            <a:avLst/>
          </a:prstGeom>
          <a:solidFill>
            <a:srgbClr val="BFBFBF"/>
          </a:solidFill>
          <a:ln>
            <a:noFill/>
          </a:ln>
        </p:spPr>
      </p:sp>
      <p:sp>
        <p:nvSpPr>
          <p:cNvPr id="749" name="Google Shape;749;p95"/>
          <p:cNvSpPr/>
          <p:nvPr/>
        </p:nvSpPr>
        <p:spPr>
          <a:xfrm>
            <a:off x="4722927" y="563293"/>
            <a:ext cx="2507700" cy="3279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50" name="Google Shape;750;p95"/>
          <p:cNvSpPr>
            <a:spLocks noGrp="1"/>
          </p:cNvSpPr>
          <p:nvPr>
            <p:ph type="pic" idx="3"/>
          </p:nvPr>
        </p:nvSpPr>
        <p:spPr>
          <a:xfrm>
            <a:off x="4935285" y="763317"/>
            <a:ext cx="2507700" cy="3279900"/>
          </a:xfrm>
          <a:prstGeom prst="rect">
            <a:avLst/>
          </a:prstGeom>
          <a:solidFill>
            <a:srgbClr val="BFBFBF"/>
          </a:solidFill>
          <a:ln>
            <a:noFill/>
          </a:ln>
        </p:spPr>
      </p:sp>
      <p:sp>
        <p:nvSpPr>
          <p:cNvPr id="751" name="Google Shape;751;p95"/>
          <p:cNvSpPr/>
          <p:nvPr/>
        </p:nvSpPr>
        <p:spPr>
          <a:xfrm>
            <a:off x="8883311" y="563293"/>
            <a:ext cx="2507700" cy="3279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52" name="Google Shape;752;p95"/>
          <p:cNvSpPr>
            <a:spLocks noGrp="1"/>
          </p:cNvSpPr>
          <p:nvPr>
            <p:ph type="pic" idx="4"/>
          </p:nvPr>
        </p:nvSpPr>
        <p:spPr>
          <a:xfrm>
            <a:off x="9095671" y="763317"/>
            <a:ext cx="2507700" cy="3279900"/>
          </a:xfrm>
          <a:prstGeom prst="rect">
            <a:avLst/>
          </a:prstGeom>
          <a:solidFill>
            <a:srgbClr val="BFBFBF"/>
          </a:solidFill>
          <a:ln>
            <a:noFill/>
          </a:ln>
        </p:spPr>
      </p:sp>
      <p:sp>
        <p:nvSpPr>
          <p:cNvPr id="753" name="Google Shape;753;p95"/>
          <p:cNvSpPr txBox="1">
            <a:spLocks noGrp="1"/>
          </p:cNvSpPr>
          <p:nvPr>
            <p:ph type="body" idx="5"/>
          </p:nvPr>
        </p:nvSpPr>
        <p:spPr>
          <a:xfrm>
            <a:off x="536555"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4" name="Google Shape;754;p95"/>
          <p:cNvSpPr txBox="1">
            <a:spLocks noGrp="1"/>
          </p:cNvSpPr>
          <p:nvPr>
            <p:ph type="body" idx="6"/>
          </p:nvPr>
        </p:nvSpPr>
        <p:spPr>
          <a:xfrm>
            <a:off x="536555"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5" name="Google Shape;755;p95"/>
          <p:cNvSpPr txBox="1">
            <a:spLocks noGrp="1"/>
          </p:cNvSpPr>
          <p:nvPr>
            <p:ph type="body" idx="7"/>
          </p:nvPr>
        </p:nvSpPr>
        <p:spPr>
          <a:xfrm>
            <a:off x="4722927"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6" name="Google Shape;756;p95"/>
          <p:cNvSpPr txBox="1">
            <a:spLocks noGrp="1"/>
          </p:cNvSpPr>
          <p:nvPr>
            <p:ph type="body" idx="8"/>
          </p:nvPr>
        </p:nvSpPr>
        <p:spPr>
          <a:xfrm>
            <a:off x="4722927"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7" name="Google Shape;757;p95"/>
          <p:cNvSpPr txBox="1">
            <a:spLocks noGrp="1"/>
          </p:cNvSpPr>
          <p:nvPr>
            <p:ph type="body" idx="9"/>
          </p:nvPr>
        </p:nvSpPr>
        <p:spPr>
          <a:xfrm>
            <a:off x="8883311"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8" name="Google Shape;758;p95"/>
          <p:cNvSpPr txBox="1">
            <a:spLocks noGrp="1"/>
          </p:cNvSpPr>
          <p:nvPr>
            <p:ph type="body" idx="13"/>
          </p:nvPr>
        </p:nvSpPr>
        <p:spPr>
          <a:xfrm>
            <a:off x="8883311"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59" name="Google Shape;759;p95"/>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760" name="Google Shape;760;p95"/>
          <p:cNvSpPr txBox="1">
            <a:spLocks noGrp="1"/>
          </p:cNvSpPr>
          <p:nvPr>
            <p:ph type="body" idx="1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61" name="Google Shape;761;p95"/>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762" name="Google Shape;762;p95"/>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Interior - 7, Set Photos">
  <p:cSld name="2_Interior - 7, Set Photos">
    <p:bg>
      <p:bgPr>
        <a:solidFill>
          <a:schemeClr val="lt1"/>
        </a:solidFill>
        <a:effectLst/>
      </p:bgPr>
    </p:bg>
    <p:spTree>
      <p:nvGrpSpPr>
        <p:cNvPr id="1" name="Shape 763"/>
        <p:cNvGrpSpPr/>
        <p:nvPr/>
      </p:nvGrpSpPr>
      <p:grpSpPr>
        <a:xfrm>
          <a:off x="0" y="0"/>
          <a:ext cx="0" cy="0"/>
          <a:chOff x="0" y="0"/>
          <a:chExt cx="0" cy="0"/>
        </a:xfrm>
      </p:grpSpPr>
      <p:sp>
        <p:nvSpPr>
          <p:cNvPr id="764" name="Google Shape;764;p96"/>
          <p:cNvSpPr/>
          <p:nvPr/>
        </p:nvSpPr>
        <p:spPr>
          <a:xfrm>
            <a:off x="536555" y="563293"/>
            <a:ext cx="2507700" cy="3279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65" name="Google Shape;765;p96"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766" name="Google Shape;766;p96"/>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767" name="Google Shape;767;p96"/>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68" name="Google Shape;768;p96"/>
          <p:cNvSpPr/>
          <p:nvPr/>
        </p:nvSpPr>
        <p:spPr>
          <a:xfrm>
            <a:off x="4722927" y="563293"/>
            <a:ext cx="2507700" cy="3279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69" name="Google Shape;769;p96"/>
          <p:cNvSpPr/>
          <p:nvPr/>
        </p:nvSpPr>
        <p:spPr>
          <a:xfrm>
            <a:off x="8883311" y="563293"/>
            <a:ext cx="2507700" cy="3279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70" name="Google Shape;770;p96"/>
          <p:cNvSpPr txBox="1">
            <a:spLocks noGrp="1"/>
          </p:cNvSpPr>
          <p:nvPr>
            <p:ph type="body" idx="2"/>
          </p:nvPr>
        </p:nvSpPr>
        <p:spPr>
          <a:xfrm>
            <a:off x="536555"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1" name="Google Shape;771;p96"/>
          <p:cNvSpPr txBox="1">
            <a:spLocks noGrp="1"/>
          </p:cNvSpPr>
          <p:nvPr>
            <p:ph type="body" idx="3"/>
          </p:nvPr>
        </p:nvSpPr>
        <p:spPr>
          <a:xfrm>
            <a:off x="536555"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2" name="Google Shape;772;p96"/>
          <p:cNvSpPr txBox="1">
            <a:spLocks noGrp="1"/>
          </p:cNvSpPr>
          <p:nvPr>
            <p:ph type="body" idx="4"/>
          </p:nvPr>
        </p:nvSpPr>
        <p:spPr>
          <a:xfrm>
            <a:off x="4722927"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3" name="Google Shape;773;p96"/>
          <p:cNvSpPr txBox="1">
            <a:spLocks noGrp="1"/>
          </p:cNvSpPr>
          <p:nvPr>
            <p:ph type="body" idx="5"/>
          </p:nvPr>
        </p:nvSpPr>
        <p:spPr>
          <a:xfrm>
            <a:off x="4722927"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4" name="Google Shape;774;p96"/>
          <p:cNvSpPr txBox="1">
            <a:spLocks noGrp="1"/>
          </p:cNvSpPr>
          <p:nvPr>
            <p:ph type="body" idx="6"/>
          </p:nvPr>
        </p:nvSpPr>
        <p:spPr>
          <a:xfrm>
            <a:off x="8883311"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75" name="Google Shape;775;p96"/>
          <p:cNvSpPr txBox="1">
            <a:spLocks noGrp="1"/>
          </p:cNvSpPr>
          <p:nvPr>
            <p:ph type="body" idx="7"/>
          </p:nvPr>
        </p:nvSpPr>
        <p:spPr>
          <a:xfrm>
            <a:off x="8883311"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776" name="Google Shape;776;p96" descr="A person sitting on a bench&#10;&#10;Description automatically generated"/>
          <p:cNvPicPr preferRelativeResize="0"/>
          <p:nvPr/>
        </p:nvPicPr>
        <p:blipFill rotWithShape="1">
          <a:blip r:embed="rId3">
            <a:alphaModFix/>
          </a:blip>
          <a:srcRect/>
          <a:stretch/>
        </p:blipFill>
        <p:spPr>
          <a:xfrm>
            <a:off x="748901" y="763316"/>
            <a:ext cx="2507767" cy="3280046"/>
          </a:xfrm>
          <a:prstGeom prst="rect">
            <a:avLst/>
          </a:prstGeom>
          <a:noFill/>
          <a:ln>
            <a:noFill/>
          </a:ln>
        </p:spPr>
      </p:pic>
      <p:pic>
        <p:nvPicPr>
          <p:cNvPr id="777" name="Google Shape;777;p96" descr="A picture containing book, shelf, library, indoor&#10;&#10;Description automatically generated"/>
          <p:cNvPicPr preferRelativeResize="0"/>
          <p:nvPr/>
        </p:nvPicPr>
        <p:blipFill rotWithShape="1">
          <a:blip r:embed="rId4">
            <a:alphaModFix/>
          </a:blip>
          <a:srcRect/>
          <a:stretch/>
        </p:blipFill>
        <p:spPr>
          <a:xfrm>
            <a:off x="4935272" y="763316"/>
            <a:ext cx="2507767" cy="3280046"/>
          </a:xfrm>
          <a:prstGeom prst="rect">
            <a:avLst/>
          </a:prstGeom>
          <a:noFill/>
          <a:ln>
            <a:noFill/>
          </a:ln>
        </p:spPr>
      </p:pic>
      <p:pic>
        <p:nvPicPr>
          <p:cNvPr id="778" name="Google Shape;778;p96" descr="A person standing in front of a book shelf&#10;&#10;Description automatically generated"/>
          <p:cNvPicPr preferRelativeResize="0"/>
          <p:nvPr/>
        </p:nvPicPr>
        <p:blipFill rotWithShape="1">
          <a:blip r:embed="rId5">
            <a:alphaModFix/>
          </a:blip>
          <a:srcRect/>
          <a:stretch/>
        </p:blipFill>
        <p:spPr>
          <a:xfrm>
            <a:off x="9095657" y="763316"/>
            <a:ext cx="2507767" cy="3280045"/>
          </a:xfrm>
          <a:prstGeom prst="rect">
            <a:avLst/>
          </a:prstGeom>
          <a:noFill/>
          <a:ln>
            <a:noFill/>
          </a:ln>
        </p:spPr>
      </p:pic>
      <p:sp>
        <p:nvSpPr>
          <p:cNvPr id="779" name="Google Shape;779;p96"/>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780" name="Google Shape;780;p96"/>
          <p:cNvSpPr txBox="1">
            <a:spLocks noGrp="1"/>
          </p:cNvSpPr>
          <p:nvPr>
            <p:ph type="body" idx="8"/>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81" name="Google Shape;781;p96"/>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782" name="Google Shape;782;p96"/>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Interior - 8, Editable Photos">
  <p:cSld name="2_Interior - 8, Editable Photos">
    <p:bg>
      <p:bgPr>
        <a:solidFill>
          <a:schemeClr val="lt1"/>
        </a:solidFill>
        <a:effectLst/>
      </p:bgPr>
    </p:bg>
    <p:spTree>
      <p:nvGrpSpPr>
        <p:cNvPr id="1" name="Shape 783"/>
        <p:cNvGrpSpPr/>
        <p:nvPr/>
      </p:nvGrpSpPr>
      <p:grpSpPr>
        <a:xfrm>
          <a:off x="0" y="0"/>
          <a:ext cx="0" cy="0"/>
          <a:chOff x="0" y="0"/>
          <a:chExt cx="0" cy="0"/>
        </a:xfrm>
      </p:grpSpPr>
      <p:sp>
        <p:nvSpPr>
          <p:cNvPr id="784" name="Google Shape;784;p97"/>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85" name="Google Shape;785;p97"/>
          <p:cNvSpPr/>
          <p:nvPr/>
        </p:nvSpPr>
        <p:spPr>
          <a:xfrm>
            <a:off x="536555" y="563293"/>
            <a:ext cx="2507700" cy="327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86" name="Google Shape;786;p97"/>
          <p:cNvSpPr txBox="1">
            <a:spLocks noGrp="1"/>
          </p:cNvSpPr>
          <p:nvPr>
            <p:ph type="body" idx="1"/>
          </p:nvPr>
        </p:nvSpPr>
        <p:spPr>
          <a:xfrm>
            <a:off x="17001972" y="2092960"/>
            <a:ext cx="3962400" cy="3779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87" name="Google Shape;787;p97"/>
          <p:cNvSpPr>
            <a:spLocks noGrp="1"/>
          </p:cNvSpPr>
          <p:nvPr>
            <p:ph type="pic" idx="2"/>
          </p:nvPr>
        </p:nvSpPr>
        <p:spPr>
          <a:xfrm>
            <a:off x="748915" y="763317"/>
            <a:ext cx="2507700" cy="3279900"/>
          </a:xfrm>
          <a:prstGeom prst="rect">
            <a:avLst/>
          </a:prstGeom>
          <a:solidFill>
            <a:srgbClr val="BFBFBF"/>
          </a:solidFill>
          <a:ln>
            <a:noFill/>
          </a:ln>
        </p:spPr>
      </p:sp>
      <p:sp>
        <p:nvSpPr>
          <p:cNvPr id="788" name="Google Shape;788;p97"/>
          <p:cNvSpPr/>
          <p:nvPr/>
        </p:nvSpPr>
        <p:spPr>
          <a:xfrm>
            <a:off x="4722927" y="563293"/>
            <a:ext cx="2507700" cy="327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89" name="Google Shape;789;p97"/>
          <p:cNvSpPr>
            <a:spLocks noGrp="1"/>
          </p:cNvSpPr>
          <p:nvPr>
            <p:ph type="pic" idx="3"/>
          </p:nvPr>
        </p:nvSpPr>
        <p:spPr>
          <a:xfrm>
            <a:off x="4935285" y="763317"/>
            <a:ext cx="2507700" cy="3279900"/>
          </a:xfrm>
          <a:prstGeom prst="rect">
            <a:avLst/>
          </a:prstGeom>
          <a:solidFill>
            <a:srgbClr val="BFBFBF"/>
          </a:solidFill>
          <a:ln>
            <a:noFill/>
          </a:ln>
        </p:spPr>
      </p:sp>
      <p:sp>
        <p:nvSpPr>
          <p:cNvPr id="790" name="Google Shape;790;p97"/>
          <p:cNvSpPr/>
          <p:nvPr/>
        </p:nvSpPr>
        <p:spPr>
          <a:xfrm>
            <a:off x="8883311" y="563293"/>
            <a:ext cx="2507700" cy="327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91" name="Google Shape;791;p97"/>
          <p:cNvSpPr>
            <a:spLocks noGrp="1"/>
          </p:cNvSpPr>
          <p:nvPr>
            <p:ph type="pic" idx="4"/>
          </p:nvPr>
        </p:nvSpPr>
        <p:spPr>
          <a:xfrm>
            <a:off x="9095671" y="763317"/>
            <a:ext cx="2507700" cy="3279900"/>
          </a:xfrm>
          <a:prstGeom prst="rect">
            <a:avLst/>
          </a:prstGeom>
          <a:solidFill>
            <a:srgbClr val="BFBFBF"/>
          </a:solidFill>
          <a:ln>
            <a:noFill/>
          </a:ln>
        </p:spPr>
      </p:sp>
      <p:sp>
        <p:nvSpPr>
          <p:cNvPr id="792" name="Google Shape;792;p97"/>
          <p:cNvSpPr txBox="1">
            <a:spLocks noGrp="1"/>
          </p:cNvSpPr>
          <p:nvPr>
            <p:ph type="body" idx="5"/>
          </p:nvPr>
        </p:nvSpPr>
        <p:spPr>
          <a:xfrm>
            <a:off x="536555"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3" name="Google Shape;793;p97"/>
          <p:cNvSpPr txBox="1">
            <a:spLocks noGrp="1"/>
          </p:cNvSpPr>
          <p:nvPr>
            <p:ph type="body" idx="6"/>
          </p:nvPr>
        </p:nvSpPr>
        <p:spPr>
          <a:xfrm>
            <a:off x="536555"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4" name="Google Shape;794;p97"/>
          <p:cNvSpPr txBox="1">
            <a:spLocks noGrp="1"/>
          </p:cNvSpPr>
          <p:nvPr>
            <p:ph type="body" idx="7"/>
          </p:nvPr>
        </p:nvSpPr>
        <p:spPr>
          <a:xfrm>
            <a:off x="4722927"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5" name="Google Shape;795;p97"/>
          <p:cNvSpPr txBox="1">
            <a:spLocks noGrp="1"/>
          </p:cNvSpPr>
          <p:nvPr>
            <p:ph type="body" idx="8"/>
          </p:nvPr>
        </p:nvSpPr>
        <p:spPr>
          <a:xfrm>
            <a:off x="4722927"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6" name="Google Shape;796;p97"/>
          <p:cNvSpPr txBox="1">
            <a:spLocks noGrp="1"/>
          </p:cNvSpPr>
          <p:nvPr>
            <p:ph type="body" idx="9"/>
          </p:nvPr>
        </p:nvSpPr>
        <p:spPr>
          <a:xfrm>
            <a:off x="8883311"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7" name="Google Shape;797;p97"/>
          <p:cNvSpPr txBox="1">
            <a:spLocks noGrp="1"/>
          </p:cNvSpPr>
          <p:nvPr>
            <p:ph type="body" idx="13"/>
          </p:nvPr>
        </p:nvSpPr>
        <p:spPr>
          <a:xfrm>
            <a:off x="8883311"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798" name="Google Shape;798;p97"/>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799" name="Google Shape;799;p97"/>
          <p:cNvSpPr txBox="1">
            <a:spLocks noGrp="1"/>
          </p:cNvSpPr>
          <p:nvPr>
            <p:ph type="body" idx="14"/>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00" name="Google Shape;800;p97"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801" name="Google Shape;801;p97"/>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802" name="Google Shape;802;p97"/>
          <p:cNvSpPr txBox="1">
            <a:spLocks noGrp="1"/>
          </p:cNvSpPr>
          <p:nvPr>
            <p:ph type="body" idx="1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03" name="Google Shape;803;p97"/>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804" name="Google Shape;804;p97"/>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Interior - 8, Set Photos">
  <p:cSld name="2_Interior - 8, Set Photos">
    <p:bg>
      <p:bgPr>
        <a:solidFill>
          <a:schemeClr val="lt1"/>
        </a:solidFill>
        <a:effectLst/>
      </p:bgPr>
    </p:bg>
    <p:spTree>
      <p:nvGrpSpPr>
        <p:cNvPr id="1" name="Shape 805"/>
        <p:cNvGrpSpPr/>
        <p:nvPr/>
      </p:nvGrpSpPr>
      <p:grpSpPr>
        <a:xfrm>
          <a:off x="0" y="0"/>
          <a:ext cx="0" cy="0"/>
          <a:chOff x="0" y="0"/>
          <a:chExt cx="0" cy="0"/>
        </a:xfrm>
      </p:grpSpPr>
      <p:sp>
        <p:nvSpPr>
          <p:cNvPr id="806" name="Google Shape;806;p98"/>
          <p:cNvSpPr/>
          <p:nvPr/>
        </p:nvSpPr>
        <p:spPr>
          <a:xfrm>
            <a:off x="0" y="0"/>
            <a:ext cx="122073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7" name="Google Shape;807;p98"/>
          <p:cNvSpPr/>
          <p:nvPr/>
        </p:nvSpPr>
        <p:spPr>
          <a:xfrm>
            <a:off x="536555" y="563293"/>
            <a:ext cx="2507700" cy="327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8" name="Google Shape;808;p98"/>
          <p:cNvSpPr/>
          <p:nvPr/>
        </p:nvSpPr>
        <p:spPr>
          <a:xfrm>
            <a:off x="4722927" y="563293"/>
            <a:ext cx="2507700" cy="327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09" name="Google Shape;809;p98"/>
          <p:cNvSpPr/>
          <p:nvPr/>
        </p:nvSpPr>
        <p:spPr>
          <a:xfrm>
            <a:off x="8883311" y="563293"/>
            <a:ext cx="2507700" cy="327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10" name="Google Shape;810;p98"/>
          <p:cNvSpPr txBox="1">
            <a:spLocks noGrp="1"/>
          </p:cNvSpPr>
          <p:nvPr>
            <p:ph type="body" idx="1"/>
          </p:nvPr>
        </p:nvSpPr>
        <p:spPr>
          <a:xfrm>
            <a:off x="536555"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1" name="Google Shape;811;p98"/>
          <p:cNvSpPr txBox="1">
            <a:spLocks noGrp="1"/>
          </p:cNvSpPr>
          <p:nvPr>
            <p:ph type="body" idx="2"/>
          </p:nvPr>
        </p:nvSpPr>
        <p:spPr>
          <a:xfrm>
            <a:off x="536555"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2" name="Google Shape;812;p98"/>
          <p:cNvSpPr txBox="1">
            <a:spLocks noGrp="1"/>
          </p:cNvSpPr>
          <p:nvPr>
            <p:ph type="body" idx="3"/>
          </p:nvPr>
        </p:nvSpPr>
        <p:spPr>
          <a:xfrm>
            <a:off x="4722927"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3" name="Google Shape;813;p98"/>
          <p:cNvSpPr txBox="1">
            <a:spLocks noGrp="1"/>
          </p:cNvSpPr>
          <p:nvPr>
            <p:ph type="body" idx="4"/>
          </p:nvPr>
        </p:nvSpPr>
        <p:spPr>
          <a:xfrm>
            <a:off x="4722927"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4" name="Google Shape;814;p98"/>
          <p:cNvSpPr txBox="1">
            <a:spLocks noGrp="1"/>
          </p:cNvSpPr>
          <p:nvPr>
            <p:ph type="body" idx="5"/>
          </p:nvPr>
        </p:nvSpPr>
        <p:spPr>
          <a:xfrm>
            <a:off x="8883311" y="4839315"/>
            <a:ext cx="2720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5" name="Google Shape;815;p98"/>
          <p:cNvSpPr txBox="1">
            <a:spLocks noGrp="1"/>
          </p:cNvSpPr>
          <p:nvPr>
            <p:ph type="body" idx="6"/>
          </p:nvPr>
        </p:nvSpPr>
        <p:spPr>
          <a:xfrm>
            <a:off x="8883311" y="4182089"/>
            <a:ext cx="2720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16" name="Google Shape;816;p98"/>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817" name="Google Shape;817;p98"/>
          <p:cNvSpPr txBox="1">
            <a:spLocks noGrp="1"/>
          </p:cNvSpPr>
          <p:nvPr>
            <p:ph type="body" idx="7"/>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18" name="Google Shape;818;p98"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819" name="Google Shape;819;p98"/>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820" name="Google Shape;820;p98"/>
          <p:cNvSpPr txBox="1">
            <a:spLocks noGrp="1"/>
          </p:cNvSpPr>
          <p:nvPr>
            <p:ph type="body" idx="8"/>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21" name="Google Shape;821;p98"/>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pic>
        <p:nvPicPr>
          <p:cNvPr id="822" name="Google Shape;822;p98" descr="A person sitting on a bench&#10;&#10;Description automatically generated"/>
          <p:cNvPicPr preferRelativeResize="0"/>
          <p:nvPr/>
        </p:nvPicPr>
        <p:blipFill rotWithShape="1">
          <a:blip r:embed="rId3">
            <a:alphaModFix/>
          </a:blip>
          <a:srcRect/>
          <a:stretch/>
        </p:blipFill>
        <p:spPr>
          <a:xfrm>
            <a:off x="748901" y="763316"/>
            <a:ext cx="2507767" cy="3280046"/>
          </a:xfrm>
          <a:prstGeom prst="rect">
            <a:avLst/>
          </a:prstGeom>
          <a:noFill/>
          <a:ln>
            <a:noFill/>
          </a:ln>
        </p:spPr>
      </p:pic>
      <p:pic>
        <p:nvPicPr>
          <p:cNvPr id="823" name="Google Shape;823;p98" descr="A picture containing book, shelf, library, indoor&#10;&#10;Description automatically generated"/>
          <p:cNvPicPr preferRelativeResize="0"/>
          <p:nvPr/>
        </p:nvPicPr>
        <p:blipFill rotWithShape="1">
          <a:blip r:embed="rId4">
            <a:alphaModFix/>
          </a:blip>
          <a:srcRect/>
          <a:stretch/>
        </p:blipFill>
        <p:spPr>
          <a:xfrm>
            <a:off x="4935272" y="763316"/>
            <a:ext cx="2507767" cy="3280046"/>
          </a:xfrm>
          <a:prstGeom prst="rect">
            <a:avLst/>
          </a:prstGeom>
          <a:noFill/>
          <a:ln>
            <a:noFill/>
          </a:ln>
        </p:spPr>
      </p:pic>
      <p:pic>
        <p:nvPicPr>
          <p:cNvPr id="824" name="Google Shape;824;p98" descr="A person standing in front of a book shelf&#10;&#10;Description automatically generated"/>
          <p:cNvPicPr preferRelativeResize="0"/>
          <p:nvPr/>
        </p:nvPicPr>
        <p:blipFill rotWithShape="1">
          <a:blip r:embed="rId5">
            <a:alphaModFix/>
          </a:blip>
          <a:srcRect/>
          <a:stretch/>
        </p:blipFill>
        <p:spPr>
          <a:xfrm>
            <a:off x="9095657" y="763316"/>
            <a:ext cx="2507767" cy="3280045"/>
          </a:xfrm>
          <a:prstGeom prst="rect">
            <a:avLst/>
          </a:prstGeom>
          <a:noFill/>
          <a:ln>
            <a:noFill/>
          </a:ln>
        </p:spPr>
      </p:pic>
      <p:sp>
        <p:nvSpPr>
          <p:cNvPr id="825" name="Google Shape;825;p98"/>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Interior - 9, Editable Photos">
  <p:cSld name="2_Interior - 9, Editable Photos">
    <p:bg>
      <p:bgPr>
        <a:solidFill>
          <a:schemeClr val="lt1"/>
        </a:solidFill>
        <a:effectLst/>
      </p:bgPr>
    </p:bg>
    <p:spTree>
      <p:nvGrpSpPr>
        <p:cNvPr id="1" name="Shape 826"/>
        <p:cNvGrpSpPr/>
        <p:nvPr/>
      </p:nvGrpSpPr>
      <p:grpSpPr>
        <a:xfrm>
          <a:off x="0" y="0"/>
          <a:ext cx="0" cy="0"/>
          <a:chOff x="0" y="0"/>
          <a:chExt cx="0" cy="0"/>
        </a:xfrm>
      </p:grpSpPr>
      <p:sp>
        <p:nvSpPr>
          <p:cNvPr id="827" name="Google Shape;827;p99"/>
          <p:cNvSpPr>
            <a:spLocks noGrp="1"/>
          </p:cNvSpPr>
          <p:nvPr>
            <p:ph type="pic" idx="2"/>
          </p:nvPr>
        </p:nvSpPr>
        <p:spPr>
          <a:xfrm>
            <a:off x="7998744" y="2814639"/>
            <a:ext cx="4185900" cy="4043700"/>
          </a:xfrm>
          <a:prstGeom prst="rect">
            <a:avLst/>
          </a:prstGeom>
          <a:solidFill>
            <a:srgbClr val="BFBFBF"/>
          </a:solidFill>
          <a:ln>
            <a:noFill/>
          </a:ln>
        </p:spPr>
      </p:sp>
      <p:pic>
        <p:nvPicPr>
          <p:cNvPr id="828" name="Google Shape;828;p99"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829" name="Google Shape;829;p99"/>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830" name="Google Shape;830;p99"/>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1" name="Google Shape;831;p99"/>
          <p:cNvSpPr txBox="1">
            <a:spLocks noGrp="1"/>
          </p:cNvSpPr>
          <p:nvPr>
            <p:ph type="body" idx="3"/>
          </p:nvPr>
        </p:nvSpPr>
        <p:spPr>
          <a:xfrm>
            <a:off x="8226816" y="1374496"/>
            <a:ext cx="3668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2" name="Google Shape;832;p99"/>
          <p:cNvSpPr txBox="1">
            <a:spLocks noGrp="1"/>
          </p:cNvSpPr>
          <p:nvPr>
            <p:ph type="body" idx="4"/>
          </p:nvPr>
        </p:nvSpPr>
        <p:spPr>
          <a:xfrm>
            <a:off x="8226816" y="715340"/>
            <a:ext cx="3668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3" name="Google Shape;833;p99"/>
          <p:cNvSpPr/>
          <p:nvPr/>
        </p:nvSpPr>
        <p:spPr>
          <a:xfrm>
            <a:off x="4261972" y="0"/>
            <a:ext cx="36681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34" name="Google Shape;834;p99"/>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835" name="Google Shape;835;p99"/>
          <p:cNvSpPr txBox="1">
            <a:spLocks noGrp="1"/>
          </p:cNvSpPr>
          <p:nvPr>
            <p:ph type="body" idx="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36" name="Google Shape;836;p99"/>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837" name="Google Shape;837;p99"/>
          <p:cNvSpPr txBox="1">
            <a:spLocks noGrp="1"/>
          </p:cNvSpPr>
          <p:nvPr>
            <p:ph type="body" idx="6"/>
          </p:nvPr>
        </p:nvSpPr>
        <p:spPr>
          <a:xfrm>
            <a:off x="330088" y="4932083"/>
            <a:ext cx="3635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8" name="Google Shape;838;p99"/>
          <p:cNvSpPr txBox="1">
            <a:spLocks noGrp="1"/>
          </p:cNvSpPr>
          <p:nvPr>
            <p:ph type="body" idx="7"/>
          </p:nvPr>
        </p:nvSpPr>
        <p:spPr>
          <a:xfrm>
            <a:off x="330088" y="4272927"/>
            <a:ext cx="3635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9" name="Google Shape;839;p99"/>
          <p:cNvSpPr>
            <a:spLocks noGrp="1"/>
          </p:cNvSpPr>
          <p:nvPr>
            <p:ph type="pic" idx="8"/>
          </p:nvPr>
        </p:nvSpPr>
        <p:spPr>
          <a:xfrm>
            <a:off x="0" y="1"/>
            <a:ext cx="4185900" cy="4043700"/>
          </a:xfrm>
          <a:prstGeom prst="rect">
            <a:avLst/>
          </a:prstGeom>
          <a:solidFill>
            <a:srgbClr val="BFBFBF"/>
          </a:solidFill>
          <a:ln>
            <a:noFill/>
          </a:ln>
        </p:spPr>
      </p:sp>
      <p:sp>
        <p:nvSpPr>
          <p:cNvPr id="840" name="Google Shape;840;p99"/>
          <p:cNvSpPr txBox="1">
            <a:spLocks noGrp="1"/>
          </p:cNvSpPr>
          <p:nvPr>
            <p:ph type="body" idx="9"/>
          </p:nvPr>
        </p:nvSpPr>
        <p:spPr>
          <a:xfrm>
            <a:off x="4483027" y="715340"/>
            <a:ext cx="3203700" cy="1692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41" name="Google Shape;841;p99"/>
          <p:cNvSpPr txBox="1">
            <a:spLocks noGrp="1"/>
          </p:cNvSpPr>
          <p:nvPr>
            <p:ph type="body" idx="13"/>
          </p:nvPr>
        </p:nvSpPr>
        <p:spPr>
          <a:xfrm>
            <a:off x="4483028" y="2814639"/>
            <a:ext cx="3203700" cy="3150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42" name="Google Shape;842;p99"/>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Interior - 9, Set Photos">
  <p:cSld name="2_Interior - 9, Set Photos">
    <p:bg>
      <p:bgPr>
        <a:solidFill>
          <a:schemeClr val="lt1"/>
        </a:solidFill>
        <a:effectLst/>
      </p:bgPr>
    </p:bg>
    <p:spTree>
      <p:nvGrpSpPr>
        <p:cNvPr id="1" name="Shape 843"/>
        <p:cNvGrpSpPr/>
        <p:nvPr/>
      </p:nvGrpSpPr>
      <p:grpSpPr>
        <a:xfrm>
          <a:off x="0" y="0"/>
          <a:ext cx="0" cy="0"/>
          <a:chOff x="0" y="0"/>
          <a:chExt cx="0" cy="0"/>
        </a:xfrm>
      </p:grpSpPr>
      <p:pic>
        <p:nvPicPr>
          <p:cNvPr id="844" name="Google Shape;844;p100" descr="A person in a blue dress&#10;&#10;Description automatically generated"/>
          <p:cNvPicPr preferRelativeResize="0"/>
          <p:nvPr/>
        </p:nvPicPr>
        <p:blipFill rotWithShape="1">
          <a:blip r:embed="rId2">
            <a:alphaModFix/>
          </a:blip>
          <a:srcRect/>
          <a:stretch/>
        </p:blipFill>
        <p:spPr>
          <a:xfrm>
            <a:off x="8005760" y="2814639"/>
            <a:ext cx="4179222" cy="4043364"/>
          </a:xfrm>
          <a:prstGeom prst="rect">
            <a:avLst/>
          </a:prstGeom>
          <a:noFill/>
          <a:ln>
            <a:noFill/>
          </a:ln>
        </p:spPr>
      </p:pic>
      <p:pic>
        <p:nvPicPr>
          <p:cNvPr id="845" name="Google Shape;845;p100" descr="A close up of a sign&#10;&#10;Description automatically generated"/>
          <p:cNvPicPr preferRelativeResize="0"/>
          <p:nvPr/>
        </p:nvPicPr>
        <p:blipFill rotWithShape="1">
          <a:blip r:embed="rId3">
            <a:alphaModFix/>
          </a:blip>
          <a:srcRect/>
          <a:stretch/>
        </p:blipFill>
        <p:spPr>
          <a:xfrm>
            <a:off x="330088" y="6270011"/>
            <a:ext cx="948267" cy="339261"/>
          </a:xfrm>
          <a:prstGeom prst="rect">
            <a:avLst/>
          </a:prstGeom>
          <a:noFill/>
          <a:ln>
            <a:noFill/>
          </a:ln>
        </p:spPr>
      </p:pic>
      <p:cxnSp>
        <p:nvCxnSpPr>
          <p:cNvPr id="846" name="Google Shape;846;p100"/>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847" name="Google Shape;847;p100"/>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48" name="Google Shape;848;p100"/>
          <p:cNvSpPr txBox="1">
            <a:spLocks noGrp="1"/>
          </p:cNvSpPr>
          <p:nvPr>
            <p:ph type="body" idx="2"/>
          </p:nvPr>
        </p:nvSpPr>
        <p:spPr>
          <a:xfrm>
            <a:off x="8226816" y="1374496"/>
            <a:ext cx="3668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49" name="Google Shape;849;p100"/>
          <p:cNvSpPr txBox="1">
            <a:spLocks noGrp="1"/>
          </p:cNvSpPr>
          <p:nvPr>
            <p:ph type="body" idx="3"/>
          </p:nvPr>
        </p:nvSpPr>
        <p:spPr>
          <a:xfrm>
            <a:off x="8226816" y="715340"/>
            <a:ext cx="3668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50" name="Google Shape;850;p100"/>
          <p:cNvSpPr/>
          <p:nvPr/>
        </p:nvSpPr>
        <p:spPr>
          <a:xfrm>
            <a:off x="4261972" y="0"/>
            <a:ext cx="3668100" cy="68580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51" name="Google Shape;851;p100"/>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852" name="Google Shape;852;p100"/>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53" name="Google Shape;853;p100"/>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854" name="Google Shape;854;p100"/>
          <p:cNvSpPr txBox="1">
            <a:spLocks noGrp="1"/>
          </p:cNvSpPr>
          <p:nvPr>
            <p:ph type="body" idx="5"/>
          </p:nvPr>
        </p:nvSpPr>
        <p:spPr>
          <a:xfrm>
            <a:off x="330088" y="4932083"/>
            <a:ext cx="3635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55" name="Google Shape;855;p100"/>
          <p:cNvSpPr txBox="1">
            <a:spLocks noGrp="1"/>
          </p:cNvSpPr>
          <p:nvPr>
            <p:ph type="body" idx="6"/>
          </p:nvPr>
        </p:nvSpPr>
        <p:spPr>
          <a:xfrm>
            <a:off x="330088" y="4272927"/>
            <a:ext cx="3635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1900"/>
              <a:buFont typeface="Arial"/>
              <a:buNone/>
              <a:defRPr sz="19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56" name="Google Shape;856;p100" descr="A group of people in a room&#10;&#10;Description automatically generated"/>
          <p:cNvPicPr preferRelativeResize="0"/>
          <p:nvPr/>
        </p:nvPicPr>
        <p:blipFill rotWithShape="1">
          <a:blip r:embed="rId4">
            <a:alphaModFix/>
          </a:blip>
          <a:srcRect/>
          <a:stretch/>
        </p:blipFill>
        <p:spPr>
          <a:xfrm>
            <a:off x="0" y="0"/>
            <a:ext cx="4186240" cy="4026944"/>
          </a:xfrm>
          <a:prstGeom prst="rect">
            <a:avLst/>
          </a:prstGeom>
          <a:noFill/>
          <a:ln>
            <a:noFill/>
          </a:ln>
        </p:spPr>
      </p:pic>
      <p:sp>
        <p:nvSpPr>
          <p:cNvPr id="857" name="Google Shape;857;p100"/>
          <p:cNvSpPr txBox="1">
            <a:spLocks noGrp="1"/>
          </p:cNvSpPr>
          <p:nvPr>
            <p:ph type="body" idx="7"/>
          </p:nvPr>
        </p:nvSpPr>
        <p:spPr>
          <a:xfrm>
            <a:off x="4483027" y="715340"/>
            <a:ext cx="3203700" cy="1692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3500"/>
              <a:buFont typeface="Arial"/>
              <a:buNone/>
              <a:defRPr sz="35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58" name="Google Shape;858;p100"/>
          <p:cNvSpPr txBox="1">
            <a:spLocks noGrp="1"/>
          </p:cNvSpPr>
          <p:nvPr>
            <p:ph type="body" idx="8"/>
          </p:nvPr>
        </p:nvSpPr>
        <p:spPr>
          <a:xfrm>
            <a:off x="4483028" y="2814639"/>
            <a:ext cx="3203700" cy="3150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lt1"/>
              </a:buClr>
              <a:buSzPts val="1900"/>
              <a:buFont typeface="Arial"/>
              <a:buNone/>
              <a:defRPr sz="1900" b="0" i="0" u="none" strike="noStrike" cap="none">
                <a:solidFill>
                  <a:schemeClr val="lt1"/>
                </a:solidFill>
                <a:latin typeface="Arial"/>
                <a:ea typeface="Arial"/>
                <a:cs typeface="Arial"/>
                <a:sym typeface="Arial"/>
              </a:defRPr>
            </a:lvl2pPr>
            <a:lvl3pPr marL="1371600" marR="0" lvl="2" indent="-228600" algn="l">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a:lnSpc>
                <a:spcPct val="90000"/>
              </a:lnSpc>
              <a:spcBef>
                <a:spcPts val="5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59" name="Google Shape;859;p100"/>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Interior - 10, Editable Photos">
  <p:cSld name="2_Interior - 10, Editable Photos">
    <p:bg>
      <p:bgPr>
        <a:solidFill>
          <a:schemeClr val="lt1"/>
        </a:solidFill>
        <a:effectLst/>
      </p:bgPr>
    </p:bg>
    <p:spTree>
      <p:nvGrpSpPr>
        <p:cNvPr id="1" name="Shape 860"/>
        <p:cNvGrpSpPr/>
        <p:nvPr/>
      </p:nvGrpSpPr>
      <p:grpSpPr>
        <a:xfrm>
          <a:off x="0" y="0"/>
          <a:ext cx="0" cy="0"/>
          <a:chOff x="0" y="0"/>
          <a:chExt cx="0" cy="0"/>
        </a:xfrm>
      </p:grpSpPr>
      <p:sp>
        <p:nvSpPr>
          <p:cNvPr id="861" name="Google Shape;861;p101"/>
          <p:cNvSpPr/>
          <p:nvPr/>
        </p:nvSpPr>
        <p:spPr>
          <a:xfrm flipH="1">
            <a:off x="7983480" y="0"/>
            <a:ext cx="4201500" cy="2751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62" name="Google Shape;862;p101"/>
          <p:cNvSpPr/>
          <p:nvPr/>
        </p:nvSpPr>
        <p:spPr>
          <a:xfrm flipH="1">
            <a:off x="17" y="4105957"/>
            <a:ext cx="4201500" cy="2751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63" name="Google Shape;863;p101"/>
          <p:cNvSpPr>
            <a:spLocks noGrp="1"/>
          </p:cNvSpPr>
          <p:nvPr>
            <p:ph type="pic" idx="2"/>
          </p:nvPr>
        </p:nvSpPr>
        <p:spPr>
          <a:xfrm>
            <a:off x="7998744" y="2814639"/>
            <a:ext cx="4185900" cy="4043700"/>
          </a:xfrm>
          <a:prstGeom prst="rect">
            <a:avLst/>
          </a:prstGeom>
          <a:solidFill>
            <a:srgbClr val="BFBFBF"/>
          </a:solidFill>
          <a:ln>
            <a:noFill/>
          </a:ln>
        </p:spPr>
      </p:sp>
      <p:sp>
        <p:nvSpPr>
          <p:cNvPr id="864" name="Google Shape;864;p101"/>
          <p:cNvSpPr txBox="1">
            <a:spLocks noGrp="1"/>
          </p:cNvSpPr>
          <p:nvPr>
            <p:ph type="body" idx="1"/>
          </p:nvPr>
        </p:nvSpPr>
        <p:spPr>
          <a:xfrm>
            <a:off x="8226816" y="1374496"/>
            <a:ext cx="3668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65" name="Google Shape;865;p101"/>
          <p:cNvSpPr txBox="1">
            <a:spLocks noGrp="1"/>
          </p:cNvSpPr>
          <p:nvPr>
            <p:ph type="body" idx="3"/>
          </p:nvPr>
        </p:nvSpPr>
        <p:spPr>
          <a:xfrm>
            <a:off x="8226816" y="715340"/>
            <a:ext cx="3668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66" name="Google Shape;866;p101"/>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867" name="Google Shape;867;p101"/>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68" name="Google Shape;868;p101"/>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sp>
        <p:nvSpPr>
          <p:cNvPr id="869" name="Google Shape;869;p101"/>
          <p:cNvSpPr txBox="1">
            <a:spLocks noGrp="1"/>
          </p:cNvSpPr>
          <p:nvPr>
            <p:ph type="body" idx="5"/>
          </p:nvPr>
        </p:nvSpPr>
        <p:spPr>
          <a:xfrm>
            <a:off x="330088" y="4932083"/>
            <a:ext cx="3635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70" name="Google Shape;870;p101"/>
          <p:cNvSpPr txBox="1">
            <a:spLocks noGrp="1"/>
          </p:cNvSpPr>
          <p:nvPr>
            <p:ph type="body" idx="6"/>
          </p:nvPr>
        </p:nvSpPr>
        <p:spPr>
          <a:xfrm>
            <a:off x="330088" y="4272927"/>
            <a:ext cx="3635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71" name="Google Shape;871;p101"/>
          <p:cNvSpPr>
            <a:spLocks noGrp="1"/>
          </p:cNvSpPr>
          <p:nvPr>
            <p:ph type="pic" idx="7"/>
          </p:nvPr>
        </p:nvSpPr>
        <p:spPr>
          <a:xfrm>
            <a:off x="0" y="1"/>
            <a:ext cx="4185900" cy="4043700"/>
          </a:xfrm>
          <a:prstGeom prst="rect">
            <a:avLst/>
          </a:prstGeom>
          <a:solidFill>
            <a:srgbClr val="BFBFBF"/>
          </a:solidFill>
          <a:ln>
            <a:noFill/>
          </a:ln>
        </p:spPr>
      </p:sp>
      <p:sp>
        <p:nvSpPr>
          <p:cNvPr id="872" name="Google Shape;872;p101"/>
          <p:cNvSpPr txBox="1">
            <a:spLocks noGrp="1"/>
          </p:cNvSpPr>
          <p:nvPr>
            <p:ph type="body" idx="8"/>
          </p:nvPr>
        </p:nvSpPr>
        <p:spPr>
          <a:xfrm>
            <a:off x="4483027" y="715340"/>
            <a:ext cx="3203700" cy="1692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3500"/>
              <a:buFont typeface="Arial"/>
              <a:buNone/>
              <a:defRPr sz="35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73" name="Google Shape;873;p101"/>
          <p:cNvSpPr txBox="1">
            <a:spLocks noGrp="1"/>
          </p:cNvSpPr>
          <p:nvPr>
            <p:ph type="body" idx="9"/>
          </p:nvPr>
        </p:nvSpPr>
        <p:spPr>
          <a:xfrm>
            <a:off x="4483028" y="2814639"/>
            <a:ext cx="3203700" cy="3150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74" name="Google Shape;874;p101"/>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875" name="Google Shape;875;p101"/>
          <p:cNvSpPr txBox="1">
            <a:spLocks noGrp="1"/>
          </p:cNvSpPr>
          <p:nvPr>
            <p:ph type="body" idx="13"/>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76" name="Google Shape;876;p101" descr="A drawing of a face&#10;&#10;Description automatically generated"/>
          <p:cNvPicPr preferRelativeResize="0"/>
          <p:nvPr/>
        </p:nvPicPr>
        <p:blipFill rotWithShape="1">
          <a:blip r:embed="rId2">
            <a:alphaModFix/>
          </a:blip>
          <a:srcRect/>
          <a:stretch/>
        </p:blipFill>
        <p:spPr>
          <a:xfrm>
            <a:off x="360603" y="6258205"/>
            <a:ext cx="932196" cy="333513"/>
          </a:xfrm>
          <a:prstGeom prst="rect">
            <a:avLst/>
          </a:prstGeom>
          <a:noFill/>
          <a:ln>
            <a:noFill/>
          </a:ln>
        </p:spPr>
      </p:pic>
      <p:sp>
        <p:nvSpPr>
          <p:cNvPr id="877" name="Google Shape;877;p101"/>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Interior - 10, Set Photos">
  <p:cSld name="2_Interior - 10, Set Photos">
    <p:bg>
      <p:bgPr>
        <a:solidFill>
          <a:schemeClr val="lt1"/>
        </a:solidFill>
        <a:effectLst/>
      </p:bgPr>
    </p:bg>
    <p:spTree>
      <p:nvGrpSpPr>
        <p:cNvPr id="1" name="Shape 878"/>
        <p:cNvGrpSpPr/>
        <p:nvPr/>
      </p:nvGrpSpPr>
      <p:grpSpPr>
        <a:xfrm>
          <a:off x="0" y="0"/>
          <a:ext cx="0" cy="0"/>
          <a:chOff x="0" y="0"/>
          <a:chExt cx="0" cy="0"/>
        </a:xfrm>
      </p:grpSpPr>
      <p:pic>
        <p:nvPicPr>
          <p:cNvPr id="879" name="Google Shape;879;p102" descr="A person in a blue dress&#10;&#10;Description automatically generated"/>
          <p:cNvPicPr preferRelativeResize="0"/>
          <p:nvPr/>
        </p:nvPicPr>
        <p:blipFill rotWithShape="1">
          <a:blip r:embed="rId2">
            <a:alphaModFix/>
          </a:blip>
          <a:srcRect/>
          <a:stretch/>
        </p:blipFill>
        <p:spPr>
          <a:xfrm>
            <a:off x="8005760" y="2814639"/>
            <a:ext cx="4179222" cy="4043364"/>
          </a:xfrm>
          <a:prstGeom prst="rect">
            <a:avLst/>
          </a:prstGeom>
          <a:noFill/>
          <a:ln>
            <a:noFill/>
          </a:ln>
        </p:spPr>
      </p:pic>
      <p:sp>
        <p:nvSpPr>
          <p:cNvPr id="880" name="Google Shape;880;p102"/>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881" name="Google Shape;881;p102"/>
          <p:cNvSpPr txBox="1">
            <a:spLocks noGrp="1"/>
          </p:cNvSpPr>
          <p:nvPr>
            <p:ph type="body" idx="1"/>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82" name="Google Shape;882;p102"/>
          <p:cNvCxnSpPr/>
          <p:nvPr/>
        </p:nvCxnSpPr>
        <p:spPr>
          <a:xfrm>
            <a:off x="11603439" y="6258205"/>
            <a:ext cx="0" cy="285600"/>
          </a:xfrm>
          <a:prstGeom prst="straightConnector1">
            <a:avLst/>
          </a:prstGeom>
          <a:noFill/>
          <a:ln w="10575" cap="flat" cmpd="sng">
            <a:solidFill>
              <a:schemeClr val="lt1"/>
            </a:solidFill>
            <a:prstDash val="solid"/>
            <a:miter lim="800000"/>
            <a:headEnd type="none" w="sm" len="sm"/>
            <a:tailEnd type="none" w="sm" len="sm"/>
          </a:ln>
        </p:spPr>
      </p:cxnSp>
      <p:pic>
        <p:nvPicPr>
          <p:cNvPr id="883" name="Google Shape;883;p102" descr="A group of people in a room&#10;&#10;Description automatically generated"/>
          <p:cNvPicPr preferRelativeResize="0"/>
          <p:nvPr/>
        </p:nvPicPr>
        <p:blipFill rotWithShape="1">
          <a:blip r:embed="rId3">
            <a:alphaModFix/>
          </a:blip>
          <a:srcRect/>
          <a:stretch/>
        </p:blipFill>
        <p:spPr>
          <a:xfrm>
            <a:off x="0" y="0"/>
            <a:ext cx="4186240" cy="4026944"/>
          </a:xfrm>
          <a:prstGeom prst="rect">
            <a:avLst/>
          </a:prstGeom>
          <a:noFill/>
          <a:ln>
            <a:noFill/>
          </a:ln>
        </p:spPr>
      </p:pic>
      <p:sp>
        <p:nvSpPr>
          <p:cNvPr id="884" name="Google Shape;884;p102"/>
          <p:cNvSpPr/>
          <p:nvPr/>
        </p:nvSpPr>
        <p:spPr>
          <a:xfrm flipH="1">
            <a:off x="7983480" y="0"/>
            <a:ext cx="4201500" cy="2751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85" name="Google Shape;885;p102"/>
          <p:cNvSpPr/>
          <p:nvPr/>
        </p:nvSpPr>
        <p:spPr>
          <a:xfrm flipH="1">
            <a:off x="17" y="4105957"/>
            <a:ext cx="4201500" cy="2751900"/>
          </a:xfrm>
          <a:prstGeom prst="rect">
            <a:avLst/>
          </a:prstGeom>
          <a:solidFill>
            <a:srgbClr val="0094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86" name="Google Shape;886;p102"/>
          <p:cNvSpPr txBox="1">
            <a:spLocks noGrp="1"/>
          </p:cNvSpPr>
          <p:nvPr>
            <p:ph type="body" idx="2"/>
          </p:nvPr>
        </p:nvSpPr>
        <p:spPr>
          <a:xfrm>
            <a:off x="8226816" y="1374496"/>
            <a:ext cx="3668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87" name="Google Shape;887;p102"/>
          <p:cNvSpPr txBox="1">
            <a:spLocks noGrp="1"/>
          </p:cNvSpPr>
          <p:nvPr>
            <p:ph type="body" idx="3"/>
          </p:nvPr>
        </p:nvSpPr>
        <p:spPr>
          <a:xfrm>
            <a:off x="8226816" y="715340"/>
            <a:ext cx="3668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88" name="Google Shape;888;p102"/>
          <p:cNvSpPr txBox="1">
            <a:spLocks noGrp="1"/>
          </p:cNvSpPr>
          <p:nvPr>
            <p:ph type="body" idx="4"/>
          </p:nvPr>
        </p:nvSpPr>
        <p:spPr>
          <a:xfrm>
            <a:off x="330088" y="4932083"/>
            <a:ext cx="3635100" cy="1033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89" name="Google Shape;889;p102"/>
          <p:cNvSpPr txBox="1">
            <a:spLocks noGrp="1"/>
          </p:cNvSpPr>
          <p:nvPr>
            <p:ph type="body" idx="5"/>
          </p:nvPr>
        </p:nvSpPr>
        <p:spPr>
          <a:xfrm>
            <a:off x="330088" y="4272927"/>
            <a:ext cx="3635100" cy="518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1pPr>
            <a:lvl2pPr marL="914400" marR="0" lvl="1"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90" name="Google Shape;890;p102"/>
          <p:cNvSpPr txBox="1">
            <a:spLocks noGrp="1"/>
          </p:cNvSpPr>
          <p:nvPr>
            <p:ph type="body" idx="6"/>
          </p:nvPr>
        </p:nvSpPr>
        <p:spPr>
          <a:xfrm>
            <a:off x="4483027" y="715340"/>
            <a:ext cx="3203700" cy="1692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751"/>
              </a:buClr>
              <a:buSzPts val="3500"/>
              <a:buFont typeface="Arial"/>
              <a:buNone/>
              <a:defRPr sz="3500" b="1" i="0" u="none" strike="noStrike" cap="none">
                <a:solidFill>
                  <a:srgbClr val="201751"/>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91" name="Google Shape;891;p102"/>
          <p:cNvSpPr txBox="1">
            <a:spLocks noGrp="1"/>
          </p:cNvSpPr>
          <p:nvPr>
            <p:ph type="body" idx="7"/>
          </p:nvPr>
        </p:nvSpPr>
        <p:spPr>
          <a:xfrm>
            <a:off x="4483028" y="2814639"/>
            <a:ext cx="3203700" cy="3150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892" name="Google Shape;892;p102"/>
          <p:cNvCxnSpPr/>
          <p:nvPr/>
        </p:nvCxnSpPr>
        <p:spPr>
          <a:xfrm>
            <a:off x="1371417" y="6202349"/>
            <a:ext cx="0" cy="456900"/>
          </a:xfrm>
          <a:prstGeom prst="straightConnector1">
            <a:avLst/>
          </a:prstGeom>
          <a:noFill/>
          <a:ln w="10575" cap="flat" cmpd="sng">
            <a:solidFill>
              <a:schemeClr val="lt1"/>
            </a:solidFill>
            <a:prstDash val="solid"/>
            <a:miter lim="800000"/>
            <a:headEnd type="none" w="sm" len="sm"/>
            <a:tailEnd type="none" w="sm" len="sm"/>
          </a:ln>
        </p:spPr>
      </p:cxnSp>
      <p:sp>
        <p:nvSpPr>
          <p:cNvPr id="893" name="Google Shape;893;p102"/>
          <p:cNvSpPr txBox="1">
            <a:spLocks noGrp="1"/>
          </p:cNvSpPr>
          <p:nvPr>
            <p:ph type="body" idx="8"/>
          </p:nvPr>
        </p:nvSpPr>
        <p:spPr>
          <a:xfrm>
            <a:off x="1436132" y="625824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894" name="Google Shape;894;p102" descr="A drawing of a face&#10;&#10;Description automatically generated"/>
          <p:cNvPicPr preferRelativeResize="0"/>
          <p:nvPr/>
        </p:nvPicPr>
        <p:blipFill rotWithShape="1">
          <a:blip r:embed="rId4">
            <a:alphaModFix/>
          </a:blip>
          <a:srcRect/>
          <a:stretch/>
        </p:blipFill>
        <p:spPr>
          <a:xfrm>
            <a:off x="360603" y="6258205"/>
            <a:ext cx="932196" cy="333513"/>
          </a:xfrm>
          <a:prstGeom prst="rect">
            <a:avLst/>
          </a:prstGeom>
          <a:noFill/>
          <a:ln>
            <a:noFill/>
          </a:ln>
        </p:spPr>
      </p:pic>
      <p:sp>
        <p:nvSpPr>
          <p:cNvPr id="895" name="Google Shape;895;p10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Interior - 11, Editable Photos">
  <p:cSld name="2_Interior - 11, Editable Photos">
    <p:bg>
      <p:bgPr>
        <a:solidFill>
          <a:schemeClr val="lt1"/>
        </a:solidFill>
        <a:effectLst/>
      </p:bgPr>
    </p:bg>
    <p:spTree>
      <p:nvGrpSpPr>
        <p:cNvPr id="1" name="Shape 896"/>
        <p:cNvGrpSpPr/>
        <p:nvPr/>
      </p:nvGrpSpPr>
      <p:grpSpPr>
        <a:xfrm>
          <a:off x="0" y="0"/>
          <a:ext cx="0" cy="0"/>
          <a:chOff x="0" y="0"/>
          <a:chExt cx="0" cy="0"/>
        </a:xfrm>
      </p:grpSpPr>
      <p:sp>
        <p:nvSpPr>
          <p:cNvPr id="897" name="Google Shape;897;p103"/>
          <p:cNvSpPr/>
          <p:nvPr/>
        </p:nvSpPr>
        <p:spPr>
          <a:xfrm>
            <a:off x="330088" y="763316"/>
            <a:ext cx="10338300" cy="5051700"/>
          </a:xfrm>
          <a:prstGeom prst="rect">
            <a:avLst/>
          </a:prstGeom>
          <a:noFill/>
          <a:ln w="55025"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898" name="Google Shape;898;p103"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899" name="Google Shape;899;p103"/>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900" name="Google Shape;900;p103"/>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01" name="Google Shape;901;p103"/>
          <p:cNvSpPr/>
          <p:nvPr/>
        </p:nvSpPr>
        <p:spPr>
          <a:xfrm>
            <a:off x="9331453" y="1323203"/>
            <a:ext cx="2860500" cy="393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02" name="Google Shape;902;p103"/>
          <p:cNvSpPr>
            <a:spLocks noGrp="1"/>
          </p:cNvSpPr>
          <p:nvPr>
            <p:ph type="pic" idx="2"/>
          </p:nvPr>
        </p:nvSpPr>
        <p:spPr>
          <a:xfrm>
            <a:off x="9331453" y="1649141"/>
            <a:ext cx="2860500" cy="3279900"/>
          </a:xfrm>
          <a:prstGeom prst="rect">
            <a:avLst/>
          </a:prstGeom>
          <a:solidFill>
            <a:srgbClr val="BFBFBF"/>
          </a:solidFill>
          <a:ln>
            <a:noFill/>
          </a:ln>
        </p:spPr>
      </p:sp>
      <p:sp>
        <p:nvSpPr>
          <p:cNvPr id="903" name="Google Shape;903;p103"/>
          <p:cNvSpPr txBox="1">
            <a:spLocks noGrp="1"/>
          </p:cNvSpPr>
          <p:nvPr>
            <p:ph type="body" idx="3"/>
          </p:nvPr>
        </p:nvSpPr>
        <p:spPr>
          <a:xfrm>
            <a:off x="614856" y="1014413"/>
            <a:ext cx="83004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04" name="Google Shape;904;p103"/>
          <p:cNvSpPr txBox="1">
            <a:spLocks noGrp="1"/>
          </p:cNvSpPr>
          <p:nvPr>
            <p:ph type="body" idx="4"/>
          </p:nvPr>
        </p:nvSpPr>
        <p:spPr>
          <a:xfrm>
            <a:off x="614856" y="2122901"/>
            <a:ext cx="83004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05" name="Google Shape;905;p103"/>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06" name="Google Shape;906;p103"/>
          <p:cNvSpPr txBox="1">
            <a:spLocks noGrp="1"/>
          </p:cNvSpPr>
          <p:nvPr>
            <p:ph type="body" idx="5"/>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07" name="Google Shape;907;p103"/>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908" name="Google Shape;908;p103"/>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Interior - 11, Set Photos">
  <p:cSld name="2_Interior - 11, Set Photos">
    <p:bg>
      <p:bgPr>
        <a:solidFill>
          <a:schemeClr val="lt1"/>
        </a:solidFill>
        <a:effectLst/>
      </p:bgPr>
    </p:bg>
    <p:spTree>
      <p:nvGrpSpPr>
        <p:cNvPr id="1" name="Shape 909"/>
        <p:cNvGrpSpPr/>
        <p:nvPr/>
      </p:nvGrpSpPr>
      <p:grpSpPr>
        <a:xfrm>
          <a:off x="0" y="0"/>
          <a:ext cx="0" cy="0"/>
          <a:chOff x="0" y="0"/>
          <a:chExt cx="0" cy="0"/>
        </a:xfrm>
      </p:grpSpPr>
      <p:sp>
        <p:nvSpPr>
          <p:cNvPr id="910" name="Google Shape;910;p104"/>
          <p:cNvSpPr/>
          <p:nvPr/>
        </p:nvSpPr>
        <p:spPr>
          <a:xfrm>
            <a:off x="330088" y="763316"/>
            <a:ext cx="10338300" cy="5051700"/>
          </a:xfrm>
          <a:prstGeom prst="rect">
            <a:avLst/>
          </a:prstGeom>
          <a:noFill/>
          <a:ln w="55025" cap="flat" cmpd="sng">
            <a:solidFill>
              <a:srgbClr val="0094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11" name="Google Shape;911;p104" descr="A close up of a sign&#10;&#10;Description automatically generated"/>
          <p:cNvPicPr preferRelativeResize="0"/>
          <p:nvPr/>
        </p:nvPicPr>
        <p:blipFill rotWithShape="1">
          <a:blip r:embed="rId2">
            <a:alphaModFix/>
          </a:blip>
          <a:srcRect/>
          <a:stretch/>
        </p:blipFill>
        <p:spPr>
          <a:xfrm>
            <a:off x="330088" y="6270011"/>
            <a:ext cx="948267" cy="339261"/>
          </a:xfrm>
          <a:prstGeom prst="rect">
            <a:avLst/>
          </a:prstGeom>
          <a:noFill/>
          <a:ln>
            <a:noFill/>
          </a:ln>
        </p:spPr>
      </p:pic>
      <p:cxnSp>
        <p:nvCxnSpPr>
          <p:cNvPr id="912" name="Google Shape;912;p104"/>
          <p:cNvCxnSpPr/>
          <p:nvPr/>
        </p:nvCxnSpPr>
        <p:spPr>
          <a:xfrm>
            <a:off x="1345904" y="6211231"/>
            <a:ext cx="0" cy="456900"/>
          </a:xfrm>
          <a:prstGeom prst="straightConnector1">
            <a:avLst/>
          </a:prstGeom>
          <a:noFill/>
          <a:ln w="10575" cap="flat" cmpd="sng">
            <a:solidFill>
              <a:srgbClr val="201751"/>
            </a:solidFill>
            <a:prstDash val="solid"/>
            <a:miter lim="800000"/>
            <a:headEnd type="none" w="sm" len="sm"/>
            <a:tailEnd type="none" w="sm" len="sm"/>
          </a:ln>
        </p:spPr>
      </p:cxnSp>
      <p:sp>
        <p:nvSpPr>
          <p:cNvPr id="913" name="Google Shape;913;p104"/>
          <p:cNvSpPr txBox="1">
            <a:spLocks noGrp="1"/>
          </p:cNvSpPr>
          <p:nvPr>
            <p:ph type="body" idx="1"/>
          </p:nvPr>
        </p:nvSpPr>
        <p:spPr>
          <a:xfrm>
            <a:off x="1410617" y="6267121"/>
            <a:ext cx="2021700" cy="345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100"/>
              </a:spcBef>
              <a:spcAft>
                <a:spcPts val="0"/>
              </a:spcAft>
              <a:buClr>
                <a:srgbClr val="201B50"/>
              </a:buClr>
              <a:buSzPts val="1200"/>
              <a:buFont typeface="Arial"/>
              <a:buNone/>
              <a:defRPr sz="1200" b="0" i="0" u="none" strike="noStrike" cap="none">
                <a:solidFill>
                  <a:srgbClr val="201B50"/>
                </a:solidFill>
                <a:latin typeface="Roboto Slab"/>
                <a:ea typeface="Roboto Slab"/>
                <a:cs typeface="Roboto Slab"/>
                <a:sym typeface="Roboto Slab"/>
              </a:defRPr>
            </a:lvl1pPr>
            <a:lvl2pPr marL="914400" marR="0" lvl="1"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14" name="Google Shape;914;p104"/>
          <p:cNvSpPr/>
          <p:nvPr/>
        </p:nvSpPr>
        <p:spPr>
          <a:xfrm>
            <a:off x="9331453" y="1323203"/>
            <a:ext cx="2860500" cy="393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15" name="Google Shape;915;p104"/>
          <p:cNvSpPr txBox="1">
            <a:spLocks noGrp="1"/>
          </p:cNvSpPr>
          <p:nvPr>
            <p:ph type="body" idx="2"/>
          </p:nvPr>
        </p:nvSpPr>
        <p:spPr>
          <a:xfrm>
            <a:off x="614856" y="1014413"/>
            <a:ext cx="8300400" cy="89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1pPr>
            <a:lvl2pPr marL="914400" marR="0" lvl="1"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2pPr>
            <a:lvl3pPr marL="1371600" marR="0" lvl="2"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3pPr>
            <a:lvl4pPr marL="1828800" marR="0" lvl="3"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4pPr>
            <a:lvl5pPr marL="2286000" marR="0" lvl="4" indent="-228600" algn="l">
              <a:lnSpc>
                <a:spcPct val="90000"/>
              </a:lnSpc>
              <a:spcBef>
                <a:spcPts val="500"/>
              </a:spcBef>
              <a:spcAft>
                <a:spcPts val="0"/>
              </a:spcAft>
              <a:buClr>
                <a:srgbClr val="201B50"/>
              </a:buClr>
              <a:buSzPts val="3500"/>
              <a:buFont typeface="Arial"/>
              <a:buNone/>
              <a:defRPr sz="3500" b="1" i="0" u="none" strike="noStrike" cap="none">
                <a:solidFill>
                  <a:srgbClr val="201B50"/>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16" name="Google Shape;916;p104"/>
          <p:cNvSpPr txBox="1">
            <a:spLocks noGrp="1"/>
          </p:cNvSpPr>
          <p:nvPr>
            <p:ph type="body" idx="3"/>
          </p:nvPr>
        </p:nvSpPr>
        <p:spPr>
          <a:xfrm>
            <a:off x="614856" y="2122901"/>
            <a:ext cx="8300400" cy="343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917" name="Google Shape;917;p104" descr="A group of people sitting at a table&#10;&#10;Description automatically generated"/>
          <p:cNvPicPr preferRelativeResize="0"/>
          <p:nvPr/>
        </p:nvPicPr>
        <p:blipFill rotWithShape="1">
          <a:blip r:embed="rId3">
            <a:alphaModFix/>
          </a:blip>
          <a:srcRect/>
          <a:stretch/>
        </p:blipFill>
        <p:spPr>
          <a:xfrm>
            <a:off x="9331453" y="1649140"/>
            <a:ext cx="2860547" cy="3280046"/>
          </a:xfrm>
          <a:prstGeom prst="rect">
            <a:avLst/>
          </a:prstGeom>
          <a:noFill/>
          <a:ln>
            <a:noFill/>
          </a:ln>
        </p:spPr>
      </p:pic>
      <p:sp>
        <p:nvSpPr>
          <p:cNvPr id="918" name="Google Shape;918;p104"/>
          <p:cNvSpPr txBox="1"/>
          <p:nvPr/>
        </p:nvSpPr>
        <p:spPr>
          <a:xfrm>
            <a:off x="11072807" y="6269781"/>
            <a:ext cx="535200" cy="246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9490"/>
                </a:solidFill>
                <a:latin typeface="Arial"/>
                <a:ea typeface="Arial"/>
                <a:cs typeface="Arial"/>
                <a:sym typeface="Arial"/>
              </a:rPr>
              <a:t>PAGE</a:t>
            </a:r>
            <a:endParaRPr sz="1500" b="0" i="0" u="none" strike="noStrike" cap="none">
              <a:solidFill>
                <a:srgbClr val="000000"/>
              </a:solidFill>
              <a:latin typeface="Arial"/>
              <a:ea typeface="Arial"/>
              <a:cs typeface="Arial"/>
              <a:sym typeface="Arial"/>
            </a:endParaRPr>
          </a:p>
        </p:txBody>
      </p:sp>
      <p:sp>
        <p:nvSpPr>
          <p:cNvPr id="919" name="Google Shape;919;p104"/>
          <p:cNvSpPr txBox="1">
            <a:spLocks noGrp="1"/>
          </p:cNvSpPr>
          <p:nvPr>
            <p:ph type="body" idx="4"/>
          </p:nvPr>
        </p:nvSpPr>
        <p:spPr>
          <a:xfrm>
            <a:off x="11571683" y="6094825"/>
            <a:ext cx="457200" cy="4839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100"/>
              </a:spcBef>
              <a:spcAft>
                <a:spcPts val="0"/>
              </a:spcAft>
              <a:buClr>
                <a:srgbClr val="009490"/>
              </a:buClr>
              <a:buSzPts val="1900"/>
              <a:buFont typeface="Arial"/>
              <a:buNone/>
              <a:defRPr sz="1900" b="1" i="0" u="none" strike="noStrike" cap="none">
                <a:solidFill>
                  <a:srgbClr val="009490"/>
                </a:solidFill>
                <a:latin typeface="Oswald"/>
                <a:ea typeface="Oswald"/>
                <a:cs typeface="Oswald"/>
                <a:sym typeface="Oswald"/>
              </a:defRPr>
            </a:lvl1pPr>
            <a:lvl2pPr marL="914400" marR="0" lvl="1" indent="-228600" algn="l">
              <a:lnSpc>
                <a:spcPct val="90000"/>
              </a:lnSpc>
              <a:spcBef>
                <a:spcPts val="500"/>
              </a:spcBef>
              <a:spcAft>
                <a:spcPts val="0"/>
              </a:spcAft>
              <a:buClr>
                <a:schemeClr val="lt1"/>
              </a:buClr>
              <a:buSzPts val="2400"/>
              <a:buFont typeface="Arial"/>
              <a:buNone/>
              <a:defRPr sz="2400" b="1" i="0" u="none" strike="noStrike" cap="none">
                <a:solidFill>
                  <a:schemeClr val="lt1"/>
                </a:solidFill>
                <a:latin typeface="Oswald"/>
                <a:ea typeface="Oswald"/>
                <a:cs typeface="Oswald"/>
                <a:sym typeface="Oswald"/>
              </a:defRPr>
            </a:lvl2pPr>
            <a:lvl3pPr marL="1371600" marR="0" lvl="2" indent="-228600" algn="l">
              <a:lnSpc>
                <a:spcPct val="90000"/>
              </a:lnSpc>
              <a:spcBef>
                <a:spcPts val="500"/>
              </a:spcBef>
              <a:spcAft>
                <a:spcPts val="0"/>
              </a:spcAft>
              <a:buClr>
                <a:schemeClr val="lt1"/>
              </a:buClr>
              <a:buSzPts val="2000"/>
              <a:buFont typeface="Arial"/>
              <a:buNone/>
              <a:defRPr sz="2000" b="1" i="0" u="none" strike="noStrike" cap="none">
                <a:solidFill>
                  <a:schemeClr val="lt1"/>
                </a:solidFill>
                <a:latin typeface="Oswald"/>
                <a:ea typeface="Oswald"/>
                <a:cs typeface="Oswald"/>
                <a:sym typeface="Oswald"/>
              </a:defRPr>
            </a:lvl3pPr>
            <a:lvl4pPr marL="1828800" marR="0" lvl="3"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4pPr>
            <a:lvl5pPr marL="2286000" marR="0" lvl="4" indent="-228600" algn="l">
              <a:lnSpc>
                <a:spcPct val="90000"/>
              </a:lnSpc>
              <a:spcBef>
                <a:spcPts val="500"/>
              </a:spcBef>
              <a:spcAft>
                <a:spcPts val="0"/>
              </a:spcAft>
              <a:buClr>
                <a:schemeClr val="lt1"/>
              </a:buClr>
              <a:buSzPts val="1900"/>
              <a:buFont typeface="Arial"/>
              <a:buNone/>
              <a:defRPr sz="1900" b="1" i="0" u="none" strike="noStrike" cap="none">
                <a:solidFill>
                  <a:schemeClr val="lt1"/>
                </a:solidFill>
                <a:latin typeface="Oswald"/>
                <a:ea typeface="Oswald"/>
                <a:cs typeface="Oswald"/>
                <a:sym typeface="Oswald"/>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920" name="Google Shape;920;p104"/>
          <p:cNvCxnSpPr/>
          <p:nvPr/>
        </p:nvCxnSpPr>
        <p:spPr>
          <a:xfrm>
            <a:off x="11603439" y="6258205"/>
            <a:ext cx="0" cy="285600"/>
          </a:xfrm>
          <a:prstGeom prst="straightConnector1">
            <a:avLst/>
          </a:prstGeom>
          <a:noFill/>
          <a:ln w="10575" cap="flat" cmpd="sng">
            <a:solidFill>
              <a:srgbClr val="009490"/>
            </a:solidFill>
            <a:prstDash val="solid"/>
            <a:miter lim="800000"/>
            <a:headEnd type="none" w="sm" len="sm"/>
            <a:tailEnd type="none" w="sm" len="sm"/>
          </a:ln>
        </p:spPr>
      </p:cxnSp>
      <p:sp>
        <p:nvSpPr>
          <p:cNvPr id="921" name="Google Shape;921;p104"/>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rgbClr val="201B50"/>
                </a:solidFill>
                <a:latin typeface="Roboto Slab"/>
                <a:ea typeface="Roboto Slab"/>
                <a:cs typeface="Roboto Slab"/>
                <a:sym typeface="Roboto Slab"/>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theme" Target="../theme/theme5.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95C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193" name="Google Shape;193;p34"/>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94" name="Google Shape;194;p3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5" name="Google Shape;195;p3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6" name="Google Shape;196;p3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4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8" name="Google Shape;268;p46"/>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269" name="Google Shape;269;p4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70" name="Google Shape;270;p4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71" name="Google Shape;271;p4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70"/>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52"/>
        <p:cNvGrpSpPr/>
        <p:nvPr/>
      </p:nvGrpSpPr>
      <p:grpSpPr>
        <a:xfrm>
          <a:off x="0" y="0"/>
          <a:ext cx="0" cy="0"/>
          <a:chOff x="0" y="0"/>
          <a:chExt cx="0" cy="0"/>
        </a:xfrm>
      </p:grpSpPr>
      <p:sp>
        <p:nvSpPr>
          <p:cNvPr id="1153" name="Google Shape;1153;p1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ctr">
              <a:lnSpc>
                <a:spcPct val="100000"/>
              </a:lnSpc>
              <a:spcBef>
                <a:spcPts val="0"/>
              </a:spcBef>
              <a:spcAft>
                <a:spcPts val="0"/>
              </a:spcAft>
              <a:buClr>
                <a:srgbClr val="211650"/>
              </a:buClr>
              <a:buSzPts val="4000"/>
              <a:buFont typeface="Josefin Sans"/>
              <a:buNone/>
              <a:defRPr sz="4000" b="1" i="0" u="none" strike="noStrike" cap="none">
                <a:solidFill>
                  <a:srgbClr val="211650"/>
                </a:solidFill>
                <a:latin typeface="Josefin Sans"/>
                <a:ea typeface="Josefin Sans"/>
                <a:cs typeface="Josefin Sans"/>
                <a:sym typeface="Josefin Sans"/>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54" name="Google Shape;1154;p12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a:lnSpc>
                <a:spcPct val="115000"/>
              </a:lnSpc>
              <a:spcBef>
                <a:spcPts val="0"/>
              </a:spcBef>
              <a:spcAft>
                <a:spcPts val="0"/>
              </a:spcAft>
              <a:buClr>
                <a:srgbClr val="211650"/>
              </a:buClr>
              <a:buSzPts val="2400"/>
              <a:buFont typeface="Didact Gothic"/>
              <a:buChar char="●"/>
              <a:defRPr sz="2400" b="0" i="0" u="none" strike="noStrike" cap="none">
                <a:solidFill>
                  <a:srgbClr val="211650"/>
                </a:solidFill>
                <a:latin typeface="Didact Gothic"/>
                <a:ea typeface="Didact Gothic"/>
                <a:cs typeface="Didact Gothic"/>
                <a:sym typeface="Didact Gothic"/>
              </a:defRPr>
            </a:lvl1pPr>
            <a:lvl2pPr marL="914400" marR="0" lvl="1"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2pPr>
            <a:lvl3pPr marL="1371600" marR="0" lvl="2"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3pPr>
            <a:lvl4pPr marL="1828800" marR="0" lvl="3"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4pPr>
            <a:lvl5pPr marL="2286000" marR="0" lvl="4"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5pPr>
            <a:lvl6pPr marL="2743200" marR="0" lvl="5"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6pPr>
            <a:lvl7pPr marL="3200400" marR="0" lvl="6"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7pPr>
            <a:lvl8pPr marL="3657600" marR="0" lvl="7"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8pPr>
            <a:lvl9pPr marL="4114800" marR="0" lvl="8" indent="-349250" algn="l">
              <a:lnSpc>
                <a:spcPct val="115000"/>
              </a:lnSpc>
              <a:spcBef>
                <a:spcPts val="0"/>
              </a:spcBef>
              <a:spcAft>
                <a:spcPts val="0"/>
              </a:spcAft>
              <a:buClr>
                <a:srgbClr val="211650"/>
              </a:buClr>
              <a:buSzPts val="1900"/>
              <a:buFont typeface="Didact Gothic"/>
              <a:buChar char="■"/>
              <a:defRPr sz="1900" b="0" i="0" u="none" strike="noStrike" cap="none">
                <a:solidFill>
                  <a:srgbClr val="211650"/>
                </a:solidFill>
                <a:latin typeface="Didact Gothic"/>
                <a:ea typeface="Didact Gothic"/>
                <a:cs typeface="Didact Gothic"/>
                <a:sym typeface="Didact Gothic"/>
              </a:defRPr>
            </a:lvl9pPr>
          </a:lstStyle>
          <a:p>
            <a:endParaRPr/>
          </a:p>
        </p:txBody>
      </p:sp>
      <p:sp>
        <p:nvSpPr>
          <p:cNvPr id="1155" name="Google Shape;1155;p12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5"/>
        <p:cNvGrpSpPr/>
        <p:nvPr/>
      </p:nvGrpSpPr>
      <p:grpSpPr>
        <a:xfrm>
          <a:off x="0" y="0"/>
          <a:ext cx="0" cy="0"/>
          <a:chOff x="0" y="0"/>
          <a:chExt cx="0" cy="0"/>
        </a:xfrm>
      </p:grpSpPr>
      <p:sp>
        <p:nvSpPr>
          <p:cNvPr id="1236" name="Google Shape;1236;p1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7" name="Google Shape;1237;p1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38" name="Google Shape;1238;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9" name="Google Shape;1239;p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0" name="Google Shape;1240;p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757575"/>
                </a:solidFill>
                <a:latin typeface="Arial"/>
                <a:ea typeface="Arial"/>
                <a:cs typeface="Arial"/>
                <a:sym typeface="Arial"/>
              </a:defRPr>
            </a:lvl1pPr>
            <a:lvl2pPr marL="0" marR="0" lvl="1" indent="0" algn="r">
              <a:spcBef>
                <a:spcPts val="0"/>
              </a:spcBef>
              <a:buNone/>
              <a:defRPr sz="1200" b="0" i="0" u="none" strike="noStrike" cap="none">
                <a:solidFill>
                  <a:srgbClr val="757575"/>
                </a:solidFill>
                <a:latin typeface="Arial"/>
                <a:ea typeface="Arial"/>
                <a:cs typeface="Arial"/>
                <a:sym typeface="Arial"/>
              </a:defRPr>
            </a:lvl2pPr>
            <a:lvl3pPr marL="0" marR="0" lvl="2" indent="0" algn="r">
              <a:spcBef>
                <a:spcPts val="0"/>
              </a:spcBef>
              <a:buNone/>
              <a:defRPr sz="1200" b="0" i="0" u="none" strike="noStrike" cap="none">
                <a:solidFill>
                  <a:srgbClr val="757575"/>
                </a:solidFill>
                <a:latin typeface="Arial"/>
                <a:ea typeface="Arial"/>
                <a:cs typeface="Arial"/>
                <a:sym typeface="Arial"/>
              </a:defRPr>
            </a:lvl3pPr>
            <a:lvl4pPr marL="0" marR="0" lvl="3" indent="0" algn="r">
              <a:spcBef>
                <a:spcPts val="0"/>
              </a:spcBef>
              <a:buNone/>
              <a:defRPr sz="1200" b="0" i="0" u="none" strike="noStrike" cap="none">
                <a:solidFill>
                  <a:srgbClr val="757575"/>
                </a:solidFill>
                <a:latin typeface="Arial"/>
                <a:ea typeface="Arial"/>
                <a:cs typeface="Arial"/>
                <a:sym typeface="Arial"/>
              </a:defRPr>
            </a:lvl4pPr>
            <a:lvl5pPr marL="0" marR="0" lvl="4" indent="0" algn="r">
              <a:spcBef>
                <a:spcPts val="0"/>
              </a:spcBef>
              <a:buNone/>
              <a:defRPr sz="1200" b="0" i="0" u="none" strike="noStrike" cap="none">
                <a:solidFill>
                  <a:srgbClr val="757575"/>
                </a:solidFill>
                <a:latin typeface="Arial"/>
                <a:ea typeface="Arial"/>
                <a:cs typeface="Arial"/>
                <a:sym typeface="Arial"/>
              </a:defRPr>
            </a:lvl5pPr>
            <a:lvl6pPr marL="0" marR="0" lvl="5" indent="0" algn="r">
              <a:spcBef>
                <a:spcPts val="0"/>
              </a:spcBef>
              <a:buNone/>
              <a:defRPr sz="1200" b="0" i="0" u="none" strike="noStrike" cap="none">
                <a:solidFill>
                  <a:srgbClr val="757575"/>
                </a:solidFill>
                <a:latin typeface="Arial"/>
                <a:ea typeface="Arial"/>
                <a:cs typeface="Arial"/>
                <a:sym typeface="Arial"/>
              </a:defRPr>
            </a:lvl6pPr>
            <a:lvl7pPr marL="0" marR="0" lvl="6" indent="0" algn="r">
              <a:spcBef>
                <a:spcPts val="0"/>
              </a:spcBef>
              <a:buNone/>
              <a:defRPr sz="1200" b="0" i="0" u="none" strike="noStrike" cap="none">
                <a:solidFill>
                  <a:srgbClr val="757575"/>
                </a:solidFill>
                <a:latin typeface="Arial"/>
                <a:ea typeface="Arial"/>
                <a:cs typeface="Arial"/>
                <a:sym typeface="Arial"/>
              </a:defRPr>
            </a:lvl7pPr>
            <a:lvl8pPr marL="0" marR="0" lvl="7" indent="0" algn="r">
              <a:spcBef>
                <a:spcPts val="0"/>
              </a:spcBef>
              <a:buNone/>
              <a:defRPr sz="1200" b="0" i="0" u="none" strike="noStrike" cap="none">
                <a:solidFill>
                  <a:srgbClr val="757575"/>
                </a:solidFill>
                <a:latin typeface="Arial"/>
                <a:ea typeface="Arial"/>
                <a:cs typeface="Arial"/>
                <a:sym typeface="Arial"/>
              </a:defRPr>
            </a:lvl8pPr>
            <a:lvl9pPr marL="0" marR="0" lvl="8" indent="0" algn="r">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hyperlink" Target="https://texreg.sos.state.tx.us/public/readtac$ext.TacPage?sl=R&amp;app=9&amp;p_dir=&amp;p_rloc=&amp;p_tloc=&amp;p_ploc=&amp;pg=1&amp;p_tac=&amp;ti=19&amp;pt=2&amp;ch=89&amp;rl=101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hyperlink" Target="http://bit.ly/SampSTgoals"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forms/d/e/1FAIpQLSdMFYUHSfGdE-ED6YvObvUCKy4rZjfvibQGjo-rR9JrvAWI8w/viewform"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49"/>
          <p:cNvSpPr txBox="1">
            <a:spLocks noGrp="1"/>
          </p:cNvSpPr>
          <p:nvPr>
            <p:ph type="title" idx="4294967295"/>
          </p:nvPr>
        </p:nvSpPr>
        <p:spPr>
          <a:xfrm>
            <a:off x="3689350" y="785813"/>
            <a:ext cx="4827588" cy="16970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Welcome to</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CEEDAR’s Leadership</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Topical Action Group (TAG)</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316" name="Google Shape;1316;p149">
            <a:extLst>
              <a:ext uri="{C183D7F6-B498-43B3-948B-1728B52AA6E4}">
                <adec:decorative xmlns:adec="http://schemas.microsoft.com/office/drawing/2017/decorative" val="1"/>
              </a:ext>
            </a:extLst>
          </p:cNvPr>
          <p:cNvSpPr/>
          <p:nvPr/>
        </p:nvSpPr>
        <p:spPr>
          <a:xfrm>
            <a:off x="3048775" y="532475"/>
            <a:ext cx="5981700" cy="3696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rPr>
              <a:t> </a:t>
            </a:r>
            <a:endParaRPr sz="1800" b="0" i="0" u="none" strike="noStrike" cap="none">
              <a:solidFill>
                <a:schemeClr val="lt1"/>
              </a:solidFill>
              <a:latin typeface="Arial"/>
              <a:ea typeface="Arial"/>
              <a:cs typeface="Arial"/>
              <a:sym typeface="Arial"/>
            </a:endParaRPr>
          </a:p>
        </p:txBody>
      </p:sp>
      <p:sp>
        <p:nvSpPr>
          <p:cNvPr id="1317" name="Google Shape;1317;p149"/>
          <p:cNvSpPr txBox="1"/>
          <p:nvPr/>
        </p:nvSpPr>
        <p:spPr>
          <a:xfrm>
            <a:off x="4524762" y="3141585"/>
            <a:ext cx="314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Thursday, </a:t>
            </a:r>
            <a:r>
              <a:rPr lang="en-US" sz="2000" b="1">
                <a:solidFill>
                  <a:schemeClr val="lt1"/>
                </a:solidFill>
                <a:latin typeface="Calibri"/>
                <a:ea typeface="Calibri"/>
                <a:cs typeface="Calibri"/>
                <a:sym typeface="Calibri"/>
              </a:rPr>
              <a:t>October 9th</a:t>
            </a:r>
            <a:r>
              <a:rPr lang="en-US" sz="2000" b="1" i="0" u="none" strike="noStrike" cap="none">
                <a:solidFill>
                  <a:schemeClr val="lt1"/>
                </a:solidFill>
                <a:latin typeface="Calibri"/>
                <a:ea typeface="Calibri"/>
                <a:cs typeface="Calibri"/>
                <a:sym typeface="Calibri"/>
              </a:rPr>
              <a:t> 202</a:t>
            </a:r>
            <a:r>
              <a:rPr lang="en-US" sz="2000" b="1">
                <a:solidFill>
                  <a:schemeClr val="lt1"/>
                </a:solidFill>
                <a:latin typeface="Calibri"/>
                <a:ea typeface="Calibri"/>
                <a:cs typeface="Calibri"/>
                <a:sym typeface="Calibri"/>
              </a:rPr>
              <a:t>5</a:t>
            </a:r>
            <a:r>
              <a:rPr lang="en-US" sz="2000" b="1" i="0" u="none" strike="noStrike" cap="none">
                <a:solidFill>
                  <a:schemeClr val="lt1"/>
                </a:solidFill>
                <a:latin typeface="Calibri"/>
                <a:ea typeface="Calibri"/>
                <a:cs typeface="Calibri"/>
                <a:sym typeface="Calibri"/>
              </a:rPr>
              <a:t>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3:00-4:00 Eastern Time</a:t>
            </a:r>
            <a:endParaRPr sz="2000" b="1" i="0" u="none" strike="noStrike" cap="none">
              <a:solidFill>
                <a:schemeClr val="lt1"/>
              </a:solidFill>
              <a:latin typeface="Calibri"/>
              <a:ea typeface="Calibri"/>
              <a:cs typeface="Calibri"/>
              <a:sym typeface="Calibri"/>
            </a:endParaRPr>
          </a:p>
        </p:txBody>
      </p:sp>
      <p:sp>
        <p:nvSpPr>
          <p:cNvPr id="1318" name="Google Shape;1318;p149"/>
          <p:cNvSpPr/>
          <p:nvPr/>
        </p:nvSpPr>
        <p:spPr>
          <a:xfrm>
            <a:off x="3201875" y="4380875"/>
            <a:ext cx="5684400" cy="1781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Welcome to our TAG!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Participants</a:t>
            </a:r>
            <a:r>
              <a:rPr lang="en-US" sz="1800" b="0" i="0" u="none" strike="noStrike" cap="none">
                <a:solidFill>
                  <a:srgbClr val="000000"/>
                </a:solidFill>
                <a:latin typeface="Arial"/>
                <a:ea typeface="Arial"/>
                <a:cs typeface="Arial"/>
                <a:sym typeface="Arial"/>
              </a:rPr>
              <a:t>: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your state and name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Ex: Florida, Agatha Trunchbull</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CEEDAR staff: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CEEDAR, Your name</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Standard 9: Operations and Management</a:t>
            </a:r>
            <a:endParaRPr/>
          </a:p>
        </p:txBody>
      </p:sp>
      <p:sp>
        <p:nvSpPr>
          <p:cNvPr id="1391" name="Google Shape;1391;p158">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aphicFrame>
        <p:nvGraphicFramePr>
          <p:cNvPr id="1392" name="Google Shape;1392;p158"/>
          <p:cNvGraphicFramePr/>
          <p:nvPr/>
        </p:nvGraphicFramePr>
        <p:xfrm>
          <a:off x="477865" y="1690688"/>
          <a:ext cx="11236225" cy="4956098"/>
        </p:xfrm>
        <a:graphic>
          <a:graphicData uri="http://schemas.openxmlformats.org/drawingml/2006/table">
            <a:tbl>
              <a:tblPr firstRow="1" bandRow="1">
                <a:noFill/>
                <a:tableStyleId>{6AD87460-0C8D-4097-8C86-48A0DB6CFBA5}</a:tableStyleId>
              </a:tblPr>
              <a:tblGrid>
                <a:gridCol w="5408900">
                  <a:extLst>
                    <a:ext uri="{9D8B030D-6E8A-4147-A177-3AD203B41FA5}">
                      <a16:colId xmlns:a16="http://schemas.microsoft.com/office/drawing/2014/main" val="20000"/>
                    </a:ext>
                  </a:extLst>
                </a:gridCol>
                <a:gridCol w="1518825">
                  <a:extLst>
                    <a:ext uri="{9D8B030D-6E8A-4147-A177-3AD203B41FA5}">
                      <a16:colId xmlns:a16="http://schemas.microsoft.com/office/drawing/2014/main" val="20001"/>
                    </a:ext>
                  </a:extLst>
                </a:gridCol>
                <a:gridCol w="1518825">
                  <a:extLst>
                    <a:ext uri="{9D8B030D-6E8A-4147-A177-3AD203B41FA5}">
                      <a16:colId xmlns:a16="http://schemas.microsoft.com/office/drawing/2014/main" val="20002"/>
                    </a:ext>
                  </a:extLst>
                </a:gridCol>
                <a:gridCol w="1534325">
                  <a:extLst>
                    <a:ext uri="{9D8B030D-6E8A-4147-A177-3AD203B41FA5}">
                      <a16:colId xmlns:a16="http://schemas.microsoft.com/office/drawing/2014/main" val="20003"/>
                    </a:ext>
                  </a:extLst>
                </a:gridCol>
                <a:gridCol w="125535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u="none" strike="noStrike" cap="none"/>
                        <a:t>Standard Components</a:t>
                      </a:r>
                      <a:endParaRPr/>
                    </a:p>
                  </a:txBody>
                  <a:tcPr marL="91450" marR="91450" marT="45725" marB="45725"/>
                </a:tc>
                <a:tc>
                  <a:txBody>
                    <a:bodyPr/>
                    <a:lstStyle/>
                    <a:p>
                      <a:pPr marL="0" marR="0" lvl="0" indent="0" algn="l" rtl="0">
                        <a:spcBef>
                          <a:spcPts val="0"/>
                        </a:spcBef>
                        <a:spcAft>
                          <a:spcPts val="0"/>
                        </a:spcAft>
                        <a:buNone/>
                      </a:pPr>
                      <a:r>
                        <a:rPr lang="en-US" sz="1800"/>
                        <a:t>Program/ Faculty</a:t>
                      </a:r>
                      <a:endParaRPr/>
                    </a:p>
                  </a:txBody>
                  <a:tcPr marL="91450" marR="91450" marT="45725" marB="45725"/>
                </a:tc>
                <a:tc>
                  <a:txBody>
                    <a:bodyPr/>
                    <a:lstStyle/>
                    <a:p>
                      <a:pPr marL="0" marR="0" lvl="0" indent="0" algn="l" rtl="0">
                        <a:spcBef>
                          <a:spcPts val="0"/>
                        </a:spcBef>
                        <a:spcAft>
                          <a:spcPts val="0"/>
                        </a:spcAft>
                        <a:buNone/>
                      </a:pPr>
                      <a:r>
                        <a:rPr lang="en-US" sz="1800"/>
                        <a:t>Courses</a:t>
                      </a:r>
                      <a:endParaRPr/>
                    </a:p>
                  </a:txBody>
                  <a:tcPr marL="91450" marR="91450" marT="45725" marB="45725"/>
                </a:tc>
                <a:tc>
                  <a:txBody>
                    <a:bodyPr/>
                    <a:lstStyle/>
                    <a:p>
                      <a:pPr marL="0" marR="0" lvl="0" indent="0" algn="l" rtl="0">
                        <a:spcBef>
                          <a:spcPts val="0"/>
                        </a:spcBef>
                        <a:spcAft>
                          <a:spcPts val="0"/>
                        </a:spcAft>
                        <a:buNone/>
                      </a:pPr>
                      <a:r>
                        <a:rPr lang="en-US" sz="1800"/>
                        <a:t>Clinical</a:t>
                      </a:r>
                      <a:endParaRPr/>
                    </a:p>
                  </a:txBody>
                  <a:tcPr marL="91450" marR="91450" marT="45725" marB="45725"/>
                </a:tc>
                <a:tc>
                  <a:txBody>
                    <a:bodyPr/>
                    <a:lstStyle/>
                    <a:p>
                      <a:pPr marL="0" marR="0" lvl="0" indent="0" algn="l" rtl="0">
                        <a:spcBef>
                          <a:spcPts val="0"/>
                        </a:spcBef>
                        <a:spcAft>
                          <a:spcPts val="0"/>
                        </a:spcAft>
                        <a:buNone/>
                      </a:pPr>
                      <a:r>
                        <a:rPr lang="en-US" sz="1800"/>
                        <a:t>Policy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9.1: Manage budgets and develop strong relationships with central offices to ensure the effective and efficient use of resources and ensure that students with disabilities have the access to appropriate transportation, classroom services, accommodations, and extracurricular activities.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9.2: Ensure that external resources are aligned with their schools’ goals and support core programs and services for each student.</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9.3: Assign roles and responsibilities to optimize staff capacity to address each student’s learning needs, especially students w/ disabilities.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9.4: Develop and effectively manage school structures, schedules, operations, and administrative systems that support students with disabilities.</a:t>
                      </a:r>
                      <a:endParaRPr/>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1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Standard 10: School Improvement</a:t>
            </a:r>
            <a:endParaRPr/>
          </a:p>
        </p:txBody>
      </p:sp>
      <p:graphicFrame>
        <p:nvGraphicFramePr>
          <p:cNvPr id="1398" name="Google Shape;1398;p159"/>
          <p:cNvGraphicFramePr/>
          <p:nvPr/>
        </p:nvGraphicFramePr>
        <p:xfrm>
          <a:off x="286438" y="1465243"/>
          <a:ext cx="3000000" cy="3000000"/>
        </p:xfrm>
        <a:graphic>
          <a:graphicData uri="http://schemas.openxmlformats.org/drawingml/2006/table">
            <a:tbl>
              <a:tblPr firstRow="1" bandRow="1">
                <a:noFill/>
                <a:tableStyleId>{6AD87460-0C8D-4097-8C86-48A0DB6CFBA5}</a:tableStyleId>
              </a:tblPr>
              <a:tblGrid>
                <a:gridCol w="6378775">
                  <a:extLst>
                    <a:ext uri="{9D8B030D-6E8A-4147-A177-3AD203B41FA5}">
                      <a16:colId xmlns:a16="http://schemas.microsoft.com/office/drawing/2014/main" val="20000"/>
                    </a:ext>
                  </a:extLst>
                </a:gridCol>
                <a:gridCol w="1366100">
                  <a:extLst>
                    <a:ext uri="{9D8B030D-6E8A-4147-A177-3AD203B41FA5}">
                      <a16:colId xmlns:a16="http://schemas.microsoft.com/office/drawing/2014/main" val="20001"/>
                    </a:ext>
                  </a:extLst>
                </a:gridCol>
                <a:gridCol w="1068625">
                  <a:extLst>
                    <a:ext uri="{9D8B030D-6E8A-4147-A177-3AD203B41FA5}">
                      <a16:colId xmlns:a16="http://schemas.microsoft.com/office/drawing/2014/main" val="20002"/>
                    </a:ext>
                  </a:extLst>
                </a:gridCol>
                <a:gridCol w="1256325">
                  <a:extLst>
                    <a:ext uri="{9D8B030D-6E8A-4147-A177-3AD203B41FA5}">
                      <a16:colId xmlns:a16="http://schemas.microsoft.com/office/drawing/2014/main" val="20003"/>
                    </a:ext>
                  </a:extLst>
                </a:gridCol>
                <a:gridCol w="1266550">
                  <a:extLst>
                    <a:ext uri="{9D8B030D-6E8A-4147-A177-3AD203B41FA5}">
                      <a16:colId xmlns:a16="http://schemas.microsoft.com/office/drawing/2014/main" val="20004"/>
                    </a:ext>
                  </a:extLst>
                </a:gridCol>
              </a:tblGrid>
              <a:tr h="475500">
                <a:tc>
                  <a:txBody>
                    <a:bodyPr/>
                    <a:lstStyle/>
                    <a:p>
                      <a:pPr marL="0" marR="0" lvl="0" indent="0" algn="l" rtl="0">
                        <a:spcBef>
                          <a:spcPts val="0"/>
                        </a:spcBef>
                        <a:spcAft>
                          <a:spcPts val="0"/>
                        </a:spcAft>
                        <a:buNone/>
                      </a:pPr>
                      <a:r>
                        <a:rPr lang="en-US" sz="1800"/>
                        <a:t>Standard Components</a:t>
                      </a:r>
                      <a:endParaRPr/>
                    </a:p>
                  </a:txBody>
                  <a:tcPr marL="91450" marR="91450" marT="45725" marB="45725"/>
                </a:tc>
                <a:tc>
                  <a:txBody>
                    <a:bodyPr/>
                    <a:lstStyle/>
                    <a:p>
                      <a:pPr marL="0" marR="0" lvl="0" indent="0" algn="l" rtl="0">
                        <a:spcBef>
                          <a:spcPts val="0"/>
                        </a:spcBef>
                        <a:spcAft>
                          <a:spcPts val="0"/>
                        </a:spcAft>
                        <a:buNone/>
                      </a:pPr>
                      <a:r>
                        <a:rPr lang="en-US" sz="1800"/>
                        <a:t>Program/ Faculty</a:t>
                      </a:r>
                      <a:endParaRPr/>
                    </a:p>
                  </a:txBody>
                  <a:tcPr marL="91450" marR="91450" marT="45725" marB="45725"/>
                </a:tc>
                <a:tc>
                  <a:txBody>
                    <a:bodyPr/>
                    <a:lstStyle/>
                    <a:p>
                      <a:pPr marL="0" marR="0" lvl="0" indent="0" algn="l" rtl="0">
                        <a:spcBef>
                          <a:spcPts val="0"/>
                        </a:spcBef>
                        <a:spcAft>
                          <a:spcPts val="0"/>
                        </a:spcAft>
                        <a:buNone/>
                      </a:pPr>
                      <a:r>
                        <a:rPr lang="en-US" sz="1800"/>
                        <a:t>Courses</a:t>
                      </a:r>
                      <a:endParaRPr/>
                    </a:p>
                  </a:txBody>
                  <a:tcPr marL="91450" marR="91450" marT="45725" marB="45725"/>
                </a:tc>
                <a:tc>
                  <a:txBody>
                    <a:bodyPr/>
                    <a:lstStyle/>
                    <a:p>
                      <a:pPr marL="0" marR="0" lvl="0" indent="0" algn="l" rtl="0">
                        <a:spcBef>
                          <a:spcPts val="0"/>
                        </a:spcBef>
                        <a:spcAft>
                          <a:spcPts val="0"/>
                        </a:spcAft>
                        <a:buNone/>
                      </a:pPr>
                      <a:r>
                        <a:rPr lang="en-US" sz="1800"/>
                        <a:t>Clinical</a:t>
                      </a:r>
                      <a:endParaRPr/>
                    </a:p>
                  </a:txBody>
                  <a:tcPr marL="91450" marR="91450" marT="45725" marB="45725"/>
                </a:tc>
                <a:tc>
                  <a:txBody>
                    <a:bodyPr/>
                    <a:lstStyle/>
                    <a:p>
                      <a:pPr marL="0" marR="0" lvl="0" indent="0" algn="l" rtl="0">
                        <a:spcBef>
                          <a:spcPts val="0"/>
                        </a:spcBef>
                        <a:spcAft>
                          <a:spcPts val="0"/>
                        </a:spcAft>
                        <a:buNone/>
                      </a:pPr>
                      <a:r>
                        <a:rPr lang="en-US" sz="1800"/>
                        <a:t>Policy</a:t>
                      </a:r>
                      <a:endParaRPr/>
                    </a:p>
                  </a:txBody>
                  <a:tcPr marL="91450" marR="91450" marT="45725" marB="45725"/>
                </a:tc>
                <a:extLst>
                  <a:ext uri="{0D108BD9-81ED-4DB2-BD59-A6C34878D82A}">
                    <a16:rowId xmlns:a16="http://schemas.microsoft.com/office/drawing/2014/main" val="10000"/>
                  </a:ext>
                </a:extLst>
              </a:tr>
              <a:tr h="9861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10.1: Emphasize the “why” and “how” of improvement and change; staff should be motivated and empowered to own improvement initiatives and share responsibilities and accountability for their success.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9861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10.2: Provide learning opportunities for teachers and staff to equip them to participate in strategic processes of improvement and take part in implementing effective programs and practices for students with disabilities.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1169575">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10.3: Address teacher capacity needs around the identification, implementation, and evaluation of evidence-based interventions and ensure that necessary conditions for teaching and learning exist to prepare students with disabilities for success in college, career, and life.</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27550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10.4: Ensure that the specific needs of students with disabilities are intentionally addressed within the school’s broader plans for improvement.</a:t>
                      </a:r>
                      <a:endParaRPr/>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3"/>
        <p:cNvGrpSpPr/>
        <p:nvPr/>
      </p:nvGrpSpPr>
      <p:grpSpPr>
        <a:xfrm>
          <a:off x="0" y="0"/>
          <a:ext cx="0" cy="0"/>
          <a:chOff x="0" y="0"/>
          <a:chExt cx="0" cy="0"/>
        </a:xfrm>
      </p:grpSpPr>
      <p:sp>
        <p:nvSpPr>
          <p:cNvPr id="1404" name="Google Shape;1404;p160">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5" name="Google Shape;1405;p160">
            <a:extLst>
              <a:ext uri="{C183D7F6-B498-43B3-948B-1728B52AA6E4}">
                <adec:decorative xmlns:adec="http://schemas.microsoft.com/office/drawing/2017/decorative" val="1"/>
              </a:ext>
            </a:extLst>
          </p:cNvPr>
          <p:cNvSpPr/>
          <p:nvPr/>
        </p:nvSpPr>
        <p:spPr>
          <a:xfrm rot="5400000" flipH="1">
            <a:off x="-1417458" y="1417619"/>
            <a:ext cx="6875700" cy="4040700"/>
          </a:xfrm>
          <a:prstGeom prst="rect">
            <a:avLst/>
          </a:prstGeom>
          <a:gradFill>
            <a:gsLst>
              <a:gs pos="0">
                <a:srgbClr val="000000"/>
              </a:gs>
              <a:gs pos="100000">
                <a:srgbClr val="0F4861"/>
              </a:gs>
            </a:gsLst>
            <a:lin ang="1859992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6" name="Google Shape;1406;p160">
            <a:extLst>
              <a:ext uri="{C183D7F6-B498-43B3-948B-1728B52AA6E4}">
                <adec:decorative xmlns:adec="http://schemas.microsoft.com/office/drawing/2017/decorative" val="1"/>
              </a:ext>
            </a:extLst>
          </p:cNvPr>
          <p:cNvSpPr/>
          <p:nvPr/>
        </p:nvSpPr>
        <p:spPr>
          <a:xfrm rot="-5400000">
            <a:off x="-158549" y="2660421"/>
            <a:ext cx="4355700" cy="4038600"/>
          </a:xfrm>
          <a:prstGeom prst="rect">
            <a:avLst/>
          </a:prstGeom>
          <a:gradFill>
            <a:gsLst>
              <a:gs pos="0">
                <a:srgbClr val="156082">
                  <a:alpha val="49803"/>
                </a:srgbClr>
              </a:gs>
              <a:gs pos="100000">
                <a:srgbClr val="0A3041">
                  <a:alpha val="0"/>
                </a:srgbClr>
              </a:gs>
            </a:gsLst>
            <a:lin ang="113999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7" name="Google Shape;1407;p160">
            <a:extLst>
              <a:ext uri="{C183D7F6-B498-43B3-948B-1728B52AA6E4}">
                <adec:decorative xmlns:adec="http://schemas.microsoft.com/office/drawing/2017/decorative" val="1"/>
              </a:ext>
            </a:extLst>
          </p:cNvPr>
          <p:cNvSpPr/>
          <p:nvPr/>
        </p:nvSpPr>
        <p:spPr>
          <a:xfrm rot="-5400000" flipH="1">
            <a:off x="-1180946" y="1638150"/>
            <a:ext cx="6857700" cy="3581400"/>
          </a:xfrm>
          <a:prstGeom prst="rect">
            <a:avLst/>
          </a:prstGeom>
          <a:gradFill>
            <a:gsLst>
              <a:gs pos="0">
                <a:srgbClr val="000000">
                  <a:alpha val="58823"/>
                </a:srgbClr>
              </a:gs>
              <a:gs pos="69000">
                <a:srgbClr val="156082">
                  <a:alpha val="0"/>
                </a:srgbClr>
              </a:gs>
              <a:gs pos="100000">
                <a:srgbClr val="156082">
                  <a:alpha val="0"/>
                </a:srgbClr>
              </a:gs>
            </a:gsLst>
            <a:lin ang="1319991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8" name="Google Shape;1408;p160">
            <a:extLst>
              <a:ext uri="{C183D7F6-B498-43B3-948B-1728B52AA6E4}">
                <adec:decorative xmlns:adec="http://schemas.microsoft.com/office/drawing/2017/decorative" val="1"/>
              </a:ext>
            </a:extLst>
          </p:cNvPr>
          <p:cNvSpPr/>
          <p:nvPr/>
        </p:nvSpPr>
        <p:spPr>
          <a:xfrm rot="6100492">
            <a:off x="-752289" y="1199324"/>
            <a:ext cx="4811682" cy="409154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43AFE2">
                  <a:alpha val="0"/>
                </a:srgbClr>
              </a:gs>
              <a:gs pos="39000">
                <a:srgbClr val="43AFE2">
                  <a:alpha val="0"/>
                </a:srgbClr>
              </a:gs>
              <a:gs pos="100000">
                <a:srgbClr val="0F4861">
                  <a:alpha val="25882"/>
                </a:srgbClr>
              </a:gs>
            </a:gsLst>
            <a:lin ang="1859992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9" name="Google Shape;1409;p160"/>
          <p:cNvSpPr txBox="1">
            <a:spLocks noGrp="1"/>
          </p:cNvSpPr>
          <p:nvPr>
            <p:ph type="title"/>
          </p:nvPr>
        </p:nvSpPr>
        <p:spPr>
          <a:xfrm>
            <a:off x="660041" y="2767106"/>
            <a:ext cx="2880900" cy="30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100"/>
              <a:buFont typeface="Play"/>
              <a:buNone/>
            </a:pPr>
            <a:r>
              <a:rPr lang="en-US" sz="3100">
                <a:solidFill>
                  <a:srgbClr val="FFFFFF"/>
                </a:solidFill>
                <a:latin typeface="Play"/>
                <a:ea typeface="Play"/>
                <a:cs typeface="Play"/>
                <a:sym typeface="Play"/>
              </a:rPr>
              <a:t>Relationship of School Leadership Work to Student Learning (NPBEA, 2015)</a:t>
            </a:r>
            <a:endParaRPr/>
          </a:p>
        </p:txBody>
      </p:sp>
      <p:pic>
        <p:nvPicPr>
          <p:cNvPr id="1410" name="Google Shape;1410;p160" descr="A conceptual diagram titled “Relationship of School Leadership Work to Student Learning.” At the center is a blue circle labeled “Student Learning.” Four surrounding circles represent leadership domains: red for Mission, Vision and Core Values; Ethics and Professional Norms; Equity and Cultural Responsiveness. Orange for Curriculum, Instruction, and Assessment; Community of Care and Support for Students. Green for Professional Capacity; Professional Community; Family and Community Engagement; Operations and Management. Purple for School Improvement. Arrows connect each outer circle to the center, showing their influence on student learning."/>
          <p:cNvPicPr preferRelativeResize="0">
            <a:picLocks noGrp="1"/>
          </p:cNvPicPr>
          <p:nvPr>
            <p:ph type="body" idx="1"/>
          </p:nvPr>
        </p:nvPicPr>
        <p:blipFill rotWithShape="1">
          <a:blip r:embed="rId3">
            <a:alphaModFix/>
          </a:blip>
          <a:srcRect/>
          <a:stretch/>
        </p:blipFill>
        <p:spPr>
          <a:xfrm>
            <a:off x="5205342" y="467208"/>
            <a:ext cx="5820000" cy="592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161"/>
          <p:cNvSpPr txBox="1">
            <a:spLocks noGrp="1"/>
          </p:cNvSpPr>
          <p:nvPr>
            <p:ph type="title"/>
          </p:nvPr>
        </p:nvSpPr>
        <p:spPr>
          <a:xfrm>
            <a:off x="486156" y="153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320"/>
              <a:buNone/>
            </a:pPr>
            <a:r>
              <a:rPr lang="en-US" sz="3520" dirty="0"/>
              <a:t>Cross State Breakout Room Guiding Question</a:t>
            </a:r>
            <a:endParaRPr sz="3520" dirty="0"/>
          </a:p>
        </p:txBody>
      </p:sp>
      <p:sp>
        <p:nvSpPr>
          <p:cNvPr id="3" name="Google Shape;1417;p161"/>
          <p:cNvSpPr txBox="1">
            <a:spLocks noGrp="1"/>
          </p:cNvSpPr>
          <p:nvPr>
            <p:ph type="body" idx="1"/>
          </p:nvPr>
        </p:nvSpPr>
        <p:spPr>
          <a:xfrm>
            <a:off x="198900" y="1410750"/>
            <a:ext cx="11794200" cy="449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sz="2900" dirty="0"/>
              <a:t>Share an example of how your SEA/EPP is supporting evidence-based inquiry and evaluation to make school leaders more effective for all students, staff, families, and the community.</a:t>
            </a:r>
            <a:endParaRPr sz="2900" dirty="0"/>
          </a:p>
          <a:p>
            <a:pPr marL="0" lvl="0" indent="0" algn="l" rtl="0">
              <a:lnSpc>
                <a:spcPct val="115000"/>
              </a:lnSpc>
              <a:spcBef>
                <a:spcPts val="1000"/>
              </a:spcBef>
              <a:spcAft>
                <a:spcPts val="0"/>
              </a:spcAft>
              <a:buNone/>
            </a:pPr>
            <a:endParaRPr sz="2400" b="1" dirty="0"/>
          </a:p>
          <a:p>
            <a:pPr marL="0" lvl="0" indent="0" algn="l" rtl="0">
              <a:lnSpc>
                <a:spcPct val="115000"/>
              </a:lnSpc>
              <a:spcBef>
                <a:spcPts val="1000"/>
              </a:spcBef>
              <a:spcAft>
                <a:spcPts val="0"/>
              </a:spcAft>
              <a:buNone/>
            </a:pPr>
            <a:r>
              <a:rPr lang="en-US" sz="2400" b="1" dirty="0"/>
              <a:t>CEEDAR staff, please help participants engage with the discussion questions as well as facilitate introductions. </a:t>
            </a:r>
            <a:endParaRPr sz="2400" b="1" dirty="0"/>
          </a:p>
          <a:p>
            <a:pPr marL="0" lvl="0" indent="0" algn="l" rtl="0">
              <a:lnSpc>
                <a:spcPct val="115000"/>
              </a:lnSpc>
              <a:spcBef>
                <a:spcPts val="1000"/>
              </a:spcBef>
              <a:spcAft>
                <a:spcPts val="0"/>
              </a:spcAft>
              <a:buNone/>
            </a:pPr>
            <a:endParaRPr sz="2400" b="1" dirty="0"/>
          </a:p>
          <a:p>
            <a:pPr marL="0" lvl="0" indent="0" algn="l" rtl="0">
              <a:lnSpc>
                <a:spcPct val="115000"/>
              </a:lnSpc>
              <a:spcBef>
                <a:spcPts val="1000"/>
              </a:spcBef>
              <a:spcAft>
                <a:spcPts val="0"/>
              </a:spcAft>
              <a:buClr>
                <a:schemeClr val="dk1"/>
              </a:buClr>
              <a:buSzPts val="2800"/>
              <a:buFont typeface="Arial"/>
              <a:buNone/>
            </a:pPr>
            <a:r>
              <a:rPr lang="en-US" sz="2400" dirty="0"/>
              <a:t>We will stay in these breakout rooms until 3:33 ET.</a:t>
            </a:r>
            <a:endParaRPr sz="2400" dirty="0"/>
          </a:p>
          <a:p>
            <a:pPr marL="0" lvl="0" indent="0" algn="l" rtl="0">
              <a:lnSpc>
                <a:spcPct val="115000"/>
              </a:lnSpc>
              <a:spcBef>
                <a:spcPts val="1000"/>
              </a:spcBef>
              <a:spcAft>
                <a:spcPts val="0"/>
              </a:spcAft>
              <a:buSzPts val="2800"/>
              <a:buNone/>
            </a:pPr>
            <a:endParaRPr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62"/>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Takeaways from Cross State Discussion</a:t>
            </a:r>
            <a:endParaRPr dirty="0"/>
          </a:p>
        </p:txBody>
      </p:sp>
      <p:sp>
        <p:nvSpPr>
          <p:cNvPr id="3" name="Google Shape;1424;p162"/>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sz="3300" dirty="0"/>
              <a:t>Welcome back! </a:t>
            </a:r>
            <a:r>
              <a:rPr lang="en-US" sz="3200" dirty="0"/>
              <a:t>Feel free to share 1-2 sentences in the chat that summarize your group’s discussion.</a:t>
            </a:r>
            <a:endParaRPr sz="2700" dirty="0"/>
          </a:p>
          <a:p>
            <a:pPr marL="0" lvl="0" indent="0" algn="l" rtl="0">
              <a:lnSpc>
                <a:spcPct val="90000"/>
              </a:lnSpc>
              <a:spcBef>
                <a:spcPts val="1000"/>
              </a:spcBef>
              <a:spcAft>
                <a:spcPts val="0"/>
              </a:spcAft>
              <a:buSzPts val="2800"/>
              <a:buNone/>
            </a:pPr>
            <a:endParaRPr sz="3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8"/>
        <p:cNvGrpSpPr/>
        <p:nvPr/>
      </p:nvGrpSpPr>
      <p:grpSpPr>
        <a:xfrm>
          <a:off x="0" y="0"/>
          <a:ext cx="0" cy="0"/>
          <a:chOff x="0" y="0"/>
          <a:chExt cx="0" cy="0"/>
        </a:xfrm>
      </p:grpSpPr>
      <p:sp>
        <p:nvSpPr>
          <p:cNvPr id="1429" name="Google Shape;1429;p163"/>
          <p:cNvSpPr txBox="1">
            <a:spLocks noGrp="1"/>
          </p:cNvSpPr>
          <p:nvPr>
            <p:ph type="title" idx="4294967295"/>
          </p:nvPr>
        </p:nvSpPr>
        <p:spPr>
          <a:xfrm>
            <a:off x="541083" y="746650"/>
            <a:ext cx="8253300" cy="661800"/>
          </a:xfrm>
          <a:prstGeom prst="rect">
            <a:avLst/>
          </a:prstGeom>
          <a:noFill/>
          <a:ln>
            <a:noFill/>
            <a:prstDash/>
          </a:ln>
          <a:effectLst/>
        </p:spPr>
        <p:txBody>
          <a:bodyPr rot="0" spcFirstLastPara="1" vertOverflow="overflow" horzOverflow="overflow" vert="horz" wrap="square" lIns="60950" tIns="60950" rIns="60950" bIns="6095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en-US" sz="3500" b="1" i="0" u="none" strike="noStrike" kern="0" cap="none" spc="0" normalizeH="0" baseline="0" noProof="0" dirty="0">
                <a:ln>
                  <a:noFill/>
                </a:ln>
                <a:solidFill>
                  <a:srgbClr val="0A245B"/>
                </a:solidFill>
                <a:effectLst/>
                <a:uLnTx/>
                <a:uFillTx/>
                <a:latin typeface="Poppins"/>
                <a:ea typeface="Poppins"/>
                <a:cs typeface="Poppins"/>
                <a:sym typeface="Poppins"/>
              </a:rPr>
              <a:t>Dallas ISD - School Improvement</a:t>
            </a:r>
            <a:endParaRPr kumimoji="0" lang="en-US" sz="3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30" name="Google Shape;1430;p163"/>
          <p:cNvSpPr txBox="1"/>
          <p:nvPr/>
        </p:nvSpPr>
        <p:spPr>
          <a:xfrm>
            <a:off x="2570517" y="1403450"/>
            <a:ext cx="6279900" cy="11220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A245B"/>
                </a:solidFill>
                <a:latin typeface="Calibri"/>
                <a:ea typeface="Calibri"/>
                <a:cs typeface="Calibri"/>
                <a:sym typeface="Calibri"/>
              </a:rPr>
              <a:t>Dr. Elizabeth Casas</a:t>
            </a:r>
            <a:endParaRPr sz="2700" b="1" i="0" u="none" strike="noStrike" cap="none">
              <a:solidFill>
                <a:srgbClr val="0A245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A245B"/>
                </a:solidFill>
                <a:latin typeface="Calibri"/>
                <a:ea typeface="Calibri"/>
                <a:cs typeface="Calibri"/>
                <a:sym typeface="Calibri"/>
              </a:rPr>
              <a:t>Deputy Chief School Leadership &amp; Special Populations</a:t>
            </a:r>
            <a:endParaRPr sz="2000" b="0" i="0" u="none" strike="noStrike" cap="none">
              <a:solidFill>
                <a:srgbClr val="0A245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1435" name="Google Shape;1435;p1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3"/>
          </a:xfrm>
          <a:prstGeom prst="rect">
            <a:avLst/>
          </a:prstGeom>
          <a:noFill/>
          <a:ln>
            <a:noFill/>
          </a:ln>
        </p:spPr>
      </p:pic>
      <p:pic>
        <p:nvPicPr>
          <p:cNvPr id="1436" name="Google Shape;1436;p16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737085" y="1799"/>
            <a:ext cx="5454914" cy="6857999"/>
          </a:xfrm>
          <a:prstGeom prst="rect">
            <a:avLst/>
          </a:prstGeom>
          <a:noFill/>
          <a:ln>
            <a:noFill/>
          </a:ln>
        </p:spPr>
      </p:pic>
      <p:sp>
        <p:nvSpPr>
          <p:cNvPr id="1437" name="Google Shape;1437;p164"/>
          <p:cNvSpPr txBox="1">
            <a:spLocks noGrp="1"/>
          </p:cNvSpPr>
          <p:nvPr>
            <p:ph type="title" idx="4294967295"/>
          </p:nvPr>
        </p:nvSpPr>
        <p:spPr>
          <a:xfrm>
            <a:off x="903517" y="1752400"/>
            <a:ext cx="6207300" cy="3783300"/>
          </a:xfrm>
          <a:prstGeom prst="rect">
            <a:avLst/>
          </a:prstGeom>
          <a:noFill/>
          <a:ln>
            <a:noFill/>
            <a:prstDash/>
          </a:ln>
          <a:effectLst/>
        </p:spPr>
        <p:txBody>
          <a:bodyPr rot="0" spcFirstLastPara="1" vertOverflow="overflow" horzOverflow="overflow" vert="horz" wrap="square" lIns="60950" tIns="60950" rIns="60950" bIns="609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2900"/>
              <a:buFont typeface="Arial"/>
              <a:buNone/>
              <a:tabLst/>
              <a:defRPr/>
            </a:pPr>
            <a:r>
              <a:rPr kumimoji="0" lang="en-US" sz="2900" b="0" i="0" u="none" strike="noStrike" kern="0" cap="none" spc="0" normalizeH="0" baseline="0" noProof="0" dirty="0">
                <a:ln>
                  <a:noFill/>
                </a:ln>
                <a:solidFill>
                  <a:schemeClr val="lt1"/>
                </a:solidFill>
                <a:effectLst/>
                <a:uLnTx/>
                <a:uFillTx/>
                <a:latin typeface="Poppins"/>
                <a:ea typeface="Poppins"/>
                <a:cs typeface="Poppins"/>
                <a:sym typeface="Poppins"/>
              </a:rPr>
              <a:t>OUR VISION</a:t>
            </a:r>
          </a:p>
          <a:p>
            <a:pPr marL="0" marR="0" lvl="0" indent="0" algn="l" defTabSz="914400" rtl="0" eaLnBrk="1" fontAlgn="auto" latinLnBrk="0" hangingPunct="1">
              <a:lnSpc>
                <a:spcPct val="120000"/>
              </a:lnSpc>
              <a:spcBef>
                <a:spcPts val="0"/>
              </a:spcBef>
              <a:spcAft>
                <a:spcPts val="0"/>
              </a:spcAft>
              <a:buClr>
                <a:srgbClr val="000000"/>
              </a:buClr>
              <a:buSzPts val="2900"/>
              <a:buFont typeface="Arial"/>
              <a:buNone/>
              <a:tabLst/>
              <a:defRPr/>
            </a:pPr>
            <a:r>
              <a:rPr kumimoji="0" lang="en-US" sz="2900" b="1" i="0" u="none" strike="noStrike" kern="0" cap="none" spc="0" normalizeH="0" baseline="0" noProof="0" dirty="0">
                <a:ln>
                  <a:noFill/>
                </a:ln>
                <a:solidFill>
                  <a:schemeClr val="lt1"/>
                </a:solidFill>
                <a:effectLst/>
                <a:uLnTx/>
                <a:uFillTx/>
                <a:latin typeface="Poppins"/>
                <a:ea typeface="Poppins"/>
                <a:cs typeface="Poppins"/>
                <a:sym typeface="Poppins"/>
              </a:rPr>
              <a:t>Dallas ISD seeks to be a premier urban school district.</a:t>
            </a:r>
          </a:p>
          <a:p>
            <a:pPr marL="0" marR="0" lvl="0" indent="0" algn="l" defTabSz="914400" rtl="0" eaLnBrk="1" fontAlgn="auto" latinLnBrk="0" hangingPunct="1">
              <a:lnSpc>
                <a:spcPct val="120000"/>
              </a:lnSpc>
              <a:spcBef>
                <a:spcPts val="0"/>
              </a:spcBef>
              <a:spcAft>
                <a:spcPts val="0"/>
              </a:spcAft>
              <a:buClr>
                <a:srgbClr val="000000"/>
              </a:buClr>
              <a:buSzPts val="2900"/>
              <a:buFont typeface="Arial"/>
              <a:buNone/>
              <a:tabLst/>
              <a:defRPr/>
            </a:pPr>
            <a:endParaRPr kumimoji="0" lang="en-US" sz="2900" b="0" i="0" u="none" strike="noStrike" kern="0" cap="none" spc="0" normalizeH="0" baseline="0" noProof="0" dirty="0">
              <a:ln>
                <a:noFill/>
              </a:ln>
              <a:solidFill>
                <a:schemeClr val="lt1"/>
              </a:solidFill>
              <a:effectLst/>
              <a:uLnTx/>
              <a:uFillTx/>
              <a:latin typeface="Poppins"/>
              <a:ea typeface="Poppins"/>
              <a:cs typeface="Poppins"/>
              <a:sym typeface="Poppins"/>
            </a:endParaRPr>
          </a:p>
          <a:p>
            <a:pPr marL="0" marR="0" lvl="0" indent="0" algn="l" defTabSz="914400" rtl="0" eaLnBrk="1" fontAlgn="auto" latinLnBrk="0" hangingPunct="1">
              <a:lnSpc>
                <a:spcPct val="120000"/>
              </a:lnSpc>
              <a:spcBef>
                <a:spcPts val="0"/>
              </a:spcBef>
              <a:spcAft>
                <a:spcPts val="0"/>
              </a:spcAft>
              <a:buClr>
                <a:srgbClr val="000000"/>
              </a:buClr>
              <a:buSzPts val="2900"/>
              <a:buFont typeface="Arial"/>
              <a:buNone/>
              <a:tabLst/>
              <a:defRPr/>
            </a:pPr>
            <a:r>
              <a:rPr kumimoji="0" lang="en-US" sz="2900" b="0" i="0" u="none" strike="noStrike" kern="0" cap="none" spc="0" normalizeH="0" baseline="0" noProof="0" dirty="0">
                <a:ln>
                  <a:noFill/>
                </a:ln>
                <a:solidFill>
                  <a:schemeClr val="lt1"/>
                </a:solidFill>
                <a:effectLst/>
                <a:uLnTx/>
                <a:uFillTx/>
                <a:latin typeface="Poppins"/>
                <a:ea typeface="Poppins"/>
                <a:cs typeface="Poppins"/>
                <a:sym typeface="Poppins"/>
              </a:rPr>
              <a:t>OUR MISSION</a:t>
            </a:r>
          </a:p>
          <a:p>
            <a:pPr marL="0" marR="0" lvl="0" indent="0" algn="l" defTabSz="914400" rtl="0" eaLnBrk="1" fontAlgn="auto" latinLnBrk="0" hangingPunct="1">
              <a:lnSpc>
                <a:spcPct val="120000"/>
              </a:lnSpc>
              <a:spcBef>
                <a:spcPts val="0"/>
              </a:spcBef>
              <a:spcAft>
                <a:spcPts val="0"/>
              </a:spcAft>
              <a:buClr>
                <a:srgbClr val="000000"/>
              </a:buClr>
              <a:buSzPts val="2900"/>
              <a:buFont typeface="Arial"/>
              <a:buNone/>
              <a:tabLst/>
              <a:defRPr/>
            </a:pPr>
            <a:r>
              <a:rPr kumimoji="0" lang="en-US" sz="2900" b="1" i="0" u="none" strike="noStrike" kern="0" cap="none" spc="0" normalizeH="0" baseline="0" noProof="0" dirty="0">
                <a:ln>
                  <a:noFill/>
                </a:ln>
                <a:solidFill>
                  <a:schemeClr val="lt1"/>
                </a:solidFill>
                <a:effectLst/>
                <a:uLnTx/>
                <a:uFillTx/>
                <a:latin typeface="Poppins"/>
                <a:ea typeface="Poppins"/>
                <a:cs typeface="Poppins"/>
                <a:sym typeface="Poppins"/>
              </a:rPr>
              <a:t>Educating all students for success.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1"/>
        <p:cNvGrpSpPr/>
        <p:nvPr/>
      </p:nvGrpSpPr>
      <p:grpSpPr>
        <a:xfrm>
          <a:off x="0" y="0"/>
          <a:ext cx="0" cy="0"/>
          <a:chOff x="0" y="0"/>
          <a:chExt cx="0" cy="0"/>
        </a:xfrm>
      </p:grpSpPr>
      <p:sp>
        <p:nvSpPr>
          <p:cNvPr id="1449" name="Google Shape;1449;p165"/>
          <p:cNvSpPr txBox="1">
            <a:spLocks noGrp="1"/>
          </p:cNvSpPr>
          <p:nvPr>
            <p:ph type="title" idx="4294967295"/>
          </p:nvPr>
        </p:nvSpPr>
        <p:spPr>
          <a:xfrm>
            <a:off x="685800" y="628650"/>
            <a:ext cx="8112600" cy="815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5300" b="1" i="0" u="none" strike="noStrike" kern="0" cap="none" spc="0" normalizeH="0" baseline="0" noProof="0" dirty="0">
                <a:ln>
                  <a:noFill/>
                </a:ln>
                <a:solidFill>
                  <a:srgbClr val="0A245B"/>
                </a:solidFill>
                <a:effectLst/>
                <a:uLnTx/>
                <a:uFillTx/>
                <a:latin typeface="Poppins"/>
                <a:ea typeface="Poppins"/>
                <a:cs typeface="Poppins"/>
                <a:sym typeface="Poppins"/>
              </a:rPr>
              <a:t>Our Plan</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42" name="Google Shape;1442;p165" descr="A triangular diagram with a graduation cap labeled “Students” at the center. Surrounding it are three colored sections forming an inner triangle: green for “Student Achievement,” yellow for “Climate and Culture,” and red for “Quality of Instruction.” A larger blue triangle encloses all three elements."/>
          <p:cNvPicPr preferRelativeResize="0"/>
          <p:nvPr/>
        </p:nvPicPr>
        <p:blipFill rotWithShape="1">
          <a:blip r:embed="rId4">
            <a:alphaModFix/>
          </a:blip>
          <a:srcRect l="21179" t="13663" r="30914" b="18226"/>
          <a:stretch/>
        </p:blipFill>
        <p:spPr>
          <a:xfrm>
            <a:off x="2843567" y="1449650"/>
            <a:ext cx="5844550" cy="4989566"/>
          </a:xfrm>
          <a:prstGeom prst="rect">
            <a:avLst/>
          </a:prstGeom>
          <a:noFill/>
          <a:ln>
            <a:noFill/>
          </a:ln>
        </p:spPr>
      </p:pic>
      <p:sp>
        <p:nvSpPr>
          <p:cNvPr id="1443" name="Google Shape;1443;p165">
            <a:extLst>
              <a:ext uri="{C183D7F6-B498-43B3-948B-1728B52AA6E4}">
                <adec:decorative xmlns:adec="http://schemas.microsoft.com/office/drawing/2017/decorative" val="1"/>
              </a:ext>
            </a:extLst>
          </p:cNvPr>
          <p:cNvSpPr/>
          <p:nvPr/>
        </p:nvSpPr>
        <p:spPr>
          <a:xfrm>
            <a:off x="4986333" y="1118833"/>
            <a:ext cx="1750200" cy="484500"/>
          </a:xfrm>
          <a:prstGeom prst="rect">
            <a:avLst/>
          </a:prstGeom>
          <a:solidFill>
            <a:srgbClr val="F5F9FC"/>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cxnSp>
        <p:nvCxnSpPr>
          <p:cNvPr id="1450" name="Google Shape;1450;p165">
            <a:extLst>
              <a:ext uri="{C183D7F6-B498-43B3-948B-1728B52AA6E4}">
                <adec:decorative xmlns:adec="http://schemas.microsoft.com/office/drawing/2017/decorative" val="1"/>
              </a:ext>
            </a:extLst>
          </p:cNvPr>
          <p:cNvCxnSpPr/>
          <p:nvPr/>
        </p:nvCxnSpPr>
        <p:spPr>
          <a:xfrm>
            <a:off x="685800" y="1520825"/>
            <a:ext cx="6835800" cy="0"/>
          </a:xfrm>
          <a:prstGeom prst="straightConnector1">
            <a:avLst/>
          </a:prstGeom>
          <a:noFill/>
          <a:ln w="44450" cap="flat" cmpd="sng">
            <a:solidFill>
              <a:srgbClr val="8DC53E"/>
            </a:solidFill>
            <a:prstDash val="solid"/>
            <a:round/>
            <a:headEnd type="none" w="sm" len="sm"/>
            <a:tailEnd type="none" w="sm" len="sm"/>
          </a:ln>
        </p:spPr>
      </p:cxnSp>
      <p:sp>
        <p:nvSpPr>
          <p:cNvPr id="1447" name="Google Shape;1447;p165"/>
          <p:cNvSpPr txBox="1"/>
          <p:nvPr/>
        </p:nvSpPr>
        <p:spPr>
          <a:xfrm rot="-3608643">
            <a:off x="2476178" y="3521831"/>
            <a:ext cx="2975165" cy="646532"/>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1" i="0" u="none" strike="noStrike" cap="none">
                <a:solidFill>
                  <a:srgbClr val="0A245B"/>
                </a:solidFill>
                <a:latin typeface="Poppins"/>
                <a:ea typeface="Poppins"/>
                <a:cs typeface="Poppins"/>
                <a:sym typeface="Poppins"/>
              </a:rPr>
              <a:t>PARENTS</a:t>
            </a:r>
            <a:endParaRPr sz="3400" b="1" i="0" u="none" strike="noStrike" cap="none">
              <a:solidFill>
                <a:srgbClr val="0A245B"/>
              </a:solidFill>
              <a:latin typeface="Poppins"/>
              <a:ea typeface="Poppins"/>
              <a:cs typeface="Poppins"/>
              <a:sym typeface="Poppins"/>
            </a:endParaRPr>
          </a:p>
        </p:txBody>
      </p:sp>
      <p:sp>
        <p:nvSpPr>
          <p:cNvPr id="1448" name="Google Shape;1448;p165"/>
          <p:cNvSpPr txBox="1"/>
          <p:nvPr/>
        </p:nvSpPr>
        <p:spPr>
          <a:xfrm rot="3577902">
            <a:off x="5874304" y="3178335"/>
            <a:ext cx="2975335" cy="646345"/>
          </a:xfrm>
          <a:prstGeom prst="rect">
            <a:avLst/>
          </a:prstGeom>
          <a:noFill/>
          <a:ln>
            <a:noFill/>
          </a:ln>
        </p:spPr>
        <p:txBody>
          <a:bodyPr spcFirstLastPara="1" wrap="square" lIns="60950" tIns="60950" rIns="60950" bIns="6095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1" i="0" u="none" strike="noStrike" cap="none">
                <a:solidFill>
                  <a:srgbClr val="0A245B"/>
                </a:solidFill>
                <a:latin typeface="Poppins"/>
                <a:ea typeface="Poppins"/>
                <a:cs typeface="Poppins"/>
                <a:sym typeface="Poppins"/>
              </a:rPr>
              <a:t>STAFF</a:t>
            </a:r>
            <a:endParaRPr sz="3400" b="1" i="0" u="none" strike="noStrike" cap="none">
              <a:solidFill>
                <a:srgbClr val="0A245B"/>
              </a:solidFill>
              <a:latin typeface="Poppins"/>
              <a:ea typeface="Poppins"/>
              <a:cs typeface="Poppins"/>
              <a:sym typeface="Poppins"/>
            </a:endParaRPr>
          </a:p>
        </p:txBody>
      </p:sp>
      <p:sp>
        <p:nvSpPr>
          <p:cNvPr id="1444" name="Google Shape;1444;p165">
            <a:extLst>
              <a:ext uri="{C183D7F6-B498-43B3-948B-1728B52AA6E4}">
                <adec:decorative xmlns:adec="http://schemas.microsoft.com/office/drawing/2017/decorative" val="1"/>
              </a:ext>
            </a:extLst>
          </p:cNvPr>
          <p:cNvSpPr/>
          <p:nvPr/>
        </p:nvSpPr>
        <p:spPr>
          <a:xfrm>
            <a:off x="937900" y="5536117"/>
            <a:ext cx="2297100" cy="646500"/>
          </a:xfrm>
          <a:prstGeom prst="rect">
            <a:avLst/>
          </a:prstGeom>
          <a:solidFill>
            <a:srgbClr val="F5F9FC"/>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445" name="Google Shape;1445;p165">
            <a:extLst>
              <a:ext uri="{C183D7F6-B498-43B3-948B-1728B52AA6E4}">
                <adec:decorative xmlns:adec="http://schemas.microsoft.com/office/drawing/2017/decorative" val="1"/>
              </a:ext>
            </a:extLst>
          </p:cNvPr>
          <p:cNvSpPr/>
          <p:nvPr/>
        </p:nvSpPr>
        <p:spPr>
          <a:xfrm>
            <a:off x="8411283" y="5573117"/>
            <a:ext cx="709800" cy="572400"/>
          </a:xfrm>
          <a:prstGeom prst="rect">
            <a:avLst/>
          </a:prstGeom>
          <a:solidFill>
            <a:srgbClr val="F5F9FC"/>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1446" name="Google Shape;1446;p165"/>
          <p:cNvSpPr txBox="1"/>
          <p:nvPr/>
        </p:nvSpPr>
        <p:spPr>
          <a:xfrm>
            <a:off x="4335583" y="5919817"/>
            <a:ext cx="2975100" cy="646500"/>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0A245B"/>
                </a:solidFill>
                <a:latin typeface="Poppins"/>
                <a:ea typeface="Poppins"/>
                <a:cs typeface="Poppins"/>
                <a:sym typeface="Poppins"/>
              </a:rPr>
              <a:t>COMMUNITY</a:t>
            </a:r>
            <a:endParaRPr sz="3400" b="1" i="0" u="none" strike="noStrike" cap="none">
              <a:solidFill>
                <a:srgbClr val="0A245B"/>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4"/>
        <p:cNvGrpSpPr/>
        <p:nvPr/>
      </p:nvGrpSpPr>
      <p:grpSpPr>
        <a:xfrm>
          <a:off x="0" y="0"/>
          <a:ext cx="0" cy="0"/>
          <a:chOff x="0" y="0"/>
          <a:chExt cx="0" cy="0"/>
        </a:xfrm>
      </p:grpSpPr>
      <p:sp>
        <p:nvSpPr>
          <p:cNvPr id="1456" name="Google Shape;1456;p166"/>
          <p:cNvSpPr txBox="1">
            <a:spLocks noGrp="1"/>
          </p:cNvSpPr>
          <p:nvPr>
            <p:ph type="title" idx="4294967295"/>
          </p:nvPr>
        </p:nvSpPr>
        <p:spPr>
          <a:xfrm>
            <a:off x="618650" y="197433"/>
            <a:ext cx="6936900" cy="1431600"/>
          </a:xfrm>
          <a:prstGeom prst="rect">
            <a:avLst/>
          </a:prstGeom>
          <a:noFill/>
          <a:ln>
            <a:noFill/>
            <a:prstDash/>
          </a:ln>
          <a:effectLst/>
        </p:spPr>
        <p:txBody>
          <a:bodyPr rot="0" spcFirstLastPara="1" vertOverflow="overflow" horzOverflow="overflow" vert="horz" wrap="square" lIns="60950" tIns="60950" rIns="60950" bIns="609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5300" b="1" i="0" u="none" strike="noStrike" kern="0" cap="none" spc="0" normalizeH="0" baseline="0" noProof="0" dirty="0">
                <a:ln>
                  <a:noFill/>
                </a:ln>
                <a:solidFill>
                  <a:srgbClr val="211650"/>
                </a:solidFill>
                <a:effectLst/>
                <a:uLnTx/>
                <a:uFillTx/>
                <a:latin typeface="Poppins"/>
                <a:ea typeface="Poppins"/>
                <a:cs typeface="Poppins"/>
                <a:sym typeface="Poppins"/>
              </a:rPr>
              <a:t>Our </a:t>
            </a:r>
            <a:r>
              <a:rPr kumimoji="0" lang="en-US" sz="8500" b="0" i="0" u="none" strike="noStrike" kern="0" cap="none" spc="0" normalizeH="0" baseline="0" noProof="0" dirty="0">
                <a:ln>
                  <a:noFill/>
                </a:ln>
                <a:solidFill>
                  <a:srgbClr val="211650"/>
                </a:solidFill>
                <a:effectLst/>
                <a:uLnTx/>
                <a:uFillTx/>
                <a:latin typeface="Euphoria Script"/>
                <a:ea typeface="Euphoria Script"/>
                <a:cs typeface="Euphoria Script"/>
                <a:sym typeface="Euphoria Script"/>
              </a:rPr>
              <a:t>Beliefs</a:t>
            </a:r>
            <a:endParaRPr kumimoji="0" lang="en-US" sz="900" b="0" i="0" u="none" strike="noStrike" kern="0" cap="none" spc="0" normalizeH="0" baseline="0" noProof="0" dirty="0">
              <a:ln>
                <a:noFill/>
              </a:ln>
              <a:solidFill>
                <a:srgbClr val="211650"/>
              </a:solidFill>
              <a:effectLst/>
              <a:uLnTx/>
              <a:uFillTx/>
              <a:latin typeface="Arial"/>
              <a:ea typeface="Arial"/>
              <a:cs typeface="Arial"/>
              <a:sym typeface="Arial"/>
            </a:endParaRPr>
          </a:p>
        </p:txBody>
      </p:sp>
      <p:sp>
        <p:nvSpPr>
          <p:cNvPr id="1455" name="Google Shape;1455;p166"/>
          <p:cNvSpPr txBox="1"/>
          <p:nvPr/>
        </p:nvSpPr>
        <p:spPr>
          <a:xfrm>
            <a:off x="406750" y="1971867"/>
            <a:ext cx="11340900" cy="3327000"/>
          </a:xfrm>
          <a:prstGeom prst="rect">
            <a:avLst/>
          </a:prstGeom>
          <a:noFill/>
          <a:ln>
            <a:noFill/>
          </a:ln>
        </p:spPr>
        <p:txBody>
          <a:bodyPr spcFirstLastPara="1" wrap="square" lIns="60950" tIns="60950" rIns="60950" bIns="60950" anchor="t" anchorCtr="0">
            <a:spAutoFit/>
          </a:bodyPr>
          <a:lstStyle/>
          <a:p>
            <a:pPr marL="0" marR="0" lvl="0" indent="0" algn="ctr" rtl="0">
              <a:lnSpc>
                <a:spcPct val="115000"/>
              </a:lnSpc>
              <a:spcBef>
                <a:spcPts val="0"/>
              </a:spcBef>
              <a:spcAft>
                <a:spcPts val="0"/>
              </a:spcAft>
              <a:buClr>
                <a:srgbClr val="000000"/>
              </a:buClr>
              <a:buSzPts val="2300"/>
              <a:buFont typeface="Arial"/>
              <a:buNone/>
            </a:pPr>
            <a:r>
              <a:rPr lang="en-US" sz="2300" b="1" i="0" u="none" strike="noStrike" cap="none">
                <a:solidFill>
                  <a:srgbClr val="8DC53E"/>
                </a:solidFill>
                <a:latin typeface="Poppins"/>
                <a:ea typeface="Poppins"/>
                <a:cs typeface="Poppins"/>
                <a:sym typeface="Poppins"/>
              </a:rPr>
              <a:t>EFFECTIVE INSTRUCTION</a:t>
            </a:r>
            <a:endParaRPr sz="2300" b="1" i="0" u="none" strike="noStrike" cap="none">
              <a:solidFill>
                <a:srgbClr val="8DC53E"/>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0" i="0" u="none" strike="noStrike" cap="none">
                <a:solidFill>
                  <a:srgbClr val="211650"/>
                </a:solidFill>
                <a:latin typeface="Poppins"/>
                <a:ea typeface="Poppins"/>
                <a:cs typeface="Poppins"/>
                <a:sym typeface="Poppins"/>
              </a:rPr>
              <a:t>On grade level Tier I instruction results in student academic achievement. </a:t>
            </a:r>
            <a:endParaRPr sz="2300" b="0" i="0" u="none" strike="noStrike" cap="none">
              <a:solidFill>
                <a:srgbClr val="211650"/>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0" i="0" u="none" strike="noStrike" cap="none">
                <a:solidFill>
                  <a:srgbClr val="211650"/>
                </a:solidFill>
                <a:latin typeface="Poppins"/>
                <a:ea typeface="Poppins"/>
                <a:cs typeface="Poppins"/>
                <a:sym typeface="Poppins"/>
              </a:rPr>
              <a:t> </a:t>
            </a:r>
            <a:endParaRPr sz="2300" b="0" i="0" u="none" strike="noStrike" cap="none">
              <a:solidFill>
                <a:srgbClr val="211650"/>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1" i="0" u="none" strike="noStrike" cap="none">
                <a:solidFill>
                  <a:srgbClr val="8DC53E"/>
                </a:solidFill>
                <a:latin typeface="Poppins"/>
                <a:ea typeface="Poppins"/>
                <a:cs typeface="Poppins"/>
                <a:sym typeface="Poppins"/>
              </a:rPr>
              <a:t>ACCESS &amp; OUTCOMES</a:t>
            </a:r>
            <a:endParaRPr sz="2300" b="1" i="0" u="none" strike="noStrike" cap="none">
              <a:solidFill>
                <a:srgbClr val="8DC53E"/>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0" i="0" u="none" strike="noStrike" cap="none">
                <a:solidFill>
                  <a:srgbClr val="211650"/>
                </a:solidFill>
                <a:latin typeface="Poppins"/>
                <a:ea typeface="Poppins"/>
                <a:cs typeface="Poppins"/>
                <a:sym typeface="Poppins"/>
              </a:rPr>
              <a:t>At-risk students will succeed with access and opportunity. </a:t>
            </a:r>
            <a:endParaRPr sz="2300" b="0" i="0" u="none" strike="noStrike" cap="none">
              <a:solidFill>
                <a:srgbClr val="211650"/>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0" i="0" u="none" strike="noStrike" cap="none">
                <a:solidFill>
                  <a:srgbClr val="211650"/>
                </a:solidFill>
                <a:latin typeface="Poppins"/>
                <a:ea typeface="Poppins"/>
                <a:cs typeface="Poppins"/>
                <a:sym typeface="Poppins"/>
              </a:rPr>
              <a:t> </a:t>
            </a:r>
            <a:endParaRPr sz="2300" b="0" i="0" u="none" strike="noStrike" cap="none">
              <a:solidFill>
                <a:srgbClr val="211650"/>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1" i="0" u="none" strike="noStrike" cap="none">
                <a:solidFill>
                  <a:srgbClr val="8DC53E"/>
                </a:solidFill>
                <a:latin typeface="Poppins"/>
                <a:ea typeface="Poppins"/>
                <a:cs typeface="Poppins"/>
                <a:sym typeface="Poppins"/>
              </a:rPr>
              <a:t>EXCELLENCE</a:t>
            </a:r>
            <a:endParaRPr sz="2300" b="1" i="0" u="none" strike="noStrike" cap="none">
              <a:solidFill>
                <a:srgbClr val="8DC53E"/>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300"/>
              <a:buFont typeface="Arial"/>
              <a:buNone/>
            </a:pPr>
            <a:r>
              <a:rPr lang="en-US" sz="2300" b="0" i="0" u="none" strike="noStrike" cap="none">
                <a:solidFill>
                  <a:srgbClr val="211650"/>
                </a:solidFill>
                <a:latin typeface="Poppins"/>
                <a:ea typeface="Poppins"/>
                <a:cs typeface="Poppins"/>
                <a:sym typeface="Poppins"/>
              </a:rPr>
              <a:t>The team is committed to excellence for every student.</a:t>
            </a:r>
            <a:endParaRPr sz="2300" b="0" i="0" u="none" strike="noStrike" cap="none">
              <a:solidFill>
                <a:srgbClr val="211650"/>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0"/>
        <p:cNvGrpSpPr/>
        <p:nvPr/>
      </p:nvGrpSpPr>
      <p:grpSpPr>
        <a:xfrm>
          <a:off x="0" y="0"/>
          <a:ext cx="0" cy="0"/>
          <a:chOff x="0" y="0"/>
          <a:chExt cx="0" cy="0"/>
        </a:xfrm>
      </p:grpSpPr>
      <p:sp>
        <p:nvSpPr>
          <p:cNvPr id="1461" name="Google Shape;1461;p167"/>
          <p:cNvSpPr txBox="1">
            <a:spLocks noGrp="1"/>
          </p:cNvSpPr>
          <p:nvPr>
            <p:ph type="title" idx="4294967295"/>
          </p:nvPr>
        </p:nvSpPr>
        <p:spPr>
          <a:xfrm>
            <a:off x="685800" y="628667"/>
            <a:ext cx="10964700" cy="754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4900" b="1" i="0" u="none" strike="noStrike" kern="0" cap="none" spc="0" normalizeH="0" baseline="0" noProof="0" dirty="0">
                <a:ln>
                  <a:noFill/>
                </a:ln>
                <a:solidFill>
                  <a:srgbClr val="0A245B"/>
                </a:solidFill>
                <a:effectLst/>
                <a:uLnTx/>
                <a:uFillTx/>
                <a:latin typeface="Poppins"/>
                <a:ea typeface="Poppins"/>
                <a:cs typeface="Poppins"/>
                <a:sym typeface="Poppins"/>
              </a:rPr>
              <a:t>OBJECTIVES</a:t>
            </a:r>
            <a:endParaRPr kumimoji="0" lang="en-US" sz="5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462" name="Google Shape;1462;p167"/>
          <p:cNvGraphicFramePr/>
          <p:nvPr>
            <p:extLst>
              <p:ext uri="{D42A27DB-BD31-4B8C-83A1-F6EECF244321}">
                <p14:modId xmlns:p14="http://schemas.microsoft.com/office/powerpoint/2010/main" val="2811996747"/>
              </p:ext>
            </p:extLst>
          </p:nvPr>
        </p:nvGraphicFramePr>
        <p:xfrm>
          <a:off x="1270000" y="1050202"/>
          <a:ext cx="9652000" cy="4922320"/>
        </p:xfrm>
        <a:graphic>
          <a:graphicData uri="http://schemas.openxmlformats.org/drawingml/2006/table">
            <a:tbl>
              <a:tblPr firstRow="1">
                <a:noFill/>
                <a:tableStyleId>{517F72D6-4FDA-4EC9-BDB4-8BF94A71C092}</a:tableStyleId>
              </a:tblPr>
              <a:tblGrid>
                <a:gridCol w="1195925">
                  <a:extLst>
                    <a:ext uri="{9D8B030D-6E8A-4147-A177-3AD203B41FA5}">
                      <a16:colId xmlns:a16="http://schemas.microsoft.com/office/drawing/2014/main" val="20000"/>
                    </a:ext>
                  </a:extLst>
                </a:gridCol>
                <a:gridCol w="8456075">
                  <a:extLst>
                    <a:ext uri="{9D8B030D-6E8A-4147-A177-3AD203B41FA5}">
                      <a16:colId xmlns:a16="http://schemas.microsoft.com/office/drawing/2014/main" val="20001"/>
                    </a:ext>
                  </a:extLst>
                </a:gridCol>
              </a:tblGrid>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700"/>
                        <a:buFont typeface="Arial"/>
                        <a:buNone/>
                      </a:pPr>
                      <a:endParaRPr sz="2700" b="1" u="none" strike="noStrike" cap="none" dirty="0">
                        <a:solidFill>
                          <a:srgbClr val="211650"/>
                        </a:solidFill>
                        <a:latin typeface="Poppins"/>
                        <a:ea typeface="Poppins"/>
                        <a:cs typeface="Poppins"/>
                        <a:sym typeface="Poppins"/>
                      </a:endParaRPr>
                    </a:p>
                  </a:txBody>
                  <a:tcPr marL="121900" marR="121900" marT="121900" marB="12190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705704389"/>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700"/>
                        <a:buFont typeface="Arial"/>
                        <a:buNone/>
                      </a:pPr>
                      <a:r>
                        <a:rPr lang="en-US" sz="2700" b="1" u="none" strike="noStrike" cap="none" dirty="0">
                          <a:solidFill>
                            <a:srgbClr val="211650"/>
                          </a:solidFill>
                          <a:latin typeface="Poppins"/>
                          <a:ea typeface="Poppins"/>
                          <a:cs typeface="Poppins"/>
                          <a:sym typeface="Poppins"/>
                        </a:rPr>
                        <a:t>Highlight Dallas ISD School Improvement Practices (PSEL 10)</a:t>
                      </a:r>
                      <a:endParaRPr sz="2700" b="1" u="none" strike="noStrike" cap="none" dirty="0">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700"/>
                        <a:buFont typeface="Arial"/>
                        <a:buNone/>
                      </a:pPr>
                      <a:endParaRPr sz="2700" b="1"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700"/>
                        <a:buFont typeface="Arial"/>
                        <a:buNone/>
                      </a:pPr>
                      <a:r>
                        <a:rPr lang="en-US" sz="2700" b="1" u="none" strike="noStrike" cap="none">
                          <a:solidFill>
                            <a:srgbClr val="211650"/>
                          </a:solidFill>
                          <a:latin typeface="Poppins"/>
                          <a:ea typeface="Poppins"/>
                          <a:cs typeface="Poppins"/>
                          <a:sym typeface="Poppins"/>
                        </a:rPr>
                        <a:t>Identify District level systems for improvement and campus practices</a:t>
                      </a:r>
                      <a:endParaRPr sz="2700" b="1"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700"/>
                        <a:buFont typeface="Arial"/>
                        <a:buNone/>
                      </a:pPr>
                      <a:endParaRPr sz="2700" b="1"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08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700"/>
                        <a:buFont typeface="Arial"/>
                        <a:buNone/>
                      </a:pPr>
                      <a:r>
                        <a:rPr lang="en-US" sz="2700" b="1" u="none" strike="noStrike" cap="none" dirty="0">
                          <a:solidFill>
                            <a:srgbClr val="211650"/>
                          </a:solidFill>
                          <a:latin typeface="Poppins"/>
                          <a:ea typeface="Poppins"/>
                          <a:cs typeface="Poppins"/>
                          <a:sym typeface="Poppins"/>
                        </a:rPr>
                        <a:t>Reflect on Principal Leadership Knowledge and Skills</a:t>
                      </a:r>
                      <a:endParaRPr sz="2700" b="1" u="none" strike="noStrike" cap="none" dirty="0">
                        <a:solidFill>
                          <a:srgbClr val="211650"/>
                        </a:solidFill>
                        <a:latin typeface="Poppins"/>
                        <a:ea typeface="Poppins"/>
                        <a:cs typeface="Poppins"/>
                        <a:sym typeface="Poppins"/>
                      </a:endParaRPr>
                    </a:p>
                  </a:txBody>
                  <a:tcPr marL="121900" marR="121900" marT="121900" marB="1219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1463" name="Google Shape;1463;p167">
            <a:extLst>
              <a:ext uri="{C183D7F6-B498-43B3-948B-1728B52AA6E4}">
                <adec:decorative xmlns:adec="http://schemas.microsoft.com/office/drawing/2017/decorative" val="1"/>
              </a:ext>
            </a:extLst>
          </p:cNvPr>
          <p:cNvGrpSpPr/>
          <p:nvPr/>
        </p:nvGrpSpPr>
        <p:grpSpPr>
          <a:xfrm>
            <a:off x="1614355" y="3511362"/>
            <a:ext cx="473678" cy="474941"/>
            <a:chOff x="-48630025" y="3199700"/>
            <a:chExt cx="300100" cy="300900"/>
          </a:xfrm>
        </p:grpSpPr>
        <p:sp>
          <p:nvSpPr>
            <p:cNvPr id="1464" name="Google Shape;1464;p167"/>
            <p:cNvSpPr/>
            <p:nvPr/>
          </p:nvSpPr>
          <p:spPr>
            <a:xfrm>
              <a:off x="-48630025" y="3199700"/>
              <a:ext cx="300100" cy="300900"/>
            </a:xfrm>
            <a:custGeom>
              <a:avLst/>
              <a:gdLst/>
              <a:ahLst/>
              <a:cxnLst/>
              <a:rect l="l" t="t" r="r" b="b"/>
              <a:pathLst>
                <a:path w="12004" h="12036" extrusionOk="0">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65" name="Google Shape;1465;p167"/>
            <p:cNvSpPr/>
            <p:nvPr/>
          </p:nvSpPr>
          <p:spPr>
            <a:xfrm>
              <a:off x="-48524475" y="3306025"/>
              <a:ext cx="88225" cy="89050"/>
            </a:xfrm>
            <a:custGeom>
              <a:avLst/>
              <a:gdLst/>
              <a:ahLst/>
              <a:cxnLst/>
              <a:rect l="l" t="t" r="r" b="b"/>
              <a:pathLst>
                <a:path w="3529" h="3562" extrusionOk="0">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66" name="Google Shape;1466;p167"/>
            <p:cNvSpPr/>
            <p:nvPr/>
          </p:nvSpPr>
          <p:spPr>
            <a:xfrm>
              <a:off x="-48489025" y="3341475"/>
              <a:ext cx="17350" cy="18150"/>
            </a:xfrm>
            <a:custGeom>
              <a:avLst/>
              <a:gdLst/>
              <a:ahLst/>
              <a:cxnLst/>
              <a:rect l="l" t="t" r="r" b="b"/>
              <a:pathLst>
                <a:path w="694" h="726" extrusionOk="0">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467" name="Google Shape;1467;p167">
            <a:extLst>
              <a:ext uri="{C183D7F6-B498-43B3-948B-1728B52AA6E4}">
                <adec:decorative xmlns:adec="http://schemas.microsoft.com/office/drawing/2017/decorative" val="1"/>
              </a:ext>
            </a:extLst>
          </p:cNvPr>
          <p:cNvGrpSpPr/>
          <p:nvPr/>
        </p:nvGrpSpPr>
        <p:grpSpPr>
          <a:xfrm>
            <a:off x="1601706" y="1998798"/>
            <a:ext cx="494590" cy="490039"/>
            <a:chOff x="-63679950" y="4093450"/>
            <a:chExt cx="320600" cy="317650"/>
          </a:xfrm>
        </p:grpSpPr>
        <p:sp>
          <p:nvSpPr>
            <p:cNvPr id="1468" name="Google Shape;1468;p167"/>
            <p:cNvSpPr/>
            <p:nvPr/>
          </p:nvSpPr>
          <p:spPr>
            <a:xfrm>
              <a:off x="-63595650"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69" name="Google Shape;1469;p167"/>
            <p:cNvSpPr/>
            <p:nvPr/>
          </p:nvSpPr>
          <p:spPr>
            <a:xfrm>
              <a:off x="-63679950"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70" name="Google Shape;1470;p167"/>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471" name="Google Shape;1471;p167">
            <a:extLst>
              <a:ext uri="{C183D7F6-B498-43B3-948B-1728B52AA6E4}">
                <adec:decorative xmlns:adec="http://schemas.microsoft.com/office/drawing/2017/decorative" val="1"/>
              </a:ext>
            </a:extLst>
          </p:cNvPr>
          <p:cNvGrpSpPr/>
          <p:nvPr/>
        </p:nvGrpSpPr>
        <p:grpSpPr>
          <a:xfrm>
            <a:off x="1611791" y="5179445"/>
            <a:ext cx="476633" cy="475339"/>
            <a:chOff x="-31455100" y="3909350"/>
            <a:chExt cx="294600" cy="293800"/>
          </a:xfrm>
        </p:grpSpPr>
        <p:sp>
          <p:nvSpPr>
            <p:cNvPr id="1472" name="Google Shape;1472;p167"/>
            <p:cNvSpPr/>
            <p:nvPr/>
          </p:nvSpPr>
          <p:spPr>
            <a:xfrm>
              <a:off x="-31455100" y="3909350"/>
              <a:ext cx="294600" cy="293800"/>
            </a:xfrm>
            <a:custGeom>
              <a:avLst/>
              <a:gdLst/>
              <a:ahLst/>
              <a:cxnLst/>
              <a:rect l="l" t="t" r="r" b="b"/>
              <a:pathLst>
                <a:path w="11784" h="11752" extrusionOk="0">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73" name="Google Shape;1473;p167"/>
            <p:cNvSpPr/>
            <p:nvPr/>
          </p:nvSpPr>
          <p:spPr>
            <a:xfrm>
              <a:off x="-31455100" y="3997350"/>
              <a:ext cx="215050" cy="205025"/>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8DC53E"/>
            </a:solidFill>
            <a:ln w="6375" cap="flat" cmpd="sng">
              <a:solidFill>
                <a:srgbClr val="8DC53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50"/>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Merriweather"/>
                <a:ea typeface="Merriweather"/>
                <a:cs typeface="Merriweather"/>
                <a:sym typeface="Merriweather"/>
              </a:rPr>
              <a:t>Check In</a:t>
            </a:r>
            <a:endParaRPr dirty="0">
              <a:latin typeface="Merriweather"/>
              <a:ea typeface="Merriweather"/>
              <a:cs typeface="Merriweather"/>
              <a:sym typeface="Merriweather"/>
            </a:endParaRPr>
          </a:p>
        </p:txBody>
      </p:sp>
      <p:pic>
        <p:nvPicPr>
          <p:cNvPr id="1326" name="Google Shape;1326;p1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83700" y="2072259"/>
            <a:ext cx="5755901" cy="2877951"/>
          </a:xfrm>
          <a:prstGeom prst="rect">
            <a:avLst/>
          </a:prstGeom>
          <a:noFill/>
          <a:ln>
            <a:noFill/>
          </a:ln>
        </p:spPr>
      </p:pic>
      <p:sp>
        <p:nvSpPr>
          <p:cNvPr id="3" name="Google Shape;1325;p150"/>
          <p:cNvSpPr txBox="1">
            <a:spLocks noGrp="1"/>
          </p:cNvSpPr>
          <p:nvPr>
            <p:ph type="body" idx="1"/>
          </p:nvPr>
        </p:nvSpPr>
        <p:spPr>
          <a:xfrm>
            <a:off x="327426" y="2187575"/>
            <a:ext cx="5697900" cy="199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4700" dirty="0"/>
              <a:t>What is your favorite fall or holiday dish?</a:t>
            </a:r>
            <a:endParaRPr sz="4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7"/>
        <p:cNvGrpSpPr/>
        <p:nvPr/>
      </p:nvGrpSpPr>
      <p:grpSpPr>
        <a:xfrm>
          <a:off x="0" y="0"/>
          <a:ext cx="0" cy="0"/>
          <a:chOff x="0" y="0"/>
          <a:chExt cx="0" cy="0"/>
        </a:xfrm>
      </p:grpSpPr>
      <p:sp>
        <p:nvSpPr>
          <p:cNvPr id="1478" name="Google Shape;1478;p168"/>
          <p:cNvSpPr txBox="1">
            <a:spLocks noGrp="1"/>
          </p:cNvSpPr>
          <p:nvPr>
            <p:ph type="title" idx="4294967295"/>
          </p:nvPr>
        </p:nvSpPr>
        <p:spPr>
          <a:xfrm>
            <a:off x="685800" y="497550"/>
            <a:ext cx="10717500" cy="815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5300" b="1" i="0" u="none" strike="noStrike" kern="0" cap="none" spc="0" normalizeH="0" baseline="0" noProof="0" dirty="0">
                <a:ln>
                  <a:noFill/>
                </a:ln>
                <a:solidFill>
                  <a:srgbClr val="0A245B"/>
                </a:solidFill>
                <a:effectLst/>
                <a:uLnTx/>
                <a:uFillTx/>
                <a:latin typeface="Poppins"/>
                <a:ea typeface="Poppins"/>
                <a:cs typeface="Poppins"/>
                <a:sym typeface="Poppins"/>
              </a:rPr>
              <a:t>Accountability Rating</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80" name="Google Shape;1480;p168">
            <a:extLst>
              <a:ext uri="{C183D7F6-B498-43B3-948B-1728B52AA6E4}">
                <adec:decorative xmlns:adec="http://schemas.microsoft.com/office/drawing/2017/decorative" val="1"/>
              </a:ext>
            </a:extLst>
          </p:cNvPr>
          <p:cNvPicPr preferRelativeResize="0"/>
          <p:nvPr/>
        </p:nvPicPr>
        <p:blipFill rotWithShape="1">
          <a:blip r:embed="rId4">
            <a:alphaModFix/>
          </a:blip>
          <a:srcRect l="27002" t="11344" r="25750" b="22396"/>
          <a:stretch/>
        </p:blipFill>
        <p:spPr>
          <a:xfrm>
            <a:off x="7628817" y="806349"/>
            <a:ext cx="4028984" cy="3178417"/>
          </a:xfrm>
          <a:prstGeom prst="rect">
            <a:avLst/>
          </a:prstGeom>
          <a:noFill/>
          <a:ln>
            <a:noFill/>
          </a:ln>
        </p:spPr>
      </p:pic>
      <p:sp>
        <p:nvSpPr>
          <p:cNvPr id="1482" name="Google Shape;1482;p168"/>
          <p:cNvSpPr txBox="1"/>
          <p:nvPr/>
        </p:nvSpPr>
        <p:spPr>
          <a:xfrm>
            <a:off x="685800" y="1695050"/>
            <a:ext cx="7556400" cy="969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100" b="1" i="0" u="none" strike="noStrike" cap="none">
                <a:solidFill>
                  <a:srgbClr val="0A245B"/>
                </a:solidFill>
                <a:latin typeface="Poppins"/>
                <a:ea typeface="Poppins"/>
                <a:cs typeface="Poppins"/>
                <a:sym typeface="Poppins"/>
              </a:rPr>
              <a:t>Dallas Independent School District (DISD) earned a B</a:t>
            </a:r>
            <a:endParaRPr sz="2100" b="1" i="0" u="none" strike="noStrike" cap="none">
              <a:solidFill>
                <a:srgbClr val="0A245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800"/>
              <a:buFont typeface="Arial"/>
              <a:buNone/>
            </a:pPr>
            <a:r>
              <a:rPr lang="en-US" sz="2100" b="1" i="0" u="none" strike="noStrike" cap="none">
                <a:solidFill>
                  <a:srgbClr val="0A245B"/>
                </a:solidFill>
                <a:latin typeface="Poppins"/>
                <a:ea typeface="Poppins"/>
                <a:cs typeface="Poppins"/>
                <a:sym typeface="Poppins"/>
              </a:rPr>
              <a:t>rating from the Texas Education Agency (TEA) for the 2024-2025 school year.</a:t>
            </a:r>
            <a:endParaRPr sz="2100" b="1" i="0" u="none" strike="noStrike" cap="none">
              <a:solidFill>
                <a:srgbClr val="0A245B"/>
              </a:solidFill>
              <a:latin typeface="Poppins"/>
              <a:ea typeface="Poppins"/>
              <a:cs typeface="Poppins"/>
              <a:sym typeface="Poppins"/>
            </a:endParaRPr>
          </a:p>
        </p:txBody>
      </p:sp>
      <p:sp>
        <p:nvSpPr>
          <p:cNvPr id="1481" name="Google Shape;1481;p168"/>
          <p:cNvSpPr txBox="1"/>
          <p:nvPr/>
        </p:nvSpPr>
        <p:spPr>
          <a:xfrm>
            <a:off x="685800" y="2899613"/>
            <a:ext cx="10717500" cy="2591400"/>
          </a:xfrm>
          <a:prstGeom prst="rect">
            <a:avLst/>
          </a:prstGeom>
          <a:noFill/>
          <a:ln>
            <a:noFill/>
          </a:ln>
        </p:spPr>
        <p:txBody>
          <a:bodyPr spcFirstLastPara="1" wrap="square" lIns="60950" tIns="60950" rIns="60950" bIns="60950" anchor="t" anchorCtr="0">
            <a:noAutofit/>
          </a:bodyPr>
          <a:lstStyle/>
          <a:p>
            <a:pPr marL="0" marR="0" lvl="0" indent="0" algn="ctr" rtl="0">
              <a:lnSpc>
                <a:spcPct val="137500"/>
              </a:lnSpc>
              <a:spcBef>
                <a:spcPts val="500"/>
              </a:spcBef>
              <a:spcAft>
                <a:spcPts val="0"/>
              </a:spcAft>
              <a:buClr>
                <a:srgbClr val="000000"/>
              </a:buClr>
              <a:buSzPts val="1700"/>
              <a:buFont typeface="Arial"/>
              <a:buNone/>
            </a:pPr>
            <a:r>
              <a:rPr lang="en-US" sz="1700" b="1" i="0" u="none" strike="noStrike" cap="none">
                <a:solidFill>
                  <a:srgbClr val="001D35"/>
                </a:solidFill>
                <a:latin typeface="Poppins"/>
                <a:ea typeface="Poppins"/>
                <a:cs typeface="Poppins"/>
                <a:sym typeface="Poppins"/>
              </a:rPr>
              <a:t>Overall Score:</a:t>
            </a:r>
            <a:r>
              <a:rPr lang="en-US" sz="1700" b="0" i="0" u="none" strike="noStrike" cap="none">
                <a:solidFill>
                  <a:srgbClr val="001D35"/>
                </a:solidFill>
                <a:latin typeface="Poppins"/>
                <a:ea typeface="Poppins"/>
                <a:cs typeface="Poppins"/>
                <a:sym typeface="Poppins"/>
              </a:rPr>
              <a:t> 83 </a:t>
            </a:r>
            <a:endParaRPr sz="1700" b="0" i="0" u="none" strike="noStrike" cap="none">
              <a:solidFill>
                <a:srgbClr val="001D35"/>
              </a:solidFill>
              <a:latin typeface="Poppins"/>
              <a:ea typeface="Poppins"/>
              <a:cs typeface="Poppins"/>
              <a:sym typeface="Poppins"/>
            </a:endParaRPr>
          </a:p>
          <a:p>
            <a:pPr marL="0" marR="0" lvl="0" indent="0" algn="ctr" rtl="0">
              <a:lnSpc>
                <a:spcPct val="137500"/>
              </a:lnSpc>
              <a:spcBef>
                <a:spcPts val="1400"/>
              </a:spcBef>
              <a:spcAft>
                <a:spcPts val="0"/>
              </a:spcAft>
              <a:buClr>
                <a:srgbClr val="000000"/>
              </a:buClr>
              <a:buSzPts val="1700"/>
              <a:buFont typeface="Arial"/>
              <a:buNone/>
            </a:pPr>
            <a:r>
              <a:rPr lang="en-US" sz="1700" b="1" i="0" u="none" strike="noStrike" cap="none">
                <a:solidFill>
                  <a:srgbClr val="001D35"/>
                </a:solidFill>
                <a:latin typeface="Poppins"/>
                <a:ea typeface="Poppins"/>
                <a:cs typeface="Poppins"/>
                <a:sym typeface="Poppins"/>
              </a:rPr>
              <a:t>Previous Year Rating:</a:t>
            </a:r>
            <a:r>
              <a:rPr lang="en-US" sz="1700" b="0" i="0" u="none" strike="noStrike" cap="none">
                <a:solidFill>
                  <a:srgbClr val="001D35"/>
                </a:solidFill>
                <a:latin typeface="Poppins"/>
                <a:ea typeface="Poppins"/>
                <a:cs typeface="Poppins"/>
                <a:sym typeface="Poppins"/>
              </a:rPr>
              <a:t> C (79)</a:t>
            </a:r>
            <a:endParaRPr sz="1700" b="0" i="0" u="none" strike="noStrike" cap="none">
              <a:solidFill>
                <a:srgbClr val="001D35"/>
              </a:solidFill>
              <a:latin typeface="Poppins"/>
              <a:ea typeface="Poppins"/>
              <a:cs typeface="Poppins"/>
              <a:sym typeface="Poppins"/>
            </a:endParaRPr>
          </a:p>
          <a:p>
            <a:pPr marL="0" marR="0" lvl="0" indent="0" algn="ctr" rtl="0">
              <a:lnSpc>
                <a:spcPct val="137500"/>
              </a:lnSpc>
              <a:spcBef>
                <a:spcPts val="1400"/>
              </a:spcBef>
              <a:spcAft>
                <a:spcPts val="0"/>
              </a:spcAft>
              <a:buClr>
                <a:srgbClr val="000000"/>
              </a:buClr>
              <a:buSzPts val="1700"/>
              <a:buFont typeface="Arial"/>
              <a:buNone/>
            </a:pPr>
            <a:r>
              <a:rPr lang="en-US" sz="1700" b="1" i="0" u="none" strike="noStrike" cap="none">
                <a:solidFill>
                  <a:srgbClr val="001D35"/>
                </a:solidFill>
                <a:latin typeface="Poppins"/>
                <a:ea typeface="Poppins"/>
                <a:cs typeface="Poppins"/>
                <a:sym typeface="Poppins"/>
              </a:rPr>
              <a:t>Increase in A and B-rated schools:</a:t>
            </a:r>
            <a:r>
              <a:rPr lang="en-US" sz="1700" b="0" i="0" u="none" strike="noStrike" cap="none">
                <a:solidFill>
                  <a:srgbClr val="001D35"/>
                </a:solidFill>
                <a:latin typeface="Poppins"/>
                <a:ea typeface="Poppins"/>
                <a:cs typeface="Poppins"/>
                <a:sym typeface="Poppins"/>
              </a:rPr>
              <a:t> Over 70% of schools received an A or B rating. </a:t>
            </a:r>
            <a:endParaRPr sz="1700" b="0" i="0" u="none" strike="noStrike" cap="none">
              <a:solidFill>
                <a:srgbClr val="001D35"/>
              </a:solidFill>
              <a:latin typeface="Poppins"/>
              <a:ea typeface="Poppins"/>
              <a:cs typeface="Poppins"/>
              <a:sym typeface="Poppins"/>
            </a:endParaRPr>
          </a:p>
          <a:p>
            <a:pPr marL="0" marR="0" lvl="0" indent="0" algn="ctr" rtl="0">
              <a:lnSpc>
                <a:spcPct val="137500"/>
              </a:lnSpc>
              <a:spcBef>
                <a:spcPts val="1400"/>
              </a:spcBef>
              <a:spcAft>
                <a:spcPts val="0"/>
              </a:spcAft>
              <a:buClr>
                <a:srgbClr val="000000"/>
              </a:buClr>
              <a:buSzPts val="1700"/>
              <a:buFont typeface="Arial"/>
              <a:buNone/>
            </a:pPr>
            <a:r>
              <a:rPr lang="en-US" sz="1700" b="1" i="0" u="none" strike="noStrike" cap="none">
                <a:solidFill>
                  <a:srgbClr val="001D35"/>
                </a:solidFill>
                <a:latin typeface="Poppins"/>
                <a:ea typeface="Poppins"/>
                <a:cs typeface="Poppins"/>
                <a:sym typeface="Poppins"/>
              </a:rPr>
              <a:t>Decrease in D and F-rated schools:</a:t>
            </a:r>
            <a:r>
              <a:rPr lang="en-US" sz="1700" b="0" i="0" u="none" strike="noStrike" cap="none">
                <a:solidFill>
                  <a:srgbClr val="001D35"/>
                </a:solidFill>
                <a:latin typeface="Poppins"/>
                <a:ea typeface="Poppins"/>
                <a:cs typeface="Poppins"/>
                <a:sym typeface="Poppins"/>
              </a:rPr>
              <a:t> The number of D and F-rated schools decreased from 65 to 14. </a:t>
            </a:r>
            <a:endParaRPr sz="1700" b="0" i="0" u="none" strike="noStrike" cap="none">
              <a:solidFill>
                <a:srgbClr val="001D35"/>
              </a:solidFill>
              <a:latin typeface="Poppins"/>
              <a:ea typeface="Poppins"/>
              <a:cs typeface="Poppins"/>
              <a:sym typeface="Poppins"/>
            </a:endParaRPr>
          </a:p>
          <a:p>
            <a:pPr marL="0" marR="0" lvl="0" indent="0" algn="ctr" rtl="0">
              <a:lnSpc>
                <a:spcPct val="137500"/>
              </a:lnSpc>
              <a:spcBef>
                <a:spcPts val="1400"/>
              </a:spcBef>
              <a:spcAft>
                <a:spcPts val="1000"/>
              </a:spcAft>
              <a:buClr>
                <a:srgbClr val="000000"/>
              </a:buClr>
              <a:buSzPts val="1700"/>
              <a:buFont typeface="Arial"/>
              <a:buNone/>
            </a:pPr>
            <a:r>
              <a:rPr lang="en-US" sz="1700" b="1" i="0" u="none" strike="noStrike" cap="none">
                <a:solidFill>
                  <a:srgbClr val="001D35"/>
                </a:solidFill>
                <a:latin typeface="Poppins"/>
                <a:ea typeface="Poppins"/>
                <a:cs typeface="Poppins"/>
                <a:sym typeface="Poppins"/>
              </a:rPr>
              <a:t>Specific improvements:</a:t>
            </a:r>
            <a:r>
              <a:rPr lang="en-US" sz="1700" b="0" i="0" u="none" strike="noStrike" cap="none">
                <a:solidFill>
                  <a:srgbClr val="001D35"/>
                </a:solidFill>
                <a:latin typeface="Poppins"/>
                <a:ea typeface="Poppins"/>
                <a:cs typeface="Poppins"/>
                <a:sym typeface="Poppins"/>
              </a:rPr>
              <a:t> 60 schools earned an A, and 97 earned a B.</a:t>
            </a:r>
            <a:endParaRPr sz="1700" b="0" i="0" u="none" strike="noStrike" cap="none">
              <a:solidFill>
                <a:schemeClr val="dk1"/>
              </a:solidFill>
              <a:latin typeface="Calibri"/>
              <a:ea typeface="Calibri"/>
              <a:cs typeface="Calibri"/>
              <a:sym typeface="Calibri"/>
            </a:endParaRPr>
          </a:p>
        </p:txBody>
      </p:sp>
      <p:cxnSp>
        <p:nvCxnSpPr>
          <p:cNvPr id="1479" name="Google Shape;1479;p168">
            <a:extLst>
              <a:ext uri="{C183D7F6-B498-43B3-948B-1728B52AA6E4}">
                <adec:decorative xmlns:adec="http://schemas.microsoft.com/office/drawing/2017/decorative" val="1"/>
              </a:ext>
            </a:extLst>
          </p:cNvPr>
          <p:cNvCxnSpPr/>
          <p:nvPr/>
        </p:nvCxnSpPr>
        <p:spPr>
          <a:xfrm rot="10800000" flipH="1">
            <a:off x="685800" y="1509725"/>
            <a:ext cx="10659900" cy="11100"/>
          </a:xfrm>
          <a:prstGeom prst="straightConnector1">
            <a:avLst/>
          </a:prstGeom>
          <a:noFill/>
          <a:ln w="44450" cap="flat" cmpd="sng">
            <a:solidFill>
              <a:srgbClr val="8DC53E"/>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Shape 1486"/>
        <p:cNvGrpSpPr/>
        <p:nvPr/>
      </p:nvGrpSpPr>
      <p:grpSpPr>
        <a:xfrm>
          <a:off x="0" y="0"/>
          <a:ext cx="0" cy="0"/>
          <a:chOff x="0" y="0"/>
          <a:chExt cx="0" cy="0"/>
        </a:xfrm>
      </p:grpSpPr>
      <p:grpSp>
        <p:nvGrpSpPr>
          <p:cNvPr id="1502" name="Google Shape;1502;p169">
            <a:extLst>
              <a:ext uri="{C183D7F6-B498-43B3-948B-1728B52AA6E4}">
                <adec:decorative xmlns:adec="http://schemas.microsoft.com/office/drawing/2017/decorative" val="1"/>
              </a:ext>
            </a:extLst>
          </p:cNvPr>
          <p:cNvGrpSpPr/>
          <p:nvPr/>
        </p:nvGrpSpPr>
        <p:grpSpPr>
          <a:xfrm>
            <a:off x="0" y="-226728"/>
            <a:ext cx="3795431" cy="7085109"/>
            <a:chOff x="0" y="-19050"/>
            <a:chExt cx="1499400" cy="2799000"/>
          </a:xfrm>
        </p:grpSpPr>
        <p:sp>
          <p:nvSpPr>
            <p:cNvPr id="1503" name="Google Shape;1503;p169"/>
            <p:cNvSpPr/>
            <p:nvPr/>
          </p:nvSpPr>
          <p:spPr>
            <a:xfrm>
              <a:off x="0" y="0"/>
              <a:ext cx="1499305" cy="2779855"/>
            </a:xfrm>
            <a:custGeom>
              <a:avLst/>
              <a:gdLst/>
              <a:ahLst/>
              <a:cxnLst/>
              <a:rect l="l" t="t" r="r" b="b"/>
              <a:pathLst>
                <a:path w="1499305" h="2779855" extrusionOk="0">
                  <a:moveTo>
                    <a:pt x="0" y="0"/>
                  </a:moveTo>
                  <a:lnTo>
                    <a:pt x="1499305" y="0"/>
                  </a:lnTo>
                  <a:lnTo>
                    <a:pt x="1499305" y="2779855"/>
                  </a:lnTo>
                  <a:lnTo>
                    <a:pt x="0" y="2779855"/>
                  </a:lnTo>
                  <a:close/>
                </a:path>
              </a:pathLst>
            </a:custGeom>
            <a:solidFill>
              <a:srgbClr val="F2F2F2"/>
            </a:solidFill>
            <a:ln>
              <a:noFill/>
            </a:ln>
          </p:spPr>
          <p:txBody>
            <a:bodyPr/>
            <a:lstStyle/>
            <a:p>
              <a:endParaRPr lang="en-US"/>
            </a:p>
          </p:txBody>
        </p:sp>
        <p:sp>
          <p:nvSpPr>
            <p:cNvPr id="1504" name="Google Shape;1504;p169"/>
            <p:cNvSpPr txBox="1"/>
            <p:nvPr/>
          </p:nvSpPr>
          <p:spPr>
            <a:xfrm>
              <a:off x="0" y="-19050"/>
              <a:ext cx="1499400" cy="2799000"/>
            </a:xfrm>
            <a:prstGeom prst="rect">
              <a:avLst/>
            </a:prstGeom>
            <a:no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1509" name="Google Shape;1509;p169"/>
          <p:cNvSpPr txBox="1">
            <a:spLocks noGrp="1"/>
          </p:cNvSpPr>
          <p:nvPr>
            <p:ph type="title" idx="4294967295"/>
          </p:nvPr>
        </p:nvSpPr>
        <p:spPr>
          <a:xfrm>
            <a:off x="0" y="3441483"/>
            <a:ext cx="3717900" cy="18009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200000"/>
              </a:lnSpc>
              <a:spcBef>
                <a:spcPts val="0"/>
              </a:spcBef>
              <a:spcAft>
                <a:spcPts val="0"/>
              </a:spcAft>
              <a:buClr>
                <a:srgbClr val="000000"/>
              </a:buClr>
              <a:buSzPts val="3900"/>
              <a:buFont typeface="Arial"/>
              <a:buNone/>
              <a:tabLst/>
              <a:defRPr/>
            </a:pPr>
            <a:r>
              <a:rPr kumimoji="0" lang="en-US" sz="3900" b="1" i="0" u="none" strike="noStrike" kern="0" cap="none" spc="0" normalizeH="0" baseline="0" noProof="0" dirty="0">
                <a:ln>
                  <a:noFill/>
                </a:ln>
                <a:solidFill>
                  <a:srgbClr val="000000"/>
                </a:solidFill>
                <a:effectLst/>
                <a:uLnTx/>
                <a:uFillTx/>
                <a:latin typeface="Arial"/>
                <a:ea typeface="Arial"/>
                <a:cs typeface="Arial"/>
                <a:sym typeface="Arial"/>
              </a:rPr>
              <a:t>School </a:t>
            </a:r>
          </a:p>
          <a:p>
            <a:pPr marL="0" marR="0" lvl="0" indent="0" algn="ctr" defTabSz="914400" rtl="0" eaLnBrk="1" fontAlgn="auto" latinLnBrk="0" hangingPunct="1">
              <a:lnSpc>
                <a:spcPct val="200000"/>
              </a:lnSpc>
              <a:spcBef>
                <a:spcPts val="0"/>
              </a:spcBef>
              <a:spcAft>
                <a:spcPts val="0"/>
              </a:spcAft>
              <a:buClr>
                <a:srgbClr val="000000"/>
              </a:buClr>
              <a:buSzPts val="3900"/>
              <a:buFont typeface="Arial"/>
              <a:buNone/>
              <a:tabLst/>
              <a:defRPr/>
            </a:pPr>
            <a:r>
              <a:rPr kumimoji="0" lang="en-US" sz="3900" b="1" i="0" u="none" strike="noStrike" kern="0" cap="none" spc="0" normalizeH="0" baseline="0" noProof="0" dirty="0">
                <a:ln>
                  <a:noFill/>
                </a:ln>
                <a:solidFill>
                  <a:srgbClr val="000000"/>
                </a:solidFill>
                <a:effectLst/>
                <a:uLnTx/>
                <a:uFillTx/>
                <a:latin typeface="Arial"/>
                <a:ea typeface="Arial"/>
                <a:cs typeface="Arial"/>
                <a:sym typeface="Arial"/>
              </a:rPr>
              <a:t>Improvement </a:t>
            </a:r>
          </a:p>
        </p:txBody>
      </p:sp>
      <p:grpSp>
        <p:nvGrpSpPr>
          <p:cNvPr id="1505" name="Google Shape;1505;p169">
            <a:extLst>
              <a:ext uri="{C183D7F6-B498-43B3-948B-1728B52AA6E4}">
                <adec:decorative xmlns:adec="http://schemas.microsoft.com/office/drawing/2017/decorative" val="1"/>
              </a:ext>
            </a:extLst>
          </p:cNvPr>
          <p:cNvGrpSpPr/>
          <p:nvPr/>
        </p:nvGrpSpPr>
        <p:grpSpPr>
          <a:xfrm>
            <a:off x="0" y="-48221"/>
            <a:ext cx="3795431" cy="2755826"/>
            <a:chOff x="0" y="-19050"/>
            <a:chExt cx="1499400" cy="1088700"/>
          </a:xfrm>
        </p:grpSpPr>
        <p:sp>
          <p:nvSpPr>
            <p:cNvPr id="1506" name="Google Shape;1506;p169"/>
            <p:cNvSpPr/>
            <p:nvPr/>
          </p:nvSpPr>
          <p:spPr>
            <a:xfrm>
              <a:off x="0" y="0"/>
              <a:ext cx="1499305" cy="1069516"/>
            </a:xfrm>
            <a:custGeom>
              <a:avLst/>
              <a:gdLst/>
              <a:ahLst/>
              <a:cxnLst/>
              <a:rect l="l" t="t" r="r" b="b"/>
              <a:pathLst>
                <a:path w="1499305" h="1069516" extrusionOk="0">
                  <a:moveTo>
                    <a:pt x="0" y="0"/>
                  </a:moveTo>
                  <a:lnTo>
                    <a:pt x="1499305" y="0"/>
                  </a:lnTo>
                  <a:lnTo>
                    <a:pt x="1499305" y="1069516"/>
                  </a:lnTo>
                  <a:lnTo>
                    <a:pt x="0" y="1069516"/>
                  </a:lnTo>
                  <a:close/>
                </a:path>
              </a:pathLst>
            </a:custGeom>
            <a:solidFill>
              <a:srgbClr val="0A245B"/>
            </a:solidFill>
            <a:ln>
              <a:noFill/>
            </a:ln>
          </p:spPr>
          <p:txBody>
            <a:bodyPr/>
            <a:lstStyle/>
            <a:p>
              <a:endParaRPr lang="en-US"/>
            </a:p>
          </p:txBody>
        </p:sp>
        <p:sp>
          <p:nvSpPr>
            <p:cNvPr id="1507" name="Google Shape;1507;p169"/>
            <p:cNvSpPr txBox="1"/>
            <p:nvPr/>
          </p:nvSpPr>
          <p:spPr>
            <a:xfrm>
              <a:off x="0" y="-19050"/>
              <a:ext cx="1499400" cy="1088700"/>
            </a:xfrm>
            <a:prstGeom prst="rect">
              <a:avLst/>
            </a:prstGeom>
            <a:solidFill>
              <a:srgbClr val="0A245B"/>
            </a:solidFill>
            <a:ln>
              <a:noFill/>
            </a:ln>
          </p:spPr>
          <p:txBody>
            <a:bodyPr spcFirstLastPara="1" wrap="square" lIns="33875" tIns="33875" rIns="33875" bIns="33875" anchor="ctr" anchorCtr="0">
              <a:noAutofit/>
            </a:bodyPr>
            <a:lstStyle/>
            <a:p>
              <a:pPr marL="0" marR="0" lvl="0" indent="0" algn="ctr" rtl="0">
                <a:lnSpc>
                  <a:spcPct val="1588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1508" name="Google Shape;1508;p169"/>
          <p:cNvSpPr txBox="1"/>
          <p:nvPr/>
        </p:nvSpPr>
        <p:spPr>
          <a:xfrm>
            <a:off x="67545" y="293906"/>
            <a:ext cx="3568200" cy="2257200"/>
          </a:xfrm>
          <a:prstGeom prst="rect">
            <a:avLst/>
          </a:prstGeom>
          <a:noFill/>
          <a:ln>
            <a:noFill/>
          </a:ln>
        </p:spPr>
        <p:txBody>
          <a:bodyPr spcFirstLastPara="1" wrap="square" lIns="0" tIns="0" rIns="0" bIns="0" anchor="t" anchorCtr="0">
            <a:spAutoFit/>
          </a:bodyPr>
          <a:lstStyle/>
          <a:p>
            <a:pPr marL="0" marR="0" lvl="0" indent="0" algn="ctr" rtl="0">
              <a:lnSpc>
                <a:spcPct val="138010"/>
              </a:lnSpc>
              <a:spcBef>
                <a:spcPts val="0"/>
              </a:spcBef>
              <a:spcAft>
                <a:spcPts val="0"/>
              </a:spcAft>
              <a:buClr>
                <a:srgbClr val="000000"/>
              </a:buClr>
              <a:buSzPts val="3900"/>
              <a:buFont typeface="Arial"/>
              <a:buNone/>
            </a:pPr>
            <a:r>
              <a:rPr lang="en-US" sz="3900" b="1" i="0" u="none" strike="noStrike" cap="none">
                <a:solidFill>
                  <a:srgbClr val="FFFFFF"/>
                </a:solidFill>
                <a:latin typeface="Poppins"/>
                <a:ea typeface="Poppins"/>
                <a:cs typeface="Poppins"/>
                <a:sym typeface="Poppins"/>
              </a:rPr>
              <a:t>PSEL</a:t>
            </a:r>
            <a:endParaRPr sz="3900" b="1" i="0" u="none" strike="noStrike" cap="none">
              <a:solidFill>
                <a:srgbClr val="FFFFFF"/>
              </a:solidFill>
              <a:latin typeface="Poppins"/>
              <a:ea typeface="Poppins"/>
              <a:cs typeface="Poppins"/>
              <a:sym typeface="Poppins"/>
            </a:endParaRPr>
          </a:p>
          <a:p>
            <a:pPr marL="0" marR="0" lvl="0" indent="0" algn="ctr" rtl="0">
              <a:lnSpc>
                <a:spcPct val="138010"/>
              </a:lnSpc>
              <a:spcBef>
                <a:spcPts val="0"/>
              </a:spcBef>
              <a:spcAft>
                <a:spcPts val="0"/>
              </a:spcAft>
              <a:buClr>
                <a:srgbClr val="000000"/>
              </a:buClr>
              <a:buSzPts val="3900"/>
              <a:buFont typeface="Arial"/>
              <a:buNone/>
            </a:pPr>
            <a:r>
              <a:rPr lang="en-US" sz="3900" b="1" i="0" u="none" strike="noStrike" cap="none">
                <a:solidFill>
                  <a:srgbClr val="FFFFFF"/>
                </a:solidFill>
                <a:latin typeface="Poppins"/>
                <a:ea typeface="Poppins"/>
                <a:cs typeface="Poppins"/>
                <a:sym typeface="Poppins"/>
              </a:rPr>
              <a:t>Standard</a:t>
            </a:r>
            <a:endParaRPr sz="3900" b="1" i="0" u="none" strike="noStrike" cap="none">
              <a:solidFill>
                <a:srgbClr val="FFFFFF"/>
              </a:solidFill>
              <a:latin typeface="Poppins"/>
              <a:ea typeface="Poppins"/>
              <a:cs typeface="Poppins"/>
              <a:sym typeface="Poppins"/>
            </a:endParaRPr>
          </a:p>
          <a:p>
            <a:pPr marL="0" marR="0" lvl="0" indent="0" algn="ctr" rtl="0">
              <a:lnSpc>
                <a:spcPct val="138010"/>
              </a:lnSpc>
              <a:spcBef>
                <a:spcPts val="0"/>
              </a:spcBef>
              <a:spcAft>
                <a:spcPts val="0"/>
              </a:spcAft>
              <a:buClr>
                <a:srgbClr val="000000"/>
              </a:buClr>
              <a:buSzPts val="3900"/>
              <a:buFont typeface="Arial"/>
              <a:buNone/>
            </a:pPr>
            <a:r>
              <a:rPr lang="en-US" sz="3900" b="1" i="0" u="none" strike="noStrike" cap="none">
                <a:solidFill>
                  <a:srgbClr val="FFFFFF"/>
                </a:solidFill>
                <a:latin typeface="Poppins"/>
                <a:ea typeface="Poppins"/>
                <a:cs typeface="Poppins"/>
                <a:sym typeface="Poppins"/>
              </a:rPr>
              <a:t>10</a:t>
            </a:r>
            <a:endParaRPr sz="3900" b="1" i="0" u="none" strike="noStrike" cap="none">
              <a:solidFill>
                <a:srgbClr val="FFFFFF"/>
              </a:solidFill>
              <a:latin typeface="Poppins"/>
              <a:ea typeface="Poppins"/>
              <a:cs typeface="Poppins"/>
              <a:sym typeface="Poppins"/>
            </a:endParaRPr>
          </a:p>
        </p:txBody>
      </p:sp>
      <p:sp>
        <p:nvSpPr>
          <p:cNvPr id="1510" name="Google Shape;1510;p169">
            <a:extLst>
              <a:ext uri="{C183D7F6-B498-43B3-948B-1728B52AA6E4}">
                <adec:decorative xmlns:adec="http://schemas.microsoft.com/office/drawing/2017/decorative" val="1"/>
              </a:ext>
            </a:extLst>
          </p:cNvPr>
          <p:cNvSpPr/>
          <p:nvPr/>
        </p:nvSpPr>
        <p:spPr>
          <a:xfrm rot="-4024986" flipH="1">
            <a:off x="-1443581" y="-384247"/>
            <a:ext cx="4458575" cy="1744418"/>
          </a:xfrm>
          <a:custGeom>
            <a:avLst/>
            <a:gdLst/>
            <a:ahLst/>
            <a:cxnLst/>
            <a:rect l="l" t="t" r="r" b="b"/>
            <a:pathLst>
              <a:path w="6677500" h="2612572" extrusionOk="0">
                <a:moveTo>
                  <a:pt x="6677500" y="0"/>
                </a:moveTo>
                <a:lnTo>
                  <a:pt x="0" y="0"/>
                </a:lnTo>
                <a:lnTo>
                  <a:pt x="0" y="2612572"/>
                </a:lnTo>
                <a:lnTo>
                  <a:pt x="6677500" y="2612572"/>
                </a:lnTo>
                <a:lnTo>
                  <a:pt x="6677500" y="0"/>
                </a:lnTo>
                <a:close/>
              </a:path>
            </a:pathLst>
          </a:custGeom>
          <a:blipFill rotWithShape="1">
            <a:blip r:embed="rId3">
              <a:alphaModFix amt="50000"/>
            </a:blip>
            <a:stretch>
              <a:fillRect/>
            </a:stretch>
          </a:blipFill>
          <a:ln>
            <a:noFill/>
          </a:ln>
        </p:spPr>
        <p:txBody>
          <a:bodyPr/>
          <a:lstStyle/>
          <a:p>
            <a:endParaRPr lang="en-US"/>
          </a:p>
        </p:txBody>
      </p:sp>
      <p:sp>
        <p:nvSpPr>
          <p:cNvPr id="1496" name="Google Shape;1496;p169"/>
          <p:cNvSpPr txBox="1"/>
          <p:nvPr/>
        </p:nvSpPr>
        <p:spPr>
          <a:xfrm>
            <a:off x="4649001" y="707818"/>
            <a:ext cx="975000" cy="5541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spAutoFit/>
          </a:bodyPr>
          <a:lstStyle/>
          <a:p>
            <a:pPr marL="0" marR="0" lvl="0" indent="0" algn="ctr" rtl="0">
              <a:lnSpc>
                <a:spcPct val="137995"/>
              </a:lnSpc>
              <a:spcBef>
                <a:spcPts val="0"/>
              </a:spcBef>
              <a:spcAft>
                <a:spcPts val="0"/>
              </a:spcAft>
              <a:buClr>
                <a:srgbClr val="000000"/>
              </a:buClr>
              <a:buSzPts val="3600"/>
              <a:buFont typeface="Arial"/>
              <a:buNone/>
            </a:pPr>
            <a:r>
              <a:rPr lang="en-US" sz="3600" b="1" i="0" u="none" strike="noStrike" cap="none">
                <a:solidFill>
                  <a:srgbClr val="BE5701"/>
                </a:solidFill>
                <a:latin typeface="Poppins"/>
                <a:ea typeface="Poppins"/>
                <a:cs typeface="Poppins"/>
                <a:sym typeface="Poppins"/>
              </a:rPr>
              <a:t>(a)</a:t>
            </a:r>
            <a:endParaRPr sz="900" b="0" i="0" u="none" strike="noStrike" cap="none">
              <a:solidFill>
                <a:srgbClr val="000000"/>
              </a:solidFill>
              <a:latin typeface="Arial"/>
              <a:ea typeface="Arial"/>
              <a:cs typeface="Arial"/>
              <a:sym typeface="Arial"/>
            </a:endParaRPr>
          </a:p>
        </p:txBody>
      </p:sp>
      <p:sp>
        <p:nvSpPr>
          <p:cNvPr id="1487" name="Google Shape;1487;p169">
            <a:extLst>
              <a:ext uri="{C183D7F6-B498-43B3-948B-1728B52AA6E4}">
                <adec:decorative xmlns:adec="http://schemas.microsoft.com/office/drawing/2017/decorative" val="1"/>
              </a:ext>
            </a:extLst>
          </p:cNvPr>
          <p:cNvSpPr/>
          <p:nvPr/>
        </p:nvSpPr>
        <p:spPr>
          <a:xfrm>
            <a:off x="5741771" y="139950"/>
            <a:ext cx="1174402" cy="2047584"/>
          </a:xfrm>
          <a:custGeom>
            <a:avLst/>
            <a:gdLst/>
            <a:ahLst/>
            <a:cxnLst/>
            <a:rect l="l" t="t" r="r" b="b"/>
            <a:pathLst>
              <a:path w="1772683" h="2444877" extrusionOk="0">
                <a:moveTo>
                  <a:pt x="1681347" y="1366393"/>
                </a:moveTo>
                <a:lnTo>
                  <a:pt x="476644" y="2365883"/>
                </a:lnTo>
                <a:cubicBezTo>
                  <a:pt x="380795" y="2444877"/>
                  <a:pt x="225384" y="2444877"/>
                  <a:pt x="129381" y="2365883"/>
                </a:cubicBezTo>
                <a:lnTo>
                  <a:pt x="0" y="2258441"/>
                </a:lnTo>
                <a:lnTo>
                  <a:pt x="1074555" y="1366393"/>
                </a:lnTo>
                <a:cubicBezTo>
                  <a:pt x="1170405" y="1286891"/>
                  <a:pt x="1170405" y="1157859"/>
                  <a:pt x="1074555" y="1078357"/>
                </a:cubicBezTo>
                <a:lnTo>
                  <a:pt x="0" y="186944"/>
                </a:lnTo>
                <a:lnTo>
                  <a:pt x="129535" y="79502"/>
                </a:lnTo>
                <a:cubicBezTo>
                  <a:pt x="225384" y="0"/>
                  <a:pt x="380795" y="0"/>
                  <a:pt x="476798" y="79502"/>
                </a:cubicBezTo>
                <a:lnTo>
                  <a:pt x="1681500" y="1078357"/>
                </a:lnTo>
                <a:cubicBezTo>
                  <a:pt x="1772683" y="1157859"/>
                  <a:pt x="1772683" y="1286891"/>
                  <a:pt x="1681500" y="1366393"/>
                </a:cubicBezTo>
                <a:close/>
              </a:path>
            </a:pathLst>
          </a:custGeom>
          <a:solidFill>
            <a:srgbClr val="537FB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88" name="Google Shape;1488;p169">
            <a:extLst>
              <a:ext uri="{C183D7F6-B498-43B3-948B-1728B52AA6E4}">
                <adec:decorative xmlns:adec="http://schemas.microsoft.com/office/drawing/2017/decorative" val="1"/>
              </a:ext>
            </a:extLst>
          </p:cNvPr>
          <p:cNvSpPr/>
          <p:nvPr/>
        </p:nvSpPr>
        <p:spPr>
          <a:xfrm>
            <a:off x="5881513" y="808837"/>
            <a:ext cx="351230" cy="705290"/>
          </a:xfrm>
          <a:custGeom>
            <a:avLst/>
            <a:gdLst/>
            <a:ahLst/>
            <a:cxnLst/>
            <a:rect l="l" t="t" r="r" b="b"/>
            <a:pathLst>
              <a:path w="530159" h="842137" extrusionOk="0">
                <a:moveTo>
                  <a:pt x="422442" y="246126"/>
                </a:moveTo>
                <a:lnTo>
                  <a:pt x="199355" y="60960"/>
                </a:lnTo>
                <a:cubicBezTo>
                  <a:pt x="125860" y="0"/>
                  <a:pt x="0" y="42926"/>
                  <a:pt x="0" y="129413"/>
                </a:cubicBezTo>
                <a:lnTo>
                  <a:pt x="0" y="712724"/>
                </a:lnTo>
                <a:cubicBezTo>
                  <a:pt x="0" y="799211"/>
                  <a:pt x="125860" y="842137"/>
                  <a:pt x="199355" y="781177"/>
                </a:cubicBezTo>
                <a:lnTo>
                  <a:pt x="422442" y="596138"/>
                </a:lnTo>
                <a:cubicBezTo>
                  <a:pt x="530159" y="499237"/>
                  <a:pt x="530159" y="342519"/>
                  <a:pt x="422442" y="246126"/>
                </a:cubicBezTo>
                <a:close/>
              </a:path>
            </a:pathLst>
          </a:custGeom>
          <a:solidFill>
            <a:srgbClr val="537FB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89" name="Google Shape;1489;p169">
            <a:extLst>
              <a:ext uri="{C183D7F6-B498-43B3-948B-1728B52AA6E4}">
                <adec:decorative xmlns:adec="http://schemas.microsoft.com/office/drawing/2017/decorative" val="1"/>
              </a:ext>
            </a:extLst>
          </p:cNvPr>
          <p:cNvSpPr/>
          <p:nvPr/>
        </p:nvSpPr>
        <p:spPr>
          <a:xfrm>
            <a:off x="6186301" y="341071"/>
            <a:ext cx="5927698" cy="1644152"/>
          </a:xfrm>
          <a:custGeom>
            <a:avLst/>
            <a:gdLst/>
            <a:ahLst/>
            <a:cxnLst/>
            <a:rect l="l" t="t" r="r" b="b"/>
            <a:pathLst>
              <a:path w="8947468" h="1963166" extrusionOk="0">
                <a:moveTo>
                  <a:pt x="7794278" y="0"/>
                </a:moveTo>
                <a:lnTo>
                  <a:pt x="0" y="0"/>
                </a:lnTo>
                <a:lnTo>
                  <a:pt x="1010094" y="837565"/>
                </a:lnTo>
                <a:cubicBezTo>
                  <a:pt x="1057713" y="877062"/>
                  <a:pt x="1082211" y="929386"/>
                  <a:pt x="1082211" y="981583"/>
                </a:cubicBezTo>
                <a:cubicBezTo>
                  <a:pt x="1082211" y="1033780"/>
                  <a:pt x="1058478" y="1085596"/>
                  <a:pt x="1010094" y="1125601"/>
                </a:cubicBezTo>
                <a:lnTo>
                  <a:pt x="766" y="1963166"/>
                </a:lnTo>
                <a:lnTo>
                  <a:pt x="7793665" y="1963166"/>
                </a:lnTo>
                <a:lnTo>
                  <a:pt x="8947468" y="981583"/>
                </a:lnTo>
                <a:lnTo>
                  <a:pt x="7794278" y="0"/>
                </a:lnTo>
                <a:close/>
              </a:path>
            </a:pathLst>
          </a:custGeom>
          <a:solidFill>
            <a:srgbClr val="537FB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99" name="Google Shape;1499;p169"/>
          <p:cNvSpPr txBox="1"/>
          <p:nvPr/>
        </p:nvSpPr>
        <p:spPr>
          <a:xfrm>
            <a:off x="7035417" y="380333"/>
            <a:ext cx="5154900" cy="16041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spAutoFit/>
          </a:bodyPr>
          <a:lstStyle/>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Mission and Vision</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High Expectations</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Accountability Systems</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90" name="Google Shape;1490;p169">
            <a:extLst>
              <a:ext uri="{C183D7F6-B498-43B3-948B-1728B52AA6E4}">
                <adec:decorative xmlns:adec="http://schemas.microsoft.com/office/drawing/2017/decorative" val="1"/>
              </a:ext>
            </a:extLst>
          </p:cNvPr>
          <p:cNvSpPr/>
          <p:nvPr/>
        </p:nvSpPr>
        <p:spPr>
          <a:xfrm>
            <a:off x="9166505" y="2104759"/>
            <a:ext cx="1174501" cy="2047584"/>
          </a:xfrm>
          <a:custGeom>
            <a:avLst/>
            <a:gdLst/>
            <a:ahLst/>
            <a:cxnLst/>
            <a:rect l="l" t="t" r="r" b="b"/>
            <a:pathLst>
              <a:path w="1772831" h="2444877" extrusionOk="0">
                <a:moveTo>
                  <a:pt x="91189" y="1078484"/>
                </a:moveTo>
                <a:lnTo>
                  <a:pt x="1296351" y="78994"/>
                </a:lnTo>
                <a:cubicBezTo>
                  <a:pt x="1392354" y="0"/>
                  <a:pt x="1547764" y="0"/>
                  <a:pt x="1643767" y="78994"/>
                </a:cubicBezTo>
                <a:lnTo>
                  <a:pt x="1772831" y="186436"/>
                </a:lnTo>
                <a:lnTo>
                  <a:pt x="698287" y="1078484"/>
                </a:lnTo>
                <a:cubicBezTo>
                  <a:pt x="602284" y="1157986"/>
                  <a:pt x="602284" y="1287018"/>
                  <a:pt x="698287" y="1366520"/>
                </a:cubicBezTo>
                <a:lnTo>
                  <a:pt x="1772831" y="2257933"/>
                </a:lnTo>
                <a:lnTo>
                  <a:pt x="1643767" y="2365375"/>
                </a:lnTo>
                <a:cubicBezTo>
                  <a:pt x="1547764" y="2444877"/>
                  <a:pt x="1392354" y="2444877"/>
                  <a:pt x="1296351" y="2365375"/>
                </a:cubicBezTo>
                <a:lnTo>
                  <a:pt x="91189" y="1366012"/>
                </a:lnTo>
                <a:cubicBezTo>
                  <a:pt x="0" y="1286510"/>
                  <a:pt x="0" y="1158113"/>
                  <a:pt x="91189" y="1078484"/>
                </a:cubicBezTo>
                <a:close/>
              </a:path>
            </a:pathLst>
          </a:custGeom>
          <a:solidFill>
            <a:srgbClr val="34609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91" name="Google Shape;1491;p169">
            <a:extLst>
              <a:ext uri="{C183D7F6-B498-43B3-948B-1728B52AA6E4}">
                <adec:decorative xmlns:adec="http://schemas.microsoft.com/office/drawing/2017/decorative" val="1"/>
              </a:ext>
            </a:extLst>
          </p:cNvPr>
          <p:cNvSpPr/>
          <p:nvPr/>
        </p:nvSpPr>
        <p:spPr>
          <a:xfrm>
            <a:off x="9847811" y="2773645"/>
            <a:ext cx="351651" cy="705396"/>
          </a:xfrm>
          <a:custGeom>
            <a:avLst/>
            <a:gdLst/>
            <a:ahLst/>
            <a:cxnLst/>
            <a:rect l="l" t="t" r="r" b="b"/>
            <a:pathLst>
              <a:path w="530794" h="842264" extrusionOk="0">
                <a:moveTo>
                  <a:pt x="111838" y="596138"/>
                </a:moveTo>
                <a:lnTo>
                  <a:pt x="334926" y="781304"/>
                </a:lnTo>
                <a:cubicBezTo>
                  <a:pt x="408421" y="842264"/>
                  <a:pt x="530794" y="799338"/>
                  <a:pt x="530794" y="712851"/>
                </a:cubicBezTo>
                <a:lnTo>
                  <a:pt x="530794" y="129413"/>
                </a:lnTo>
                <a:cubicBezTo>
                  <a:pt x="530794" y="42926"/>
                  <a:pt x="408421" y="0"/>
                  <a:pt x="334926" y="60960"/>
                </a:cubicBezTo>
                <a:lnTo>
                  <a:pt x="111838" y="246126"/>
                </a:lnTo>
                <a:cubicBezTo>
                  <a:pt x="0" y="343027"/>
                  <a:pt x="0" y="499237"/>
                  <a:pt x="111838" y="596138"/>
                </a:cubicBezTo>
                <a:close/>
              </a:path>
            </a:pathLst>
          </a:custGeom>
          <a:solidFill>
            <a:srgbClr val="34609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92" name="Google Shape;1492;p169">
            <a:extLst>
              <a:ext uri="{C183D7F6-B498-43B3-948B-1728B52AA6E4}">
                <adec:decorative xmlns:adec="http://schemas.microsoft.com/office/drawing/2017/decorative" val="1"/>
              </a:ext>
            </a:extLst>
          </p:cNvPr>
          <p:cNvSpPr/>
          <p:nvPr/>
        </p:nvSpPr>
        <p:spPr>
          <a:xfrm>
            <a:off x="3959050" y="2305879"/>
            <a:ext cx="5930361" cy="1644152"/>
          </a:xfrm>
          <a:custGeom>
            <a:avLst/>
            <a:gdLst/>
            <a:ahLst/>
            <a:cxnLst/>
            <a:rect l="l" t="t" r="r" b="b"/>
            <a:pathLst>
              <a:path w="8951489" h="1963166" extrusionOk="0">
                <a:moveTo>
                  <a:pt x="1165965" y="1963166"/>
                </a:moveTo>
                <a:lnTo>
                  <a:pt x="8951489" y="1963166"/>
                </a:lnTo>
                <a:lnTo>
                  <a:pt x="7952751" y="1125601"/>
                </a:lnTo>
                <a:cubicBezTo>
                  <a:pt x="7905133" y="1086104"/>
                  <a:pt x="7880634" y="1033780"/>
                  <a:pt x="7880634" y="981583"/>
                </a:cubicBezTo>
                <a:cubicBezTo>
                  <a:pt x="7880634" y="929386"/>
                  <a:pt x="7904520" y="877570"/>
                  <a:pt x="7952751" y="837565"/>
                </a:cubicBezTo>
                <a:lnTo>
                  <a:pt x="8950981" y="0"/>
                </a:lnTo>
                <a:lnTo>
                  <a:pt x="1165965" y="0"/>
                </a:lnTo>
                <a:lnTo>
                  <a:pt x="0" y="980948"/>
                </a:lnTo>
                <a:lnTo>
                  <a:pt x="1165965" y="1963039"/>
                </a:lnTo>
                <a:close/>
              </a:path>
            </a:pathLst>
          </a:custGeom>
          <a:solidFill>
            <a:srgbClr val="34609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500" name="Google Shape;1500;p169"/>
          <p:cNvSpPr txBox="1"/>
          <p:nvPr/>
        </p:nvSpPr>
        <p:spPr>
          <a:xfrm>
            <a:off x="4611419" y="2435805"/>
            <a:ext cx="5313300" cy="13311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spAutoFit/>
          </a:bodyPr>
          <a:lstStyle/>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Continuous Improvement</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Structured Data Cycles</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Reflection/Instructional adjustments</a:t>
            </a:r>
            <a:endParaRPr sz="1100" b="0" i="0" u="none" strike="noStrike" cap="none">
              <a:solidFill>
                <a:srgbClr val="000000"/>
              </a:solidFill>
              <a:latin typeface="Arial"/>
              <a:ea typeface="Arial"/>
              <a:cs typeface="Arial"/>
              <a:sym typeface="Arial"/>
            </a:endParaRPr>
          </a:p>
        </p:txBody>
      </p:sp>
      <p:sp>
        <p:nvSpPr>
          <p:cNvPr id="1497" name="Google Shape;1497;p169"/>
          <p:cNvSpPr txBox="1"/>
          <p:nvPr/>
        </p:nvSpPr>
        <p:spPr>
          <a:xfrm>
            <a:off x="10339465" y="2645813"/>
            <a:ext cx="975000" cy="5541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spAutoFit/>
          </a:bodyPr>
          <a:lstStyle/>
          <a:p>
            <a:pPr marL="0" marR="0" lvl="0" indent="0" algn="ctr" rtl="0">
              <a:lnSpc>
                <a:spcPct val="137995"/>
              </a:lnSpc>
              <a:spcBef>
                <a:spcPts val="0"/>
              </a:spcBef>
              <a:spcAft>
                <a:spcPts val="0"/>
              </a:spcAft>
              <a:buClr>
                <a:srgbClr val="000000"/>
              </a:buClr>
              <a:buSzPts val="3600"/>
              <a:buFont typeface="Arial"/>
              <a:buNone/>
            </a:pPr>
            <a:r>
              <a:rPr lang="en-US" sz="3600" b="1" i="0" u="none" strike="noStrike" cap="none">
                <a:solidFill>
                  <a:srgbClr val="BE5701"/>
                </a:solidFill>
                <a:latin typeface="Poppins"/>
                <a:ea typeface="Poppins"/>
                <a:cs typeface="Poppins"/>
                <a:sym typeface="Poppins"/>
              </a:rPr>
              <a:t>(b)</a:t>
            </a:r>
            <a:endParaRPr sz="900" b="0" i="0" u="none" strike="noStrike" cap="none">
              <a:solidFill>
                <a:srgbClr val="000000"/>
              </a:solidFill>
              <a:latin typeface="Arial"/>
              <a:ea typeface="Arial"/>
              <a:cs typeface="Arial"/>
              <a:sym typeface="Arial"/>
            </a:endParaRPr>
          </a:p>
        </p:txBody>
      </p:sp>
      <p:sp>
        <p:nvSpPr>
          <p:cNvPr id="1498" name="Google Shape;1498;p169"/>
          <p:cNvSpPr txBox="1"/>
          <p:nvPr/>
        </p:nvSpPr>
        <p:spPr>
          <a:xfrm>
            <a:off x="4497769" y="4993051"/>
            <a:ext cx="975000" cy="5541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spAutoFit/>
          </a:bodyPr>
          <a:lstStyle/>
          <a:p>
            <a:pPr marL="0" marR="0" lvl="0" indent="0" algn="ctr" rtl="0">
              <a:lnSpc>
                <a:spcPct val="137995"/>
              </a:lnSpc>
              <a:spcBef>
                <a:spcPts val="0"/>
              </a:spcBef>
              <a:spcAft>
                <a:spcPts val="0"/>
              </a:spcAft>
              <a:buClr>
                <a:srgbClr val="000000"/>
              </a:buClr>
              <a:buSzPts val="3600"/>
              <a:buFont typeface="Arial"/>
              <a:buNone/>
            </a:pPr>
            <a:r>
              <a:rPr lang="en-US" sz="3600" b="1" i="0" u="none" strike="noStrike" cap="none">
                <a:solidFill>
                  <a:srgbClr val="BE5701"/>
                </a:solidFill>
                <a:latin typeface="Poppins"/>
                <a:ea typeface="Poppins"/>
                <a:cs typeface="Poppins"/>
                <a:sym typeface="Poppins"/>
              </a:rPr>
              <a:t>(c)</a:t>
            </a:r>
            <a:endParaRPr sz="900" b="0" i="0" u="none" strike="noStrike" cap="none">
              <a:solidFill>
                <a:srgbClr val="000000"/>
              </a:solidFill>
              <a:latin typeface="Arial"/>
              <a:ea typeface="Arial"/>
              <a:cs typeface="Arial"/>
              <a:sym typeface="Arial"/>
            </a:endParaRPr>
          </a:p>
        </p:txBody>
      </p:sp>
      <p:sp>
        <p:nvSpPr>
          <p:cNvPr id="1493" name="Google Shape;1493;p169">
            <a:extLst>
              <a:ext uri="{C183D7F6-B498-43B3-948B-1728B52AA6E4}">
                <adec:decorative xmlns:adec="http://schemas.microsoft.com/office/drawing/2017/decorative" val="1"/>
              </a:ext>
            </a:extLst>
          </p:cNvPr>
          <p:cNvSpPr/>
          <p:nvPr/>
        </p:nvSpPr>
        <p:spPr>
          <a:xfrm>
            <a:off x="5590538" y="4425183"/>
            <a:ext cx="1174402" cy="2047584"/>
          </a:xfrm>
          <a:custGeom>
            <a:avLst/>
            <a:gdLst/>
            <a:ahLst/>
            <a:cxnLst/>
            <a:rect l="l" t="t" r="r" b="b"/>
            <a:pathLst>
              <a:path w="1772683" h="2444877" extrusionOk="0">
                <a:moveTo>
                  <a:pt x="1681347" y="1366393"/>
                </a:moveTo>
                <a:lnTo>
                  <a:pt x="476644" y="2365883"/>
                </a:lnTo>
                <a:cubicBezTo>
                  <a:pt x="380795" y="2444877"/>
                  <a:pt x="225384" y="2444877"/>
                  <a:pt x="129381" y="2365883"/>
                </a:cubicBezTo>
                <a:lnTo>
                  <a:pt x="0" y="2258441"/>
                </a:lnTo>
                <a:lnTo>
                  <a:pt x="1074555" y="1366393"/>
                </a:lnTo>
                <a:cubicBezTo>
                  <a:pt x="1170405" y="1286891"/>
                  <a:pt x="1170405" y="1157859"/>
                  <a:pt x="1074555" y="1078357"/>
                </a:cubicBezTo>
                <a:lnTo>
                  <a:pt x="0" y="186944"/>
                </a:lnTo>
                <a:lnTo>
                  <a:pt x="129535" y="79502"/>
                </a:lnTo>
                <a:cubicBezTo>
                  <a:pt x="225384" y="0"/>
                  <a:pt x="380795" y="0"/>
                  <a:pt x="476798" y="79502"/>
                </a:cubicBezTo>
                <a:lnTo>
                  <a:pt x="1681500" y="1078357"/>
                </a:lnTo>
                <a:cubicBezTo>
                  <a:pt x="1772683" y="1157859"/>
                  <a:pt x="1772683" y="1286891"/>
                  <a:pt x="1681500" y="1366393"/>
                </a:cubicBezTo>
                <a:close/>
              </a:path>
            </a:pathLst>
          </a:custGeom>
          <a:solidFill>
            <a:srgbClr val="537FB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94" name="Google Shape;1494;p169">
            <a:extLst>
              <a:ext uri="{C183D7F6-B498-43B3-948B-1728B52AA6E4}">
                <adec:decorative xmlns:adec="http://schemas.microsoft.com/office/drawing/2017/decorative" val="1"/>
              </a:ext>
            </a:extLst>
          </p:cNvPr>
          <p:cNvSpPr/>
          <p:nvPr/>
        </p:nvSpPr>
        <p:spPr>
          <a:xfrm>
            <a:off x="5730280" y="5094070"/>
            <a:ext cx="351230" cy="705290"/>
          </a:xfrm>
          <a:custGeom>
            <a:avLst/>
            <a:gdLst/>
            <a:ahLst/>
            <a:cxnLst/>
            <a:rect l="l" t="t" r="r" b="b"/>
            <a:pathLst>
              <a:path w="530159" h="842137" extrusionOk="0">
                <a:moveTo>
                  <a:pt x="422442" y="246126"/>
                </a:moveTo>
                <a:lnTo>
                  <a:pt x="199355" y="60960"/>
                </a:lnTo>
                <a:cubicBezTo>
                  <a:pt x="125860" y="0"/>
                  <a:pt x="0" y="42926"/>
                  <a:pt x="0" y="129413"/>
                </a:cubicBezTo>
                <a:lnTo>
                  <a:pt x="0" y="712724"/>
                </a:lnTo>
                <a:cubicBezTo>
                  <a:pt x="0" y="799211"/>
                  <a:pt x="125860" y="842137"/>
                  <a:pt x="199355" y="781177"/>
                </a:cubicBezTo>
                <a:lnTo>
                  <a:pt x="422442" y="596138"/>
                </a:lnTo>
                <a:cubicBezTo>
                  <a:pt x="530159" y="499237"/>
                  <a:pt x="530159" y="342519"/>
                  <a:pt x="422442" y="246126"/>
                </a:cubicBezTo>
                <a:close/>
              </a:path>
            </a:pathLst>
          </a:custGeom>
          <a:solidFill>
            <a:srgbClr val="537FB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495" name="Google Shape;1495;p169">
            <a:extLst>
              <a:ext uri="{C183D7F6-B498-43B3-948B-1728B52AA6E4}">
                <adec:decorative xmlns:adec="http://schemas.microsoft.com/office/drawing/2017/decorative" val="1"/>
              </a:ext>
            </a:extLst>
          </p:cNvPr>
          <p:cNvSpPr/>
          <p:nvPr/>
        </p:nvSpPr>
        <p:spPr>
          <a:xfrm>
            <a:off x="6035068" y="4626303"/>
            <a:ext cx="5927698" cy="1644152"/>
          </a:xfrm>
          <a:custGeom>
            <a:avLst/>
            <a:gdLst/>
            <a:ahLst/>
            <a:cxnLst/>
            <a:rect l="l" t="t" r="r" b="b"/>
            <a:pathLst>
              <a:path w="8947468" h="1963166" extrusionOk="0">
                <a:moveTo>
                  <a:pt x="7794278" y="0"/>
                </a:moveTo>
                <a:lnTo>
                  <a:pt x="0" y="0"/>
                </a:lnTo>
                <a:lnTo>
                  <a:pt x="1010094" y="837565"/>
                </a:lnTo>
                <a:cubicBezTo>
                  <a:pt x="1057713" y="877062"/>
                  <a:pt x="1082211" y="929386"/>
                  <a:pt x="1082211" y="981583"/>
                </a:cubicBezTo>
                <a:cubicBezTo>
                  <a:pt x="1082211" y="1033780"/>
                  <a:pt x="1058478" y="1085596"/>
                  <a:pt x="1010094" y="1125601"/>
                </a:cubicBezTo>
                <a:lnTo>
                  <a:pt x="766" y="1963166"/>
                </a:lnTo>
                <a:lnTo>
                  <a:pt x="7793665" y="1963166"/>
                </a:lnTo>
                <a:lnTo>
                  <a:pt x="8947468" y="981583"/>
                </a:lnTo>
                <a:lnTo>
                  <a:pt x="7794278" y="0"/>
                </a:lnTo>
                <a:close/>
              </a:path>
            </a:pathLst>
          </a:custGeom>
          <a:solidFill>
            <a:srgbClr val="537FB4"/>
          </a:solidFill>
          <a:ln>
            <a:noFill/>
          </a:ln>
          <a:effectLst>
            <a:outerShdw blurRad="57150" dist="19050" dir="5400000" algn="bl" rotWithShape="0">
              <a:srgbClr val="000000">
                <a:alpha val="49800"/>
              </a:srgbClr>
            </a:outerShdw>
          </a:effectLst>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501" name="Google Shape;1501;p169"/>
          <p:cNvSpPr txBox="1"/>
          <p:nvPr/>
        </p:nvSpPr>
        <p:spPr>
          <a:xfrm>
            <a:off x="6440023" y="4760187"/>
            <a:ext cx="5250300" cy="13311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spAutoFit/>
          </a:bodyPr>
          <a:lstStyle/>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Improvement through readiness</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 and shared accountability </a:t>
            </a:r>
            <a:endParaRPr sz="2300" b="1" i="0" u="none" strike="noStrike" cap="none">
              <a:solidFill>
                <a:srgbClr val="FFFFFF"/>
              </a:solidFill>
              <a:latin typeface="Arial"/>
              <a:ea typeface="Arial"/>
              <a:cs typeface="Arial"/>
              <a:sym typeface="Arial"/>
            </a:endParaRPr>
          </a:p>
          <a:p>
            <a:pPr marL="0" marR="0" lvl="0" indent="0" algn="l" rtl="0">
              <a:lnSpc>
                <a:spcPct val="138000"/>
              </a:lnSpc>
              <a:spcBef>
                <a:spcPts val="0"/>
              </a:spcBef>
              <a:spcAft>
                <a:spcPts val="0"/>
              </a:spcAft>
              <a:buClr>
                <a:srgbClr val="000000"/>
              </a:buClr>
              <a:buSzPts val="2300"/>
              <a:buFont typeface="Arial"/>
              <a:buNone/>
            </a:pPr>
            <a:r>
              <a:rPr lang="en-US" sz="2300" b="1" i="0" u="none" strike="noStrike" cap="none">
                <a:solidFill>
                  <a:srgbClr val="FFFFFF"/>
                </a:solidFill>
                <a:latin typeface="Arial"/>
                <a:ea typeface="Arial"/>
                <a:cs typeface="Arial"/>
                <a:sym typeface="Arial"/>
              </a:rPr>
              <a:t>MTSS &amp; Goal Setting </a:t>
            </a:r>
            <a:r>
              <a:rPr lang="en-US" sz="2300" b="0" i="0" u="none" strike="noStrike" cap="none">
                <a:solidFill>
                  <a:srgbClr val="FFFFFF"/>
                </a:solidFill>
                <a:latin typeface="Arial"/>
                <a:ea typeface="Arial"/>
                <a:cs typeface="Arial"/>
                <a:sym typeface="Arial"/>
              </a:rPr>
              <a:t> </a:t>
            </a:r>
            <a:endParaRPr sz="2300" b="0" i="0" u="none" strike="noStrike" cap="non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pic>
        <p:nvPicPr>
          <p:cNvPr id="1515" name="Google Shape;1515;p17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5" cy="6858000"/>
          </a:xfrm>
          <a:prstGeom prst="rect">
            <a:avLst/>
          </a:prstGeom>
          <a:noFill/>
          <a:ln>
            <a:noFill/>
          </a:ln>
        </p:spPr>
      </p:pic>
      <p:sp>
        <p:nvSpPr>
          <p:cNvPr id="1516" name="Google Shape;1516;p170"/>
          <p:cNvSpPr txBox="1">
            <a:spLocks noGrp="1"/>
          </p:cNvSpPr>
          <p:nvPr>
            <p:ph type="title" idx="4294967295"/>
          </p:nvPr>
        </p:nvSpPr>
        <p:spPr>
          <a:xfrm>
            <a:off x="0" y="1592901"/>
            <a:ext cx="12192000" cy="3646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4500" b="1" i="0" u="none" strike="noStrike" kern="0" cap="none" spc="0" normalizeH="0" baseline="0" noProof="0" dirty="0">
                <a:ln>
                  <a:noFill/>
                </a:ln>
                <a:solidFill>
                  <a:srgbClr val="0A245B"/>
                </a:solidFill>
                <a:effectLst/>
                <a:uLnTx/>
                <a:uFillTx/>
                <a:latin typeface="Arial"/>
                <a:ea typeface="Arial"/>
                <a:cs typeface="Arial"/>
                <a:sym typeface="Arial"/>
              </a:rPr>
              <a:t>Leveraging the MTSS Process to Differentiate Learning Gaps </a:t>
            </a:r>
          </a:p>
          <a:p>
            <a:pPr marL="0" marR="0" lvl="0" indent="0" algn="ctr" defTabSz="914400" rtl="0" eaLnBrk="1" fontAlgn="auto" latinLnBrk="0" hangingPunct="1">
              <a:lnSpc>
                <a:spcPct val="115000"/>
              </a:lnSpc>
              <a:spcBef>
                <a:spcPts val="0"/>
              </a:spcBef>
              <a:spcAft>
                <a:spcPts val="0"/>
              </a:spcAft>
              <a:buClr>
                <a:schemeClr val="dk1"/>
              </a:buClr>
              <a:buSzPts val="700"/>
              <a:buFont typeface="Arial"/>
              <a:buNone/>
              <a:tabLst/>
              <a:defRPr/>
            </a:pPr>
            <a:r>
              <a:rPr kumimoji="0" lang="en-US" sz="4500" b="1" i="0" u="none" strike="noStrike" kern="0" cap="none" spc="0" normalizeH="0" baseline="0" noProof="0" dirty="0">
                <a:ln>
                  <a:noFill/>
                </a:ln>
                <a:solidFill>
                  <a:srgbClr val="0A245B"/>
                </a:solidFill>
                <a:effectLst/>
                <a:uLnTx/>
                <a:uFillTx/>
                <a:latin typeface="Arial"/>
                <a:ea typeface="Arial"/>
                <a:cs typeface="Arial"/>
                <a:sym typeface="Arial"/>
              </a:rPr>
              <a:t>from Learning Disabilities</a:t>
            </a:r>
          </a:p>
          <a:p>
            <a:pPr marL="0" marR="0" lvl="0" indent="0" algn="ctr" defTabSz="914400" rtl="0" eaLnBrk="1" fontAlgn="auto" latinLnBrk="0" hangingPunct="1">
              <a:lnSpc>
                <a:spcPct val="120000"/>
              </a:lnSpc>
              <a:spcBef>
                <a:spcPts val="5300"/>
              </a:spcBef>
              <a:spcAft>
                <a:spcPts val="0"/>
              </a:spcAft>
              <a:buClr>
                <a:srgbClr val="000000"/>
              </a:buClr>
              <a:buSzPts val="5100"/>
              <a:buFont typeface="Arial"/>
              <a:buNone/>
              <a:tabLst/>
              <a:defRPr/>
            </a:pPr>
            <a:endParaRPr kumimoji="0" lang="en-US" sz="5100" b="1" i="0" u="none" strike="noStrike" kern="0" cap="none" spc="0" normalizeH="0" baseline="0" noProof="0" dirty="0">
              <a:ln>
                <a:noFill/>
              </a:ln>
              <a:solidFill>
                <a:srgbClr val="0A245B"/>
              </a:solidFill>
              <a:effectLst/>
              <a:uLnTx/>
              <a:uFillTx/>
              <a:latin typeface="Poppins"/>
              <a:ea typeface="Poppins"/>
              <a:cs typeface="Poppins"/>
              <a:sym typeface="Poppins"/>
            </a:endParaRPr>
          </a:p>
        </p:txBody>
      </p:sp>
      <p:pic>
        <p:nvPicPr>
          <p:cNvPr id="1517" name="Google Shape;1517;p1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68300" y="5578150"/>
            <a:ext cx="2417950" cy="841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71"/>
          <p:cNvSpPr txBox="1">
            <a:spLocks noGrp="1"/>
          </p:cNvSpPr>
          <p:nvPr>
            <p:ph type="title" idx="4294967295"/>
          </p:nvPr>
        </p:nvSpPr>
        <p:spPr>
          <a:xfrm>
            <a:off x="391050" y="326683"/>
            <a:ext cx="11024700" cy="937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
                <a:srgbClr val="000000"/>
              </a:buClr>
              <a:buSzPts val="4300"/>
              <a:buFont typeface="Arial"/>
              <a:buNone/>
              <a:tabLst/>
              <a:defRPr/>
            </a:pPr>
            <a:r>
              <a:rPr kumimoji="0" lang="en-US" sz="4300" b="1" i="0" u="none" strike="noStrike" kern="0" cap="none" spc="0" normalizeH="0" baseline="0" noProof="0" dirty="0">
                <a:ln>
                  <a:noFill/>
                </a:ln>
                <a:solidFill>
                  <a:srgbClr val="0A245B"/>
                </a:solidFill>
                <a:effectLst/>
                <a:uLnTx/>
                <a:uFillTx/>
                <a:latin typeface="Poppins"/>
                <a:ea typeface="Poppins"/>
                <a:cs typeface="Poppins"/>
                <a:sym typeface="Poppins"/>
              </a:rPr>
              <a:t>Executive Summary</a:t>
            </a:r>
            <a:endParaRPr kumimoji="0" lang="en-US" sz="4600" b="1" i="0" u="none" strike="noStrike" kern="0" cap="none" spc="0" normalizeH="0" baseline="0" noProof="0" dirty="0">
              <a:ln>
                <a:noFill/>
              </a:ln>
              <a:solidFill>
                <a:srgbClr val="0A245B"/>
              </a:solidFill>
              <a:effectLst/>
              <a:uLnTx/>
              <a:uFillTx/>
              <a:latin typeface="Poppins"/>
              <a:ea typeface="Poppins"/>
              <a:cs typeface="Poppins"/>
              <a:sym typeface="Poppins"/>
            </a:endParaRPr>
          </a:p>
        </p:txBody>
      </p:sp>
      <p:sp>
        <p:nvSpPr>
          <p:cNvPr id="1525" name="Google Shape;1525;p171"/>
          <p:cNvSpPr txBox="1"/>
          <p:nvPr/>
        </p:nvSpPr>
        <p:spPr>
          <a:xfrm>
            <a:off x="265633" y="1103300"/>
            <a:ext cx="11430600" cy="4651500"/>
          </a:xfrm>
          <a:prstGeom prst="rect">
            <a:avLst/>
          </a:prstGeom>
          <a:noFill/>
          <a:ln>
            <a:noFill/>
          </a:ln>
        </p:spPr>
        <p:txBody>
          <a:bodyPr spcFirstLastPara="1" wrap="square" lIns="60950" tIns="60950" rIns="60950" bIns="60950" anchor="t" anchorCtr="0">
            <a:noAutofit/>
          </a:bodyPr>
          <a:lstStyle/>
          <a:p>
            <a:pPr marL="304800" marR="0" lvl="0" indent="-298450" algn="l" rtl="0">
              <a:lnSpc>
                <a:spcPct val="100000"/>
              </a:lnSpc>
              <a:spcBef>
                <a:spcPts val="0"/>
              </a:spcBef>
              <a:spcAft>
                <a:spcPts val="0"/>
              </a:spcAft>
              <a:buClr>
                <a:srgbClr val="0A245B"/>
              </a:buClr>
              <a:buSzPts val="2300"/>
              <a:buFont typeface="Didact Gothic"/>
              <a:buChar char="●"/>
            </a:pPr>
            <a:r>
              <a:rPr lang="en-US" sz="2300" b="1" i="0" u="none" strike="noStrike" cap="none">
                <a:solidFill>
                  <a:srgbClr val="0A245B"/>
                </a:solidFill>
                <a:highlight>
                  <a:schemeClr val="lt1"/>
                </a:highlight>
                <a:latin typeface="Didact Gothic"/>
                <a:ea typeface="Didact Gothic"/>
                <a:cs typeface="Didact Gothic"/>
                <a:sym typeface="Didact Gothic"/>
              </a:rPr>
              <a:t>Background</a:t>
            </a:r>
            <a:r>
              <a:rPr lang="en-US" sz="2300" b="0" i="0" u="none" strike="noStrike" cap="none">
                <a:solidFill>
                  <a:srgbClr val="0A245B"/>
                </a:solidFill>
                <a:highlight>
                  <a:schemeClr val="lt1"/>
                </a:highlight>
                <a:latin typeface="Didact Gothic"/>
                <a:ea typeface="Didact Gothic"/>
                <a:cs typeface="Didact Gothic"/>
                <a:sym typeface="Didact Gothic"/>
              </a:rPr>
              <a:t>:  The District has been under corrective actions by the Texas Education Agency due to a failure to establish eligibility determination within timelines due to the high volume of new referrals compounded by a national shortage of evaluators.</a:t>
            </a:r>
            <a:endParaRPr sz="2300" b="0" i="0" u="none" strike="noStrike" cap="none">
              <a:solidFill>
                <a:srgbClr val="0A245B"/>
              </a:solidFill>
              <a:highlight>
                <a:schemeClr val="lt1"/>
              </a:highlight>
              <a:latin typeface="Didact Gothic"/>
              <a:ea typeface="Didact Gothic"/>
              <a:cs typeface="Didact Gothic"/>
              <a:sym typeface="Didact Gothic"/>
            </a:endParaRPr>
          </a:p>
          <a:p>
            <a:pPr marL="304800" marR="0" lvl="0" indent="0" algn="l" rtl="0">
              <a:lnSpc>
                <a:spcPct val="100000"/>
              </a:lnSpc>
              <a:spcBef>
                <a:spcPts val="0"/>
              </a:spcBef>
              <a:spcAft>
                <a:spcPts val="0"/>
              </a:spcAft>
              <a:buClr>
                <a:schemeClr val="dk1"/>
              </a:buClr>
              <a:buSzPts val="700"/>
              <a:buFont typeface="Arial"/>
              <a:buNone/>
            </a:pPr>
            <a:endParaRPr sz="2300" b="1" i="0" u="none" strike="noStrike" cap="none">
              <a:solidFill>
                <a:srgbClr val="0A245B"/>
              </a:solidFill>
              <a:highlight>
                <a:schemeClr val="lt1"/>
              </a:highlight>
              <a:latin typeface="Didact Gothic"/>
              <a:ea typeface="Didact Gothic"/>
              <a:cs typeface="Didact Gothic"/>
              <a:sym typeface="Didact Gothic"/>
            </a:endParaRPr>
          </a:p>
          <a:p>
            <a:pPr marL="304800" marR="0" lvl="0" indent="-298450" algn="l" rtl="0">
              <a:lnSpc>
                <a:spcPct val="100000"/>
              </a:lnSpc>
              <a:spcBef>
                <a:spcPts val="0"/>
              </a:spcBef>
              <a:spcAft>
                <a:spcPts val="0"/>
              </a:spcAft>
              <a:buClr>
                <a:srgbClr val="0A245B"/>
              </a:buClr>
              <a:buSzPts val="2300"/>
              <a:buFont typeface="Didact Gothic"/>
              <a:buChar char="●"/>
            </a:pPr>
            <a:r>
              <a:rPr lang="en-US" sz="2300" b="1" i="0" u="none" strike="noStrike" cap="none">
                <a:solidFill>
                  <a:srgbClr val="0A245B"/>
                </a:solidFill>
                <a:highlight>
                  <a:schemeClr val="lt1"/>
                </a:highlight>
                <a:latin typeface="Didact Gothic"/>
                <a:ea typeface="Didact Gothic"/>
                <a:cs typeface="Didact Gothic"/>
                <a:sym typeface="Didact Gothic"/>
              </a:rPr>
              <a:t>Student Impact</a:t>
            </a:r>
            <a:r>
              <a:rPr lang="en-US" sz="2300" b="0" i="0" u="none" strike="noStrike" cap="none">
                <a:solidFill>
                  <a:srgbClr val="0A245B"/>
                </a:solidFill>
                <a:highlight>
                  <a:schemeClr val="lt1"/>
                </a:highlight>
                <a:latin typeface="Didact Gothic"/>
                <a:ea typeface="Didact Gothic"/>
                <a:cs typeface="Didact Gothic"/>
                <a:sym typeface="Didact Gothic"/>
              </a:rPr>
              <a:t>:  Delays in completing evaluations and conducting ARD meetings means that students with disabilities are not receiving the necessary services that will assist them in achieving academic success.</a:t>
            </a:r>
            <a:endParaRPr sz="2300" b="0" i="0" u="none" strike="noStrike" cap="none">
              <a:solidFill>
                <a:srgbClr val="0A245B"/>
              </a:solidFill>
              <a:highlight>
                <a:schemeClr val="lt1"/>
              </a:highlight>
              <a:latin typeface="Didact Gothic"/>
              <a:ea typeface="Didact Gothic"/>
              <a:cs typeface="Didact Gothic"/>
              <a:sym typeface="Didact Gothic"/>
            </a:endParaRPr>
          </a:p>
          <a:p>
            <a:pPr marL="304800" marR="0" lvl="0" indent="0" algn="l" rtl="0">
              <a:lnSpc>
                <a:spcPct val="100000"/>
              </a:lnSpc>
              <a:spcBef>
                <a:spcPts val="0"/>
              </a:spcBef>
              <a:spcAft>
                <a:spcPts val="0"/>
              </a:spcAft>
              <a:buClr>
                <a:schemeClr val="dk1"/>
              </a:buClr>
              <a:buSzPts val="700"/>
              <a:buFont typeface="Arial"/>
              <a:buNone/>
            </a:pPr>
            <a:endParaRPr sz="2300" b="1" i="0" u="none" strike="noStrike" cap="none">
              <a:solidFill>
                <a:srgbClr val="0A245B"/>
              </a:solidFill>
              <a:highlight>
                <a:schemeClr val="lt1"/>
              </a:highlight>
              <a:latin typeface="Didact Gothic"/>
              <a:ea typeface="Didact Gothic"/>
              <a:cs typeface="Didact Gothic"/>
              <a:sym typeface="Didact Gothic"/>
            </a:endParaRPr>
          </a:p>
          <a:p>
            <a:pPr marL="304800" marR="0" lvl="0" indent="-298450" algn="l" rtl="0">
              <a:lnSpc>
                <a:spcPct val="100000"/>
              </a:lnSpc>
              <a:spcBef>
                <a:spcPts val="0"/>
              </a:spcBef>
              <a:spcAft>
                <a:spcPts val="0"/>
              </a:spcAft>
              <a:buClr>
                <a:srgbClr val="0A245B"/>
              </a:buClr>
              <a:buSzPts val="2300"/>
              <a:buFont typeface="Didact Gothic"/>
              <a:buChar char="●"/>
            </a:pPr>
            <a:r>
              <a:rPr lang="en-US" sz="2300" b="1" i="0" u="none" strike="noStrike" cap="none">
                <a:solidFill>
                  <a:srgbClr val="0A245B"/>
                </a:solidFill>
                <a:highlight>
                  <a:schemeClr val="lt1"/>
                </a:highlight>
                <a:latin typeface="Didact Gothic"/>
                <a:ea typeface="Didact Gothic"/>
                <a:cs typeface="Didact Gothic"/>
                <a:sym typeface="Didact Gothic"/>
              </a:rPr>
              <a:t>Solution</a:t>
            </a:r>
            <a:r>
              <a:rPr lang="en-US" sz="2300" b="0" i="0" u="none" strike="noStrike" cap="none">
                <a:solidFill>
                  <a:srgbClr val="0A245B"/>
                </a:solidFill>
                <a:highlight>
                  <a:schemeClr val="lt1"/>
                </a:highlight>
                <a:latin typeface="Didact Gothic"/>
                <a:ea typeface="Didact Gothic"/>
                <a:cs typeface="Didact Gothic"/>
                <a:sym typeface="Didact Gothic"/>
              </a:rPr>
              <a:t>:  Collaboration between Special Education, MTSS, and School Leadership the district launched the MTSS Verification Process where all parties are accountable for ensuring that timelines are met and that there are no delays in students receiving needed programs and services.</a:t>
            </a:r>
            <a:endParaRPr sz="4200" b="0" i="0" u="none" strike="noStrike" cap="none">
              <a:solidFill>
                <a:srgbClr val="0A245B"/>
              </a:solidFill>
              <a:latin typeface="Arial"/>
              <a:ea typeface="Arial"/>
              <a:cs typeface="Arial"/>
              <a:sym typeface="Arial"/>
            </a:endParaRPr>
          </a:p>
        </p:txBody>
      </p:sp>
      <p:sp>
        <p:nvSpPr>
          <p:cNvPr id="1523" name="Google Shape;1523;p171">
            <a:extLst>
              <a:ext uri="{C183D7F6-B498-43B3-948B-1728B52AA6E4}">
                <adec:decorative xmlns:adec="http://schemas.microsoft.com/office/drawing/2017/decorative" val="1"/>
              </a:ext>
            </a:extLst>
          </p:cNvPr>
          <p:cNvSpPr/>
          <p:nvPr/>
        </p:nvSpPr>
        <p:spPr>
          <a:xfrm>
            <a:off x="0" y="6010484"/>
            <a:ext cx="12191221" cy="936850"/>
          </a:xfrm>
          <a:custGeom>
            <a:avLst/>
            <a:gdLst/>
            <a:ahLst/>
            <a:cxnLst/>
            <a:rect l="l" t="t" r="r" b="b"/>
            <a:pathLst>
              <a:path w="4965874" h="447718" extrusionOk="0">
                <a:moveTo>
                  <a:pt x="0" y="0"/>
                </a:moveTo>
                <a:lnTo>
                  <a:pt x="4965874" y="0"/>
                </a:lnTo>
                <a:lnTo>
                  <a:pt x="4965874" y="447718"/>
                </a:lnTo>
                <a:lnTo>
                  <a:pt x="0" y="447718"/>
                </a:lnTo>
                <a:close/>
              </a:path>
            </a:pathLst>
          </a:custGeom>
          <a:solidFill>
            <a:srgbClr val="00164E"/>
          </a:solidFill>
          <a:ln>
            <a:noFill/>
          </a:ln>
        </p:spPr>
        <p:txBody>
          <a:bodyPr/>
          <a:lstStyle/>
          <a:p>
            <a:endParaRPr lang="en-US"/>
          </a:p>
        </p:txBody>
      </p:sp>
      <p:sp>
        <p:nvSpPr>
          <p:cNvPr id="1524" name="Google Shape;1524;p171" descr="Dallas Independent School District logo"/>
          <p:cNvSpPr/>
          <p:nvPr/>
        </p:nvSpPr>
        <p:spPr>
          <a:xfrm>
            <a:off x="10333990" y="6027859"/>
            <a:ext cx="1714486" cy="630037"/>
          </a:xfrm>
          <a:custGeom>
            <a:avLst/>
            <a:gdLst/>
            <a:ahLst/>
            <a:cxnLst/>
            <a:rect l="l" t="t" r="r" b="b"/>
            <a:pathLst>
              <a:path w="2568518" h="943875" extrusionOk="0">
                <a:moveTo>
                  <a:pt x="0" y="0"/>
                </a:moveTo>
                <a:lnTo>
                  <a:pt x="2568518" y="0"/>
                </a:lnTo>
                <a:lnTo>
                  <a:pt x="2568518" y="943874"/>
                </a:lnTo>
                <a:lnTo>
                  <a:pt x="0" y="943874"/>
                </a:lnTo>
                <a:lnTo>
                  <a:pt x="0" y="0"/>
                </a:lnTo>
                <a:close/>
              </a:path>
            </a:pathLst>
          </a:custGeom>
          <a:blipFill rotWithShape="1">
            <a:blip r:embed="rId3">
              <a:alphaModFix/>
            </a:blip>
            <a:stretch>
              <a:fillRect r="-63321"/>
            </a:stretch>
          </a:blipFill>
          <a:ln>
            <a:noFill/>
          </a:ln>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72"/>
          <p:cNvSpPr txBox="1">
            <a:spLocks noGrp="1"/>
          </p:cNvSpPr>
          <p:nvPr>
            <p:ph type="title" idx="4294967295"/>
          </p:nvPr>
        </p:nvSpPr>
        <p:spPr>
          <a:xfrm>
            <a:off x="306916" y="318849"/>
            <a:ext cx="9588000" cy="895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100"/>
              </a:spcBef>
              <a:spcAft>
                <a:spcPts val="0"/>
              </a:spcAft>
              <a:buClr>
                <a:schemeClr val="lt1"/>
              </a:buClr>
              <a:buSzPts val="3500"/>
              <a:buFont typeface="Arial"/>
              <a:buNone/>
              <a:tabLst/>
              <a:defRPr/>
            </a:pPr>
            <a:r>
              <a:rPr kumimoji="0" lang="en-US" sz="3900" b="1" i="0" u="none" strike="noStrike" kern="0" cap="none" spc="0" normalizeH="0" baseline="0" noProof="0" dirty="0">
                <a:ln>
                  <a:noFill/>
                </a:ln>
                <a:solidFill>
                  <a:schemeClr val="lt1"/>
                </a:solidFill>
                <a:effectLst/>
                <a:uLnTx/>
                <a:uFillTx/>
                <a:latin typeface="Poppins"/>
                <a:ea typeface="Poppins"/>
                <a:cs typeface="Poppins"/>
                <a:sym typeface="Poppins"/>
              </a:rPr>
              <a:t>Problem of Practice: Referral Trends</a:t>
            </a:r>
          </a:p>
        </p:txBody>
      </p:sp>
      <p:sp>
        <p:nvSpPr>
          <p:cNvPr id="5" name="Google Shape;1531;p172"/>
          <p:cNvSpPr txBox="1">
            <a:spLocks/>
          </p:cNvSpPr>
          <p:nvPr/>
        </p:nvSpPr>
        <p:spPr>
          <a:xfrm>
            <a:off x="306917" y="1463067"/>
            <a:ext cx="11576100" cy="1035000"/>
          </a:xfrm>
          <a:prstGeom prst="rect">
            <a:avLst/>
          </a:prstGeom>
          <a:solidFill>
            <a:srgbClr val="009490">
              <a:alpha val="14510"/>
            </a:srgb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pPr marL="0" indent="0">
              <a:lnSpc>
                <a:spcPct val="115000"/>
              </a:lnSpc>
              <a:spcBef>
                <a:spcPts val="0"/>
              </a:spcBef>
            </a:pPr>
            <a:r>
              <a:rPr lang="en-US" sz="1900">
                <a:latin typeface="Poppins"/>
                <a:ea typeface="Poppins"/>
                <a:cs typeface="Poppins"/>
                <a:sym typeface="Poppins"/>
              </a:rPr>
              <a:t>The chart below represents the number of students who have been referred for Special Education evaluation since the 2018-2019 SY.  For 2022-2023, these referrals were made from August 1, 2022 to April 28, 2023.</a:t>
            </a:r>
            <a:endParaRPr lang="en-US" sz="1900" dirty="0">
              <a:latin typeface="Poppins"/>
              <a:ea typeface="Poppins"/>
              <a:cs typeface="Poppins"/>
              <a:sym typeface="Poppins"/>
            </a:endParaRPr>
          </a:p>
        </p:txBody>
      </p:sp>
      <p:pic>
        <p:nvPicPr>
          <p:cNvPr id="1533" name="Google Shape;1533;p172" title="Chart"/>
          <p:cNvPicPr preferRelativeResize="0"/>
          <p:nvPr/>
        </p:nvPicPr>
        <p:blipFill rotWithShape="1">
          <a:blip r:embed="rId3">
            <a:alphaModFix/>
          </a:blip>
          <a:srcRect/>
          <a:stretch/>
        </p:blipFill>
        <p:spPr>
          <a:xfrm>
            <a:off x="534833" y="2498100"/>
            <a:ext cx="7768200" cy="4156699"/>
          </a:xfrm>
          <a:prstGeom prst="rect">
            <a:avLst/>
          </a:prstGeom>
          <a:noFill/>
          <a:ln>
            <a:noFill/>
          </a:ln>
        </p:spPr>
      </p:pic>
      <p:sp>
        <p:nvSpPr>
          <p:cNvPr id="1539" name="Google Shape;1539;p172"/>
          <p:cNvSpPr txBox="1"/>
          <p:nvPr/>
        </p:nvSpPr>
        <p:spPr>
          <a:xfrm>
            <a:off x="1909820" y="3401685"/>
            <a:ext cx="869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3,914</a:t>
            </a:r>
            <a:endParaRPr sz="1900" b="0" i="0" u="none" strike="noStrike" cap="none">
              <a:solidFill>
                <a:srgbClr val="000000"/>
              </a:solidFill>
              <a:latin typeface="Arial"/>
              <a:ea typeface="Arial"/>
              <a:cs typeface="Arial"/>
              <a:sym typeface="Arial"/>
            </a:endParaRPr>
          </a:p>
        </p:txBody>
      </p:sp>
      <p:sp>
        <p:nvSpPr>
          <p:cNvPr id="1538" name="Google Shape;1538;p172"/>
          <p:cNvSpPr txBox="1"/>
          <p:nvPr/>
        </p:nvSpPr>
        <p:spPr>
          <a:xfrm>
            <a:off x="3196007" y="3924208"/>
            <a:ext cx="869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3,074</a:t>
            </a:r>
            <a:endParaRPr sz="1900" b="0" i="0" u="none" strike="noStrike" cap="none">
              <a:solidFill>
                <a:srgbClr val="000000"/>
              </a:solidFill>
              <a:latin typeface="Arial"/>
              <a:ea typeface="Arial"/>
              <a:cs typeface="Arial"/>
              <a:sym typeface="Arial"/>
            </a:endParaRPr>
          </a:p>
        </p:txBody>
      </p:sp>
      <p:sp>
        <p:nvSpPr>
          <p:cNvPr id="1537" name="Google Shape;1537;p172"/>
          <p:cNvSpPr txBox="1"/>
          <p:nvPr/>
        </p:nvSpPr>
        <p:spPr>
          <a:xfrm>
            <a:off x="4345981" y="3908571"/>
            <a:ext cx="869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2,900</a:t>
            </a:r>
            <a:endParaRPr sz="1900" b="0" i="0" u="none" strike="noStrike" cap="none">
              <a:solidFill>
                <a:srgbClr val="000000"/>
              </a:solidFill>
              <a:latin typeface="Arial"/>
              <a:ea typeface="Arial"/>
              <a:cs typeface="Arial"/>
              <a:sym typeface="Arial"/>
            </a:endParaRPr>
          </a:p>
        </p:txBody>
      </p:sp>
      <p:sp>
        <p:nvSpPr>
          <p:cNvPr id="1536" name="Google Shape;1536;p172"/>
          <p:cNvSpPr txBox="1"/>
          <p:nvPr/>
        </p:nvSpPr>
        <p:spPr>
          <a:xfrm>
            <a:off x="5591985" y="3037729"/>
            <a:ext cx="869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4,405</a:t>
            </a:r>
            <a:endParaRPr sz="1900" b="0" i="0" u="none" strike="noStrike" cap="none">
              <a:solidFill>
                <a:srgbClr val="000000"/>
              </a:solidFill>
              <a:latin typeface="Arial"/>
              <a:ea typeface="Arial"/>
              <a:cs typeface="Arial"/>
              <a:sym typeface="Arial"/>
            </a:endParaRPr>
          </a:p>
        </p:txBody>
      </p:sp>
      <p:sp>
        <p:nvSpPr>
          <p:cNvPr id="1535" name="Google Shape;1535;p172"/>
          <p:cNvSpPr txBox="1"/>
          <p:nvPr/>
        </p:nvSpPr>
        <p:spPr>
          <a:xfrm>
            <a:off x="6875929" y="3290047"/>
            <a:ext cx="869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4,165</a:t>
            </a:r>
            <a:endParaRPr sz="1900" b="0" i="0" u="none" strike="noStrike" cap="none">
              <a:solidFill>
                <a:srgbClr val="000000"/>
              </a:solidFill>
              <a:latin typeface="Arial"/>
              <a:ea typeface="Arial"/>
              <a:cs typeface="Arial"/>
              <a:sym typeface="Arial"/>
            </a:endParaRPr>
          </a:p>
        </p:txBody>
      </p:sp>
      <p:sp>
        <p:nvSpPr>
          <p:cNvPr id="3" name="Google Shape;1532;p172"/>
          <p:cNvSpPr txBox="1">
            <a:spLocks/>
          </p:cNvSpPr>
          <p:nvPr/>
        </p:nvSpPr>
        <p:spPr>
          <a:xfrm>
            <a:off x="8814067" y="3114000"/>
            <a:ext cx="2788800" cy="303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chemeClr val="lt1"/>
              </a:buClr>
              <a:buSzPts val="1500"/>
              <a:buFont typeface="Arial"/>
              <a:buNone/>
              <a:defRPr sz="1500" b="0" i="0" u="none" strike="noStrike" cap="none">
                <a:solidFill>
                  <a:schemeClr val="lt1"/>
                </a:solidFill>
                <a:latin typeface="Roboto Slab"/>
                <a:ea typeface="Roboto Slab"/>
                <a:cs typeface="Roboto Slab"/>
                <a:sym typeface="Roboto Slab"/>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Roboto Slab"/>
                <a:ea typeface="Roboto Slab"/>
                <a:cs typeface="Roboto Slab"/>
                <a:sym typeface="Roboto Slab"/>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pPr marL="0" indent="0" algn="ctr">
              <a:spcBef>
                <a:spcPts val="0"/>
              </a:spcBef>
            </a:pPr>
            <a:r>
              <a:rPr lang="en-US" sz="4300">
                <a:solidFill>
                  <a:schemeClr val="dk1"/>
                </a:solidFill>
                <a:latin typeface="Arial"/>
                <a:ea typeface="Arial"/>
                <a:cs typeface="Arial"/>
                <a:sym typeface="Arial"/>
              </a:rPr>
              <a:t>28%</a:t>
            </a:r>
          </a:p>
          <a:p>
            <a:pPr marL="0" indent="0" algn="ctr">
              <a:spcBef>
                <a:spcPts val="0"/>
              </a:spcBef>
            </a:pPr>
            <a:endParaRPr lang="en-US"/>
          </a:p>
          <a:p>
            <a:pPr marL="0" indent="0" algn="ctr">
              <a:spcBef>
                <a:spcPts val="0"/>
              </a:spcBef>
            </a:pPr>
            <a:r>
              <a:rPr lang="en-US" sz="1600" i="1">
                <a:solidFill>
                  <a:schemeClr val="dk1"/>
                </a:solidFill>
                <a:latin typeface="Arial"/>
                <a:ea typeface="Arial"/>
                <a:cs typeface="Arial"/>
                <a:sym typeface="Arial"/>
              </a:rPr>
              <a:t>Referred students with intervention plans</a:t>
            </a:r>
          </a:p>
          <a:p>
            <a:pPr marL="0" indent="0" algn="ctr">
              <a:spcBef>
                <a:spcPts val="0"/>
              </a:spcBef>
            </a:pPr>
            <a:endParaRPr lang="en-US" sz="1600" i="1">
              <a:solidFill>
                <a:schemeClr val="dk1"/>
              </a:solidFill>
              <a:latin typeface="Arial"/>
              <a:ea typeface="Arial"/>
              <a:cs typeface="Arial"/>
              <a:sym typeface="Arial"/>
            </a:endParaRPr>
          </a:p>
          <a:p>
            <a:pPr marL="0" indent="0" algn="ctr">
              <a:spcBef>
                <a:spcPts val="0"/>
              </a:spcBef>
            </a:pPr>
            <a:endParaRPr lang="en-US" sz="1600" i="1">
              <a:solidFill>
                <a:schemeClr val="dk1"/>
              </a:solidFill>
              <a:latin typeface="Arial"/>
              <a:ea typeface="Arial"/>
              <a:cs typeface="Arial"/>
              <a:sym typeface="Arial"/>
            </a:endParaRPr>
          </a:p>
          <a:p>
            <a:pPr marL="0" indent="0" algn="ctr">
              <a:spcBef>
                <a:spcPts val="0"/>
              </a:spcBef>
            </a:pPr>
            <a:r>
              <a:rPr lang="en-US" sz="3700" i="1">
                <a:solidFill>
                  <a:schemeClr val="dk1"/>
                </a:solidFill>
                <a:latin typeface="Arial"/>
                <a:ea typeface="Arial"/>
                <a:cs typeface="Arial"/>
                <a:sym typeface="Arial"/>
              </a:rPr>
              <a:t>*19.9% </a:t>
            </a:r>
          </a:p>
          <a:p>
            <a:pPr marL="0" indent="0" algn="ctr">
              <a:spcBef>
                <a:spcPts val="0"/>
              </a:spcBef>
            </a:pPr>
            <a:r>
              <a:rPr lang="en-US" sz="1600" i="1">
                <a:solidFill>
                  <a:schemeClr val="dk1"/>
                </a:solidFill>
                <a:latin typeface="Arial"/>
                <a:ea typeface="Arial"/>
                <a:cs typeface="Arial"/>
                <a:sym typeface="Arial"/>
              </a:rPr>
              <a:t>of referred students have </a:t>
            </a:r>
            <a:r>
              <a:rPr lang="en-US" sz="1600" i="1" u="sng">
                <a:solidFill>
                  <a:schemeClr val="dk1"/>
                </a:solidFill>
                <a:latin typeface="Arial"/>
                <a:ea typeface="Arial"/>
                <a:cs typeface="Arial"/>
                <a:sym typeface="Arial"/>
              </a:rPr>
              <a:t>active </a:t>
            </a:r>
            <a:r>
              <a:rPr lang="en-US" sz="1600" i="1">
                <a:solidFill>
                  <a:schemeClr val="dk1"/>
                </a:solidFill>
                <a:latin typeface="Arial"/>
                <a:ea typeface="Arial"/>
                <a:cs typeface="Arial"/>
                <a:sym typeface="Arial"/>
              </a:rPr>
              <a:t>intervention plans</a:t>
            </a:r>
          </a:p>
        </p:txBody>
      </p:sp>
      <p:sp>
        <p:nvSpPr>
          <p:cNvPr id="1534" name="Google Shape;1534;p172"/>
          <p:cNvSpPr txBox="1">
            <a:spLocks noGrp="1"/>
          </p:cNvSpPr>
          <p:nvPr>
            <p:ph type="sldNum" idx="12"/>
          </p:nvPr>
        </p:nvSpPr>
        <p:spPr>
          <a:xfrm>
            <a:off x="11409045" y="6333135"/>
            <a:ext cx="731700" cy="5247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1700"/>
              <a:buFont typeface="Arial"/>
              <a:buNone/>
            </a:pPr>
            <a:fld id="{00000000-1234-1234-1234-123412341234}" type="slidenum">
              <a:rPr lang="en-US" sz="1700" b="0" i="0" u="none" strike="noStrike" cap="none">
                <a:solidFill>
                  <a:srgbClr val="000000"/>
                </a:solidFill>
                <a:latin typeface="Roboto Slab"/>
                <a:ea typeface="Roboto Slab"/>
                <a:cs typeface="Roboto Slab"/>
                <a:sym typeface="Roboto Slab"/>
              </a:rPr>
              <a:t>24</a:t>
            </a:fld>
            <a:endParaRPr sz="1700" b="0" i="0" u="none" strike="noStrike" cap="none">
              <a:solidFill>
                <a:srgbClr val="000000"/>
              </a:solidFill>
              <a:latin typeface="Roboto Slab"/>
              <a:ea typeface="Roboto Slab"/>
              <a:cs typeface="Roboto Slab"/>
              <a:sym typeface="Roboto Slab"/>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73">
            <a:extLst>
              <a:ext uri="{C183D7F6-B498-43B3-948B-1728B52AA6E4}">
                <adec:decorative xmlns:adec="http://schemas.microsoft.com/office/drawing/2017/decorative" val="1"/>
              </a:ext>
            </a:extLst>
          </p:cNvPr>
          <p:cNvSpPr/>
          <p:nvPr/>
        </p:nvSpPr>
        <p:spPr>
          <a:xfrm>
            <a:off x="435433" y="2636767"/>
            <a:ext cx="11267100" cy="3071700"/>
          </a:xfrm>
          <a:prstGeom prst="roundRect">
            <a:avLst>
              <a:gd name="adj" fmla="val 16667"/>
            </a:avLst>
          </a:prstGeom>
          <a:solidFill>
            <a:srgbClr val="F67103"/>
          </a:solidFill>
          <a:ln w="508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00FF"/>
              </a:solidFill>
              <a:latin typeface="Calibri"/>
              <a:ea typeface="Calibri"/>
              <a:cs typeface="Calibri"/>
              <a:sym typeface="Calibri"/>
            </a:endParaRPr>
          </a:p>
        </p:txBody>
      </p:sp>
      <p:sp>
        <p:nvSpPr>
          <p:cNvPr id="1545" name="Google Shape;1545;p173"/>
          <p:cNvSpPr txBox="1">
            <a:spLocks noGrp="1"/>
          </p:cNvSpPr>
          <p:nvPr>
            <p:ph type="title" idx="4294967295"/>
          </p:nvPr>
        </p:nvSpPr>
        <p:spPr>
          <a:xfrm>
            <a:off x="391050" y="326683"/>
            <a:ext cx="11024700" cy="937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
                <a:srgbClr val="000000"/>
              </a:buClr>
              <a:buSzPts val="4100"/>
              <a:buFont typeface="Arial"/>
              <a:buNone/>
              <a:tabLst/>
              <a:defRPr/>
            </a:pPr>
            <a:r>
              <a:rPr kumimoji="0" lang="en-US" sz="4100" b="1" i="0" u="none" strike="noStrike" kern="0" cap="none" spc="0" normalizeH="0" baseline="0" noProof="0" dirty="0">
                <a:ln>
                  <a:noFill/>
                </a:ln>
                <a:solidFill>
                  <a:srgbClr val="0A245B"/>
                </a:solidFill>
                <a:effectLst/>
                <a:uLnTx/>
                <a:uFillTx/>
                <a:latin typeface="Poppins"/>
                <a:ea typeface="Poppins"/>
                <a:cs typeface="Poppins"/>
                <a:sym typeface="Poppins"/>
              </a:rPr>
              <a:t>Problem Statement: </a:t>
            </a:r>
            <a:endParaRPr kumimoji="0" lang="en-US" sz="4300" b="1" i="0" u="none" strike="noStrike" kern="0" cap="none" spc="0" normalizeH="0" baseline="0" noProof="0" dirty="0">
              <a:ln>
                <a:noFill/>
              </a:ln>
              <a:solidFill>
                <a:srgbClr val="0A245B"/>
              </a:solidFill>
              <a:effectLst/>
              <a:uLnTx/>
              <a:uFillTx/>
              <a:latin typeface="Poppins"/>
              <a:ea typeface="Poppins"/>
              <a:cs typeface="Poppins"/>
              <a:sym typeface="Poppins"/>
            </a:endParaRPr>
          </a:p>
        </p:txBody>
      </p:sp>
      <p:sp>
        <p:nvSpPr>
          <p:cNvPr id="1546" name="Google Shape;1546;p173">
            <a:extLst>
              <a:ext uri="{C183D7F6-B498-43B3-948B-1728B52AA6E4}">
                <adec:decorative xmlns:adec="http://schemas.microsoft.com/office/drawing/2017/decorative" val="1"/>
              </a:ext>
            </a:extLst>
          </p:cNvPr>
          <p:cNvSpPr/>
          <p:nvPr/>
        </p:nvSpPr>
        <p:spPr>
          <a:xfrm>
            <a:off x="0" y="6010484"/>
            <a:ext cx="12191221" cy="936850"/>
          </a:xfrm>
          <a:custGeom>
            <a:avLst/>
            <a:gdLst/>
            <a:ahLst/>
            <a:cxnLst/>
            <a:rect l="l" t="t" r="r" b="b"/>
            <a:pathLst>
              <a:path w="4965874" h="447718" extrusionOk="0">
                <a:moveTo>
                  <a:pt x="0" y="0"/>
                </a:moveTo>
                <a:lnTo>
                  <a:pt x="4965874" y="0"/>
                </a:lnTo>
                <a:lnTo>
                  <a:pt x="4965874" y="447718"/>
                </a:lnTo>
                <a:lnTo>
                  <a:pt x="0" y="447718"/>
                </a:lnTo>
                <a:close/>
              </a:path>
            </a:pathLst>
          </a:custGeom>
          <a:solidFill>
            <a:srgbClr val="00164E"/>
          </a:solidFill>
          <a:ln>
            <a:noFill/>
          </a:ln>
        </p:spPr>
        <p:txBody>
          <a:bodyPr/>
          <a:lstStyle/>
          <a:p>
            <a:endParaRPr lang="en-US"/>
          </a:p>
        </p:txBody>
      </p:sp>
      <p:sp>
        <p:nvSpPr>
          <p:cNvPr id="1547" name="Google Shape;1547;p173">
            <a:extLst>
              <a:ext uri="{C183D7F6-B498-43B3-948B-1728B52AA6E4}">
                <adec:decorative xmlns:adec="http://schemas.microsoft.com/office/drawing/2017/decorative" val="1"/>
              </a:ext>
            </a:extLst>
          </p:cNvPr>
          <p:cNvSpPr/>
          <p:nvPr/>
        </p:nvSpPr>
        <p:spPr>
          <a:xfrm>
            <a:off x="10333990" y="6027859"/>
            <a:ext cx="1714486" cy="630037"/>
          </a:xfrm>
          <a:custGeom>
            <a:avLst/>
            <a:gdLst/>
            <a:ahLst/>
            <a:cxnLst/>
            <a:rect l="l" t="t" r="r" b="b"/>
            <a:pathLst>
              <a:path w="2568518" h="943875" extrusionOk="0">
                <a:moveTo>
                  <a:pt x="0" y="0"/>
                </a:moveTo>
                <a:lnTo>
                  <a:pt x="2568518" y="0"/>
                </a:lnTo>
                <a:lnTo>
                  <a:pt x="2568518" y="943874"/>
                </a:lnTo>
                <a:lnTo>
                  <a:pt x="0" y="943874"/>
                </a:lnTo>
                <a:lnTo>
                  <a:pt x="0" y="0"/>
                </a:lnTo>
                <a:close/>
              </a:path>
            </a:pathLst>
          </a:custGeom>
          <a:blipFill rotWithShape="1">
            <a:blip r:embed="rId3">
              <a:alphaModFix/>
            </a:blip>
            <a:stretch>
              <a:fillRect r="-63321"/>
            </a:stretch>
          </a:blipFill>
          <a:ln>
            <a:noFill/>
          </a:ln>
        </p:spPr>
        <p:txBody>
          <a:bodyPr/>
          <a:lstStyle/>
          <a:p>
            <a:endParaRPr lang="en-US"/>
          </a:p>
        </p:txBody>
      </p:sp>
      <p:sp>
        <p:nvSpPr>
          <p:cNvPr id="1548" name="Google Shape;1548;p173"/>
          <p:cNvSpPr txBox="1"/>
          <p:nvPr/>
        </p:nvSpPr>
        <p:spPr>
          <a:xfrm>
            <a:off x="271850" y="1012783"/>
            <a:ext cx="11430600" cy="12732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chemeClr val="dk1"/>
              </a:buClr>
              <a:buSzPts val="700"/>
              <a:buFont typeface="Arial"/>
              <a:buNone/>
            </a:pPr>
            <a:r>
              <a:rPr lang="en-US" sz="3000" b="1" i="0" u="none" strike="noStrike" cap="none">
                <a:solidFill>
                  <a:srgbClr val="0A245B"/>
                </a:solidFill>
                <a:latin typeface="Arial"/>
                <a:ea typeface="Arial"/>
                <a:cs typeface="Arial"/>
                <a:sym typeface="Arial"/>
              </a:rPr>
              <a:t>Learning Gaps vs. Disabilities</a:t>
            </a:r>
            <a:r>
              <a:rPr lang="en-US" sz="3000" b="0" i="0" u="none" strike="noStrike" cap="none">
                <a:solidFill>
                  <a:srgbClr val="0A245B"/>
                </a:solidFill>
                <a:latin typeface="Arial"/>
                <a:ea typeface="Arial"/>
                <a:cs typeface="Arial"/>
                <a:sym typeface="Arial"/>
              </a:rPr>
              <a:t>: Some students are misidentified due to temporary </a:t>
            </a:r>
            <a:r>
              <a:rPr lang="en-US" sz="3000" b="1" i="0" u="none" strike="noStrike" cap="none">
                <a:solidFill>
                  <a:srgbClr val="0A245B"/>
                </a:solidFill>
                <a:latin typeface="Arial"/>
                <a:ea typeface="Arial"/>
                <a:cs typeface="Arial"/>
                <a:sym typeface="Arial"/>
              </a:rPr>
              <a:t>learning gaps</a:t>
            </a:r>
            <a:r>
              <a:rPr lang="en-US" sz="3000" b="0" i="0" u="none" strike="noStrike" cap="none">
                <a:solidFill>
                  <a:srgbClr val="0A245B"/>
                </a:solidFill>
                <a:latin typeface="Arial"/>
                <a:ea typeface="Arial"/>
                <a:cs typeface="Arial"/>
                <a:sym typeface="Arial"/>
              </a:rPr>
              <a:t> rather than actual disabilities.</a:t>
            </a:r>
            <a:endParaRPr sz="3000" b="0" i="0" u="none" strike="noStrike" cap="none">
              <a:solidFill>
                <a:srgbClr val="000000"/>
              </a:solidFill>
              <a:latin typeface="Arial"/>
              <a:ea typeface="Arial"/>
              <a:cs typeface="Arial"/>
              <a:sym typeface="Arial"/>
            </a:endParaRPr>
          </a:p>
        </p:txBody>
      </p:sp>
      <p:sp>
        <p:nvSpPr>
          <p:cNvPr id="1549" name="Google Shape;1549;p173"/>
          <p:cNvSpPr txBox="1"/>
          <p:nvPr/>
        </p:nvSpPr>
        <p:spPr>
          <a:xfrm>
            <a:off x="1022950" y="2788433"/>
            <a:ext cx="10578300" cy="25809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Arial"/>
                <a:ea typeface="Arial"/>
                <a:cs typeface="Arial"/>
                <a:sym typeface="Arial"/>
              </a:rPr>
              <a:t>Root Cause Analysis</a:t>
            </a:r>
            <a:r>
              <a:rPr lang="en-US" sz="3000" b="0" i="0" u="none" strike="noStrike" cap="none">
                <a:solidFill>
                  <a:srgbClr val="FFFFFF"/>
                </a:solidFill>
                <a:latin typeface="Arial"/>
                <a:ea typeface="Arial"/>
                <a:cs typeface="Arial"/>
                <a:sym typeface="Arial"/>
              </a:rPr>
              <a:t>:</a:t>
            </a:r>
            <a:endParaRPr sz="3000" b="0" i="0" u="none" strike="noStrike" cap="none">
              <a:solidFill>
                <a:srgbClr val="FFFFFF"/>
              </a:solidFill>
              <a:latin typeface="Arial"/>
              <a:ea typeface="Arial"/>
              <a:cs typeface="Arial"/>
              <a:sym typeface="Arial"/>
            </a:endParaRPr>
          </a:p>
          <a:p>
            <a:pPr marL="304800" marR="0" lvl="0" indent="-304800" algn="l" rtl="0">
              <a:lnSpc>
                <a:spcPct val="115000"/>
              </a:lnSpc>
              <a:spcBef>
                <a:spcPts val="800"/>
              </a:spcBef>
              <a:spcAft>
                <a:spcPts val="0"/>
              </a:spcAft>
              <a:buClr>
                <a:srgbClr val="FFFFFF"/>
              </a:buClr>
              <a:buSzPts val="3000"/>
              <a:buFont typeface="Arial"/>
              <a:buChar char="●"/>
            </a:pPr>
            <a:r>
              <a:rPr lang="en-US" sz="3000" b="0" i="0" u="none" strike="noStrike" cap="none">
                <a:solidFill>
                  <a:srgbClr val="FFFFFF"/>
                </a:solidFill>
                <a:latin typeface="Arial"/>
                <a:ea typeface="Arial"/>
                <a:cs typeface="Arial"/>
                <a:sym typeface="Arial"/>
              </a:rPr>
              <a:t>Lower academic expectations</a:t>
            </a:r>
            <a:endParaRPr sz="3000" b="0" i="0" u="none" strike="noStrike" cap="none">
              <a:solidFill>
                <a:srgbClr val="FFFFFF"/>
              </a:solidFill>
              <a:latin typeface="Arial"/>
              <a:ea typeface="Arial"/>
              <a:cs typeface="Arial"/>
              <a:sym typeface="Arial"/>
            </a:endParaRPr>
          </a:p>
          <a:p>
            <a:pPr marL="304800" marR="0" lvl="0" indent="-304800" algn="l" rtl="0">
              <a:lnSpc>
                <a:spcPct val="115000"/>
              </a:lnSpc>
              <a:spcBef>
                <a:spcPts val="0"/>
              </a:spcBef>
              <a:spcAft>
                <a:spcPts val="0"/>
              </a:spcAft>
              <a:buClr>
                <a:srgbClr val="FFFFFF"/>
              </a:buClr>
              <a:buSzPts val="3000"/>
              <a:buFont typeface="Arial"/>
              <a:buChar char="●"/>
            </a:pPr>
            <a:r>
              <a:rPr lang="en-US" sz="3000" b="0" i="0" u="none" strike="noStrike" cap="none">
                <a:solidFill>
                  <a:srgbClr val="FFFFFF"/>
                </a:solidFill>
                <a:latin typeface="Arial"/>
                <a:ea typeface="Arial"/>
                <a:cs typeface="Arial"/>
                <a:sym typeface="Arial"/>
              </a:rPr>
              <a:t>Low implementation of MTSS </a:t>
            </a:r>
            <a:endParaRPr sz="3000" b="0" i="0" u="none" strike="noStrike" cap="none">
              <a:solidFill>
                <a:srgbClr val="FFFFFF"/>
              </a:solidFill>
              <a:latin typeface="Arial"/>
              <a:ea typeface="Arial"/>
              <a:cs typeface="Arial"/>
              <a:sym typeface="Arial"/>
            </a:endParaRPr>
          </a:p>
          <a:p>
            <a:pPr marL="304800" marR="0" lvl="0" indent="-304800" algn="l" rtl="0">
              <a:lnSpc>
                <a:spcPct val="115000"/>
              </a:lnSpc>
              <a:spcBef>
                <a:spcPts val="0"/>
              </a:spcBef>
              <a:spcAft>
                <a:spcPts val="0"/>
              </a:spcAft>
              <a:buClr>
                <a:srgbClr val="FFFFFF"/>
              </a:buClr>
              <a:buSzPts val="3000"/>
              <a:buFont typeface="Arial"/>
              <a:buChar char="●"/>
            </a:pPr>
            <a:r>
              <a:rPr lang="en-US" sz="3000" b="0" i="0" u="none" strike="noStrike" cap="none">
                <a:solidFill>
                  <a:srgbClr val="FFFFFF"/>
                </a:solidFill>
                <a:latin typeface="Arial"/>
                <a:ea typeface="Arial"/>
                <a:cs typeface="Arial"/>
                <a:sym typeface="Arial"/>
              </a:rPr>
              <a:t>Missed opportunities for appropriate interventions (MTSS)</a:t>
            </a:r>
            <a:endParaRPr sz="2100" b="0" i="0" u="none" strike="noStrike" cap="none">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74">
            <a:extLst>
              <a:ext uri="{C183D7F6-B498-43B3-948B-1728B52AA6E4}">
                <adec:decorative xmlns:adec="http://schemas.microsoft.com/office/drawing/2017/decorative" val="1"/>
              </a:ext>
            </a:extLst>
          </p:cNvPr>
          <p:cNvSpPr/>
          <p:nvPr/>
        </p:nvSpPr>
        <p:spPr>
          <a:xfrm>
            <a:off x="0" y="0"/>
            <a:ext cx="12198019" cy="6861386"/>
          </a:xfrm>
          <a:custGeom>
            <a:avLst/>
            <a:gdLst/>
            <a:ahLst/>
            <a:cxnLst/>
            <a:rect l="l" t="t" r="r" b="b"/>
            <a:pathLst>
              <a:path w="4816592" h="2709333" extrusionOk="0">
                <a:moveTo>
                  <a:pt x="0" y="0"/>
                </a:moveTo>
                <a:lnTo>
                  <a:pt x="4816592" y="0"/>
                </a:lnTo>
                <a:lnTo>
                  <a:pt x="4816592" y="2709333"/>
                </a:lnTo>
                <a:lnTo>
                  <a:pt x="0" y="2709333"/>
                </a:lnTo>
                <a:close/>
              </a:path>
            </a:pathLst>
          </a:custGeom>
          <a:solidFill>
            <a:srgbClr val="0A245B"/>
          </a:solidFill>
          <a:ln>
            <a:noFill/>
          </a:ln>
        </p:spPr>
        <p:txBody>
          <a:bodyPr/>
          <a:lstStyle/>
          <a:p>
            <a:endParaRPr lang="en-US"/>
          </a:p>
        </p:txBody>
      </p:sp>
      <p:sp>
        <p:nvSpPr>
          <p:cNvPr id="1555" name="Google Shape;1555;p174">
            <a:extLst>
              <a:ext uri="{C183D7F6-B498-43B3-948B-1728B52AA6E4}">
                <adec:decorative xmlns:adec="http://schemas.microsoft.com/office/drawing/2017/decorative" val="1"/>
              </a:ext>
            </a:extLst>
          </p:cNvPr>
          <p:cNvSpPr/>
          <p:nvPr/>
        </p:nvSpPr>
        <p:spPr>
          <a:xfrm>
            <a:off x="10196519" y="5804962"/>
            <a:ext cx="1541367" cy="553200"/>
          </a:xfrm>
          <a:custGeom>
            <a:avLst/>
            <a:gdLst/>
            <a:ahLst/>
            <a:cxnLst/>
            <a:rect l="l" t="t" r="r" b="b"/>
            <a:pathLst>
              <a:path w="2309164" h="828764" extrusionOk="0">
                <a:moveTo>
                  <a:pt x="0" y="0"/>
                </a:moveTo>
                <a:lnTo>
                  <a:pt x="2309165" y="0"/>
                </a:lnTo>
                <a:lnTo>
                  <a:pt x="2309165" y="828764"/>
                </a:lnTo>
                <a:lnTo>
                  <a:pt x="0" y="828764"/>
                </a:lnTo>
                <a:lnTo>
                  <a:pt x="0" y="0"/>
                </a:lnTo>
                <a:close/>
              </a:path>
            </a:pathLst>
          </a:custGeom>
          <a:blipFill rotWithShape="1">
            <a:blip r:embed="rId3">
              <a:alphaModFix/>
            </a:blip>
            <a:stretch>
              <a:fillRect/>
            </a:stretch>
          </a:blipFill>
          <a:ln>
            <a:noFill/>
          </a:ln>
        </p:spPr>
        <p:txBody>
          <a:bodyPr/>
          <a:lstStyle/>
          <a:p>
            <a:endParaRPr lang="en-US"/>
          </a:p>
        </p:txBody>
      </p:sp>
      <p:sp>
        <p:nvSpPr>
          <p:cNvPr id="1556" name="Google Shape;1556;p174"/>
          <p:cNvSpPr txBox="1">
            <a:spLocks noGrp="1"/>
          </p:cNvSpPr>
          <p:nvPr>
            <p:ph type="title" idx="4294967295"/>
          </p:nvPr>
        </p:nvSpPr>
        <p:spPr>
          <a:xfrm>
            <a:off x="951050" y="175733"/>
            <a:ext cx="10290000" cy="956400"/>
          </a:xfrm>
          <a:prstGeom prst="rect">
            <a:avLst/>
          </a:prstGeom>
          <a:noFill/>
          <a:ln>
            <a:noFill/>
          </a:ln>
        </p:spPr>
        <p:txBody>
          <a:bodyPr spcFirstLastPara="1" wrap="square" lIns="60950" tIns="30475" rIns="60950" bIns="30475" anchor="ctr" anchorCtr="0">
            <a:noAutofit/>
          </a:bodyPr>
          <a:lstStyle/>
          <a:p>
            <a:pPr marL="0" lvl="0" indent="0" algn="ctr" rtl="0">
              <a:lnSpc>
                <a:spcPct val="100000"/>
              </a:lnSpc>
              <a:spcBef>
                <a:spcPts val="0"/>
              </a:spcBef>
              <a:spcAft>
                <a:spcPts val="0"/>
              </a:spcAft>
              <a:buSzPts val="2900"/>
              <a:buNone/>
            </a:pPr>
            <a:r>
              <a:rPr lang="en-US" sz="4300" b="1">
                <a:solidFill>
                  <a:srgbClr val="FFFFFF"/>
                </a:solidFill>
                <a:latin typeface="Poppins"/>
                <a:ea typeface="Poppins"/>
                <a:cs typeface="Poppins"/>
                <a:sym typeface="Poppins"/>
              </a:rPr>
              <a:t>What is the Law?</a:t>
            </a:r>
            <a:endParaRPr sz="4300" b="1">
              <a:solidFill>
                <a:srgbClr val="FFFFFF"/>
              </a:solidFill>
              <a:latin typeface="Poppins"/>
              <a:ea typeface="Poppins"/>
              <a:cs typeface="Poppins"/>
              <a:sym typeface="Poppins"/>
            </a:endParaRPr>
          </a:p>
        </p:txBody>
      </p:sp>
      <p:sp>
        <p:nvSpPr>
          <p:cNvPr id="1557" name="Google Shape;1557;p174"/>
          <p:cNvSpPr/>
          <p:nvPr/>
        </p:nvSpPr>
        <p:spPr>
          <a:xfrm>
            <a:off x="444950" y="1132133"/>
            <a:ext cx="11302200" cy="5390100"/>
          </a:xfrm>
          <a:prstGeom prst="rect">
            <a:avLst/>
          </a:prstGeom>
          <a:solidFill>
            <a:srgbClr val="FFFFFF"/>
          </a:solidFill>
          <a:ln w="50800" cap="flat" cmpd="sng">
            <a:solidFill>
              <a:srgbClr val="DE772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A245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A245B"/>
                </a:solidFill>
                <a:latin typeface="Poppins"/>
                <a:ea typeface="Poppins"/>
                <a:cs typeface="Poppins"/>
                <a:sym typeface="Poppins"/>
              </a:rPr>
              <a:t>Texas State Regulations: </a:t>
            </a:r>
            <a:r>
              <a:rPr lang="en-US" sz="2100" b="1" i="0" u="sng" strike="noStrike" cap="none">
                <a:solidFill>
                  <a:srgbClr val="0A245B"/>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19 TAC§89.1011 </a:t>
            </a:r>
            <a:r>
              <a:rPr lang="en-US" sz="2100" b="1" i="0" u="none" strike="noStrike" cap="none">
                <a:solidFill>
                  <a:srgbClr val="0A245B"/>
                </a:solidFill>
                <a:latin typeface="Poppins"/>
                <a:ea typeface="Poppins"/>
                <a:cs typeface="Poppins"/>
                <a:sym typeface="Poppins"/>
              </a:rPr>
              <a:t>Full Individual and Initial Evaluation</a:t>
            </a:r>
            <a:endParaRPr sz="2100" b="1" i="0" u="none" strike="noStrike" cap="none">
              <a:solidFill>
                <a:srgbClr val="0A245B"/>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200"/>
              <a:buFont typeface="Arial"/>
              <a:buNone/>
            </a:pPr>
            <a:endParaRPr sz="2100" b="1"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200"/>
              <a:buFont typeface="Arial"/>
              <a:buNone/>
            </a:pPr>
            <a:r>
              <a:rPr lang="en-US" sz="2100" b="0" i="0" u="none" strike="noStrike" cap="none">
                <a:solidFill>
                  <a:srgbClr val="0A245B"/>
                </a:solidFill>
                <a:latin typeface="Poppins"/>
                <a:ea typeface="Poppins"/>
                <a:cs typeface="Poppins"/>
                <a:sym typeface="Poppins"/>
              </a:rPr>
              <a:t>Referral of students for a full individual and initial evaluation for possible special education services must be a part of the district's overall, general education referral or screening system. </a:t>
            </a:r>
            <a:r>
              <a:rPr lang="en-US" sz="2100" b="0" i="0" u="sng" strike="noStrike" cap="none">
                <a:solidFill>
                  <a:srgbClr val="0A245B"/>
                </a:solidFill>
                <a:highlight>
                  <a:srgbClr val="FFE599"/>
                </a:highlight>
                <a:latin typeface="Poppins"/>
                <a:ea typeface="Poppins"/>
                <a:cs typeface="Poppins"/>
                <a:sym typeface="Poppins"/>
              </a:rPr>
              <a:t>Prior to referral</a:t>
            </a:r>
            <a:r>
              <a:rPr lang="en-US" sz="2100" b="0" i="0" u="none" strike="noStrike" cap="none">
                <a:solidFill>
                  <a:srgbClr val="0A245B"/>
                </a:solidFill>
                <a:highlight>
                  <a:srgbClr val="FFE599"/>
                </a:highlight>
                <a:latin typeface="Poppins"/>
                <a:ea typeface="Poppins"/>
                <a:cs typeface="Poppins"/>
                <a:sym typeface="Poppins"/>
              </a:rPr>
              <a:t>, students experiencing difficulty in the general classroom should be </a:t>
            </a:r>
            <a:r>
              <a:rPr lang="en-US" sz="2100" b="0" i="0" u="sng" strike="noStrike" cap="none">
                <a:solidFill>
                  <a:srgbClr val="0A245B"/>
                </a:solidFill>
                <a:highlight>
                  <a:srgbClr val="FFE599"/>
                </a:highlight>
                <a:latin typeface="Poppins"/>
                <a:ea typeface="Poppins"/>
                <a:cs typeface="Poppins"/>
                <a:sym typeface="Poppins"/>
              </a:rPr>
              <a:t>considered for all support services </a:t>
            </a:r>
            <a:r>
              <a:rPr lang="en-US" sz="2100" b="0" i="0" u="none" strike="noStrike" cap="none">
                <a:solidFill>
                  <a:srgbClr val="0A245B"/>
                </a:solidFill>
                <a:highlight>
                  <a:srgbClr val="FFE599"/>
                </a:highlight>
                <a:latin typeface="Poppins"/>
                <a:ea typeface="Poppins"/>
                <a:cs typeface="Poppins"/>
                <a:sym typeface="Poppins"/>
              </a:rPr>
              <a:t>available to all students, such as tutorial; remedial; compensatory; response to evidence-based intervention; and other academic or behavior support services.</a:t>
            </a:r>
            <a:r>
              <a:rPr lang="en-US" sz="2100" b="0" i="0" u="none" strike="noStrike" cap="none">
                <a:solidFill>
                  <a:srgbClr val="0A245B"/>
                </a:solidFill>
                <a:latin typeface="Poppins"/>
                <a:ea typeface="Poppins"/>
                <a:cs typeface="Poppins"/>
                <a:sym typeface="Poppins"/>
              </a:rPr>
              <a:t> If the student continues to experience difficulty in the general classroom after the provision of interventions, district personnel must refer the student for a full individual and initial evaluation. This referral for a full individual and initial evaluation may be initiated by school personnel, the student's parents or legal guardian, or another person involved in the education or care of the student.</a:t>
            </a:r>
            <a:endParaRPr sz="2100" b="0" i="0" u="none" strike="noStrike" cap="none">
              <a:solidFill>
                <a:srgbClr val="0A245B"/>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200"/>
              <a:buFont typeface="Arial"/>
              <a:buNone/>
            </a:pPr>
            <a:endParaRPr sz="2100" b="0" i="0" u="none" strike="noStrike" cap="none">
              <a:solidFill>
                <a:srgbClr val="0A245B"/>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US" sz="2100" b="0" i="0" u="none" strike="noStrike" cap="none">
                <a:solidFill>
                  <a:srgbClr val="212529"/>
                </a:solidFill>
                <a:latin typeface="Poppins"/>
                <a:ea typeface="Poppins"/>
                <a:cs typeface="Poppins"/>
                <a:sym typeface="Poppins"/>
              </a:rPr>
              <a:t>*  </a:t>
            </a:r>
            <a:r>
              <a:rPr lang="en-US" sz="2100" b="0" i="1" u="none" strike="noStrike" cap="none">
                <a:solidFill>
                  <a:srgbClr val="212529"/>
                </a:solidFill>
                <a:latin typeface="Poppins"/>
                <a:ea typeface="Poppins"/>
                <a:cs typeface="Poppins"/>
                <a:sym typeface="Poppins"/>
              </a:rPr>
              <a:t>An LEA may not deny a referral or delay an initial evaluation because pre-referral interventions have not been implemented with a student.</a:t>
            </a:r>
            <a:endParaRPr sz="2100" b="0" i="0" u="none" strike="noStrike" cap="none">
              <a:solidFill>
                <a:srgbClr val="0A245B"/>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BD25"/>
        </a:solidFill>
        <a:effectLst/>
      </p:bgPr>
    </p:bg>
    <p:spTree>
      <p:nvGrpSpPr>
        <p:cNvPr id="1" name="Shape 1561"/>
        <p:cNvGrpSpPr/>
        <p:nvPr/>
      </p:nvGrpSpPr>
      <p:grpSpPr>
        <a:xfrm>
          <a:off x="0" y="0"/>
          <a:ext cx="0" cy="0"/>
          <a:chOff x="0" y="0"/>
          <a:chExt cx="0" cy="0"/>
        </a:xfrm>
      </p:grpSpPr>
      <p:sp>
        <p:nvSpPr>
          <p:cNvPr id="1598" name="Google Shape;1598;p175"/>
          <p:cNvSpPr txBox="1">
            <a:spLocks noGrp="1"/>
          </p:cNvSpPr>
          <p:nvPr>
            <p:ph type="title" idx="4294967295"/>
          </p:nvPr>
        </p:nvSpPr>
        <p:spPr>
          <a:xfrm>
            <a:off x="1304993" y="108150"/>
            <a:ext cx="9582000"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2"/>
              </a:buClr>
              <a:buSzPts val="4800"/>
              <a:buFont typeface="Arial"/>
              <a:buNone/>
              <a:tabLst/>
              <a:defRPr/>
            </a:pPr>
            <a:r>
              <a:rPr kumimoji="0" lang="en-US" sz="3600" b="1" i="0" u="none" strike="noStrike" kern="0" cap="none" spc="0" normalizeH="0" baseline="0" noProof="0" dirty="0">
                <a:ln>
                  <a:noFill/>
                </a:ln>
                <a:solidFill>
                  <a:srgbClr val="0A245B"/>
                </a:solidFill>
                <a:effectLst/>
                <a:uLnTx/>
                <a:uFillTx/>
                <a:latin typeface="Poppins"/>
                <a:ea typeface="Poppins"/>
                <a:cs typeface="Poppins"/>
                <a:sym typeface="Poppins"/>
              </a:rPr>
              <a:t>LINE OF DELINEATION</a:t>
            </a:r>
          </a:p>
        </p:txBody>
      </p:sp>
      <p:sp>
        <p:nvSpPr>
          <p:cNvPr id="1562" name="Google Shape;1562;p175">
            <a:extLst>
              <a:ext uri="{C183D7F6-B498-43B3-948B-1728B52AA6E4}">
                <adec:decorative xmlns:adec="http://schemas.microsoft.com/office/drawing/2017/decorative" val="1"/>
              </a:ext>
            </a:extLst>
          </p:cNvPr>
          <p:cNvSpPr/>
          <p:nvPr/>
        </p:nvSpPr>
        <p:spPr>
          <a:xfrm>
            <a:off x="0" y="3894700"/>
            <a:ext cx="12192000" cy="2936700"/>
          </a:xfrm>
          <a:prstGeom prst="roundRect">
            <a:avLst>
              <a:gd name="adj" fmla="val 3031"/>
            </a:avLst>
          </a:prstGeom>
          <a:solidFill>
            <a:schemeClr val="lt1"/>
          </a:solidFill>
          <a:ln w="8475" cap="flat" cmpd="sng">
            <a:solidFill>
              <a:srgbClr val="DE77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grpSp>
        <p:nvGrpSpPr>
          <p:cNvPr id="1577" name="Google Shape;1577;p175">
            <a:extLst>
              <a:ext uri="{C183D7F6-B498-43B3-948B-1728B52AA6E4}">
                <adec:decorative xmlns:adec="http://schemas.microsoft.com/office/drawing/2017/decorative" val="1"/>
              </a:ext>
            </a:extLst>
          </p:cNvPr>
          <p:cNvGrpSpPr/>
          <p:nvPr/>
        </p:nvGrpSpPr>
        <p:grpSpPr>
          <a:xfrm>
            <a:off x="1090034" y="1093233"/>
            <a:ext cx="3233699" cy="1928816"/>
            <a:chOff x="1401596" y="632063"/>
            <a:chExt cx="2450700" cy="1928816"/>
          </a:xfrm>
        </p:grpSpPr>
        <p:sp>
          <p:nvSpPr>
            <p:cNvPr id="1578" name="Google Shape;1578;p175"/>
            <p:cNvSpPr txBox="1"/>
            <p:nvPr/>
          </p:nvSpPr>
          <p:spPr>
            <a:xfrm>
              <a:off x="1477951" y="632063"/>
              <a:ext cx="1197300" cy="369300"/>
            </a:xfrm>
            <a:prstGeom prst="rect">
              <a:avLst/>
            </a:prstGeom>
            <a:solidFill>
              <a:srgbClr val="35A5FF"/>
            </a:solidFill>
            <a:ln w="12700" cap="flat" cmpd="sng">
              <a:solidFill>
                <a:srgbClr val="0A245B"/>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956B"/>
                </a:buClr>
                <a:buSzPts val="2000"/>
                <a:buFont typeface="Calibri"/>
                <a:buNone/>
              </a:pPr>
              <a:r>
                <a:rPr lang="en-US" sz="1800" b="1" i="0" u="none" strike="noStrike" cap="none">
                  <a:solidFill>
                    <a:srgbClr val="0A245B"/>
                  </a:solidFill>
                  <a:latin typeface="Poppins"/>
                  <a:ea typeface="Poppins"/>
                  <a:cs typeface="Poppins"/>
                  <a:sym typeface="Poppins"/>
                </a:rPr>
                <a:t>STEP 1</a:t>
              </a:r>
              <a:endParaRPr sz="1300" b="1" i="0" u="none" strike="noStrike" cap="none">
                <a:solidFill>
                  <a:srgbClr val="0A245B"/>
                </a:solidFill>
                <a:latin typeface="Poppins"/>
                <a:ea typeface="Poppins"/>
                <a:cs typeface="Poppins"/>
                <a:sym typeface="Poppins"/>
              </a:endParaRPr>
            </a:p>
          </p:txBody>
        </p:sp>
        <p:sp>
          <p:nvSpPr>
            <p:cNvPr id="1579" name="Google Shape;1579;p175"/>
            <p:cNvSpPr txBox="1"/>
            <p:nvPr/>
          </p:nvSpPr>
          <p:spPr>
            <a:xfrm>
              <a:off x="1401596" y="1032079"/>
              <a:ext cx="2450700" cy="152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1900"/>
                <a:buFont typeface="Calibri"/>
                <a:buNone/>
              </a:pPr>
              <a:r>
                <a:rPr lang="en-US" sz="1500" b="1" i="0" u="none" strike="noStrike" cap="none">
                  <a:solidFill>
                    <a:srgbClr val="0A245B"/>
                  </a:solidFill>
                  <a:latin typeface="Poppins"/>
                  <a:ea typeface="Poppins"/>
                  <a:cs typeface="Poppins"/>
                  <a:sym typeface="Poppins"/>
                </a:rPr>
                <a:t>Initiate MTSS by conducting Student Support Team (SST) meeting </a:t>
              </a:r>
              <a:r>
                <a:rPr lang="en-US" sz="1500" b="0" i="0" u="none" strike="noStrike" cap="none">
                  <a:solidFill>
                    <a:srgbClr val="0A245B"/>
                  </a:solidFill>
                  <a:latin typeface="Poppins"/>
                  <a:ea typeface="Poppins"/>
                  <a:cs typeface="Poppins"/>
                  <a:sym typeface="Poppins"/>
                </a:rPr>
                <a:t>to identify gap, consider  movement between the tiers, and appropriate intervention. </a:t>
              </a:r>
              <a:endParaRPr sz="1100" b="0" i="0" u="none" strike="noStrike" cap="none">
                <a:solidFill>
                  <a:srgbClr val="0A245B"/>
                </a:solidFill>
                <a:latin typeface="Poppins"/>
                <a:ea typeface="Poppins"/>
                <a:cs typeface="Poppins"/>
                <a:sym typeface="Poppins"/>
              </a:endParaRPr>
            </a:p>
          </p:txBody>
        </p:sp>
      </p:grpSp>
      <p:grpSp>
        <p:nvGrpSpPr>
          <p:cNvPr id="1583" name="Google Shape;1583;p175">
            <a:extLst>
              <a:ext uri="{C183D7F6-B498-43B3-948B-1728B52AA6E4}">
                <adec:decorative xmlns:adec="http://schemas.microsoft.com/office/drawing/2017/decorative" val="1"/>
              </a:ext>
            </a:extLst>
          </p:cNvPr>
          <p:cNvGrpSpPr/>
          <p:nvPr/>
        </p:nvGrpSpPr>
        <p:grpSpPr>
          <a:xfrm>
            <a:off x="4684383" y="1103141"/>
            <a:ext cx="2591241" cy="1601025"/>
            <a:chOff x="1809419" y="356934"/>
            <a:chExt cx="2324400" cy="1601025"/>
          </a:xfrm>
        </p:grpSpPr>
        <p:sp>
          <p:nvSpPr>
            <p:cNvPr id="1584" name="Google Shape;1584;p175"/>
            <p:cNvSpPr txBox="1"/>
            <p:nvPr/>
          </p:nvSpPr>
          <p:spPr>
            <a:xfrm>
              <a:off x="1867640" y="356934"/>
              <a:ext cx="1197300" cy="369300"/>
            </a:xfrm>
            <a:prstGeom prst="rect">
              <a:avLst/>
            </a:prstGeom>
            <a:solidFill>
              <a:srgbClr val="35A5FF"/>
            </a:solidFill>
            <a:ln w="12700" cap="flat" cmpd="sng">
              <a:solidFill>
                <a:srgbClr val="0A245B"/>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5DDF0"/>
                </a:buClr>
                <a:buSzPts val="1900"/>
                <a:buFont typeface="Calibri"/>
                <a:buNone/>
              </a:pPr>
              <a:r>
                <a:rPr lang="en-US" sz="1800" b="1" i="0" u="none" strike="noStrike" cap="none">
                  <a:solidFill>
                    <a:srgbClr val="0A245B"/>
                  </a:solidFill>
                  <a:latin typeface="Poppins"/>
                  <a:ea typeface="Poppins"/>
                  <a:cs typeface="Poppins"/>
                  <a:sym typeface="Poppins"/>
                </a:rPr>
                <a:t>STEP 3</a:t>
              </a:r>
              <a:endParaRPr sz="1800" b="1" i="0" u="none" strike="noStrike" cap="none">
                <a:solidFill>
                  <a:srgbClr val="0A245B"/>
                </a:solidFill>
                <a:latin typeface="Poppins"/>
                <a:ea typeface="Poppins"/>
                <a:cs typeface="Poppins"/>
                <a:sym typeface="Poppins"/>
              </a:endParaRPr>
            </a:p>
          </p:txBody>
        </p:sp>
        <p:sp>
          <p:nvSpPr>
            <p:cNvPr id="1585" name="Google Shape;1585;p175"/>
            <p:cNvSpPr txBox="1"/>
            <p:nvPr/>
          </p:nvSpPr>
          <p:spPr>
            <a:xfrm>
              <a:off x="1809419" y="788559"/>
              <a:ext cx="2324400" cy="116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1500"/>
                <a:buFont typeface="Calibri"/>
                <a:buNone/>
              </a:pPr>
              <a:r>
                <a:rPr lang="en-US" sz="1500" b="0" i="0" u="none" strike="noStrike" cap="none">
                  <a:solidFill>
                    <a:srgbClr val="0A245B"/>
                  </a:solidFill>
                  <a:latin typeface="Poppins"/>
                  <a:ea typeface="Poppins"/>
                  <a:cs typeface="Poppins"/>
                  <a:sym typeface="Poppins"/>
                </a:rPr>
                <a:t>SST </a:t>
              </a:r>
              <a:r>
                <a:rPr lang="en-US" sz="1500" b="1" i="0" u="none" strike="noStrike" cap="none">
                  <a:solidFill>
                    <a:srgbClr val="0A245B"/>
                  </a:solidFill>
                  <a:latin typeface="Poppins"/>
                  <a:ea typeface="Poppins"/>
                  <a:cs typeface="Poppins"/>
                  <a:sym typeface="Poppins"/>
                </a:rPr>
                <a:t>reconvenes </a:t>
              </a:r>
              <a:r>
                <a:rPr lang="en-US" sz="1500" b="0" i="0" u="none" strike="noStrike" cap="none">
                  <a:solidFill>
                    <a:srgbClr val="0A245B"/>
                  </a:solidFill>
                  <a:latin typeface="Poppins"/>
                  <a:ea typeface="Poppins"/>
                  <a:cs typeface="Poppins"/>
                  <a:sym typeface="Poppins"/>
                </a:rPr>
                <a:t>to discuss student progress and next steps, if MTSS has been exhausted.</a:t>
              </a:r>
              <a:endParaRPr sz="1500" b="0" i="0" u="none" strike="noStrike" cap="none">
                <a:solidFill>
                  <a:srgbClr val="0A245B"/>
                </a:solidFill>
                <a:latin typeface="Poppins"/>
                <a:ea typeface="Poppins"/>
                <a:cs typeface="Poppins"/>
                <a:sym typeface="Poppins"/>
              </a:endParaRPr>
            </a:p>
          </p:txBody>
        </p:sp>
      </p:grpSp>
      <p:grpSp>
        <p:nvGrpSpPr>
          <p:cNvPr id="1589" name="Google Shape;1589;p175">
            <a:extLst>
              <a:ext uri="{C183D7F6-B498-43B3-948B-1728B52AA6E4}">
                <adec:decorative xmlns:adec="http://schemas.microsoft.com/office/drawing/2017/decorative" val="1"/>
              </a:ext>
            </a:extLst>
          </p:cNvPr>
          <p:cNvGrpSpPr/>
          <p:nvPr/>
        </p:nvGrpSpPr>
        <p:grpSpPr>
          <a:xfrm>
            <a:off x="7693581" y="1093233"/>
            <a:ext cx="2267656" cy="1549250"/>
            <a:chOff x="1642105" y="404841"/>
            <a:chExt cx="2493300" cy="1549250"/>
          </a:xfrm>
        </p:grpSpPr>
        <p:sp>
          <p:nvSpPr>
            <p:cNvPr id="1590" name="Google Shape;1590;p175"/>
            <p:cNvSpPr txBox="1"/>
            <p:nvPr/>
          </p:nvSpPr>
          <p:spPr>
            <a:xfrm>
              <a:off x="1642106" y="404841"/>
              <a:ext cx="1508100" cy="369300"/>
            </a:xfrm>
            <a:prstGeom prst="rect">
              <a:avLst/>
            </a:prstGeom>
            <a:solidFill>
              <a:srgbClr val="35A5FF"/>
            </a:solidFill>
            <a:ln w="12700" cap="flat" cmpd="sng">
              <a:solidFill>
                <a:srgbClr val="0A245B"/>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C5DDF0"/>
                </a:buClr>
                <a:buSzPts val="1900"/>
                <a:buFont typeface="Calibri"/>
                <a:buNone/>
              </a:pPr>
              <a:r>
                <a:rPr lang="en-US" sz="1800" b="1" i="0" u="none" strike="noStrike" cap="none">
                  <a:solidFill>
                    <a:srgbClr val="0A245B"/>
                  </a:solidFill>
                  <a:latin typeface="Poppins"/>
                  <a:ea typeface="Poppins"/>
                  <a:cs typeface="Poppins"/>
                  <a:sym typeface="Poppins"/>
                </a:rPr>
                <a:t>STEP 5</a:t>
              </a:r>
              <a:endParaRPr sz="1400" b="1" i="0" u="none" strike="noStrike" cap="none">
                <a:solidFill>
                  <a:srgbClr val="0A245B"/>
                </a:solidFill>
                <a:latin typeface="Poppins"/>
                <a:ea typeface="Poppins"/>
                <a:cs typeface="Poppins"/>
                <a:sym typeface="Poppins"/>
              </a:endParaRPr>
            </a:p>
          </p:txBody>
        </p:sp>
        <p:sp>
          <p:nvSpPr>
            <p:cNvPr id="1591" name="Google Shape;1591;p175"/>
            <p:cNvSpPr txBox="1"/>
            <p:nvPr/>
          </p:nvSpPr>
          <p:spPr>
            <a:xfrm>
              <a:off x="1642105" y="784391"/>
              <a:ext cx="2493300" cy="1169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2F2F2"/>
                </a:buClr>
                <a:buSzPts val="1500"/>
                <a:buFont typeface="Calibri"/>
                <a:buNone/>
              </a:pPr>
              <a:r>
                <a:rPr lang="en-US" sz="1500" b="0" i="0" u="none" strike="noStrike" cap="none">
                  <a:solidFill>
                    <a:srgbClr val="0A245B"/>
                  </a:solidFill>
                  <a:latin typeface="Poppins"/>
                  <a:ea typeface="Poppins"/>
                  <a:cs typeface="Poppins"/>
                  <a:sym typeface="Poppins"/>
                </a:rPr>
                <a:t>SST Chair completes MTSS Verification Process. </a:t>
              </a:r>
              <a:endParaRPr sz="1500" b="0" i="0" u="none" strike="noStrike" cap="none">
                <a:solidFill>
                  <a:srgbClr val="0A245B"/>
                </a:solidFill>
                <a:latin typeface="Poppins"/>
                <a:ea typeface="Poppins"/>
                <a:cs typeface="Poppins"/>
                <a:sym typeface="Poppins"/>
              </a:endParaRPr>
            </a:p>
          </p:txBody>
        </p:sp>
      </p:grpSp>
      <p:sp>
        <p:nvSpPr>
          <p:cNvPr id="1595" name="Google Shape;1595;p175"/>
          <p:cNvSpPr txBox="1"/>
          <p:nvPr/>
        </p:nvSpPr>
        <p:spPr>
          <a:xfrm>
            <a:off x="10329399" y="1018400"/>
            <a:ext cx="1877700" cy="831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5DDF0"/>
              </a:buClr>
              <a:buSzPts val="1900"/>
              <a:buFont typeface="Calibri"/>
              <a:buNone/>
            </a:pPr>
            <a:r>
              <a:rPr lang="en-US" sz="1500" b="1" i="0" u="none" strike="noStrike" cap="none">
                <a:solidFill>
                  <a:srgbClr val="0A245B"/>
                </a:solidFill>
                <a:latin typeface="Poppins"/>
                <a:ea typeface="Poppins"/>
                <a:cs typeface="Poppins"/>
                <a:sym typeface="Poppins"/>
              </a:rPr>
              <a:t>Special Services Referral Consideration</a:t>
            </a:r>
            <a:endParaRPr sz="1500" b="1" i="0" u="none" strike="noStrike" cap="none">
              <a:solidFill>
                <a:srgbClr val="0A245B"/>
              </a:solidFill>
              <a:latin typeface="Poppins"/>
              <a:ea typeface="Poppins"/>
              <a:cs typeface="Poppins"/>
              <a:sym typeface="Poppins"/>
            </a:endParaRPr>
          </a:p>
        </p:txBody>
      </p:sp>
      <p:pic>
        <p:nvPicPr>
          <p:cNvPr id="1597" name="Google Shape;1597;p17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685198" y="1928678"/>
            <a:ext cx="1350823" cy="217554"/>
          </a:xfrm>
          <a:prstGeom prst="rect">
            <a:avLst/>
          </a:prstGeom>
          <a:noFill/>
          <a:ln>
            <a:noFill/>
          </a:ln>
        </p:spPr>
      </p:pic>
      <p:sp>
        <p:nvSpPr>
          <p:cNvPr id="1563" name="Google Shape;1563;p175">
            <a:extLst>
              <a:ext uri="{C183D7F6-B498-43B3-948B-1728B52AA6E4}">
                <adec:decorative xmlns:adec="http://schemas.microsoft.com/office/drawing/2017/decorative" val="1"/>
              </a:ext>
            </a:extLst>
          </p:cNvPr>
          <p:cNvSpPr/>
          <p:nvPr/>
        </p:nvSpPr>
        <p:spPr>
          <a:xfrm rot="10800000" flipH="1">
            <a:off x="3316685" y="3052912"/>
            <a:ext cx="1809600" cy="1809600"/>
          </a:xfrm>
          <a:prstGeom prst="blockArc">
            <a:avLst>
              <a:gd name="adj1" fmla="val 10800000"/>
              <a:gd name="adj2" fmla="val 0"/>
              <a:gd name="adj3" fmla="val 25000"/>
            </a:avLst>
          </a:prstGeom>
          <a:solidFill>
            <a:srgbClr val="35A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07070"/>
              </a:solidFill>
              <a:latin typeface="Calibri"/>
              <a:ea typeface="Calibri"/>
              <a:cs typeface="Calibri"/>
              <a:sym typeface="Calibri"/>
            </a:endParaRPr>
          </a:p>
        </p:txBody>
      </p:sp>
      <p:sp>
        <p:nvSpPr>
          <p:cNvPr id="1564" name="Google Shape;1564;p175">
            <a:extLst>
              <a:ext uri="{C183D7F6-B498-43B3-948B-1728B52AA6E4}">
                <adec:decorative xmlns:adec="http://schemas.microsoft.com/office/drawing/2017/decorative" val="1"/>
              </a:ext>
            </a:extLst>
          </p:cNvPr>
          <p:cNvSpPr/>
          <p:nvPr/>
        </p:nvSpPr>
        <p:spPr>
          <a:xfrm>
            <a:off x="1960183" y="3038445"/>
            <a:ext cx="1809600" cy="1809600"/>
          </a:xfrm>
          <a:prstGeom prst="blockArc">
            <a:avLst>
              <a:gd name="adj1" fmla="val 10970984"/>
              <a:gd name="adj2" fmla="val 324114"/>
              <a:gd name="adj3" fmla="val 23426"/>
            </a:avLst>
          </a:prstGeom>
          <a:solidFill>
            <a:srgbClr val="35A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07070"/>
              </a:solidFill>
              <a:latin typeface="Calibri"/>
              <a:ea typeface="Calibri"/>
              <a:cs typeface="Calibri"/>
              <a:sym typeface="Calibri"/>
            </a:endParaRPr>
          </a:p>
        </p:txBody>
      </p:sp>
      <p:cxnSp>
        <p:nvCxnSpPr>
          <p:cNvPr id="1575" name="Google Shape;1575;p175">
            <a:extLst>
              <a:ext uri="{C183D7F6-B498-43B3-948B-1728B52AA6E4}">
                <adec:decorative xmlns:adec="http://schemas.microsoft.com/office/drawing/2017/decorative" val="1"/>
              </a:ext>
            </a:extLst>
          </p:cNvPr>
          <p:cNvCxnSpPr>
            <a:stCxn id="1564" idx="0"/>
            <a:endCxn id="1576" idx="0"/>
          </p:cNvCxnSpPr>
          <p:nvPr/>
        </p:nvCxnSpPr>
        <p:spPr>
          <a:xfrm rot="5400000">
            <a:off x="742298" y="4256500"/>
            <a:ext cx="1778400" cy="1083000"/>
          </a:xfrm>
          <a:prstGeom prst="bentConnector3">
            <a:avLst>
              <a:gd name="adj1" fmla="val 53360"/>
            </a:avLst>
          </a:prstGeom>
          <a:noFill/>
          <a:ln w="25400" cap="flat" cmpd="sng">
            <a:solidFill>
              <a:srgbClr val="0A245B"/>
            </a:solidFill>
            <a:prstDash val="dash"/>
            <a:miter lim="800000"/>
            <a:headEnd type="oval" w="med" len="med"/>
            <a:tailEnd type="oval" w="med" len="med"/>
          </a:ln>
        </p:spPr>
      </p:cxnSp>
      <p:sp>
        <p:nvSpPr>
          <p:cNvPr id="1569" name="Google Shape;1569;p175">
            <a:extLst>
              <a:ext uri="{C183D7F6-B498-43B3-948B-1728B52AA6E4}">
                <adec:decorative xmlns:adec="http://schemas.microsoft.com/office/drawing/2017/decorative" val="1"/>
              </a:ext>
            </a:extLst>
          </p:cNvPr>
          <p:cNvSpPr/>
          <p:nvPr/>
        </p:nvSpPr>
        <p:spPr>
          <a:xfrm>
            <a:off x="2383783" y="3423967"/>
            <a:ext cx="951000" cy="924000"/>
          </a:xfrm>
          <a:prstGeom prst="ellipse">
            <a:avLst/>
          </a:prstGeom>
          <a:solidFill>
            <a:srgbClr val="95D454"/>
          </a:solidFill>
          <a:ln w="6350" cap="flat" cmpd="sng">
            <a:solidFill>
              <a:srgbClr val="38761D"/>
            </a:solidFill>
            <a:prstDash val="solid"/>
            <a:round/>
            <a:headEnd type="none" w="sm" len="sm"/>
            <a:tailEnd type="none" w="sm" len="sm"/>
          </a:ln>
          <a:effectLst>
            <a:outerShdw blurRad="33867" dist="254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sp>
        <p:nvSpPr>
          <p:cNvPr id="1651" name="Google Shape;1651;p175"/>
          <p:cNvSpPr txBox="1"/>
          <p:nvPr/>
        </p:nvSpPr>
        <p:spPr>
          <a:xfrm>
            <a:off x="2227035" y="3125015"/>
            <a:ext cx="1350900" cy="295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211650"/>
                </a:solidFill>
                <a:latin typeface="Poppins"/>
                <a:ea typeface="Poppins"/>
                <a:cs typeface="Poppins"/>
                <a:sym typeface="Poppins"/>
              </a:rPr>
              <a:t>INTERVENTION</a:t>
            </a:r>
            <a:endParaRPr sz="1000" b="1" i="0" u="none" strike="noStrike" cap="none">
              <a:solidFill>
                <a:srgbClr val="211650"/>
              </a:solidFill>
              <a:latin typeface="Poppins"/>
              <a:ea typeface="Poppins"/>
              <a:cs typeface="Poppins"/>
              <a:sym typeface="Poppins"/>
            </a:endParaRPr>
          </a:p>
        </p:txBody>
      </p:sp>
      <p:grpSp>
        <p:nvGrpSpPr>
          <p:cNvPr id="1600" name="Google Shape;1600;p175">
            <a:extLst>
              <a:ext uri="{C183D7F6-B498-43B3-948B-1728B52AA6E4}">
                <adec:decorative xmlns:adec="http://schemas.microsoft.com/office/drawing/2017/decorative" val="1"/>
              </a:ext>
            </a:extLst>
          </p:cNvPr>
          <p:cNvGrpSpPr/>
          <p:nvPr/>
        </p:nvGrpSpPr>
        <p:grpSpPr>
          <a:xfrm>
            <a:off x="2468452" y="3620166"/>
            <a:ext cx="677535" cy="646411"/>
            <a:chOff x="2587625" y="3697288"/>
            <a:chExt cx="500063" cy="468312"/>
          </a:xfrm>
        </p:grpSpPr>
        <p:sp>
          <p:nvSpPr>
            <p:cNvPr id="1601" name="Google Shape;1601;p175"/>
            <p:cNvSpPr/>
            <p:nvPr/>
          </p:nvSpPr>
          <p:spPr>
            <a:xfrm>
              <a:off x="2587625" y="3768725"/>
              <a:ext cx="434975" cy="396875"/>
            </a:xfrm>
            <a:custGeom>
              <a:avLst/>
              <a:gdLst/>
              <a:ahLst/>
              <a:cxnLst/>
              <a:rect l="l" t="t" r="r" b="b"/>
              <a:pathLst>
                <a:path w="139" h="127" extrusionOk="0">
                  <a:moveTo>
                    <a:pt x="120" y="49"/>
                  </a:moveTo>
                  <a:cubicBezTo>
                    <a:pt x="120" y="49"/>
                    <a:pt x="119" y="49"/>
                    <a:pt x="119" y="49"/>
                  </a:cubicBezTo>
                  <a:cubicBezTo>
                    <a:pt x="115" y="53"/>
                    <a:pt x="112" y="56"/>
                    <a:pt x="108" y="58"/>
                  </a:cubicBezTo>
                  <a:cubicBezTo>
                    <a:pt x="113" y="66"/>
                    <a:pt x="117" y="74"/>
                    <a:pt x="119" y="81"/>
                  </a:cubicBezTo>
                  <a:cubicBezTo>
                    <a:pt x="122" y="93"/>
                    <a:pt x="121" y="102"/>
                    <a:pt x="116" y="107"/>
                  </a:cubicBezTo>
                  <a:cubicBezTo>
                    <a:pt x="113" y="110"/>
                    <a:pt x="108" y="112"/>
                    <a:pt x="102" y="112"/>
                  </a:cubicBezTo>
                  <a:cubicBezTo>
                    <a:pt x="87" y="112"/>
                    <a:pt x="67" y="102"/>
                    <a:pt x="51" y="85"/>
                  </a:cubicBezTo>
                  <a:cubicBezTo>
                    <a:pt x="25" y="60"/>
                    <a:pt x="19" y="31"/>
                    <a:pt x="29" y="20"/>
                  </a:cubicBezTo>
                  <a:cubicBezTo>
                    <a:pt x="32" y="17"/>
                    <a:pt x="37" y="15"/>
                    <a:pt x="43" y="15"/>
                  </a:cubicBezTo>
                  <a:cubicBezTo>
                    <a:pt x="53" y="15"/>
                    <a:pt x="66" y="20"/>
                    <a:pt x="78" y="28"/>
                  </a:cubicBezTo>
                  <a:cubicBezTo>
                    <a:pt x="80" y="25"/>
                    <a:pt x="83" y="21"/>
                    <a:pt x="87" y="17"/>
                  </a:cubicBezTo>
                  <a:cubicBezTo>
                    <a:pt x="87" y="17"/>
                    <a:pt x="87" y="17"/>
                    <a:pt x="88" y="16"/>
                  </a:cubicBezTo>
                  <a:cubicBezTo>
                    <a:pt x="73" y="6"/>
                    <a:pt x="57" y="0"/>
                    <a:pt x="43" y="0"/>
                  </a:cubicBezTo>
                  <a:cubicBezTo>
                    <a:pt x="33" y="0"/>
                    <a:pt x="24" y="3"/>
                    <a:pt x="18" y="9"/>
                  </a:cubicBezTo>
                  <a:cubicBezTo>
                    <a:pt x="0" y="28"/>
                    <a:pt x="10" y="66"/>
                    <a:pt x="40" y="96"/>
                  </a:cubicBezTo>
                  <a:cubicBezTo>
                    <a:pt x="59" y="116"/>
                    <a:pt x="83" y="127"/>
                    <a:pt x="102" y="127"/>
                  </a:cubicBezTo>
                  <a:cubicBezTo>
                    <a:pt x="112" y="127"/>
                    <a:pt x="121" y="124"/>
                    <a:pt x="127" y="118"/>
                  </a:cubicBezTo>
                  <a:cubicBezTo>
                    <a:pt x="136" y="109"/>
                    <a:pt x="139" y="94"/>
                    <a:pt x="134" y="77"/>
                  </a:cubicBezTo>
                  <a:cubicBezTo>
                    <a:pt x="131" y="68"/>
                    <a:pt x="126" y="58"/>
                    <a:pt x="120" y="49"/>
                  </a:cubicBezTo>
                  <a:close/>
                  <a:moveTo>
                    <a:pt x="120" y="49"/>
                  </a:moveTo>
                  <a:cubicBezTo>
                    <a:pt x="120" y="49"/>
                    <a:pt x="120" y="49"/>
                    <a:pt x="120" y="49"/>
                  </a:cubicBezTo>
                </a:path>
              </a:pathLst>
            </a:custGeom>
            <a:solidFill>
              <a:srgbClr val="0A245B"/>
            </a:solidFill>
            <a:ln w="6350" cap="flat" cmpd="sng">
              <a:solidFill>
                <a:srgbClr val="0A245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A245B"/>
                </a:solidFill>
                <a:latin typeface="Calibri"/>
                <a:ea typeface="Calibri"/>
                <a:cs typeface="Calibri"/>
                <a:sym typeface="Calibri"/>
              </a:endParaRPr>
            </a:p>
          </p:txBody>
        </p:sp>
        <p:sp>
          <p:nvSpPr>
            <p:cNvPr id="1602" name="Google Shape;1602;p175"/>
            <p:cNvSpPr/>
            <p:nvPr/>
          </p:nvSpPr>
          <p:spPr>
            <a:xfrm>
              <a:off x="2709863" y="3852863"/>
              <a:ext cx="228600" cy="212725"/>
            </a:xfrm>
            <a:custGeom>
              <a:avLst/>
              <a:gdLst/>
              <a:ahLst/>
              <a:cxnLst/>
              <a:rect l="l" t="t" r="r" b="b"/>
              <a:pathLst>
                <a:path w="73" h="68" extrusionOk="0">
                  <a:moveTo>
                    <a:pt x="17" y="0"/>
                  </a:moveTo>
                  <a:cubicBezTo>
                    <a:pt x="12" y="0"/>
                    <a:pt x="8" y="2"/>
                    <a:pt x="6" y="4"/>
                  </a:cubicBezTo>
                  <a:cubicBezTo>
                    <a:pt x="4" y="7"/>
                    <a:pt x="0" y="14"/>
                    <a:pt x="5" y="27"/>
                  </a:cubicBezTo>
                  <a:cubicBezTo>
                    <a:pt x="8" y="34"/>
                    <a:pt x="14" y="42"/>
                    <a:pt x="21" y="49"/>
                  </a:cubicBezTo>
                  <a:cubicBezTo>
                    <a:pt x="33" y="61"/>
                    <a:pt x="46" y="68"/>
                    <a:pt x="56" y="68"/>
                  </a:cubicBezTo>
                  <a:cubicBezTo>
                    <a:pt x="61" y="68"/>
                    <a:pt x="64" y="66"/>
                    <a:pt x="66" y="64"/>
                  </a:cubicBezTo>
                  <a:cubicBezTo>
                    <a:pt x="69" y="61"/>
                    <a:pt x="73" y="54"/>
                    <a:pt x="67" y="41"/>
                  </a:cubicBezTo>
                  <a:cubicBezTo>
                    <a:pt x="66" y="39"/>
                    <a:pt x="65" y="37"/>
                    <a:pt x="64" y="34"/>
                  </a:cubicBezTo>
                  <a:cubicBezTo>
                    <a:pt x="52" y="40"/>
                    <a:pt x="42" y="41"/>
                    <a:pt x="42" y="41"/>
                  </a:cubicBezTo>
                  <a:cubicBezTo>
                    <a:pt x="39" y="41"/>
                    <a:pt x="35" y="39"/>
                    <a:pt x="33" y="37"/>
                  </a:cubicBezTo>
                  <a:cubicBezTo>
                    <a:pt x="31" y="35"/>
                    <a:pt x="30" y="32"/>
                    <a:pt x="30" y="29"/>
                  </a:cubicBezTo>
                  <a:cubicBezTo>
                    <a:pt x="30" y="28"/>
                    <a:pt x="30" y="18"/>
                    <a:pt x="36" y="7"/>
                  </a:cubicBezTo>
                  <a:cubicBezTo>
                    <a:pt x="29" y="3"/>
                    <a:pt x="22" y="0"/>
                    <a:pt x="17" y="0"/>
                  </a:cubicBezTo>
                  <a:close/>
                  <a:moveTo>
                    <a:pt x="17" y="0"/>
                  </a:moveTo>
                  <a:cubicBezTo>
                    <a:pt x="17" y="0"/>
                    <a:pt x="17" y="0"/>
                    <a:pt x="17" y="0"/>
                  </a:cubicBezTo>
                </a:path>
              </a:pathLst>
            </a:custGeom>
            <a:solidFill>
              <a:srgbClr val="0A245B"/>
            </a:solidFill>
            <a:ln w="6350" cap="flat" cmpd="sng">
              <a:solidFill>
                <a:srgbClr val="0A245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A245B"/>
                </a:solidFill>
                <a:latin typeface="Calibri"/>
                <a:ea typeface="Calibri"/>
                <a:cs typeface="Calibri"/>
                <a:sym typeface="Calibri"/>
              </a:endParaRPr>
            </a:p>
          </p:txBody>
        </p:sp>
        <p:sp>
          <p:nvSpPr>
            <p:cNvPr id="1603" name="Google Shape;1603;p175"/>
            <p:cNvSpPr/>
            <p:nvPr/>
          </p:nvSpPr>
          <p:spPr>
            <a:xfrm>
              <a:off x="2825750" y="3697288"/>
              <a:ext cx="261938" cy="258762"/>
            </a:xfrm>
            <a:custGeom>
              <a:avLst/>
              <a:gdLst/>
              <a:ahLst/>
              <a:cxnLst/>
              <a:rect l="l" t="t" r="r" b="b"/>
              <a:pathLst>
                <a:path w="84" h="83" extrusionOk="0">
                  <a:moveTo>
                    <a:pt x="83" y="25"/>
                  </a:moveTo>
                  <a:cubicBezTo>
                    <a:pt x="83" y="23"/>
                    <a:pt x="82" y="22"/>
                    <a:pt x="81" y="22"/>
                  </a:cubicBezTo>
                  <a:cubicBezTo>
                    <a:pt x="66" y="17"/>
                    <a:pt x="66" y="17"/>
                    <a:pt x="66" y="17"/>
                  </a:cubicBezTo>
                  <a:cubicBezTo>
                    <a:pt x="61" y="3"/>
                    <a:pt x="61" y="3"/>
                    <a:pt x="61" y="3"/>
                  </a:cubicBezTo>
                  <a:cubicBezTo>
                    <a:pt x="61" y="1"/>
                    <a:pt x="60" y="0"/>
                    <a:pt x="59" y="0"/>
                  </a:cubicBezTo>
                  <a:cubicBezTo>
                    <a:pt x="57" y="0"/>
                    <a:pt x="56" y="0"/>
                    <a:pt x="55" y="1"/>
                  </a:cubicBezTo>
                  <a:cubicBezTo>
                    <a:pt x="42" y="14"/>
                    <a:pt x="42" y="14"/>
                    <a:pt x="42" y="14"/>
                  </a:cubicBezTo>
                  <a:cubicBezTo>
                    <a:pt x="41" y="15"/>
                    <a:pt x="40" y="17"/>
                    <a:pt x="41" y="18"/>
                  </a:cubicBezTo>
                  <a:cubicBezTo>
                    <a:pt x="42" y="26"/>
                    <a:pt x="42" y="26"/>
                    <a:pt x="42" y="26"/>
                  </a:cubicBezTo>
                  <a:cubicBezTo>
                    <a:pt x="35" y="30"/>
                    <a:pt x="25" y="37"/>
                    <a:pt x="16" y="46"/>
                  </a:cubicBezTo>
                  <a:cubicBezTo>
                    <a:pt x="1" y="61"/>
                    <a:pt x="1" y="78"/>
                    <a:pt x="0" y="79"/>
                  </a:cubicBezTo>
                  <a:cubicBezTo>
                    <a:pt x="0" y="80"/>
                    <a:pt x="1" y="81"/>
                    <a:pt x="2" y="82"/>
                  </a:cubicBezTo>
                  <a:cubicBezTo>
                    <a:pt x="2" y="83"/>
                    <a:pt x="3" y="83"/>
                    <a:pt x="4" y="83"/>
                  </a:cubicBezTo>
                  <a:cubicBezTo>
                    <a:pt x="5" y="83"/>
                    <a:pt x="23" y="82"/>
                    <a:pt x="38" y="67"/>
                  </a:cubicBezTo>
                  <a:cubicBezTo>
                    <a:pt x="46" y="59"/>
                    <a:pt x="53" y="49"/>
                    <a:pt x="57" y="41"/>
                  </a:cubicBezTo>
                  <a:cubicBezTo>
                    <a:pt x="65" y="43"/>
                    <a:pt x="65" y="43"/>
                    <a:pt x="65" y="43"/>
                  </a:cubicBezTo>
                  <a:cubicBezTo>
                    <a:pt x="67" y="43"/>
                    <a:pt x="68" y="43"/>
                    <a:pt x="69" y="42"/>
                  </a:cubicBezTo>
                  <a:cubicBezTo>
                    <a:pt x="82" y="28"/>
                    <a:pt x="82" y="28"/>
                    <a:pt x="82" y="28"/>
                  </a:cubicBezTo>
                  <a:cubicBezTo>
                    <a:pt x="83" y="27"/>
                    <a:pt x="84" y="26"/>
                    <a:pt x="83" y="25"/>
                  </a:cubicBezTo>
                  <a:close/>
                  <a:moveTo>
                    <a:pt x="83" y="25"/>
                  </a:moveTo>
                  <a:cubicBezTo>
                    <a:pt x="83" y="25"/>
                    <a:pt x="83" y="25"/>
                    <a:pt x="83" y="25"/>
                  </a:cubicBezTo>
                </a:path>
              </a:pathLst>
            </a:custGeom>
            <a:solidFill>
              <a:srgbClr val="0A245B"/>
            </a:solidFill>
            <a:ln w="6350" cap="flat" cmpd="sng">
              <a:solidFill>
                <a:srgbClr val="0A245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A245B"/>
                </a:solidFill>
                <a:latin typeface="Calibri"/>
                <a:ea typeface="Calibri"/>
                <a:cs typeface="Calibri"/>
                <a:sym typeface="Calibri"/>
              </a:endParaRPr>
            </a:p>
          </p:txBody>
        </p:sp>
      </p:grpSp>
      <p:sp>
        <p:nvSpPr>
          <p:cNvPr id="1570" name="Google Shape;1570;p175">
            <a:extLst>
              <a:ext uri="{C183D7F6-B498-43B3-948B-1728B52AA6E4}">
                <adec:decorative xmlns:adec="http://schemas.microsoft.com/office/drawing/2017/decorative" val="1"/>
              </a:ext>
            </a:extLst>
          </p:cNvPr>
          <p:cNvSpPr/>
          <p:nvPr/>
        </p:nvSpPr>
        <p:spPr>
          <a:xfrm>
            <a:off x="3760391" y="3481386"/>
            <a:ext cx="924000" cy="924000"/>
          </a:xfrm>
          <a:prstGeom prst="ellipse">
            <a:avLst/>
          </a:prstGeom>
          <a:solidFill>
            <a:srgbClr val="95D454"/>
          </a:solidFill>
          <a:ln w="6350" cap="flat" cmpd="sng">
            <a:solidFill>
              <a:srgbClr val="38761D"/>
            </a:solidFill>
            <a:prstDash val="solid"/>
            <a:round/>
            <a:headEnd type="none" w="sm" len="sm"/>
            <a:tailEnd type="none" w="sm" len="sm"/>
          </a:ln>
          <a:effectLst>
            <a:outerShdw blurRad="33867" dist="254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grpSp>
        <p:nvGrpSpPr>
          <p:cNvPr id="1604" name="Google Shape;1604;p175">
            <a:extLst>
              <a:ext uri="{C183D7F6-B498-43B3-948B-1728B52AA6E4}">
                <adec:decorative xmlns:adec="http://schemas.microsoft.com/office/drawing/2017/decorative" val="1"/>
              </a:ext>
            </a:extLst>
          </p:cNvPr>
          <p:cNvGrpSpPr/>
          <p:nvPr/>
        </p:nvGrpSpPr>
        <p:grpSpPr>
          <a:xfrm>
            <a:off x="3856578" y="3620063"/>
            <a:ext cx="730770" cy="646359"/>
            <a:chOff x="9105900" y="2365375"/>
            <a:chExt cx="792163" cy="731838"/>
          </a:xfrm>
        </p:grpSpPr>
        <p:sp>
          <p:nvSpPr>
            <p:cNvPr id="1605" name="Google Shape;1605;p175"/>
            <p:cNvSpPr/>
            <p:nvPr/>
          </p:nvSpPr>
          <p:spPr>
            <a:xfrm>
              <a:off x="9294813" y="2670175"/>
              <a:ext cx="100013" cy="220663"/>
            </a:xfrm>
            <a:custGeom>
              <a:avLst/>
              <a:gdLst/>
              <a:ahLst/>
              <a:cxnLst/>
              <a:rect l="l" t="t" r="r" b="b"/>
              <a:pathLst>
                <a:path w="19" h="42" extrusionOk="0">
                  <a:moveTo>
                    <a:pt x="0" y="9"/>
                  </a:moveTo>
                  <a:cubicBezTo>
                    <a:pt x="0" y="33"/>
                    <a:pt x="0" y="33"/>
                    <a:pt x="0" y="33"/>
                  </a:cubicBezTo>
                  <a:cubicBezTo>
                    <a:pt x="0" y="38"/>
                    <a:pt x="5" y="42"/>
                    <a:pt x="10" y="42"/>
                  </a:cubicBezTo>
                  <a:cubicBezTo>
                    <a:pt x="15" y="42"/>
                    <a:pt x="19" y="38"/>
                    <a:pt x="19" y="33"/>
                  </a:cubicBezTo>
                  <a:cubicBezTo>
                    <a:pt x="19" y="9"/>
                    <a:pt x="19" y="9"/>
                    <a:pt x="19" y="9"/>
                  </a:cubicBezTo>
                  <a:cubicBezTo>
                    <a:pt x="19" y="4"/>
                    <a:pt x="15" y="0"/>
                    <a:pt x="10" y="0"/>
                  </a:cubicBezTo>
                  <a:cubicBezTo>
                    <a:pt x="5" y="0"/>
                    <a:pt x="0" y="4"/>
                    <a:pt x="0" y="9"/>
                  </a:cubicBezTo>
                  <a:close/>
                  <a:moveTo>
                    <a:pt x="0" y="9"/>
                  </a:moveTo>
                  <a:cubicBezTo>
                    <a:pt x="0" y="9"/>
                    <a:pt x="0" y="9"/>
                    <a:pt x="0" y="9"/>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06" name="Google Shape;1606;p175"/>
            <p:cNvSpPr/>
            <p:nvPr/>
          </p:nvSpPr>
          <p:spPr>
            <a:xfrm>
              <a:off x="9420225" y="2617788"/>
              <a:ext cx="100013" cy="273050"/>
            </a:xfrm>
            <a:custGeom>
              <a:avLst/>
              <a:gdLst/>
              <a:ahLst/>
              <a:cxnLst/>
              <a:rect l="l" t="t" r="r" b="b"/>
              <a:pathLst>
                <a:path w="19" h="52" extrusionOk="0">
                  <a:moveTo>
                    <a:pt x="0" y="10"/>
                  </a:moveTo>
                  <a:cubicBezTo>
                    <a:pt x="0" y="43"/>
                    <a:pt x="0" y="43"/>
                    <a:pt x="0" y="43"/>
                  </a:cubicBezTo>
                  <a:cubicBezTo>
                    <a:pt x="0" y="48"/>
                    <a:pt x="4" y="52"/>
                    <a:pt x="10" y="52"/>
                  </a:cubicBezTo>
                  <a:cubicBezTo>
                    <a:pt x="15" y="52"/>
                    <a:pt x="19" y="48"/>
                    <a:pt x="19" y="43"/>
                  </a:cubicBezTo>
                  <a:cubicBezTo>
                    <a:pt x="19" y="10"/>
                    <a:pt x="19" y="10"/>
                    <a:pt x="19" y="10"/>
                  </a:cubicBezTo>
                  <a:cubicBezTo>
                    <a:pt x="19" y="4"/>
                    <a:pt x="15" y="0"/>
                    <a:pt x="10" y="0"/>
                  </a:cubicBezTo>
                  <a:cubicBezTo>
                    <a:pt x="4" y="0"/>
                    <a:pt x="0" y="4"/>
                    <a:pt x="0" y="10"/>
                  </a:cubicBezTo>
                  <a:close/>
                  <a:moveTo>
                    <a:pt x="0" y="10"/>
                  </a:moveTo>
                  <a:cubicBezTo>
                    <a:pt x="0" y="10"/>
                    <a:pt x="0" y="10"/>
                    <a:pt x="0" y="1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07" name="Google Shape;1607;p175"/>
            <p:cNvSpPr/>
            <p:nvPr/>
          </p:nvSpPr>
          <p:spPr>
            <a:xfrm>
              <a:off x="9547225" y="2570163"/>
              <a:ext cx="100013" cy="320675"/>
            </a:xfrm>
            <a:custGeom>
              <a:avLst/>
              <a:gdLst/>
              <a:ahLst/>
              <a:cxnLst/>
              <a:rect l="l" t="t" r="r" b="b"/>
              <a:pathLst>
                <a:path w="19" h="61" extrusionOk="0">
                  <a:moveTo>
                    <a:pt x="0" y="9"/>
                  </a:moveTo>
                  <a:cubicBezTo>
                    <a:pt x="0" y="52"/>
                    <a:pt x="0" y="52"/>
                    <a:pt x="0" y="52"/>
                  </a:cubicBezTo>
                  <a:cubicBezTo>
                    <a:pt x="0" y="57"/>
                    <a:pt x="4" y="61"/>
                    <a:pt x="9" y="61"/>
                  </a:cubicBezTo>
                  <a:cubicBezTo>
                    <a:pt x="14" y="61"/>
                    <a:pt x="19" y="57"/>
                    <a:pt x="19" y="52"/>
                  </a:cubicBezTo>
                  <a:cubicBezTo>
                    <a:pt x="19" y="9"/>
                    <a:pt x="19" y="9"/>
                    <a:pt x="19" y="9"/>
                  </a:cubicBezTo>
                  <a:cubicBezTo>
                    <a:pt x="19" y="4"/>
                    <a:pt x="14" y="0"/>
                    <a:pt x="9" y="0"/>
                  </a:cubicBezTo>
                  <a:cubicBezTo>
                    <a:pt x="4" y="0"/>
                    <a:pt x="0" y="4"/>
                    <a:pt x="0" y="9"/>
                  </a:cubicBezTo>
                  <a:close/>
                  <a:moveTo>
                    <a:pt x="0" y="9"/>
                  </a:moveTo>
                  <a:cubicBezTo>
                    <a:pt x="0" y="9"/>
                    <a:pt x="0" y="9"/>
                    <a:pt x="0" y="9"/>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08" name="Google Shape;1608;p175"/>
            <p:cNvSpPr/>
            <p:nvPr/>
          </p:nvSpPr>
          <p:spPr>
            <a:xfrm>
              <a:off x="9105900" y="2365375"/>
              <a:ext cx="792163" cy="731838"/>
            </a:xfrm>
            <a:custGeom>
              <a:avLst/>
              <a:gdLst/>
              <a:ahLst/>
              <a:cxnLst/>
              <a:rect l="l" t="t" r="r" b="b"/>
              <a:pathLst>
                <a:path w="151" h="139" extrusionOk="0">
                  <a:moveTo>
                    <a:pt x="150" y="59"/>
                  </a:moveTo>
                  <a:cubicBezTo>
                    <a:pt x="150" y="58"/>
                    <a:pt x="148" y="57"/>
                    <a:pt x="147" y="57"/>
                  </a:cubicBezTo>
                  <a:cubicBezTo>
                    <a:pt x="138" y="57"/>
                    <a:pt x="138" y="57"/>
                    <a:pt x="138" y="57"/>
                  </a:cubicBezTo>
                  <a:cubicBezTo>
                    <a:pt x="132" y="25"/>
                    <a:pt x="104" y="0"/>
                    <a:pt x="70" y="0"/>
                  </a:cubicBezTo>
                  <a:cubicBezTo>
                    <a:pt x="31" y="0"/>
                    <a:pt x="0" y="31"/>
                    <a:pt x="0" y="70"/>
                  </a:cubicBezTo>
                  <a:cubicBezTo>
                    <a:pt x="0" y="108"/>
                    <a:pt x="31" y="139"/>
                    <a:pt x="70" y="139"/>
                  </a:cubicBezTo>
                  <a:cubicBezTo>
                    <a:pt x="94" y="139"/>
                    <a:pt x="117" y="126"/>
                    <a:pt x="130" y="104"/>
                  </a:cubicBezTo>
                  <a:cubicBezTo>
                    <a:pt x="131" y="101"/>
                    <a:pt x="130" y="97"/>
                    <a:pt x="127" y="96"/>
                  </a:cubicBezTo>
                  <a:cubicBezTo>
                    <a:pt x="124" y="94"/>
                    <a:pt x="121" y="95"/>
                    <a:pt x="119" y="98"/>
                  </a:cubicBezTo>
                  <a:cubicBezTo>
                    <a:pt x="109" y="115"/>
                    <a:pt x="90" y="126"/>
                    <a:pt x="70" y="126"/>
                  </a:cubicBezTo>
                  <a:cubicBezTo>
                    <a:pt x="38" y="126"/>
                    <a:pt x="13" y="101"/>
                    <a:pt x="13" y="70"/>
                  </a:cubicBezTo>
                  <a:cubicBezTo>
                    <a:pt x="13" y="38"/>
                    <a:pt x="38" y="13"/>
                    <a:pt x="70" y="13"/>
                  </a:cubicBezTo>
                  <a:cubicBezTo>
                    <a:pt x="97" y="13"/>
                    <a:pt x="119" y="32"/>
                    <a:pt x="125" y="57"/>
                  </a:cubicBezTo>
                  <a:cubicBezTo>
                    <a:pt x="116" y="57"/>
                    <a:pt x="116" y="57"/>
                    <a:pt x="116" y="57"/>
                  </a:cubicBezTo>
                  <a:cubicBezTo>
                    <a:pt x="114" y="57"/>
                    <a:pt x="113" y="58"/>
                    <a:pt x="113" y="59"/>
                  </a:cubicBezTo>
                  <a:cubicBezTo>
                    <a:pt x="112" y="60"/>
                    <a:pt x="112" y="61"/>
                    <a:pt x="113" y="62"/>
                  </a:cubicBezTo>
                  <a:cubicBezTo>
                    <a:pt x="129" y="81"/>
                    <a:pt x="129" y="81"/>
                    <a:pt x="129" y="81"/>
                  </a:cubicBezTo>
                  <a:cubicBezTo>
                    <a:pt x="130" y="82"/>
                    <a:pt x="131" y="82"/>
                    <a:pt x="131" y="82"/>
                  </a:cubicBezTo>
                  <a:cubicBezTo>
                    <a:pt x="132" y="82"/>
                    <a:pt x="133" y="82"/>
                    <a:pt x="134" y="81"/>
                  </a:cubicBezTo>
                  <a:cubicBezTo>
                    <a:pt x="150" y="62"/>
                    <a:pt x="150" y="62"/>
                    <a:pt x="150" y="62"/>
                  </a:cubicBezTo>
                  <a:cubicBezTo>
                    <a:pt x="150" y="61"/>
                    <a:pt x="151" y="60"/>
                    <a:pt x="150" y="59"/>
                  </a:cubicBezTo>
                  <a:close/>
                  <a:moveTo>
                    <a:pt x="150" y="59"/>
                  </a:moveTo>
                  <a:cubicBezTo>
                    <a:pt x="150" y="59"/>
                    <a:pt x="150" y="59"/>
                    <a:pt x="150" y="59"/>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sp>
        <p:nvSpPr>
          <p:cNvPr id="1652" name="Google Shape;1652;p175"/>
          <p:cNvSpPr txBox="1"/>
          <p:nvPr/>
        </p:nvSpPr>
        <p:spPr>
          <a:xfrm>
            <a:off x="3598652" y="4361045"/>
            <a:ext cx="1350900" cy="295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211650"/>
                </a:solidFill>
                <a:latin typeface="Poppins"/>
                <a:ea typeface="Poppins"/>
                <a:cs typeface="Poppins"/>
                <a:sym typeface="Poppins"/>
              </a:rPr>
              <a:t>INTERVENTION</a:t>
            </a:r>
            <a:endParaRPr sz="300" b="1" i="0" u="none" strike="noStrike" cap="none">
              <a:solidFill>
                <a:srgbClr val="211650"/>
              </a:solidFill>
              <a:latin typeface="Poppins"/>
              <a:ea typeface="Poppins"/>
              <a:cs typeface="Poppins"/>
              <a:sym typeface="Poppins"/>
            </a:endParaRPr>
          </a:p>
        </p:txBody>
      </p:sp>
      <p:sp>
        <p:nvSpPr>
          <p:cNvPr id="1566" name="Google Shape;1566;p175">
            <a:extLst>
              <a:ext uri="{C183D7F6-B498-43B3-948B-1728B52AA6E4}">
                <adec:decorative xmlns:adec="http://schemas.microsoft.com/office/drawing/2017/decorative" val="1"/>
              </a:ext>
            </a:extLst>
          </p:cNvPr>
          <p:cNvSpPr/>
          <p:nvPr/>
        </p:nvSpPr>
        <p:spPr>
          <a:xfrm>
            <a:off x="4674791" y="3052762"/>
            <a:ext cx="1809600" cy="1809600"/>
          </a:xfrm>
          <a:prstGeom prst="blockArc">
            <a:avLst>
              <a:gd name="adj1" fmla="val 10800000"/>
              <a:gd name="adj2" fmla="val 0"/>
              <a:gd name="adj3" fmla="val 25000"/>
            </a:avLst>
          </a:prstGeom>
          <a:solidFill>
            <a:srgbClr val="35A5FF"/>
          </a:solidFill>
          <a:ln w="6350" cap="flat" cmpd="sng">
            <a:solidFill>
              <a:srgbClr val="35A5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07070"/>
              </a:solidFill>
              <a:latin typeface="Calibri"/>
              <a:ea typeface="Calibri"/>
              <a:cs typeface="Calibri"/>
              <a:sym typeface="Calibri"/>
            </a:endParaRPr>
          </a:p>
        </p:txBody>
      </p:sp>
      <p:sp>
        <p:nvSpPr>
          <p:cNvPr id="1653" name="Google Shape;1653;p175"/>
          <p:cNvSpPr txBox="1"/>
          <p:nvPr/>
        </p:nvSpPr>
        <p:spPr>
          <a:xfrm>
            <a:off x="4947960" y="3146489"/>
            <a:ext cx="1350900" cy="295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211650"/>
                </a:solidFill>
                <a:latin typeface="Poppins"/>
                <a:ea typeface="Poppins"/>
                <a:cs typeface="Poppins"/>
                <a:sym typeface="Poppins"/>
              </a:rPr>
              <a:t>INTERVENTION</a:t>
            </a:r>
            <a:endParaRPr sz="300" b="1" i="0" u="none" strike="noStrike" cap="none">
              <a:solidFill>
                <a:srgbClr val="211650"/>
              </a:solidFill>
              <a:latin typeface="Poppins"/>
              <a:ea typeface="Poppins"/>
              <a:cs typeface="Poppins"/>
              <a:sym typeface="Poppins"/>
            </a:endParaRPr>
          </a:p>
        </p:txBody>
      </p:sp>
      <p:sp>
        <p:nvSpPr>
          <p:cNvPr id="1571" name="Google Shape;1571;p175">
            <a:extLst>
              <a:ext uri="{C183D7F6-B498-43B3-948B-1728B52AA6E4}">
                <adec:decorative xmlns:adec="http://schemas.microsoft.com/office/drawing/2017/decorative" val="1"/>
              </a:ext>
            </a:extLst>
          </p:cNvPr>
          <p:cNvSpPr/>
          <p:nvPr/>
        </p:nvSpPr>
        <p:spPr>
          <a:xfrm>
            <a:off x="5110015" y="3495711"/>
            <a:ext cx="924000" cy="924000"/>
          </a:xfrm>
          <a:prstGeom prst="ellipse">
            <a:avLst/>
          </a:prstGeom>
          <a:solidFill>
            <a:srgbClr val="95D454"/>
          </a:solidFill>
          <a:ln w="6350" cap="flat" cmpd="sng">
            <a:solidFill>
              <a:srgbClr val="38761D"/>
            </a:solidFill>
            <a:prstDash val="solid"/>
            <a:round/>
            <a:headEnd type="none" w="sm" len="sm"/>
            <a:tailEnd type="none" w="sm" len="sm"/>
          </a:ln>
          <a:effectLst>
            <a:outerShdw blurRad="33867" dist="254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grpSp>
        <p:nvGrpSpPr>
          <p:cNvPr id="1609" name="Google Shape;1609;p175">
            <a:extLst>
              <a:ext uri="{C183D7F6-B498-43B3-948B-1728B52AA6E4}">
                <adec:decorative xmlns:adec="http://schemas.microsoft.com/office/drawing/2017/decorative" val="1"/>
              </a:ext>
            </a:extLst>
          </p:cNvPr>
          <p:cNvGrpSpPr/>
          <p:nvPr/>
        </p:nvGrpSpPr>
        <p:grpSpPr>
          <a:xfrm>
            <a:off x="5297185" y="3634530"/>
            <a:ext cx="563609" cy="646375"/>
            <a:chOff x="5348288" y="3724275"/>
            <a:chExt cx="477837" cy="463551"/>
          </a:xfrm>
        </p:grpSpPr>
        <p:sp>
          <p:nvSpPr>
            <p:cNvPr id="1610" name="Google Shape;1610;p175"/>
            <p:cNvSpPr/>
            <p:nvPr/>
          </p:nvSpPr>
          <p:spPr>
            <a:xfrm>
              <a:off x="5418138" y="3784600"/>
              <a:ext cx="107950" cy="109538"/>
            </a:xfrm>
            <a:custGeom>
              <a:avLst/>
              <a:gdLst/>
              <a:ahLst/>
              <a:cxnLst/>
              <a:rect l="l" t="t" r="r" b="b"/>
              <a:pathLst>
                <a:path w="34" h="34" extrusionOk="0">
                  <a:moveTo>
                    <a:pt x="34" y="29"/>
                  </a:moveTo>
                  <a:cubicBezTo>
                    <a:pt x="25" y="20"/>
                    <a:pt x="25" y="20"/>
                    <a:pt x="25" y="20"/>
                  </a:cubicBezTo>
                  <a:cubicBezTo>
                    <a:pt x="26" y="18"/>
                    <a:pt x="27" y="16"/>
                    <a:pt x="27" y="14"/>
                  </a:cubicBezTo>
                  <a:cubicBezTo>
                    <a:pt x="27" y="6"/>
                    <a:pt x="21" y="0"/>
                    <a:pt x="13" y="0"/>
                  </a:cubicBezTo>
                  <a:cubicBezTo>
                    <a:pt x="6" y="0"/>
                    <a:pt x="0" y="6"/>
                    <a:pt x="0" y="14"/>
                  </a:cubicBezTo>
                  <a:cubicBezTo>
                    <a:pt x="0" y="21"/>
                    <a:pt x="6" y="28"/>
                    <a:pt x="13" y="28"/>
                  </a:cubicBezTo>
                  <a:cubicBezTo>
                    <a:pt x="16" y="28"/>
                    <a:pt x="18" y="27"/>
                    <a:pt x="20" y="25"/>
                  </a:cubicBezTo>
                  <a:cubicBezTo>
                    <a:pt x="30" y="34"/>
                    <a:pt x="30" y="34"/>
                    <a:pt x="30" y="34"/>
                  </a:cubicBezTo>
                  <a:cubicBezTo>
                    <a:pt x="31" y="32"/>
                    <a:pt x="32" y="31"/>
                    <a:pt x="34" y="29"/>
                  </a:cubicBezTo>
                  <a:close/>
                  <a:moveTo>
                    <a:pt x="34" y="29"/>
                  </a:moveTo>
                  <a:cubicBezTo>
                    <a:pt x="34" y="29"/>
                    <a:pt x="34" y="29"/>
                    <a:pt x="34" y="29"/>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1" name="Google Shape;1611;p175"/>
            <p:cNvSpPr/>
            <p:nvPr/>
          </p:nvSpPr>
          <p:spPr>
            <a:xfrm>
              <a:off x="5632450" y="3724275"/>
              <a:ext cx="111125" cy="150813"/>
            </a:xfrm>
            <a:custGeom>
              <a:avLst/>
              <a:gdLst/>
              <a:ahLst/>
              <a:cxnLst/>
              <a:rect l="l" t="t" r="r" b="b"/>
              <a:pathLst>
                <a:path w="35" h="47" extrusionOk="0">
                  <a:moveTo>
                    <a:pt x="6" y="47"/>
                  </a:moveTo>
                  <a:cubicBezTo>
                    <a:pt x="18" y="27"/>
                    <a:pt x="18" y="27"/>
                    <a:pt x="18" y="27"/>
                  </a:cubicBezTo>
                  <a:cubicBezTo>
                    <a:pt x="19" y="27"/>
                    <a:pt x="21" y="27"/>
                    <a:pt x="22" y="27"/>
                  </a:cubicBezTo>
                  <a:cubicBezTo>
                    <a:pt x="29" y="27"/>
                    <a:pt x="35" y="21"/>
                    <a:pt x="35" y="14"/>
                  </a:cubicBezTo>
                  <a:cubicBezTo>
                    <a:pt x="35" y="6"/>
                    <a:pt x="29" y="0"/>
                    <a:pt x="22" y="0"/>
                  </a:cubicBezTo>
                  <a:cubicBezTo>
                    <a:pt x="14" y="0"/>
                    <a:pt x="8" y="6"/>
                    <a:pt x="8" y="14"/>
                  </a:cubicBezTo>
                  <a:cubicBezTo>
                    <a:pt x="8" y="17"/>
                    <a:pt x="10" y="21"/>
                    <a:pt x="12" y="23"/>
                  </a:cubicBezTo>
                  <a:cubicBezTo>
                    <a:pt x="0" y="43"/>
                    <a:pt x="0" y="43"/>
                    <a:pt x="0" y="43"/>
                  </a:cubicBezTo>
                  <a:cubicBezTo>
                    <a:pt x="2" y="44"/>
                    <a:pt x="4" y="46"/>
                    <a:pt x="6" y="47"/>
                  </a:cubicBezTo>
                  <a:close/>
                  <a:moveTo>
                    <a:pt x="6" y="47"/>
                  </a:moveTo>
                  <a:cubicBezTo>
                    <a:pt x="6" y="47"/>
                    <a:pt x="6" y="47"/>
                    <a:pt x="6" y="47"/>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2" name="Google Shape;1612;p175"/>
            <p:cNvSpPr/>
            <p:nvPr/>
          </p:nvSpPr>
          <p:spPr>
            <a:xfrm>
              <a:off x="5689600" y="3929063"/>
              <a:ext cx="136525" cy="85725"/>
            </a:xfrm>
            <a:custGeom>
              <a:avLst/>
              <a:gdLst/>
              <a:ahLst/>
              <a:cxnLst/>
              <a:rect l="l" t="t" r="r" b="b"/>
              <a:pathLst>
                <a:path w="43" h="27" extrusionOk="0">
                  <a:moveTo>
                    <a:pt x="30" y="0"/>
                  </a:moveTo>
                  <a:cubicBezTo>
                    <a:pt x="24" y="0"/>
                    <a:pt x="19" y="4"/>
                    <a:pt x="17" y="9"/>
                  </a:cubicBezTo>
                  <a:cubicBezTo>
                    <a:pt x="0" y="7"/>
                    <a:pt x="0" y="7"/>
                    <a:pt x="0" y="7"/>
                  </a:cubicBezTo>
                  <a:cubicBezTo>
                    <a:pt x="0" y="7"/>
                    <a:pt x="0" y="8"/>
                    <a:pt x="0" y="8"/>
                  </a:cubicBezTo>
                  <a:cubicBezTo>
                    <a:pt x="0" y="10"/>
                    <a:pt x="0" y="12"/>
                    <a:pt x="0" y="14"/>
                  </a:cubicBezTo>
                  <a:cubicBezTo>
                    <a:pt x="16" y="16"/>
                    <a:pt x="16" y="16"/>
                    <a:pt x="16" y="16"/>
                  </a:cubicBezTo>
                  <a:cubicBezTo>
                    <a:pt x="18" y="22"/>
                    <a:pt x="23" y="27"/>
                    <a:pt x="30" y="27"/>
                  </a:cubicBezTo>
                  <a:cubicBezTo>
                    <a:pt x="37" y="27"/>
                    <a:pt x="43" y="21"/>
                    <a:pt x="43" y="14"/>
                  </a:cubicBezTo>
                  <a:cubicBezTo>
                    <a:pt x="43" y="6"/>
                    <a:pt x="37" y="0"/>
                    <a:pt x="30" y="0"/>
                  </a:cubicBezTo>
                  <a:close/>
                  <a:moveTo>
                    <a:pt x="30" y="0"/>
                  </a:moveTo>
                  <a:cubicBezTo>
                    <a:pt x="30" y="0"/>
                    <a:pt x="30" y="0"/>
                    <a:pt x="30" y="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3" name="Google Shape;1613;p175"/>
            <p:cNvSpPr/>
            <p:nvPr/>
          </p:nvSpPr>
          <p:spPr>
            <a:xfrm>
              <a:off x="5589588" y="4046538"/>
              <a:ext cx="87312" cy="141288"/>
            </a:xfrm>
            <a:custGeom>
              <a:avLst/>
              <a:gdLst/>
              <a:ahLst/>
              <a:cxnLst/>
              <a:rect l="l" t="t" r="r" b="b"/>
              <a:pathLst>
                <a:path w="27" h="44" extrusionOk="0">
                  <a:moveTo>
                    <a:pt x="14" y="16"/>
                  </a:moveTo>
                  <a:cubicBezTo>
                    <a:pt x="10" y="0"/>
                    <a:pt x="10" y="0"/>
                    <a:pt x="10" y="0"/>
                  </a:cubicBezTo>
                  <a:cubicBezTo>
                    <a:pt x="8" y="1"/>
                    <a:pt x="6" y="1"/>
                    <a:pt x="4" y="2"/>
                  </a:cubicBezTo>
                  <a:cubicBezTo>
                    <a:pt x="8" y="18"/>
                    <a:pt x="8" y="18"/>
                    <a:pt x="8" y="18"/>
                  </a:cubicBezTo>
                  <a:cubicBezTo>
                    <a:pt x="3" y="20"/>
                    <a:pt x="0" y="25"/>
                    <a:pt x="0" y="30"/>
                  </a:cubicBezTo>
                  <a:cubicBezTo>
                    <a:pt x="0" y="37"/>
                    <a:pt x="6" y="44"/>
                    <a:pt x="14" y="44"/>
                  </a:cubicBezTo>
                  <a:cubicBezTo>
                    <a:pt x="21" y="44"/>
                    <a:pt x="27" y="37"/>
                    <a:pt x="27" y="30"/>
                  </a:cubicBezTo>
                  <a:cubicBezTo>
                    <a:pt x="27" y="23"/>
                    <a:pt x="22" y="17"/>
                    <a:pt x="14" y="16"/>
                  </a:cubicBezTo>
                  <a:close/>
                  <a:moveTo>
                    <a:pt x="14" y="16"/>
                  </a:moveTo>
                  <a:cubicBezTo>
                    <a:pt x="14" y="16"/>
                    <a:pt x="14" y="16"/>
                    <a:pt x="14" y="16"/>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4" name="Google Shape;1614;p175"/>
            <p:cNvSpPr/>
            <p:nvPr/>
          </p:nvSpPr>
          <p:spPr>
            <a:xfrm>
              <a:off x="5348288" y="3973513"/>
              <a:ext cx="152400" cy="88900"/>
            </a:xfrm>
            <a:custGeom>
              <a:avLst/>
              <a:gdLst/>
              <a:ahLst/>
              <a:cxnLst/>
              <a:rect l="l" t="t" r="r" b="b"/>
              <a:pathLst>
                <a:path w="48" h="28" extrusionOk="0">
                  <a:moveTo>
                    <a:pt x="46" y="0"/>
                  </a:moveTo>
                  <a:cubicBezTo>
                    <a:pt x="25" y="7"/>
                    <a:pt x="25" y="7"/>
                    <a:pt x="25" y="7"/>
                  </a:cubicBezTo>
                  <a:cubicBezTo>
                    <a:pt x="23" y="4"/>
                    <a:pt x="18" y="1"/>
                    <a:pt x="14" y="1"/>
                  </a:cubicBezTo>
                  <a:cubicBezTo>
                    <a:pt x="6" y="1"/>
                    <a:pt x="0" y="7"/>
                    <a:pt x="0" y="15"/>
                  </a:cubicBezTo>
                  <a:cubicBezTo>
                    <a:pt x="0" y="22"/>
                    <a:pt x="6" y="28"/>
                    <a:pt x="14" y="28"/>
                  </a:cubicBezTo>
                  <a:cubicBezTo>
                    <a:pt x="21" y="28"/>
                    <a:pt x="27" y="22"/>
                    <a:pt x="27" y="15"/>
                  </a:cubicBezTo>
                  <a:cubicBezTo>
                    <a:pt x="27" y="14"/>
                    <a:pt x="27" y="14"/>
                    <a:pt x="27" y="14"/>
                  </a:cubicBezTo>
                  <a:cubicBezTo>
                    <a:pt x="48" y="7"/>
                    <a:pt x="48" y="7"/>
                    <a:pt x="48" y="7"/>
                  </a:cubicBezTo>
                  <a:cubicBezTo>
                    <a:pt x="47" y="5"/>
                    <a:pt x="46" y="3"/>
                    <a:pt x="46" y="0"/>
                  </a:cubicBezTo>
                  <a:close/>
                  <a:moveTo>
                    <a:pt x="46" y="0"/>
                  </a:moveTo>
                  <a:cubicBezTo>
                    <a:pt x="46" y="0"/>
                    <a:pt x="46" y="0"/>
                    <a:pt x="46" y="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5" name="Google Shape;1615;p175"/>
            <p:cNvSpPr/>
            <p:nvPr/>
          </p:nvSpPr>
          <p:spPr>
            <a:xfrm>
              <a:off x="5516563" y="3878263"/>
              <a:ext cx="150812" cy="149225"/>
            </a:xfrm>
            <a:custGeom>
              <a:avLst/>
              <a:gdLst/>
              <a:ahLst/>
              <a:cxnLst/>
              <a:rect l="l" t="t" r="r" b="b"/>
              <a:pathLst>
                <a:path w="47" h="47" extrusionOk="0">
                  <a:moveTo>
                    <a:pt x="47" y="24"/>
                  </a:moveTo>
                  <a:cubicBezTo>
                    <a:pt x="47" y="37"/>
                    <a:pt x="36" y="47"/>
                    <a:pt x="23" y="47"/>
                  </a:cubicBezTo>
                  <a:cubicBezTo>
                    <a:pt x="10" y="47"/>
                    <a:pt x="0" y="37"/>
                    <a:pt x="0" y="24"/>
                  </a:cubicBezTo>
                  <a:cubicBezTo>
                    <a:pt x="0" y="11"/>
                    <a:pt x="10" y="0"/>
                    <a:pt x="23" y="0"/>
                  </a:cubicBezTo>
                  <a:cubicBezTo>
                    <a:pt x="36" y="0"/>
                    <a:pt x="47" y="11"/>
                    <a:pt x="47" y="24"/>
                  </a:cubicBezTo>
                  <a:close/>
                  <a:moveTo>
                    <a:pt x="47" y="24"/>
                  </a:moveTo>
                  <a:cubicBezTo>
                    <a:pt x="47" y="24"/>
                    <a:pt x="47" y="24"/>
                    <a:pt x="47" y="24"/>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sp>
        <p:nvSpPr>
          <p:cNvPr id="1572" name="Google Shape;1572;p175">
            <a:extLst>
              <a:ext uri="{C183D7F6-B498-43B3-948B-1728B52AA6E4}">
                <adec:decorative xmlns:adec="http://schemas.microsoft.com/office/drawing/2017/decorative" val="1"/>
              </a:ext>
            </a:extLst>
          </p:cNvPr>
          <p:cNvSpPr/>
          <p:nvPr/>
        </p:nvSpPr>
        <p:spPr>
          <a:xfrm>
            <a:off x="6459650" y="3495567"/>
            <a:ext cx="924000" cy="924000"/>
          </a:xfrm>
          <a:prstGeom prst="ellipse">
            <a:avLst/>
          </a:prstGeom>
          <a:solidFill>
            <a:srgbClr val="95D454"/>
          </a:solidFill>
          <a:ln w="6350" cap="flat" cmpd="sng">
            <a:solidFill>
              <a:srgbClr val="38761D"/>
            </a:solidFill>
            <a:prstDash val="solid"/>
            <a:round/>
            <a:headEnd type="none" w="sm" len="sm"/>
            <a:tailEnd type="none" w="sm" len="sm"/>
          </a:ln>
          <a:effectLst>
            <a:outerShdw blurRad="33867" dist="254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sp>
        <p:nvSpPr>
          <p:cNvPr id="1654" name="Google Shape;1654;p175"/>
          <p:cNvSpPr txBox="1"/>
          <p:nvPr/>
        </p:nvSpPr>
        <p:spPr>
          <a:xfrm>
            <a:off x="6342739" y="4352864"/>
            <a:ext cx="1350900" cy="295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A245B"/>
                </a:solidFill>
                <a:latin typeface="Poppins"/>
                <a:ea typeface="Poppins"/>
                <a:cs typeface="Poppins"/>
                <a:sym typeface="Poppins"/>
              </a:rPr>
              <a:t>INTERVENTION</a:t>
            </a:r>
            <a:endParaRPr sz="300" b="1" i="0" u="none" strike="noStrike" cap="none">
              <a:solidFill>
                <a:srgbClr val="0A245B"/>
              </a:solidFill>
              <a:latin typeface="Poppins"/>
              <a:ea typeface="Poppins"/>
              <a:cs typeface="Poppins"/>
              <a:sym typeface="Poppins"/>
            </a:endParaRPr>
          </a:p>
        </p:txBody>
      </p:sp>
      <p:sp>
        <p:nvSpPr>
          <p:cNvPr id="1565" name="Google Shape;1565;p175">
            <a:extLst>
              <a:ext uri="{C183D7F6-B498-43B3-948B-1728B52AA6E4}">
                <adec:decorative xmlns:adec="http://schemas.microsoft.com/office/drawing/2017/decorative" val="1"/>
              </a:ext>
            </a:extLst>
          </p:cNvPr>
          <p:cNvSpPr/>
          <p:nvPr/>
        </p:nvSpPr>
        <p:spPr>
          <a:xfrm rot="10800000" flipH="1">
            <a:off x="6031310" y="3052912"/>
            <a:ext cx="1809600" cy="1809600"/>
          </a:xfrm>
          <a:prstGeom prst="blockArc">
            <a:avLst>
              <a:gd name="adj1" fmla="val 10800000"/>
              <a:gd name="adj2" fmla="val 0"/>
              <a:gd name="adj3" fmla="val 25000"/>
            </a:avLst>
          </a:prstGeom>
          <a:gradFill>
            <a:gsLst>
              <a:gs pos="0">
                <a:srgbClr val="FF7300"/>
              </a:gs>
              <a:gs pos="80000">
                <a:srgbClr val="FF7300"/>
              </a:gs>
              <a:gs pos="100000">
                <a:srgbClr val="703D0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07070"/>
              </a:solidFill>
              <a:latin typeface="Calibri"/>
              <a:ea typeface="Calibri"/>
              <a:cs typeface="Calibri"/>
              <a:sym typeface="Calibri"/>
            </a:endParaRPr>
          </a:p>
        </p:txBody>
      </p:sp>
      <p:grpSp>
        <p:nvGrpSpPr>
          <p:cNvPr id="1616" name="Google Shape;1616;p175">
            <a:extLst>
              <a:ext uri="{C183D7F6-B498-43B3-948B-1728B52AA6E4}">
                <adec:decorative xmlns:adec="http://schemas.microsoft.com/office/drawing/2017/decorative" val="1"/>
              </a:ext>
            </a:extLst>
          </p:cNvPr>
          <p:cNvGrpSpPr/>
          <p:nvPr/>
        </p:nvGrpSpPr>
        <p:grpSpPr>
          <a:xfrm>
            <a:off x="6598330" y="3620187"/>
            <a:ext cx="677601" cy="646370"/>
            <a:chOff x="6757988" y="3697288"/>
            <a:chExt cx="433387" cy="477837"/>
          </a:xfrm>
        </p:grpSpPr>
        <p:sp>
          <p:nvSpPr>
            <p:cNvPr id="1617" name="Google Shape;1617;p175"/>
            <p:cNvSpPr/>
            <p:nvPr/>
          </p:nvSpPr>
          <p:spPr>
            <a:xfrm>
              <a:off x="6827838" y="3770313"/>
              <a:ext cx="293687" cy="404812"/>
            </a:xfrm>
            <a:custGeom>
              <a:avLst/>
              <a:gdLst/>
              <a:ahLst/>
              <a:cxnLst/>
              <a:rect l="l" t="t" r="r" b="b"/>
              <a:pathLst>
                <a:path w="92" h="127" extrusionOk="0">
                  <a:moveTo>
                    <a:pt x="46" y="0"/>
                  </a:moveTo>
                  <a:cubicBezTo>
                    <a:pt x="21" y="0"/>
                    <a:pt x="0" y="20"/>
                    <a:pt x="0" y="44"/>
                  </a:cubicBezTo>
                  <a:cubicBezTo>
                    <a:pt x="0" y="60"/>
                    <a:pt x="7" y="70"/>
                    <a:pt x="11" y="77"/>
                  </a:cubicBezTo>
                  <a:cubicBezTo>
                    <a:pt x="14" y="81"/>
                    <a:pt x="16" y="83"/>
                    <a:pt x="16" y="86"/>
                  </a:cubicBezTo>
                  <a:cubicBezTo>
                    <a:pt x="16" y="92"/>
                    <a:pt x="19" y="97"/>
                    <a:pt x="25" y="101"/>
                  </a:cubicBezTo>
                  <a:cubicBezTo>
                    <a:pt x="25" y="105"/>
                    <a:pt x="25" y="113"/>
                    <a:pt x="25" y="113"/>
                  </a:cubicBezTo>
                  <a:cubicBezTo>
                    <a:pt x="25" y="113"/>
                    <a:pt x="25" y="113"/>
                    <a:pt x="25" y="113"/>
                  </a:cubicBezTo>
                  <a:cubicBezTo>
                    <a:pt x="25" y="115"/>
                    <a:pt x="26" y="120"/>
                    <a:pt x="35" y="123"/>
                  </a:cubicBezTo>
                  <a:cubicBezTo>
                    <a:pt x="36" y="124"/>
                    <a:pt x="37" y="125"/>
                    <a:pt x="38" y="126"/>
                  </a:cubicBezTo>
                  <a:cubicBezTo>
                    <a:pt x="39" y="127"/>
                    <a:pt x="40" y="127"/>
                    <a:pt x="42" y="127"/>
                  </a:cubicBezTo>
                  <a:cubicBezTo>
                    <a:pt x="50" y="127"/>
                    <a:pt x="50" y="127"/>
                    <a:pt x="50" y="127"/>
                  </a:cubicBezTo>
                  <a:cubicBezTo>
                    <a:pt x="52" y="127"/>
                    <a:pt x="53" y="127"/>
                    <a:pt x="54" y="126"/>
                  </a:cubicBezTo>
                  <a:cubicBezTo>
                    <a:pt x="55" y="125"/>
                    <a:pt x="56" y="124"/>
                    <a:pt x="57" y="123"/>
                  </a:cubicBezTo>
                  <a:cubicBezTo>
                    <a:pt x="66" y="120"/>
                    <a:pt x="67" y="115"/>
                    <a:pt x="67" y="113"/>
                  </a:cubicBezTo>
                  <a:cubicBezTo>
                    <a:pt x="67" y="113"/>
                    <a:pt x="67" y="105"/>
                    <a:pt x="68" y="101"/>
                  </a:cubicBezTo>
                  <a:cubicBezTo>
                    <a:pt x="73" y="97"/>
                    <a:pt x="76" y="92"/>
                    <a:pt x="76" y="86"/>
                  </a:cubicBezTo>
                  <a:cubicBezTo>
                    <a:pt x="76" y="83"/>
                    <a:pt x="78" y="81"/>
                    <a:pt x="81" y="77"/>
                  </a:cubicBezTo>
                  <a:cubicBezTo>
                    <a:pt x="85" y="70"/>
                    <a:pt x="92" y="60"/>
                    <a:pt x="92" y="44"/>
                  </a:cubicBezTo>
                  <a:cubicBezTo>
                    <a:pt x="92" y="20"/>
                    <a:pt x="71" y="0"/>
                    <a:pt x="46" y="0"/>
                  </a:cubicBezTo>
                  <a:close/>
                  <a:moveTo>
                    <a:pt x="71" y="70"/>
                  </a:moveTo>
                  <a:cubicBezTo>
                    <a:pt x="68" y="75"/>
                    <a:pt x="64" y="80"/>
                    <a:pt x="64" y="86"/>
                  </a:cubicBezTo>
                  <a:cubicBezTo>
                    <a:pt x="64" y="89"/>
                    <a:pt x="62" y="91"/>
                    <a:pt x="60" y="92"/>
                  </a:cubicBezTo>
                  <a:cubicBezTo>
                    <a:pt x="32" y="92"/>
                    <a:pt x="32" y="92"/>
                    <a:pt x="32" y="92"/>
                  </a:cubicBezTo>
                  <a:cubicBezTo>
                    <a:pt x="30" y="91"/>
                    <a:pt x="28" y="89"/>
                    <a:pt x="28" y="86"/>
                  </a:cubicBezTo>
                  <a:cubicBezTo>
                    <a:pt x="28" y="80"/>
                    <a:pt x="24" y="75"/>
                    <a:pt x="21" y="70"/>
                  </a:cubicBezTo>
                  <a:cubicBezTo>
                    <a:pt x="17" y="64"/>
                    <a:pt x="12" y="57"/>
                    <a:pt x="12" y="44"/>
                  </a:cubicBezTo>
                  <a:cubicBezTo>
                    <a:pt x="12" y="26"/>
                    <a:pt x="27" y="12"/>
                    <a:pt x="46" y="12"/>
                  </a:cubicBezTo>
                  <a:cubicBezTo>
                    <a:pt x="65" y="12"/>
                    <a:pt x="80" y="26"/>
                    <a:pt x="80" y="44"/>
                  </a:cubicBezTo>
                  <a:cubicBezTo>
                    <a:pt x="80" y="57"/>
                    <a:pt x="75" y="64"/>
                    <a:pt x="71" y="70"/>
                  </a:cubicBezTo>
                  <a:close/>
                  <a:moveTo>
                    <a:pt x="71" y="70"/>
                  </a:moveTo>
                  <a:cubicBezTo>
                    <a:pt x="71" y="70"/>
                    <a:pt x="71" y="70"/>
                    <a:pt x="71" y="7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8" name="Google Shape;1618;p175"/>
            <p:cNvSpPr/>
            <p:nvPr/>
          </p:nvSpPr>
          <p:spPr>
            <a:xfrm>
              <a:off x="6965950" y="3697288"/>
              <a:ext cx="19050" cy="44450"/>
            </a:xfrm>
            <a:custGeom>
              <a:avLst/>
              <a:gdLst/>
              <a:ahLst/>
              <a:cxnLst/>
              <a:rect l="l" t="t" r="r" b="b"/>
              <a:pathLst>
                <a:path w="6" h="14" extrusionOk="0">
                  <a:moveTo>
                    <a:pt x="3" y="14"/>
                  </a:moveTo>
                  <a:cubicBezTo>
                    <a:pt x="5" y="14"/>
                    <a:pt x="6" y="13"/>
                    <a:pt x="6" y="12"/>
                  </a:cubicBezTo>
                  <a:cubicBezTo>
                    <a:pt x="6" y="3"/>
                    <a:pt x="6" y="3"/>
                    <a:pt x="6" y="3"/>
                  </a:cubicBezTo>
                  <a:cubicBezTo>
                    <a:pt x="6" y="1"/>
                    <a:pt x="5" y="0"/>
                    <a:pt x="3" y="0"/>
                  </a:cubicBezTo>
                  <a:cubicBezTo>
                    <a:pt x="1" y="0"/>
                    <a:pt x="0" y="1"/>
                    <a:pt x="0" y="3"/>
                  </a:cubicBezTo>
                  <a:cubicBezTo>
                    <a:pt x="0" y="12"/>
                    <a:pt x="0" y="12"/>
                    <a:pt x="0" y="12"/>
                  </a:cubicBezTo>
                  <a:cubicBezTo>
                    <a:pt x="0" y="13"/>
                    <a:pt x="1" y="14"/>
                    <a:pt x="3" y="14"/>
                  </a:cubicBezTo>
                  <a:close/>
                  <a:moveTo>
                    <a:pt x="3" y="14"/>
                  </a:moveTo>
                  <a:cubicBezTo>
                    <a:pt x="3" y="14"/>
                    <a:pt x="3" y="14"/>
                    <a:pt x="3" y="14"/>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19" name="Google Shape;1619;p175"/>
            <p:cNvSpPr/>
            <p:nvPr/>
          </p:nvSpPr>
          <p:spPr>
            <a:xfrm>
              <a:off x="6859588" y="3722688"/>
              <a:ext cx="34925" cy="44450"/>
            </a:xfrm>
            <a:custGeom>
              <a:avLst/>
              <a:gdLst/>
              <a:ahLst/>
              <a:cxnLst/>
              <a:rect l="l" t="t" r="r" b="b"/>
              <a:pathLst>
                <a:path w="11" h="14" extrusionOk="0">
                  <a:moveTo>
                    <a:pt x="5" y="13"/>
                  </a:moveTo>
                  <a:cubicBezTo>
                    <a:pt x="6" y="13"/>
                    <a:pt x="7" y="14"/>
                    <a:pt x="8" y="14"/>
                  </a:cubicBezTo>
                  <a:cubicBezTo>
                    <a:pt x="8" y="14"/>
                    <a:pt x="9" y="14"/>
                    <a:pt x="9" y="14"/>
                  </a:cubicBezTo>
                  <a:cubicBezTo>
                    <a:pt x="11" y="13"/>
                    <a:pt x="11" y="11"/>
                    <a:pt x="10" y="10"/>
                  </a:cubicBezTo>
                  <a:cubicBezTo>
                    <a:pt x="6" y="2"/>
                    <a:pt x="6" y="2"/>
                    <a:pt x="6" y="2"/>
                  </a:cubicBezTo>
                  <a:cubicBezTo>
                    <a:pt x="5" y="1"/>
                    <a:pt x="3" y="0"/>
                    <a:pt x="2" y="1"/>
                  </a:cubicBezTo>
                  <a:cubicBezTo>
                    <a:pt x="1" y="2"/>
                    <a:pt x="0" y="4"/>
                    <a:pt x="1" y="5"/>
                  </a:cubicBezTo>
                  <a:lnTo>
                    <a:pt x="5" y="13"/>
                  </a:lnTo>
                  <a:close/>
                  <a:moveTo>
                    <a:pt x="5" y="13"/>
                  </a:moveTo>
                  <a:cubicBezTo>
                    <a:pt x="5" y="13"/>
                    <a:pt x="5" y="13"/>
                    <a:pt x="5" y="13"/>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0" name="Google Shape;1620;p175"/>
            <p:cNvSpPr/>
            <p:nvPr/>
          </p:nvSpPr>
          <p:spPr>
            <a:xfrm>
              <a:off x="6783388" y="3798888"/>
              <a:ext cx="44450" cy="34925"/>
            </a:xfrm>
            <a:custGeom>
              <a:avLst/>
              <a:gdLst/>
              <a:ahLst/>
              <a:cxnLst/>
              <a:rect l="l" t="t" r="r" b="b"/>
              <a:pathLst>
                <a:path w="14" h="11" extrusionOk="0">
                  <a:moveTo>
                    <a:pt x="13" y="5"/>
                  </a:moveTo>
                  <a:cubicBezTo>
                    <a:pt x="5" y="1"/>
                    <a:pt x="5" y="1"/>
                    <a:pt x="5" y="1"/>
                  </a:cubicBezTo>
                  <a:cubicBezTo>
                    <a:pt x="4" y="0"/>
                    <a:pt x="2" y="1"/>
                    <a:pt x="1" y="2"/>
                  </a:cubicBezTo>
                  <a:cubicBezTo>
                    <a:pt x="0" y="3"/>
                    <a:pt x="1" y="5"/>
                    <a:pt x="2" y="6"/>
                  </a:cubicBezTo>
                  <a:cubicBezTo>
                    <a:pt x="10" y="10"/>
                    <a:pt x="10" y="10"/>
                    <a:pt x="10" y="10"/>
                  </a:cubicBezTo>
                  <a:cubicBezTo>
                    <a:pt x="10" y="11"/>
                    <a:pt x="11" y="11"/>
                    <a:pt x="11" y="11"/>
                  </a:cubicBezTo>
                  <a:cubicBezTo>
                    <a:pt x="12" y="11"/>
                    <a:pt x="13" y="10"/>
                    <a:pt x="14" y="9"/>
                  </a:cubicBezTo>
                  <a:cubicBezTo>
                    <a:pt x="14" y="8"/>
                    <a:pt x="14" y="6"/>
                    <a:pt x="13" y="5"/>
                  </a:cubicBezTo>
                  <a:close/>
                  <a:moveTo>
                    <a:pt x="13" y="5"/>
                  </a:moveTo>
                  <a:cubicBezTo>
                    <a:pt x="13" y="5"/>
                    <a:pt x="13" y="5"/>
                    <a:pt x="13" y="5"/>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1" name="Google Shape;1621;p175"/>
            <p:cNvSpPr/>
            <p:nvPr/>
          </p:nvSpPr>
          <p:spPr>
            <a:xfrm>
              <a:off x="6757988" y="3905250"/>
              <a:ext cx="44450" cy="19050"/>
            </a:xfrm>
            <a:custGeom>
              <a:avLst/>
              <a:gdLst/>
              <a:ahLst/>
              <a:cxnLst/>
              <a:rect l="l" t="t" r="r" b="b"/>
              <a:pathLst>
                <a:path w="14" h="6" extrusionOk="0">
                  <a:moveTo>
                    <a:pt x="14" y="3"/>
                  </a:moveTo>
                  <a:cubicBezTo>
                    <a:pt x="14" y="1"/>
                    <a:pt x="13" y="0"/>
                    <a:pt x="12" y="0"/>
                  </a:cubicBezTo>
                  <a:cubicBezTo>
                    <a:pt x="3" y="0"/>
                    <a:pt x="3" y="0"/>
                    <a:pt x="3" y="0"/>
                  </a:cubicBezTo>
                  <a:cubicBezTo>
                    <a:pt x="1" y="0"/>
                    <a:pt x="0" y="1"/>
                    <a:pt x="0" y="3"/>
                  </a:cubicBezTo>
                  <a:cubicBezTo>
                    <a:pt x="0" y="5"/>
                    <a:pt x="1" y="6"/>
                    <a:pt x="3" y="6"/>
                  </a:cubicBezTo>
                  <a:cubicBezTo>
                    <a:pt x="12" y="6"/>
                    <a:pt x="12" y="6"/>
                    <a:pt x="12" y="6"/>
                  </a:cubicBezTo>
                  <a:cubicBezTo>
                    <a:pt x="13" y="6"/>
                    <a:pt x="14" y="5"/>
                    <a:pt x="14" y="3"/>
                  </a:cubicBezTo>
                  <a:close/>
                  <a:moveTo>
                    <a:pt x="14" y="3"/>
                  </a:moveTo>
                  <a:cubicBezTo>
                    <a:pt x="14" y="3"/>
                    <a:pt x="14" y="3"/>
                    <a:pt x="14" y="3"/>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2" name="Google Shape;1622;p175"/>
            <p:cNvSpPr/>
            <p:nvPr/>
          </p:nvSpPr>
          <p:spPr>
            <a:xfrm>
              <a:off x="6783388" y="3994150"/>
              <a:ext cx="44450" cy="31750"/>
            </a:xfrm>
            <a:custGeom>
              <a:avLst/>
              <a:gdLst/>
              <a:ahLst/>
              <a:cxnLst/>
              <a:rect l="l" t="t" r="r" b="b"/>
              <a:pathLst>
                <a:path w="14" h="10" extrusionOk="0">
                  <a:moveTo>
                    <a:pt x="10" y="1"/>
                  </a:moveTo>
                  <a:cubicBezTo>
                    <a:pt x="2" y="5"/>
                    <a:pt x="2" y="5"/>
                    <a:pt x="2" y="5"/>
                  </a:cubicBezTo>
                  <a:cubicBezTo>
                    <a:pt x="1" y="6"/>
                    <a:pt x="0" y="8"/>
                    <a:pt x="1" y="9"/>
                  </a:cubicBezTo>
                  <a:cubicBezTo>
                    <a:pt x="2" y="10"/>
                    <a:pt x="3" y="10"/>
                    <a:pt x="4" y="10"/>
                  </a:cubicBezTo>
                  <a:cubicBezTo>
                    <a:pt x="4" y="10"/>
                    <a:pt x="5" y="10"/>
                    <a:pt x="5" y="10"/>
                  </a:cubicBezTo>
                  <a:cubicBezTo>
                    <a:pt x="13" y="6"/>
                    <a:pt x="13" y="6"/>
                    <a:pt x="13" y="6"/>
                  </a:cubicBezTo>
                  <a:cubicBezTo>
                    <a:pt x="14" y="5"/>
                    <a:pt x="14" y="3"/>
                    <a:pt x="14" y="2"/>
                  </a:cubicBezTo>
                  <a:cubicBezTo>
                    <a:pt x="13" y="0"/>
                    <a:pt x="11" y="0"/>
                    <a:pt x="10" y="1"/>
                  </a:cubicBezTo>
                  <a:close/>
                  <a:moveTo>
                    <a:pt x="10" y="1"/>
                  </a:moveTo>
                  <a:cubicBezTo>
                    <a:pt x="10" y="1"/>
                    <a:pt x="10" y="1"/>
                    <a:pt x="10" y="1"/>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3" name="Google Shape;1623;p175"/>
            <p:cNvSpPr/>
            <p:nvPr/>
          </p:nvSpPr>
          <p:spPr>
            <a:xfrm>
              <a:off x="7121525" y="3994150"/>
              <a:ext cx="44450" cy="31750"/>
            </a:xfrm>
            <a:custGeom>
              <a:avLst/>
              <a:gdLst/>
              <a:ahLst/>
              <a:cxnLst/>
              <a:rect l="l" t="t" r="r" b="b"/>
              <a:pathLst>
                <a:path w="14" h="10" extrusionOk="0">
                  <a:moveTo>
                    <a:pt x="12" y="5"/>
                  </a:moveTo>
                  <a:cubicBezTo>
                    <a:pt x="4" y="1"/>
                    <a:pt x="4" y="1"/>
                    <a:pt x="4" y="1"/>
                  </a:cubicBezTo>
                  <a:cubicBezTo>
                    <a:pt x="3" y="0"/>
                    <a:pt x="1" y="0"/>
                    <a:pt x="0" y="2"/>
                  </a:cubicBezTo>
                  <a:cubicBezTo>
                    <a:pt x="0" y="3"/>
                    <a:pt x="0" y="5"/>
                    <a:pt x="1" y="6"/>
                  </a:cubicBezTo>
                  <a:cubicBezTo>
                    <a:pt x="9" y="10"/>
                    <a:pt x="9" y="10"/>
                    <a:pt x="9" y="10"/>
                  </a:cubicBezTo>
                  <a:cubicBezTo>
                    <a:pt x="9" y="10"/>
                    <a:pt x="10" y="10"/>
                    <a:pt x="10" y="10"/>
                  </a:cubicBezTo>
                  <a:cubicBezTo>
                    <a:pt x="11" y="10"/>
                    <a:pt x="12" y="10"/>
                    <a:pt x="13" y="9"/>
                  </a:cubicBezTo>
                  <a:cubicBezTo>
                    <a:pt x="14" y="8"/>
                    <a:pt x="13" y="6"/>
                    <a:pt x="12" y="5"/>
                  </a:cubicBezTo>
                  <a:close/>
                  <a:moveTo>
                    <a:pt x="12" y="5"/>
                  </a:moveTo>
                  <a:cubicBezTo>
                    <a:pt x="12" y="5"/>
                    <a:pt x="12" y="5"/>
                    <a:pt x="12" y="5"/>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4" name="Google Shape;1624;p175"/>
            <p:cNvSpPr/>
            <p:nvPr/>
          </p:nvSpPr>
          <p:spPr>
            <a:xfrm>
              <a:off x="7146925" y="3905250"/>
              <a:ext cx="44450" cy="19050"/>
            </a:xfrm>
            <a:custGeom>
              <a:avLst/>
              <a:gdLst/>
              <a:ahLst/>
              <a:cxnLst/>
              <a:rect l="l" t="t" r="r" b="b"/>
              <a:pathLst>
                <a:path w="14" h="6" extrusionOk="0">
                  <a:moveTo>
                    <a:pt x="11" y="0"/>
                  </a:moveTo>
                  <a:cubicBezTo>
                    <a:pt x="2" y="0"/>
                    <a:pt x="2" y="0"/>
                    <a:pt x="2" y="0"/>
                  </a:cubicBezTo>
                  <a:cubicBezTo>
                    <a:pt x="1" y="0"/>
                    <a:pt x="0" y="1"/>
                    <a:pt x="0" y="3"/>
                  </a:cubicBezTo>
                  <a:cubicBezTo>
                    <a:pt x="0" y="5"/>
                    <a:pt x="1" y="6"/>
                    <a:pt x="2" y="6"/>
                  </a:cubicBezTo>
                  <a:cubicBezTo>
                    <a:pt x="11" y="6"/>
                    <a:pt x="11" y="6"/>
                    <a:pt x="11" y="6"/>
                  </a:cubicBezTo>
                  <a:cubicBezTo>
                    <a:pt x="13" y="6"/>
                    <a:pt x="14" y="5"/>
                    <a:pt x="14" y="3"/>
                  </a:cubicBezTo>
                  <a:cubicBezTo>
                    <a:pt x="14" y="1"/>
                    <a:pt x="13" y="0"/>
                    <a:pt x="11" y="0"/>
                  </a:cubicBezTo>
                  <a:close/>
                  <a:moveTo>
                    <a:pt x="11" y="0"/>
                  </a:moveTo>
                  <a:cubicBezTo>
                    <a:pt x="11" y="0"/>
                    <a:pt x="11" y="0"/>
                    <a:pt x="11" y="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5" name="Google Shape;1625;p175"/>
            <p:cNvSpPr/>
            <p:nvPr/>
          </p:nvSpPr>
          <p:spPr>
            <a:xfrm>
              <a:off x="7121525" y="3798888"/>
              <a:ext cx="44450" cy="34925"/>
            </a:xfrm>
            <a:custGeom>
              <a:avLst/>
              <a:gdLst/>
              <a:ahLst/>
              <a:cxnLst/>
              <a:rect l="l" t="t" r="r" b="b"/>
              <a:pathLst>
                <a:path w="14" h="11" extrusionOk="0">
                  <a:moveTo>
                    <a:pt x="3" y="11"/>
                  </a:moveTo>
                  <a:cubicBezTo>
                    <a:pt x="3" y="11"/>
                    <a:pt x="4" y="11"/>
                    <a:pt x="4" y="10"/>
                  </a:cubicBezTo>
                  <a:cubicBezTo>
                    <a:pt x="12" y="6"/>
                    <a:pt x="12" y="6"/>
                    <a:pt x="12" y="6"/>
                  </a:cubicBezTo>
                  <a:cubicBezTo>
                    <a:pt x="13" y="5"/>
                    <a:pt x="14" y="3"/>
                    <a:pt x="13" y="2"/>
                  </a:cubicBezTo>
                  <a:cubicBezTo>
                    <a:pt x="12" y="1"/>
                    <a:pt x="10" y="0"/>
                    <a:pt x="9" y="1"/>
                  </a:cubicBezTo>
                  <a:cubicBezTo>
                    <a:pt x="1" y="5"/>
                    <a:pt x="1" y="5"/>
                    <a:pt x="1" y="5"/>
                  </a:cubicBezTo>
                  <a:cubicBezTo>
                    <a:pt x="0" y="6"/>
                    <a:pt x="0" y="8"/>
                    <a:pt x="0" y="9"/>
                  </a:cubicBezTo>
                  <a:cubicBezTo>
                    <a:pt x="1" y="10"/>
                    <a:pt x="2" y="11"/>
                    <a:pt x="3" y="11"/>
                  </a:cubicBezTo>
                  <a:close/>
                  <a:moveTo>
                    <a:pt x="3" y="11"/>
                  </a:moveTo>
                  <a:cubicBezTo>
                    <a:pt x="3" y="11"/>
                    <a:pt x="3" y="11"/>
                    <a:pt x="3" y="11"/>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6" name="Google Shape;1626;p175"/>
            <p:cNvSpPr/>
            <p:nvPr/>
          </p:nvSpPr>
          <p:spPr>
            <a:xfrm>
              <a:off x="7054850" y="3722688"/>
              <a:ext cx="34925" cy="44450"/>
            </a:xfrm>
            <a:custGeom>
              <a:avLst/>
              <a:gdLst/>
              <a:ahLst/>
              <a:cxnLst/>
              <a:rect l="l" t="t" r="r" b="b"/>
              <a:pathLst>
                <a:path w="11" h="14" extrusionOk="0">
                  <a:moveTo>
                    <a:pt x="2" y="14"/>
                  </a:moveTo>
                  <a:cubicBezTo>
                    <a:pt x="2" y="14"/>
                    <a:pt x="3" y="14"/>
                    <a:pt x="3" y="14"/>
                  </a:cubicBezTo>
                  <a:cubicBezTo>
                    <a:pt x="4" y="14"/>
                    <a:pt x="5" y="13"/>
                    <a:pt x="6" y="13"/>
                  </a:cubicBezTo>
                  <a:cubicBezTo>
                    <a:pt x="10" y="5"/>
                    <a:pt x="10" y="5"/>
                    <a:pt x="10" y="5"/>
                  </a:cubicBezTo>
                  <a:cubicBezTo>
                    <a:pt x="11" y="4"/>
                    <a:pt x="10" y="2"/>
                    <a:pt x="9" y="1"/>
                  </a:cubicBezTo>
                  <a:cubicBezTo>
                    <a:pt x="8" y="0"/>
                    <a:pt x="6" y="1"/>
                    <a:pt x="5" y="2"/>
                  </a:cubicBezTo>
                  <a:cubicBezTo>
                    <a:pt x="1" y="10"/>
                    <a:pt x="1" y="10"/>
                    <a:pt x="1" y="10"/>
                  </a:cubicBezTo>
                  <a:cubicBezTo>
                    <a:pt x="0" y="11"/>
                    <a:pt x="0" y="13"/>
                    <a:pt x="2" y="14"/>
                  </a:cubicBezTo>
                  <a:close/>
                  <a:moveTo>
                    <a:pt x="2" y="14"/>
                  </a:moveTo>
                  <a:cubicBezTo>
                    <a:pt x="2" y="14"/>
                    <a:pt x="2" y="14"/>
                    <a:pt x="2" y="14"/>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7" name="Google Shape;1627;p175"/>
            <p:cNvSpPr/>
            <p:nvPr/>
          </p:nvSpPr>
          <p:spPr>
            <a:xfrm>
              <a:off x="6951663" y="3836988"/>
              <a:ext cx="46037" cy="144462"/>
            </a:xfrm>
            <a:custGeom>
              <a:avLst/>
              <a:gdLst/>
              <a:ahLst/>
              <a:cxnLst/>
              <a:rect l="l" t="t" r="r" b="b"/>
              <a:pathLst>
                <a:path w="14" h="45" extrusionOk="0">
                  <a:moveTo>
                    <a:pt x="3" y="41"/>
                  </a:moveTo>
                  <a:cubicBezTo>
                    <a:pt x="3" y="44"/>
                    <a:pt x="5" y="45"/>
                    <a:pt x="7" y="45"/>
                  </a:cubicBezTo>
                  <a:cubicBezTo>
                    <a:pt x="9" y="45"/>
                    <a:pt x="11" y="44"/>
                    <a:pt x="11" y="41"/>
                  </a:cubicBezTo>
                  <a:cubicBezTo>
                    <a:pt x="14" y="21"/>
                    <a:pt x="14" y="21"/>
                    <a:pt x="14" y="21"/>
                  </a:cubicBezTo>
                  <a:cubicBezTo>
                    <a:pt x="14" y="19"/>
                    <a:pt x="14" y="18"/>
                    <a:pt x="14" y="17"/>
                  </a:cubicBezTo>
                  <a:cubicBezTo>
                    <a:pt x="14" y="6"/>
                    <a:pt x="14" y="6"/>
                    <a:pt x="14" y="6"/>
                  </a:cubicBezTo>
                  <a:cubicBezTo>
                    <a:pt x="14" y="2"/>
                    <a:pt x="11" y="0"/>
                    <a:pt x="7" y="0"/>
                  </a:cubicBezTo>
                  <a:cubicBezTo>
                    <a:pt x="3" y="0"/>
                    <a:pt x="0" y="2"/>
                    <a:pt x="0" y="6"/>
                  </a:cubicBezTo>
                  <a:cubicBezTo>
                    <a:pt x="0" y="17"/>
                    <a:pt x="0" y="17"/>
                    <a:pt x="0" y="17"/>
                  </a:cubicBezTo>
                  <a:cubicBezTo>
                    <a:pt x="0" y="18"/>
                    <a:pt x="0" y="19"/>
                    <a:pt x="0" y="21"/>
                  </a:cubicBezTo>
                  <a:lnTo>
                    <a:pt x="3" y="41"/>
                  </a:lnTo>
                  <a:close/>
                  <a:moveTo>
                    <a:pt x="3" y="41"/>
                  </a:moveTo>
                  <a:cubicBezTo>
                    <a:pt x="3" y="41"/>
                    <a:pt x="3" y="41"/>
                    <a:pt x="3" y="41"/>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28" name="Google Shape;1628;p175"/>
            <p:cNvSpPr/>
            <p:nvPr/>
          </p:nvSpPr>
          <p:spPr>
            <a:xfrm>
              <a:off x="6951663" y="3997325"/>
              <a:ext cx="46037" cy="47625"/>
            </a:xfrm>
            <a:custGeom>
              <a:avLst/>
              <a:gdLst/>
              <a:ahLst/>
              <a:cxnLst/>
              <a:rect l="l" t="t" r="r" b="b"/>
              <a:pathLst>
                <a:path w="14" h="15" extrusionOk="0">
                  <a:moveTo>
                    <a:pt x="7" y="0"/>
                  </a:moveTo>
                  <a:cubicBezTo>
                    <a:pt x="3" y="0"/>
                    <a:pt x="0" y="4"/>
                    <a:pt x="0" y="8"/>
                  </a:cubicBezTo>
                  <a:cubicBezTo>
                    <a:pt x="0" y="12"/>
                    <a:pt x="3" y="15"/>
                    <a:pt x="7" y="15"/>
                  </a:cubicBezTo>
                  <a:cubicBezTo>
                    <a:pt x="11" y="15"/>
                    <a:pt x="14" y="12"/>
                    <a:pt x="14" y="8"/>
                  </a:cubicBezTo>
                  <a:cubicBezTo>
                    <a:pt x="14" y="4"/>
                    <a:pt x="11" y="0"/>
                    <a:pt x="7" y="0"/>
                  </a:cubicBezTo>
                  <a:close/>
                  <a:moveTo>
                    <a:pt x="7" y="0"/>
                  </a:moveTo>
                  <a:cubicBezTo>
                    <a:pt x="7" y="0"/>
                    <a:pt x="7" y="0"/>
                    <a:pt x="7" y="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sp>
        <p:nvSpPr>
          <p:cNvPr id="1568" name="Google Shape;1568;p175">
            <a:extLst>
              <a:ext uri="{C183D7F6-B498-43B3-948B-1728B52AA6E4}">
                <adec:decorative xmlns:adec="http://schemas.microsoft.com/office/drawing/2017/decorative" val="1"/>
              </a:ext>
            </a:extLst>
          </p:cNvPr>
          <p:cNvSpPr/>
          <p:nvPr/>
        </p:nvSpPr>
        <p:spPr>
          <a:xfrm>
            <a:off x="7389415" y="3052762"/>
            <a:ext cx="1809600" cy="1809600"/>
          </a:xfrm>
          <a:prstGeom prst="blockArc">
            <a:avLst>
              <a:gd name="adj1" fmla="val 10800000"/>
              <a:gd name="adj2" fmla="val 0"/>
              <a:gd name="adj3" fmla="val 25000"/>
            </a:avLst>
          </a:prstGeom>
          <a:solidFill>
            <a:srgbClr val="0A24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07070"/>
              </a:solidFill>
              <a:latin typeface="Calibri"/>
              <a:ea typeface="Calibri"/>
              <a:cs typeface="Calibri"/>
              <a:sym typeface="Calibri"/>
            </a:endParaRPr>
          </a:p>
        </p:txBody>
      </p:sp>
      <p:sp>
        <p:nvSpPr>
          <p:cNvPr id="1655" name="Google Shape;1655;p175"/>
          <p:cNvSpPr txBox="1"/>
          <p:nvPr/>
        </p:nvSpPr>
        <p:spPr>
          <a:xfrm>
            <a:off x="7686401" y="3101023"/>
            <a:ext cx="1350900" cy="295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Poppins"/>
                <a:ea typeface="Poppins"/>
                <a:cs typeface="Poppins"/>
                <a:sym typeface="Poppins"/>
              </a:rPr>
              <a:t>INTERVENTION</a:t>
            </a:r>
            <a:endParaRPr sz="300" b="1" i="0" u="none" strike="noStrike" cap="none">
              <a:solidFill>
                <a:schemeClr val="lt1"/>
              </a:solidFill>
              <a:latin typeface="Poppins"/>
              <a:ea typeface="Poppins"/>
              <a:cs typeface="Poppins"/>
              <a:sym typeface="Poppins"/>
            </a:endParaRPr>
          </a:p>
        </p:txBody>
      </p:sp>
      <p:sp>
        <p:nvSpPr>
          <p:cNvPr id="1573" name="Google Shape;1573;p175">
            <a:extLst>
              <a:ext uri="{C183D7F6-B498-43B3-948B-1728B52AA6E4}">
                <adec:decorative xmlns:adec="http://schemas.microsoft.com/office/drawing/2017/decorative" val="1"/>
              </a:ext>
            </a:extLst>
          </p:cNvPr>
          <p:cNvSpPr/>
          <p:nvPr/>
        </p:nvSpPr>
        <p:spPr>
          <a:xfrm>
            <a:off x="7851377" y="3481386"/>
            <a:ext cx="924000" cy="924000"/>
          </a:xfrm>
          <a:prstGeom prst="ellipse">
            <a:avLst/>
          </a:prstGeom>
          <a:solidFill>
            <a:srgbClr val="95D454"/>
          </a:solidFill>
          <a:ln w="6350" cap="flat" cmpd="sng">
            <a:solidFill>
              <a:srgbClr val="38761D"/>
            </a:solidFill>
            <a:prstDash val="solid"/>
            <a:round/>
            <a:headEnd type="none" w="sm" len="sm"/>
            <a:tailEnd type="none" w="sm" len="sm"/>
          </a:ln>
          <a:effectLst>
            <a:outerShdw blurRad="33867" dist="254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grpSp>
        <p:nvGrpSpPr>
          <p:cNvPr id="1629" name="Google Shape;1629;p175">
            <a:extLst>
              <a:ext uri="{C183D7F6-B498-43B3-948B-1728B52AA6E4}">
                <adec:decorative xmlns:adec="http://schemas.microsoft.com/office/drawing/2017/decorative" val="1"/>
              </a:ext>
            </a:extLst>
          </p:cNvPr>
          <p:cNvGrpSpPr/>
          <p:nvPr/>
        </p:nvGrpSpPr>
        <p:grpSpPr>
          <a:xfrm>
            <a:off x="7982420" y="3687095"/>
            <a:ext cx="621462" cy="541503"/>
            <a:chOff x="8077200" y="3697288"/>
            <a:chExt cx="422275" cy="471487"/>
          </a:xfrm>
        </p:grpSpPr>
        <p:sp>
          <p:nvSpPr>
            <p:cNvPr id="1630" name="Google Shape;1630;p175"/>
            <p:cNvSpPr/>
            <p:nvPr/>
          </p:nvSpPr>
          <p:spPr>
            <a:xfrm>
              <a:off x="8083550" y="3697288"/>
              <a:ext cx="415925" cy="471487"/>
            </a:xfrm>
            <a:custGeom>
              <a:avLst/>
              <a:gdLst/>
              <a:ahLst/>
              <a:cxnLst/>
              <a:rect l="l" t="t" r="r" b="b"/>
              <a:pathLst>
                <a:path w="133" h="151" extrusionOk="0">
                  <a:moveTo>
                    <a:pt x="133" y="7"/>
                  </a:moveTo>
                  <a:cubicBezTo>
                    <a:pt x="133" y="3"/>
                    <a:pt x="130" y="0"/>
                    <a:pt x="126" y="0"/>
                  </a:cubicBezTo>
                  <a:cubicBezTo>
                    <a:pt x="7" y="0"/>
                    <a:pt x="7" y="0"/>
                    <a:pt x="7" y="0"/>
                  </a:cubicBezTo>
                  <a:cubicBezTo>
                    <a:pt x="3" y="0"/>
                    <a:pt x="0" y="3"/>
                    <a:pt x="0" y="7"/>
                  </a:cubicBezTo>
                  <a:cubicBezTo>
                    <a:pt x="0" y="9"/>
                    <a:pt x="1" y="12"/>
                    <a:pt x="3" y="13"/>
                  </a:cubicBezTo>
                  <a:cubicBezTo>
                    <a:pt x="3" y="91"/>
                    <a:pt x="3" y="91"/>
                    <a:pt x="3" y="91"/>
                  </a:cubicBezTo>
                  <a:cubicBezTo>
                    <a:pt x="5" y="90"/>
                    <a:pt x="7" y="88"/>
                    <a:pt x="10" y="85"/>
                  </a:cubicBezTo>
                  <a:cubicBezTo>
                    <a:pt x="10" y="14"/>
                    <a:pt x="10" y="14"/>
                    <a:pt x="10" y="14"/>
                  </a:cubicBezTo>
                  <a:cubicBezTo>
                    <a:pt x="123" y="14"/>
                    <a:pt x="123" y="14"/>
                    <a:pt x="123" y="14"/>
                  </a:cubicBezTo>
                  <a:cubicBezTo>
                    <a:pt x="123" y="89"/>
                    <a:pt x="123" y="89"/>
                    <a:pt x="123" y="89"/>
                  </a:cubicBezTo>
                  <a:cubicBezTo>
                    <a:pt x="35" y="89"/>
                    <a:pt x="35" y="89"/>
                    <a:pt x="35" y="89"/>
                  </a:cubicBezTo>
                  <a:cubicBezTo>
                    <a:pt x="32" y="91"/>
                    <a:pt x="30" y="94"/>
                    <a:pt x="28" y="96"/>
                  </a:cubicBezTo>
                  <a:cubicBezTo>
                    <a:pt x="34" y="96"/>
                    <a:pt x="34" y="96"/>
                    <a:pt x="34" y="96"/>
                  </a:cubicBezTo>
                  <a:cubicBezTo>
                    <a:pt x="22" y="142"/>
                    <a:pt x="22" y="142"/>
                    <a:pt x="22" y="142"/>
                  </a:cubicBezTo>
                  <a:cubicBezTo>
                    <a:pt x="21" y="145"/>
                    <a:pt x="23" y="149"/>
                    <a:pt x="27" y="150"/>
                  </a:cubicBezTo>
                  <a:cubicBezTo>
                    <a:pt x="31" y="151"/>
                    <a:pt x="34" y="149"/>
                    <a:pt x="35" y="145"/>
                  </a:cubicBezTo>
                  <a:cubicBezTo>
                    <a:pt x="48" y="99"/>
                    <a:pt x="48" y="99"/>
                    <a:pt x="48" y="99"/>
                  </a:cubicBezTo>
                  <a:cubicBezTo>
                    <a:pt x="85" y="99"/>
                    <a:pt x="85" y="99"/>
                    <a:pt x="85" y="99"/>
                  </a:cubicBezTo>
                  <a:cubicBezTo>
                    <a:pt x="97" y="145"/>
                    <a:pt x="97" y="145"/>
                    <a:pt x="97" y="145"/>
                  </a:cubicBezTo>
                  <a:cubicBezTo>
                    <a:pt x="98" y="148"/>
                    <a:pt x="101" y="150"/>
                    <a:pt x="104" y="150"/>
                  </a:cubicBezTo>
                  <a:cubicBezTo>
                    <a:pt x="105" y="150"/>
                    <a:pt x="105" y="150"/>
                    <a:pt x="106" y="150"/>
                  </a:cubicBezTo>
                  <a:cubicBezTo>
                    <a:pt x="109" y="149"/>
                    <a:pt x="112" y="145"/>
                    <a:pt x="111" y="142"/>
                  </a:cubicBezTo>
                  <a:cubicBezTo>
                    <a:pt x="98" y="96"/>
                    <a:pt x="98" y="96"/>
                    <a:pt x="98" y="96"/>
                  </a:cubicBezTo>
                  <a:cubicBezTo>
                    <a:pt x="126" y="96"/>
                    <a:pt x="126" y="96"/>
                    <a:pt x="126" y="96"/>
                  </a:cubicBezTo>
                  <a:cubicBezTo>
                    <a:pt x="128" y="96"/>
                    <a:pt x="130" y="94"/>
                    <a:pt x="130" y="92"/>
                  </a:cubicBezTo>
                  <a:cubicBezTo>
                    <a:pt x="130" y="13"/>
                    <a:pt x="130" y="13"/>
                    <a:pt x="130" y="13"/>
                  </a:cubicBezTo>
                  <a:cubicBezTo>
                    <a:pt x="132" y="12"/>
                    <a:pt x="133" y="9"/>
                    <a:pt x="133" y="7"/>
                  </a:cubicBezTo>
                  <a:close/>
                  <a:moveTo>
                    <a:pt x="133" y="7"/>
                  </a:moveTo>
                  <a:cubicBezTo>
                    <a:pt x="133" y="7"/>
                    <a:pt x="133" y="7"/>
                    <a:pt x="133" y="7"/>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31" name="Google Shape;1631;p175"/>
            <p:cNvSpPr/>
            <p:nvPr/>
          </p:nvSpPr>
          <p:spPr>
            <a:xfrm>
              <a:off x="8264525" y="3835400"/>
              <a:ext cx="41275" cy="120650"/>
            </a:xfrm>
            <a:custGeom>
              <a:avLst/>
              <a:gdLst/>
              <a:ahLst/>
              <a:cxnLst/>
              <a:rect l="l" t="t" r="r" b="b"/>
              <a:pathLst>
                <a:path w="13" h="39" extrusionOk="0">
                  <a:moveTo>
                    <a:pt x="13" y="32"/>
                  </a:moveTo>
                  <a:cubicBezTo>
                    <a:pt x="13" y="6"/>
                    <a:pt x="13" y="6"/>
                    <a:pt x="13" y="6"/>
                  </a:cubicBezTo>
                  <a:cubicBezTo>
                    <a:pt x="13" y="3"/>
                    <a:pt x="10" y="0"/>
                    <a:pt x="7" y="0"/>
                  </a:cubicBezTo>
                  <a:cubicBezTo>
                    <a:pt x="3" y="0"/>
                    <a:pt x="0" y="3"/>
                    <a:pt x="0" y="6"/>
                  </a:cubicBezTo>
                  <a:cubicBezTo>
                    <a:pt x="0" y="32"/>
                    <a:pt x="0" y="32"/>
                    <a:pt x="0" y="32"/>
                  </a:cubicBezTo>
                  <a:cubicBezTo>
                    <a:pt x="0" y="36"/>
                    <a:pt x="3" y="39"/>
                    <a:pt x="7" y="39"/>
                  </a:cubicBezTo>
                  <a:cubicBezTo>
                    <a:pt x="10" y="39"/>
                    <a:pt x="13" y="36"/>
                    <a:pt x="13" y="32"/>
                  </a:cubicBezTo>
                  <a:close/>
                  <a:moveTo>
                    <a:pt x="13" y="32"/>
                  </a:moveTo>
                  <a:cubicBezTo>
                    <a:pt x="13" y="32"/>
                    <a:pt x="13" y="32"/>
                    <a:pt x="13" y="32"/>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32" name="Google Shape;1632;p175"/>
            <p:cNvSpPr/>
            <p:nvPr/>
          </p:nvSpPr>
          <p:spPr>
            <a:xfrm>
              <a:off x="8334375" y="3759200"/>
              <a:ext cx="42863" cy="196850"/>
            </a:xfrm>
            <a:custGeom>
              <a:avLst/>
              <a:gdLst/>
              <a:ahLst/>
              <a:cxnLst/>
              <a:rect l="l" t="t" r="r" b="b"/>
              <a:pathLst>
                <a:path w="14" h="63" extrusionOk="0">
                  <a:moveTo>
                    <a:pt x="14" y="56"/>
                  </a:moveTo>
                  <a:cubicBezTo>
                    <a:pt x="14" y="6"/>
                    <a:pt x="14" y="6"/>
                    <a:pt x="14" y="6"/>
                  </a:cubicBezTo>
                  <a:cubicBezTo>
                    <a:pt x="14" y="3"/>
                    <a:pt x="11" y="0"/>
                    <a:pt x="7" y="0"/>
                  </a:cubicBezTo>
                  <a:cubicBezTo>
                    <a:pt x="3" y="0"/>
                    <a:pt x="0" y="3"/>
                    <a:pt x="0" y="6"/>
                  </a:cubicBezTo>
                  <a:cubicBezTo>
                    <a:pt x="0" y="56"/>
                    <a:pt x="0" y="56"/>
                    <a:pt x="0" y="56"/>
                  </a:cubicBezTo>
                  <a:cubicBezTo>
                    <a:pt x="0" y="60"/>
                    <a:pt x="3" y="63"/>
                    <a:pt x="7" y="63"/>
                  </a:cubicBezTo>
                  <a:cubicBezTo>
                    <a:pt x="11" y="63"/>
                    <a:pt x="14" y="60"/>
                    <a:pt x="14" y="56"/>
                  </a:cubicBezTo>
                  <a:close/>
                  <a:moveTo>
                    <a:pt x="14" y="56"/>
                  </a:moveTo>
                  <a:cubicBezTo>
                    <a:pt x="14" y="56"/>
                    <a:pt x="14" y="56"/>
                    <a:pt x="14" y="56"/>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33" name="Google Shape;1633;p175"/>
            <p:cNvSpPr/>
            <p:nvPr/>
          </p:nvSpPr>
          <p:spPr>
            <a:xfrm>
              <a:off x="8402638" y="3800475"/>
              <a:ext cx="44450" cy="155575"/>
            </a:xfrm>
            <a:custGeom>
              <a:avLst/>
              <a:gdLst/>
              <a:ahLst/>
              <a:cxnLst/>
              <a:rect l="l" t="t" r="r" b="b"/>
              <a:pathLst>
                <a:path w="14" h="50" extrusionOk="0">
                  <a:moveTo>
                    <a:pt x="14" y="43"/>
                  </a:moveTo>
                  <a:cubicBezTo>
                    <a:pt x="14" y="7"/>
                    <a:pt x="14" y="7"/>
                    <a:pt x="14" y="7"/>
                  </a:cubicBezTo>
                  <a:cubicBezTo>
                    <a:pt x="14" y="3"/>
                    <a:pt x="11" y="0"/>
                    <a:pt x="7" y="0"/>
                  </a:cubicBezTo>
                  <a:cubicBezTo>
                    <a:pt x="3" y="0"/>
                    <a:pt x="0" y="3"/>
                    <a:pt x="0" y="7"/>
                  </a:cubicBezTo>
                  <a:cubicBezTo>
                    <a:pt x="0" y="43"/>
                    <a:pt x="0" y="43"/>
                    <a:pt x="0" y="43"/>
                  </a:cubicBezTo>
                  <a:cubicBezTo>
                    <a:pt x="0" y="47"/>
                    <a:pt x="3" y="50"/>
                    <a:pt x="7" y="50"/>
                  </a:cubicBezTo>
                  <a:cubicBezTo>
                    <a:pt x="11" y="50"/>
                    <a:pt x="14" y="47"/>
                    <a:pt x="14" y="43"/>
                  </a:cubicBezTo>
                  <a:close/>
                  <a:moveTo>
                    <a:pt x="14" y="43"/>
                  </a:moveTo>
                  <a:cubicBezTo>
                    <a:pt x="14" y="43"/>
                    <a:pt x="14" y="43"/>
                    <a:pt x="14" y="43"/>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34" name="Google Shape;1634;p175"/>
            <p:cNvSpPr/>
            <p:nvPr/>
          </p:nvSpPr>
          <p:spPr>
            <a:xfrm>
              <a:off x="8077200" y="3890963"/>
              <a:ext cx="157163" cy="155575"/>
            </a:xfrm>
            <a:custGeom>
              <a:avLst/>
              <a:gdLst/>
              <a:ahLst/>
              <a:cxnLst/>
              <a:rect l="l" t="t" r="r" b="b"/>
              <a:pathLst>
                <a:path w="50" h="50" extrusionOk="0">
                  <a:moveTo>
                    <a:pt x="50" y="0"/>
                  </a:moveTo>
                  <a:cubicBezTo>
                    <a:pt x="49" y="0"/>
                    <a:pt x="48" y="0"/>
                    <a:pt x="47" y="0"/>
                  </a:cubicBezTo>
                  <a:cubicBezTo>
                    <a:pt x="47" y="0"/>
                    <a:pt x="2" y="42"/>
                    <a:pt x="1" y="42"/>
                  </a:cubicBezTo>
                  <a:cubicBezTo>
                    <a:pt x="0" y="44"/>
                    <a:pt x="0" y="47"/>
                    <a:pt x="1" y="49"/>
                  </a:cubicBezTo>
                  <a:cubicBezTo>
                    <a:pt x="3" y="50"/>
                    <a:pt x="6" y="50"/>
                    <a:pt x="8" y="49"/>
                  </a:cubicBezTo>
                  <a:cubicBezTo>
                    <a:pt x="8" y="48"/>
                    <a:pt x="50" y="3"/>
                    <a:pt x="50" y="3"/>
                  </a:cubicBezTo>
                  <a:cubicBezTo>
                    <a:pt x="50" y="2"/>
                    <a:pt x="50" y="1"/>
                    <a:pt x="50" y="0"/>
                  </a:cubicBezTo>
                  <a:close/>
                  <a:moveTo>
                    <a:pt x="50" y="0"/>
                  </a:moveTo>
                  <a:cubicBezTo>
                    <a:pt x="50" y="0"/>
                    <a:pt x="50" y="0"/>
                    <a:pt x="50" y="0"/>
                  </a:cubicBezTo>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sp>
        <p:nvSpPr>
          <p:cNvPr id="1574" name="Google Shape;1574;p175">
            <a:extLst>
              <a:ext uri="{C183D7F6-B498-43B3-948B-1728B52AA6E4}">
                <adec:decorative xmlns:adec="http://schemas.microsoft.com/office/drawing/2017/decorative" val="1"/>
              </a:ext>
            </a:extLst>
          </p:cNvPr>
          <p:cNvSpPr/>
          <p:nvPr/>
        </p:nvSpPr>
        <p:spPr>
          <a:xfrm>
            <a:off x="9173738" y="3495569"/>
            <a:ext cx="924000" cy="924000"/>
          </a:xfrm>
          <a:prstGeom prst="ellipse">
            <a:avLst/>
          </a:prstGeom>
          <a:solidFill>
            <a:srgbClr val="95D454"/>
          </a:solidFill>
          <a:ln w="6350" cap="flat" cmpd="sng">
            <a:solidFill>
              <a:srgbClr val="38761D"/>
            </a:solidFill>
            <a:prstDash val="solid"/>
            <a:round/>
            <a:headEnd type="none" w="sm" len="sm"/>
            <a:tailEnd type="none" w="sm" len="sm"/>
          </a:ln>
          <a:effectLst>
            <a:outerShdw blurRad="33867" dist="254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sp>
        <p:nvSpPr>
          <p:cNvPr id="1656" name="Google Shape;1656;p175"/>
          <p:cNvSpPr txBox="1"/>
          <p:nvPr/>
        </p:nvSpPr>
        <p:spPr>
          <a:xfrm>
            <a:off x="9037193" y="4352871"/>
            <a:ext cx="1350900" cy="295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Poppins"/>
                <a:ea typeface="Poppins"/>
                <a:cs typeface="Poppins"/>
                <a:sym typeface="Poppins"/>
              </a:rPr>
              <a:t>INTERVENTION</a:t>
            </a:r>
            <a:endParaRPr sz="300" b="1" i="0" u="none" strike="noStrike" cap="none">
              <a:solidFill>
                <a:schemeClr val="lt1"/>
              </a:solidFill>
              <a:latin typeface="Poppins"/>
              <a:ea typeface="Poppins"/>
              <a:cs typeface="Poppins"/>
              <a:sym typeface="Poppins"/>
            </a:endParaRPr>
          </a:p>
        </p:txBody>
      </p:sp>
      <p:sp>
        <p:nvSpPr>
          <p:cNvPr id="1567" name="Google Shape;1567;p175">
            <a:extLst>
              <a:ext uri="{C183D7F6-B498-43B3-948B-1728B52AA6E4}">
                <adec:decorative xmlns:adec="http://schemas.microsoft.com/office/drawing/2017/decorative" val="1"/>
              </a:ext>
            </a:extLst>
          </p:cNvPr>
          <p:cNvSpPr/>
          <p:nvPr/>
        </p:nvSpPr>
        <p:spPr>
          <a:xfrm rot="10800000" flipH="1">
            <a:off x="8745934" y="2981162"/>
            <a:ext cx="1809600" cy="1809600"/>
          </a:xfrm>
          <a:prstGeom prst="blockArc">
            <a:avLst>
              <a:gd name="adj1" fmla="val 10800000"/>
              <a:gd name="adj2" fmla="val 0"/>
              <a:gd name="adj3" fmla="val 25000"/>
            </a:avLst>
          </a:prstGeom>
          <a:solidFill>
            <a:srgbClr val="0A24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07070"/>
              </a:solidFill>
              <a:latin typeface="Calibri"/>
              <a:ea typeface="Calibri"/>
              <a:cs typeface="Calibri"/>
              <a:sym typeface="Calibri"/>
            </a:endParaRPr>
          </a:p>
        </p:txBody>
      </p:sp>
      <p:cxnSp>
        <p:nvCxnSpPr>
          <p:cNvPr id="1596" name="Google Shape;1596;p175">
            <a:extLst>
              <a:ext uri="{C183D7F6-B498-43B3-948B-1728B52AA6E4}">
                <adec:decorative xmlns:adec="http://schemas.microsoft.com/office/drawing/2017/decorative" val="1"/>
              </a:ext>
            </a:extLst>
          </p:cNvPr>
          <p:cNvCxnSpPr>
            <a:stCxn id="1597" idx="2"/>
            <a:endCxn id="1567" idx="1"/>
          </p:cNvCxnSpPr>
          <p:nvPr/>
        </p:nvCxnSpPr>
        <p:spPr>
          <a:xfrm rot="5400000">
            <a:off x="9975059" y="2500382"/>
            <a:ext cx="1739700" cy="1031400"/>
          </a:xfrm>
          <a:prstGeom prst="bentConnector3">
            <a:avLst>
              <a:gd name="adj1" fmla="val 49998"/>
            </a:avLst>
          </a:prstGeom>
          <a:noFill/>
          <a:ln w="25400" cap="flat" cmpd="sng">
            <a:solidFill>
              <a:srgbClr val="0A245B"/>
            </a:solidFill>
            <a:prstDash val="dash"/>
            <a:miter lim="800000"/>
            <a:headEnd type="oval" w="med" len="med"/>
            <a:tailEnd type="oval" w="med" len="med"/>
          </a:ln>
        </p:spPr>
      </p:cxnSp>
      <p:grpSp>
        <p:nvGrpSpPr>
          <p:cNvPr id="1636" name="Google Shape;1636;p175">
            <a:extLst>
              <a:ext uri="{C183D7F6-B498-43B3-948B-1728B52AA6E4}">
                <adec:decorative xmlns:adec="http://schemas.microsoft.com/office/drawing/2017/decorative" val="1"/>
              </a:ext>
            </a:extLst>
          </p:cNvPr>
          <p:cNvGrpSpPr/>
          <p:nvPr/>
        </p:nvGrpSpPr>
        <p:grpSpPr>
          <a:xfrm>
            <a:off x="9351260" y="3672503"/>
            <a:ext cx="563604" cy="541508"/>
            <a:chOff x="5529125" y="162546"/>
            <a:chExt cx="679450" cy="609600"/>
          </a:xfrm>
        </p:grpSpPr>
        <p:sp>
          <p:nvSpPr>
            <p:cNvPr id="1637" name="Google Shape;1637;p175"/>
            <p:cNvSpPr/>
            <p:nvPr/>
          </p:nvSpPr>
          <p:spPr>
            <a:xfrm>
              <a:off x="5529125" y="162546"/>
              <a:ext cx="679450" cy="517525"/>
            </a:xfrm>
            <a:custGeom>
              <a:avLst/>
              <a:gdLst/>
              <a:ahLst/>
              <a:cxnLst/>
              <a:rect l="l" t="t" r="r" b="b"/>
              <a:pathLst>
                <a:path w="281" h="214" extrusionOk="0">
                  <a:moveTo>
                    <a:pt x="93" y="157"/>
                  </a:moveTo>
                  <a:cubicBezTo>
                    <a:pt x="95" y="157"/>
                    <a:pt x="98" y="159"/>
                    <a:pt x="99" y="161"/>
                  </a:cubicBezTo>
                  <a:cubicBezTo>
                    <a:pt x="112" y="190"/>
                    <a:pt x="112" y="190"/>
                    <a:pt x="112" y="190"/>
                  </a:cubicBezTo>
                  <a:cubicBezTo>
                    <a:pt x="113" y="192"/>
                    <a:pt x="115" y="194"/>
                    <a:pt x="118" y="194"/>
                  </a:cubicBezTo>
                  <a:cubicBezTo>
                    <a:pt x="120" y="194"/>
                    <a:pt x="121" y="193"/>
                    <a:pt x="123" y="192"/>
                  </a:cubicBezTo>
                  <a:cubicBezTo>
                    <a:pt x="243" y="72"/>
                    <a:pt x="243" y="72"/>
                    <a:pt x="243" y="72"/>
                  </a:cubicBezTo>
                  <a:cubicBezTo>
                    <a:pt x="244" y="71"/>
                    <a:pt x="246" y="70"/>
                    <a:pt x="248" y="70"/>
                  </a:cubicBezTo>
                  <a:cubicBezTo>
                    <a:pt x="249" y="70"/>
                    <a:pt x="251" y="71"/>
                    <a:pt x="253" y="72"/>
                  </a:cubicBezTo>
                  <a:cubicBezTo>
                    <a:pt x="269" y="89"/>
                    <a:pt x="269" y="89"/>
                    <a:pt x="269" y="89"/>
                  </a:cubicBezTo>
                  <a:cubicBezTo>
                    <a:pt x="271" y="90"/>
                    <a:pt x="272" y="91"/>
                    <a:pt x="274" y="91"/>
                  </a:cubicBezTo>
                  <a:cubicBezTo>
                    <a:pt x="277" y="91"/>
                    <a:pt x="281" y="88"/>
                    <a:pt x="281" y="84"/>
                  </a:cubicBezTo>
                  <a:cubicBezTo>
                    <a:pt x="281" y="7"/>
                    <a:pt x="281" y="7"/>
                    <a:pt x="281" y="7"/>
                  </a:cubicBezTo>
                  <a:cubicBezTo>
                    <a:pt x="281" y="3"/>
                    <a:pt x="278" y="0"/>
                    <a:pt x="274" y="0"/>
                  </a:cubicBezTo>
                  <a:cubicBezTo>
                    <a:pt x="197" y="0"/>
                    <a:pt x="197" y="0"/>
                    <a:pt x="197" y="0"/>
                  </a:cubicBezTo>
                  <a:cubicBezTo>
                    <a:pt x="197" y="0"/>
                    <a:pt x="197" y="0"/>
                    <a:pt x="197" y="0"/>
                  </a:cubicBezTo>
                  <a:cubicBezTo>
                    <a:pt x="191" y="0"/>
                    <a:pt x="188" y="7"/>
                    <a:pt x="192" y="11"/>
                  </a:cubicBezTo>
                  <a:cubicBezTo>
                    <a:pt x="211" y="30"/>
                    <a:pt x="211" y="30"/>
                    <a:pt x="211" y="30"/>
                  </a:cubicBezTo>
                  <a:cubicBezTo>
                    <a:pt x="213" y="33"/>
                    <a:pt x="213" y="37"/>
                    <a:pt x="211" y="40"/>
                  </a:cubicBezTo>
                  <a:cubicBezTo>
                    <a:pt x="137" y="113"/>
                    <a:pt x="137" y="113"/>
                    <a:pt x="137" y="113"/>
                  </a:cubicBezTo>
                  <a:cubicBezTo>
                    <a:pt x="136" y="114"/>
                    <a:pt x="134" y="115"/>
                    <a:pt x="132" y="115"/>
                  </a:cubicBezTo>
                  <a:cubicBezTo>
                    <a:pt x="130" y="115"/>
                    <a:pt x="127" y="113"/>
                    <a:pt x="126" y="111"/>
                  </a:cubicBezTo>
                  <a:cubicBezTo>
                    <a:pt x="113" y="82"/>
                    <a:pt x="113" y="82"/>
                    <a:pt x="113" y="82"/>
                  </a:cubicBezTo>
                  <a:cubicBezTo>
                    <a:pt x="112" y="80"/>
                    <a:pt x="110" y="78"/>
                    <a:pt x="107" y="78"/>
                  </a:cubicBezTo>
                  <a:cubicBezTo>
                    <a:pt x="105" y="78"/>
                    <a:pt x="104" y="79"/>
                    <a:pt x="102" y="80"/>
                  </a:cubicBezTo>
                  <a:cubicBezTo>
                    <a:pt x="3" y="179"/>
                    <a:pt x="3" y="179"/>
                    <a:pt x="3" y="179"/>
                  </a:cubicBezTo>
                  <a:cubicBezTo>
                    <a:pt x="0" y="182"/>
                    <a:pt x="0" y="186"/>
                    <a:pt x="3" y="189"/>
                  </a:cubicBezTo>
                  <a:cubicBezTo>
                    <a:pt x="26" y="212"/>
                    <a:pt x="26" y="212"/>
                    <a:pt x="26" y="212"/>
                  </a:cubicBezTo>
                  <a:cubicBezTo>
                    <a:pt x="27" y="213"/>
                    <a:pt x="29" y="214"/>
                    <a:pt x="30" y="214"/>
                  </a:cubicBezTo>
                  <a:cubicBezTo>
                    <a:pt x="32" y="214"/>
                    <a:pt x="34" y="213"/>
                    <a:pt x="35" y="212"/>
                  </a:cubicBezTo>
                  <a:cubicBezTo>
                    <a:pt x="88" y="159"/>
                    <a:pt x="88" y="159"/>
                    <a:pt x="88" y="159"/>
                  </a:cubicBezTo>
                  <a:cubicBezTo>
                    <a:pt x="89" y="158"/>
                    <a:pt x="91" y="157"/>
                    <a:pt x="93" y="157"/>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38" name="Google Shape;1638;p175"/>
            <p:cNvSpPr/>
            <p:nvPr/>
          </p:nvSpPr>
          <p:spPr>
            <a:xfrm>
              <a:off x="5745025" y="545133"/>
              <a:ext cx="1588" cy="0"/>
            </a:xfrm>
            <a:custGeom>
              <a:avLst/>
              <a:gdLst/>
              <a:ahLst/>
              <a:cxnLst/>
              <a:rect l="l" t="t" r="r" b="b"/>
              <a:pathLst>
                <a:path w="1" h="120000" extrusionOk="0">
                  <a:moveTo>
                    <a:pt x="0" y="0"/>
                  </a:moveTo>
                  <a:cubicBezTo>
                    <a:pt x="0" y="0"/>
                    <a:pt x="0" y="0"/>
                    <a:pt x="1" y="0"/>
                  </a:cubicBezTo>
                  <a:cubicBezTo>
                    <a:pt x="0" y="0"/>
                    <a:pt x="0" y="0"/>
                    <a:pt x="0" y="0"/>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39" name="Google Shape;1639;p175"/>
            <p:cNvSpPr/>
            <p:nvPr/>
          </p:nvSpPr>
          <p:spPr>
            <a:xfrm>
              <a:off x="5749788" y="541958"/>
              <a:ext cx="0" cy="3175"/>
            </a:xfrm>
            <a:custGeom>
              <a:avLst/>
              <a:gdLst/>
              <a:ahLst/>
              <a:cxnLst/>
              <a:rect l="l" t="t" r="r" b="b"/>
              <a:pathLst>
                <a:path w="120000" h="1" extrusionOk="0">
                  <a:moveTo>
                    <a:pt x="0" y="1"/>
                  </a:moveTo>
                  <a:cubicBezTo>
                    <a:pt x="0" y="1"/>
                    <a:pt x="0" y="1"/>
                    <a:pt x="0" y="0"/>
                  </a:cubicBezTo>
                  <a:cubicBezTo>
                    <a:pt x="0" y="1"/>
                    <a:pt x="0" y="1"/>
                    <a:pt x="0" y="1"/>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0" name="Google Shape;1640;p175"/>
            <p:cNvSpPr/>
            <p:nvPr/>
          </p:nvSpPr>
          <p:spPr>
            <a:xfrm>
              <a:off x="5751375" y="541958"/>
              <a:ext cx="3175" cy="0"/>
            </a:xfrm>
            <a:custGeom>
              <a:avLst/>
              <a:gdLst/>
              <a:ahLst/>
              <a:cxnLst/>
              <a:rect l="l" t="t" r="r" b="b"/>
              <a:pathLst>
                <a:path w="1" h="120000" extrusionOk="0">
                  <a:moveTo>
                    <a:pt x="0" y="0"/>
                  </a:moveTo>
                  <a:cubicBezTo>
                    <a:pt x="0" y="0"/>
                    <a:pt x="0" y="0"/>
                    <a:pt x="1" y="0"/>
                  </a:cubicBezTo>
                  <a:cubicBezTo>
                    <a:pt x="0" y="0"/>
                    <a:pt x="0" y="0"/>
                    <a:pt x="0" y="0"/>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1" name="Google Shape;1641;p175"/>
            <p:cNvSpPr/>
            <p:nvPr/>
          </p:nvSpPr>
          <p:spPr>
            <a:xfrm>
              <a:off x="5764075" y="545133"/>
              <a:ext cx="3175" cy="1588"/>
            </a:xfrm>
            <a:custGeom>
              <a:avLst/>
              <a:gdLst/>
              <a:ahLst/>
              <a:cxnLst/>
              <a:rect l="l" t="t" r="r" b="b"/>
              <a:pathLst>
                <a:path w="1" h="1" extrusionOk="0">
                  <a:moveTo>
                    <a:pt x="0" y="0"/>
                  </a:moveTo>
                  <a:cubicBezTo>
                    <a:pt x="0" y="1"/>
                    <a:pt x="0" y="1"/>
                    <a:pt x="1" y="1"/>
                  </a:cubicBezTo>
                  <a:cubicBezTo>
                    <a:pt x="0" y="1"/>
                    <a:pt x="0" y="1"/>
                    <a:pt x="0" y="0"/>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2" name="Google Shape;1642;p175"/>
            <p:cNvSpPr/>
            <p:nvPr/>
          </p:nvSpPr>
          <p:spPr>
            <a:xfrm>
              <a:off x="5754550" y="541958"/>
              <a:ext cx="1588" cy="0"/>
            </a:xfrm>
            <a:custGeom>
              <a:avLst/>
              <a:gdLst/>
              <a:ahLst/>
              <a:cxnLst/>
              <a:rect l="l" t="t" r="r" b="b"/>
              <a:pathLst>
                <a:path w="1" h="120000" extrusionOk="0">
                  <a:moveTo>
                    <a:pt x="0" y="0"/>
                  </a:moveTo>
                  <a:cubicBezTo>
                    <a:pt x="1" y="0"/>
                    <a:pt x="1" y="0"/>
                    <a:pt x="1" y="0"/>
                  </a:cubicBezTo>
                  <a:cubicBezTo>
                    <a:pt x="1" y="0"/>
                    <a:pt x="1" y="0"/>
                    <a:pt x="0" y="0"/>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3" name="Google Shape;1643;p175"/>
            <p:cNvSpPr/>
            <p:nvPr/>
          </p:nvSpPr>
          <p:spPr>
            <a:xfrm>
              <a:off x="5759313" y="545133"/>
              <a:ext cx="3175" cy="0"/>
            </a:xfrm>
            <a:custGeom>
              <a:avLst/>
              <a:gdLst/>
              <a:ahLst/>
              <a:cxnLst/>
              <a:rect l="l" t="t" r="r" b="b"/>
              <a:pathLst>
                <a:path w="1" h="120000" extrusionOk="0">
                  <a:moveTo>
                    <a:pt x="0" y="0"/>
                  </a:moveTo>
                  <a:cubicBezTo>
                    <a:pt x="0" y="0"/>
                    <a:pt x="1" y="0"/>
                    <a:pt x="1" y="0"/>
                  </a:cubicBezTo>
                  <a:cubicBezTo>
                    <a:pt x="1" y="0"/>
                    <a:pt x="0" y="0"/>
                    <a:pt x="0" y="0"/>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4" name="Google Shape;1644;p175"/>
            <p:cNvSpPr/>
            <p:nvPr/>
          </p:nvSpPr>
          <p:spPr>
            <a:xfrm>
              <a:off x="5686288" y="614983"/>
              <a:ext cx="109538" cy="157163"/>
            </a:xfrm>
            <a:custGeom>
              <a:avLst/>
              <a:gdLst/>
              <a:ahLst/>
              <a:cxnLst/>
              <a:rect l="l" t="t" r="r" b="b"/>
              <a:pathLst>
                <a:path w="45" h="65" extrusionOk="0">
                  <a:moveTo>
                    <a:pt x="28" y="11"/>
                  </a:moveTo>
                  <a:cubicBezTo>
                    <a:pt x="24" y="0"/>
                    <a:pt x="24" y="0"/>
                    <a:pt x="24" y="0"/>
                  </a:cubicBezTo>
                  <a:cubicBezTo>
                    <a:pt x="0" y="23"/>
                    <a:pt x="0" y="23"/>
                    <a:pt x="0" y="23"/>
                  </a:cubicBezTo>
                  <a:cubicBezTo>
                    <a:pt x="0" y="54"/>
                    <a:pt x="0" y="54"/>
                    <a:pt x="0" y="54"/>
                  </a:cubicBezTo>
                  <a:cubicBezTo>
                    <a:pt x="0" y="60"/>
                    <a:pt x="5" y="65"/>
                    <a:pt x="11" y="65"/>
                  </a:cubicBezTo>
                  <a:cubicBezTo>
                    <a:pt x="34" y="65"/>
                    <a:pt x="34" y="65"/>
                    <a:pt x="34" y="65"/>
                  </a:cubicBezTo>
                  <a:cubicBezTo>
                    <a:pt x="40" y="65"/>
                    <a:pt x="45" y="60"/>
                    <a:pt x="45" y="54"/>
                  </a:cubicBezTo>
                  <a:cubicBezTo>
                    <a:pt x="45" y="26"/>
                    <a:pt x="45" y="26"/>
                    <a:pt x="45" y="26"/>
                  </a:cubicBezTo>
                  <a:cubicBezTo>
                    <a:pt x="38" y="23"/>
                    <a:pt x="32" y="18"/>
                    <a:pt x="28" y="11"/>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5" name="Google Shape;1645;p175"/>
            <p:cNvSpPr/>
            <p:nvPr/>
          </p:nvSpPr>
          <p:spPr>
            <a:xfrm>
              <a:off x="5767250" y="549896"/>
              <a:ext cx="28575" cy="65088"/>
            </a:xfrm>
            <a:custGeom>
              <a:avLst/>
              <a:gdLst/>
              <a:ahLst/>
              <a:cxnLst/>
              <a:rect l="l" t="t" r="r" b="b"/>
              <a:pathLst>
                <a:path w="12" h="27" extrusionOk="0">
                  <a:moveTo>
                    <a:pt x="12" y="27"/>
                  </a:moveTo>
                  <a:cubicBezTo>
                    <a:pt x="12" y="27"/>
                    <a:pt x="12" y="27"/>
                    <a:pt x="12" y="27"/>
                  </a:cubicBezTo>
                  <a:cubicBezTo>
                    <a:pt x="1" y="1"/>
                    <a:pt x="1" y="1"/>
                    <a:pt x="1" y="1"/>
                  </a:cubicBezTo>
                  <a:cubicBezTo>
                    <a:pt x="1" y="1"/>
                    <a:pt x="0" y="0"/>
                    <a:pt x="0" y="0"/>
                  </a:cubicBezTo>
                  <a:cubicBezTo>
                    <a:pt x="0" y="0"/>
                    <a:pt x="1" y="1"/>
                    <a:pt x="1" y="1"/>
                  </a:cubicBezTo>
                  <a:lnTo>
                    <a:pt x="12" y="27"/>
                  </a:ln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6" name="Google Shape;1646;p175"/>
            <p:cNvSpPr/>
            <p:nvPr/>
          </p:nvSpPr>
          <p:spPr>
            <a:xfrm>
              <a:off x="5851388" y="491158"/>
              <a:ext cx="111125" cy="109538"/>
            </a:xfrm>
            <a:custGeom>
              <a:avLst/>
              <a:gdLst/>
              <a:ahLst/>
              <a:cxnLst/>
              <a:rect l="l" t="t" r="r" b="b"/>
              <a:pathLst>
                <a:path w="70" h="69" extrusionOk="0">
                  <a:moveTo>
                    <a:pt x="70" y="0"/>
                  </a:moveTo>
                  <a:lnTo>
                    <a:pt x="0" y="69"/>
                  </a:lnTo>
                  <a:lnTo>
                    <a:pt x="0" y="69"/>
                  </a:lnTo>
                  <a:lnTo>
                    <a:pt x="70" y="0"/>
                  </a:lnTo>
                  <a:lnTo>
                    <a:pt x="70" y="0"/>
                  </a:ln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7" name="Google Shape;1647;p175"/>
            <p:cNvSpPr/>
            <p:nvPr/>
          </p:nvSpPr>
          <p:spPr>
            <a:xfrm>
              <a:off x="5851388" y="559421"/>
              <a:ext cx="111125" cy="212725"/>
            </a:xfrm>
            <a:custGeom>
              <a:avLst/>
              <a:gdLst/>
              <a:ahLst/>
              <a:cxnLst/>
              <a:rect l="l" t="t" r="r" b="b"/>
              <a:pathLst>
                <a:path w="46" h="88" extrusionOk="0">
                  <a:moveTo>
                    <a:pt x="4" y="42"/>
                  </a:moveTo>
                  <a:cubicBezTo>
                    <a:pt x="3" y="43"/>
                    <a:pt x="2" y="44"/>
                    <a:pt x="0" y="45"/>
                  </a:cubicBezTo>
                  <a:cubicBezTo>
                    <a:pt x="0" y="77"/>
                    <a:pt x="0" y="77"/>
                    <a:pt x="0" y="77"/>
                  </a:cubicBezTo>
                  <a:cubicBezTo>
                    <a:pt x="0" y="83"/>
                    <a:pt x="5" y="88"/>
                    <a:pt x="12" y="88"/>
                  </a:cubicBezTo>
                  <a:cubicBezTo>
                    <a:pt x="34" y="88"/>
                    <a:pt x="34" y="88"/>
                    <a:pt x="34" y="88"/>
                  </a:cubicBezTo>
                  <a:cubicBezTo>
                    <a:pt x="41" y="88"/>
                    <a:pt x="46" y="83"/>
                    <a:pt x="46" y="77"/>
                  </a:cubicBezTo>
                  <a:cubicBezTo>
                    <a:pt x="46" y="0"/>
                    <a:pt x="46" y="0"/>
                    <a:pt x="46" y="0"/>
                  </a:cubicBezTo>
                  <a:lnTo>
                    <a:pt x="4" y="42"/>
                  </a:ln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8" name="Google Shape;1648;p175"/>
            <p:cNvSpPr/>
            <p:nvPr/>
          </p:nvSpPr>
          <p:spPr>
            <a:xfrm>
              <a:off x="6121263" y="333996"/>
              <a:ext cx="0" cy="0"/>
            </a:xfrm>
            <a:custGeom>
              <a:avLst/>
              <a:gdLst/>
              <a:ahLst/>
              <a:cxnLst/>
              <a:rect l="l" t="t" r="r" b="b"/>
              <a:pathLst>
                <a:path w="120000" h="120000" extrusionOk="0">
                  <a:moveTo>
                    <a:pt x="0" y="0"/>
                  </a:moveTo>
                  <a:cubicBezTo>
                    <a:pt x="0" y="0"/>
                    <a:pt x="0" y="0"/>
                    <a:pt x="0" y="0"/>
                  </a:cubicBezTo>
                  <a:cubicBezTo>
                    <a:pt x="0" y="0"/>
                    <a:pt x="0" y="0"/>
                    <a:pt x="0" y="0"/>
                  </a:cubicBez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1649" name="Google Shape;1649;p175"/>
            <p:cNvSpPr/>
            <p:nvPr/>
          </p:nvSpPr>
          <p:spPr>
            <a:xfrm>
              <a:off x="6018075" y="394321"/>
              <a:ext cx="107950" cy="377825"/>
            </a:xfrm>
            <a:custGeom>
              <a:avLst/>
              <a:gdLst/>
              <a:ahLst/>
              <a:cxnLst/>
              <a:rect l="l" t="t" r="r" b="b"/>
              <a:pathLst>
                <a:path w="45" h="156" extrusionOk="0">
                  <a:moveTo>
                    <a:pt x="0" y="45"/>
                  </a:moveTo>
                  <a:cubicBezTo>
                    <a:pt x="0" y="145"/>
                    <a:pt x="0" y="145"/>
                    <a:pt x="0" y="145"/>
                  </a:cubicBezTo>
                  <a:cubicBezTo>
                    <a:pt x="0" y="151"/>
                    <a:pt x="5" y="156"/>
                    <a:pt x="11" y="156"/>
                  </a:cubicBezTo>
                  <a:cubicBezTo>
                    <a:pt x="34" y="156"/>
                    <a:pt x="34" y="156"/>
                    <a:pt x="34" y="156"/>
                  </a:cubicBezTo>
                  <a:cubicBezTo>
                    <a:pt x="40" y="156"/>
                    <a:pt x="45" y="151"/>
                    <a:pt x="45" y="145"/>
                  </a:cubicBezTo>
                  <a:cubicBezTo>
                    <a:pt x="45" y="0"/>
                    <a:pt x="45" y="0"/>
                    <a:pt x="45" y="0"/>
                  </a:cubicBezTo>
                  <a:lnTo>
                    <a:pt x="0" y="45"/>
                  </a:lnTo>
                  <a:close/>
                </a:path>
              </a:pathLst>
            </a:custGeom>
            <a:solidFill>
              <a:srgbClr val="0A24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sp>
        <p:nvSpPr>
          <p:cNvPr id="1576" name="Google Shape;1576;p175"/>
          <p:cNvSpPr txBox="1"/>
          <p:nvPr/>
        </p:nvSpPr>
        <p:spPr>
          <a:xfrm>
            <a:off x="355683" y="5687100"/>
            <a:ext cx="1468800" cy="831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25378"/>
              </a:buClr>
              <a:buSzPts val="1900"/>
              <a:buFont typeface="Calibri"/>
              <a:buNone/>
            </a:pPr>
            <a:r>
              <a:rPr lang="en-US" sz="1500" b="1" i="0" u="none" strike="noStrike" cap="none">
                <a:solidFill>
                  <a:srgbClr val="0A245B"/>
                </a:solidFill>
                <a:latin typeface="Poppins"/>
                <a:ea typeface="Poppins"/>
                <a:cs typeface="Poppins"/>
                <a:sym typeface="Poppins"/>
              </a:rPr>
              <a:t>START the MTSS</a:t>
            </a:r>
            <a:endParaRPr sz="1500" b="1" i="0" u="none" strike="noStrike" cap="none">
              <a:solidFill>
                <a:srgbClr val="0A245B"/>
              </a:solidFill>
              <a:latin typeface="Poppins"/>
              <a:ea typeface="Poppins"/>
              <a:cs typeface="Poppins"/>
              <a:sym typeface="Poppins"/>
            </a:endParaRPr>
          </a:p>
          <a:p>
            <a:pPr marL="0" marR="0" lvl="0" indent="0" algn="ctr" rtl="0">
              <a:lnSpc>
                <a:spcPct val="100000"/>
              </a:lnSpc>
              <a:spcBef>
                <a:spcPts val="0"/>
              </a:spcBef>
              <a:spcAft>
                <a:spcPts val="0"/>
              </a:spcAft>
              <a:buClr>
                <a:srgbClr val="225378"/>
              </a:buClr>
              <a:buSzPts val="1900"/>
              <a:buFont typeface="Calibri"/>
              <a:buNone/>
            </a:pPr>
            <a:r>
              <a:rPr lang="en-US" sz="1500" b="1" i="0" u="none" strike="noStrike" cap="none">
                <a:solidFill>
                  <a:srgbClr val="0A245B"/>
                </a:solidFill>
                <a:latin typeface="Poppins"/>
                <a:ea typeface="Poppins"/>
                <a:cs typeface="Poppins"/>
                <a:sym typeface="Poppins"/>
              </a:rPr>
              <a:t>PROCESS</a:t>
            </a:r>
            <a:endParaRPr sz="1500" b="1" i="0" u="none" strike="noStrike" cap="none">
              <a:solidFill>
                <a:srgbClr val="0A245B"/>
              </a:solidFill>
              <a:latin typeface="Poppins"/>
              <a:ea typeface="Poppins"/>
              <a:cs typeface="Poppins"/>
              <a:sym typeface="Poppins"/>
            </a:endParaRPr>
          </a:p>
        </p:txBody>
      </p:sp>
      <p:grpSp>
        <p:nvGrpSpPr>
          <p:cNvPr id="1580" name="Google Shape;1580;p175">
            <a:extLst>
              <a:ext uri="{C183D7F6-B498-43B3-948B-1728B52AA6E4}">
                <adec:decorative xmlns:adec="http://schemas.microsoft.com/office/drawing/2017/decorative" val="1"/>
              </a:ext>
            </a:extLst>
          </p:cNvPr>
          <p:cNvGrpSpPr/>
          <p:nvPr/>
        </p:nvGrpSpPr>
        <p:grpSpPr>
          <a:xfrm>
            <a:off x="2974143" y="4946992"/>
            <a:ext cx="2671059" cy="1813410"/>
            <a:chOff x="1900598" y="898350"/>
            <a:chExt cx="2169300" cy="1539005"/>
          </a:xfrm>
        </p:grpSpPr>
        <p:sp>
          <p:nvSpPr>
            <p:cNvPr id="1581" name="Google Shape;1581;p175"/>
            <p:cNvSpPr txBox="1"/>
            <p:nvPr/>
          </p:nvSpPr>
          <p:spPr>
            <a:xfrm>
              <a:off x="1955937" y="898350"/>
              <a:ext cx="1189500" cy="369300"/>
            </a:xfrm>
            <a:prstGeom prst="rect">
              <a:avLst/>
            </a:prstGeom>
            <a:solidFill>
              <a:srgbClr val="35A5FF"/>
            </a:solidFill>
            <a:ln w="12700" cap="flat" cmpd="sng">
              <a:solidFill>
                <a:srgbClr val="0A245B"/>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225378"/>
                </a:buClr>
                <a:buSzPts val="1900"/>
                <a:buFont typeface="Calibri"/>
                <a:buNone/>
              </a:pPr>
              <a:r>
                <a:rPr lang="en-US" sz="1800" b="1" i="0" u="none" strike="noStrike" cap="none">
                  <a:solidFill>
                    <a:srgbClr val="0A245B"/>
                  </a:solidFill>
                  <a:latin typeface="Poppins"/>
                  <a:ea typeface="Poppins"/>
                  <a:cs typeface="Poppins"/>
                  <a:sym typeface="Poppins"/>
                </a:rPr>
                <a:t>STEP 2</a:t>
              </a:r>
              <a:endParaRPr sz="1400" b="1" i="0" u="none" strike="noStrike" cap="none">
                <a:solidFill>
                  <a:srgbClr val="0A245B"/>
                </a:solidFill>
                <a:latin typeface="Poppins"/>
                <a:ea typeface="Poppins"/>
                <a:cs typeface="Poppins"/>
                <a:sym typeface="Poppins"/>
              </a:endParaRPr>
            </a:p>
          </p:txBody>
        </p:sp>
        <p:sp>
          <p:nvSpPr>
            <p:cNvPr id="1582" name="Google Shape;1582;p175"/>
            <p:cNvSpPr txBox="1"/>
            <p:nvPr/>
          </p:nvSpPr>
          <p:spPr>
            <a:xfrm>
              <a:off x="1900598" y="1267655"/>
              <a:ext cx="2169300" cy="116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83838"/>
                </a:buClr>
                <a:buSzPts val="1500"/>
                <a:buFont typeface="Calibri"/>
                <a:buNone/>
              </a:pPr>
              <a:r>
                <a:rPr lang="en-US" sz="1500" b="1" i="0" u="none" strike="noStrike" cap="none">
                  <a:solidFill>
                    <a:srgbClr val="0A245B"/>
                  </a:solidFill>
                  <a:latin typeface="Poppins"/>
                  <a:ea typeface="Poppins"/>
                  <a:cs typeface="Poppins"/>
                  <a:sym typeface="Poppins"/>
                </a:rPr>
                <a:t>Interventions are implemented</a:t>
              </a:r>
              <a:r>
                <a:rPr lang="en-US" sz="1500" b="0" i="0" u="none" strike="noStrike" cap="none">
                  <a:solidFill>
                    <a:srgbClr val="0A245B"/>
                  </a:solidFill>
                  <a:latin typeface="Poppins"/>
                  <a:ea typeface="Poppins"/>
                  <a:cs typeface="Poppins"/>
                  <a:sym typeface="Poppins"/>
                </a:rPr>
                <a:t> to support closing the engagement or instructional gap.</a:t>
              </a:r>
              <a:endParaRPr sz="1500" b="0" i="0" u="none" strike="noStrike" cap="none">
                <a:solidFill>
                  <a:srgbClr val="0A245B"/>
                </a:solidFill>
                <a:latin typeface="Poppins"/>
                <a:ea typeface="Poppins"/>
                <a:cs typeface="Poppins"/>
                <a:sym typeface="Poppins"/>
              </a:endParaRPr>
            </a:p>
          </p:txBody>
        </p:sp>
      </p:grpSp>
      <p:grpSp>
        <p:nvGrpSpPr>
          <p:cNvPr id="1586" name="Google Shape;1586;p175">
            <a:extLst>
              <a:ext uri="{C183D7F6-B498-43B3-948B-1728B52AA6E4}">
                <adec:decorative xmlns:adec="http://schemas.microsoft.com/office/drawing/2017/decorative" val="1"/>
              </a:ext>
            </a:extLst>
          </p:cNvPr>
          <p:cNvGrpSpPr/>
          <p:nvPr/>
        </p:nvGrpSpPr>
        <p:grpSpPr>
          <a:xfrm>
            <a:off x="6031316" y="4954468"/>
            <a:ext cx="2744066" cy="1798351"/>
            <a:chOff x="1833235" y="897023"/>
            <a:chExt cx="2059800" cy="1798351"/>
          </a:xfrm>
        </p:grpSpPr>
        <p:sp>
          <p:nvSpPr>
            <p:cNvPr id="1587" name="Google Shape;1587;p175"/>
            <p:cNvSpPr txBox="1"/>
            <p:nvPr/>
          </p:nvSpPr>
          <p:spPr>
            <a:xfrm>
              <a:off x="1833238" y="897023"/>
              <a:ext cx="1122300" cy="369300"/>
            </a:xfrm>
            <a:prstGeom prst="rect">
              <a:avLst/>
            </a:prstGeom>
            <a:solidFill>
              <a:srgbClr val="35A5FF"/>
            </a:solidFill>
            <a:ln w="12700" cap="flat" cmpd="sng">
              <a:solidFill>
                <a:srgbClr val="0A245B"/>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5378"/>
                </a:buClr>
                <a:buSzPts val="1900"/>
                <a:buFont typeface="Calibri"/>
                <a:buNone/>
              </a:pPr>
              <a:r>
                <a:rPr lang="en-US" sz="1800" b="1" i="0" u="none" strike="noStrike" cap="none">
                  <a:solidFill>
                    <a:srgbClr val="0A245B"/>
                  </a:solidFill>
                  <a:latin typeface="Poppins"/>
                  <a:ea typeface="Poppins"/>
                  <a:cs typeface="Poppins"/>
                  <a:sym typeface="Poppins"/>
                </a:rPr>
                <a:t>STEP 4</a:t>
              </a:r>
              <a:endParaRPr sz="1400" b="1" i="0" u="none" strike="noStrike" cap="none">
                <a:solidFill>
                  <a:srgbClr val="0A245B"/>
                </a:solidFill>
                <a:latin typeface="Poppins"/>
                <a:ea typeface="Poppins"/>
                <a:cs typeface="Poppins"/>
                <a:sym typeface="Poppins"/>
              </a:endParaRPr>
            </a:p>
          </p:txBody>
        </p:sp>
        <p:sp>
          <p:nvSpPr>
            <p:cNvPr id="1588" name="Google Shape;1588;p175"/>
            <p:cNvSpPr txBox="1"/>
            <p:nvPr/>
          </p:nvSpPr>
          <p:spPr>
            <a:xfrm>
              <a:off x="1833235" y="1234374"/>
              <a:ext cx="2059800" cy="146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1500"/>
                <a:buFont typeface="Calibri"/>
                <a:buNone/>
              </a:pPr>
              <a:r>
                <a:rPr lang="en-US" sz="1500" b="0" i="0" u="none" strike="noStrike" cap="none">
                  <a:solidFill>
                    <a:srgbClr val="0A245B"/>
                  </a:solidFill>
                  <a:latin typeface="Poppins"/>
                  <a:ea typeface="Poppins"/>
                  <a:cs typeface="Poppins"/>
                  <a:sym typeface="Poppins"/>
                </a:rPr>
                <a:t>If the SST determines that the student may benefit from Special Services, </a:t>
              </a:r>
              <a:endParaRPr sz="1500" b="0" i="0" u="none" strike="noStrike" cap="none">
                <a:solidFill>
                  <a:srgbClr val="0A245B"/>
                </a:solidFill>
                <a:latin typeface="Poppins"/>
                <a:ea typeface="Poppins"/>
                <a:cs typeface="Poppins"/>
                <a:sym typeface="Poppins"/>
              </a:endParaRPr>
            </a:p>
            <a:p>
              <a:pPr marL="0" marR="0" lvl="0" indent="0" algn="l" rtl="0">
                <a:lnSpc>
                  <a:spcPct val="100000"/>
                </a:lnSpc>
                <a:spcBef>
                  <a:spcPts val="0"/>
                </a:spcBef>
                <a:spcAft>
                  <a:spcPts val="0"/>
                </a:spcAft>
                <a:buClr>
                  <a:srgbClr val="383838"/>
                </a:buClr>
                <a:buSzPts val="1500"/>
                <a:buFont typeface="Calibri"/>
                <a:buNone/>
              </a:pPr>
              <a:r>
                <a:rPr lang="en-US" sz="1500" b="0" i="0" u="none" strike="noStrike" cap="none">
                  <a:solidFill>
                    <a:srgbClr val="0A245B"/>
                  </a:solidFill>
                  <a:latin typeface="Poppins"/>
                  <a:ea typeface="Poppins"/>
                  <a:cs typeface="Poppins"/>
                  <a:sym typeface="Poppins"/>
                </a:rPr>
                <a:t>begin MTSS Verification Process. </a:t>
              </a:r>
              <a:endParaRPr sz="1500" b="0" i="0" u="none" strike="noStrike" cap="none">
                <a:solidFill>
                  <a:srgbClr val="0A245B"/>
                </a:solidFill>
                <a:latin typeface="Poppins"/>
                <a:ea typeface="Poppins"/>
                <a:cs typeface="Poppins"/>
                <a:sym typeface="Poppins"/>
              </a:endParaRPr>
            </a:p>
          </p:txBody>
        </p:sp>
      </p:grpSp>
      <p:grpSp>
        <p:nvGrpSpPr>
          <p:cNvPr id="1592" name="Google Shape;1592;p175">
            <a:extLst>
              <a:ext uri="{C183D7F6-B498-43B3-948B-1728B52AA6E4}">
                <adec:decorative xmlns:adec="http://schemas.microsoft.com/office/drawing/2017/decorative" val="1"/>
              </a:ext>
            </a:extLst>
          </p:cNvPr>
          <p:cNvGrpSpPr/>
          <p:nvPr/>
        </p:nvGrpSpPr>
        <p:grpSpPr>
          <a:xfrm>
            <a:off x="8976042" y="4954466"/>
            <a:ext cx="3059991" cy="1487883"/>
            <a:chOff x="1896272" y="897023"/>
            <a:chExt cx="1873502" cy="1487883"/>
          </a:xfrm>
        </p:grpSpPr>
        <p:sp>
          <p:nvSpPr>
            <p:cNvPr id="1593" name="Google Shape;1593;p175"/>
            <p:cNvSpPr txBox="1"/>
            <p:nvPr/>
          </p:nvSpPr>
          <p:spPr>
            <a:xfrm>
              <a:off x="1896272" y="897023"/>
              <a:ext cx="1045200" cy="369300"/>
            </a:xfrm>
            <a:prstGeom prst="rect">
              <a:avLst/>
            </a:prstGeom>
            <a:solidFill>
              <a:srgbClr val="35A5FF"/>
            </a:solidFill>
            <a:ln w="12700" cap="flat" cmpd="sng">
              <a:solidFill>
                <a:srgbClr val="0A245B"/>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5378"/>
                </a:buClr>
                <a:buSzPts val="1900"/>
                <a:buFont typeface="Calibri"/>
                <a:buNone/>
              </a:pPr>
              <a:r>
                <a:rPr lang="en-US" sz="1800" b="1" i="0" u="none" strike="noStrike" cap="none">
                  <a:solidFill>
                    <a:srgbClr val="0A245B"/>
                  </a:solidFill>
                  <a:latin typeface="Poppins"/>
                  <a:ea typeface="Poppins"/>
                  <a:cs typeface="Poppins"/>
                  <a:sym typeface="Poppins"/>
                </a:rPr>
                <a:t>STEP 6</a:t>
              </a:r>
              <a:endParaRPr sz="1400" b="1" i="0" u="none" strike="noStrike" cap="none">
                <a:solidFill>
                  <a:srgbClr val="0A245B"/>
                </a:solidFill>
                <a:latin typeface="Poppins"/>
                <a:ea typeface="Poppins"/>
                <a:cs typeface="Poppins"/>
                <a:sym typeface="Poppins"/>
              </a:endParaRPr>
            </a:p>
          </p:txBody>
        </p:sp>
        <p:sp>
          <p:nvSpPr>
            <p:cNvPr id="1594" name="Google Shape;1594;p175"/>
            <p:cNvSpPr txBox="1"/>
            <p:nvPr/>
          </p:nvSpPr>
          <p:spPr>
            <a:xfrm>
              <a:off x="1896274" y="1215206"/>
              <a:ext cx="1873500" cy="1169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383838"/>
                </a:buClr>
                <a:buSzPts val="1500"/>
                <a:buFont typeface="Calibri"/>
                <a:buNone/>
              </a:pPr>
              <a:r>
                <a:rPr lang="en-US" sz="1500" b="0" i="0" u="none" strike="noStrike" cap="none">
                  <a:solidFill>
                    <a:srgbClr val="0A245B"/>
                  </a:solidFill>
                  <a:latin typeface="Poppins"/>
                  <a:ea typeface="Poppins"/>
                  <a:cs typeface="Poppins"/>
                  <a:sym typeface="Poppins"/>
                </a:rPr>
                <a:t>Once the principal and ED have verified the MTSS process Special Services is notified. </a:t>
              </a:r>
              <a:endParaRPr sz="1500" b="0" i="0" u="none" strike="noStrike" cap="none">
                <a:solidFill>
                  <a:srgbClr val="0A245B"/>
                </a:solidFill>
                <a:latin typeface="Poppins"/>
                <a:ea typeface="Poppins"/>
                <a:cs typeface="Poppins"/>
                <a:sym typeface="Poppins"/>
              </a:endParaRPr>
            </a:p>
          </p:txBody>
        </p:sp>
      </p:grpSp>
      <p:cxnSp>
        <p:nvCxnSpPr>
          <p:cNvPr id="1650" name="Google Shape;1650;p175">
            <a:extLst>
              <a:ext uri="{C183D7F6-B498-43B3-948B-1728B52AA6E4}">
                <adec:decorative xmlns:adec="http://schemas.microsoft.com/office/drawing/2017/decorative" val="1"/>
              </a:ext>
            </a:extLst>
          </p:cNvPr>
          <p:cNvCxnSpPr/>
          <p:nvPr/>
        </p:nvCxnSpPr>
        <p:spPr>
          <a:xfrm>
            <a:off x="9035133" y="6146383"/>
            <a:ext cx="2835900" cy="2100"/>
          </a:xfrm>
          <a:prstGeom prst="straightConnector1">
            <a:avLst/>
          </a:prstGeom>
          <a:noFill/>
          <a:ln w="25400" cap="flat" cmpd="sng">
            <a:solidFill>
              <a:srgbClr val="DE7729"/>
            </a:solidFill>
            <a:prstDash val="solid"/>
            <a:round/>
            <a:headEnd type="none" w="sm" len="sm"/>
            <a:tailEnd type="none" w="sm" len="sm"/>
          </a:ln>
        </p:spPr>
      </p:cxnSp>
      <p:sp>
        <p:nvSpPr>
          <p:cNvPr id="1635" name="Google Shape;1635;p175"/>
          <p:cNvSpPr txBox="1"/>
          <p:nvPr/>
        </p:nvSpPr>
        <p:spPr>
          <a:xfrm>
            <a:off x="8976033" y="6148600"/>
            <a:ext cx="3060000" cy="70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A245B"/>
                </a:solidFill>
                <a:latin typeface="Poppins"/>
                <a:ea typeface="Poppins"/>
                <a:cs typeface="Poppins"/>
                <a:sym typeface="Poppins"/>
              </a:rPr>
              <a:t>*Until  IEP services are initiated, MTSS intervention is required.</a:t>
            </a:r>
            <a:endParaRPr sz="1400" b="1" i="0" u="none" strike="noStrike" cap="none">
              <a:solidFill>
                <a:srgbClr val="0A245B"/>
              </a:solidFill>
              <a:latin typeface="Poppins"/>
              <a:ea typeface="Poppins"/>
              <a:cs typeface="Poppins"/>
              <a:sym typeface="Poppins"/>
            </a:endParaRPr>
          </a:p>
        </p:txBody>
      </p:sp>
      <p:pic>
        <p:nvPicPr>
          <p:cNvPr id="1599" name="Google Shape;1599;p17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4665" y="6603673"/>
            <a:ext cx="1350823" cy="2175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76"/>
                                        </p:tgtEl>
                                        <p:attrNameLst>
                                          <p:attrName>style.visibility</p:attrName>
                                        </p:attrNameLst>
                                      </p:cBhvr>
                                      <p:to>
                                        <p:strVal val="visible"/>
                                      </p:to>
                                    </p:set>
                                    <p:animEffect transition="in" filter="fade">
                                      <p:cBhvr>
                                        <p:cTn id="7" dur="250"/>
                                        <p:tgtEl>
                                          <p:spTgt spid="1576"/>
                                        </p:tgtEl>
                                      </p:cBhvr>
                                    </p:animEffect>
                                  </p:childTnLst>
                                </p:cTn>
                              </p:par>
                              <p:par>
                                <p:cTn id="8" presetID="10" presetClass="entr" presetSubtype="0" fill="hold" nodeType="withEffect">
                                  <p:stCondLst>
                                    <p:cond delay="500"/>
                                  </p:stCondLst>
                                  <p:childTnLst>
                                    <p:set>
                                      <p:cBhvr>
                                        <p:cTn id="9" dur="1" fill="hold">
                                          <p:stCondLst>
                                            <p:cond delay="0"/>
                                          </p:stCondLst>
                                        </p:cTn>
                                        <p:tgtEl>
                                          <p:spTgt spid="1599"/>
                                        </p:tgtEl>
                                        <p:attrNameLst>
                                          <p:attrName>style.visibility</p:attrName>
                                        </p:attrNameLst>
                                      </p:cBhvr>
                                      <p:to>
                                        <p:strVal val="visible"/>
                                      </p:to>
                                    </p:set>
                                    <p:animEffect transition="in" filter="fade">
                                      <p:cBhvr>
                                        <p:cTn id="10" dur="250"/>
                                        <p:tgtEl>
                                          <p:spTgt spid="1599"/>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1575"/>
                                        </p:tgtEl>
                                        <p:attrNameLst>
                                          <p:attrName>style.visibility</p:attrName>
                                        </p:attrNameLst>
                                      </p:cBhvr>
                                      <p:to>
                                        <p:strVal val="visible"/>
                                      </p:to>
                                    </p:set>
                                    <p:animEffect transition="in" filter="fade">
                                      <p:cBhvr>
                                        <p:cTn id="14" dur="250"/>
                                        <p:tgtEl>
                                          <p:spTgt spid="15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64"/>
                                        </p:tgtEl>
                                        <p:attrNameLst>
                                          <p:attrName>style.visibility</p:attrName>
                                        </p:attrNameLst>
                                      </p:cBhvr>
                                      <p:to>
                                        <p:strVal val="visible"/>
                                      </p:to>
                                    </p:set>
                                    <p:animEffect transition="in" filter="fade">
                                      <p:cBhvr>
                                        <p:cTn id="19" dur="500"/>
                                        <p:tgtEl>
                                          <p:spTgt spid="156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577"/>
                                        </p:tgtEl>
                                        <p:attrNameLst>
                                          <p:attrName>style.visibility</p:attrName>
                                        </p:attrNameLst>
                                      </p:cBhvr>
                                      <p:to>
                                        <p:strVal val="visible"/>
                                      </p:to>
                                    </p:set>
                                    <p:animEffect transition="in" filter="fade">
                                      <p:cBhvr>
                                        <p:cTn id="23" dur="500"/>
                                        <p:tgtEl>
                                          <p:spTgt spid="15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63"/>
                                        </p:tgtEl>
                                        <p:attrNameLst>
                                          <p:attrName>style.visibility</p:attrName>
                                        </p:attrNameLst>
                                      </p:cBhvr>
                                      <p:to>
                                        <p:strVal val="visible"/>
                                      </p:to>
                                    </p:set>
                                    <p:animEffect transition="in" filter="fade">
                                      <p:cBhvr>
                                        <p:cTn id="28" dur="500"/>
                                        <p:tgtEl>
                                          <p:spTgt spid="1563"/>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80"/>
                                        </p:tgtEl>
                                        <p:attrNameLst>
                                          <p:attrName>style.visibility</p:attrName>
                                        </p:attrNameLst>
                                      </p:cBhvr>
                                      <p:to>
                                        <p:strVal val="visible"/>
                                      </p:to>
                                    </p:set>
                                    <p:animEffect transition="in" filter="fade">
                                      <p:cBhvr>
                                        <p:cTn id="32" dur="500"/>
                                        <p:tgtEl>
                                          <p:spTgt spid="15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66"/>
                                        </p:tgtEl>
                                        <p:attrNameLst>
                                          <p:attrName>style.visibility</p:attrName>
                                        </p:attrNameLst>
                                      </p:cBhvr>
                                      <p:to>
                                        <p:strVal val="visible"/>
                                      </p:to>
                                    </p:set>
                                    <p:animEffect transition="in" filter="fade">
                                      <p:cBhvr>
                                        <p:cTn id="37" dur="500"/>
                                        <p:tgtEl>
                                          <p:spTgt spid="156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583"/>
                                        </p:tgtEl>
                                        <p:attrNameLst>
                                          <p:attrName>style.visibility</p:attrName>
                                        </p:attrNameLst>
                                      </p:cBhvr>
                                      <p:to>
                                        <p:strVal val="visible"/>
                                      </p:to>
                                    </p:set>
                                    <p:animEffect transition="in" filter="fade">
                                      <p:cBhvr>
                                        <p:cTn id="41" dur="500"/>
                                        <p:tgtEl>
                                          <p:spTgt spid="158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65"/>
                                        </p:tgtEl>
                                        <p:attrNameLst>
                                          <p:attrName>style.visibility</p:attrName>
                                        </p:attrNameLst>
                                      </p:cBhvr>
                                      <p:to>
                                        <p:strVal val="visible"/>
                                      </p:to>
                                    </p:set>
                                    <p:animEffect transition="in" filter="fade">
                                      <p:cBhvr>
                                        <p:cTn id="46" dur="500"/>
                                        <p:tgtEl>
                                          <p:spTgt spid="1565"/>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586"/>
                                        </p:tgtEl>
                                        <p:attrNameLst>
                                          <p:attrName>style.visibility</p:attrName>
                                        </p:attrNameLst>
                                      </p:cBhvr>
                                      <p:to>
                                        <p:strVal val="visible"/>
                                      </p:to>
                                    </p:set>
                                    <p:animEffect transition="in" filter="fade">
                                      <p:cBhvr>
                                        <p:cTn id="50" dur="500"/>
                                        <p:tgtEl>
                                          <p:spTgt spid="158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68"/>
                                        </p:tgtEl>
                                        <p:attrNameLst>
                                          <p:attrName>style.visibility</p:attrName>
                                        </p:attrNameLst>
                                      </p:cBhvr>
                                      <p:to>
                                        <p:strVal val="visible"/>
                                      </p:to>
                                    </p:set>
                                    <p:animEffect transition="in" filter="fade">
                                      <p:cBhvr>
                                        <p:cTn id="55" dur="500"/>
                                        <p:tgtEl>
                                          <p:spTgt spid="1568"/>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589"/>
                                        </p:tgtEl>
                                        <p:attrNameLst>
                                          <p:attrName>style.visibility</p:attrName>
                                        </p:attrNameLst>
                                      </p:cBhvr>
                                      <p:to>
                                        <p:strVal val="visible"/>
                                      </p:to>
                                    </p:set>
                                    <p:animEffect transition="in" filter="fade">
                                      <p:cBhvr>
                                        <p:cTn id="59" dur="500"/>
                                        <p:tgtEl>
                                          <p:spTgt spid="158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67"/>
                                        </p:tgtEl>
                                        <p:attrNameLst>
                                          <p:attrName>style.visibility</p:attrName>
                                        </p:attrNameLst>
                                      </p:cBhvr>
                                      <p:to>
                                        <p:strVal val="visible"/>
                                      </p:to>
                                    </p:set>
                                    <p:animEffect transition="in" filter="fade">
                                      <p:cBhvr>
                                        <p:cTn id="64" dur="500"/>
                                        <p:tgtEl>
                                          <p:spTgt spid="156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1592"/>
                                        </p:tgtEl>
                                        <p:attrNameLst>
                                          <p:attrName>style.visibility</p:attrName>
                                        </p:attrNameLst>
                                      </p:cBhvr>
                                      <p:to>
                                        <p:strVal val="visible"/>
                                      </p:to>
                                    </p:set>
                                    <p:animEffect transition="in" filter="fade">
                                      <p:cBhvr>
                                        <p:cTn id="68" dur="500"/>
                                        <p:tgtEl>
                                          <p:spTgt spid="1592"/>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1596"/>
                                        </p:tgtEl>
                                        <p:attrNameLst>
                                          <p:attrName>style.visibility</p:attrName>
                                        </p:attrNameLst>
                                      </p:cBhvr>
                                      <p:to>
                                        <p:strVal val="visible"/>
                                      </p:to>
                                    </p:set>
                                    <p:animEffect transition="in" filter="fade">
                                      <p:cBhvr>
                                        <p:cTn id="72" dur="250"/>
                                        <p:tgtEl>
                                          <p:spTgt spid="1596"/>
                                        </p:tgtEl>
                                      </p:cBhvr>
                                    </p:animEffect>
                                  </p:childTnLst>
                                </p:cTn>
                              </p:par>
                            </p:childTnLst>
                          </p:cTn>
                        </p:par>
                        <p:par>
                          <p:cTn id="73" fill="hold">
                            <p:stCondLst>
                              <p:cond delay="1250"/>
                            </p:stCondLst>
                            <p:childTnLst>
                              <p:par>
                                <p:cTn id="74" presetID="10" presetClass="entr" presetSubtype="0" fill="hold" nodeType="afterEffect">
                                  <p:stCondLst>
                                    <p:cond delay="0"/>
                                  </p:stCondLst>
                                  <p:childTnLst>
                                    <p:set>
                                      <p:cBhvr>
                                        <p:cTn id="75" dur="1" fill="hold">
                                          <p:stCondLst>
                                            <p:cond delay="0"/>
                                          </p:stCondLst>
                                        </p:cTn>
                                        <p:tgtEl>
                                          <p:spTgt spid="1595"/>
                                        </p:tgtEl>
                                        <p:attrNameLst>
                                          <p:attrName>style.visibility</p:attrName>
                                        </p:attrNameLst>
                                      </p:cBhvr>
                                      <p:to>
                                        <p:strVal val="visible"/>
                                      </p:to>
                                    </p:set>
                                    <p:animEffect transition="in" filter="fade">
                                      <p:cBhvr>
                                        <p:cTn id="76" dur="250"/>
                                        <p:tgtEl>
                                          <p:spTgt spid="1595"/>
                                        </p:tgtEl>
                                      </p:cBhvr>
                                    </p:animEffect>
                                  </p:childTnLst>
                                </p:cTn>
                              </p:par>
                              <p:par>
                                <p:cTn id="77" presetID="10" presetClass="entr" presetSubtype="0" fill="hold" nodeType="withEffect">
                                  <p:stCondLst>
                                    <p:cond delay="0"/>
                                  </p:stCondLst>
                                  <p:childTnLst>
                                    <p:set>
                                      <p:cBhvr>
                                        <p:cTn id="78" dur="1" fill="hold">
                                          <p:stCondLst>
                                            <p:cond delay="0"/>
                                          </p:stCondLst>
                                        </p:cTn>
                                        <p:tgtEl>
                                          <p:spTgt spid="1597"/>
                                        </p:tgtEl>
                                        <p:attrNameLst>
                                          <p:attrName>style.visibility</p:attrName>
                                        </p:attrNameLst>
                                      </p:cBhvr>
                                      <p:to>
                                        <p:strVal val="visible"/>
                                      </p:to>
                                    </p:set>
                                    <p:animEffect transition="in" filter="fade">
                                      <p:cBhvr>
                                        <p:cTn id="79" dur="250"/>
                                        <p:tgtEl>
                                          <p:spTgt spid="1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0"/>
        <p:cNvGrpSpPr/>
        <p:nvPr/>
      </p:nvGrpSpPr>
      <p:grpSpPr>
        <a:xfrm>
          <a:off x="0" y="0"/>
          <a:ext cx="0" cy="0"/>
          <a:chOff x="0" y="0"/>
          <a:chExt cx="0" cy="0"/>
        </a:xfrm>
      </p:grpSpPr>
      <p:sp>
        <p:nvSpPr>
          <p:cNvPr id="1661" name="Google Shape;1661;p176"/>
          <p:cNvSpPr txBox="1">
            <a:spLocks noGrp="1"/>
          </p:cNvSpPr>
          <p:nvPr>
            <p:ph type="title" idx="4294967295"/>
          </p:nvPr>
        </p:nvSpPr>
        <p:spPr>
          <a:xfrm>
            <a:off x="866101" y="2285999"/>
            <a:ext cx="10459800" cy="1631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5300"/>
              <a:buFont typeface="Arial"/>
              <a:buNone/>
              <a:tabLst/>
              <a:defRPr/>
            </a:pPr>
            <a:r>
              <a:rPr kumimoji="0" lang="en-US" sz="5300" b="1" i="0" u="none" strike="noStrike" kern="0" cap="none" spc="0" normalizeH="0" baseline="0" noProof="0" dirty="0">
                <a:ln>
                  <a:noFill/>
                </a:ln>
                <a:solidFill>
                  <a:srgbClr val="0A245B"/>
                </a:solidFill>
                <a:effectLst/>
                <a:uLnTx/>
                <a:uFillTx/>
                <a:latin typeface="Poppins"/>
                <a:ea typeface="Poppins"/>
                <a:cs typeface="Poppins"/>
                <a:sym typeface="Poppins"/>
              </a:rPr>
              <a:t>Data Meetings &amp; </a:t>
            </a:r>
          </a:p>
          <a:p>
            <a:pPr marL="0" marR="0" lvl="0" indent="0" algn="ctr" defTabSz="914400" rtl="0" eaLnBrk="1" fontAlgn="auto" latinLnBrk="0" hangingPunct="1">
              <a:lnSpc>
                <a:spcPct val="100000"/>
              </a:lnSpc>
              <a:spcBef>
                <a:spcPts val="0"/>
              </a:spcBef>
              <a:spcAft>
                <a:spcPts val="0"/>
              </a:spcAft>
              <a:buClr>
                <a:srgbClr val="000000"/>
              </a:buClr>
              <a:buSzPts val="5300"/>
              <a:buFont typeface="Arial"/>
              <a:buNone/>
              <a:tabLst/>
              <a:defRPr/>
            </a:pPr>
            <a:r>
              <a:rPr kumimoji="0" lang="en-US" sz="5300" b="1" i="0" u="none" strike="noStrike" kern="0" cap="none" spc="0" normalizeH="0" baseline="0" noProof="0" dirty="0">
                <a:ln>
                  <a:noFill/>
                </a:ln>
                <a:solidFill>
                  <a:srgbClr val="0A245B"/>
                </a:solidFill>
                <a:effectLst/>
                <a:uLnTx/>
                <a:uFillTx/>
                <a:latin typeface="Poppins"/>
                <a:ea typeface="Poppins"/>
                <a:cs typeface="Poppins"/>
                <a:sym typeface="Poppins"/>
              </a:rPr>
              <a:t>Student Goal Setting</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5"/>
        <p:cNvGrpSpPr/>
        <p:nvPr/>
      </p:nvGrpSpPr>
      <p:grpSpPr>
        <a:xfrm>
          <a:off x="0" y="0"/>
          <a:ext cx="0" cy="0"/>
          <a:chOff x="0" y="0"/>
          <a:chExt cx="0" cy="0"/>
        </a:xfrm>
      </p:grpSpPr>
      <p:cxnSp>
        <p:nvCxnSpPr>
          <p:cNvPr id="1666" name="Google Shape;1666;p177">
            <a:extLst>
              <a:ext uri="{C183D7F6-B498-43B3-948B-1728B52AA6E4}">
                <adec:decorative xmlns:adec="http://schemas.microsoft.com/office/drawing/2017/decorative" val="1"/>
              </a:ext>
            </a:extLst>
          </p:cNvPr>
          <p:cNvCxnSpPr/>
          <p:nvPr/>
        </p:nvCxnSpPr>
        <p:spPr>
          <a:xfrm>
            <a:off x="685800" y="1412125"/>
            <a:ext cx="3415200" cy="0"/>
          </a:xfrm>
          <a:prstGeom prst="straightConnector1">
            <a:avLst/>
          </a:prstGeom>
          <a:noFill/>
          <a:ln w="44450" cap="flat" cmpd="sng">
            <a:solidFill>
              <a:srgbClr val="FF7300"/>
            </a:solidFill>
            <a:prstDash val="solid"/>
            <a:round/>
            <a:headEnd type="none" w="sm" len="sm"/>
            <a:tailEnd type="none" w="sm" len="sm"/>
          </a:ln>
        </p:spPr>
      </p:cxnSp>
      <p:sp>
        <p:nvSpPr>
          <p:cNvPr id="1667" name="Google Shape;1667;p177"/>
          <p:cNvSpPr txBox="1">
            <a:spLocks noGrp="1"/>
          </p:cNvSpPr>
          <p:nvPr>
            <p:ph type="title" idx="4294967295"/>
          </p:nvPr>
        </p:nvSpPr>
        <p:spPr>
          <a:xfrm>
            <a:off x="621541" y="590331"/>
            <a:ext cx="9620700" cy="708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4600"/>
              <a:buFont typeface="Arial"/>
              <a:buNone/>
              <a:tabLst/>
              <a:defRPr/>
            </a:pPr>
            <a:r>
              <a:rPr kumimoji="0" lang="en-US" sz="4600" b="1" i="0" u="none" strike="noStrike" kern="0" cap="none" spc="0" normalizeH="0" baseline="0" noProof="0" dirty="0">
                <a:ln>
                  <a:noFill/>
                </a:ln>
                <a:solidFill>
                  <a:srgbClr val="0A245B"/>
                </a:solidFill>
                <a:effectLst/>
                <a:uLnTx/>
                <a:uFillTx/>
                <a:latin typeface="Poppins"/>
                <a:ea typeface="Poppins"/>
                <a:cs typeface="Poppins"/>
                <a:sym typeface="Poppins"/>
              </a:rPr>
              <a:t>Data Meeting Cycle Process</a:t>
            </a:r>
            <a:endParaRPr kumimoji="0" lang="en-US" sz="900" b="0" i="0" u="none" strike="noStrike" kern="0" cap="none" spc="0" normalizeH="0" baseline="0" noProof="0" dirty="0">
              <a:ln>
                <a:noFill/>
              </a:ln>
              <a:solidFill>
                <a:srgbClr val="0A245B"/>
              </a:solidFill>
              <a:effectLst/>
              <a:uLnTx/>
              <a:uFillTx/>
              <a:latin typeface="Arial"/>
              <a:ea typeface="Arial"/>
              <a:cs typeface="Arial"/>
              <a:sym typeface="Arial"/>
            </a:endParaRPr>
          </a:p>
        </p:txBody>
      </p:sp>
      <p:grpSp>
        <p:nvGrpSpPr>
          <p:cNvPr id="1668" name="Google Shape;1668;p177">
            <a:extLst>
              <a:ext uri="{C183D7F6-B498-43B3-948B-1728B52AA6E4}">
                <adec:decorative xmlns:adec="http://schemas.microsoft.com/office/drawing/2017/decorative" val="1"/>
              </a:ext>
            </a:extLst>
          </p:cNvPr>
          <p:cNvGrpSpPr/>
          <p:nvPr/>
        </p:nvGrpSpPr>
        <p:grpSpPr>
          <a:xfrm>
            <a:off x="1658350" y="1785568"/>
            <a:ext cx="4233494" cy="4233494"/>
            <a:chOff x="2820225" y="891450"/>
            <a:chExt cx="3175200" cy="3175200"/>
          </a:xfrm>
        </p:grpSpPr>
        <p:sp>
          <p:nvSpPr>
            <p:cNvPr id="1669" name="Google Shape;1669;p177"/>
            <p:cNvSpPr/>
            <p:nvPr/>
          </p:nvSpPr>
          <p:spPr>
            <a:xfrm rot="10800000">
              <a:off x="2820225" y="891450"/>
              <a:ext cx="3175200" cy="3175200"/>
            </a:xfrm>
            <a:prstGeom prst="blockArc">
              <a:avLst>
                <a:gd name="adj1" fmla="val 5399801"/>
                <a:gd name="adj2" fmla="val 3012680"/>
                <a:gd name="adj3" fmla="val 6939"/>
              </a:avLst>
            </a:prstGeom>
            <a:solidFill>
              <a:srgbClr val="092358"/>
            </a:solidFill>
            <a:ln w="6350" cap="flat" cmpd="sng">
              <a:solidFill>
                <a:srgbClr val="0A24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670" name="Google Shape;1670;p177"/>
            <p:cNvSpPr/>
            <p:nvPr/>
          </p:nvSpPr>
          <p:spPr>
            <a:xfrm rot="10800000">
              <a:off x="3175023" y="1179900"/>
              <a:ext cx="450600" cy="450600"/>
            </a:xfrm>
            <a:prstGeom prst="rtTriangle">
              <a:avLst/>
            </a:prstGeom>
            <a:solidFill>
              <a:srgbClr val="092358"/>
            </a:solidFill>
            <a:ln w="6350" cap="flat" cmpd="sng">
              <a:solidFill>
                <a:srgbClr val="0A24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671" name="Google Shape;1671;p177">
            <a:extLst>
              <a:ext uri="{C183D7F6-B498-43B3-948B-1728B52AA6E4}">
                <adec:decorative xmlns:adec="http://schemas.microsoft.com/office/drawing/2017/decorative" val="1"/>
              </a:ext>
            </a:extLst>
          </p:cNvPr>
          <p:cNvGrpSpPr/>
          <p:nvPr/>
        </p:nvGrpSpPr>
        <p:grpSpPr>
          <a:xfrm>
            <a:off x="2948807" y="1525910"/>
            <a:ext cx="1776356" cy="1219570"/>
            <a:chOff x="3798075" y="709250"/>
            <a:chExt cx="1332300" cy="914700"/>
          </a:xfrm>
        </p:grpSpPr>
        <p:sp>
          <p:nvSpPr>
            <p:cNvPr id="1672" name="Google Shape;1672;p177"/>
            <p:cNvSpPr/>
            <p:nvPr/>
          </p:nvSpPr>
          <p:spPr>
            <a:xfrm>
              <a:off x="3798075" y="994250"/>
              <a:ext cx="1332300" cy="629700"/>
            </a:xfrm>
            <a:prstGeom prst="rect">
              <a:avLst/>
            </a:prstGeom>
            <a:solidFill>
              <a:srgbClr val="307AF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latin typeface="Roboto"/>
                  <a:ea typeface="Roboto"/>
                  <a:cs typeface="Roboto"/>
                  <a:sym typeface="Roboto"/>
                </a:rPr>
                <a:t>Data templates sent two days in advance</a:t>
              </a:r>
              <a:endParaRPr sz="1900" b="0" i="0" u="none" strike="noStrike" cap="none" dirty="0">
                <a:latin typeface="Arial"/>
                <a:ea typeface="Arial"/>
                <a:cs typeface="Arial"/>
                <a:sym typeface="Arial"/>
              </a:endParaRPr>
            </a:p>
          </p:txBody>
        </p:sp>
        <p:sp>
          <p:nvSpPr>
            <p:cNvPr id="1673" name="Google Shape;1673;p177"/>
            <p:cNvSpPr/>
            <p:nvPr/>
          </p:nvSpPr>
          <p:spPr>
            <a:xfrm>
              <a:off x="3798075" y="709250"/>
              <a:ext cx="1332300" cy="285000"/>
            </a:xfrm>
            <a:prstGeom prst="round1Rect">
              <a:avLst>
                <a:gd name="adj" fmla="val 50000"/>
              </a:avLst>
            </a:prstGeom>
            <a:solidFill>
              <a:srgbClr val="09235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Poppins"/>
                  <a:ea typeface="Poppins"/>
                  <a:cs typeface="Poppins"/>
                  <a:sym typeface="Poppins"/>
                </a:rPr>
                <a:t>Step 1</a:t>
              </a:r>
              <a:endParaRPr sz="1900" b="0" i="0" u="none" strike="noStrike" cap="none">
                <a:solidFill>
                  <a:srgbClr val="FFFFFF"/>
                </a:solidFill>
                <a:latin typeface="Poppins"/>
                <a:ea typeface="Poppins"/>
                <a:cs typeface="Poppins"/>
                <a:sym typeface="Poppins"/>
              </a:endParaRPr>
            </a:p>
          </p:txBody>
        </p:sp>
      </p:grpSp>
      <p:grpSp>
        <p:nvGrpSpPr>
          <p:cNvPr id="1674" name="Google Shape;1674;p177">
            <a:extLst>
              <a:ext uri="{C183D7F6-B498-43B3-948B-1728B52AA6E4}">
                <adec:decorative xmlns:adec="http://schemas.microsoft.com/office/drawing/2017/decorative" val="1"/>
              </a:ext>
            </a:extLst>
          </p:cNvPr>
          <p:cNvGrpSpPr/>
          <p:nvPr/>
        </p:nvGrpSpPr>
        <p:grpSpPr>
          <a:xfrm>
            <a:off x="4782946" y="4096936"/>
            <a:ext cx="1776356" cy="1219570"/>
            <a:chOff x="5130375" y="2422675"/>
            <a:chExt cx="1332300" cy="914700"/>
          </a:xfrm>
        </p:grpSpPr>
        <p:sp>
          <p:nvSpPr>
            <p:cNvPr id="1675" name="Google Shape;1675;p177"/>
            <p:cNvSpPr/>
            <p:nvPr/>
          </p:nvSpPr>
          <p:spPr>
            <a:xfrm>
              <a:off x="5130375" y="2707675"/>
              <a:ext cx="1332300" cy="629700"/>
            </a:xfrm>
            <a:prstGeom prst="rect">
              <a:avLst/>
            </a:prstGeom>
            <a:solidFill>
              <a:srgbClr val="307AF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latin typeface="Roboto"/>
                  <a:ea typeface="Roboto"/>
                  <a:cs typeface="Roboto"/>
                  <a:sym typeface="Roboto"/>
                </a:rPr>
                <a:t>Principal collaborates with A-Team on responses and action steps.</a:t>
              </a:r>
              <a:endParaRPr sz="1900" b="0" i="0" u="none" strike="noStrike" cap="none">
                <a:latin typeface="Arial"/>
                <a:ea typeface="Arial"/>
                <a:cs typeface="Arial"/>
                <a:sym typeface="Arial"/>
              </a:endParaRPr>
            </a:p>
          </p:txBody>
        </p:sp>
        <p:sp>
          <p:nvSpPr>
            <p:cNvPr id="1676" name="Google Shape;1676;p177"/>
            <p:cNvSpPr/>
            <p:nvPr/>
          </p:nvSpPr>
          <p:spPr>
            <a:xfrm>
              <a:off x="5130375" y="2422675"/>
              <a:ext cx="1332300" cy="285000"/>
            </a:xfrm>
            <a:prstGeom prst="round1Rect">
              <a:avLst>
                <a:gd name="adj" fmla="val 50000"/>
              </a:avLst>
            </a:prstGeom>
            <a:solidFill>
              <a:srgbClr val="0A24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Roboto"/>
                  <a:ea typeface="Roboto"/>
                  <a:cs typeface="Roboto"/>
                  <a:sym typeface="Roboto"/>
                </a:rPr>
                <a:t>Step 2</a:t>
              </a:r>
              <a:endParaRPr sz="1900" b="0" i="0" u="none" strike="noStrike" cap="none">
                <a:solidFill>
                  <a:srgbClr val="FFFFFF"/>
                </a:solidFill>
                <a:latin typeface="Arial"/>
                <a:ea typeface="Arial"/>
                <a:cs typeface="Arial"/>
                <a:sym typeface="Arial"/>
              </a:endParaRPr>
            </a:p>
          </p:txBody>
        </p:sp>
      </p:grpSp>
      <p:grpSp>
        <p:nvGrpSpPr>
          <p:cNvPr id="1677" name="Google Shape;1677;p177">
            <a:extLst>
              <a:ext uri="{C183D7F6-B498-43B3-948B-1728B52AA6E4}">
                <adec:decorative xmlns:adec="http://schemas.microsoft.com/office/drawing/2017/decorative" val="1"/>
              </a:ext>
            </a:extLst>
          </p:cNvPr>
          <p:cNvGrpSpPr/>
          <p:nvPr/>
        </p:nvGrpSpPr>
        <p:grpSpPr>
          <a:xfrm>
            <a:off x="592051" y="3544469"/>
            <a:ext cx="1776356" cy="1219570"/>
            <a:chOff x="2465775" y="2422675"/>
            <a:chExt cx="1332300" cy="914700"/>
          </a:xfrm>
        </p:grpSpPr>
        <p:sp>
          <p:nvSpPr>
            <p:cNvPr id="1678" name="Google Shape;1678;p177"/>
            <p:cNvSpPr/>
            <p:nvPr/>
          </p:nvSpPr>
          <p:spPr>
            <a:xfrm>
              <a:off x="2465775" y="2707675"/>
              <a:ext cx="1332300" cy="629700"/>
            </a:xfrm>
            <a:prstGeom prst="rect">
              <a:avLst/>
            </a:prstGeom>
            <a:solidFill>
              <a:srgbClr val="307AF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latin typeface="Roboto"/>
                  <a:ea typeface="Roboto"/>
                  <a:cs typeface="Roboto"/>
                  <a:sym typeface="Roboto"/>
                </a:rPr>
                <a:t>Data discussion protocol with the region/vertical.</a:t>
              </a:r>
              <a:endParaRPr sz="1900" b="0" i="0" u="none" strike="noStrike" cap="none">
                <a:latin typeface="Arial"/>
                <a:ea typeface="Arial"/>
                <a:cs typeface="Arial"/>
                <a:sym typeface="Arial"/>
              </a:endParaRPr>
            </a:p>
          </p:txBody>
        </p:sp>
        <p:sp>
          <p:nvSpPr>
            <p:cNvPr id="1679" name="Google Shape;1679;p177"/>
            <p:cNvSpPr/>
            <p:nvPr/>
          </p:nvSpPr>
          <p:spPr>
            <a:xfrm>
              <a:off x="2465775" y="2422675"/>
              <a:ext cx="1332300" cy="285000"/>
            </a:xfrm>
            <a:prstGeom prst="round1Rect">
              <a:avLst>
                <a:gd name="adj" fmla="val 50000"/>
              </a:avLst>
            </a:prstGeom>
            <a:solidFill>
              <a:srgbClr val="0A24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Poppins"/>
                  <a:ea typeface="Poppins"/>
                  <a:cs typeface="Poppins"/>
                  <a:sym typeface="Poppins"/>
                </a:rPr>
                <a:t>Step 3</a:t>
              </a:r>
              <a:endParaRPr sz="1900" b="0" i="0" u="none" strike="noStrike" cap="none">
                <a:solidFill>
                  <a:srgbClr val="FFFFFF"/>
                </a:solidFill>
                <a:latin typeface="Poppins"/>
                <a:ea typeface="Poppins"/>
                <a:cs typeface="Poppins"/>
                <a:sym typeface="Poppins"/>
              </a:endParaRPr>
            </a:p>
          </p:txBody>
        </p:sp>
      </p:grpSp>
      <p:sp>
        <p:nvSpPr>
          <p:cNvPr id="1680" name="Google Shape;1680;p177"/>
          <p:cNvSpPr/>
          <p:nvPr/>
        </p:nvSpPr>
        <p:spPr>
          <a:xfrm>
            <a:off x="7122050" y="1361466"/>
            <a:ext cx="4343400" cy="3543300"/>
          </a:xfrm>
          <a:prstGeom prst="rect">
            <a:avLst/>
          </a:prstGeom>
          <a:solidFill>
            <a:schemeClr val="accent6">
              <a:lumMod val="75000"/>
            </a:schemeClr>
          </a:solidFill>
          <a:ln w="635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Poppins"/>
                <a:ea typeface="Poppins"/>
                <a:cs typeface="Poppins"/>
                <a:sym typeface="Poppins"/>
              </a:rPr>
              <a:t>Data Meeting Cycle Windows</a:t>
            </a:r>
            <a:endParaRPr sz="23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Poppins"/>
                <a:ea typeface="Poppins"/>
                <a:cs typeface="Poppins"/>
                <a:sym typeface="Poppins"/>
              </a:rPr>
              <a:t>(1.5 - 2.5 hours Meeting)</a:t>
            </a:r>
            <a:endParaRPr sz="23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Poppins"/>
              <a:ea typeface="Poppins"/>
              <a:cs typeface="Poppins"/>
              <a:sym typeface="Poppins"/>
            </a:endParaRPr>
          </a:p>
          <a:p>
            <a:pPr marL="304800" marR="0" lvl="0" indent="-298450" algn="l" rtl="0">
              <a:lnSpc>
                <a:spcPct val="100000"/>
              </a:lnSpc>
              <a:spcBef>
                <a:spcPts val="0"/>
              </a:spcBef>
              <a:spcAft>
                <a:spcPts val="0"/>
              </a:spcAft>
              <a:buClr>
                <a:schemeClr val="lt1"/>
              </a:buClr>
              <a:buSzPts val="2300"/>
              <a:buFont typeface="Poppins"/>
              <a:buChar char="●"/>
            </a:pPr>
            <a:r>
              <a:rPr lang="en-US" sz="2300" b="0" i="0" u="none" strike="noStrike" cap="none">
                <a:solidFill>
                  <a:schemeClr val="lt1"/>
                </a:solidFill>
                <a:latin typeface="Poppins"/>
                <a:ea typeface="Poppins"/>
                <a:cs typeface="Poppins"/>
                <a:sym typeface="Poppins"/>
              </a:rPr>
              <a:t>September 17, 2025</a:t>
            </a:r>
            <a:endParaRPr sz="2300" b="0" i="0" u="none" strike="noStrike" cap="none">
              <a:solidFill>
                <a:schemeClr val="lt1"/>
              </a:solidFill>
              <a:latin typeface="Poppins"/>
              <a:ea typeface="Poppins"/>
              <a:cs typeface="Poppins"/>
              <a:sym typeface="Poppins"/>
            </a:endParaRPr>
          </a:p>
          <a:p>
            <a:pPr marL="304800" marR="0" lvl="0" indent="-298450" algn="l" rtl="0">
              <a:lnSpc>
                <a:spcPct val="100000"/>
              </a:lnSpc>
              <a:spcBef>
                <a:spcPts val="0"/>
              </a:spcBef>
              <a:spcAft>
                <a:spcPts val="0"/>
              </a:spcAft>
              <a:buClr>
                <a:schemeClr val="lt1"/>
              </a:buClr>
              <a:buSzPts val="2300"/>
              <a:buFont typeface="Poppins"/>
              <a:buChar char="●"/>
            </a:pPr>
            <a:r>
              <a:rPr lang="en-US" sz="2300" b="0" i="0" u="none" strike="noStrike" cap="none">
                <a:solidFill>
                  <a:schemeClr val="lt1"/>
                </a:solidFill>
                <a:latin typeface="Poppins"/>
                <a:ea typeface="Poppins"/>
                <a:cs typeface="Poppins"/>
                <a:sym typeface="Poppins"/>
              </a:rPr>
              <a:t>November 19, 2025</a:t>
            </a:r>
            <a:endParaRPr sz="2300" b="0" i="0" u="none" strike="noStrike" cap="none">
              <a:solidFill>
                <a:schemeClr val="lt1"/>
              </a:solidFill>
              <a:latin typeface="Poppins"/>
              <a:ea typeface="Poppins"/>
              <a:cs typeface="Poppins"/>
              <a:sym typeface="Poppins"/>
            </a:endParaRPr>
          </a:p>
          <a:p>
            <a:pPr marL="304800" marR="0" lvl="0" indent="-298450" algn="l" rtl="0">
              <a:lnSpc>
                <a:spcPct val="100000"/>
              </a:lnSpc>
              <a:spcBef>
                <a:spcPts val="0"/>
              </a:spcBef>
              <a:spcAft>
                <a:spcPts val="0"/>
              </a:spcAft>
              <a:buClr>
                <a:schemeClr val="lt1"/>
              </a:buClr>
              <a:buSzPts val="2300"/>
              <a:buFont typeface="Poppins"/>
              <a:buChar char="●"/>
            </a:pPr>
            <a:r>
              <a:rPr lang="en-US" sz="2300" b="0" i="0" u="none" strike="noStrike" cap="none">
                <a:solidFill>
                  <a:schemeClr val="lt1"/>
                </a:solidFill>
                <a:latin typeface="Poppins"/>
                <a:ea typeface="Poppins"/>
                <a:cs typeface="Poppins"/>
                <a:sym typeface="Poppins"/>
              </a:rPr>
              <a:t>February 11, 2026</a:t>
            </a:r>
            <a:endParaRPr sz="2300" b="0" i="0" u="none" strike="noStrike" cap="none">
              <a:solidFill>
                <a:schemeClr val="lt1"/>
              </a:solidFill>
              <a:latin typeface="Poppins"/>
              <a:ea typeface="Poppins"/>
              <a:cs typeface="Poppins"/>
              <a:sym typeface="Poppins"/>
            </a:endParaRPr>
          </a:p>
          <a:p>
            <a:pPr marL="304800" marR="0" lvl="0" indent="-298450" algn="l" rtl="0">
              <a:lnSpc>
                <a:spcPct val="100000"/>
              </a:lnSpc>
              <a:spcBef>
                <a:spcPts val="0"/>
              </a:spcBef>
              <a:spcAft>
                <a:spcPts val="0"/>
              </a:spcAft>
              <a:buClr>
                <a:schemeClr val="lt1"/>
              </a:buClr>
              <a:buSzPts val="2300"/>
              <a:buFont typeface="Poppins"/>
              <a:buChar char="●"/>
            </a:pPr>
            <a:r>
              <a:rPr lang="en-US" sz="2300" b="0" i="0" u="none" strike="noStrike" cap="none">
                <a:solidFill>
                  <a:schemeClr val="lt1"/>
                </a:solidFill>
                <a:latin typeface="Poppins"/>
                <a:ea typeface="Poppins"/>
                <a:cs typeface="Poppins"/>
                <a:sym typeface="Poppins"/>
              </a:rPr>
              <a:t>Principal Meetings/Regional Time</a:t>
            </a:r>
            <a:endParaRPr sz="2300" b="0" i="0" u="none" strike="noStrike" cap="none">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151"/>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Virtual Meeting Recording Notice</a:t>
            </a:r>
            <a:endParaRPr dirty="0"/>
          </a:p>
        </p:txBody>
      </p:sp>
      <p:sp>
        <p:nvSpPr>
          <p:cNvPr id="3" name="Google Shape;1333;p151"/>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1400"/>
              </a:spcBef>
              <a:spcAft>
                <a:spcPts val="0"/>
              </a:spcAft>
              <a:buClr>
                <a:schemeClr val="dk1"/>
              </a:buClr>
              <a:buSzPts val="1100"/>
              <a:buFont typeface="Arial"/>
              <a:buNone/>
            </a:pPr>
            <a:r>
              <a:rPr lang="en-US" sz="2200" dirty="0">
                <a:solidFill>
                  <a:srgbClr val="1C252D"/>
                </a:solidFill>
              </a:rPr>
              <a:t>This meeting is scheduled to be recorded by CEEDAR. Your consent to the recording is requested. Participation in the meeting without expressing an objection to recording will be treated as consent. Any participant who prefers to participate via audio only should disable their video camera so only their audio will be captured. External AI bots are prohibited unless specifically authorized.</a:t>
            </a:r>
            <a:endParaRPr sz="2200" dirty="0">
              <a:solidFill>
                <a:srgbClr val="1C252D"/>
              </a:solidFill>
            </a:endParaRPr>
          </a:p>
          <a:p>
            <a:pPr marL="0" lvl="0" indent="0" algn="l" rtl="0">
              <a:lnSpc>
                <a:spcPct val="115000"/>
              </a:lnSpc>
              <a:spcBef>
                <a:spcPts val="0"/>
              </a:spcBef>
              <a:spcAft>
                <a:spcPts val="0"/>
              </a:spcAft>
              <a:buNone/>
            </a:pPr>
            <a:endParaRPr sz="27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4"/>
        <p:cNvGrpSpPr/>
        <p:nvPr/>
      </p:nvGrpSpPr>
      <p:grpSpPr>
        <a:xfrm>
          <a:off x="0" y="0"/>
          <a:ext cx="0" cy="0"/>
          <a:chOff x="0" y="0"/>
          <a:chExt cx="0" cy="0"/>
        </a:xfrm>
      </p:grpSpPr>
      <p:sp>
        <p:nvSpPr>
          <p:cNvPr id="1686" name="Google Shape;1686;p178"/>
          <p:cNvSpPr txBox="1">
            <a:spLocks noGrp="1"/>
          </p:cNvSpPr>
          <p:nvPr>
            <p:ph type="title" idx="4294967295"/>
          </p:nvPr>
        </p:nvSpPr>
        <p:spPr>
          <a:xfrm>
            <a:off x="615958" y="510919"/>
            <a:ext cx="8641200" cy="708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4600"/>
              <a:buFont typeface="Arial"/>
              <a:buNone/>
              <a:tabLst/>
              <a:defRPr/>
            </a:pPr>
            <a:r>
              <a:rPr kumimoji="0" lang="en-US" sz="4600" b="1" i="0" u="none" strike="noStrike" kern="0" cap="none" spc="0" normalizeH="0" baseline="0" noProof="0" dirty="0">
                <a:ln>
                  <a:noFill/>
                </a:ln>
                <a:solidFill>
                  <a:srgbClr val="0A245B"/>
                </a:solidFill>
                <a:effectLst/>
                <a:uLnTx/>
                <a:uFillTx/>
                <a:latin typeface="Poppins"/>
                <a:ea typeface="Poppins"/>
                <a:cs typeface="Poppins"/>
                <a:sym typeface="Poppins"/>
              </a:rPr>
              <a:t>Data Template Review</a:t>
            </a:r>
            <a:endParaRPr kumimoji="0" lang="en-US" sz="4100" b="1" i="1" u="none" strike="noStrike" kern="0" cap="none" spc="0" normalizeH="0" baseline="0" noProof="0" dirty="0">
              <a:ln>
                <a:noFill/>
              </a:ln>
              <a:solidFill>
                <a:srgbClr val="0A245B"/>
              </a:solidFill>
              <a:effectLst/>
              <a:uLnTx/>
              <a:uFillTx/>
              <a:latin typeface="Poppins"/>
              <a:ea typeface="Poppins"/>
              <a:cs typeface="Poppins"/>
              <a:sym typeface="Poppins"/>
            </a:endParaRPr>
          </a:p>
        </p:txBody>
      </p:sp>
      <p:cxnSp>
        <p:nvCxnSpPr>
          <p:cNvPr id="1685" name="Google Shape;1685;p178" descr="A data report titled “Data Cycle 1” from John Neely Bryan Elementary School, focused on Domain 1 Achievement Goals. It outlines four goals for improving STAAR scores in reading, writing, and math by 2030 for grades 3 and 8. A bar chart shows student performance levels: 26% Does Not Meet, 37% Approaches, 23% Meets, and 14% Masters. Another chart shows the school’s current Domain 1 score as 41. A detailed table breaks down STAAR results by grade and content area, showing counts for each performance level and Domain 1 scores. A reflection prompt at the bottom asks how the school’s goals compare to district targets and what plans are in place to accelerate achievement."/>
          <p:cNvCxnSpPr/>
          <p:nvPr/>
        </p:nvCxnSpPr>
        <p:spPr>
          <a:xfrm>
            <a:off x="685800" y="1412125"/>
            <a:ext cx="3415200" cy="0"/>
          </a:xfrm>
          <a:prstGeom prst="straightConnector1">
            <a:avLst/>
          </a:prstGeom>
          <a:noFill/>
          <a:ln w="44450" cap="flat" cmpd="sng">
            <a:solidFill>
              <a:srgbClr val="FF7300"/>
            </a:solidFill>
            <a:prstDash val="solid"/>
            <a:round/>
            <a:headEnd type="none" w="sm" len="sm"/>
            <a:tailEnd type="none" w="sm" len="sm"/>
          </a:ln>
        </p:spPr>
      </p:cxnSp>
      <p:sp>
        <p:nvSpPr>
          <p:cNvPr id="1687" name="Google Shape;1687;p178"/>
          <p:cNvSpPr txBox="1"/>
          <p:nvPr/>
        </p:nvSpPr>
        <p:spPr>
          <a:xfrm>
            <a:off x="7707324" y="489349"/>
            <a:ext cx="4145100" cy="5402700"/>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1C4587"/>
                </a:solidFill>
                <a:latin typeface="Poppins"/>
                <a:ea typeface="Poppins"/>
                <a:cs typeface="Poppins"/>
                <a:sym typeface="Poppins"/>
              </a:rPr>
              <a:t>Reflection:</a:t>
            </a:r>
            <a:endParaRPr sz="1900" b="1" i="0" u="none" strike="noStrike" cap="none">
              <a:solidFill>
                <a:srgbClr val="1C4587"/>
              </a:solidFill>
              <a:latin typeface="Poppins"/>
              <a:ea typeface="Poppins"/>
              <a:cs typeface="Poppins"/>
              <a:sym typeface="Poppins"/>
            </a:endParaRPr>
          </a:p>
          <a:p>
            <a:pPr marL="0" marR="0" lvl="0" indent="0" algn="l" rtl="0">
              <a:lnSpc>
                <a:spcPct val="100000"/>
              </a:lnSpc>
              <a:spcBef>
                <a:spcPts val="700"/>
              </a:spcBef>
              <a:spcAft>
                <a:spcPts val="0"/>
              </a:spcAft>
              <a:buClr>
                <a:srgbClr val="000000"/>
              </a:buClr>
              <a:buSzPts val="1800"/>
              <a:buFont typeface="Arial"/>
              <a:buNone/>
            </a:pPr>
            <a:r>
              <a:rPr lang="en-US" sz="1800" b="0" i="0" u="none" strike="noStrike" cap="none">
                <a:solidFill>
                  <a:schemeClr val="dk1"/>
                </a:solidFill>
                <a:latin typeface="Poppins"/>
                <a:ea typeface="Poppins"/>
                <a:cs typeface="Poppins"/>
                <a:sym typeface="Poppins"/>
              </a:rPr>
              <a:t>1. How does our campus’ Domain 1 goal compare to Dallas ISD’s 2026 goal?</a:t>
            </a:r>
            <a:endParaRPr sz="1800" b="0" i="0" u="none" strike="noStrike" cap="none">
              <a:solidFill>
                <a:schemeClr val="dk1"/>
              </a:solidFill>
              <a:latin typeface="Poppins"/>
              <a:ea typeface="Poppins"/>
              <a:cs typeface="Poppins"/>
              <a:sym typeface="Poppins"/>
            </a:endParaRPr>
          </a:p>
          <a:p>
            <a:pPr marL="0" marR="0" lvl="0" indent="0" algn="l" rtl="0">
              <a:lnSpc>
                <a:spcPct val="100000"/>
              </a:lnSpc>
              <a:spcBef>
                <a:spcPts val="700"/>
              </a:spcBef>
              <a:spcAft>
                <a:spcPts val="0"/>
              </a:spcAft>
              <a:buClr>
                <a:srgbClr val="000000"/>
              </a:buClr>
              <a:buSzPts val="1800"/>
              <a:buFont typeface="Arial"/>
              <a:buNone/>
            </a:pPr>
            <a:r>
              <a:rPr lang="en-US" sz="1800" b="0" i="0" u="none" strike="noStrike" cap="none">
                <a:solidFill>
                  <a:schemeClr val="dk1"/>
                </a:solidFill>
                <a:latin typeface="Poppins"/>
                <a:ea typeface="Poppins"/>
                <a:cs typeface="Poppins"/>
                <a:sym typeface="Poppins"/>
              </a:rPr>
              <a:t>2. What content areas, grade levels, and performance level indicators present possible challenges? </a:t>
            </a:r>
            <a:endParaRPr sz="1800" b="0" i="0" u="none" strike="noStrike" cap="none">
              <a:solidFill>
                <a:schemeClr val="dk1"/>
              </a:solidFill>
              <a:latin typeface="Poppins"/>
              <a:ea typeface="Poppins"/>
              <a:cs typeface="Poppins"/>
              <a:sym typeface="Poppins"/>
            </a:endParaRPr>
          </a:p>
          <a:p>
            <a:pPr marL="0" marR="0" lvl="0" indent="0" algn="l" rtl="0">
              <a:lnSpc>
                <a:spcPct val="100000"/>
              </a:lnSpc>
              <a:spcBef>
                <a:spcPts val="700"/>
              </a:spcBef>
              <a:spcAft>
                <a:spcPts val="0"/>
              </a:spcAft>
              <a:buClr>
                <a:srgbClr val="000000"/>
              </a:buClr>
              <a:buSzPts val="1800"/>
              <a:buFont typeface="Arial"/>
              <a:buNone/>
            </a:pPr>
            <a:r>
              <a:rPr lang="en-US" sz="1800" b="0" i="0" u="none" strike="noStrike" cap="none">
                <a:solidFill>
                  <a:schemeClr val="dk1"/>
                </a:solidFill>
                <a:latin typeface="Poppins"/>
                <a:ea typeface="Poppins"/>
                <a:cs typeface="Poppins"/>
                <a:sym typeface="Poppins"/>
              </a:rPr>
              <a:t>3. What’s our plan to ensure all students meet their half-step goals? </a:t>
            </a:r>
            <a:endParaRPr sz="1800" b="0" i="0" u="none" strike="noStrike" cap="none">
              <a:solidFill>
                <a:schemeClr val="dk1"/>
              </a:solidFill>
              <a:latin typeface="Poppins"/>
              <a:ea typeface="Poppins"/>
              <a:cs typeface="Poppins"/>
              <a:sym typeface="Poppins"/>
            </a:endParaRPr>
          </a:p>
          <a:p>
            <a:pPr marL="0" marR="0" lvl="0" indent="0" algn="l" rtl="0">
              <a:lnSpc>
                <a:spcPct val="100000"/>
              </a:lnSpc>
              <a:spcBef>
                <a:spcPts val="700"/>
              </a:spcBef>
              <a:spcAft>
                <a:spcPts val="0"/>
              </a:spcAft>
              <a:buClr>
                <a:srgbClr val="000000"/>
              </a:buClr>
              <a:buSzPts val="1800"/>
              <a:buFont typeface="Arial"/>
              <a:buNone/>
            </a:pPr>
            <a:r>
              <a:rPr lang="en-US" sz="1800" b="0" i="0" u="none" strike="noStrike" cap="none">
                <a:solidFill>
                  <a:schemeClr val="dk1"/>
                </a:solidFill>
                <a:latin typeface="Poppins"/>
                <a:ea typeface="Poppins"/>
                <a:cs typeface="Poppins"/>
                <a:sym typeface="Poppins"/>
              </a:rPr>
              <a:t>4. If our Domain 1 goal is below 41, how will we accelerate achievement for targeted students? </a:t>
            </a:r>
            <a:endParaRPr sz="1800" b="0" i="0" u="none" strike="noStrike" cap="none">
              <a:solidFill>
                <a:schemeClr val="dk1"/>
              </a:solidFill>
              <a:latin typeface="Poppins"/>
              <a:ea typeface="Poppins"/>
              <a:cs typeface="Poppins"/>
              <a:sym typeface="Poppins"/>
            </a:endParaRPr>
          </a:p>
          <a:p>
            <a:pPr marL="0" marR="0" lvl="0" indent="0" algn="l" rtl="0">
              <a:lnSpc>
                <a:spcPct val="100000"/>
              </a:lnSpc>
              <a:spcBef>
                <a:spcPts val="700"/>
              </a:spcBef>
              <a:spcAft>
                <a:spcPts val="0"/>
              </a:spcAft>
              <a:buClr>
                <a:srgbClr val="000000"/>
              </a:buClr>
              <a:buSzPts val="1800"/>
              <a:buFont typeface="Arial"/>
              <a:buNone/>
            </a:pPr>
            <a:r>
              <a:rPr lang="en-US" sz="1800" b="0" i="0" u="none" strike="noStrike" cap="none">
                <a:solidFill>
                  <a:schemeClr val="dk1"/>
                </a:solidFill>
                <a:latin typeface="Poppins"/>
                <a:ea typeface="Poppins"/>
                <a:cs typeface="Poppins"/>
                <a:sym typeface="Poppins"/>
              </a:rPr>
              <a:t>5. Who are they? </a:t>
            </a:r>
            <a:endParaRPr sz="1800" b="0" i="0" u="none" strike="noStrike" cap="none">
              <a:solidFill>
                <a:schemeClr val="dk1"/>
              </a:solidFill>
              <a:latin typeface="Poppins"/>
              <a:ea typeface="Poppins"/>
              <a:cs typeface="Poppins"/>
              <a:sym typeface="Poppins"/>
            </a:endParaRPr>
          </a:p>
          <a:p>
            <a:pPr marL="0" marR="0" lvl="0" indent="0" algn="l" rtl="0">
              <a:lnSpc>
                <a:spcPct val="100000"/>
              </a:lnSpc>
              <a:spcBef>
                <a:spcPts val="700"/>
              </a:spcBef>
              <a:spcAft>
                <a:spcPts val="700"/>
              </a:spcAft>
              <a:buClr>
                <a:srgbClr val="000000"/>
              </a:buClr>
              <a:buSzPts val="1800"/>
              <a:buFont typeface="Arial"/>
              <a:buNone/>
            </a:pPr>
            <a:r>
              <a:rPr lang="en-US" sz="1800" b="0" i="0" u="none" strike="noStrike" cap="none">
                <a:solidFill>
                  <a:schemeClr val="dk1"/>
                </a:solidFill>
                <a:latin typeface="Poppins"/>
                <a:ea typeface="Poppins"/>
                <a:cs typeface="Poppins"/>
                <a:sym typeface="Poppins"/>
              </a:rPr>
              <a:t>6. What is the plan? </a:t>
            </a:r>
            <a:endParaRPr sz="1800" b="0" i="0" u="none" strike="noStrike" cap="none">
              <a:solidFill>
                <a:schemeClr val="dk1"/>
              </a:solidFill>
              <a:latin typeface="Poppins"/>
              <a:ea typeface="Poppins"/>
              <a:cs typeface="Poppins"/>
              <a:sym typeface="Poppins"/>
            </a:endParaRPr>
          </a:p>
        </p:txBody>
      </p:sp>
      <p:pic>
        <p:nvPicPr>
          <p:cNvPr id="1688" name="Google Shape;1688;p17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29201" y="1521967"/>
            <a:ext cx="7176517" cy="48113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2"/>
        <p:cNvGrpSpPr/>
        <p:nvPr/>
      </p:nvGrpSpPr>
      <p:grpSpPr>
        <a:xfrm>
          <a:off x="0" y="0"/>
          <a:ext cx="0" cy="0"/>
          <a:chOff x="0" y="0"/>
          <a:chExt cx="0" cy="0"/>
        </a:xfrm>
      </p:grpSpPr>
      <p:sp>
        <p:nvSpPr>
          <p:cNvPr id="1693" name="Google Shape;1693;p179"/>
          <p:cNvSpPr txBox="1">
            <a:spLocks noGrp="1"/>
          </p:cNvSpPr>
          <p:nvPr>
            <p:ph type="title" idx="4294967295"/>
          </p:nvPr>
        </p:nvSpPr>
        <p:spPr>
          <a:xfrm>
            <a:off x="757667" y="1079203"/>
            <a:ext cx="10239300" cy="3817200"/>
          </a:xfrm>
          <a:prstGeom prst="rect">
            <a:avLst/>
          </a:prstGeom>
          <a:noFill/>
          <a:ln>
            <a:noFill/>
            <a:prstDash/>
          </a:ln>
          <a:effectLst/>
        </p:spPr>
        <p:txBody>
          <a:bodyPr rot="0" spcFirstLastPara="1" vertOverflow="overflow" horzOverflow="overflow" vert="horz" wrap="square" lIns="60975" tIns="60975" rIns="60975" bIns="6097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5300"/>
              <a:buFont typeface="Arial"/>
              <a:buNone/>
              <a:tabLst/>
              <a:defRPr/>
            </a:pPr>
            <a:r>
              <a:rPr kumimoji="0" lang="en-US" sz="4800" b="1" i="0" u="none" strike="noStrike" kern="0" cap="none" spc="0" normalizeH="0" baseline="0" noProof="0" dirty="0">
                <a:ln>
                  <a:noFill/>
                </a:ln>
                <a:solidFill>
                  <a:srgbClr val="0A245B"/>
                </a:solidFill>
                <a:effectLst/>
                <a:uLnTx/>
                <a:uFillTx/>
                <a:latin typeface="Poppins"/>
                <a:ea typeface="Poppins"/>
                <a:cs typeface="Poppins"/>
                <a:sym typeface="Poppins"/>
              </a:rPr>
              <a:t>“When students can answer -  </a:t>
            </a:r>
          </a:p>
          <a:p>
            <a:pPr marL="0" marR="0" lvl="0" indent="0" algn="ctr" defTabSz="914400" rtl="0" eaLnBrk="1" fontAlgn="auto" latinLnBrk="0" hangingPunct="1">
              <a:lnSpc>
                <a:spcPct val="100000"/>
              </a:lnSpc>
              <a:spcBef>
                <a:spcPts val="0"/>
              </a:spcBef>
              <a:spcAft>
                <a:spcPts val="0"/>
              </a:spcAft>
              <a:buClr>
                <a:srgbClr val="000000"/>
              </a:buClr>
              <a:buSzPts val="5300"/>
              <a:buFont typeface="Arial"/>
              <a:buNone/>
              <a:tabLst/>
              <a:defRPr/>
            </a:pPr>
            <a:r>
              <a:rPr kumimoji="0" lang="en-US" sz="4800" b="1" i="0" u="none" strike="noStrike" kern="0" cap="none" spc="0" normalizeH="0" baseline="0" noProof="0" dirty="0">
                <a:ln>
                  <a:noFill/>
                </a:ln>
                <a:solidFill>
                  <a:srgbClr val="0A245B"/>
                </a:solidFill>
                <a:effectLst/>
                <a:uLnTx/>
                <a:uFillTx/>
                <a:latin typeface="Poppins"/>
                <a:ea typeface="Poppins"/>
                <a:cs typeface="Poppins"/>
                <a:sym typeface="Poppins"/>
              </a:rPr>
              <a:t>Where am I going? How am I doing? What’s next? - </a:t>
            </a:r>
          </a:p>
          <a:p>
            <a:pPr marL="0" marR="0" lvl="0" indent="0" algn="ctr" defTabSz="914400" rtl="0" eaLnBrk="1" fontAlgn="auto" latinLnBrk="0" hangingPunct="1">
              <a:lnSpc>
                <a:spcPct val="100000"/>
              </a:lnSpc>
              <a:spcBef>
                <a:spcPts val="0"/>
              </a:spcBef>
              <a:spcAft>
                <a:spcPts val="0"/>
              </a:spcAft>
              <a:buClr>
                <a:srgbClr val="000000"/>
              </a:buClr>
              <a:buSzPts val="5300"/>
              <a:buFont typeface="Arial"/>
              <a:buNone/>
              <a:tabLst/>
              <a:defRPr/>
            </a:pPr>
            <a:r>
              <a:rPr kumimoji="0" lang="en-US" sz="4800" b="1" i="0" u="none" strike="noStrike" kern="0" cap="none" spc="0" normalizeH="0" baseline="0" noProof="0" dirty="0">
                <a:ln>
                  <a:noFill/>
                </a:ln>
                <a:solidFill>
                  <a:srgbClr val="0A245B"/>
                </a:solidFill>
                <a:effectLst/>
                <a:uLnTx/>
                <a:uFillTx/>
                <a:latin typeface="Poppins"/>
                <a:ea typeface="Poppins"/>
                <a:cs typeface="Poppins"/>
                <a:sym typeface="Poppins"/>
              </a:rPr>
              <a:t>they are empowered to own their learning journey.”</a:t>
            </a:r>
          </a:p>
        </p:txBody>
      </p:sp>
      <p:sp>
        <p:nvSpPr>
          <p:cNvPr id="1694" name="Google Shape;1694;p179"/>
          <p:cNvSpPr txBox="1"/>
          <p:nvPr/>
        </p:nvSpPr>
        <p:spPr>
          <a:xfrm>
            <a:off x="3006267" y="5343553"/>
            <a:ext cx="57420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1" u="none" strike="noStrike" cap="none">
                <a:solidFill>
                  <a:srgbClr val="0A245B"/>
                </a:solidFill>
                <a:latin typeface="Poppins"/>
                <a:ea typeface="Poppins"/>
                <a:cs typeface="Poppins"/>
                <a:sym typeface="Poppins"/>
              </a:rPr>
              <a:t>- John Hattie</a:t>
            </a:r>
            <a:endParaRPr sz="3200" b="0" i="1" u="none" strike="noStrike" cap="none">
              <a:solidFill>
                <a:srgbClr val="0A245B"/>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8"/>
        <p:cNvGrpSpPr/>
        <p:nvPr/>
      </p:nvGrpSpPr>
      <p:grpSpPr>
        <a:xfrm>
          <a:off x="0" y="0"/>
          <a:ext cx="0" cy="0"/>
          <a:chOff x="0" y="0"/>
          <a:chExt cx="0" cy="0"/>
        </a:xfrm>
      </p:grpSpPr>
      <p:sp>
        <p:nvSpPr>
          <p:cNvPr id="1699" name="Google Shape;1699;p180"/>
          <p:cNvSpPr txBox="1">
            <a:spLocks noGrp="1"/>
          </p:cNvSpPr>
          <p:nvPr>
            <p:ph type="title" idx="4294967295"/>
          </p:nvPr>
        </p:nvSpPr>
        <p:spPr>
          <a:xfrm>
            <a:off x="685800" y="628650"/>
            <a:ext cx="11021700" cy="677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4400" b="1" i="0" u="none" strike="noStrike" kern="0" cap="none" spc="0" normalizeH="0" baseline="0" noProof="0" dirty="0">
                <a:ln>
                  <a:noFill/>
                </a:ln>
                <a:solidFill>
                  <a:srgbClr val="211650"/>
                </a:solidFill>
                <a:effectLst/>
                <a:uLnTx/>
                <a:uFillTx/>
                <a:latin typeface="Poppins"/>
                <a:ea typeface="Poppins"/>
                <a:cs typeface="Poppins"/>
                <a:sym typeface="Poppins"/>
              </a:rPr>
              <a:t>STUDENT GOAL SHEET SAMPLES</a:t>
            </a:r>
          </a:p>
        </p:txBody>
      </p:sp>
      <p:cxnSp>
        <p:nvCxnSpPr>
          <p:cNvPr id="1700" name="Google Shape;1700;p180">
            <a:extLst>
              <a:ext uri="{C183D7F6-B498-43B3-948B-1728B52AA6E4}">
                <adec:decorative xmlns:adec="http://schemas.microsoft.com/office/drawing/2017/decorative" val="1"/>
              </a:ext>
            </a:extLst>
          </p:cNvPr>
          <p:cNvCxnSpPr/>
          <p:nvPr/>
        </p:nvCxnSpPr>
        <p:spPr>
          <a:xfrm>
            <a:off x="685800" y="1520825"/>
            <a:ext cx="3415200" cy="0"/>
          </a:xfrm>
          <a:prstGeom prst="straightConnector1">
            <a:avLst/>
          </a:prstGeom>
          <a:noFill/>
          <a:ln w="44475" cap="flat" cmpd="sng">
            <a:solidFill>
              <a:srgbClr val="8DC53E"/>
            </a:solidFill>
            <a:prstDash val="solid"/>
            <a:round/>
            <a:headEnd type="none" w="sm" len="sm"/>
            <a:tailEnd type="none" w="sm" len="sm"/>
          </a:ln>
        </p:spPr>
      </p:cxnSp>
      <p:pic>
        <p:nvPicPr>
          <p:cNvPr id="1701" name="Google Shape;1701;p180" descr="A Grade 3 Reading STAAR goal‑setting worksheet with a color‑coded score chart showing four performance levels: red for “I do not meet grade level,” purple for “I am approaching grade level,” blue for “I meet grade level,” and green for “I master grade level.” Symbols indicate a student’s personal goal and simulator score. The page includes prompts asking whether the student met their goal, why, and what they will commit to. A parent or guardian section lists checkboxes for attendance, homework, tutoring, and communication with the teacher, followed by signature and date lines. A motivational statement at the bottom encourages students to choose to be a champion."/>
          <p:cNvPicPr preferRelativeResize="0"/>
          <p:nvPr/>
        </p:nvPicPr>
        <p:blipFill rotWithShape="1">
          <a:blip r:embed="rId4">
            <a:alphaModFix/>
          </a:blip>
          <a:srcRect/>
          <a:stretch/>
        </p:blipFill>
        <p:spPr>
          <a:xfrm>
            <a:off x="665100" y="1676733"/>
            <a:ext cx="3506731" cy="4450834"/>
          </a:xfrm>
          <a:prstGeom prst="rect">
            <a:avLst/>
          </a:prstGeom>
          <a:noFill/>
          <a:ln>
            <a:noFill/>
          </a:ln>
        </p:spPr>
      </p:pic>
      <p:sp>
        <p:nvSpPr>
          <p:cNvPr id="1702" name="Google Shape;1702;p180">
            <a:extLst>
              <a:ext uri="{C183D7F6-B498-43B3-948B-1728B52AA6E4}">
                <adec:decorative xmlns:adec="http://schemas.microsoft.com/office/drawing/2017/decorative" val="1"/>
              </a:ext>
            </a:extLst>
          </p:cNvPr>
          <p:cNvSpPr/>
          <p:nvPr/>
        </p:nvSpPr>
        <p:spPr>
          <a:xfrm>
            <a:off x="685800" y="1676767"/>
            <a:ext cx="3415200" cy="4450800"/>
          </a:xfrm>
          <a:prstGeom prst="rect">
            <a:avLst/>
          </a:prstGeom>
          <a:noFill/>
          <a:ln w="127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pic>
        <p:nvPicPr>
          <p:cNvPr id="1703" name="Google Shape;1703;p180" descr="A STAAR goal‑setting worksheet with spaces for a student’s name and section. It includes sections for listing strengths and areas for improvement based on TEKS, a space to write a personal STAAR assessment goal, and lines to describe steps the student will take to show growth. The bottom includes spaces for teacher initials and a parent signature."/>
          <p:cNvPicPr preferRelativeResize="0"/>
          <p:nvPr/>
        </p:nvPicPr>
        <p:blipFill rotWithShape="1">
          <a:blip r:embed="rId5">
            <a:alphaModFix/>
          </a:blip>
          <a:srcRect/>
          <a:stretch/>
        </p:blipFill>
        <p:spPr>
          <a:xfrm>
            <a:off x="4375617" y="1676733"/>
            <a:ext cx="3440751" cy="4450834"/>
          </a:xfrm>
          <a:prstGeom prst="rect">
            <a:avLst/>
          </a:prstGeom>
          <a:noFill/>
          <a:ln>
            <a:noFill/>
          </a:ln>
        </p:spPr>
      </p:pic>
      <p:sp>
        <p:nvSpPr>
          <p:cNvPr id="1704" name="Google Shape;1704;p180">
            <a:extLst>
              <a:ext uri="{C183D7F6-B498-43B3-948B-1728B52AA6E4}">
                <adec:decorative xmlns:adec="http://schemas.microsoft.com/office/drawing/2017/decorative" val="1"/>
              </a:ext>
            </a:extLst>
          </p:cNvPr>
          <p:cNvSpPr/>
          <p:nvPr/>
        </p:nvSpPr>
        <p:spPr>
          <a:xfrm>
            <a:off x="4259083" y="1676750"/>
            <a:ext cx="3556800" cy="4450800"/>
          </a:xfrm>
          <a:prstGeom prst="rect">
            <a:avLst/>
          </a:prstGeom>
          <a:noFill/>
          <a:ln w="127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1707" name="Google Shape;1707;p180"/>
          <p:cNvSpPr txBox="1">
            <a:spLocks/>
          </p:cNvSpPr>
          <p:nvPr/>
        </p:nvSpPr>
        <p:spPr>
          <a:xfrm>
            <a:off x="8020150" y="1598092"/>
            <a:ext cx="3300600" cy="477000"/>
          </a:xfrm>
          <a:prstGeom prst="rect">
            <a:avLst/>
          </a:prstGeom>
          <a:noFill/>
          <a:ln>
            <a:noFill/>
            <a:prstDash/>
          </a:ln>
          <a:effectLst/>
        </p:spPr>
        <p:txBody>
          <a:bodyPr rot="0" spcFirstLastPara="1" vertOverflow="overflow" horzOverflow="overflow" vert="horz" wrap="square" lIns="60950" tIns="60950" rIns="60950" bIns="6095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300" b="1" i="0" u="sng" strike="noStrike" kern="0" cap="none" spc="0" normalizeH="0" baseline="0" noProof="0" dirty="0">
                <a:ln>
                  <a:noFill/>
                </a:ln>
                <a:solidFill>
                  <a:schemeClr val="accent6"/>
                </a:solidFill>
                <a:effectLst/>
                <a:uLnTx/>
                <a:uFillTx/>
                <a:latin typeface="Poppins"/>
                <a:ea typeface="Poppins"/>
                <a:cs typeface="Poppins"/>
                <a:sym typeface="Poppins"/>
                <a:hlinkClick r:id="rId6">
                  <a:extLst>
                    <a:ext uri="{A12FA001-AC4F-418D-AE19-62706E023703}">
                      <ahyp:hlinkClr xmlns:ahyp="http://schemas.microsoft.com/office/drawing/2018/hyperlinkcolor" val="tx"/>
                    </a:ext>
                  </a:extLst>
                </a:hlinkClick>
              </a:rPr>
              <a:t>bit.ly/</a:t>
            </a:r>
            <a:r>
              <a:rPr kumimoji="0" lang="en-US" sz="2300" b="1" i="0" u="sng" strike="noStrike" kern="0" cap="none" spc="0" normalizeH="0" baseline="0" noProof="0" dirty="0" err="1">
                <a:ln>
                  <a:noFill/>
                </a:ln>
                <a:solidFill>
                  <a:schemeClr val="accent6"/>
                </a:solidFill>
                <a:effectLst/>
                <a:uLnTx/>
                <a:uFillTx/>
                <a:latin typeface="Poppins"/>
                <a:ea typeface="Poppins"/>
                <a:cs typeface="Poppins"/>
                <a:sym typeface="Poppins"/>
                <a:hlinkClick r:id="rId6">
                  <a:extLst>
                    <a:ext uri="{A12FA001-AC4F-418D-AE19-62706E023703}">
                      <ahyp:hlinkClr xmlns:ahyp="http://schemas.microsoft.com/office/drawing/2018/hyperlinkcolor" val="tx"/>
                    </a:ext>
                  </a:extLst>
                </a:hlinkClick>
              </a:rPr>
              <a:t>SampSTgoals</a:t>
            </a:r>
            <a:r>
              <a:rPr kumimoji="0" lang="en-US" sz="2300" b="1" i="0" u="sng" strike="noStrike" kern="0" cap="none" spc="0" normalizeH="0" baseline="0" noProof="0" dirty="0">
                <a:ln>
                  <a:noFill/>
                </a:ln>
                <a:solidFill>
                  <a:srgbClr val="E06504"/>
                </a:solidFill>
                <a:effectLst/>
                <a:uLnTx/>
                <a:uFillTx/>
                <a:latin typeface="Poppins"/>
                <a:ea typeface="Poppins"/>
                <a:cs typeface="Poppins"/>
                <a:sym typeface="Poppins"/>
              </a:rPr>
              <a:t> </a:t>
            </a:r>
          </a:p>
        </p:txBody>
      </p:sp>
      <p:sp>
        <p:nvSpPr>
          <p:cNvPr id="1705" name="Google Shape;1705;p180">
            <a:extLst>
              <a:ext uri="{C183D7F6-B498-43B3-948B-1728B52AA6E4}">
                <adec:decorative xmlns:adec="http://schemas.microsoft.com/office/drawing/2017/decorative" val="1"/>
              </a:ext>
            </a:extLst>
          </p:cNvPr>
          <p:cNvSpPr/>
          <p:nvPr/>
        </p:nvSpPr>
        <p:spPr>
          <a:xfrm>
            <a:off x="7903167" y="2317300"/>
            <a:ext cx="3786000" cy="2667600"/>
          </a:xfrm>
          <a:prstGeom prst="rect">
            <a:avLst/>
          </a:prstGeom>
          <a:no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pic>
        <p:nvPicPr>
          <p:cNvPr id="1706" name="Google Shape;1706;p180" descr="A goal‑setting conference worksheet titled “Ebby Halliday Goal Setting Conference.” A table at the top lists total questions and the Approaches, Meets, and Masters cut scores for Math, RLA, and Science. Below are spaces for student name, ID, and teachers, followed by rows for Math, RLA, and Writing/Science with columns for CA1, CA2, ACP, and CA4 performance. A section on the right provides five numbered lines for action steps to achieve goals. The bottom includes a large area labeled “Conference Dates and Notes.”"/>
          <p:cNvPicPr preferRelativeResize="0"/>
          <p:nvPr/>
        </p:nvPicPr>
        <p:blipFill rotWithShape="1">
          <a:blip r:embed="rId7">
            <a:alphaModFix/>
          </a:blip>
          <a:srcRect t="2696" b="2706"/>
          <a:stretch/>
        </p:blipFill>
        <p:spPr>
          <a:xfrm>
            <a:off x="7903167" y="2362333"/>
            <a:ext cx="3731499" cy="2667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1"/>
        <p:cNvGrpSpPr/>
        <p:nvPr/>
      </p:nvGrpSpPr>
      <p:grpSpPr>
        <a:xfrm>
          <a:off x="0" y="0"/>
          <a:ext cx="0" cy="0"/>
          <a:chOff x="0" y="0"/>
          <a:chExt cx="0" cy="0"/>
        </a:xfrm>
      </p:grpSpPr>
      <p:sp>
        <p:nvSpPr>
          <p:cNvPr id="1712" name="Google Shape;1712;p181"/>
          <p:cNvSpPr txBox="1">
            <a:spLocks noGrp="1"/>
          </p:cNvSpPr>
          <p:nvPr>
            <p:ph type="title" idx="4294967295"/>
          </p:nvPr>
        </p:nvSpPr>
        <p:spPr>
          <a:xfrm>
            <a:off x="685800" y="628650"/>
            <a:ext cx="11021700" cy="677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4400" b="1" i="0" u="none" strike="noStrike" kern="0" cap="none" spc="0" normalizeH="0" baseline="0" noProof="0" dirty="0">
                <a:ln>
                  <a:noFill/>
                </a:ln>
                <a:solidFill>
                  <a:srgbClr val="211650"/>
                </a:solidFill>
                <a:effectLst/>
                <a:uLnTx/>
                <a:uFillTx/>
                <a:latin typeface="Poppins"/>
                <a:ea typeface="Poppins"/>
                <a:cs typeface="Poppins"/>
                <a:sym typeface="Poppins"/>
              </a:rPr>
              <a:t>STUDENT GOAL SETTING EXPECTATIONS</a:t>
            </a:r>
          </a:p>
        </p:txBody>
      </p:sp>
      <p:cxnSp>
        <p:nvCxnSpPr>
          <p:cNvPr id="1713" name="Google Shape;1713;p181">
            <a:extLst>
              <a:ext uri="{C183D7F6-B498-43B3-948B-1728B52AA6E4}">
                <adec:decorative xmlns:adec="http://schemas.microsoft.com/office/drawing/2017/decorative" val="1"/>
              </a:ext>
            </a:extLst>
          </p:cNvPr>
          <p:cNvCxnSpPr/>
          <p:nvPr/>
        </p:nvCxnSpPr>
        <p:spPr>
          <a:xfrm>
            <a:off x="685800" y="1520825"/>
            <a:ext cx="3415200" cy="0"/>
          </a:xfrm>
          <a:prstGeom prst="straightConnector1">
            <a:avLst/>
          </a:prstGeom>
          <a:noFill/>
          <a:ln w="44475" cap="flat" cmpd="sng">
            <a:solidFill>
              <a:srgbClr val="8DC53E"/>
            </a:solidFill>
            <a:prstDash val="solid"/>
            <a:round/>
            <a:headEnd type="none" w="sm" len="sm"/>
            <a:tailEnd type="none" w="sm" len="sm"/>
          </a:ln>
        </p:spPr>
      </p:cxnSp>
      <p:sp>
        <p:nvSpPr>
          <p:cNvPr id="1714" name="Google Shape;1714;p181"/>
          <p:cNvSpPr txBox="1"/>
          <p:nvPr/>
        </p:nvSpPr>
        <p:spPr>
          <a:xfrm>
            <a:off x="755283" y="1839265"/>
            <a:ext cx="10788000" cy="2397300"/>
          </a:xfrm>
          <a:prstGeom prst="rect">
            <a:avLst/>
          </a:prstGeom>
          <a:noFill/>
          <a:ln>
            <a:noFill/>
          </a:ln>
        </p:spPr>
        <p:txBody>
          <a:bodyPr spcFirstLastPara="1" wrap="square" lIns="0" tIns="0" rIns="0" bIns="0" anchor="t" anchorCtr="0">
            <a:spAutoFit/>
          </a:bodyPr>
          <a:lstStyle/>
          <a:p>
            <a:pPr marL="609600" marR="0" lvl="0" indent="-527050" algn="l" rtl="0">
              <a:lnSpc>
                <a:spcPct val="115000"/>
              </a:lnSpc>
              <a:spcBef>
                <a:spcPts val="0"/>
              </a:spcBef>
              <a:spcAft>
                <a:spcPts val="0"/>
              </a:spcAft>
              <a:buClr>
                <a:srgbClr val="0A245B"/>
              </a:buClr>
              <a:buSzPts val="3500"/>
              <a:buFont typeface="Poppins"/>
              <a:buChar char="●"/>
            </a:pPr>
            <a:r>
              <a:rPr lang="en-US" sz="3500" b="0" i="0" u="none" strike="noStrike" cap="none">
                <a:solidFill>
                  <a:srgbClr val="0A245B"/>
                </a:solidFill>
                <a:latin typeface="Poppins"/>
                <a:ea typeface="Poppins"/>
                <a:cs typeface="Poppins"/>
                <a:sym typeface="Poppins"/>
              </a:rPr>
              <a:t>Teacher-Student Conferences</a:t>
            </a:r>
            <a:endParaRPr sz="3500" b="0" i="0" u="none" strike="noStrike" cap="none">
              <a:solidFill>
                <a:srgbClr val="0A245B"/>
              </a:solidFill>
              <a:latin typeface="Poppins"/>
              <a:ea typeface="Poppins"/>
              <a:cs typeface="Poppins"/>
              <a:sym typeface="Poppins"/>
            </a:endParaRPr>
          </a:p>
          <a:p>
            <a:pPr marL="609600" marR="0" lvl="0" indent="-527050" algn="l" rtl="0">
              <a:lnSpc>
                <a:spcPct val="115000"/>
              </a:lnSpc>
              <a:spcBef>
                <a:spcPts val="0"/>
              </a:spcBef>
              <a:spcAft>
                <a:spcPts val="0"/>
              </a:spcAft>
              <a:buClr>
                <a:srgbClr val="0A245B"/>
              </a:buClr>
              <a:buSzPts val="3500"/>
              <a:buFont typeface="Poppins"/>
              <a:buChar char="●"/>
            </a:pPr>
            <a:r>
              <a:rPr lang="en-US" sz="3500" b="0" i="0" u="none" strike="noStrike" cap="none">
                <a:solidFill>
                  <a:srgbClr val="0A245B"/>
                </a:solidFill>
                <a:latin typeface="Poppins"/>
                <a:ea typeface="Poppins"/>
                <a:cs typeface="Poppins"/>
                <a:sym typeface="Poppins"/>
              </a:rPr>
              <a:t>Student Goal Sheets</a:t>
            </a:r>
            <a:endParaRPr sz="3500" b="0" i="0" u="none" strike="noStrike" cap="none">
              <a:solidFill>
                <a:srgbClr val="0A245B"/>
              </a:solidFill>
              <a:latin typeface="Poppins"/>
              <a:ea typeface="Poppins"/>
              <a:cs typeface="Poppins"/>
              <a:sym typeface="Poppins"/>
            </a:endParaRPr>
          </a:p>
          <a:p>
            <a:pPr marL="609600" marR="0" lvl="0" indent="-527050" algn="l" rtl="0">
              <a:lnSpc>
                <a:spcPct val="115000"/>
              </a:lnSpc>
              <a:spcBef>
                <a:spcPts val="0"/>
              </a:spcBef>
              <a:spcAft>
                <a:spcPts val="0"/>
              </a:spcAft>
              <a:buClr>
                <a:srgbClr val="0A245B"/>
              </a:buClr>
              <a:buSzPts val="3500"/>
              <a:buFont typeface="Poppins"/>
              <a:buChar char="●"/>
            </a:pPr>
            <a:r>
              <a:rPr lang="en-US" sz="3500" b="0" i="0" u="none" strike="noStrike" cap="none">
                <a:solidFill>
                  <a:srgbClr val="0A245B"/>
                </a:solidFill>
                <a:latin typeface="Poppins"/>
                <a:ea typeface="Poppins"/>
                <a:cs typeface="Poppins"/>
                <a:sym typeface="Poppins"/>
              </a:rPr>
              <a:t>Organization of Goal Sheets </a:t>
            </a:r>
            <a:endParaRPr sz="3500" b="0" i="0" u="none" strike="noStrike" cap="none">
              <a:solidFill>
                <a:srgbClr val="0A245B"/>
              </a:solidFill>
              <a:latin typeface="Poppins"/>
              <a:ea typeface="Poppins"/>
              <a:cs typeface="Poppins"/>
              <a:sym typeface="Poppins"/>
            </a:endParaRPr>
          </a:p>
          <a:p>
            <a:pPr marL="609600" marR="0" lvl="0" indent="-527050" algn="l" rtl="0">
              <a:lnSpc>
                <a:spcPct val="115000"/>
              </a:lnSpc>
              <a:spcBef>
                <a:spcPts val="0"/>
              </a:spcBef>
              <a:spcAft>
                <a:spcPts val="0"/>
              </a:spcAft>
              <a:buClr>
                <a:srgbClr val="0A245B"/>
              </a:buClr>
              <a:buSzPts val="3500"/>
              <a:buFont typeface="Poppins"/>
              <a:buChar char="●"/>
            </a:pPr>
            <a:r>
              <a:rPr lang="en-US" sz="3500" b="0" i="0" u="none" strike="noStrike" cap="none">
                <a:solidFill>
                  <a:srgbClr val="0A245B"/>
                </a:solidFill>
                <a:latin typeface="Poppins"/>
                <a:ea typeface="Poppins"/>
                <a:cs typeface="Poppins"/>
                <a:sym typeface="Poppins"/>
              </a:rPr>
              <a:t>Evidence of Tracking</a:t>
            </a:r>
            <a:endParaRPr sz="3500" b="0" i="0" u="none" strike="noStrike" cap="none">
              <a:solidFill>
                <a:srgbClr val="0A245B"/>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8"/>
        <p:cNvGrpSpPr/>
        <p:nvPr/>
      </p:nvGrpSpPr>
      <p:grpSpPr>
        <a:xfrm>
          <a:off x="0" y="0"/>
          <a:ext cx="0" cy="0"/>
          <a:chOff x="0" y="0"/>
          <a:chExt cx="0" cy="0"/>
        </a:xfrm>
      </p:grpSpPr>
      <p:sp>
        <p:nvSpPr>
          <p:cNvPr id="1719" name="Google Shape;1719;p182"/>
          <p:cNvSpPr txBox="1">
            <a:spLocks noGrp="1"/>
          </p:cNvSpPr>
          <p:nvPr>
            <p:ph type="title" idx="4294967295"/>
          </p:nvPr>
        </p:nvSpPr>
        <p:spPr>
          <a:xfrm>
            <a:off x="685800" y="628667"/>
            <a:ext cx="10964700" cy="754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Pts val="5300"/>
              <a:buFont typeface="Arial"/>
              <a:buNone/>
              <a:tabLst/>
              <a:defRPr/>
            </a:pPr>
            <a:r>
              <a:rPr kumimoji="0" lang="en-US" sz="4900" b="1" i="0" u="none" strike="noStrike" kern="0" cap="none" spc="0" normalizeH="0" baseline="0" noProof="0" dirty="0">
                <a:ln>
                  <a:noFill/>
                </a:ln>
                <a:solidFill>
                  <a:srgbClr val="0A245B"/>
                </a:solidFill>
                <a:effectLst/>
                <a:uLnTx/>
                <a:uFillTx/>
                <a:latin typeface="Poppins"/>
                <a:ea typeface="Poppins"/>
                <a:cs typeface="Poppins"/>
                <a:sym typeface="Poppins"/>
              </a:rPr>
              <a:t>KEY LEADERSHIP TAKE AWAYS</a:t>
            </a:r>
            <a:endParaRPr kumimoji="0" lang="en-US" sz="5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720" name="Google Shape;1720;p182"/>
          <p:cNvGraphicFramePr/>
          <p:nvPr>
            <p:extLst>
              <p:ext uri="{D42A27DB-BD31-4B8C-83A1-F6EECF244321}">
                <p14:modId xmlns:p14="http://schemas.microsoft.com/office/powerpoint/2010/main" val="3424482014"/>
              </p:ext>
            </p:extLst>
          </p:nvPr>
        </p:nvGraphicFramePr>
        <p:xfrm>
          <a:off x="457200" y="1392614"/>
          <a:ext cx="11280650" cy="4891625"/>
        </p:xfrm>
        <a:graphic>
          <a:graphicData uri="http://schemas.openxmlformats.org/drawingml/2006/table">
            <a:tbl>
              <a:tblPr firstRow="1">
                <a:noFill/>
                <a:tableStyleId>{517F72D6-4FDA-4EC9-BDB4-8BF94A71C092}</a:tableStyleId>
              </a:tblPr>
              <a:tblGrid>
                <a:gridCol w="2236425">
                  <a:extLst>
                    <a:ext uri="{9D8B030D-6E8A-4147-A177-3AD203B41FA5}">
                      <a16:colId xmlns:a16="http://schemas.microsoft.com/office/drawing/2014/main" val="20000"/>
                    </a:ext>
                  </a:extLst>
                </a:gridCol>
                <a:gridCol w="4320550">
                  <a:extLst>
                    <a:ext uri="{9D8B030D-6E8A-4147-A177-3AD203B41FA5}">
                      <a16:colId xmlns:a16="http://schemas.microsoft.com/office/drawing/2014/main" val="20001"/>
                    </a:ext>
                  </a:extLst>
                </a:gridCol>
                <a:gridCol w="4723675">
                  <a:extLst>
                    <a:ext uri="{9D8B030D-6E8A-4147-A177-3AD203B41FA5}">
                      <a16:colId xmlns:a16="http://schemas.microsoft.com/office/drawing/2014/main" val="20002"/>
                    </a:ext>
                  </a:extLst>
                </a:gridCol>
              </a:tblGrid>
              <a:tr h="50262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211650"/>
                          </a:solidFill>
                          <a:latin typeface="Poppins"/>
                          <a:ea typeface="Poppins"/>
                          <a:cs typeface="Poppins"/>
                          <a:sym typeface="Poppins"/>
                        </a:rPr>
                        <a:t>PSEL STANDARD 10</a:t>
                      </a:r>
                      <a:endParaRPr sz="1500" b="1" u="none" strike="noStrike" cap="none">
                        <a:solidFill>
                          <a:srgbClr val="211650"/>
                        </a:solidFill>
                        <a:latin typeface="Poppins"/>
                        <a:ea typeface="Poppins"/>
                        <a:cs typeface="Poppins"/>
                        <a:sym typeface="Poppins"/>
                      </a:endParaRPr>
                    </a:p>
                  </a:txBody>
                  <a:tcPr marL="121900" marR="12190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B61A"/>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211650"/>
                          </a:solidFill>
                          <a:latin typeface="Poppins"/>
                          <a:ea typeface="Poppins"/>
                          <a:cs typeface="Poppins"/>
                          <a:sym typeface="Poppins"/>
                        </a:rPr>
                        <a:t>ORGANIZATIONAL STRUCTURES</a:t>
                      </a:r>
                      <a:endParaRPr sz="1500" b="1" u="none" strike="noStrike" cap="none">
                        <a:solidFill>
                          <a:srgbClr val="211650"/>
                        </a:solidFill>
                        <a:latin typeface="Poppins"/>
                        <a:ea typeface="Poppins"/>
                        <a:cs typeface="Poppins"/>
                        <a:sym typeface="Poppins"/>
                      </a:endParaRPr>
                    </a:p>
                  </a:txBody>
                  <a:tcPr marL="121900" marR="12190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B61A"/>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211650"/>
                          </a:solidFill>
                          <a:latin typeface="Poppins"/>
                          <a:ea typeface="Poppins"/>
                          <a:cs typeface="Poppins"/>
                          <a:sym typeface="Poppins"/>
                        </a:rPr>
                        <a:t>PRINCIPAL KNOWLEDGE AND SKILLS</a:t>
                      </a:r>
                      <a:endParaRPr sz="1500" b="1" u="none" strike="noStrike" cap="none">
                        <a:solidFill>
                          <a:srgbClr val="211650"/>
                        </a:solidFill>
                        <a:latin typeface="Poppins"/>
                        <a:ea typeface="Poppins"/>
                        <a:cs typeface="Poppins"/>
                        <a:sym typeface="Poppins"/>
                      </a:endParaRPr>
                    </a:p>
                  </a:txBody>
                  <a:tcPr marL="121900" marR="12190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B61A"/>
                    </a:solidFill>
                  </a:tcPr>
                </a:tc>
                <a:extLst>
                  <a:ext uri="{0D108BD9-81ED-4DB2-BD59-A6C34878D82A}">
                    <a16:rowId xmlns:a16="http://schemas.microsoft.com/office/drawing/2014/main" val="10000"/>
                  </a:ext>
                </a:extLst>
              </a:tr>
              <a:tr h="131462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(a) Mission and Vision</a:t>
                      </a:r>
                      <a:endParaRPr sz="1200" b="1"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High Expectations</a:t>
                      </a:r>
                      <a:endParaRPr sz="1200" b="1"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Accountability Systems</a:t>
                      </a:r>
                      <a:endParaRPr sz="1200" b="1" u="none" strike="noStrike" cap="none">
                        <a:solidFill>
                          <a:srgbClr val="211650"/>
                        </a:solidFill>
                        <a:latin typeface="Poppins"/>
                        <a:ea typeface="Poppins"/>
                        <a:cs typeface="Poppins"/>
                        <a:sym typeface="Poppins"/>
                      </a:endParaRPr>
                    </a:p>
                  </a:txBody>
                  <a:tcPr marL="121900" marR="12190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Clearly articulated mission and vision statements that are visible, discussed, and used as a filter for decisions.</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Campus Improvement Plan (CIP) tied to measurable outcomes.</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Visibility and Instructional feedback systems (e.g., classroom walk-throughs, coaching cycles).</a:t>
                      </a:r>
                      <a:endParaRPr sz="1200" u="none" strike="noStrike" cap="none">
                        <a:solidFill>
                          <a:srgbClr val="211650"/>
                        </a:solidFill>
                        <a:latin typeface="Poppins"/>
                        <a:ea typeface="Poppins"/>
                        <a:cs typeface="Poppins"/>
                        <a:sym typeface="Poppins"/>
                      </a:endParaRPr>
                    </a:p>
                  </a:txBody>
                  <a:tcPr marL="121900" marR="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Strategic communication and storytelling to link daily actions to long-term purpose.</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Systems thinking: seeing connections between initiatives.</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Ability to model empathy while holding high expectations.</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Deep pedagogical content knowledge across subjects.</a:t>
                      </a:r>
                      <a:endParaRPr sz="1200" u="none" strike="noStrike" cap="none">
                        <a:solidFill>
                          <a:srgbClr val="211650"/>
                        </a:solidFill>
                        <a:latin typeface="Poppins"/>
                        <a:ea typeface="Poppins"/>
                        <a:cs typeface="Poppins"/>
                        <a:sym typeface="Poppins"/>
                      </a:endParaRPr>
                    </a:p>
                  </a:txBody>
                  <a:tcPr marL="121900" marR="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7327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(b) Continuous Improvement</a:t>
                      </a:r>
                      <a:endParaRPr sz="1200" b="1"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Structured Data Cycles</a:t>
                      </a:r>
                      <a:endParaRPr sz="1200" b="1"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Reflection/Instructional adjustments</a:t>
                      </a:r>
                      <a:endParaRPr sz="1200" b="1" u="none" strike="noStrike" cap="none">
                        <a:solidFill>
                          <a:srgbClr val="211650"/>
                        </a:solidFill>
                        <a:latin typeface="Poppins"/>
                        <a:ea typeface="Poppins"/>
                        <a:cs typeface="Poppins"/>
                        <a:sym typeface="Poppins"/>
                      </a:endParaRPr>
                    </a:p>
                  </a:txBody>
                  <a:tcPr marL="121900" marR="12190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Campus Instructional Leadership Team (CILT) with defined roles (instructional lead, data lead, PD coordinator).</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Meeting protocols (agendas, norms, minutes, next steps) to sustain momentum.</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Shared decision-making committees (e.g., SBDM, safety, attendance).</a:t>
                      </a:r>
                      <a:endParaRPr sz="1200" u="none" strike="noStrike" cap="none">
                        <a:solidFill>
                          <a:srgbClr val="211650"/>
                        </a:solidFill>
                        <a:latin typeface="Poppins"/>
                        <a:ea typeface="Poppins"/>
                        <a:cs typeface="Poppins"/>
                        <a:sym typeface="Poppins"/>
                      </a:endParaRPr>
                    </a:p>
                  </a:txBody>
                  <a:tcPr marL="121900" marR="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Team facilitation, conflict resolution, and distributed leadership.</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Data literacy to guide team decisions.</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Talent identification and leadership coaching skills.</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Skill in building shared ownership and collective efficacy.</a:t>
                      </a:r>
                      <a:endParaRPr sz="1200" u="none" strike="noStrike" cap="none">
                        <a:solidFill>
                          <a:srgbClr val="211650"/>
                        </a:solidFill>
                        <a:latin typeface="Poppins"/>
                        <a:ea typeface="Poppins"/>
                        <a:cs typeface="Poppins"/>
                        <a:sym typeface="Poppins"/>
                      </a:endParaRPr>
                    </a:p>
                  </a:txBody>
                  <a:tcPr marL="121900" marR="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4397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(c) Improvement through readiness  and shared accountability </a:t>
                      </a:r>
                      <a:endParaRPr sz="1200" b="1" u="none" strike="noStrike" cap="none">
                        <a:solidFill>
                          <a:srgbClr val="21165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211650"/>
                          </a:solidFill>
                          <a:latin typeface="Poppins"/>
                          <a:ea typeface="Poppins"/>
                          <a:cs typeface="Poppins"/>
                          <a:sym typeface="Poppins"/>
                        </a:rPr>
                        <a:t>MTSS &amp; Goal Setting </a:t>
                      </a:r>
                      <a:endParaRPr sz="1200" b="1" u="none" strike="noStrike" cap="none">
                        <a:solidFill>
                          <a:srgbClr val="211650"/>
                        </a:solidFill>
                        <a:latin typeface="Poppins"/>
                        <a:ea typeface="Poppins"/>
                        <a:cs typeface="Poppins"/>
                        <a:sym typeface="Poppins"/>
                      </a:endParaRPr>
                    </a:p>
                  </a:txBody>
                  <a:tcPr marL="121900" marR="12190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Tiered intervention structures (academic, behavior, attendance) with clear entry/exit criteria.</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Data meetings every 4–6 weeks to review progress-monitoring data.</a:t>
                      </a:r>
                      <a:endParaRPr sz="1200" u="none" strike="noStrike" cap="none">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a:solidFill>
                            <a:srgbClr val="211650"/>
                          </a:solidFill>
                          <a:latin typeface="Poppins"/>
                          <a:ea typeface="Poppins"/>
                          <a:cs typeface="Poppins"/>
                          <a:sym typeface="Poppins"/>
                        </a:rPr>
                        <a:t>Documentation systems for interventions (e.g., MTSS tracker, IEP progress monitoring).</a:t>
                      </a:r>
                      <a:endParaRPr sz="1200" u="none" strike="noStrike" cap="none">
                        <a:solidFill>
                          <a:srgbClr val="211650"/>
                        </a:solidFill>
                        <a:latin typeface="Poppins"/>
                        <a:ea typeface="Poppins"/>
                        <a:cs typeface="Poppins"/>
                        <a:sym typeface="Poppins"/>
                      </a:endParaRPr>
                    </a:p>
                  </a:txBody>
                  <a:tcPr marL="121900" marR="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dirty="0">
                          <a:solidFill>
                            <a:srgbClr val="211650"/>
                          </a:solidFill>
                          <a:latin typeface="Poppins"/>
                          <a:ea typeface="Poppins"/>
                          <a:cs typeface="Poppins"/>
                          <a:sym typeface="Poppins"/>
                        </a:rPr>
                        <a:t>Understanding of special education law and MTSS design.</a:t>
                      </a:r>
                      <a:endParaRPr sz="1200" u="none" strike="noStrike" cap="none" dirty="0">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dirty="0">
                          <a:solidFill>
                            <a:srgbClr val="211650"/>
                          </a:solidFill>
                          <a:latin typeface="Poppins"/>
                          <a:ea typeface="Poppins"/>
                          <a:cs typeface="Poppins"/>
                          <a:sym typeface="Poppins"/>
                        </a:rPr>
                        <a:t>Ability to use formative and diagnostic data to drive individualized supports.</a:t>
                      </a:r>
                      <a:endParaRPr sz="1200" u="none" strike="noStrike" cap="none" dirty="0">
                        <a:solidFill>
                          <a:srgbClr val="211650"/>
                        </a:solidFill>
                        <a:latin typeface="Poppins"/>
                        <a:ea typeface="Poppins"/>
                        <a:cs typeface="Poppins"/>
                        <a:sym typeface="Poppins"/>
                      </a:endParaRPr>
                    </a:p>
                    <a:p>
                      <a:pPr marL="304800" marR="0" lvl="0" indent="-228600" algn="l" rtl="0">
                        <a:lnSpc>
                          <a:spcPct val="100000"/>
                        </a:lnSpc>
                        <a:spcBef>
                          <a:spcPts val="0"/>
                        </a:spcBef>
                        <a:spcAft>
                          <a:spcPts val="0"/>
                        </a:spcAft>
                        <a:buClr>
                          <a:srgbClr val="211650"/>
                        </a:buClr>
                        <a:buSzPts val="1200"/>
                        <a:buFont typeface="Poppins"/>
                        <a:buChar char="❏"/>
                      </a:pPr>
                      <a:r>
                        <a:rPr lang="en-US" sz="1200" u="none" strike="noStrike" cap="none" dirty="0">
                          <a:solidFill>
                            <a:srgbClr val="211650"/>
                          </a:solidFill>
                          <a:latin typeface="Poppins"/>
                          <a:ea typeface="Poppins"/>
                          <a:cs typeface="Poppins"/>
                          <a:sym typeface="Poppins"/>
                        </a:rPr>
                        <a:t>Knowledge of universal design for learning (UDL) and inclusion frameworks.</a:t>
                      </a:r>
                      <a:endParaRPr sz="1200" u="none" strike="noStrike" cap="none" dirty="0">
                        <a:solidFill>
                          <a:srgbClr val="211650"/>
                        </a:solidFill>
                        <a:latin typeface="Poppins"/>
                        <a:ea typeface="Poppins"/>
                        <a:cs typeface="Poppins"/>
                        <a:sym typeface="Poppins"/>
                      </a:endParaRPr>
                    </a:p>
                  </a:txBody>
                  <a:tcPr marL="121900" marR="0" marT="121900" marB="1219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183"/>
          <p:cNvSpPr txBox="1">
            <a:spLocks noGrp="1"/>
          </p:cNvSpPr>
          <p:nvPr>
            <p:ph type="title"/>
          </p:nvPr>
        </p:nvSpPr>
        <p:spPr>
          <a:xfrm>
            <a:off x="433206" y="1369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Dallas ISD Q&amp;A</a:t>
            </a:r>
            <a:endParaRPr dirty="0"/>
          </a:p>
        </p:txBody>
      </p:sp>
      <p:sp>
        <p:nvSpPr>
          <p:cNvPr id="3" name="Google Shape;1727;p183"/>
          <p:cNvSpPr txBox="1">
            <a:spLocks noGrp="1"/>
          </p:cNvSpPr>
          <p:nvPr>
            <p:ph type="body" idx="1"/>
          </p:nvPr>
        </p:nvSpPr>
        <p:spPr>
          <a:xfrm>
            <a:off x="580500" y="1163911"/>
            <a:ext cx="10925100" cy="4476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100" dirty="0"/>
              <a:t>Sample questions:</a:t>
            </a:r>
            <a:endParaRPr sz="2100" dirty="0"/>
          </a:p>
          <a:p>
            <a:pPr marL="457200" lvl="0" indent="-361950" algn="l" rtl="0">
              <a:lnSpc>
                <a:spcPct val="115000"/>
              </a:lnSpc>
              <a:spcBef>
                <a:spcPts val="1200"/>
              </a:spcBef>
              <a:spcAft>
                <a:spcPts val="0"/>
              </a:spcAft>
              <a:buSzPts val="2100"/>
              <a:buChar char="•"/>
            </a:pPr>
            <a:r>
              <a:rPr lang="en-US" sz="2100" dirty="0"/>
              <a:t>What collaborative practices between Special Education, MTSS, and School Leadership have proven most effective in reducing delays for students needing services?</a:t>
            </a:r>
            <a:endParaRPr sz="2100" dirty="0"/>
          </a:p>
          <a:p>
            <a:pPr marL="457200" lvl="0" indent="-361950" algn="l" rtl="0">
              <a:lnSpc>
                <a:spcPct val="100000"/>
              </a:lnSpc>
              <a:spcBef>
                <a:spcPts val="0"/>
              </a:spcBef>
              <a:spcAft>
                <a:spcPts val="0"/>
              </a:spcAft>
              <a:buSzPts val="2100"/>
              <a:buChar char="•"/>
            </a:pPr>
            <a:r>
              <a:rPr lang="en-US" sz="2100" dirty="0"/>
              <a:t>Based on your experience, what principal leadership skills are most critical for driving school improvement?</a:t>
            </a:r>
            <a:endParaRPr sz="2100" dirty="0"/>
          </a:p>
          <a:p>
            <a:pPr marL="457200" lvl="0" indent="-361950" algn="l" rtl="0">
              <a:lnSpc>
                <a:spcPct val="100000"/>
              </a:lnSpc>
              <a:spcBef>
                <a:spcPts val="0"/>
              </a:spcBef>
              <a:spcAft>
                <a:spcPts val="0"/>
              </a:spcAft>
              <a:buSzPts val="2100"/>
              <a:buChar char="•"/>
            </a:pPr>
            <a:r>
              <a:rPr lang="en-US" sz="2100" dirty="0"/>
              <a:t>What guidance do you have for leaders to ensure the use of data for campus improvement?</a:t>
            </a:r>
            <a:endParaRPr sz="2100" dirty="0"/>
          </a:p>
          <a:p>
            <a:pPr marL="457200" lvl="0" indent="-361950" algn="l" rtl="0">
              <a:lnSpc>
                <a:spcPct val="115000"/>
              </a:lnSpc>
              <a:spcBef>
                <a:spcPts val="0"/>
              </a:spcBef>
              <a:spcAft>
                <a:spcPts val="0"/>
              </a:spcAft>
              <a:buSzPts val="2100"/>
              <a:buChar char="•"/>
            </a:pPr>
            <a:r>
              <a:rPr lang="en-US" sz="2100" dirty="0"/>
              <a:t>What are essential learning experiences in an EPP program that will support aspiring leaders to drive continuous improvement?</a:t>
            </a:r>
            <a:endParaRPr sz="21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184"/>
          <p:cNvSpPr txBox="1">
            <a:spLocks noGrp="1"/>
          </p:cNvSpPr>
          <p:nvPr>
            <p:ph type="title"/>
          </p:nvPr>
        </p:nvSpPr>
        <p:spPr>
          <a:xfrm>
            <a:off x="433206" y="1369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Invitations and Next Steps</a:t>
            </a:r>
            <a:endParaRPr dirty="0"/>
          </a:p>
        </p:txBody>
      </p:sp>
      <p:sp>
        <p:nvSpPr>
          <p:cNvPr id="3" name="Google Shape;1734;p184"/>
          <p:cNvSpPr txBox="1">
            <a:spLocks noGrp="1"/>
          </p:cNvSpPr>
          <p:nvPr>
            <p:ph type="body" idx="1"/>
          </p:nvPr>
        </p:nvSpPr>
        <p:spPr>
          <a:xfrm>
            <a:off x="580500" y="1163899"/>
            <a:ext cx="10925100" cy="5013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dirty="0"/>
              <a:t>Next IC training:</a:t>
            </a:r>
            <a:r>
              <a:rPr lang="en-US" sz="2400" dirty="0">
                <a:solidFill>
                  <a:srgbClr val="000000"/>
                </a:solidFill>
              </a:rPr>
              <a:t> November 20th, 1-2:30pm ET, sign up </a:t>
            </a:r>
            <a:r>
              <a:rPr lang="en-US" sz="2400" u="sng" dirty="0">
                <a:solidFill>
                  <a:schemeClr val="hlink"/>
                </a:solidFill>
                <a:hlinkClick r:id="rId3"/>
              </a:rPr>
              <a:t>here</a:t>
            </a:r>
            <a:endParaRPr sz="2400" dirty="0"/>
          </a:p>
          <a:p>
            <a:pPr marL="0" lvl="0" indent="0" algn="l" rtl="0">
              <a:lnSpc>
                <a:spcPct val="100000"/>
              </a:lnSpc>
              <a:spcBef>
                <a:spcPts val="0"/>
              </a:spcBef>
              <a:spcAft>
                <a:spcPts val="0"/>
              </a:spcAft>
              <a:buNone/>
            </a:pPr>
            <a:endParaRPr sz="2400" dirty="0"/>
          </a:p>
          <a:p>
            <a:pPr marL="457200" lvl="0" indent="-381000" algn="l" rtl="0">
              <a:lnSpc>
                <a:spcPct val="100000"/>
              </a:lnSpc>
              <a:spcBef>
                <a:spcPts val="0"/>
              </a:spcBef>
              <a:spcAft>
                <a:spcPts val="0"/>
              </a:spcAft>
              <a:buSzPts val="2400"/>
              <a:buChar char="•"/>
            </a:pPr>
            <a:r>
              <a:rPr lang="en-US" sz="2400" dirty="0"/>
              <a:t>Our next TAG Session is </a:t>
            </a:r>
            <a:r>
              <a:rPr lang="en-US" sz="2400" b="1" dirty="0"/>
              <a:t>Thursday, December 11th, 3-4 EST. </a:t>
            </a:r>
            <a:r>
              <a:rPr lang="en-US" sz="2400" dirty="0"/>
              <a:t>This meeting will serve as Session 0 for workgroup model.</a:t>
            </a:r>
            <a:endParaRPr sz="2400" dirty="0"/>
          </a:p>
          <a:p>
            <a:pPr marL="0" lvl="0" indent="0" algn="l" rtl="0">
              <a:lnSpc>
                <a:spcPct val="115000"/>
              </a:lnSpc>
              <a:spcBef>
                <a:spcPts val="1000"/>
              </a:spcBef>
              <a:spcAft>
                <a:spcPts val="0"/>
              </a:spcAft>
              <a:buNone/>
            </a:pPr>
            <a:r>
              <a:rPr lang="en-US" sz="2400" dirty="0"/>
              <a:t>What you can expect:</a:t>
            </a:r>
            <a:endParaRPr sz="2400" dirty="0"/>
          </a:p>
          <a:p>
            <a:pPr marL="457200" lvl="0" indent="-381000" algn="l" rtl="0">
              <a:lnSpc>
                <a:spcPct val="115000"/>
              </a:lnSpc>
              <a:spcBef>
                <a:spcPts val="0"/>
              </a:spcBef>
              <a:spcAft>
                <a:spcPts val="0"/>
              </a:spcAft>
              <a:buSzPts val="2400"/>
              <a:buChar char="•"/>
            </a:pPr>
            <a:r>
              <a:rPr lang="en-US" sz="2400" dirty="0"/>
              <a:t>workgroup topic selection</a:t>
            </a:r>
            <a:endParaRPr sz="2400" dirty="0"/>
          </a:p>
          <a:p>
            <a:pPr marL="457200" lvl="0" indent="-381000" algn="l" rtl="0">
              <a:lnSpc>
                <a:spcPct val="115000"/>
              </a:lnSpc>
              <a:spcBef>
                <a:spcPts val="0"/>
              </a:spcBef>
              <a:spcAft>
                <a:spcPts val="0"/>
              </a:spcAft>
              <a:buSzPts val="2400"/>
              <a:buChar char="•"/>
            </a:pPr>
            <a:r>
              <a:rPr lang="en-US" sz="2400" dirty="0"/>
              <a:t>TAG project timeline for the remainder of the academic year</a:t>
            </a:r>
            <a:endParaRPr sz="2400" dirty="0"/>
          </a:p>
          <a:p>
            <a:pPr marL="457200" lvl="0" indent="-381000" algn="l" rtl="0">
              <a:lnSpc>
                <a:spcPct val="115000"/>
              </a:lnSpc>
              <a:spcBef>
                <a:spcPts val="0"/>
              </a:spcBef>
              <a:spcAft>
                <a:spcPts val="0"/>
              </a:spcAft>
              <a:buSzPts val="2400"/>
              <a:buChar char="•"/>
            </a:pPr>
            <a:r>
              <a:rPr lang="en-US" sz="2400" dirty="0"/>
              <a:t>helpful resources to support workgroup creation of meaningful products related to supporting effective principal leadership</a:t>
            </a:r>
            <a:endParaRPr sz="2400" dirty="0"/>
          </a:p>
          <a:p>
            <a:pPr marL="0" lvl="0" indent="0" algn="l" rtl="0">
              <a:lnSpc>
                <a:spcPct val="115000"/>
              </a:lnSpc>
              <a:spcBef>
                <a:spcPts val="1200"/>
              </a:spcBef>
              <a:spcAft>
                <a:spcPts val="1200"/>
              </a:spcAft>
              <a:buNone/>
            </a:pPr>
            <a:r>
              <a:rPr lang="en-US" sz="2400" dirty="0"/>
              <a:t>You will receive additional guidance from your TAG state lead before 12/11, so be on the lookout for that!</a:t>
            </a:r>
            <a:endParaRP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52"/>
          <p:cNvSpPr txBox="1">
            <a:spLocks noGrp="1"/>
          </p:cNvSpPr>
          <p:nvPr>
            <p:ph type="title" idx="4294967295"/>
          </p:nvPr>
        </p:nvSpPr>
        <p:spPr>
          <a:xfrm>
            <a:off x="1827213" y="342900"/>
            <a:ext cx="9320212"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
                <a:schemeClr val="lt1"/>
              </a:buClr>
              <a:buSzPts val="6200"/>
              <a:buFont typeface="Arial"/>
              <a:buNone/>
              <a:tabLst/>
              <a:defRPr/>
            </a:pPr>
            <a:r>
              <a:rPr kumimoji="0" lang="en-US" sz="5800" b="1" i="0" u="none" strike="noStrike" kern="0" cap="none" spc="0" normalizeH="0" baseline="0" noProof="0" dirty="0">
                <a:ln>
                  <a:noFill/>
                </a:ln>
                <a:solidFill>
                  <a:schemeClr val="lt1"/>
                </a:solidFill>
                <a:effectLst/>
                <a:uLnTx/>
                <a:uFillTx/>
                <a:latin typeface="Arial"/>
                <a:ea typeface="Arial"/>
                <a:cs typeface="Arial"/>
                <a:sym typeface="Arial"/>
              </a:rPr>
              <a:t>Welcome &amp; Introductions </a:t>
            </a:r>
          </a:p>
        </p:txBody>
      </p:sp>
      <p:pic>
        <p:nvPicPr>
          <p:cNvPr id="1341" name="Google Shape;1341;p152" descr="Dr. David DeMatthews headshot"/>
          <p:cNvPicPr preferRelativeResize="0"/>
          <p:nvPr/>
        </p:nvPicPr>
        <p:blipFill rotWithShape="1">
          <a:blip r:embed="rId3">
            <a:alphaModFix/>
          </a:blip>
          <a:srcRect/>
          <a:stretch/>
        </p:blipFill>
        <p:spPr>
          <a:xfrm>
            <a:off x="669500" y="1361775"/>
            <a:ext cx="1609575" cy="2011975"/>
          </a:xfrm>
          <a:prstGeom prst="rect">
            <a:avLst/>
          </a:prstGeom>
          <a:noFill/>
          <a:ln>
            <a:noFill/>
          </a:ln>
        </p:spPr>
      </p:pic>
      <p:sp>
        <p:nvSpPr>
          <p:cNvPr id="3" name="Google Shape;1340;p152"/>
          <p:cNvSpPr txBox="1">
            <a:spLocks/>
          </p:cNvSpPr>
          <p:nvPr/>
        </p:nvSpPr>
        <p:spPr>
          <a:xfrm>
            <a:off x="2551163" y="15721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Dr. David DeMatthews</a:t>
            </a:r>
            <a:endParaRPr lang="en-US" sz="1800">
              <a:latin typeface="Arial"/>
              <a:ea typeface="Arial"/>
              <a:cs typeface="Arial"/>
              <a:sym typeface="Arial"/>
            </a:endParaRPr>
          </a:p>
          <a:p>
            <a:pPr marL="0" indent="0">
              <a:spcBef>
                <a:spcPts val="0"/>
              </a:spcBef>
              <a:buSzPts val="2400"/>
            </a:pPr>
            <a:r>
              <a:rPr lang="en-US" sz="1600">
                <a:solidFill>
                  <a:srgbClr val="242424"/>
                </a:solidFill>
                <a:latin typeface="Arial"/>
                <a:ea typeface="Arial"/>
                <a:cs typeface="Arial"/>
                <a:sym typeface="Arial"/>
              </a:rPr>
              <a:t>Professor, Department of Education Leadership and Policy,</a:t>
            </a:r>
            <a:endParaRPr lang="en-US" sz="1600">
              <a:solidFill>
                <a:srgbClr val="212529"/>
              </a:solidFill>
              <a:latin typeface="Arial"/>
              <a:ea typeface="Arial"/>
              <a:cs typeface="Arial"/>
              <a:sym typeface="Arial"/>
            </a:endParaRPr>
          </a:p>
          <a:p>
            <a:pPr marL="0" indent="0">
              <a:spcBef>
                <a:spcPts val="0"/>
              </a:spcBef>
              <a:buSzPts val="2400"/>
            </a:pPr>
            <a:r>
              <a:rPr lang="en-US" sz="1600">
                <a:solidFill>
                  <a:srgbClr val="000000"/>
                </a:solidFill>
                <a:latin typeface="Arial"/>
                <a:ea typeface="Arial"/>
                <a:cs typeface="Arial"/>
                <a:sym typeface="Arial"/>
              </a:rPr>
              <a:t>The University of Texas at Austin</a:t>
            </a:r>
          </a:p>
          <a:p>
            <a:pPr marL="0" indent="0"/>
            <a:endParaRPr lang="en-US" sz="2200" dirty="0"/>
          </a:p>
        </p:txBody>
      </p:sp>
      <p:pic>
        <p:nvPicPr>
          <p:cNvPr id="1342" name="Google Shape;1342;p152" descr="Dr. Bobbi Newman headshot"/>
          <p:cNvPicPr preferRelativeResize="0"/>
          <p:nvPr/>
        </p:nvPicPr>
        <p:blipFill rotWithShape="1">
          <a:blip r:embed="rId4">
            <a:alphaModFix/>
          </a:blip>
          <a:srcRect/>
          <a:stretch/>
        </p:blipFill>
        <p:spPr>
          <a:xfrm>
            <a:off x="504950" y="4668088"/>
            <a:ext cx="1609343" cy="2011680"/>
          </a:xfrm>
          <a:prstGeom prst="rect">
            <a:avLst/>
          </a:prstGeom>
          <a:noFill/>
          <a:ln>
            <a:noFill/>
          </a:ln>
        </p:spPr>
      </p:pic>
      <p:sp>
        <p:nvSpPr>
          <p:cNvPr id="5" name="Google Shape;1343;p152"/>
          <p:cNvSpPr txBox="1">
            <a:spLocks/>
          </p:cNvSpPr>
          <p:nvPr/>
        </p:nvSpPr>
        <p:spPr>
          <a:xfrm>
            <a:off x="2378875" y="51526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Dr. Bobbi Newman </a:t>
            </a:r>
          </a:p>
          <a:p>
            <a:pPr marL="0" indent="0">
              <a:spcBef>
                <a:spcPts val="0"/>
              </a:spcBef>
              <a:buSzPts val="2400"/>
            </a:pPr>
            <a:r>
              <a:rPr lang="en-US" sz="1600">
                <a:solidFill>
                  <a:srgbClr val="1C252D"/>
                </a:solidFill>
                <a:latin typeface="Arial"/>
                <a:ea typeface="Arial"/>
                <a:cs typeface="Arial"/>
                <a:sym typeface="Arial"/>
              </a:rPr>
              <a:t>State Lead for CEEDAR Center, Principal Researcher, </a:t>
            </a:r>
            <a:r>
              <a:rPr lang="en-US" sz="1600">
                <a:latin typeface="Arial"/>
                <a:ea typeface="Arial"/>
                <a:cs typeface="Arial"/>
                <a:sym typeface="Arial"/>
              </a:rPr>
              <a:t>American Institute for Research (AIR)</a:t>
            </a:r>
            <a:endParaRPr lang="en-US" sz="1600">
              <a:solidFill>
                <a:srgbClr val="1C252D"/>
              </a:solidFill>
              <a:latin typeface="Arial"/>
              <a:ea typeface="Arial"/>
              <a:cs typeface="Arial"/>
              <a:sym typeface="Arial"/>
            </a:endParaRPr>
          </a:p>
          <a:p>
            <a:pPr marL="0" indent="0"/>
            <a:endParaRPr lang="en-US" sz="2200">
              <a:latin typeface="Arial"/>
              <a:ea typeface="Arial"/>
              <a:cs typeface="Arial"/>
              <a:sym typeface="Arial"/>
            </a:endParaRPr>
          </a:p>
        </p:txBody>
      </p:sp>
      <p:pic>
        <p:nvPicPr>
          <p:cNvPr id="1344" name="Google Shape;1344;p152" descr="Abby Berner Headshot"/>
          <p:cNvPicPr preferRelativeResize="0"/>
          <p:nvPr/>
        </p:nvPicPr>
        <p:blipFill rotWithShape="1">
          <a:blip r:embed="rId5">
            <a:alphaModFix/>
          </a:blip>
          <a:srcRect l="-2669" t="25737" r="2670" b="1434"/>
          <a:stretch/>
        </p:blipFill>
        <p:spPr>
          <a:xfrm>
            <a:off x="6225387" y="3226988"/>
            <a:ext cx="1609344" cy="1562010"/>
          </a:xfrm>
          <a:prstGeom prst="rect">
            <a:avLst/>
          </a:prstGeom>
          <a:noFill/>
          <a:ln>
            <a:noFill/>
          </a:ln>
        </p:spPr>
      </p:pic>
      <p:sp>
        <p:nvSpPr>
          <p:cNvPr id="8" name="Google Shape;1345;p152"/>
          <p:cNvSpPr txBox="1">
            <a:spLocks/>
          </p:cNvSpPr>
          <p:nvPr/>
        </p:nvSpPr>
        <p:spPr>
          <a:xfrm>
            <a:off x="8105700" y="336240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Abby Berner</a:t>
            </a:r>
          </a:p>
          <a:p>
            <a:pPr marL="0" indent="0">
              <a:spcBef>
                <a:spcPts val="0"/>
              </a:spcBef>
            </a:pPr>
            <a:r>
              <a:rPr lang="en-US" sz="1600">
                <a:solidFill>
                  <a:srgbClr val="000000"/>
                </a:solidFill>
                <a:latin typeface="Arial"/>
                <a:ea typeface="Arial"/>
                <a:cs typeface="Arial"/>
                <a:sym typeface="Arial"/>
              </a:rPr>
              <a:t>Engagement Specialist, CEEDAR, Research Assistant, American Institute for Research (AIR)</a:t>
            </a:r>
            <a:endParaRPr lang="en-US" sz="16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53"/>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Our Partners</a:t>
            </a:r>
            <a:endParaRPr dirty="0"/>
          </a:p>
        </p:txBody>
      </p:sp>
      <p:pic>
        <p:nvPicPr>
          <p:cNvPr id="1356" name="Google Shape;1356;p153" descr="Lead Idea Center logo"/>
          <p:cNvPicPr preferRelativeResize="0"/>
          <p:nvPr/>
        </p:nvPicPr>
        <p:blipFill rotWithShape="1">
          <a:blip r:embed="rId3">
            <a:alphaModFix/>
          </a:blip>
          <a:srcRect/>
          <a:stretch/>
        </p:blipFill>
        <p:spPr>
          <a:xfrm>
            <a:off x="574425" y="1762659"/>
            <a:ext cx="3302962" cy="1724065"/>
          </a:xfrm>
          <a:prstGeom prst="rect">
            <a:avLst/>
          </a:prstGeom>
          <a:noFill/>
          <a:ln>
            <a:noFill/>
          </a:ln>
        </p:spPr>
      </p:pic>
      <p:pic>
        <p:nvPicPr>
          <p:cNvPr id="1353" name="Google Shape;1353;p153" descr="Council of Chief State School Officers logo"/>
          <p:cNvPicPr preferRelativeResize="0"/>
          <p:nvPr/>
        </p:nvPicPr>
        <p:blipFill rotWithShape="1">
          <a:blip r:embed="rId4">
            <a:alphaModFix/>
          </a:blip>
          <a:srcRect/>
          <a:stretch/>
        </p:blipFill>
        <p:spPr>
          <a:xfrm>
            <a:off x="4507725" y="448725"/>
            <a:ext cx="4407950" cy="2347725"/>
          </a:xfrm>
          <a:prstGeom prst="rect">
            <a:avLst/>
          </a:prstGeom>
          <a:noFill/>
          <a:ln>
            <a:noFill/>
          </a:ln>
        </p:spPr>
      </p:pic>
      <p:pic>
        <p:nvPicPr>
          <p:cNvPr id="1355" name="Google Shape;1355;p153" descr="UCEA logo"/>
          <p:cNvPicPr preferRelativeResize="0"/>
          <p:nvPr/>
        </p:nvPicPr>
        <p:blipFill rotWithShape="1">
          <a:blip r:embed="rId5">
            <a:alphaModFix/>
          </a:blip>
          <a:srcRect/>
          <a:stretch/>
        </p:blipFill>
        <p:spPr>
          <a:xfrm>
            <a:off x="9739521" y="594159"/>
            <a:ext cx="1982878" cy="2236502"/>
          </a:xfrm>
          <a:prstGeom prst="rect">
            <a:avLst/>
          </a:prstGeom>
          <a:noFill/>
          <a:ln>
            <a:noFill/>
          </a:ln>
        </p:spPr>
      </p:pic>
      <p:pic>
        <p:nvPicPr>
          <p:cNvPr id="1352" name="Google Shape;1352;p153" descr="National Association of Secondary School Principals logo"/>
          <p:cNvPicPr preferRelativeResize="0"/>
          <p:nvPr/>
        </p:nvPicPr>
        <p:blipFill rotWithShape="1">
          <a:blip r:embed="rId6">
            <a:alphaModFix/>
          </a:blip>
          <a:srcRect/>
          <a:stretch/>
        </p:blipFill>
        <p:spPr>
          <a:xfrm>
            <a:off x="574425" y="3948725"/>
            <a:ext cx="4286250" cy="1619250"/>
          </a:xfrm>
          <a:prstGeom prst="rect">
            <a:avLst/>
          </a:prstGeom>
          <a:noFill/>
          <a:ln>
            <a:noFill/>
          </a:ln>
        </p:spPr>
      </p:pic>
      <p:pic>
        <p:nvPicPr>
          <p:cNvPr id="1354" name="Google Shape;1354;p153" descr="National Association of Elementary School Principals logo"/>
          <p:cNvPicPr preferRelativeResize="0"/>
          <p:nvPr/>
        </p:nvPicPr>
        <p:blipFill rotWithShape="1">
          <a:blip r:embed="rId7">
            <a:alphaModFix/>
          </a:blip>
          <a:srcRect/>
          <a:stretch/>
        </p:blipFill>
        <p:spPr>
          <a:xfrm>
            <a:off x="6141271" y="3486725"/>
            <a:ext cx="3763051" cy="1974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54"/>
          <p:cNvSpPr txBox="1">
            <a:spLocks noGrp="1"/>
          </p:cNvSpPr>
          <p:nvPr>
            <p:ph type="title"/>
          </p:nvPr>
        </p:nvSpPr>
        <p:spPr>
          <a:xfrm>
            <a:off x="433206" y="69981"/>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States Participating in the TAG</a:t>
            </a:r>
            <a:endParaRPr/>
          </a:p>
        </p:txBody>
      </p:sp>
      <p:pic>
        <p:nvPicPr>
          <p:cNvPr id="1363" name="Google Shape;1363;p154" descr="A U.S. map highlighting CEEDAR TAG participant states in blue. The highlighted states are California, Oregon, Washington, Nevada, Utah, Colorado, New York, New Jersey, Pennsylvania, Massachusetts, Connecticut, Kentucky, Tennessee, Mississippi, Georgia, North Carolina, and Ohio. All other states appear in gray."/>
          <p:cNvPicPr preferRelativeResize="0"/>
          <p:nvPr/>
        </p:nvPicPr>
        <p:blipFill>
          <a:blip r:embed="rId3">
            <a:alphaModFix/>
          </a:blip>
          <a:stretch>
            <a:fillRect/>
          </a:stretch>
        </p:blipFill>
        <p:spPr>
          <a:xfrm>
            <a:off x="2600013" y="1206077"/>
            <a:ext cx="6991974" cy="4895751"/>
          </a:xfrm>
          <a:prstGeom prst="rect">
            <a:avLst/>
          </a:prstGeom>
          <a:noFill/>
          <a:ln>
            <a:noFill/>
          </a:ln>
        </p:spPr>
      </p:pic>
      <p:sp>
        <p:nvSpPr>
          <p:cNvPr id="1364" name="Google Shape;1364;p154">
            <a:extLst>
              <a:ext uri="{C183D7F6-B498-43B3-948B-1728B52AA6E4}">
                <adec:decorative xmlns:adec="http://schemas.microsoft.com/office/drawing/2017/decorative" val="1"/>
              </a:ext>
            </a:extLst>
          </p:cNvPr>
          <p:cNvSpPr txBox="1"/>
          <p:nvPr/>
        </p:nvSpPr>
        <p:spPr>
          <a:xfrm>
            <a:off x="7152200" y="1876825"/>
            <a:ext cx="1024800" cy="314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55"/>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The purpose of the TAG is to…</a:t>
            </a:r>
            <a:endParaRPr dirty="0"/>
          </a:p>
        </p:txBody>
      </p:sp>
      <p:sp>
        <p:nvSpPr>
          <p:cNvPr id="3" name="Google Shape;1371;p155"/>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SzPts val="2700"/>
              <a:buChar char="•"/>
            </a:pPr>
            <a:r>
              <a:rPr lang="en-US" sz="2700" dirty="0"/>
              <a:t>elevate the importance of </a:t>
            </a:r>
            <a:r>
              <a:rPr lang="en-US" sz="2700" b="1" dirty="0"/>
              <a:t>effective leadership</a:t>
            </a:r>
            <a:r>
              <a:rPr lang="en-US" sz="2700" dirty="0"/>
              <a:t> in our work,</a:t>
            </a:r>
            <a:endParaRPr sz="2700" dirty="0"/>
          </a:p>
          <a:p>
            <a:pPr marL="457200" lvl="0" indent="-400050" algn="l" rtl="0">
              <a:lnSpc>
                <a:spcPct val="115000"/>
              </a:lnSpc>
              <a:spcBef>
                <a:spcPts val="0"/>
              </a:spcBef>
              <a:spcAft>
                <a:spcPts val="0"/>
              </a:spcAft>
              <a:buSzPts val="2700"/>
              <a:buChar char="•"/>
            </a:pPr>
            <a:r>
              <a:rPr lang="en-US" sz="2700" b="1" dirty="0"/>
              <a:t>focus on effective practices</a:t>
            </a:r>
            <a:r>
              <a:rPr lang="en-US" sz="2700" dirty="0"/>
              <a:t> in our programs, coursework, clinical experiences, and policies,</a:t>
            </a:r>
            <a:endParaRPr sz="2700" dirty="0"/>
          </a:p>
          <a:p>
            <a:pPr marL="457200" lvl="0" indent="-400050" algn="l" rtl="0">
              <a:lnSpc>
                <a:spcPct val="115000"/>
              </a:lnSpc>
              <a:spcBef>
                <a:spcPts val="0"/>
              </a:spcBef>
              <a:spcAft>
                <a:spcPts val="0"/>
              </a:spcAft>
              <a:buSzPts val="2700"/>
              <a:buChar char="•"/>
            </a:pPr>
            <a:r>
              <a:rPr lang="en-US" sz="2700" dirty="0"/>
              <a:t>engage in </a:t>
            </a:r>
            <a:r>
              <a:rPr lang="en-US" sz="2700" b="1" dirty="0"/>
              <a:t>authentic conversations</a:t>
            </a:r>
            <a:r>
              <a:rPr lang="en-US" sz="2700" dirty="0"/>
              <a:t> on their effective leadership efforts, </a:t>
            </a:r>
            <a:endParaRPr sz="2700" dirty="0"/>
          </a:p>
          <a:p>
            <a:pPr marL="457200" lvl="0" indent="-400050" algn="l" rtl="0">
              <a:lnSpc>
                <a:spcPct val="115000"/>
              </a:lnSpc>
              <a:spcBef>
                <a:spcPts val="0"/>
              </a:spcBef>
              <a:spcAft>
                <a:spcPts val="0"/>
              </a:spcAft>
              <a:buSzPts val="2700"/>
              <a:buChar char="•"/>
            </a:pPr>
            <a:r>
              <a:rPr lang="en-US" sz="2700" dirty="0"/>
              <a:t>and </a:t>
            </a:r>
            <a:r>
              <a:rPr lang="en-US" sz="2700" b="1" dirty="0"/>
              <a:t>share expertise, successes and challenges</a:t>
            </a:r>
            <a:r>
              <a:rPr lang="en-US" sz="2700" dirty="0"/>
              <a:t>, and discuss how to use resources to support scaling and sustainability. </a:t>
            </a:r>
            <a:endParaRPr sz="3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56"/>
          <p:cNvSpPr txBox="1">
            <a:spLocks noGrp="1"/>
          </p:cNvSpPr>
          <p:nvPr>
            <p:ph type="title"/>
          </p:nvPr>
        </p:nvSpPr>
        <p:spPr>
          <a:xfrm>
            <a:off x="357006" y="18461"/>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ndara"/>
              <a:buNone/>
            </a:pPr>
            <a:r>
              <a:rPr lang="en-US">
                <a:solidFill>
                  <a:srgbClr val="212529"/>
                </a:solidFill>
              </a:rPr>
              <a:t>Leadership TAG</a:t>
            </a:r>
            <a:r>
              <a:rPr lang="en-US" sz="4400">
                <a:solidFill>
                  <a:srgbClr val="212529"/>
                </a:solidFill>
              </a:rPr>
              <a:t> </a:t>
            </a:r>
            <a:r>
              <a:rPr lang="en-US">
                <a:solidFill>
                  <a:srgbClr val="212529"/>
                </a:solidFill>
              </a:rPr>
              <a:t>Topics for Discussion</a:t>
            </a:r>
            <a:endParaRPr>
              <a:solidFill>
                <a:srgbClr val="212529"/>
              </a:solidFill>
            </a:endParaRPr>
          </a:p>
        </p:txBody>
      </p:sp>
      <p:sp>
        <p:nvSpPr>
          <p:cNvPr id="1378" name="Google Shape;1378;p156" descr="Arrow pointing to Nov. 13th on the chart"/>
          <p:cNvSpPr/>
          <p:nvPr/>
        </p:nvSpPr>
        <p:spPr>
          <a:xfrm>
            <a:off x="-360687" y="2280809"/>
            <a:ext cx="1206600" cy="723900"/>
          </a:xfrm>
          <a:prstGeom prst="rightArrow">
            <a:avLst>
              <a:gd name="adj1" fmla="val 26415"/>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1379" name="Google Shape;1379;p156"/>
          <p:cNvGraphicFramePr/>
          <p:nvPr/>
        </p:nvGraphicFramePr>
        <p:xfrm>
          <a:off x="845937" y="1081178"/>
          <a:ext cx="11219700" cy="4652620"/>
        </p:xfrm>
        <a:graphic>
          <a:graphicData uri="http://schemas.openxmlformats.org/drawingml/2006/table">
            <a:tbl>
              <a:tblPr firstRow="1" bandRow="1">
                <a:noFill/>
                <a:tableStyleId>{0966647B-00E6-4328-94BA-0777AA100020}</a:tableStyleId>
              </a:tblPr>
              <a:tblGrid>
                <a:gridCol w="2741300">
                  <a:extLst>
                    <a:ext uri="{9D8B030D-6E8A-4147-A177-3AD203B41FA5}">
                      <a16:colId xmlns:a16="http://schemas.microsoft.com/office/drawing/2014/main" val="20000"/>
                    </a:ext>
                  </a:extLst>
                </a:gridCol>
                <a:gridCol w="8478400">
                  <a:extLst>
                    <a:ext uri="{9D8B030D-6E8A-4147-A177-3AD203B41FA5}">
                      <a16:colId xmlns:a16="http://schemas.microsoft.com/office/drawing/2014/main" val="20001"/>
                    </a:ext>
                  </a:extLst>
                </a:gridCol>
              </a:tblGrid>
              <a:tr h="442400">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Date</a:t>
                      </a:r>
                      <a:endParaRPr sz="2100" u="none" strike="noStrike" cap="none"/>
                    </a:p>
                  </a:txBody>
                  <a:tcPr marL="68600" marR="68600" marT="34300" marB="3430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Topic</a:t>
                      </a:r>
                      <a:endParaRPr sz="2100" u="none" strike="noStrike" cap="none"/>
                    </a:p>
                  </a:txBody>
                  <a:tcPr marL="68600" marR="68600" marT="34300" marB="3430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0"/>
                  </a:ext>
                </a:extLst>
              </a:tr>
              <a:tr h="735300">
                <a:tc>
                  <a:txBody>
                    <a:bodyPr/>
                    <a:lstStyle/>
                    <a:p>
                      <a:pPr marL="0" lvl="0" indent="0" algn="l" rtl="0">
                        <a:lnSpc>
                          <a:spcPct val="115000"/>
                        </a:lnSpc>
                        <a:spcBef>
                          <a:spcPts val="1200"/>
                        </a:spcBef>
                        <a:spcAft>
                          <a:spcPts val="1200"/>
                        </a:spcAft>
                        <a:buClr>
                          <a:schemeClr val="dk1"/>
                        </a:buClr>
                        <a:buSzPts val="1100"/>
                        <a:buFont typeface="Arial"/>
                        <a:buNone/>
                      </a:pPr>
                      <a:r>
                        <a:rPr lang="en-US"/>
                        <a:t>October 9th,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457200" lvl="0" indent="-336550" algn="l" rtl="0">
                        <a:lnSpc>
                          <a:spcPct val="115000"/>
                        </a:lnSpc>
                        <a:spcBef>
                          <a:spcPts val="1200"/>
                        </a:spcBef>
                        <a:spcAft>
                          <a:spcPts val="0"/>
                        </a:spcAft>
                        <a:buClr>
                          <a:schemeClr val="dk1"/>
                        </a:buClr>
                        <a:buSzPts val="1700"/>
                        <a:buChar char="●"/>
                      </a:pPr>
                      <a:r>
                        <a:rPr lang="en-US" sz="1700">
                          <a:solidFill>
                            <a:schemeClr val="dk1"/>
                          </a:solidFill>
                        </a:rPr>
                        <a:t>Professional Community for Teachers and Staff </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a:solidFill>
                            <a:schemeClr val="dk1"/>
                          </a:solidFill>
                        </a:rPr>
                        <a:t>Meaningful Engagement of Families and Community</a:t>
                      </a:r>
                      <a:endParaRPr sz="1700">
                        <a:solidFill>
                          <a:schemeClr val="dk1"/>
                        </a:solidFill>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1"/>
                  </a:ext>
                </a:extLst>
              </a:tr>
              <a:tr h="651150">
                <a:tc>
                  <a:txBody>
                    <a:bodyPr/>
                    <a:lstStyle/>
                    <a:p>
                      <a:pPr marL="0" lvl="0" indent="0" algn="l" rtl="0">
                        <a:lnSpc>
                          <a:spcPct val="115000"/>
                        </a:lnSpc>
                        <a:spcBef>
                          <a:spcPts val="1200"/>
                        </a:spcBef>
                        <a:spcAft>
                          <a:spcPts val="1200"/>
                        </a:spcAft>
                        <a:buClr>
                          <a:schemeClr val="dk1"/>
                        </a:buClr>
                        <a:buSzPts val="1100"/>
                        <a:buFont typeface="Arial"/>
                        <a:buNone/>
                      </a:pPr>
                      <a:r>
                        <a:rPr lang="en-US"/>
                        <a:t>November 13th,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457200" lvl="0" indent="-336550" algn="l" rtl="0">
                        <a:spcBef>
                          <a:spcPts val="0"/>
                        </a:spcBef>
                        <a:spcAft>
                          <a:spcPts val="0"/>
                        </a:spcAft>
                        <a:buSzPts val="1700"/>
                        <a:buChar char="●"/>
                      </a:pPr>
                      <a:r>
                        <a:rPr lang="en-US" sz="1700"/>
                        <a:t>Operations and Management</a:t>
                      </a:r>
                      <a:endParaRPr sz="1700"/>
                    </a:p>
                    <a:p>
                      <a:pPr marL="457200" lvl="0" indent="-336550" algn="l" rtl="0">
                        <a:spcBef>
                          <a:spcPts val="0"/>
                        </a:spcBef>
                        <a:spcAft>
                          <a:spcPts val="0"/>
                        </a:spcAft>
                        <a:buSzPts val="1700"/>
                        <a:buChar char="●"/>
                      </a:pPr>
                      <a:r>
                        <a:rPr lang="en-US" sz="1700"/>
                        <a:t>School Improvement</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2"/>
                  </a:ext>
                </a:extLst>
              </a:tr>
              <a:tr h="392850">
                <a:tc>
                  <a:txBody>
                    <a:bodyPr/>
                    <a:lstStyle/>
                    <a:p>
                      <a:pPr marL="0" lvl="0" indent="0" algn="l" rtl="0">
                        <a:lnSpc>
                          <a:spcPct val="115000"/>
                        </a:lnSpc>
                        <a:spcBef>
                          <a:spcPts val="1200"/>
                        </a:spcBef>
                        <a:spcAft>
                          <a:spcPts val="1200"/>
                        </a:spcAft>
                        <a:buClr>
                          <a:schemeClr val="dk1"/>
                        </a:buClr>
                        <a:buSzPts val="1100"/>
                        <a:buFont typeface="Arial"/>
                        <a:buNone/>
                      </a:pPr>
                      <a:r>
                        <a:rPr lang="en-US"/>
                        <a:t>December 11th,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None/>
                      </a:pPr>
                      <a:r>
                        <a:rPr lang="en-US" sz="1700"/>
                        <a:t>TAG Workgroups Session 0</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3"/>
                  </a:ext>
                </a:extLst>
              </a:tr>
              <a:tr h="392850">
                <a:tc>
                  <a:txBody>
                    <a:bodyPr/>
                    <a:lstStyle/>
                    <a:p>
                      <a:pPr marL="0" lvl="0" indent="0" algn="l" rtl="0">
                        <a:lnSpc>
                          <a:spcPct val="115000"/>
                        </a:lnSpc>
                        <a:spcBef>
                          <a:spcPts val="1200"/>
                        </a:spcBef>
                        <a:spcAft>
                          <a:spcPts val="1200"/>
                        </a:spcAft>
                        <a:buNone/>
                      </a:pPr>
                      <a:r>
                        <a:rPr lang="en-US"/>
                        <a:t>January 8th,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1</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4"/>
                  </a:ext>
                </a:extLst>
              </a:tr>
              <a:tr h="392850">
                <a:tc>
                  <a:txBody>
                    <a:bodyPr/>
                    <a:lstStyle/>
                    <a:p>
                      <a:pPr marL="0" lvl="0" indent="0" algn="l" rtl="0">
                        <a:lnSpc>
                          <a:spcPct val="115000"/>
                        </a:lnSpc>
                        <a:spcBef>
                          <a:spcPts val="1200"/>
                        </a:spcBef>
                        <a:spcAft>
                          <a:spcPts val="1200"/>
                        </a:spcAft>
                        <a:buNone/>
                      </a:pPr>
                      <a:r>
                        <a:rPr lang="en-US" strike="sngStrike"/>
                        <a:t>February 12th, 3-4 EST</a:t>
                      </a:r>
                      <a:endParaRPr strike="sngStrike"/>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No meeting due to CEEDAR Convening</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5"/>
                  </a:ext>
                </a:extLst>
              </a:tr>
              <a:tr h="392850">
                <a:tc>
                  <a:txBody>
                    <a:bodyPr/>
                    <a:lstStyle/>
                    <a:p>
                      <a:pPr marL="0" lvl="0" indent="0" algn="l" rtl="0">
                        <a:lnSpc>
                          <a:spcPct val="115000"/>
                        </a:lnSpc>
                        <a:spcBef>
                          <a:spcPts val="1200"/>
                        </a:spcBef>
                        <a:spcAft>
                          <a:spcPts val="1200"/>
                        </a:spcAft>
                        <a:buClr>
                          <a:schemeClr val="dk1"/>
                        </a:buClr>
                        <a:buSzPts val="1100"/>
                        <a:buFont typeface="Arial"/>
                        <a:buNone/>
                      </a:pPr>
                      <a:r>
                        <a:rPr lang="en-US"/>
                        <a:t>March 12th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2</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6"/>
                  </a:ext>
                </a:extLst>
              </a:tr>
              <a:tr h="392850">
                <a:tc>
                  <a:txBody>
                    <a:bodyPr/>
                    <a:lstStyle/>
                    <a:p>
                      <a:pPr marL="0" lvl="0" indent="0" algn="l" rtl="0">
                        <a:lnSpc>
                          <a:spcPct val="115000"/>
                        </a:lnSpc>
                        <a:spcBef>
                          <a:spcPts val="1200"/>
                        </a:spcBef>
                        <a:spcAft>
                          <a:spcPts val="1200"/>
                        </a:spcAft>
                        <a:buNone/>
                      </a:pPr>
                      <a:r>
                        <a:rPr lang="en-US"/>
                        <a:t>April 9th,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None/>
                      </a:pPr>
                      <a:r>
                        <a:rPr lang="en-US" sz="1700">
                          <a:solidFill>
                            <a:schemeClr val="dk1"/>
                          </a:solidFill>
                        </a:rPr>
                        <a:t>TAG Workgroups Session 3</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7"/>
                  </a:ext>
                </a:extLst>
              </a:tr>
              <a:tr h="392850">
                <a:tc>
                  <a:txBody>
                    <a:bodyPr/>
                    <a:lstStyle/>
                    <a:p>
                      <a:pPr marL="0" lvl="0" indent="0" algn="l" rtl="0">
                        <a:lnSpc>
                          <a:spcPct val="115000"/>
                        </a:lnSpc>
                        <a:spcBef>
                          <a:spcPts val="1200"/>
                        </a:spcBef>
                        <a:spcAft>
                          <a:spcPts val="1200"/>
                        </a:spcAft>
                        <a:buNone/>
                      </a:pPr>
                      <a:r>
                        <a:rPr lang="en-US"/>
                        <a:t>May 14th,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4</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8"/>
                  </a:ext>
                </a:extLst>
              </a:tr>
              <a:tr h="392850">
                <a:tc>
                  <a:txBody>
                    <a:bodyPr/>
                    <a:lstStyle/>
                    <a:p>
                      <a:pPr marL="0" lvl="0" indent="0" algn="l" rtl="0">
                        <a:lnSpc>
                          <a:spcPct val="115000"/>
                        </a:lnSpc>
                        <a:spcBef>
                          <a:spcPts val="1200"/>
                        </a:spcBef>
                        <a:spcAft>
                          <a:spcPts val="1200"/>
                        </a:spcAft>
                        <a:buNone/>
                      </a:pPr>
                      <a:r>
                        <a:rPr lang="en-US"/>
                        <a:t>June 11th,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5</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5" name="Google Shape;1385;p157"/>
          <p:cNvSpPr txBox="1">
            <a:spLocks noGrp="1"/>
          </p:cNvSpPr>
          <p:nvPr>
            <p:ph type="title" idx="4294967295"/>
          </p:nvPr>
        </p:nvSpPr>
        <p:spPr>
          <a:xfrm>
            <a:off x="1852023" y="565967"/>
            <a:ext cx="570706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lt1"/>
              </a:buClr>
              <a:buSzPct val="100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Today’s Agenda</a:t>
            </a:r>
          </a:p>
          <a:p>
            <a:pPr marL="0" marR="0" lvl="0" indent="0" algn="ctr" defTabSz="914400" rtl="0" eaLnBrk="1" fontAlgn="auto" latinLnBrk="0" hangingPunct="1">
              <a:lnSpc>
                <a:spcPct val="90000"/>
              </a:lnSpc>
              <a:spcBef>
                <a:spcPts val="1000"/>
              </a:spcBef>
              <a:spcAft>
                <a:spcPts val="0"/>
              </a:spcAft>
              <a:buClr>
                <a:schemeClr val="lt1"/>
              </a:buClr>
              <a:buSzPct val="100000"/>
              <a:buFont typeface="Arial"/>
              <a:buNone/>
              <a:tabLst/>
              <a:defRPr/>
            </a:pP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 name="Google Shape;1384;p157"/>
          <p:cNvSpPr txBox="1">
            <a:spLocks noGrp="1"/>
          </p:cNvSpPr>
          <p:nvPr>
            <p:ph type="body" idx="1"/>
          </p:nvPr>
        </p:nvSpPr>
        <p:spPr>
          <a:xfrm>
            <a:off x="808675" y="2744298"/>
            <a:ext cx="8189400" cy="3972300"/>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Welcome and Introductions</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sz="3600" dirty="0">
                <a:latin typeface="Arial"/>
                <a:ea typeface="Arial"/>
                <a:cs typeface="Arial"/>
                <a:sym typeface="Arial"/>
              </a:rPr>
              <a:t>PSEL Standards 9 and 10</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b="1" dirty="0">
                <a:latin typeface="Arial"/>
                <a:ea typeface="Arial"/>
                <a:cs typeface="Arial"/>
                <a:sym typeface="Arial"/>
              </a:rPr>
              <a:t>Cross State </a:t>
            </a:r>
            <a:r>
              <a:rPr lang="en-US" sz="3600" dirty="0">
                <a:latin typeface="Arial"/>
                <a:ea typeface="Arial"/>
                <a:cs typeface="Arial"/>
                <a:sym typeface="Arial"/>
              </a:rPr>
              <a:t>Breakout Groups</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sz="3600" dirty="0">
                <a:latin typeface="Arial"/>
                <a:ea typeface="Arial"/>
                <a:cs typeface="Arial"/>
                <a:sym typeface="Arial"/>
              </a:rPr>
              <a:t>Spotlight on Dallas ISD’s School Improvement Initiatives</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sz="3600" dirty="0">
                <a:latin typeface="Arial"/>
                <a:ea typeface="Arial"/>
                <a:cs typeface="Arial"/>
                <a:sym typeface="Arial"/>
              </a:rPr>
              <a:t>Dallas ISD Q&amp;A</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Final Thoughts and Action Items</a:t>
            </a:r>
            <a:endParaRPr sz="3600" dirty="0">
              <a:latin typeface="Arial"/>
              <a:ea typeface="Arial"/>
              <a:cs typeface="Arial"/>
              <a:sym typeface="Arial"/>
            </a:endParaRPr>
          </a:p>
          <a:p>
            <a:pPr marL="0" lvl="0" indent="0" algn="l" rtl="0">
              <a:lnSpc>
                <a:spcPct val="90000"/>
              </a:lnSpc>
              <a:spcBef>
                <a:spcPts val="0"/>
              </a:spcBef>
              <a:spcAft>
                <a:spcPts val="0"/>
              </a:spcAft>
              <a:buNone/>
            </a:pPr>
            <a:endParaRPr sz="3600" dirty="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2799</Words>
  <Application>Microsoft Office PowerPoint</Application>
  <PresentationFormat>Widescreen</PresentationFormat>
  <Paragraphs>402</Paragraphs>
  <Slides>36</Slides>
  <Notes>36</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36</vt:i4>
      </vt:variant>
    </vt:vector>
  </HeadingPairs>
  <TitlesOfParts>
    <vt:vector size="61" baseType="lpstr">
      <vt:lpstr>Euphoria Script</vt:lpstr>
      <vt:lpstr>Poppins</vt:lpstr>
      <vt:lpstr>Raleway</vt:lpstr>
      <vt:lpstr>Roboto</vt:lpstr>
      <vt:lpstr>Candara</vt:lpstr>
      <vt:lpstr>Lato</vt:lpstr>
      <vt:lpstr>Merriweather</vt:lpstr>
      <vt:lpstr>Arial</vt:lpstr>
      <vt:lpstr>Didact Gothic</vt:lpstr>
      <vt:lpstr>Calibri</vt:lpstr>
      <vt:lpstr>Lato Black</vt:lpstr>
      <vt:lpstr>Oswald</vt:lpstr>
      <vt:lpstr>Play</vt:lpstr>
      <vt:lpstr>Josefin Sans</vt:lpstr>
      <vt:lpstr>Concert One</vt:lpstr>
      <vt:lpstr>Roboto Slab</vt:lpstr>
      <vt:lpstr>Gilda Display</vt:lpstr>
      <vt:lpstr>Open Sans</vt:lpstr>
      <vt:lpstr>Office Theme</vt:lpstr>
      <vt:lpstr>Simple Light</vt:lpstr>
      <vt:lpstr>Office Theme</vt:lpstr>
      <vt:lpstr>Office Theme</vt:lpstr>
      <vt:lpstr>1_Office Theme</vt:lpstr>
      <vt:lpstr>Simple Light</vt:lpstr>
      <vt:lpstr>Office Theme</vt:lpstr>
      <vt:lpstr>Welcome to CEEDAR’s Leadership Topical Action Group (TAG)</vt:lpstr>
      <vt:lpstr>Check In</vt:lpstr>
      <vt:lpstr>Virtual Meeting Recording Notice</vt:lpstr>
      <vt:lpstr>Welcome &amp; Introductions </vt:lpstr>
      <vt:lpstr>Our Partners</vt:lpstr>
      <vt:lpstr>States Participating in the TAG</vt:lpstr>
      <vt:lpstr>The purpose of the TAG is to…</vt:lpstr>
      <vt:lpstr>Leadership TAG Topics for Discussion</vt:lpstr>
      <vt:lpstr>Today’s Agenda </vt:lpstr>
      <vt:lpstr>Standard 9: Operations and Management</vt:lpstr>
      <vt:lpstr>Standard 10: School Improvement</vt:lpstr>
      <vt:lpstr>Relationship of School Leadership Work to Student Learning (NPBEA, 2015)</vt:lpstr>
      <vt:lpstr>Cross State Breakout Room Guiding Question</vt:lpstr>
      <vt:lpstr>Takeaways from Cross State Discussion</vt:lpstr>
      <vt:lpstr>Dallas ISD - School Improvement</vt:lpstr>
      <vt:lpstr>OUR VISION Dallas ISD seeks to be a premier urban school district.  OUR MISSION Educating all students for success.</vt:lpstr>
      <vt:lpstr>Our Plan</vt:lpstr>
      <vt:lpstr>Our Beliefs</vt:lpstr>
      <vt:lpstr>OBJECTIVES</vt:lpstr>
      <vt:lpstr>Accountability Rating</vt:lpstr>
      <vt:lpstr>School  Improvement </vt:lpstr>
      <vt:lpstr>Leveraging the MTSS Process to Differentiate Learning Gaps  from Learning Disabilities </vt:lpstr>
      <vt:lpstr>Executive Summary</vt:lpstr>
      <vt:lpstr>Problem of Practice: Referral Trends</vt:lpstr>
      <vt:lpstr>Problem Statement: </vt:lpstr>
      <vt:lpstr>What is the Law?</vt:lpstr>
      <vt:lpstr>LINE OF DELINEATION</vt:lpstr>
      <vt:lpstr>Data Meetings &amp;  Student Goal Setting</vt:lpstr>
      <vt:lpstr>Data Meeting Cycle Process</vt:lpstr>
      <vt:lpstr>Data Template Review</vt:lpstr>
      <vt:lpstr>“When students can answer -   Where am I going? How am I doing? What’s next? -  they are empowered to own their learning journey.”</vt:lpstr>
      <vt:lpstr>STUDENT GOAL SHEET SAMPLES</vt:lpstr>
      <vt:lpstr>STUDENT GOAL SETTING EXPECTATIONS</vt:lpstr>
      <vt:lpstr>KEY LEADERSHIP TAKE AWAYS</vt:lpstr>
      <vt:lpstr>Dallas ISD Q&amp;A</vt:lpstr>
      <vt:lpstr>Invitations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Wuthrich, Mathilde</cp:lastModifiedBy>
  <cp:revision>3</cp:revision>
  <dcterms:modified xsi:type="dcterms:W3CDTF">2026-03-27T12:56:56Z</dcterms:modified>
</cp:coreProperties>
</file>