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7" r:id="rId2"/>
    <p:sldMasterId id="2147483688" r:id="rId3"/>
  </p:sldMasterIdLst>
  <p:notesMasterIdLst>
    <p:notesMasterId r:id="rId4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Lst>
  <p:sldSz cx="12192000" cy="6858000"/>
  <p:notesSz cx="6858000" cy="9144000"/>
  <p:embeddedFontLst>
    <p:embeddedFont>
      <p:font typeface="Aharoni" panose="02010803020104030203" pitchFamily="2" charset="-79"/>
      <p:bold r:id="rId48"/>
    </p:embeddedFont>
    <p:embeddedFont>
      <p:font typeface="Arial Narrow" panose="020B0606020202030204" pitchFamily="34" charset="0"/>
      <p:regular r:id="rId49"/>
      <p:bold r:id="rId50"/>
      <p:italic r:id="rId51"/>
      <p:boldItalic r:id="rId52"/>
    </p:embeddedFont>
    <p:embeddedFont>
      <p:font typeface="Candara" panose="020E0502030303020204" pitchFamily="34" charset="0"/>
      <p:regular r:id="rId53"/>
      <p:bold r:id="rId54"/>
      <p:italic r:id="rId55"/>
      <p:boldItalic r:id="rId56"/>
    </p:embeddedFont>
    <p:embeddedFont>
      <p:font typeface="Century Gothic" panose="020B0502020202020204" pitchFamily="34" charset="0"/>
      <p:regular r:id="rId57"/>
      <p:bold r:id="rId58"/>
      <p:italic r:id="rId59"/>
      <p:boldItalic r:id="rId60"/>
    </p:embeddedFont>
    <p:embeddedFont>
      <p:font typeface="Lato" panose="020F0502020204030203" pitchFamily="34" charset="0"/>
      <p:regular r:id="rId61"/>
      <p:bold r:id="rId62"/>
      <p:italic r:id="rId63"/>
      <p:boldItalic r:id="rId64"/>
    </p:embeddedFont>
    <p:embeddedFont>
      <p:font typeface="Open Sans" panose="020B0606030504020204" pitchFamily="34" charset="0"/>
      <p:regular r:id="rId65"/>
      <p:bold r:id="rId66"/>
      <p:italic r:id="rId67"/>
      <p:boldItalic r:id="rId68"/>
    </p:embeddedFont>
    <p:embeddedFont>
      <p:font typeface="Poppins" panose="00000500000000000000" pitchFamily="2" charset="0"/>
      <p:regular r:id="rId69"/>
      <p:bold r:id="rId70"/>
      <p:italic r:id="rId71"/>
      <p:boldItalic r:id="rId72"/>
    </p:embeddedFont>
    <p:embeddedFont>
      <p:font typeface="Roboto" panose="02000000000000000000" pitchFamily="2"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973482-4FCD-401D-A4A5-9995D3D3A266}">
  <a:tblStyle styleId="{F9973482-4FCD-401D-A4A5-9995D3D3A266}"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0FD661B6-D3A4-4AAB-B221-3BC75B6E79F0}"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41" autoAdjust="0"/>
  </p:normalViewPr>
  <p:slideViewPr>
    <p:cSldViewPr snapToGrid="0">
      <p:cViewPr varScale="1">
        <p:scale>
          <a:sx n="76" d="100"/>
          <a:sy n="76" d="100"/>
        </p:scale>
        <p:origin x="168" y="53"/>
      </p:cViewPr>
      <p:guideLst/>
    </p:cSldViewPr>
  </p:slideViewPr>
  <p:outlineViewPr>
    <p:cViewPr>
      <p:scale>
        <a:sx n="33" d="100"/>
        <a:sy n="33" d="100"/>
      </p:scale>
      <p:origin x="0" y="-466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4" Type="http://schemas.openxmlformats.org/officeDocument/2006/relationships/font" Target="fonts/font27.fntdata"/><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14.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4.fntdata"/><Relationship Id="rId72" Type="http://schemas.openxmlformats.org/officeDocument/2006/relationships/font" Target="fonts/font25.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font" Target="fonts/font26.fntdata"/><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3.fntdata"/><Relationship Id="rId55" Type="http://schemas.openxmlformats.org/officeDocument/2006/relationships/font" Target="fonts/font8.fntdata"/><Relationship Id="rId76" Type="http://schemas.openxmlformats.org/officeDocument/2006/relationships/font" Target="fonts/font29.fntdata"/><Relationship Id="rId7" Type="http://schemas.openxmlformats.org/officeDocument/2006/relationships/slide" Target="slides/slide4.xml"/><Relationship Id="rId71" Type="http://schemas.openxmlformats.org/officeDocument/2006/relationships/font" Target="fonts/font24.fntdata"/><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surveymonkey.com/r/T7LCCLC"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drive.google.com/drive/folders/1CW8GKw9fwG73IsnMK6pQFKcDzfahMjhQ?usp=drive_link"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Abby: Make everyone co-hosts</a:t>
            </a:r>
            <a:endParaRPr/>
          </a:p>
          <a:p>
            <a:pPr marL="0" lvl="0" indent="0" algn="l" rtl="0">
              <a:lnSpc>
                <a:spcPct val="100000"/>
              </a:lnSpc>
              <a:spcBef>
                <a:spcPts val="0"/>
              </a:spcBef>
              <a:spcAft>
                <a:spcPts val="0"/>
              </a:spcAft>
              <a:buSzPts val="1400"/>
              <a:buNone/>
            </a:pPr>
            <a:r>
              <a:rPr lang="en-US"/>
              <a:t>Speaker: Abby</a:t>
            </a:r>
            <a:endParaRPr/>
          </a:p>
          <a:p>
            <a:pPr marL="0" lvl="0" indent="0" algn="l" rtl="0">
              <a:lnSpc>
                <a:spcPct val="100000"/>
              </a:lnSpc>
              <a:spcBef>
                <a:spcPts val="0"/>
              </a:spcBef>
              <a:spcAft>
                <a:spcPts val="0"/>
              </a:spcAft>
              <a:buSzPts val="1400"/>
              <a:buNone/>
            </a:pPr>
            <a:r>
              <a:rPr lang="en-US"/>
              <a:t>3:00-3:01</a:t>
            </a:r>
            <a:endParaRPr/>
          </a:p>
        </p:txBody>
      </p:sp>
      <p:sp>
        <p:nvSpPr>
          <p:cNvPr id="306" name="Google Shape;30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5e80cbdd2d_0_475:notes"/>
          <p:cNvSpPr>
            <a:spLocks noGrp="1" noRot="1" noChangeAspect="1"/>
          </p:cNvSpPr>
          <p:nvPr>
            <p:ph type="sldImg" idx="2"/>
          </p:nvPr>
        </p:nvSpPr>
        <p:spPr>
          <a:xfrm>
            <a:off x="1033463" y="677863"/>
            <a:ext cx="4791075" cy="2695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g35e80cbdd2d_0_475:notes"/>
          <p:cNvSpPr txBox="1">
            <a:spLocks noGrp="1"/>
          </p:cNvSpPr>
          <p:nvPr>
            <p:ph type="body" idx="1"/>
          </p:nvPr>
        </p:nvSpPr>
        <p:spPr>
          <a:xfrm>
            <a:off x="223626" y="3479931"/>
            <a:ext cx="6409200" cy="4947300"/>
          </a:xfrm>
          <a:prstGeom prst="rect">
            <a:avLst/>
          </a:prstGeom>
          <a:noFill/>
          <a:ln>
            <a:noFill/>
          </a:ln>
        </p:spPr>
        <p:txBody>
          <a:bodyPr spcFirstLastPara="1" wrap="square" lIns="91275" tIns="45650" rIns="91275" bIns="45650" anchor="t" anchorCtr="0">
            <a:noAutofit/>
          </a:bodyPr>
          <a:lstStyle/>
          <a:p>
            <a:pPr marL="0" lvl="0" indent="-69850" algn="l" rtl="0">
              <a:spcBef>
                <a:spcPts val="0"/>
              </a:spcBef>
              <a:spcAft>
                <a:spcPts val="0"/>
              </a:spcAft>
              <a:buClr>
                <a:srgbClr val="212121"/>
              </a:buClr>
              <a:buSzPts val="1100"/>
              <a:buFont typeface="Arial"/>
              <a:buChar char="•"/>
            </a:pPr>
            <a:r>
              <a:rPr lang="en-US" b="1">
                <a:solidFill>
                  <a:srgbClr val="212121"/>
                </a:solidFill>
                <a:latin typeface="Arial"/>
                <a:ea typeface="Arial"/>
                <a:cs typeface="Arial"/>
                <a:sym typeface="Arial"/>
              </a:rPr>
              <a:t>Strategies = bigger picture conceptual ways in which an issue can be addressed</a:t>
            </a:r>
            <a:endParaRPr sz="1000" b="0" i="0" u="none" strike="noStrike">
              <a:solidFill>
                <a:srgbClr val="212121"/>
              </a:solidFill>
              <a:latin typeface="Arial"/>
              <a:ea typeface="Arial"/>
              <a:cs typeface="Arial"/>
              <a:sym typeface="Arial"/>
            </a:endParaRPr>
          </a:p>
          <a:p>
            <a:pPr marL="0" lvl="0" indent="-69850" algn="l" rtl="0">
              <a:spcBef>
                <a:spcPts val="0"/>
              </a:spcBef>
              <a:spcAft>
                <a:spcPts val="0"/>
              </a:spcAft>
              <a:buClr>
                <a:srgbClr val="212121"/>
              </a:buClr>
              <a:buSzPts val="1100"/>
              <a:buFont typeface="Arial"/>
              <a:buChar char="•"/>
            </a:pPr>
            <a:r>
              <a:rPr lang="en-US" b="1">
                <a:solidFill>
                  <a:srgbClr val="212121"/>
                </a:solidFill>
                <a:latin typeface="Arial"/>
                <a:ea typeface="Arial"/>
                <a:cs typeface="Arial"/>
                <a:sym typeface="Arial"/>
              </a:rPr>
              <a:t>Solutions are HOW strategies are implemented, and include actions and point to resources</a:t>
            </a:r>
            <a:endParaRPr/>
          </a:p>
          <a:p>
            <a:pPr marL="0" lvl="0" indent="0" algn="l" rtl="0">
              <a:spcBef>
                <a:spcPts val="0"/>
              </a:spcBef>
              <a:spcAft>
                <a:spcPts val="0"/>
              </a:spcAft>
              <a:buNone/>
            </a:pPr>
            <a:endParaRPr/>
          </a:p>
        </p:txBody>
      </p:sp>
      <p:sp>
        <p:nvSpPr>
          <p:cNvPr id="388" name="Google Shape;388;g35e80cbdd2d_0_475:notes"/>
          <p:cNvSpPr txBox="1">
            <a:spLocks noGrp="1"/>
          </p:cNvSpPr>
          <p:nvPr>
            <p:ph type="dt" idx="10"/>
          </p:nvPr>
        </p:nvSpPr>
        <p:spPr>
          <a:xfrm>
            <a:off x="3884618" y="8534406"/>
            <a:ext cx="2748000" cy="6096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r>
              <a:rPr lang="en-US"/>
              <a:t>(added from Insert tab, Header &amp; Footer icon, Fixed Date and time)  1/23/2018</a:t>
            </a:r>
            <a:endParaRPr/>
          </a:p>
        </p:txBody>
      </p:sp>
      <p:sp>
        <p:nvSpPr>
          <p:cNvPr id="389" name="Google Shape;389;g35e80cbdd2d_0_475:notes"/>
          <p:cNvSpPr txBox="1">
            <a:spLocks noGrp="1"/>
          </p:cNvSpPr>
          <p:nvPr>
            <p:ph type="ftr" idx="11"/>
          </p:nvPr>
        </p:nvSpPr>
        <p:spPr>
          <a:xfrm>
            <a:off x="223626" y="8534409"/>
            <a:ext cx="2748000" cy="609600"/>
          </a:xfrm>
          <a:prstGeom prst="rect">
            <a:avLst/>
          </a:prstGeom>
          <a:noFill/>
          <a:ln>
            <a:noFill/>
          </a:ln>
        </p:spPr>
        <p:txBody>
          <a:bodyPr spcFirstLastPara="1" wrap="square" lIns="91275" tIns="45650" rIns="91275" bIns="45650" anchor="b" anchorCtr="0">
            <a:noAutofit/>
          </a:bodyPr>
          <a:lstStyle/>
          <a:p>
            <a:pPr marL="0" lvl="0" indent="0" algn="l" rtl="0">
              <a:spcBef>
                <a:spcPts val="0"/>
              </a:spcBef>
              <a:spcAft>
                <a:spcPts val="0"/>
              </a:spcAft>
              <a:buNone/>
            </a:pPr>
            <a:r>
              <a:rPr lang="en-US"/>
              <a:t>Presentation Title (added from Insert tab, Header &amp; Footer icon)</a:t>
            </a:r>
            <a:endParaRPr/>
          </a:p>
        </p:txBody>
      </p:sp>
      <p:sp>
        <p:nvSpPr>
          <p:cNvPr id="390" name="Google Shape;390;g35e80cbdd2d_0_475:notes"/>
          <p:cNvSpPr txBox="1">
            <a:spLocks noGrp="1"/>
          </p:cNvSpPr>
          <p:nvPr>
            <p:ph type="sldNum" idx="12"/>
          </p:nvPr>
        </p:nvSpPr>
        <p:spPr>
          <a:xfrm>
            <a:off x="3357779" y="8898950"/>
            <a:ext cx="142500" cy="182400"/>
          </a:xfrm>
          <a:prstGeom prst="rect">
            <a:avLst/>
          </a:prstGeom>
          <a:noFill/>
          <a:ln>
            <a:noFill/>
          </a:ln>
        </p:spPr>
        <p:txBody>
          <a:bodyPr spcFirstLastPara="1" wrap="square" lIns="0" tIns="0" rIns="0" bIns="45650" anchor="ctr" anchorCtr="1">
            <a:noAutofit/>
          </a:bodyPr>
          <a:lstStyle/>
          <a:p>
            <a:pPr marL="0" lvl="0" indent="0" algn="ct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35e80cbdd2d_0_486:notes"/>
          <p:cNvSpPr>
            <a:spLocks noGrp="1" noRot="1" noChangeAspect="1"/>
          </p:cNvSpPr>
          <p:nvPr>
            <p:ph type="sldImg" idx="2"/>
          </p:nvPr>
        </p:nvSpPr>
        <p:spPr>
          <a:xfrm>
            <a:off x="1033463" y="677863"/>
            <a:ext cx="4791075" cy="2695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35e80cbdd2d_0_486:notes"/>
          <p:cNvSpPr txBox="1">
            <a:spLocks noGrp="1"/>
          </p:cNvSpPr>
          <p:nvPr>
            <p:ph type="body" idx="1"/>
          </p:nvPr>
        </p:nvSpPr>
        <p:spPr>
          <a:xfrm>
            <a:off x="223626" y="3479931"/>
            <a:ext cx="6409200" cy="49473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None/>
            </a:pPr>
            <a:endParaRPr/>
          </a:p>
        </p:txBody>
      </p:sp>
      <p:sp>
        <p:nvSpPr>
          <p:cNvPr id="400" name="Google Shape;400;g35e80cbdd2d_0_486:notes"/>
          <p:cNvSpPr txBox="1">
            <a:spLocks noGrp="1"/>
          </p:cNvSpPr>
          <p:nvPr>
            <p:ph type="dt" idx="10"/>
          </p:nvPr>
        </p:nvSpPr>
        <p:spPr>
          <a:xfrm>
            <a:off x="3884618" y="8534406"/>
            <a:ext cx="2748000" cy="6096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r>
              <a:rPr lang="en-US"/>
              <a:t>(added from Insert tab, Header &amp; Footer icon, Fixed Date and time)  1/23/2018</a:t>
            </a:r>
            <a:endParaRPr/>
          </a:p>
        </p:txBody>
      </p:sp>
      <p:sp>
        <p:nvSpPr>
          <p:cNvPr id="401" name="Google Shape;401;g35e80cbdd2d_0_486:notes"/>
          <p:cNvSpPr txBox="1">
            <a:spLocks noGrp="1"/>
          </p:cNvSpPr>
          <p:nvPr>
            <p:ph type="ftr" idx="11"/>
          </p:nvPr>
        </p:nvSpPr>
        <p:spPr>
          <a:xfrm>
            <a:off x="223626" y="8534409"/>
            <a:ext cx="2748000" cy="609600"/>
          </a:xfrm>
          <a:prstGeom prst="rect">
            <a:avLst/>
          </a:prstGeom>
          <a:noFill/>
          <a:ln>
            <a:noFill/>
          </a:ln>
        </p:spPr>
        <p:txBody>
          <a:bodyPr spcFirstLastPara="1" wrap="square" lIns="91275" tIns="45650" rIns="91275" bIns="45650" anchor="b" anchorCtr="0">
            <a:noAutofit/>
          </a:bodyPr>
          <a:lstStyle/>
          <a:p>
            <a:pPr marL="0" lvl="0" indent="0" algn="l" rtl="0">
              <a:spcBef>
                <a:spcPts val="0"/>
              </a:spcBef>
              <a:spcAft>
                <a:spcPts val="0"/>
              </a:spcAft>
              <a:buNone/>
            </a:pPr>
            <a:r>
              <a:rPr lang="en-US"/>
              <a:t>Presentation Title (added from Insert tab, Header &amp; Footer icon)</a:t>
            </a:r>
            <a:endParaRPr/>
          </a:p>
        </p:txBody>
      </p:sp>
      <p:sp>
        <p:nvSpPr>
          <p:cNvPr id="402" name="Google Shape;402;g35e80cbdd2d_0_486:notes"/>
          <p:cNvSpPr txBox="1">
            <a:spLocks noGrp="1"/>
          </p:cNvSpPr>
          <p:nvPr>
            <p:ph type="sldNum" idx="12"/>
          </p:nvPr>
        </p:nvSpPr>
        <p:spPr>
          <a:xfrm>
            <a:off x="3357779" y="8898950"/>
            <a:ext cx="142500" cy="182400"/>
          </a:xfrm>
          <a:prstGeom prst="rect">
            <a:avLst/>
          </a:prstGeom>
          <a:noFill/>
          <a:ln>
            <a:noFill/>
          </a:ln>
        </p:spPr>
        <p:txBody>
          <a:bodyPr spcFirstLastPara="1" wrap="square" lIns="0" tIns="0" rIns="0" bIns="45650" anchor="ctr" anchorCtr="1">
            <a:noAutofit/>
          </a:bodyPr>
          <a:lstStyle/>
          <a:p>
            <a:pPr marL="0" lvl="0" indent="0" algn="ct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5e80cbdd2d_0_506:notes"/>
          <p:cNvSpPr>
            <a:spLocks noGrp="1" noRot="1" noChangeAspect="1"/>
          </p:cNvSpPr>
          <p:nvPr>
            <p:ph type="sldImg" idx="2"/>
          </p:nvPr>
        </p:nvSpPr>
        <p:spPr>
          <a:xfrm>
            <a:off x="1033463" y="677863"/>
            <a:ext cx="4791075" cy="2695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35e80cbdd2d_0_506:notes"/>
          <p:cNvSpPr txBox="1">
            <a:spLocks noGrp="1"/>
          </p:cNvSpPr>
          <p:nvPr>
            <p:ph type="body" idx="1"/>
          </p:nvPr>
        </p:nvSpPr>
        <p:spPr>
          <a:xfrm>
            <a:off x="223626" y="3479931"/>
            <a:ext cx="6409200" cy="4947300"/>
          </a:xfrm>
          <a:prstGeom prst="rect">
            <a:avLst/>
          </a:prstGeom>
          <a:noFill/>
          <a:ln>
            <a:noFill/>
          </a:ln>
        </p:spPr>
        <p:txBody>
          <a:bodyPr spcFirstLastPara="1" wrap="square" lIns="91275" tIns="45650" rIns="91275" bIns="45650" anchor="t" anchorCtr="0">
            <a:noAutofit/>
          </a:bodyPr>
          <a:lstStyle/>
          <a:p>
            <a:pPr marL="0" marR="0" lvl="0" indent="0" algn="l" rtl="0">
              <a:spcBef>
                <a:spcPts val="0"/>
              </a:spcBef>
              <a:spcAft>
                <a:spcPts val="0"/>
              </a:spcAft>
              <a:buClr>
                <a:srgbClr val="212121"/>
              </a:buClr>
              <a:buSzPts val="1100"/>
              <a:buFont typeface="Arial"/>
              <a:buNone/>
            </a:pPr>
            <a:r>
              <a:rPr lang="en-US" sz="1100" b="1" i="0" u="none" strike="noStrike">
                <a:solidFill>
                  <a:srgbClr val="212121"/>
                </a:solidFill>
                <a:latin typeface="Arial"/>
                <a:ea typeface="Arial"/>
                <a:cs typeface="Arial"/>
                <a:sym typeface="Arial"/>
              </a:rPr>
              <a:t>Slide 2: Key Retention Issues</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Overview:</a:t>
            </a:r>
            <a:r>
              <a:rPr lang="en-US" sz="1100" b="0" i="0" u="none" strike="noStrike">
                <a:solidFill>
                  <a:srgbClr val="212121"/>
                </a:solidFill>
                <a:latin typeface="Arial"/>
                <a:ea typeface="Arial"/>
                <a:cs typeface="Arial"/>
                <a:sym typeface="Arial"/>
              </a:rPr>
              <a:t> Introduction to the six pressing retention issues highlighted by the Navigator. </a:t>
            </a:r>
            <a:endParaRPr sz="1000" b="0" i="0" u="none" strike="noStrike">
              <a:solidFill>
                <a:srgbClr val="212121"/>
              </a:solidFill>
              <a:latin typeface="Arial"/>
              <a:ea typeface="Arial"/>
              <a:cs typeface="Arial"/>
              <a:sym typeface="Arial"/>
            </a:endParaRPr>
          </a:p>
          <a:p>
            <a:pPr marL="723900" marR="0" lvl="1" indent="-273050" algn="l" rtl="0">
              <a:spcBef>
                <a:spcPts val="0"/>
              </a:spcBef>
              <a:spcAft>
                <a:spcPts val="0"/>
              </a:spcAft>
              <a:buClr>
                <a:srgbClr val="212121"/>
              </a:buClr>
              <a:buSzPts val="1100"/>
              <a:buFont typeface="Courier New"/>
              <a:buChar char="o"/>
            </a:pPr>
            <a:r>
              <a:rPr lang="en-US" sz="1100" b="0" i="0" u="none" strike="noStrike">
                <a:solidFill>
                  <a:srgbClr val="212121"/>
                </a:solidFill>
                <a:latin typeface="Arial"/>
                <a:ea typeface="Arial"/>
                <a:cs typeface="Arial"/>
                <a:sym typeface="Arial"/>
              </a:rPr>
              <a:t>Role Ambiguity</a:t>
            </a:r>
            <a:endParaRPr sz="1000" b="0" i="0" u="none" strike="noStrike">
              <a:solidFill>
                <a:srgbClr val="212121"/>
              </a:solidFill>
              <a:latin typeface="Arial"/>
              <a:ea typeface="Arial"/>
              <a:cs typeface="Arial"/>
              <a:sym typeface="Arial"/>
            </a:endParaRPr>
          </a:p>
          <a:p>
            <a:pPr marL="723900" marR="0" lvl="1" indent="-273050" algn="l" rtl="0">
              <a:spcBef>
                <a:spcPts val="0"/>
              </a:spcBef>
              <a:spcAft>
                <a:spcPts val="0"/>
              </a:spcAft>
              <a:buClr>
                <a:srgbClr val="212121"/>
              </a:buClr>
              <a:buSzPts val="1100"/>
              <a:buFont typeface="Courier New"/>
              <a:buChar char="o"/>
            </a:pPr>
            <a:r>
              <a:rPr lang="en-US" sz="1100" b="0" i="0" u="none" strike="noStrike">
                <a:solidFill>
                  <a:srgbClr val="212121"/>
                </a:solidFill>
                <a:latin typeface="Arial"/>
                <a:ea typeface="Arial"/>
                <a:cs typeface="Arial"/>
                <a:sym typeface="Arial"/>
              </a:rPr>
              <a:t>Feeling Isolated</a:t>
            </a:r>
            <a:endParaRPr sz="1000" b="0" i="0" u="none" strike="noStrike">
              <a:solidFill>
                <a:srgbClr val="212121"/>
              </a:solidFill>
              <a:latin typeface="Arial"/>
              <a:ea typeface="Arial"/>
              <a:cs typeface="Arial"/>
              <a:sym typeface="Arial"/>
            </a:endParaRPr>
          </a:p>
          <a:p>
            <a:pPr marL="723900" marR="0" lvl="1" indent="-273050" algn="l" rtl="0">
              <a:spcBef>
                <a:spcPts val="0"/>
              </a:spcBef>
              <a:spcAft>
                <a:spcPts val="0"/>
              </a:spcAft>
              <a:buClr>
                <a:srgbClr val="212121"/>
              </a:buClr>
              <a:buSzPts val="1100"/>
              <a:buFont typeface="Courier New"/>
              <a:buChar char="o"/>
            </a:pPr>
            <a:r>
              <a:rPr lang="en-US" sz="1100" b="0" i="0" u="none" strike="noStrike">
                <a:solidFill>
                  <a:srgbClr val="212121"/>
                </a:solidFill>
                <a:latin typeface="Arial"/>
                <a:ea typeface="Arial"/>
                <a:cs typeface="Arial"/>
                <a:sym typeface="Arial"/>
              </a:rPr>
              <a:t>Untapped Expertise</a:t>
            </a:r>
            <a:endParaRPr sz="1000" b="0" i="0" u="none" strike="noStrike">
              <a:solidFill>
                <a:srgbClr val="212121"/>
              </a:solidFill>
              <a:latin typeface="Arial"/>
              <a:ea typeface="Arial"/>
              <a:cs typeface="Arial"/>
              <a:sym typeface="Arial"/>
            </a:endParaRPr>
          </a:p>
          <a:p>
            <a:pPr marL="723900" marR="0" lvl="1" indent="-273050" algn="l" rtl="0">
              <a:spcBef>
                <a:spcPts val="0"/>
              </a:spcBef>
              <a:spcAft>
                <a:spcPts val="0"/>
              </a:spcAft>
              <a:buClr>
                <a:srgbClr val="212121"/>
              </a:buClr>
              <a:buSzPts val="1100"/>
              <a:buFont typeface="Courier New"/>
              <a:buChar char="o"/>
            </a:pPr>
            <a:r>
              <a:rPr lang="en-US" sz="1100" b="0" i="0" u="none" strike="noStrike">
                <a:solidFill>
                  <a:srgbClr val="212121"/>
                </a:solidFill>
                <a:latin typeface="Arial"/>
                <a:ea typeface="Arial"/>
                <a:cs typeface="Arial"/>
                <a:sym typeface="Arial"/>
              </a:rPr>
              <a:t>Overloaded and Overextended</a:t>
            </a:r>
            <a:endParaRPr sz="1000" b="0" i="0" u="none" strike="noStrike">
              <a:solidFill>
                <a:srgbClr val="212121"/>
              </a:solidFill>
              <a:latin typeface="Arial"/>
              <a:ea typeface="Arial"/>
              <a:cs typeface="Arial"/>
              <a:sym typeface="Arial"/>
            </a:endParaRPr>
          </a:p>
          <a:p>
            <a:pPr marL="723900" marR="0" lvl="1" indent="-273050" algn="l" rtl="0">
              <a:spcBef>
                <a:spcPts val="0"/>
              </a:spcBef>
              <a:spcAft>
                <a:spcPts val="0"/>
              </a:spcAft>
              <a:buClr>
                <a:srgbClr val="212121"/>
              </a:buClr>
              <a:buSzPts val="1100"/>
              <a:buFont typeface="Courier New"/>
              <a:buChar char="o"/>
            </a:pPr>
            <a:r>
              <a:rPr lang="en-US" sz="1100" b="0" i="0" u="none" strike="noStrike">
                <a:solidFill>
                  <a:srgbClr val="212121"/>
                </a:solidFill>
                <a:latin typeface="Arial"/>
                <a:ea typeface="Arial"/>
                <a:cs typeface="Arial"/>
                <a:sym typeface="Arial"/>
              </a:rPr>
              <a:t>Differing Expectations: School and Home</a:t>
            </a:r>
            <a:endParaRPr sz="1000" b="0" i="0" u="none" strike="noStrike">
              <a:solidFill>
                <a:srgbClr val="212121"/>
              </a:solidFill>
              <a:latin typeface="Arial"/>
              <a:ea typeface="Arial"/>
              <a:cs typeface="Arial"/>
              <a:sym typeface="Arial"/>
            </a:endParaRPr>
          </a:p>
          <a:p>
            <a:pPr marL="723900" marR="0" lvl="1" indent="-273050" algn="l" rtl="0">
              <a:spcBef>
                <a:spcPts val="0"/>
              </a:spcBef>
              <a:spcAft>
                <a:spcPts val="0"/>
              </a:spcAft>
              <a:buClr>
                <a:srgbClr val="212121"/>
              </a:buClr>
              <a:buSzPts val="1100"/>
              <a:buFont typeface="Courier New"/>
              <a:buChar char="o"/>
            </a:pPr>
            <a:r>
              <a:rPr lang="en-US" sz="1100" b="0" i="0" u="none" strike="noStrike">
                <a:solidFill>
                  <a:srgbClr val="212121"/>
                </a:solidFill>
                <a:latin typeface="Arial"/>
                <a:ea typeface="Arial"/>
                <a:cs typeface="Arial"/>
                <a:sym typeface="Arial"/>
              </a:rPr>
              <a:t>Feeling Unsupported</a:t>
            </a:r>
            <a:endParaRPr sz="1000" b="0" i="0" u="none" strike="noStrike">
              <a:solidFill>
                <a:srgbClr val="212121"/>
              </a:solidFill>
              <a:latin typeface="Arial"/>
              <a:ea typeface="Arial"/>
              <a:cs typeface="Arial"/>
              <a:sym typeface="Arial"/>
            </a:endParaRPr>
          </a:p>
          <a:p>
            <a:pPr marL="0" lvl="0" indent="0" algn="l" rtl="0">
              <a:spcBef>
                <a:spcPts val="0"/>
              </a:spcBef>
              <a:spcAft>
                <a:spcPts val="0"/>
              </a:spcAft>
              <a:buNone/>
            </a:pPr>
            <a:endParaRPr/>
          </a:p>
        </p:txBody>
      </p:sp>
      <p:sp>
        <p:nvSpPr>
          <p:cNvPr id="421" name="Google Shape;421;g35e80cbdd2d_0_506:notes"/>
          <p:cNvSpPr txBox="1">
            <a:spLocks noGrp="1"/>
          </p:cNvSpPr>
          <p:nvPr>
            <p:ph type="dt" idx="10"/>
          </p:nvPr>
        </p:nvSpPr>
        <p:spPr>
          <a:xfrm>
            <a:off x="3884618" y="8534406"/>
            <a:ext cx="2748000" cy="6096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r>
              <a:rPr lang="en-US"/>
              <a:t>(added from Insert tab, Header &amp; Footer icon, Fixed Date and time)  1/23/2018</a:t>
            </a:r>
            <a:endParaRPr/>
          </a:p>
        </p:txBody>
      </p:sp>
      <p:sp>
        <p:nvSpPr>
          <p:cNvPr id="422" name="Google Shape;422;g35e80cbdd2d_0_506:notes"/>
          <p:cNvSpPr txBox="1">
            <a:spLocks noGrp="1"/>
          </p:cNvSpPr>
          <p:nvPr>
            <p:ph type="ftr" idx="11"/>
          </p:nvPr>
        </p:nvSpPr>
        <p:spPr>
          <a:xfrm>
            <a:off x="223626" y="8534409"/>
            <a:ext cx="2748000" cy="609600"/>
          </a:xfrm>
          <a:prstGeom prst="rect">
            <a:avLst/>
          </a:prstGeom>
          <a:noFill/>
          <a:ln>
            <a:noFill/>
          </a:ln>
        </p:spPr>
        <p:txBody>
          <a:bodyPr spcFirstLastPara="1" wrap="square" lIns="91275" tIns="45650" rIns="91275" bIns="45650" anchor="b" anchorCtr="0">
            <a:noAutofit/>
          </a:bodyPr>
          <a:lstStyle/>
          <a:p>
            <a:pPr marL="0" lvl="0" indent="0" algn="l" rtl="0">
              <a:spcBef>
                <a:spcPts val="0"/>
              </a:spcBef>
              <a:spcAft>
                <a:spcPts val="0"/>
              </a:spcAft>
              <a:buNone/>
            </a:pPr>
            <a:r>
              <a:rPr lang="en-US"/>
              <a:t>Presentation Title (added from Insert tab, Header &amp; Footer icon)</a:t>
            </a:r>
            <a:endParaRPr/>
          </a:p>
        </p:txBody>
      </p:sp>
      <p:sp>
        <p:nvSpPr>
          <p:cNvPr id="423" name="Google Shape;423;g35e80cbdd2d_0_506:notes"/>
          <p:cNvSpPr txBox="1">
            <a:spLocks noGrp="1"/>
          </p:cNvSpPr>
          <p:nvPr>
            <p:ph type="sldNum" idx="12"/>
          </p:nvPr>
        </p:nvSpPr>
        <p:spPr>
          <a:xfrm>
            <a:off x="3357779" y="8898950"/>
            <a:ext cx="142500" cy="182400"/>
          </a:xfrm>
          <a:prstGeom prst="rect">
            <a:avLst/>
          </a:prstGeom>
          <a:noFill/>
          <a:ln>
            <a:noFill/>
          </a:ln>
        </p:spPr>
        <p:txBody>
          <a:bodyPr spcFirstLastPara="1" wrap="square" lIns="0" tIns="0" rIns="0" bIns="45650" anchor="ctr" anchorCtr="1">
            <a:noAutofit/>
          </a:bodyPr>
          <a:lstStyle/>
          <a:p>
            <a:pPr marL="0" lvl="0" indent="0" algn="ct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5e80cbdd2d_0_528:notes"/>
          <p:cNvSpPr>
            <a:spLocks noGrp="1" noRot="1" noChangeAspect="1"/>
          </p:cNvSpPr>
          <p:nvPr>
            <p:ph type="sldImg" idx="2"/>
          </p:nvPr>
        </p:nvSpPr>
        <p:spPr>
          <a:xfrm>
            <a:off x="1033463" y="677863"/>
            <a:ext cx="4791075" cy="2695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g35e80cbdd2d_0_528:notes"/>
          <p:cNvSpPr txBox="1">
            <a:spLocks noGrp="1"/>
          </p:cNvSpPr>
          <p:nvPr>
            <p:ph type="body" idx="1"/>
          </p:nvPr>
        </p:nvSpPr>
        <p:spPr>
          <a:xfrm>
            <a:off x="223626" y="3479931"/>
            <a:ext cx="6409200" cy="4947300"/>
          </a:xfrm>
          <a:prstGeom prst="rect">
            <a:avLst/>
          </a:prstGeom>
          <a:noFill/>
          <a:ln>
            <a:noFill/>
          </a:ln>
        </p:spPr>
        <p:txBody>
          <a:bodyPr spcFirstLastPara="1" wrap="square" lIns="91275" tIns="45650" rIns="91275" bIns="45650" anchor="t" anchorCtr="0">
            <a:noAutofit/>
          </a:bodyPr>
          <a:lstStyle/>
          <a:p>
            <a:pPr marL="0" marR="0" lvl="0" indent="0" algn="l" rtl="0">
              <a:spcBef>
                <a:spcPts val="0"/>
              </a:spcBef>
              <a:spcAft>
                <a:spcPts val="0"/>
              </a:spcAft>
              <a:buClr>
                <a:srgbClr val="212121"/>
              </a:buClr>
              <a:buSzPts val="1100"/>
              <a:buFont typeface="Arial"/>
              <a:buNone/>
            </a:pPr>
            <a:r>
              <a:rPr lang="en-US" sz="1100" b="1" i="0" u="none" strike="noStrike">
                <a:solidFill>
                  <a:srgbClr val="212121"/>
                </a:solidFill>
                <a:latin typeface="Arial"/>
                <a:ea typeface="Arial"/>
                <a:cs typeface="Arial"/>
                <a:sym typeface="Arial"/>
              </a:rPr>
              <a:t>Slide 3: Role Ambiguity</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Description:</a:t>
            </a:r>
            <a:r>
              <a:rPr lang="en-US" sz="1100" b="0" i="0" u="none" strike="noStrike">
                <a:solidFill>
                  <a:srgbClr val="212121"/>
                </a:solidFill>
                <a:latin typeface="Arial"/>
                <a:ea typeface="Arial"/>
                <a:cs typeface="Arial"/>
                <a:sym typeface="Arial"/>
              </a:rPr>
              <a:t> Explanation of role ambiguity and its impact on special educators.</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Example:</a:t>
            </a:r>
            <a:r>
              <a:rPr lang="en-US" sz="1100" b="0" i="0" u="none" strike="noStrike">
                <a:solidFill>
                  <a:srgbClr val="212121"/>
                </a:solidFill>
                <a:latin typeface="Arial"/>
                <a:ea typeface="Arial"/>
                <a:cs typeface="Arial"/>
                <a:sym typeface="Arial"/>
              </a:rPr>
              <a:t> Principal Lee's story from the Navigator.</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Strategies:</a:t>
            </a:r>
            <a:r>
              <a:rPr lang="en-US" sz="1100" b="0" i="0" u="none" strike="noStrike">
                <a:solidFill>
                  <a:srgbClr val="212121"/>
                </a:solidFill>
                <a:latin typeface="Arial"/>
                <a:ea typeface="Arial"/>
                <a:cs typeface="Arial"/>
                <a:sym typeface="Arial"/>
              </a:rPr>
              <a:t> Toolkit strategies for clarifying roles and responsibilities.</a:t>
            </a:r>
            <a:endParaRPr sz="1000" b="0" i="0" u="none" strike="noStrike">
              <a:solidFill>
                <a:srgbClr val="212121"/>
              </a:solidFill>
              <a:latin typeface="Arial"/>
              <a:ea typeface="Arial"/>
              <a:cs typeface="Arial"/>
              <a:sym typeface="Arial"/>
            </a:endParaRPr>
          </a:p>
          <a:p>
            <a:pPr marL="0" lvl="0" indent="0" algn="l" rtl="0">
              <a:spcBef>
                <a:spcPts val="0"/>
              </a:spcBef>
              <a:spcAft>
                <a:spcPts val="0"/>
              </a:spcAft>
              <a:buNone/>
            </a:pPr>
            <a:endParaRPr/>
          </a:p>
        </p:txBody>
      </p:sp>
      <p:sp>
        <p:nvSpPr>
          <p:cNvPr id="444" name="Google Shape;444;g35e80cbdd2d_0_528:notes"/>
          <p:cNvSpPr txBox="1">
            <a:spLocks noGrp="1"/>
          </p:cNvSpPr>
          <p:nvPr>
            <p:ph type="dt" idx="10"/>
          </p:nvPr>
        </p:nvSpPr>
        <p:spPr>
          <a:xfrm>
            <a:off x="3884618" y="8534406"/>
            <a:ext cx="2748000" cy="6096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r>
              <a:rPr lang="en-US"/>
              <a:t>(added from Insert tab, Header &amp; Footer icon, Fixed Date and time)  1/23/2018</a:t>
            </a:r>
            <a:endParaRPr/>
          </a:p>
        </p:txBody>
      </p:sp>
      <p:sp>
        <p:nvSpPr>
          <p:cNvPr id="445" name="Google Shape;445;g35e80cbdd2d_0_528:notes"/>
          <p:cNvSpPr txBox="1">
            <a:spLocks noGrp="1"/>
          </p:cNvSpPr>
          <p:nvPr>
            <p:ph type="ftr" idx="11"/>
          </p:nvPr>
        </p:nvSpPr>
        <p:spPr>
          <a:xfrm>
            <a:off x="223626" y="8534409"/>
            <a:ext cx="2748000" cy="609600"/>
          </a:xfrm>
          <a:prstGeom prst="rect">
            <a:avLst/>
          </a:prstGeom>
          <a:noFill/>
          <a:ln>
            <a:noFill/>
          </a:ln>
        </p:spPr>
        <p:txBody>
          <a:bodyPr spcFirstLastPara="1" wrap="square" lIns="91275" tIns="45650" rIns="91275" bIns="45650" anchor="b" anchorCtr="0">
            <a:noAutofit/>
          </a:bodyPr>
          <a:lstStyle/>
          <a:p>
            <a:pPr marL="0" lvl="0" indent="0" algn="l" rtl="0">
              <a:spcBef>
                <a:spcPts val="0"/>
              </a:spcBef>
              <a:spcAft>
                <a:spcPts val="0"/>
              </a:spcAft>
              <a:buNone/>
            </a:pPr>
            <a:r>
              <a:rPr lang="en-US"/>
              <a:t>Presentation Title (added from Insert tab, Header &amp; Footer icon)</a:t>
            </a:r>
            <a:endParaRPr/>
          </a:p>
        </p:txBody>
      </p:sp>
      <p:sp>
        <p:nvSpPr>
          <p:cNvPr id="446" name="Google Shape;446;g35e80cbdd2d_0_528:notes"/>
          <p:cNvSpPr txBox="1">
            <a:spLocks noGrp="1"/>
          </p:cNvSpPr>
          <p:nvPr>
            <p:ph type="sldNum" idx="12"/>
          </p:nvPr>
        </p:nvSpPr>
        <p:spPr>
          <a:xfrm>
            <a:off x="3357779" y="8898950"/>
            <a:ext cx="142500" cy="182400"/>
          </a:xfrm>
          <a:prstGeom prst="rect">
            <a:avLst/>
          </a:prstGeom>
          <a:noFill/>
          <a:ln>
            <a:noFill/>
          </a:ln>
        </p:spPr>
        <p:txBody>
          <a:bodyPr spcFirstLastPara="1" wrap="square" lIns="0" tIns="0" rIns="0" bIns="45650" anchor="ctr" anchorCtr="1">
            <a:noAutofit/>
          </a:bodyPr>
          <a:lstStyle/>
          <a:p>
            <a:pPr marL="0" lvl="0" indent="0" algn="ct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5e80cbdd2d_0_542:notes"/>
          <p:cNvSpPr>
            <a:spLocks noGrp="1" noRot="1" noChangeAspect="1"/>
          </p:cNvSpPr>
          <p:nvPr>
            <p:ph type="sldImg" idx="2"/>
          </p:nvPr>
        </p:nvSpPr>
        <p:spPr>
          <a:xfrm>
            <a:off x="1033463" y="677863"/>
            <a:ext cx="4791075" cy="2695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g35e80cbdd2d_0_542:notes"/>
          <p:cNvSpPr txBox="1">
            <a:spLocks noGrp="1"/>
          </p:cNvSpPr>
          <p:nvPr>
            <p:ph type="body" idx="1"/>
          </p:nvPr>
        </p:nvSpPr>
        <p:spPr>
          <a:xfrm>
            <a:off x="223626" y="3479931"/>
            <a:ext cx="6409200" cy="49473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None/>
            </a:pPr>
            <a:endParaRPr/>
          </a:p>
        </p:txBody>
      </p:sp>
      <p:sp>
        <p:nvSpPr>
          <p:cNvPr id="459" name="Google Shape;459;g35e80cbdd2d_0_542:notes"/>
          <p:cNvSpPr txBox="1">
            <a:spLocks noGrp="1"/>
          </p:cNvSpPr>
          <p:nvPr>
            <p:ph type="dt" idx="10"/>
          </p:nvPr>
        </p:nvSpPr>
        <p:spPr>
          <a:xfrm>
            <a:off x="3884618" y="8534406"/>
            <a:ext cx="2748000" cy="6096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r>
              <a:rPr lang="en-US"/>
              <a:t>(added from Insert tab, Header &amp; Footer icon, Fixed Date and time)  1/23/2018</a:t>
            </a:r>
            <a:endParaRPr/>
          </a:p>
        </p:txBody>
      </p:sp>
      <p:sp>
        <p:nvSpPr>
          <p:cNvPr id="460" name="Google Shape;460;g35e80cbdd2d_0_542:notes"/>
          <p:cNvSpPr txBox="1">
            <a:spLocks noGrp="1"/>
          </p:cNvSpPr>
          <p:nvPr>
            <p:ph type="ftr" idx="11"/>
          </p:nvPr>
        </p:nvSpPr>
        <p:spPr>
          <a:xfrm>
            <a:off x="223626" y="8534409"/>
            <a:ext cx="2748000" cy="609600"/>
          </a:xfrm>
          <a:prstGeom prst="rect">
            <a:avLst/>
          </a:prstGeom>
          <a:noFill/>
          <a:ln>
            <a:noFill/>
          </a:ln>
        </p:spPr>
        <p:txBody>
          <a:bodyPr spcFirstLastPara="1" wrap="square" lIns="91275" tIns="45650" rIns="91275" bIns="45650" anchor="b" anchorCtr="0">
            <a:noAutofit/>
          </a:bodyPr>
          <a:lstStyle/>
          <a:p>
            <a:pPr marL="0" lvl="0" indent="0" algn="l" rtl="0">
              <a:spcBef>
                <a:spcPts val="0"/>
              </a:spcBef>
              <a:spcAft>
                <a:spcPts val="0"/>
              </a:spcAft>
              <a:buNone/>
            </a:pPr>
            <a:r>
              <a:rPr lang="en-US"/>
              <a:t>Presentation Title (added from Insert tab, Header &amp; Footer icon)</a:t>
            </a:r>
            <a:endParaRPr/>
          </a:p>
        </p:txBody>
      </p:sp>
      <p:sp>
        <p:nvSpPr>
          <p:cNvPr id="461" name="Google Shape;461;g35e80cbdd2d_0_542:notes"/>
          <p:cNvSpPr txBox="1">
            <a:spLocks noGrp="1"/>
          </p:cNvSpPr>
          <p:nvPr>
            <p:ph type="sldNum" idx="12"/>
          </p:nvPr>
        </p:nvSpPr>
        <p:spPr>
          <a:xfrm>
            <a:off x="3357779" y="8898950"/>
            <a:ext cx="142500" cy="182400"/>
          </a:xfrm>
          <a:prstGeom prst="rect">
            <a:avLst/>
          </a:prstGeom>
          <a:noFill/>
          <a:ln>
            <a:noFill/>
          </a:ln>
        </p:spPr>
        <p:txBody>
          <a:bodyPr spcFirstLastPara="1" wrap="square" lIns="0" tIns="0" rIns="0" bIns="45650" anchor="ctr" anchorCtr="1">
            <a:noAutofit/>
          </a:bodyPr>
          <a:lstStyle/>
          <a:p>
            <a:pPr marL="0" lvl="0" indent="0" algn="ct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35e80cbdd2d_0_554:notes"/>
          <p:cNvSpPr>
            <a:spLocks noGrp="1" noRot="1" noChangeAspect="1"/>
          </p:cNvSpPr>
          <p:nvPr>
            <p:ph type="sldImg" idx="2"/>
          </p:nvPr>
        </p:nvSpPr>
        <p:spPr>
          <a:xfrm>
            <a:off x="1033463" y="677863"/>
            <a:ext cx="4791075" cy="2695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35e80cbdd2d_0_554:notes"/>
          <p:cNvSpPr txBox="1">
            <a:spLocks noGrp="1"/>
          </p:cNvSpPr>
          <p:nvPr>
            <p:ph type="body" idx="1"/>
          </p:nvPr>
        </p:nvSpPr>
        <p:spPr>
          <a:xfrm>
            <a:off x="223626" y="3479931"/>
            <a:ext cx="6409200" cy="49473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None/>
            </a:pPr>
            <a:endParaRPr/>
          </a:p>
        </p:txBody>
      </p:sp>
      <p:sp>
        <p:nvSpPr>
          <p:cNvPr id="472" name="Google Shape;472;g35e80cbdd2d_0_554:notes"/>
          <p:cNvSpPr txBox="1">
            <a:spLocks noGrp="1"/>
          </p:cNvSpPr>
          <p:nvPr>
            <p:ph type="dt" idx="10"/>
          </p:nvPr>
        </p:nvSpPr>
        <p:spPr>
          <a:xfrm>
            <a:off x="3884618" y="8534406"/>
            <a:ext cx="2748000" cy="6096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r>
              <a:rPr lang="en-US"/>
              <a:t>(added from Insert tab, Header &amp; Footer icon, Fixed Date and time)  1/23/2018</a:t>
            </a:r>
            <a:endParaRPr/>
          </a:p>
        </p:txBody>
      </p:sp>
      <p:sp>
        <p:nvSpPr>
          <p:cNvPr id="473" name="Google Shape;473;g35e80cbdd2d_0_554:notes"/>
          <p:cNvSpPr txBox="1">
            <a:spLocks noGrp="1"/>
          </p:cNvSpPr>
          <p:nvPr>
            <p:ph type="ftr" idx="11"/>
          </p:nvPr>
        </p:nvSpPr>
        <p:spPr>
          <a:xfrm>
            <a:off x="223626" y="8534409"/>
            <a:ext cx="2748000" cy="609600"/>
          </a:xfrm>
          <a:prstGeom prst="rect">
            <a:avLst/>
          </a:prstGeom>
          <a:noFill/>
          <a:ln>
            <a:noFill/>
          </a:ln>
        </p:spPr>
        <p:txBody>
          <a:bodyPr spcFirstLastPara="1" wrap="square" lIns="91275" tIns="45650" rIns="91275" bIns="45650" anchor="b" anchorCtr="0">
            <a:noAutofit/>
          </a:bodyPr>
          <a:lstStyle/>
          <a:p>
            <a:pPr marL="0" lvl="0" indent="0" algn="l" rtl="0">
              <a:spcBef>
                <a:spcPts val="0"/>
              </a:spcBef>
              <a:spcAft>
                <a:spcPts val="0"/>
              </a:spcAft>
              <a:buNone/>
            </a:pPr>
            <a:r>
              <a:rPr lang="en-US"/>
              <a:t>Presentation Title (added from Insert tab, Header &amp; Footer icon)</a:t>
            </a:r>
            <a:endParaRPr/>
          </a:p>
        </p:txBody>
      </p:sp>
      <p:sp>
        <p:nvSpPr>
          <p:cNvPr id="474" name="Google Shape;474;g35e80cbdd2d_0_554:notes"/>
          <p:cNvSpPr txBox="1">
            <a:spLocks noGrp="1"/>
          </p:cNvSpPr>
          <p:nvPr>
            <p:ph type="sldNum" idx="12"/>
          </p:nvPr>
        </p:nvSpPr>
        <p:spPr>
          <a:xfrm>
            <a:off x="3357779" y="8898950"/>
            <a:ext cx="142500" cy="182400"/>
          </a:xfrm>
          <a:prstGeom prst="rect">
            <a:avLst/>
          </a:prstGeom>
          <a:noFill/>
          <a:ln>
            <a:noFill/>
          </a:ln>
        </p:spPr>
        <p:txBody>
          <a:bodyPr spcFirstLastPara="1" wrap="square" lIns="0" tIns="0" rIns="0" bIns="45650" anchor="ctr" anchorCtr="1">
            <a:noAutofit/>
          </a:bodyPr>
          <a:lstStyle/>
          <a:p>
            <a:pPr marL="0" lvl="0" indent="0" algn="ct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35e80cbdd2d_0_570:notes"/>
          <p:cNvSpPr>
            <a:spLocks noGrp="1" noRot="1" noChangeAspect="1"/>
          </p:cNvSpPr>
          <p:nvPr>
            <p:ph type="sldImg" idx="2"/>
          </p:nvPr>
        </p:nvSpPr>
        <p:spPr>
          <a:xfrm>
            <a:off x="1033463" y="677863"/>
            <a:ext cx="4791075" cy="2695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g35e80cbdd2d_0_570:notes"/>
          <p:cNvSpPr txBox="1">
            <a:spLocks noGrp="1"/>
          </p:cNvSpPr>
          <p:nvPr>
            <p:ph type="body" idx="1"/>
          </p:nvPr>
        </p:nvSpPr>
        <p:spPr>
          <a:xfrm>
            <a:off x="223626" y="3479931"/>
            <a:ext cx="6409200" cy="49473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None/>
            </a:pPr>
            <a:r>
              <a:rPr lang="en-US"/>
              <a:t>https://lead-idea.org/resources/toolkit-1-clarifying-roles-and-responsibilities</a:t>
            </a:r>
            <a:endParaRPr/>
          </a:p>
        </p:txBody>
      </p:sp>
      <p:sp>
        <p:nvSpPr>
          <p:cNvPr id="489" name="Google Shape;489;g35e80cbdd2d_0_570:notes"/>
          <p:cNvSpPr txBox="1">
            <a:spLocks noGrp="1"/>
          </p:cNvSpPr>
          <p:nvPr>
            <p:ph type="dt" idx="10"/>
          </p:nvPr>
        </p:nvSpPr>
        <p:spPr>
          <a:xfrm>
            <a:off x="3884618" y="8534406"/>
            <a:ext cx="2748000" cy="6096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r>
              <a:rPr lang="en-US"/>
              <a:t>(added from Insert tab, Header &amp; Footer icon, Fixed Date and time)  1/23/2018</a:t>
            </a:r>
            <a:endParaRPr/>
          </a:p>
        </p:txBody>
      </p:sp>
      <p:sp>
        <p:nvSpPr>
          <p:cNvPr id="490" name="Google Shape;490;g35e80cbdd2d_0_570:notes"/>
          <p:cNvSpPr txBox="1">
            <a:spLocks noGrp="1"/>
          </p:cNvSpPr>
          <p:nvPr>
            <p:ph type="ftr" idx="11"/>
          </p:nvPr>
        </p:nvSpPr>
        <p:spPr>
          <a:xfrm>
            <a:off x="223626" y="8534409"/>
            <a:ext cx="2748000" cy="609600"/>
          </a:xfrm>
          <a:prstGeom prst="rect">
            <a:avLst/>
          </a:prstGeom>
          <a:noFill/>
          <a:ln>
            <a:noFill/>
          </a:ln>
        </p:spPr>
        <p:txBody>
          <a:bodyPr spcFirstLastPara="1" wrap="square" lIns="91275" tIns="45650" rIns="91275" bIns="45650" anchor="b" anchorCtr="0">
            <a:noAutofit/>
          </a:bodyPr>
          <a:lstStyle/>
          <a:p>
            <a:pPr marL="0" lvl="0" indent="0" algn="l" rtl="0">
              <a:spcBef>
                <a:spcPts val="0"/>
              </a:spcBef>
              <a:spcAft>
                <a:spcPts val="0"/>
              </a:spcAft>
              <a:buNone/>
            </a:pPr>
            <a:r>
              <a:rPr lang="en-US"/>
              <a:t>Presentation Title (added from Insert tab, Header &amp; Footer icon)</a:t>
            </a:r>
            <a:endParaRPr/>
          </a:p>
        </p:txBody>
      </p:sp>
      <p:sp>
        <p:nvSpPr>
          <p:cNvPr id="491" name="Google Shape;491;g35e80cbdd2d_0_570:notes"/>
          <p:cNvSpPr txBox="1">
            <a:spLocks noGrp="1"/>
          </p:cNvSpPr>
          <p:nvPr>
            <p:ph type="sldNum" idx="12"/>
          </p:nvPr>
        </p:nvSpPr>
        <p:spPr>
          <a:xfrm>
            <a:off x="3357779" y="8898950"/>
            <a:ext cx="142500" cy="182400"/>
          </a:xfrm>
          <a:prstGeom prst="rect">
            <a:avLst/>
          </a:prstGeom>
          <a:noFill/>
          <a:ln>
            <a:noFill/>
          </a:ln>
        </p:spPr>
        <p:txBody>
          <a:bodyPr spcFirstLastPara="1" wrap="square" lIns="0" tIns="0" rIns="0" bIns="45650" anchor="ctr" anchorCtr="1">
            <a:noAutofit/>
          </a:bodyPr>
          <a:lstStyle/>
          <a:p>
            <a:pPr marL="0" lvl="0" indent="0" algn="ct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5e80cbdd2d_0_586:notes"/>
          <p:cNvSpPr>
            <a:spLocks noGrp="1" noRot="1" noChangeAspect="1"/>
          </p:cNvSpPr>
          <p:nvPr>
            <p:ph type="sldImg" idx="2"/>
          </p:nvPr>
        </p:nvSpPr>
        <p:spPr>
          <a:xfrm>
            <a:off x="1033463" y="677863"/>
            <a:ext cx="4791075" cy="2695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g35e80cbdd2d_0_586:notes"/>
          <p:cNvSpPr txBox="1">
            <a:spLocks noGrp="1"/>
          </p:cNvSpPr>
          <p:nvPr>
            <p:ph type="body" idx="1"/>
          </p:nvPr>
        </p:nvSpPr>
        <p:spPr>
          <a:xfrm>
            <a:off x="223626" y="3479931"/>
            <a:ext cx="6409200" cy="4947300"/>
          </a:xfrm>
          <a:prstGeom prst="rect">
            <a:avLst/>
          </a:prstGeom>
          <a:noFill/>
          <a:ln>
            <a:noFill/>
          </a:ln>
        </p:spPr>
        <p:txBody>
          <a:bodyPr spcFirstLastPara="1" wrap="square" lIns="91275" tIns="45650" rIns="91275" bIns="45650" anchor="t" anchorCtr="0">
            <a:noAutofit/>
          </a:bodyPr>
          <a:lstStyle/>
          <a:p>
            <a:pPr marL="0" marR="0" lvl="0" indent="0" algn="l" rtl="0">
              <a:spcBef>
                <a:spcPts val="0"/>
              </a:spcBef>
              <a:spcAft>
                <a:spcPts val="0"/>
              </a:spcAft>
              <a:buClr>
                <a:srgbClr val="212121"/>
              </a:buClr>
              <a:buSzPts val="1100"/>
              <a:buFont typeface="Arial"/>
              <a:buNone/>
            </a:pPr>
            <a:r>
              <a:rPr lang="en-US" sz="1100" b="1" i="0" u="none" strike="noStrike">
                <a:solidFill>
                  <a:srgbClr val="212121"/>
                </a:solidFill>
                <a:latin typeface="Arial"/>
                <a:ea typeface="Arial"/>
                <a:cs typeface="Arial"/>
                <a:sym typeface="Arial"/>
              </a:rPr>
              <a:t>Feeling Isolated</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Description:</a:t>
            </a:r>
            <a:r>
              <a:rPr lang="en-US" sz="1100" b="0" i="0" u="none" strike="noStrike">
                <a:solidFill>
                  <a:srgbClr val="212121"/>
                </a:solidFill>
                <a:latin typeface="Arial"/>
                <a:ea typeface="Arial"/>
                <a:cs typeface="Arial"/>
                <a:sym typeface="Arial"/>
              </a:rPr>
              <a:t> Explanation of the feeling of isolation among special educators.</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Example:</a:t>
            </a:r>
            <a:r>
              <a:rPr lang="en-US" sz="1100" b="0" i="0" u="none" strike="noStrike">
                <a:solidFill>
                  <a:srgbClr val="212121"/>
                </a:solidFill>
                <a:latin typeface="Arial"/>
                <a:ea typeface="Arial"/>
                <a:cs typeface="Arial"/>
                <a:sym typeface="Arial"/>
              </a:rPr>
              <a:t> Example from the Navigator.</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Strategies:</a:t>
            </a:r>
            <a:r>
              <a:rPr lang="en-US" sz="1100" b="0" i="0" u="none" strike="noStrike">
                <a:solidFill>
                  <a:srgbClr val="212121"/>
                </a:solidFill>
                <a:latin typeface="Arial"/>
                <a:ea typeface="Arial"/>
                <a:cs typeface="Arial"/>
                <a:sym typeface="Arial"/>
              </a:rPr>
              <a:t> Toolkit strategies for fostering collaboration and shared ownership.</a:t>
            </a:r>
            <a:endParaRPr sz="1000" b="0" i="0" u="none" strike="noStrike">
              <a:solidFill>
                <a:srgbClr val="212121"/>
              </a:solidFill>
              <a:latin typeface="Arial"/>
              <a:ea typeface="Arial"/>
              <a:cs typeface="Arial"/>
              <a:sym typeface="Arial"/>
            </a:endParaRPr>
          </a:p>
          <a:p>
            <a:pPr marL="0" lvl="0" indent="0" algn="l" rtl="0">
              <a:spcBef>
                <a:spcPts val="0"/>
              </a:spcBef>
              <a:spcAft>
                <a:spcPts val="0"/>
              </a:spcAft>
              <a:buNone/>
            </a:pPr>
            <a:endParaRPr/>
          </a:p>
        </p:txBody>
      </p:sp>
      <p:sp>
        <p:nvSpPr>
          <p:cNvPr id="506" name="Google Shape;506;g35e80cbdd2d_0_586:notes"/>
          <p:cNvSpPr txBox="1">
            <a:spLocks noGrp="1"/>
          </p:cNvSpPr>
          <p:nvPr>
            <p:ph type="dt" idx="10"/>
          </p:nvPr>
        </p:nvSpPr>
        <p:spPr>
          <a:xfrm>
            <a:off x="3884618" y="8534406"/>
            <a:ext cx="2748000" cy="6096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r>
              <a:rPr lang="en-US"/>
              <a:t>(added from Insert tab, Header &amp; Footer icon, Fixed Date and time)  1/23/2018</a:t>
            </a:r>
            <a:endParaRPr/>
          </a:p>
        </p:txBody>
      </p:sp>
      <p:sp>
        <p:nvSpPr>
          <p:cNvPr id="507" name="Google Shape;507;g35e80cbdd2d_0_586:notes"/>
          <p:cNvSpPr txBox="1">
            <a:spLocks noGrp="1"/>
          </p:cNvSpPr>
          <p:nvPr>
            <p:ph type="ftr" idx="11"/>
          </p:nvPr>
        </p:nvSpPr>
        <p:spPr>
          <a:xfrm>
            <a:off x="223626" y="8534409"/>
            <a:ext cx="2748000" cy="609600"/>
          </a:xfrm>
          <a:prstGeom prst="rect">
            <a:avLst/>
          </a:prstGeom>
          <a:noFill/>
          <a:ln>
            <a:noFill/>
          </a:ln>
        </p:spPr>
        <p:txBody>
          <a:bodyPr spcFirstLastPara="1" wrap="square" lIns="91275" tIns="45650" rIns="91275" bIns="45650" anchor="b" anchorCtr="0">
            <a:noAutofit/>
          </a:bodyPr>
          <a:lstStyle/>
          <a:p>
            <a:pPr marL="0" lvl="0" indent="0" algn="l" rtl="0">
              <a:spcBef>
                <a:spcPts val="0"/>
              </a:spcBef>
              <a:spcAft>
                <a:spcPts val="0"/>
              </a:spcAft>
              <a:buNone/>
            </a:pPr>
            <a:r>
              <a:rPr lang="en-US"/>
              <a:t>Presentation Title (added from Insert tab, Header &amp; Footer icon)</a:t>
            </a:r>
            <a:endParaRPr/>
          </a:p>
        </p:txBody>
      </p:sp>
      <p:sp>
        <p:nvSpPr>
          <p:cNvPr id="508" name="Google Shape;508;g35e80cbdd2d_0_586:notes"/>
          <p:cNvSpPr txBox="1">
            <a:spLocks noGrp="1"/>
          </p:cNvSpPr>
          <p:nvPr>
            <p:ph type="sldNum" idx="12"/>
          </p:nvPr>
        </p:nvSpPr>
        <p:spPr>
          <a:xfrm>
            <a:off x="3357779" y="8898950"/>
            <a:ext cx="142500" cy="182400"/>
          </a:xfrm>
          <a:prstGeom prst="rect">
            <a:avLst/>
          </a:prstGeom>
          <a:noFill/>
          <a:ln>
            <a:noFill/>
          </a:ln>
        </p:spPr>
        <p:txBody>
          <a:bodyPr spcFirstLastPara="1" wrap="square" lIns="0" tIns="0" rIns="0" bIns="45650" anchor="ctr" anchorCtr="1">
            <a:noAutofit/>
          </a:bodyPr>
          <a:lstStyle/>
          <a:p>
            <a:pPr marL="0" lvl="0" indent="0" algn="ct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5e80cbdd2d_0_601:notes"/>
          <p:cNvSpPr>
            <a:spLocks noGrp="1" noRot="1" noChangeAspect="1"/>
          </p:cNvSpPr>
          <p:nvPr>
            <p:ph type="sldImg" idx="2"/>
          </p:nvPr>
        </p:nvSpPr>
        <p:spPr>
          <a:xfrm>
            <a:off x="1033463" y="677863"/>
            <a:ext cx="4791075" cy="2695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35e80cbdd2d_0_601:notes"/>
          <p:cNvSpPr txBox="1">
            <a:spLocks noGrp="1"/>
          </p:cNvSpPr>
          <p:nvPr>
            <p:ph type="body" idx="1"/>
          </p:nvPr>
        </p:nvSpPr>
        <p:spPr>
          <a:xfrm>
            <a:off x="223626" y="3479931"/>
            <a:ext cx="6409200" cy="49473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None/>
            </a:pPr>
            <a:endParaRPr/>
          </a:p>
        </p:txBody>
      </p:sp>
      <p:sp>
        <p:nvSpPr>
          <p:cNvPr id="522" name="Google Shape;522;g35e80cbdd2d_0_601:notes"/>
          <p:cNvSpPr txBox="1">
            <a:spLocks noGrp="1"/>
          </p:cNvSpPr>
          <p:nvPr>
            <p:ph type="dt" idx="10"/>
          </p:nvPr>
        </p:nvSpPr>
        <p:spPr>
          <a:xfrm>
            <a:off x="3884618" y="8534406"/>
            <a:ext cx="2748000" cy="6096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r>
              <a:rPr lang="en-US"/>
              <a:t>(added from Insert tab, Header &amp; Footer icon, Fixed Date and time)  1/23/2018</a:t>
            </a:r>
            <a:endParaRPr/>
          </a:p>
        </p:txBody>
      </p:sp>
      <p:sp>
        <p:nvSpPr>
          <p:cNvPr id="523" name="Google Shape;523;g35e80cbdd2d_0_601:notes"/>
          <p:cNvSpPr txBox="1">
            <a:spLocks noGrp="1"/>
          </p:cNvSpPr>
          <p:nvPr>
            <p:ph type="ftr" idx="11"/>
          </p:nvPr>
        </p:nvSpPr>
        <p:spPr>
          <a:xfrm>
            <a:off x="223626" y="8534409"/>
            <a:ext cx="2748000" cy="609600"/>
          </a:xfrm>
          <a:prstGeom prst="rect">
            <a:avLst/>
          </a:prstGeom>
          <a:noFill/>
          <a:ln>
            <a:noFill/>
          </a:ln>
        </p:spPr>
        <p:txBody>
          <a:bodyPr spcFirstLastPara="1" wrap="square" lIns="91275" tIns="45650" rIns="91275" bIns="45650" anchor="b" anchorCtr="0">
            <a:noAutofit/>
          </a:bodyPr>
          <a:lstStyle/>
          <a:p>
            <a:pPr marL="0" lvl="0" indent="0" algn="l" rtl="0">
              <a:spcBef>
                <a:spcPts val="0"/>
              </a:spcBef>
              <a:spcAft>
                <a:spcPts val="0"/>
              </a:spcAft>
              <a:buNone/>
            </a:pPr>
            <a:r>
              <a:rPr lang="en-US"/>
              <a:t>Presentation Title (added from Insert tab, Header &amp; Footer icon)</a:t>
            </a:r>
            <a:endParaRPr/>
          </a:p>
        </p:txBody>
      </p:sp>
      <p:sp>
        <p:nvSpPr>
          <p:cNvPr id="524" name="Google Shape;524;g35e80cbdd2d_0_601:notes"/>
          <p:cNvSpPr txBox="1">
            <a:spLocks noGrp="1"/>
          </p:cNvSpPr>
          <p:nvPr>
            <p:ph type="sldNum" idx="12"/>
          </p:nvPr>
        </p:nvSpPr>
        <p:spPr>
          <a:xfrm>
            <a:off x="3357779" y="8898950"/>
            <a:ext cx="142500" cy="182400"/>
          </a:xfrm>
          <a:prstGeom prst="rect">
            <a:avLst/>
          </a:prstGeom>
          <a:noFill/>
          <a:ln>
            <a:noFill/>
          </a:ln>
        </p:spPr>
        <p:txBody>
          <a:bodyPr spcFirstLastPara="1" wrap="square" lIns="0" tIns="0" rIns="0" bIns="45650" anchor="ctr" anchorCtr="1">
            <a:noAutofit/>
          </a:bodyPr>
          <a:lstStyle/>
          <a:p>
            <a:pPr marL="0" lvl="0" indent="0" algn="ct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35e80cbdd2d_0_613:notes"/>
          <p:cNvSpPr>
            <a:spLocks noGrp="1" noRot="1" noChangeAspect="1"/>
          </p:cNvSpPr>
          <p:nvPr>
            <p:ph type="sldImg" idx="2"/>
          </p:nvPr>
        </p:nvSpPr>
        <p:spPr>
          <a:xfrm>
            <a:off x="1033463" y="677863"/>
            <a:ext cx="4791075" cy="2695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g35e80cbdd2d_0_613:notes"/>
          <p:cNvSpPr txBox="1">
            <a:spLocks noGrp="1"/>
          </p:cNvSpPr>
          <p:nvPr>
            <p:ph type="body" idx="1"/>
          </p:nvPr>
        </p:nvSpPr>
        <p:spPr>
          <a:xfrm>
            <a:off x="223626" y="3479931"/>
            <a:ext cx="6409200" cy="49473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None/>
            </a:pPr>
            <a:endParaRPr/>
          </a:p>
        </p:txBody>
      </p:sp>
      <p:sp>
        <p:nvSpPr>
          <p:cNvPr id="535" name="Google Shape;535;g35e80cbdd2d_0_613:notes"/>
          <p:cNvSpPr txBox="1">
            <a:spLocks noGrp="1"/>
          </p:cNvSpPr>
          <p:nvPr>
            <p:ph type="dt" idx="10"/>
          </p:nvPr>
        </p:nvSpPr>
        <p:spPr>
          <a:xfrm>
            <a:off x="3884618" y="8534406"/>
            <a:ext cx="2748000" cy="6096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r>
              <a:rPr lang="en-US"/>
              <a:t>(added from Insert tab, Header &amp; Footer icon, Fixed Date and time)  1/23/2018</a:t>
            </a:r>
            <a:endParaRPr/>
          </a:p>
        </p:txBody>
      </p:sp>
      <p:sp>
        <p:nvSpPr>
          <p:cNvPr id="536" name="Google Shape;536;g35e80cbdd2d_0_613:notes"/>
          <p:cNvSpPr txBox="1">
            <a:spLocks noGrp="1"/>
          </p:cNvSpPr>
          <p:nvPr>
            <p:ph type="ftr" idx="11"/>
          </p:nvPr>
        </p:nvSpPr>
        <p:spPr>
          <a:xfrm>
            <a:off x="223626" y="8534409"/>
            <a:ext cx="2748000" cy="609600"/>
          </a:xfrm>
          <a:prstGeom prst="rect">
            <a:avLst/>
          </a:prstGeom>
          <a:noFill/>
          <a:ln>
            <a:noFill/>
          </a:ln>
        </p:spPr>
        <p:txBody>
          <a:bodyPr spcFirstLastPara="1" wrap="square" lIns="91275" tIns="45650" rIns="91275" bIns="45650" anchor="b" anchorCtr="0">
            <a:noAutofit/>
          </a:bodyPr>
          <a:lstStyle/>
          <a:p>
            <a:pPr marL="0" lvl="0" indent="0" algn="l" rtl="0">
              <a:spcBef>
                <a:spcPts val="0"/>
              </a:spcBef>
              <a:spcAft>
                <a:spcPts val="0"/>
              </a:spcAft>
              <a:buNone/>
            </a:pPr>
            <a:r>
              <a:rPr lang="en-US"/>
              <a:t>Presentation Title (added from Insert tab, Header &amp; Footer icon)</a:t>
            </a:r>
            <a:endParaRPr/>
          </a:p>
        </p:txBody>
      </p:sp>
      <p:sp>
        <p:nvSpPr>
          <p:cNvPr id="537" name="Google Shape;537;g35e80cbdd2d_0_613:notes"/>
          <p:cNvSpPr txBox="1">
            <a:spLocks noGrp="1"/>
          </p:cNvSpPr>
          <p:nvPr>
            <p:ph type="sldNum" idx="12"/>
          </p:nvPr>
        </p:nvSpPr>
        <p:spPr>
          <a:xfrm>
            <a:off x="3357779" y="8898950"/>
            <a:ext cx="142500" cy="182400"/>
          </a:xfrm>
          <a:prstGeom prst="rect">
            <a:avLst/>
          </a:prstGeom>
          <a:noFill/>
          <a:ln>
            <a:noFill/>
          </a:ln>
        </p:spPr>
        <p:txBody>
          <a:bodyPr spcFirstLastPara="1" wrap="square" lIns="0" tIns="0" rIns="0" bIns="45650" anchor="ctr" anchorCtr="1">
            <a:noAutofit/>
          </a:bodyPr>
          <a:lstStyle/>
          <a:p>
            <a:pPr marL="0" lvl="0" indent="0" algn="ct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Abby Please change your name to Your state abbreviation and your first and last name</a:t>
            </a:r>
            <a:endParaRPr/>
          </a:p>
          <a:p>
            <a:pPr marL="0" lvl="0" indent="0" algn="l" rtl="0">
              <a:lnSpc>
                <a:spcPct val="100000"/>
              </a:lnSpc>
              <a:spcBef>
                <a:spcPts val="0"/>
              </a:spcBef>
              <a:spcAft>
                <a:spcPts val="0"/>
              </a:spcAft>
              <a:buClr>
                <a:schemeClr val="dk1"/>
              </a:buClr>
              <a:buSzPts val="1400"/>
              <a:buFont typeface="Arial"/>
              <a:buNone/>
            </a:pPr>
            <a:r>
              <a:rPr lang="en-US"/>
              <a:t>3:00-3:02</a:t>
            </a:r>
            <a:endParaRPr/>
          </a:p>
          <a:p>
            <a:pPr marL="0" lvl="0" indent="0" algn="l" rtl="0">
              <a:lnSpc>
                <a:spcPct val="100000"/>
              </a:lnSpc>
              <a:spcBef>
                <a:spcPts val="0"/>
              </a:spcBef>
              <a:spcAft>
                <a:spcPts val="0"/>
              </a:spcAft>
              <a:buSzPts val="1400"/>
              <a:buNone/>
            </a:pPr>
            <a:endParaRPr/>
          </a:p>
        </p:txBody>
      </p:sp>
      <p:sp>
        <p:nvSpPr>
          <p:cNvPr id="315" name="Google Shape;31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35e80cbdd2d_0_627:notes"/>
          <p:cNvSpPr>
            <a:spLocks noGrp="1" noRot="1" noChangeAspect="1"/>
          </p:cNvSpPr>
          <p:nvPr>
            <p:ph type="sldImg" idx="2"/>
          </p:nvPr>
        </p:nvSpPr>
        <p:spPr>
          <a:xfrm>
            <a:off x="1033463" y="677863"/>
            <a:ext cx="4791075" cy="2695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g35e80cbdd2d_0_627:notes"/>
          <p:cNvSpPr txBox="1">
            <a:spLocks noGrp="1"/>
          </p:cNvSpPr>
          <p:nvPr>
            <p:ph type="body" idx="1"/>
          </p:nvPr>
        </p:nvSpPr>
        <p:spPr>
          <a:xfrm>
            <a:off x="223626" y="3479931"/>
            <a:ext cx="6409200" cy="4947300"/>
          </a:xfrm>
          <a:prstGeom prst="rect">
            <a:avLst/>
          </a:prstGeom>
          <a:noFill/>
          <a:ln>
            <a:noFill/>
          </a:ln>
        </p:spPr>
        <p:txBody>
          <a:bodyPr spcFirstLastPara="1" wrap="square" lIns="91275" tIns="45650" rIns="91275" bIns="45650" anchor="t" anchorCtr="0">
            <a:noAutofit/>
          </a:bodyPr>
          <a:lstStyle/>
          <a:p>
            <a:pPr marL="0" marR="0" lvl="0" indent="0" algn="l" rtl="0">
              <a:lnSpc>
                <a:spcPct val="100000"/>
              </a:lnSpc>
              <a:spcBef>
                <a:spcPts val="0"/>
              </a:spcBef>
              <a:spcAft>
                <a:spcPts val="0"/>
              </a:spcAft>
              <a:buClr>
                <a:schemeClr val="dk1"/>
              </a:buClr>
              <a:buSzPts val="1100"/>
              <a:buFont typeface="Open Sans"/>
              <a:buNone/>
            </a:pPr>
            <a:r>
              <a:rPr lang="en-US"/>
              <a:t>Presenters can customize the activity based on the audience</a:t>
            </a:r>
            <a:endParaRPr/>
          </a:p>
          <a:p>
            <a:pPr marL="0" lvl="0" indent="0" algn="l" rtl="0">
              <a:spcBef>
                <a:spcPts val="0"/>
              </a:spcBef>
              <a:spcAft>
                <a:spcPts val="0"/>
              </a:spcAft>
              <a:buNone/>
            </a:pPr>
            <a:endParaRPr/>
          </a:p>
          <a:p>
            <a:pPr marL="0" lvl="0" indent="0" algn="l" rtl="0">
              <a:spcBef>
                <a:spcPts val="0"/>
              </a:spcBef>
              <a:spcAft>
                <a:spcPts val="0"/>
              </a:spcAft>
              <a:buNone/>
            </a:pPr>
            <a:r>
              <a:rPr lang="en-US"/>
              <a:t>https://lead-idea.org/resources/toolkit-2-promoting-shared-ownership-and-collaboration</a:t>
            </a:r>
            <a:endParaRPr/>
          </a:p>
        </p:txBody>
      </p:sp>
      <p:sp>
        <p:nvSpPr>
          <p:cNvPr id="550" name="Google Shape;550;g35e80cbdd2d_0_627:notes"/>
          <p:cNvSpPr txBox="1">
            <a:spLocks noGrp="1"/>
          </p:cNvSpPr>
          <p:nvPr>
            <p:ph type="dt" idx="10"/>
          </p:nvPr>
        </p:nvSpPr>
        <p:spPr>
          <a:xfrm>
            <a:off x="3884618" y="8534406"/>
            <a:ext cx="2748000" cy="6096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r>
              <a:rPr lang="en-US"/>
              <a:t>(added from Insert tab, Header &amp; Footer icon, Fixed Date and time)  1/23/2018</a:t>
            </a:r>
            <a:endParaRPr/>
          </a:p>
        </p:txBody>
      </p:sp>
      <p:sp>
        <p:nvSpPr>
          <p:cNvPr id="551" name="Google Shape;551;g35e80cbdd2d_0_627:notes"/>
          <p:cNvSpPr txBox="1">
            <a:spLocks noGrp="1"/>
          </p:cNvSpPr>
          <p:nvPr>
            <p:ph type="ftr" idx="11"/>
          </p:nvPr>
        </p:nvSpPr>
        <p:spPr>
          <a:xfrm>
            <a:off x="223626" y="8534409"/>
            <a:ext cx="2748000" cy="609600"/>
          </a:xfrm>
          <a:prstGeom prst="rect">
            <a:avLst/>
          </a:prstGeom>
          <a:noFill/>
          <a:ln>
            <a:noFill/>
          </a:ln>
        </p:spPr>
        <p:txBody>
          <a:bodyPr spcFirstLastPara="1" wrap="square" lIns="91275" tIns="45650" rIns="91275" bIns="45650" anchor="b" anchorCtr="0">
            <a:noAutofit/>
          </a:bodyPr>
          <a:lstStyle/>
          <a:p>
            <a:pPr marL="0" lvl="0" indent="0" algn="l" rtl="0">
              <a:spcBef>
                <a:spcPts val="0"/>
              </a:spcBef>
              <a:spcAft>
                <a:spcPts val="0"/>
              </a:spcAft>
              <a:buNone/>
            </a:pPr>
            <a:r>
              <a:rPr lang="en-US"/>
              <a:t>Presentation Title (added from Insert tab, Header &amp; Footer icon)</a:t>
            </a:r>
            <a:endParaRPr/>
          </a:p>
        </p:txBody>
      </p:sp>
      <p:sp>
        <p:nvSpPr>
          <p:cNvPr id="552" name="Google Shape;552;g35e80cbdd2d_0_627:notes"/>
          <p:cNvSpPr txBox="1">
            <a:spLocks noGrp="1"/>
          </p:cNvSpPr>
          <p:nvPr>
            <p:ph type="sldNum" idx="12"/>
          </p:nvPr>
        </p:nvSpPr>
        <p:spPr>
          <a:xfrm>
            <a:off x="3357779" y="8898950"/>
            <a:ext cx="142500" cy="182400"/>
          </a:xfrm>
          <a:prstGeom prst="rect">
            <a:avLst/>
          </a:prstGeom>
          <a:noFill/>
          <a:ln>
            <a:noFill/>
          </a:ln>
        </p:spPr>
        <p:txBody>
          <a:bodyPr spcFirstLastPara="1" wrap="square" lIns="0" tIns="0" rIns="0" bIns="45650" anchor="ctr" anchorCtr="1">
            <a:noAutofit/>
          </a:bodyPr>
          <a:lstStyle/>
          <a:p>
            <a:pPr marL="0" lvl="0" indent="0" algn="ct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35e80cbdd2d_0_640:notes"/>
          <p:cNvSpPr>
            <a:spLocks noGrp="1" noRot="1" noChangeAspect="1"/>
          </p:cNvSpPr>
          <p:nvPr>
            <p:ph type="sldImg" idx="2"/>
          </p:nvPr>
        </p:nvSpPr>
        <p:spPr>
          <a:xfrm>
            <a:off x="1033463" y="677863"/>
            <a:ext cx="4791075" cy="2695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g35e80cbdd2d_0_640:notes"/>
          <p:cNvSpPr txBox="1">
            <a:spLocks noGrp="1"/>
          </p:cNvSpPr>
          <p:nvPr>
            <p:ph type="body" idx="1"/>
          </p:nvPr>
        </p:nvSpPr>
        <p:spPr>
          <a:xfrm>
            <a:off x="223626" y="3479931"/>
            <a:ext cx="6409200" cy="4947300"/>
          </a:xfrm>
          <a:prstGeom prst="rect">
            <a:avLst/>
          </a:prstGeom>
          <a:noFill/>
          <a:ln>
            <a:noFill/>
          </a:ln>
        </p:spPr>
        <p:txBody>
          <a:bodyPr spcFirstLastPara="1" wrap="square" lIns="91275" tIns="45650" rIns="91275" bIns="45650" anchor="t" anchorCtr="0">
            <a:noAutofit/>
          </a:bodyPr>
          <a:lstStyle/>
          <a:p>
            <a:pPr marL="0" marR="0" lvl="0" indent="0" algn="l" rtl="0">
              <a:spcBef>
                <a:spcPts val="0"/>
              </a:spcBef>
              <a:spcAft>
                <a:spcPts val="0"/>
              </a:spcAft>
              <a:buClr>
                <a:srgbClr val="212121"/>
              </a:buClr>
              <a:buSzPts val="1100"/>
              <a:buFont typeface="Arial"/>
              <a:buNone/>
            </a:pPr>
            <a:r>
              <a:rPr lang="en-US" sz="1100" b="1" i="0" u="none" strike="noStrike">
                <a:solidFill>
                  <a:srgbClr val="212121"/>
                </a:solidFill>
                <a:latin typeface="Arial"/>
                <a:ea typeface="Arial"/>
                <a:cs typeface="Arial"/>
                <a:sym typeface="Arial"/>
              </a:rPr>
              <a:t>Untapped Expertise</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Description:</a:t>
            </a:r>
            <a:r>
              <a:rPr lang="en-US" sz="1100" b="0" i="0" u="none" strike="noStrike">
                <a:solidFill>
                  <a:srgbClr val="212121"/>
                </a:solidFill>
                <a:latin typeface="Arial"/>
                <a:ea typeface="Arial"/>
                <a:cs typeface="Arial"/>
                <a:sym typeface="Arial"/>
              </a:rPr>
              <a:t> Explanation of how special educators' expertise is often untapped.</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Example:</a:t>
            </a:r>
            <a:r>
              <a:rPr lang="en-US" sz="1100" b="0" i="0" u="none" strike="noStrike">
                <a:solidFill>
                  <a:srgbClr val="212121"/>
                </a:solidFill>
                <a:latin typeface="Arial"/>
                <a:ea typeface="Arial"/>
                <a:cs typeface="Arial"/>
                <a:sym typeface="Arial"/>
              </a:rPr>
              <a:t> Principal Kassem's story from the Navigator.</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Strategies:</a:t>
            </a:r>
            <a:r>
              <a:rPr lang="en-US" sz="1100" b="0" i="0" u="none" strike="noStrike">
                <a:solidFill>
                  <a:srgbClr val="212121"/>
                </a:solidFill>
                <a:latin typeface="Arial"/>
                <a:ea typeface="Arial"/>
                <a:cs typeface="Arial"/>
                <a:sym typeface="Arial"/>
              </a:rPr>
              <a:t> Toolkit strategies for utilizing special educators' expertise.</a:t>
            </a:r>
            <a:endParaRPr sz="1000" b="0" i="0" u="none" strike="noStrike">
              <a:solidFill>
                <a:srgbClr val="212121"/>
              </a:solidFill>
              <a:latin typeface="Arial"/>
              <a:ea typeface="Arial"/>
              <a:cs typeface="Arial"/>
              <a:sym typeface="Arial"/>
            </a:endParaRPr>
          </a:p>
          <a:p>
            <a:pPr marL="0" lvl="0" indent="0" algn="l" rtl="0">
              <a:spcBef>
                <a:spcPts val="0"/>
              </a:spcBef>
              <a:spcAft>
                <a:spcPts val="0"/>
              </a:spcAft>
              <a:buNone/>
            </a:pPr>
            <a:endParaRPr/>
          </a:p>
        </p:txBody>
      </p:sp>
      <p:sp>
        <p:nvSpPr>
          <p:cNvPr id="564" name="Google Shape;564;g35e80cbdd2d_0_640:notes"/>
          <p:cNvSpPr txBox="1">
            <a:spLocks noGrp="1"/>
          </p:cNvSpPr>
          <p:nvPr>
            <p:ph type="dt" idx="10"/>
          </p:nvPr>
        </p:nvSpPr>
        <p:spPr>
          <a:xfrm>
            <a:off x="3884618" y="8534406"/>
            <a:ext cx="2748000" cy="6096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r>
              <a:rPr lang="en-US"/>
              <a:t>(added from Insert tab, Header &amp; Footer icon, Fixed Date and time)  1/23/2018</a:t>
            </a:r>
            <a:endParaRPr/>
          </a:p>
        </p:txBody>
      </p:sp>
      <p:sp>
        <p:nvSpPr>
          <p:cNvPr id="565" name="Google Shape;565;g35e80cbdd2d_0_640:notes"/>
          <p:cNvSpPr txBox="1">
            <a:spLocks noGrp="1"/>
          </p:cNvSpPr>
          <p:nvPr>
            <p:ph type="ftr" idx="11"/>
          </p:nvPr>
        </p:nvSpPr>
        <p:spPr>
          <a:xfrm>
            <a:off x="223626" y="8534409"/>
            <a:ext cx="2748000" cy="609600"/>
          </a:xfrm>
          <a:prstGeom prst="rect">
            <a:avLst/>
          </a:prstGeom>
          <a:noFill/>
          <a:ln>
            <a:noFill/>
          </a:ln>
        </p:spPr>
        <p:txBody>
          <a:bodyPr spcFirstLastPara="1" wrap="square" lIns="91275" tIns="45650" rIns="91275" bIns="45650" anchor="b" anchorCtr="0">
            <a:noAutofit/>
          </a:bodyPr>
          <a:lstStyle/>
          <a:p>
            <a:pPr marL="0" lvl="0" indent="0" algn="l" rtl="0">
              <a:spcBef>
                <a:spcPts val="0"/>
              </a:spcBef>
              <a:spcAft>
                <a:spcPts val="0"/>
              </a:spcAft>
              <a:buNone/>
            </a:pPr>
            <a:r>
              <a:rPr lang="en-US"/>
              <a:t>Presentation Title (added from Insert tab, Header &amp; Footer icon)</a:t>
            </a:r>
            <a:endParaRPr/>
          </a:p>
        </p:txBody>
      </p:sp>
      <p:sp>
        <p:nvSpPr>
          <p:cNvPr id="566" name="Google Shape;566;g35e80cbdd2d_0_640:notes"/>
          <p:cNvSpPr txBox="1">
            <a:spLocks noGrp="1"/>
          </p:cNvSpPr>
          <p:nvPr>
            <p:ph type="sldNum" idx="12"/>
          </p:nvPr>
        </p:nvSpPr>
        <p:spPr>
          <a:xfrm>
            <a:off x="3357779" y="8898950"/>
            <a:ext cx="142500" cy="182400"/>
          </a:xfrm>
          <a:prstGeom prst="rect">
            <a:avLst/>
          </a:prstGeom>
          <a:noFill/>
          <a:ln>
            <a:noFill/>
          </a:ln>
        </p:spPr>
        <p:txBody>
          <a:bodyPr spcFirstLastPara="1" wrap="square" lIns="0" tIns="0" rIns="0" bIns="45650" anchor="ctr" anchorCtr="1">
            <a:noAutofit/>
          </a:bodyPr>
          <a:lstStyle/>
          <a:p>
            <a:pPr marL="0" lvl="0" indent="0" algn="ct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35e80cbdd2d_0_655:notes"/>
          <p:cNvSpPr>
            <a:spLocks noGrp="1" noRot="1" noChangeAspect="1"/>
          </p:cNvSpPr>
          <p:nvPr>
            <p:ph type="sldImg" idx="2"/>
          </p:nvPr>
        </p:nvSpPr>
        <p:spPr>
          <a:xfrm>
            <a:off x="1033463" y="677863"/>
            <a:ext cx="4791075" cy="2695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35e80cbdd2d_0_655:notes"/>
          <p:cNvSpPr txBox="1">
            <a:spLocks noGrp="1"/>
          </p:cNvSpPr>
          <p:nvPr>
            <p:ph type="body" idx="1"/>
          </p:nvPr>
        </p:nvSpPr>
        <p:spPr>
          <a:xfrm>
            <a:off x="223626" y="3479931"/>
            <a:ext cx="6409200" cy="49473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None/>
            </a:pPr>
            <a:endParaRPr/>
          </a:p>
        </p:txBody>
      </p:sp>
      <p:sp>
        <p:nvSpPr>
          <p:cNvPr id="580" name="Google Shape;580;g35e80cbdd2d_0_655:notes"/>
          <p:cNvSpPr txBox="1">
            <a:spLocks noGrp="1"/>
          </p:cNvSpPr>
          <p:nvPr>
            <p:ph type="dt" idx="10"/>
          </p:nvPr>
        </p:nvSpPr>
        <p:spPr>
          <a:xfrm>
            <a:off x="3884618" y="8534406"/>
            <a:ext cx="2748000" cy="6096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r>
              <a:rPr lang="en-US"/>
              <a:t>(added from Insert tab, Header &amp; Footer icon, Fixed Date and time)  1/23/2018</a:t>
            </a:r>
            <a:endParaRPr/>
          </a:p>
        </p:txBody>
      </p:sp>
      <p:sp>
        <p:nvSpPr>
          <p:cNvPr id="581" name="Google Shape;581;g35e80cbdd2d_0_655:notes"/>
          <p:cNvSpPr txBox="1">
            <a:spLocks noGrp="1"/>
          </p:cNvSpPr>
          <p:nvPr>
            <p:ph type="ftr" idx="11"/>
          </p:nvPr>
        </p:nvSpPr>
        <p:spPr>
          <a:xfrm>
            <a:off x="223626" y="8534409"/>
            <a:ext cx="2748000" cy="609600"/>
          </a:xfrm>
          <a:prstGeom prst="rect">
            <a:avLst/>
          </a:prstGeom>
          <a:noFill/>
          <a:ln>
            <a:noFill/>
          </a:ln>
        </p:spPr>
        <p:txBody>
          <a:bodyPr spcFirstLastPara="1" wrap="square" lIns="91275" tIns="45650" rIns="91275" bIns="45650" anchor="b" anchorCtr="0">
            <a:noAutofit/>
          </a:bodyPr>
          <a:lstStyle/>
          <a:p>
            <a:pPr marL="0" lvl="0" indent="0" algn="l" rtl="0">
              <a:spcBef>
                <a:spcPts val="0"/>
              </a:spcBef>
              <a:spcAft>
                <a:spcPts val="0"/>
              </a:spcAft>
              <a:buNone/>
            </a:pPr>
            <a:r>
              <a:rPr lang="en-US"/>
              <a:t>Presentation Title (added from Insert tab, Header &amp; Footer icon)</a:t>
            </a:r>
            <a:endParaRPr/>
          </a:p>
        </p:txBody>
      </p:sp>
      <p:sp>
        <p:nvSpPr>
          <p:cNvPr id="582" name="Google Shape;582;g35e80cbdd2d_0_655:notes"/>
          <p:cNvSpPr txBox="1">
            <a:spLocks noGrp="1"/>
          </p:cNvSpPr>
          <p:nvPr>
            <p:ph type="sldNum" idx="12"/>
          </p:nvPr>
        </p:nvSpPr>
        <p:spPr>
          <a:xfrm>
            <a:off x="3357779" y="8898950"/>
            <a:ext cx="142500" cy="182400"/>
          </a:xfrm>
          <a:prstGeom prst="rect">
            <a:avLst/>
          </a:prstGeom>
          <a:noFill/>
          <a:ln>
            <a:noFill/>
          </a:ln>
        </p:spPr>
        <p:txBody>
          <a:bodyPr spcFirstLastPara="1" wrap="square" lIns="0" tIns="0" rIns="0" bIns="45650" anchor="ctr" anchorCtr="1">
            <a:noAutofit/>
          </a:bodyPr>
          <a:lstStyle/>
          <a:p>
            <a:pPr marL="0" lvl="0" indent="0" algn="ct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5e80cbdd2d_0_667:notes"/>
          <p:cNvSpPr>
            <a:spLocks noGrp="1" noRot="1" noChangeAspect="1"/>
          </p:cNvSpPr>
          <p:nvPr>
            <p:ph type="sldImg" idx="2"/>
          </p:nvPr>
        </p:nvSpPr>
        <p:spPr>
          <a:xfrm>
            <a:off x="1033463" y="677863"/>
            <a:ext cx="4791075" cy="2695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g35e80cbdd2d_0_667:notes"/>
          <p:cNvSpPr txBox="1">
            <a:spLocks noGrp="1"/>
          </p:cNvSpPr>
          <p:nvPr>
            <p:ph type="body" idx="1"/>
          </p:nvPr>
        </p:nvSpPr>
        <p:spPr>
          <a:xfrm>
            <a:off x="223626" y="3479931"/>
            <a:ext cx="6409200" cy="49473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None/>
            </a:pPr>
            <a:endParaRPr/>
          </a:p>
        </p:txBody>
      </p:sp>
      <p:sp>
        <p:nvSpPr>
          <p:cNvPr id="593" name="Google Shape;593;g35e80cbdd2d_0_667:notes"/>
          <p:cNvSpPr txBox="1">
            <a:spLocks noGrp="1"/>
          </p:cNvSpPr>
          <p:nvPr>
            <p:ph type="dt" idx="10"/>
          </p:nvPr>
        </p:nvSpPr>
        <p:spPr>
          <a:xfrm>
            <a:off x="3884618" y="8534406"/>
            <a:ext cx="2748000" cy="6096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r>
              <a:rPr lang="en-US"/>
              <a:t>(added from Insert tab, Header &amp; Footer icon, Fixed Date and time)  1/23/2018</a:t>
            </a:r>
            <a:endParaRPr/>
          </a:p>
        </p:txBody>
      </p:sp>
      <p:sp>
        <p:nvSpPr>
          <p:cNvPr id="594" name="Google Shape;594;g35e80cbdd2d_0_667:notes"/>
          <p:cNvSpPr txBox="1">
            <a:spLocks noGrp="1"/>
          </p:cNvSpPr>
          <p:nvPr>
            <p:ph type="ftr" idx="11"/>
          </p:nvPr>
        </p:nvSpPr>
        <p:spPr>
          <a:xfrm>
            <a:off x="223626" y="8534409"/>
            <a:ext cx="2748000" cy="609600"/>
          </a:xfrm>
          <a:prstGeom prst="rect">
            <a:avLst/>
          </a:prstGeom>
          <a:noFill/>
          <a:ln>
            <a:noFill/>
          </a:ln>
        </p:spPr>
        <p:txBody>
          <a:bodyPr spcFirstLastPara="1" wrap="square" lIns="91275" tIns="45650" rIns="91275" bIns="45650" anchor="b" anchorCtr="0">
            <a:noAutofit/>
          </a:bodyPr>
          <a:lstStyle/>
          <a:p>
            <a:pPr marL="0" lvl="0" indent="0" algn="l" rtl="0">
              <a:spcBef>
                <a:spcPts val="0"/>
              </a:spcBef>
              <a:spcAft>
                <a:spcPts val="0"/>
              </a:spcAft>
              <a:buNone/>
            </a:pPr>
            <a:r>
              <a:rPr lang="en-US"/>
              <a:t>Presentation Title (added from Insert tab, Header &amp; Footer icon)</a:t>
            </a:r>
            <a:endParaRPr/>
          </a:p>
        </p:txBody>
      </p:sp>
      <p:sp>
        <p:nvSpPr>
          <p:cNvPr id="595" name="Google Shape;595;g35e80cbdd2d_0_667:notes"/>
          <p:cNvSpPr txBox="1">
            <a:spLocks noGrp="1"/>
          </p:cNvSpPr>
          <p:nvPr>
            <p:ph type="sldNum" idx="12"/>
          </p:nvPr>
        </p:nvSpPr>
        <p:spPr>
          <a:xfrm>
            <a:off x="3357779" y="8898950"/>
            <a:ext cx="142500" cy="182400"/>
          </a:xfrm>
          <a:prstGeom prst="rect">
            <a:avLst/>
          </a:prstGeom>
          <a:noFill/>
          <a:ln>
            <a:noFill/>
          </a:ln>
        </p:spPr>
        <p:txBody>
          <a:bodyPr spcFirstLastPara="1" wrap="square" lIns="0" tIns="0" rIns="0" bIns="45650" anchor="ctr" anchorCtr="1">
            <a:noAutofit/>
          </a:bodyPr>
          <a:lstStyle/>
          <a:p>
            <a:pPr marL="0" lvl="0" indent="0" algn="ct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35e80cbdd2d_0_683:notes"/>
          <p:cNvSpPr>
            <a:spLocks noGrp="1" noRot="1" noChangeAspect="1"/>
          </p:cNvSpPr>
          <p:nvPr>
            <p:ph type="sldImg" idx="2"/>
          </p:nvPr>
        </p:nvSpPr>
        <p:spPr>
          <a:xfrm>
            <a:off x="1033463" y="677863"/>
            <a:ext cx="4791075" cy="2695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g35e80cbdd2d_0_683:notes"/>
          <p:cNvSpPr txBox="1">
            <a:spLocks noGrp="1"/>
          </p:cNvSpPr>
          <p:nvPr>
            <p:ph type="body" idx="1"/>
          </p:nvPr>
        </p:nvSpPr>
        <p:spPr>
          <a:xfrm>
            <a:off x="223626" y="3479931"/>
            <a:ext cx="6409200" cy="49473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None/>
            </a:pPr>
            <a:r>
              <a:rPr lang="en-US"/>
              <a:t>https://lead-idea.org/resources/toolkit-3-empower-and-utilize-expertise</a:t>
            </a:r>
            <a:endParaRPr/>
          </a:p>
        </p:txBody>
      </p:sp>
      <p:sp>
        <p:nvSpPr>
          <p:cNvPr id="610" name="Google Shape;610;g35e80cbdd2d_0_683:notes"/>
          <p:cNvSpPr txBox="1">
            <a:spLocks noGrp="1"/>
          </p:cNvSpPr>
          <p:nvPr>
            <p:ph type="dt" idx="10"/>
          </p:nvPr>
        </p:nvSpPr>
        <p:spPr>
          <a:xfrm>
            <a:off x="3884618" y="8534406"/>
            <a:ext cx="2748000" cy="6096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r>
              <a:rPr lang="en-US"/>
              <a:t>(added from Insert tab, Header &amp; Footer icon, Fixed Date and time)  1/23/2018</a:t>
            </a:r>
            <a:endParaRPr/>
          </a:p>
        </p:txBody>
      </p:sp>
      <p:sp>
        <p:nvSpPr>
          <p:cNvPr id="611" name="Google Shape;611;g35e80cbdd2d_0_683:notes"/>
          <p:cNvSpPr txBox="1">
            <a:spLocks noGrp="1"/>
          </p:cNvSpPr>
          <p:nvPr>
            <p:ph type="ftr" idx="11"/>
          </p:nvPr>
        </p:nvSpPr>
        <p:spPr>
          <a:xfrm>
            <a:off x="223626" y="8534409"/>
            <a:ext cx="2748000" cy="609600"/>
          </a:xfrm>
          <a:prstGeom prst="rect">
            <a:avLst/>
          </a:prstGeom>
          <a:noFill/>
          <a:ln>
            <a:noFill/>
          </a:ln>
        </p:spPr>
        <p:txBody>
          <a:bodyPr spcFirstLastPara="1" wrap="square" lIns="91275" tIns="45650" rIns="91275" bIns="45650" anchor="b" anchorCtr="0">
            <a:noAutofit/>
          </a:bodyPr>
          <a:lstStyle/>
          <a:p>
            <a:pPr marL="0" lvl="0" indent="0" algn="l" rtl="0">
              <a:spcBef>
                <a:spcPts val="0"/>
              </a:spcBef>
              <a:spcAft>
                <a:spcPts val="0"/>
              </a:spcAft>
              <a:buNone/>
            </a:pPr>
            <a:r>
              <a:rPr lang="en-US"/>
              <a:t>Presentation Title (added from Insert tab, Header &amp; Footer icon)</a:t>
            </a:r>
            <a:endParaRPr/>
          </a:p>
        </p:txBody>
      </p:sp>
      <p:sp>
        <p:nvSpPr>
          <p:cNvPr id="612" name="Google Shape;612;g35e80cbdd2d_0_683:notes"/>
          <p:cNvSpPr txBox="1">
            <a:spLocks noGrp="1"/>
          </p:cNvSpPr>
          <p:nvPr>
            <p:ph type="sldNum" idx="12"/>
          </p:nvPr>
        </p:nvSpPr>
        <p:spPr>
          <a:xfrm>
            <a:off x="3357779" y="8898950"/>
            <a:ext cx="142500" cy="182400"/>
          </a:xfrm>
          <a:prstGeom prst="rect">
            <a:avLst/>
          </a:prstGeom>
          <a:noFill/>
          <a:ln>
            <a:noFill/>
          </a:ln>
        </p:spPr>
        <p:txBody>
          <a:bodyPr spcFirstLastPara="1" wrap="square" lIns="0" tIns="0" rIns="0" bIns="45650" anchor="ctr" anchorCtr="1">
            <a:noAutofit/>
          </a:bodyPr>
          <a:lstStyle/>
          <a:p>
            <a:pPr marL="0" lvl="0" indent="0" algn="ct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35e80cbdd2d_0_699:notes"/>
          <p:cNvSpPr>
            <a:spLocks noGrp="1" noRot="1" noChangeAspect="1"/>
          </p:cNvSpPr>
          <p:nvPr>
            <p:ph type="sldImg" idx="2"/>
          </p:nvPr>
        </p:nvSpPr>
        <p:spPr>
          <a:xfrm>
            <a:off x="1033463" y="677863"/>
            <a:ext cx="4791075" cy="2695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g35e80cbdd2d_0_699:notes"/>
          <p:cNvSpPr txBox="1">
            <a:spLocks noGrp="1"/>
          </p:cNvSpPr>
          <p:nvPr>
            <p:ph type="body" idx="1"/>
          </p:nvPr>
        </p:nvSpPr>
        <p:spPr>
          <a:xfrm>
            <a:off x="223626" y="3479931"/>
            <a:ext cx="6409200" cy="4947300"/>
          </a:xfrm>
          <a:prstGeom prst="rect">
            <a:avLst/>
          </a:prstGeom>
          <a:noFill/>
          <a:ln>
            <a:noFill/>
          </a:ln>
        </p:spPr>
        <p:txBody>
          <a:bodyPr spcFirstLastPara="1" wrap="square" lIns="91275" tIns="45650" rIns="91275" bIns="45650" anchor="t" anchorCtr="0">
            <a:noAutofit/>
          </a:bodyPr>
          <a:lstStyle/>
          <a:p>
            <a:pPr marL="0" marR="0" lvl="0" indent="0" algn="l" rtl="0">
              <a:spcBef>
                <a:spcPts val="0"/>
              </a:spcBef>
              <a:spcAft>
                <a:spcPts val="0"/>
              </a:spcAft>
              <a:buClr>
                <a:srgbClr val="212121"/>
              </a:buClr>
              <a:buSzPts val="1100"/>
              <a:buFont typeface="Arial"/>
              <a:buNone/>
            </a:pPr>
            <a:r>
              <a:rPr lang="en-US" sz="1100" b="1" i="0" u="none" strike="noStrike">
                <a:solidFill>
                  <a:srgbClr val="212121"/>
                </a:solidFill>
                <a:latin typeface="Arial"/>
                <a:ea typeface="Arial"/>
                <a:cs typeface="Arial"/>
                <a:sym typeface="Arial"/>
              </a:rPr>
              <a:t>Slide 9: Conclusion</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Summary:</a:t>
            </a:r>
            <a:r>
              <a:rPr lang="en-US" sz="1100" b="0" i="0" u="none" strike="noStrike">
                <a:solidFill>
                  <a:srgbClr val="212121"/>
                </a:solidFill>
                <a:latin typeface="Arial"/>
                <a:ea typeface="Arial"/>
                <a:cs typeface="Arial"/>
                <a:sym typeface="Arial"/>
              </a:rPr>
              <a:t> Recap of the key points discussed.</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Importance:</a:t>
            </a:r>
            <a:r>
              <a:rPr lang="en-US" sz="1100" b="0" i="0" u="none" strike="noStrike">
                <a:solidFill>
                  <a:srgbClr val="212121"/>
                </a:solidFill>
                <a:latin typeface="Arial"/>
                <a:ea typeface="Arial"/>
                <a:cs typeface="Arial"/>
                <a:sym typeface="Arial"/>
              </a:rPr>
              <a:t> Emphasis on the importance of addressing these issues for special educator retention.</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Call to Action:</a:t>
            </a:r>
            <a:r>
              <a:rPr lang="en-US" sz="1100" b="0" i="0" u="none" strike="noStrike">
                <a:solidFill>
                  <a:srgbClr val="212121"/>
                </a:solidFill>
                <a:latin typeface="Arial"/>
                <a:ea typeface="Arial"/>
                <a:cs typeface="Arial"/>
                <a:sym typeface="Arial"/>
              </a:rPr>
              <a:t> Encouragement for principals and school leaders to take action.</a:t>
            </a:r>
            <a:endParaRPr sz="1000" b="0" i="0" u="none" strike="noStrike">
              <a:solidFill>
                <a:srgbClr val="212121"/>
              </a:solidFill>
              <a:latin typeface="Arial"/>
              <a:ea typeface="Arial"/>
              <a:cs typeface="Arial"/>
              <a:sym typeface="Arial"/>
            </a:endParaRPr>
          </a:p>
          <a:p>
            <a:pPr marL="0" lvl="0" indent="0" algn="l" rtl="0">
              <a:spcBef>
                <a:spcPts val="0"/>
              </a:spcBef>
              <a:spcAft>
                <a:spcPts val="0"/>
              </a:spcAft>
              <a:buNone/>
            </a:pPr>
            <a:endParaRPr/>
          </a:p>
        </p:txBody>
      </p:sp>
      <p:sp>
        <p:nvSpPr>
          <p:cNvPr id="627" name="Google Shape;627;g35e80cbdd2d_0_699:notes"/>
          <p:cNvSpPr txBox="1">
            <a:spLocks noGrp="1"/>
          </p:cNvSpPr>
          <p:nvPr>
            <p:ph type="dt" idx="10"/>
          </p:nvPr>
        </p:nvSpPr>
        <p:spPr>
          <a:xfrm>
            <a:off x="3884618" y="8534406"/>
            <a:ext cx="2748000" cy="6096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r>
              <a:rPr lang="en-US"/>
              <a:t>(added from Insert tab, Header &amp; Footer icon, Fixed Date and time)  1/23/2018</a:t>
            </a:r>
            <a:endParaRPr/>
          </a:p>
        </p:txBody>
      </p:sp>
      <p:sp>
        <p:nvSpPr>
          <p:cNvPr id="628" name="Google Shape;628;g35e80cbdd2d_0_699:notes"/>
          <p:cNvSpPr txBox="1">
            <a:spLocks noGrp="1"/>
          </p:cNvSpPr>
          <p:nvPr>
            <p:ph type="ftr" idx="11"/>
          </p:nvPr>
        </p:nvSpPr>
        <p:spPr>
          <a:xfrm>
            <a:off x="223626" y="8534409"/>
            <a:ext cx="2748000" cy="609600"/>
          </a:xfrm>
          <a:prstGeom prst="rect">
            <a:avLst/>
          </a:prstGeom>
          <a:noFill/>
          <a:ln>
            <a:noFill/>
          </a:ln>
        </p:spPr>
        <p:txBody>
          <a:bodyPr spcFirstLastPara="1" wrap="square" lIns="91275" tIns="45650" rIns="91275" bIns="45650" anchor="b" anchorCtr="0">
            <a:noAutofit/>
          </a:bodyPr>
          <a:lstStyle/>
          <a:p>
            <a:pPr marL="0" lvl="0" indent="0" algn="l" rtl="0">
              <a:spcBef>
                <a:spcPts val="0"/>
              </a:spcBef>
              <a:spcAft>
                <a:spcPts val="0"/>
              </a:spcAft>
              <a:buNone/>
            </a:pPr>
            <a:r>
              <a:rPr lang="en-US"/>
              <a:t>Presentation Title (added from Insert tab, Header &amp; Footer icon)</a:t>
            </a:r>
            <a:endParaRPr/>
          </a:p>
        </p:txBody>
      </p:sp>
      <p:sp>
        <p:nvSpPr>
          <p:cNvPr id="629" name="Google Shape;629;g35e80cbdd2d_0_699:notes"/>
          <p:cNvSpPr txBox="1">
            <a:spLocks noGrp="1"/>
          </p:cNvSpPr>
          <p:nvPr>
            <p:ph type="sldNum" idx="12"/>
          </p:nvPr>
        </p:nvSpPr>
        <p:spPr>
          <a:xfrm>
            <a:off x="3357779" y="8898950"/>
            <a:ext cx="142500" cy="182400"/>
          </a:xfrm>
          <a:prstGeom prst="rect">
            <a:avLst/>
          </a:prstGeom>
          <a:noFill/>
          <a:ln>
            <a:noFill/>
          </a:ln>
        </p:spPr>
        <p:txBody>
          <a:bodyPr spcFirstLastPara="1" wrap="square" lIns="0" tIns="0" rIns="0" bIns="45650" anchor="ctr" anchorCtr="1">
            <a:noAutofit/>
          </a:bodyPr>
          <a:lstStyle/>
          <a:p>
            <a:pPr marL="0" lvl="0" indent="0" algn="ct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35e80cbdd2d_0_709:notes"/>
          <p:cNvSpPr>
            <a:spLocks noGrp="1" noRot="1" noChangeAspect="1"/>
          </p:cNvSpPr>
          <p:nvPr>
            <p:ph type="sldImg" idx="2"/>
          </p:nvPr>
        </p:nvSpPr>
        <p:spPr>
          <a:xfrm>
            <a:off x="1033463" y="677863"/>
            <a:ext cx="4791075" cy="2695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g35e80cbdd2d_0_709:notes"/>
          <p:cNvSpPr txBox="1">
            <a:spLocks noGrp="1"/>
          </p:cNvSpPr>
          <p:nvPr>
            <p:ph type="body" idx="1"/>
          </p:nvPr>
        </p:nvSpPr>
        <p:spPr>
          <a:xfrm>
            <a:off x="223626" y="3479931"/>
            <a:ext cx="6409200" cy="49473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None/>
            </a:pPr>
            <a:r>
              <a:rPr lang="en-US"/>
              <a:t>Can sign-up for newsletter &amp; submit a form sharing IDEA challenge</a:t>
            </a:r>
            <a:endParaRPr/>
          </a:p>
        </p:txBody>
      </p:sp>
      <p:sp>
        <p:nvSpPr>
          <p:cNvPr id="638" name="Google Shape;638;g35e80cbdd2d_0_709:notes"/>
          <p:cNvSpPr txBox="1">
            <a:spLocks noGrp="1"/>
          </p:cNvSpPr>
          <p:nvPr>
            <p:ph type="dt" idx="10"/>
          </p:nvPr>
        </p:nvSpPr>
        <p:spPr>
          <a:xfrm>
            <a:off x="3884618" y="8534406"/>
            <a:ext cx="2748000" cy="6096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r>
              <a:rPr lang="en-US"/>
              <a:t>(added from Insert tab, Header &amp; Footer icon, Fixed Date and time)  1/23/2018</a:t>
            </a:r>
            <a:endParaRPr/>
          </a:p>
        </p:txBody>
      </p:sp>
      <p:sp>
        <p:nvSpPr>
          <p:cNvPr id="639" name="Google Shape;639;g35e80cbdd2d_0_709:notes"/>
          <p:cNvSpPr txBox="1">
            <a:spLocks noGrp="1"/>
          </p:cNvSpPr>
          <p:nvPr>
            <p:ph type="ftr" idx="11"/>
          </p:nvPr>
        </p:nvSpPr>
        <p:spPr>
          <a:xfrm>
            <a:off x="223626" y="8534409"/>
            <a:ext cx="2748000" cy="609600"/>
          </a:xfrm>
          <a:prstGeom prst="rect">
            <a:avLst/>
          </a:prstGeom>
          <a:noFill/>
          <a:ln>
            <a:noFill/>
          </a:ln>
        </p:spPr>
        <p:txBody>
          <a:bodyPr spcFirstLastPara="1" wrap="square" lIns="91275" tIns="45650" rIns="91275" bIns="45650" anchor="b" anchorCtr="0">
            <a:noAutofit/>
          </a:bodyPr>
          <a:lstStyle/>
          <a:p>
            <a:pPr marL="0" lvl="0" indent="0" algn="l" rtl="0">
              <a:spcBef>
                <a:spcPts val="0"/>
              </a:spcBef>
              <a:spcAft>
                <a:spcPts val="0"/>
              </a:spcAft>
              <a:buNone/>
            </a:pPr>
            <a:r>
              <a:rPr lang="en-US"/>
              <a:t>Presentation Title (added from Insert tab, Header &amp; Footer icon)</a:t>
            </a:r>
            <a:endParaRPr/>
          </a:p>
        </p:txBody>
      </p:sp>
      <p:sp>
        <p:nvSpPr>
          <p:cNvPr id="640" name="Google Shape;640;g35e80cbdd2d_0_709:notes"/>
          <p:cNvSpPr txBox="1">
            <a:spLocks noGrp="1"/>
          </p:cNvSpPr>
          <p:nvPr>
            <p:ph type="sldNum" idx="12"/>
          </p:nvPr>
        </p:nvSpPr>
        <p:spPr>
          <a:xfrm>
            <a:off x="3507440" y="9180215"/>
            <a:ext cx="128400" cy="183900"/>
          </a:xfrm>
          <a:prstGeom prst="rect">
            <a:avLst/>
          </a:prstGeom>
          <a:noFill/>
          <a:ln>
            <a:noFill/>
          </a:ln>
        </p:spPr>
        <p:txBody>
          <a:bodyPr spcFirstLastPara="1" wrap="square" lIns="0" tIns="0" rIns="0" bIns="45650" anchor="ctr" anchorCtr="1">
            <a:noAutofit/>
          </a:bodyPr>
          <a:lstStyle/>
          <a:p>
            <a:pPr marL="0" lvl="0" indent="0" algn="ct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304989e97e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0" name="Google Shape;650;g304989e97e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Bobbi</a:t>
            </a:r>
            <a:endParaRPr/>
          </a:p>
          <a:p>
            <a:pPr marL="0" lvl="0" indent="0" algn="l" rtl="0">
              <a:lnSpc>
                <a:spcPct val="100000"/>
              </a:lnSpc>
              <a:spcBef>
                <a:spcPts val="0"/>
              </a:spcBef>
              <a:spcAft>
                <a:spcPts val="0"/>
              </a:spcAft>
              <a:buSzPts val="1400"/>
              <a:buNone/>
            </a:pPr>
            <a:r>
              <a:rPr lang="en-US"/>
              <a:t>groups till 3:30 ET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Mix of state and CEEDAR facilitators</a:t>
            </a:r>
            <a:endParaRPr/>
          </a:p>
          <a:p>
            <a:pPr marL="0" lvl="0" indent="0" algn="l" rtl="0">
              <a:lnSpc>
                <a:spcPct val="115000"/>
              </a:lnSpc>
              <a:spcBef>
                <a:spcPts val="1000"/>
              </a:spcBef>
              <a:spcAft>
                <a:spcPts val="0"/>
              </a:spcAft>
              <a:buClr>
                <a:schemeClr val="dk1"/>
              </a:buClr>
              <a:buSzPts val="2800"/>
              <a:buFont typeface="Arial"/>
              <a:buNone/>
            </a:pPr>
            <a:r>
              <a:rPr lang="en-US">
                <a:latin typeface="Arial"/>
                <a:ea typeface="Arial"/>
                <a:cs typeface="Arial"/>
                <a:sym typeface="Arial"/>
              </a:rPr>
              <a:t>Abby will put in chat:</a:t>
            </a:r>
            <a:r>
              <a:rPr lang="en-US" b="1">
                <a:latin typeface="Arial"/>
                <a:ea typeface="Arial"/>
                <a:cs typeface="Arial"/>
                <a:sym typeface="Arial"/>
              </a:rPr>
              <a:t> slide screenshot </a:t>
            </a:r>
            <a:endParaRPr b="1">
              <a:latin typeface="Arial"/>
              <a:ea typeface="Arial"/>
              <a:cs typeface="Arial"/>
              <a:sym typeface="Arial"/>
            </a:endParaRPr>
          </a:p>
          <a:p>
            <a:pPr marL="0" lvl="0" indent="0" algn="l" rtl="0">
              <a:lnSpc>
                <a:spcPct val="115000"/>
              </a:lnSpc>
              <a:spcBef>
                <a:spcPts val="1000"/>
              </a:spcBef>
              <a:spcAft>
                <a:spcPts val="0"/>
              </a:spcAft>
              <a:buClr>
                <a:schemeClr val="dk1"/>
              </a:buClr>
              <a:buSzPts val="2800"/>
              <a:buFont typeface="Arial"/>
              <a:buNone/>
            </a:pPr>
            <a:r>
              <a:rPr lang="en-US"/>
              <a:t>3:15-3:16</a:t>
            </a:r>
            <a:endParaRPr/>
          </a:p>
        </p:txBody>
      </p:sp>
      <p:sp>
        <p:nvSpPr>
          <p:cNvPr id="651" name="Google Shape;651;g304989e97e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2ff125b1c6d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7" name="Google Shape;657;g2ff125b1c6d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David</a:t>
            </a:r>
            <a:endParaRPr/>
          </a:p>
          <a:p>
            <a:pPr marL="0" lvl="0" indent="0" algn="l" rtl="0">
              <a:lnSpc>
                <a:spcPct val="100000"/>
              </a:lnSpc>
              <a:spcBef>
                <a:spcPts val="0"/>
              </a:spcBef>
              <a:spcAft>
                <a:spcPts val="0"/>
              </a:spcAft>
              <a:buSzPts val="1400"/>
              <a:buNone/>
            </a:pPr>
            <a:r>
              <a:rPr lang="en-US"/>
              <a:t>intro LAUSD folks</a:t>
            </a:r>
            <a:endParaRPr/>
          </a:p>
          <a:p>
            <a:pPr marL="0" lvl="0" indent="0" algn="l" rtl="0">
              <a:lnSpc>
                <a:spcPct val="100000"/>
              </a:lnSpc>
              <a:spcBef>
                <a:spcPts val="0"/>
              </a:spcBef>
              <a:spcAft>
                <a:spcPts val="0"/>
              </a:spcAft>
              <a:buSzPts val="1400"/>
              <a:buNone/>
            </a:pPr>
            <a:r>
              <a:rPr lang="en-US"/>
              <a:t>3:27-3:30</a:t>
            </a:r>
            <a:endParaRPr/>
          </a:p>
          <a:p>
            <a:pPr marL="0" lvl="0" indent="0" algn="l" rtl="0">
              <a:lnSpc>
                <a:spcPct val="100000"/>
              </a:lnSpc>
              <a:spcBef>
                <a:spcPts val="0"/>
              </a:spcBef>
              <a:spcAft>
                <a:spcPts val="0"/>
              </a:spcAft>
              <a:buSzPts val="1400"/>
              <a:buNone/>
            </a:pPr>
            <a:endParaRPr/>
          </a:p>
        </p:txBody>
      </p:sp>
      <p:sp>
        <p:nvSpPr>
          <p:cNvPr id="658" name="Google Shape;658;g2ff125b1c6d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3610ef137f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400">
                <a:latin typeface="Century Gothic"/>
                <a:ea typeface="Century Gothic"/>
                <a:cs typeface="Century Gothic"/>
                <a:sym typeface="Century Gothic"/>
              </a:rPr>
              <a:t>Adrienne </a:t>
            </a:r>
            <a:endParaRPr sz="1400">
              <a:latin typeface="Century Gothic"/>
              <a:ea typeface="Century Gothic"/>
              <a:cs typeface="Century Gothic"/>
              <a:sym typeface="Century Gothic"/>
            </a:endParaRPr>
          </a:p>
        </p:txBody>
      </p:sp>
      <p:sp>
        <p:nvSpPr>
          <p:cNvPr id="664" name="Google Shape;664;g3610ef137f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601e5e179f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g3601e5e179f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Bobbi</a:t>
            </a:r>
            <a:endParaRPr/>
          </a:p>
          <a:p>
            <a:pPr marL="0" lvl="0" indent="0" algn="l" rtl="0">
              <a:lnSpc>
                <a:spcPct val="100000"/>
              </a:lnSpc>
              <a:spcBef>
                <a:spcPts val="0"/>
              </a:spcBef>
              <a:spcAft>
                <a:spcPts val="0"/>
              </a:spcAft>
              <a:buClr>
                <a:schemeClr val="dk1"/>
              </a:buClr>
              <a:buSzPts val="1400"/>
              <a:buFont typeface="Arial"/>
              <a:buNone/>
            </a:pPr>
            <a:r>
              <a:rPr lang="en-US"/>
              <a:t>3:02-3:03</a:t>
            </a:r>
            <a:endParaRPr/>
          </a:p>
          <a:p>
            <a:pPr marL="0" lvl="0" indent="0" algn="l" rtl="0">
              <a:lnSpc>
                <a:spcPct val="100000"/>
              </a:lnSpc>
              <a:spcBef>
                <a:spcPts val="0"/>
              </a:spcBef>
              <a:spcAft>
                <a:spcPts val="0"/>
              </a:spcAft>
              <a:buSzPts val="1400"/>
              <a:buNone/>
            </a:pPr>
            <a:endParaRPr/>
          </a:p>
        </p:txBody>
      </p:sp>
      <p:sp>
        <p:nvSpPr>
          <p:cNvPr id="323" name="Google Shape;323;g3601e5e179f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3610ef137f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3610ef137f4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Poppins"/>
                <a:ea typeface="Poppins"/>
                <a:cs typeface="Poppins"/>
                <a:sym typeface="Poppins"/>
              </a:rPr>
              <a:t>Let’s take a look at where students with disabilities are served in LAUSD. You will note there are three types of programs delineated here- students in special day classes, students in the resource program, and students who receive designated services only, such as speech. </a:t>
            </a:r>
            <a:endParaRPr>
              <a:latin typeface="Poppins"/>
              <a:ea typeface="Poppins"/>
              <a:cs typeface="Poppins"/>
              <a:sym typeface="Poppins"/>
            </a:endParaRPr>
          </a:p>
          <a:p>
            <a:pPr marL="0" lvl="0" indent="0" algn="l" rtl="0">
              <a:spcBef>
                <a:spcPts val="0"/>
              </a:spcBef>
              <a:spcAft>
                <a:spcPts val="0"/>
              </a:spcAft>
              <a:buNone/>
            </a:pPr>
            <a:endParaRPr sz="1400">
              <a:latin typeface="Poppins"/>
              <a:ea typeface="Poppins"/>
              <a:cs typeface="Poppins"/>
              <a:sym typeface="Poppins"/>
            </a:endParaRPr>
          </a:p>
          <a:p>
            <a:pPr marL="0" lvl="0" indent="0" algn="l" rtl="0">
              <a:spcBef>
                <a:spcPts val="0"/>
              </a:spcBef>
              <a:spcAft>
                <a:spcPts val="0"/>
              </a:spcAft>
              <a:buNone/>
            </a:pPr>
            <a:endParaRPr sz="1400">
              <a:latin typeface="Poppins"/>
              <a:ea typeface="Poppins"/>
              <a:cs typeface="Poppins"/>
              <a:sym typeface="Poppins"/>
            </a:endParaRPr>
          </a:p>
          <a:p>
            <a:pPr marL="0" lvl="0" indent="0" algn="l" rtl="0">
              <a:spcBef>
                <a:spcPts val="0"/>
              </a:spcBef>
              <a:spcAft>
                <a:spcPts val="0"/>
              </a:spcAft>
              <a:buNone/>
            </a:pPr>
            <a:r>
              <a:rPr lang="en-US" sz="1400">
                <a:latin typeface="Poppins"/>
                <a:ea typeface="Poppins"/>
                <a:cs typeface="Poppins"/>
                <a:sym typeface="Poppins"/>
              </a:rPr>
              <a:t>Students served in a special day class program spend  the majority of the day, without general education peers. The norm of the classroom is lower and the class is taught by a special education teacher rather than a content area teacher. You will notice that there are two types of special day classes listed- those for students on the modified core curriculum and those for students on the core or general education curriculum. Modified Core was previously referred to as alternate curriculum, but modified core is a more precise term since all students are required to have access to the core curriculum, and some require modifications. </a:t>
            </a:r>
            <a:endParaRPr sz="1400">
              <a:latin typeface="Poppins"/>
              <a:ea typeface="Poppins"/>
              <a:cs typeface="Poppins"/>
              <a:sym typeface="Poppins"/>
            </a:endParaRPr>
          </a:p>
          <a:p>
            <a:pPr marL="0" lvl="0" indent="0" algn="l" rtl="0">
              <a:spcBef>
                <a:spcPts val="0"/>
              </a:spcBef>
              <a:spcAft>
                <a:spcPts val="0"/>
              </a:spcAft>
              <a:buNone/>
            </a:pPr>
            <a:endParaRPr sz="1400">
              <a:latin typeface="Poppins"/>
              <a:ea typeface="Poppins"/>
              <a:cs typeface="Poppins"/>
              <a:sym typeface="Poppins"/>
            </a:endParaRPr>
          </a:p>
          <a:p>
            <a:pPr marL="0" lvl="0" indent="0" algn="l" rtl="0">
              <a:spcBef>
                <a:spcPts val="0"/>
              </a:spcBef>
              <a:spcAft>
                <a:spcPts val="0"/>
              </a:spcAft>
              <a:buNone/>
            </a:pPr>
            <a:r>
              <a:rPr lang="en-US" sz="1400">
                <a:latin typeface="Poppins"/>
                <a:ea typeface="Poppins"/>
                <a:cs typeface="Poppins"/>
                <a:sym typeface="Poppins"/>
              </a:rPr>
              <a:t>Students receiving resource services spend most of their day in the general education classroom and may receive push in support, pull out support, or both. </a:t>
            </a:r>
            <a:endParaRPr sz="1400">
              <a:latin typeface="Poppins"/>
              <a:ea typeface="Poppins"/>
              <a:cs typeface="Poppins"/>
              <a:sym typeface="Poppins"/>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3610ef137f4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3610ef137f4_0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3610ef137f4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6" name="Google Shape;686;g3610ef137f4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a:t>https://media.edlio.net/47280ab3/3347b876/618edfe4/39292de541f64afc9da8902cf2367c4f?_=Position%20Paper%20Equity%20and%20Access%20for%20Students%20with%20Disabilities_11_19_2021_2_1_2022.pdf</a:t>
            </a:r>
            <a:endParaRPr/>
          </a:p>
        </p:txBody>
      </p:sp>
      <p:sp>
        <p:nvSpPr>
          <p:cNvPr id="687" name="Google Shape;687;g3610ef137f4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3610ef137f4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5" name="Google Shape;695;g3610ef137f4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a:t>We also monitor this on a District level. Superintendent Carvalho has been a strong advocate for this work and as such has included it in the strategic plan. </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US"/>
              <a:t>While the state has a goal of 70% of students served 80% of the day or more in GE, LAUSD aimed higher, for 80% of our students in GE 80% or more of the day by 2026. </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US"/>
              <a:t>It is important to note here that this goal does not indicate all students for all of the day. IEP teams continue to make recommendations that are appropriate for students. </a:t>
            </a:r>
            <a:endParaRPr/>
          </a:p>
        </p:txBody>
      </p:sp>
      <p:sp>
        <p:nvSpPr>
          <p:cNvPr id="696" name="Google Shape;696;g3610ef137f4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3610ef137f4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3610ef137f4_0_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3610ef137f4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3610ef137f4_0_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Poppins"/>
                <a:ea typeface="Poppins"/>
                <a:cs typeface="Poppins"/>
                <a:sym typeface="Poppins"/>
              </a:rPr>
              <a:t>Joyce </a:t>
            </a:r>
            <a:endParaRPr>
              <a:latin typeface="Poppins"/>
              <a:ea typeface="Poppins"/>
              <a:cs typeface="Poppins"/>
              <a:sym typeface="Poppins"/>
            </a:endParaRPr>
          </a:p>
          <a:p>
            <a:pPr marL="0" lvl="0" indent="0" algn="l" rtl="0">
              <a:spcBef>
                <a:spcPts val="0"/>
              </a:spcBef>
              <a:spcAft>
                <a:spcPts val="0"/>
              </a:spcAft>
              <a:buNone/>
            </a:pPr>
            <a:r>
              <a:rPr lang="en-US">
                <a:latin typeface="Poppins"/>
                <a:ea typeface="Poppins"/>
                <a:cs typeface="Poppins"/>
                <a:sym typeface="Poppins"/>
              </a:rPr>
              <a:t>Read objectives </a:t>
            </a:r>
            <a:endParaRPr>
              <a:latin typeface="Poppins"/>
              <a:ea typeface="Poppins"/>
              <a:cs typeface="Poppins"/>
              <a:sym typeface="Poppin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3610ef137f4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3610ef137f4_0_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Jack</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3610ef137f4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3610ef137f4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Chuck</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3610ef137f4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3610ef137f4_0_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Jack</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3610ef137f4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3610ef137f4_0_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Bobbi</a:t>
            </a:r>
            <a:endParaRPr/>
          </a:p>
          <a:p>
            <a:pPr marL="0" lvl="0" indent="0" algn="l" rtl="0">
              <a:lnSpc>
                <a:spcPct val="100000"/>
              </a:lnSpc>
              <a:spcBef>
                <a:spcPts val="0"/>
              </a:spcBef>
              <a:spcAft>
                <a:spcPts val="0"/>
              </a:spcAft>
              <a:buSzPts val="1400"/>
              <a:buNone/>
            </a:pPr>
            <a:r>
              <a:rPr lang="en-US"/>
              <a:t>3:02-3:03</a:t>
            </a:r>
            <a:endParaRPr/>
          </a:p>
        </p:txBody>
      </p:sp>
      <p:sp>
        <p:nvSpPr>
          <p:cNvPr id="330" name="Google Shape;33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3610ef137f4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3610ef137f4_0_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31273cfbd1f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7" name="Google Shape;757;g31273cfbd1f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Bobbi</a:t>
            </a:r>
            <a:endParaRPr/>
          </a:p>
          <a:p>
            <a:pPr marL="0" lvl="0" indent="0" algn="l" rtl="0">
              <a:lnSpc>
                <a:spcPct val="100000"/>
              </a:lnSpc>
              <a:spcBef>
                <a:spcPts val="0"/>
              </a:spcBef>
              <a:spcAft>
                <a:spcPts val="0"/>
              </a:spcAft>
              <a:buSzPts val="1400"/>
              <a:buNone/>
            </a:pPr>
            <a:r>
              <a:rPr lang="en-US"/>
              <a:t>thank the presenters from LAUSD and share out final thoughts before our break out rooms</a:t>
            </a:r>
            <a:endParaRPr/>
          </a:p>
          <a:p>
            <a:pPr marL="0" lvl="0" indent="0" algn="l" rtl="0">
              <a:lnSpc>
                <a:spcPct val="100000"/>
              </a:lnSpc>
              <a:spcBef>
                <a:spcPts val="0"/>
              </a:spcBef>
              <a:spcAft>
                <a:spcPts val="0"/>
              </a:spcAft>
              <a:buSzPts val="1400"/>
              <a:buNone/>
            </a:pPr>
            <a:r>
              <a:rPr lang="en-US"/>
              <a:t>3:45-46</a:t>
            </a:r>
            <a:endParaRPr/>
          </a:p>
          <a:p>
            <a:pPr marL="0" lvl="0" indent="0" algn="l" rtl="0">
              <a:lnSpc>
                <a:spcPct val="115000"/>
              </a:lnSpc>
              <a:spcBef>
                <a:spcPts val="0"/>
              </a:spcBef>
              <a:spcAft>
                <a:spcPts val="0"/>
              </a:spcAft>
              <a:buClr>
                <a:schemeClr val="dk1"/>
              </a:buClr>
              <a:buSzPts val="1100"/>
              <a:buFont typeface="Arial"/>
              <a:buNone/>
            </a:pPr>
            <a:endParaRPr sz="1000">
              <a:solidFill>
                <a:srgbClr val="1A1924"/>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758" name="Google Shape;758;g31273cfbd1f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35e658d6ec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35e658d6ec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speaker: Bobbi</a:t>
            </a:r>
            <a:endParaRPr/>
          </a:p>
          <a:p>
            <a:pPr marL="0" lvl="0" indent="0" algn="l" rtl="0">
              <a:spcBef>
                <a:spcPts val="0"/>
              </a:spcBef>
              <a:spcAft>
                <a:spcPts val="0"/>
              </a:spcAft>
              <a:buNone/>
            </a:pPr>
            <a:r>
              <a:rPr lang="en-US"/>
              <a:t>3:46-48</a:t>
            </a:r>
            <a:endParaRPr/>
          </a:p>
          <a:p>
            <a:pPr marL="0" lvl="0" indent="0" algn="l" rtl="0">
              <a:spcBef>
                <a:spcPts val="0"/>
              </a:spcBef>
              <a:spcAft>
                <a:spcPts val="0"/>
              </a:spcAft>
              <a:buNone/>
            </a:pPr>
            <a:r>
              <a:rPr lang="en-US"/>
              <a:t>Abby send link </a:t>
            </a:r>
            <a:endParaRPr/>
          </a:p>
          <a:p>
            <a:pPr marL="0" lvl="0" indent="0" algn="l" rtl="0">
              <a:spcBef>
                <a:spcPts val="0"/>
              </a:spcBef>
              <a:spcAft>
                <a:spcPts val="0"/>
              </a:spcAft>
              <a:buNone/>
            </a:pPr>
            <a:endParaRPr/>
          </a:p>
          <a:p>
            <a:pPr marL="0" lvl="0" indent="0" algn="l" rtl="0">
              <a:spcBef>
                <a:spcPts val="0"/>
              </a:spcBef>
              <a:spcAft>
                <a:spcPts val="0"/>
              </a:spcAft>
              <a:buNone/>
            </a:pPr>
            <a:r>
              <a:rPr lang="en-US" u="sng">
                <a:solidFill>
                  <a:schemeClr val="hlink"/>
                </a:solidFill>
                <a:hlinkClick r:id="rId3"/>
              </a:rPr>
              <a:t>https://www.surveymonkey.com/r/T7LCCLC</a:t>
            </a:r>
            <a:r>
              <a:rPr lang="en-US"/>
              <a:t> </a:t>
            </a:r>
            <a:endParaRPr/>
          </a:p>
        </p:txBody>
      </p:sp>
      <p:sp>
        <p:nvSpPr>
          <p:cNvPr id="766" name="Google Shape;766;g35e658d6ec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0bcb4af422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g30bcb4af422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Abby</a:t>
            </a:r>
            <a:endParaRPr/>
          </a:p>
          <a:p>
            <a:pPr marL="0" lvl="0" indent="0" algn="l" rtl="0">
              <a:lnSpc>
                <a:spcPct val="100000"/>
              </a:lnSpc>
              <a:spcBef>
                <a:spcPts val="0"/>
              </a:spcBef>
              <a:spcAft>
                <a:spcPts val="0"/>
              </a:spcAft>
              <a:buClr>
                <a:schemeClr val="dk1"/>
              </a:buClr>
              <a:buSzPts val="1100"/>
              <a:buFont typeface="Arial"/>
              <a:buNone/>
            </a:pPr>
            <a:r>
              <a:rPr lang="en-US"/>
              <a:t>Now with your state team in breakout rooms, please reflect on LAUSD’s presentation and how it relates to your state’s work.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each breakout room will have a CEEDAR staff member or SLT member to help guide your conversations, you will have until the end of the hour. After these breakout rooms, we will not return to the main room, you will be free to leave. Do we have any questions?</a:t>
            </a:r>
            <a:endParaRPr/>
          </a:p>
          <a:p>
            <a:pPr marL="0" lvl="0" indent="0" algn="l" rtl="0">
              <a:lnSpc>
                <a:spcPct val="100000"/>
              </a:lnSpc>
              <a:spcBef>
                <a:spcPts val="0"/>
              </a:spcBef>
              <a:spcAft>
                <a:spcPts val="0"/>
              </a:spcAft>
              <a:buClr>
                <a:schemeClr val="dk1"/>
              </a:buClr>
              <a:buSzPts val="1100"/>
              <a:buFont typeface="Arial"/>
              <a:buNone/>
            </a:pPr>
            <a:r>
              <a:rPr lang="en-US" b="1">
                <a:latin typeface="Arial"/>
                <a:ea typeface="Arial"/>
                <a:cs typeface="Arial"/>
                <a:sym typeface="Arial"/>
              </a:rPr>
              <a:t>Nichole sends questions in the chat and </a:t>
            </a:r>
            <a:endParaRPr b="1">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b="1">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b="1" u="sng">
                <a:solidFill>
                  <a:schemeClr val="hlink"/>
                </a:solidFill>
                <a:latin typeface="Arial"/>
                <a:ea typeface="Arial"/>
                <a:cs typeface="Arial"/>
                <a:sym typeface="Arial"/>
                <a:hlinkClick r:id="rId3"/>
              </a:rPr>
              <a:t>state notes page</a:t>
            </a:r>
            <a:r>
              <a:rPr lang="en-US" b="1">
                <a:latin typeface="Arial"/>
                <a:ea typeface="Arial"/>
                <a:cs typeface="Arial"/>
                <a:sym typeface="Arial"/>
              </a:rPr>
              <a:t> </a:t>
            </a:r>
            <a:endParaRPr b="1">
              <a:latin typeface="Arial"/>
              <a:ea typeface="Arial"/>
              <a:cs typeface="Arial"/>
              <a:sym typeface="Arial"/>
            </a:endParaRPr>
          </a:p>
          <a:p>
            <a:pPr marL="0" lvl="0" indent="0" algn="l" rtl="0">
              <a:lnSpc>
                <a:spcPct val="115000"/>
              </a:lnSpc>
              <a:spcBef>
                <a:spcPts val="1200"/>
              </a:spcBef>
              <a:spcAft>
                <a:spcPts val="0"/>
              </a:spcAft>
              <a:buNone/>
            </a:pPr>
            <a:r>
              <a:rPr lang="en-US">
                <a:solidFill>
                  <a:srgbClr val="1A1924"/>
                </a:solidFill>
                <a:latin typeface="Arial"/>
                <a:ea typeface="Arial"/>
                <a:cs typeface="Arial"/>
                <a:sym typeface="Arial"/>
              </a:rPr>
              <a:t>In your state time discuss: </a:t>
            </a:r>
            <a:endParaRPr>
              <a:solidFill>
                <a:srgbClr val="1A1924"/>
              </a:solidFill>
              <a:latin typeface="Arial"/>
              <a:ea typeface="Arial"/>
              <a:cs typeface="Arial"/>
              <a:sym typeface="Arial"/>
            </a:endParaRPr>
          </a:p>
          <a:p>
            <a:pPr marL="914400" lvl="1" indent="-304800" algn="l" rtl="0">
              <a:lnSpc>
                <a:spcPct val="115000"/>
              </a:lnSpc>
              <a:spcBef>
                <a:spcPts val="1200"/>
              </a:spcBef>
              <a:spcAft>
                <a:spcPts val="0"/>
              </a:spcAft>
              <a:buClr>
                <a:srgbClr val="1A1924"/>
              </a:buClr>
              <a:buSzPts val="1200"/>
              <a:buChar char="●"/>
            </a:pPr>
            <a:r>
              <a:rPr lang="en-US">
                <a:solidFill>
                  <a:srgbClr val="1A1924"/>
                </a:solidFill>
                <a:latin typeface="Arial"/>
                <a:ea typeface="Arial"/>
                <a:cs typeface="Arial"/>
                <a:sym typeface="Arial"/>
              </a:rPr>
              <a:t>What ideas did you hear today that resonated with you?</a:t>
            </a:r>
            <a:endParaRPr>
              <a:solidFill>
                <a:srgbClr val="1A1924"/>
              </a:solidFill>
              <a:latin typeface="Arial"/>
              <a:ea typeface="Arial"/>
              <a:cs typeface="Arial"/>
              <a:sym typeface="Arial"/>
            </a:endParaRPr>
          </a:p>
          <a:p>
            <a:pPr marL="914400" lvl="1" indent="-304800" algn="l" rtl="0">
              <a:lnSpc>
                <a:spcPct val="115000"/>
              </a:lnSpc>
              <a:spcBef>
                <a:spcPts val="0"/>
              </a:spcBef>
              <a:spcAft>
                <a:spcPts val="0"/>
              </a:spcAft>
              <a:buClr>
                <a:srgbClr val="1A1924"/>
              </a:buClr>
              <a:buSzPts val="1200"/>
              <a:buChar char="●"/>
            </a:pPr>
            <a:r>
              <a:rPr lang="en-US">
                <a:solidFill>
                  <a:srgbClr val="1A1924"/>
                </a:solidFill>
                <a:latin typeface="Arial"/>
                <a:ea typeface="Arial"/>
                <a:cs typeface="Arial"/>
                <a:sym typeface="Arial"/>
              </a:rPr>
              <a:t>How might what you learned today impact your state plan or the work in your organization?</a:t>
            </a:r>
            <a:endParaRPr>
              <a:latin typeface="Arial"/>
              <a:ea typeface="Arial"/>
              <a:cs typeface="Arial"/>
              <a:sym typeface="Arial"/>
            </a:endParaRPr>
          </a:p>
        </p:txBody>
      </p:sp>
      <p:sp>
        <p:nvSpPr>
          <p:cNvPr id="773" name="Google Shape;773;g30bcb4af422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02140f0954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302140f0954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Bobbi</a:t>
            </a:r>
            <a:endParaRPr/>
          </a:p>
          <a:p>
            <a:pPr marL="0" lvl="0" indent="0" algn="l" rtl="0">
              <a:lnSpc>
                <a:spcPct val="100000"/>
              </a:lnSpc>
              <a:spcBef>
                <a:spcPts val="0"/>
              </a:spcBef>
              <a:spcAft>
                <a:spcPts val="0"/>
              </a:spcAft>
              <a:buSzPts val="1400"/>
              <a:buNone/>
            </a:pPr>
            <a:r>
              <a:rPr lang="en-US"/>
              <a:t>A warm thank you to our partners</a:t>
            </a:r>
            <a:endParaRPr/>
          </a:p>
          <a:p>
            <a:pPr marL="0" lvl="0" indent="0" algn="l" rtl="0">
              <a:lnSpc>
                <a:spcPct val="100000"/>
              </a:lnSpc>
              <a:spcBef>
                <a:spcPts val="0"/>
              </a:spcBef>
              <a:spcAft>
                <a:spcPts val="0"/>
              </a:spcAft>
              <a:buSzPts val="1400"/>
              <a:buNone/>
            </a:pPr>
            <a:r>
              <a:rPr lang="en-US"/>
              <a:t>Our partners are Lead IDEA, NASSP, and CCSSO- they are our liaisons and will share resources, they can provide additional perspectives. If you are here from one of these partner organizations, please share who you are in the chat and feel free to share your expertise!</a:t>
            </a:r>
            <a:endParaRPr/>
          </a:p>
          <a:p>
            <a:pPr marL="0" lvl="0" indent="0" algn="l" rtl="0">
              <a:lnSpc>
                <a:spcPct val="100000"/>
              </a:lnSpc>
              <a:spcBef>
                <a:spcPts val="0"/>
              </a:spcBef>
              <a:spcAft>
                <a:spcPts val="0"/>
              </a:spcAft>
              <a:buClr>
                <a:schemeClr val="dk1"/>
              </a:buClr>
              <a:buSzPts val="1400"/>
              <a:buFont typeface="Arial"/>
              <a:buNone/>
            </a:pPr>
            <a:r>
              <a:rPr lang="en-US"/>
              <a:t>3:02-3:03</a:t>
            </a:r>
            <a:endParaRPr/>
          </a:p>
          <a:p>
            <a:pPr marL="0" lvl="0" indent="0" algn="l" rtl="0">
              <a:lnSpc>
                <a:spcPct val="100000"/>
              </a:lnSpc>
              <a:spcBef>
                <a:spcPts val="0"/>
              </a:spcBef>
              <a:spcAft>
                <a:spcPts val="0"/>
              </a:spcAft>
              <a:buSzPts val="1400"/>
              <a:buNone/>
            </a:pPr>
            <a:endParaRPr/>
          </a:p>
        </p:txBody>
      </p:sp>
      <p:sp>
        <p:nvSpPr>
          <p:cNvPr id="344" name="Google Shape;344;g302140f0954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0c30ae9e2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g30c30ae9e2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Bobbi</a:t>
            </a:r>
            <a:endParaRPr/>
          </a:p>
          <a:p>
            <a:pPr marL="0" lvl="0" indent="0" algn="l" rtl="0">
              <a:lnSpc>
                <a:spcPct val="100000"/>
              </a:lnSpc>
              <a:spcBef>
                <a:spcPts val="0"/>
              </a:spcBef>
              <a:spcAft>
                <a:spcPts val="0"/>
              </a:spcAft>
              <a:buSzPts val="1400"/>
              <a:buNone/>
            </a:pPr>
            <a:r>
              <a:rPr lang="en-US"/>
              <a:t>Recognize that we have different roles as members of our TAG (SEA, IHE, associations, local) we want to be mindful of these roles as we talk in cross state and state team time</a:t>
            </a:r>
            <a:endParaRPr/>
          </a:p>
          <a:p>
            <a:pPr marL="0" lvl="0" indent="0" algn="l" rtl="0">
              <a:lnSpc>
                <a:spcPct val="100000"/>
              </a:lnSpc>
              <a:spcBef>
                <a:spcPts val="0"/>
              </a:spcBef>
              <a:spcAft>
                <a:spcPts val="0"/>
              </a:spcAft>
              <a:buClr>
                <a:schemeClr val="dk1"/>
              </a:buClr>
              <a:buSzPts val="1400"/>
              <a:buFont typeface="Arial"/>
              <a:buNone/>
            </a:pPr>
            <a:r>
              <a:rPr lang="en-US"/>
              <a:t>3:02-3:03</a:t>
            </a:r>
            <a:endParaRPr/>
          </a:p>
          <a:p>
            <a:pPr marL="0" lvl="0" indent="0" algn="l" rtl="0">
              <a:lnSpc>
                <a:spcPct val="100000"/>
              </a:lnSpc>
              <a:spcBef>
                <a:spcPts val="0"/>
              </a:spcBef>
              <a:spcAft>
                <a:spcPts val="0"/>
              </a:spcAft>
              <a:buSzPts val="1400"/>
              <a:buNone/>
            </a:pPr>
            <a:endParaRPr/>
          </a:p>
        </p:txBody>
      </p:sp>
      <p:sp>
        <p:nvSpPr>
          <p:cNvPr id="355" name="Google Shape;355;g30c30ae9e2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02e7852b85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g302e7852b85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Bobbi</a:t>
            </a:r>
            <a:endParaRPr/>
          </a:p>
          <a:p>
            <a:pPr marL="0" lvl="0" indent="0" algn="l" rtl="0">
              <a:lnSpc>
                <a:spcPct val="100000"/>
              </a:lnSpc>
              <a:spcBef>
                <a:spcPts val="0"/>
              </a:spcBef>
              <a:spcAft>
                <a:spcPts val="0"/>
              </a:spcAft>
              <a:buClr>
                <a:schemeClr val="dk1"/>
              </a:buClr>
              <a:buSzPts val="1400"/>
              <a:buFont typeface="Arial"/>
              <a:buNone/>
            </a:pPr>
            <a:r>
              <a:rPr lang="en-US"/>
              <a:t>3:03-3:04</a:t>
            </a:r>
            <a:endParaRPr/>
          </a:p>
          <a:p>
            <a:pPr marL="0" lvl="0" indent="0" algn="l" rtl="0">
              <a:lnSpc>
                <a:spcPct val="100000"/>
              </a:lnSpc>
              <a:spcBef>
                <a:spcPts val="0"/>
              </a:spcBef>
              <a:spcAft>
                <a:spcPts val="0"/>
              </a:spcAft>
              <a:buSzPts val="1400"/>
              <a:buNone/>
            </a:pPr>
            <a:endParaRPr/>
          </a:p>
        </p:txBody>
      </p:sp>
      <p:sp>
        <p:nvSpPr>
          <p:cNvPr id="362" name="Google Shape;362;g302e7852b85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Arial"/>
              <a:buNone/>
            </a:pPr>
            <a:r>
              <a:rPr lang="en-US"/>
              <a:t>Speaker: Bobbi</a:t>
            </a:r>
            <a:endParaRPr/>
          </a:p>
          <a:p>
            <a:pPr marL="0" lvl="0" indent="0" algn="l" rtl="0">
              <a:lnSpc>
                <a:spcPct val="90000"/>
              </a:lnSpc>
              <a:spcBef>
                <a:spcPts val="0"/>
              </a:spcBef>
              <a:spcAft>
                <a:spcPts val="0"/>
              </a:spcAft>
              <a:buClr>
                <a:schemeClr val="dk1"/>
              </a:buClr>
              <a:buSzPts val="2800"/>
              <a:buFont typeface="Arial"/>
              <a:buNone/>
            </a:pPr>
            <a:r>
              <a:rPr lang="en-US"/>
              <a:t>Abby put meeting norms in chat</a:t>
            </a:r>
            <a:endParaRPr/>
          </a:p>
          <a:p>
            <a:pPr marL="0" lvl="0" indent="0" algn="l" rtl="0">
              <a:lnSpc>
                <a:spcPct val="90000"/>
              </a:lnSpc>
              <a:spcBef>
                <a:spcPts val="0"/>
              </a:spcBef>
              <a:spcAft>
                <a:spcPts val="0"/>
              </a:spcAft>
              <a:buClr>
                <a:schemeClr val="dk1"/>
              </a:buClr>
              <a:buSzPts val="2800"/>
              <a:buFont typeface="Arial"/>
              <a:buNone/>
            </a:pPr>
            <a:r>
              <a:rPr lang="en-US"/>
              <a:t>Meeting norms:</a:t>
            </a:r>
            <a:endParaRPr/>
          </a:p>
          <a:p>
            <a:pPr marL="457200" lvl="0" indent="-304800" algn="l" rtl="0">
              <a:lnSpc>
                <a:spcPct val="90000"/>
              </a:lnSpc>
              <a:spcBef>
                <a:spcPts val="1000"/>
              </a:spcBef>
              <a:spcAft>
                <a:spcPts val="0"/>
              </a:spcAft>
              <a:buClr>
                <a:schemeClr val="dk1"/>
              </a:buClr>
              <a:buSzPts val="1200"/>
              <a:buAutoNum type="arabicPeriod"/>
            </a:pPr>
            <a:r>
              <a:rPr lang="en-US"/>
              <a:t>Be present and prepared</a:t>
            </a:r>
            <a:endParaRPr/>
          </a:p>
          <a:p>
            <a:pPr marL="457200" lvl="0" indent="-304800" algn="l" rtl="0">
              <a:lnSpc>
                <a:spcPct val="90000"/>
              </a:lnSpc>
              <a:spcBef>
                <a:spcPts val="0"/>
              </a:spcBef>
              <a:spcAft>
                <a:spcPts val="0"/>
              </a:spcAft>
              <a:buClr>
                <a:schemeClr val="dk1"/>
              </a:buClr>
              <a:buSzPts val="1200"/>
              <a:buAutoNum type="arabicPeriod"/>
            </a:pPr>
            <a:r>
              <a:rPr lang="en-US"/>
              <a:t>Respect in the shared space and keep what is shared in confidence. We are creating a community.</a:t>
            </a:r>
            <a:endParaRPr/>
          </a:p>
          <a:p>
            <a:pPr marL="457200" lvl="0" indent="-304800" algn="l" rtl="0">
              <a:lnSpc>
                <a:spcPct val="90000"/>
              </a:lnSpc>
              <a:spcBef>
                <a:spcPts val="0"/>
              </a:spcBef>
              <a:spcAft>
                <a:spcPts val="0"/>
              </a:spcAft>
              <a:buClr>
                <a:schemeClr val="dk1"/>
              </a:buClr>
              <a:buSzPts val="1200"/>
              <a:buAutoNum type="arabicPeriod"/>
            </a:pPr>
            <a:r>
              <a:rPr lang="en-US"/>
              <a:t>We will record guest speakers and resources sharing, but nothing else. What happens in the TAG, stays in the TAG!</a:t>
            </a:r>
            <a:endParaRPr/>
          </a:p>
          <a:p>
            <a:pPr marL="457200" lvl="0" indent="-304800" algn="l" rtl="0">
              <a:lnSpc>
                <a:spcPct val="90000"/>
              </a:lnSpc>
              <a:spcBef>
                <a:spcPts val="0"/>
              </a:spcBef>
              <a:spcAft>
                <a:spcPts val="0"/>
              </a:spcAft>
              <a:buClr>
                <a:schemeClr val="dk1"/>
              </a:buClr>
              <a:buSzPts val="1200"/>
              <a:buAutoNum type="arabicPeriod"/>
            </a:pPr>
            <a:r>
              <a:rPr lang="en-US"/>
              <a:t>Breakout rooms could be mixed cross state or state specific depending on the work.</a:t>
            </a:r>
            <a:endParaRPr/>
          </a:p>
          <a:p>
            <a:pPr marL="457200" lvl="0" indent="-304800" algn="l" rtl="0">
              <a:lnSpc>
                <a:spcPct val="90000"/>
              </a:lnSpc>
              <a:spcBef>
                <a:spcPts val="0"/>
              </a:spcBef>
              <a:spcAft>
                <a:spcPts val="0"/>
              </a:spcAft>
              <a:buClr>
                <a:schemeClr val="dk1"/>
              </a:buClr>
              <a:buSzPts val="1200"/>
              <a:buAutoNum type="arabicPeriod"/>
            </a:pPr>
            <a:r>
              <a:rPr lang="en-US"/>
              <a:t>Group members should “believe the best” and lead with positive intentionality. </a:t>
            </a:r>
            <a:endParaRPr/>
          </a:p>
          <a:p>
            <a:pPr marL="457200" lvl="0" indent="0" algn="l" rtl="0">
              <a:lnSpc>
                <a:spcPct val="9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400"/>
              <a:buFont typeface="Arial"/>
              <a:buNone/>
            </a:pPr>
            <a:r>
              <a:rPr lang="en-US"/>
              <a:t>3:04-3:05</a:t>
            </a:r>
            <a:endParaRPr/>
          </a:p>
          <a:p>
            <a:pPr marL="0" lvl="0" indent="0" algn="l" rtl="0">
              <a:lnSpc>
                <a:spcPct val="90000"/>
              </a:lnSpc>
              <a:spcBef>
                <a:spcPts val="1000"/>
              </a:spcBef>
              <a:spcAft>
                <a:spcPts val="0"/>
              </a:spcAft>
              <a:buClr>
                <a:schemeClr val="dk1"/>
              </a:buClr>
              <a:buSzPts val="2800"/>
              <a:buFont typeface="Arial"/>
              <a:buNone/>
            </a:pPr>
            <a:endParaRPr sz="900"/>
          </a:p>
        </p:txBody>
      </p:sp>
      <p:sp>
        <p:nvSpPr>
          <p:cNvPr id="370" name="Google Shape;37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5e80cbdd2d_0_465:notes"/>
          <p:cNvSpPr>
            <a:spLocks noGrp="1" noRot="1" noChangeAspect="1"/>
          </p:cNvSpPr>
          <p:nvPr>
            <p:ph type="sldImg" idx="2"/>
          </p:nvPr>
        </p:nvSpPr>
        <p:spPr>
          <a:xfrm>
            <a:off x="1033463" y="677863"/>
            <a:ext cx="4791075" cy="2695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g35e80cbdd2d_0_465:notes"/>
          <p:cNvSpPr txBox="1">
            <a:spLocks noGrp="1"/>
          </p:cNvSpPr>
          <p:nvPr>
            <p:ph type="body" idx="1"/>
          </p:nvPr>
        </p:nvSpPr>
        <p:spPr>
          <a:xfrm>
            <a:off x="223626" y="3479931"/>
            <a:ext cx="6409200" cy="4947300"/>
          </a:xfrm>
          <a:prstGeom prst="rect">
            <a:avLst/>
          </a:prstGeom>
          <a:noFill/>
          <a:ln>
            <a:noFill/>
          </a:ln>
        </p:spPr>
        <p:txBody>
          <a:bodyPr spcFirstLastPara="1" wrap="square" lIns="91275" tIns="45650" rIns="91275" bIns="45650" anchor="t" anchorCtr="0">
            <a:noAutofit/>
          </a:bodyPr>
          <a:lstStyle/>
          <a:p>
            <a:pPr marL="0" marR="0" lvl="0" indent="0" algn="l" rtl="0">
              <a:spcBef>
                <a:spcPts val="0"/>
              </a:spcBef>
              <a:spcAft>
                <a:spcPts val="0"/>
              </a:spcAft>
              <a:buClr>
                <a:srgbClr val="212121"/>
              </a:buClr>
              <a:buSzPts val="1100"/>
              <a:buFont typeface="Arial"/>
              <a:buNone/>
            </a:pPr>
            <a:r>
              <a:rPr lang="en-US" sz="1100" b="1" i="0" u="none" strike="noStrike">
                <a:solidFill>
                  <a:srgbClr val="212121"/>
                </a:solidFill>
                <a:latin typeface="Arial"/>
                <a:ea typeface="Arial"/>
                <a:cs typeface="Arial"/>
                <a:sym typeface="Arial"/>
              </a:rPr>
              <a:t>Title Slide</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Title:</a:t>
            </a:r>
            <a:r>
              <a:rPr lang="en-US" sz="1100" b="0" i="0" u="none" strike="noStrike">
                <a:solidFill>
                  <a:srgbClr val="212121"/>
                </a:solidFill>
                <a:latin typeface="Arial"/>
                <a:ea typeface="Arial"/>
                <a:cs typeface="Arial"/>
                <a:sym typeface="Arial"/>
              </a:rPr>
              <a:t> Overview of the Lead IDEA Center's Principal Navigator for Special Educator Retention</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Subtitle:</a:t>
            </a:r>
            <a:r>
              <a:rPr lang="en-US" sz="1100" b="0" i="0" u="none" strike="noStrike">
                <a:solidFill>
                  <a:srgbClr val="212121"/>
                </a:solidFill>
                <a:latin typeface="Arial"/>
                <a:ea typeface="Arial"/>
                <a:cs typeface="Arial"/>
                <a:sym typeface="Arial"/>
              </a:rPr>
              <a:t> Addressing Key Issues in Special Educator Retention</a:t>
            </a:r>
            <a:endParaRPr sz="1000" b="0" i="0" u="none" strike="noStrike">
              <a:solidFill>
                <a:srgbClr val="212121"/>
              </a:solidFill>
              <a:latin typeface="Arial"/>
              <a:ea typeface="Arial"/>
              <a:cs typeface="Arial"/>
              <a:sym typeface="Arial"/>
            </a:endParaRPr>
          </a:p>
          <a:p>
            <a:pPr marL="0" marR="0" lvl="0" indent="0" algn="l" rtl="0">
              <a:spcBef>
                <a:spcPts val="0"/>
              </a:spcBef>
              <a:spcAft>
                <a:spcPts val="0"/>
              </a:spcAft>
              <a:buClr>
                <a:schemeClr val="dk1"/>
              </a:buClr>
              <a:buSzPts val="1100"/>
              <a:buFont typeface="Open Sans"/>
              <a:buNone/>
            </a:pPr>
            <a:endParaRPr sz="1100" b="1" i="0" u="none" strike="noStrike">
              <a:solidFill>
                <a:srgbClr val="212121"/>
              </a:solidFill>
              <a:latin typeface="Arial"/>
              <a:ea typeface="Arial"/>
              <a:cs typeface="Arial"/>
              <a:sym typeface="Arial"/>
            </a:endParaRPr>
          </a:p>
          <a:p>
            <a:pPr marL="0" marR="0" lvl="0" indent="0" algn="l" rtl="0">
              <a:spcBef>
                <a:spcPts val="0"/>
              </a:spcBef>
              <a:spcAft>
                <a:spcPts val="0"/>
              </a:spcAft>
              <a:buClr>
                <a:srgbClr val="212121"/>
              </a:buClr>
              <a:buSzPts val="1100"/>
              <a:buFont typeface="Arial"/>
              <a:buNone/>
            </a:pPr>
            <a:r>
              <a:rPr lang="en-US" sz="1100" b="1" i="0" u="none" strike="noStrike">
                <a:solidFill>
                  <a:srgbClr val="212121"/>
                </a:solidFill>
                <a:latin typeface="Arial"/>
                <a:ea typeface="Arial"/>
                <a:cs typeface="Arial"/>
                <a:sym typeface="Arial"/>
              </a:rPr>
              <a:t>Slides 2 - 5: Introduction</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Lead IDEA Center:</a:t>
            </a:r>
            <a:r>
              <a:rPr lang="en-US" sz="1100" b="0" i="0" u="none" strike="noStrike">
                <a:solidFill>
                  <a:srgbClr val="212121"/>
                </a:solidFill>
                <a:latin typeface="Arial"/>
                <a:ea typeface="Arial"/>
                <a:cs typeface="Arial"/>
                <a:sym typeface="Arial"/>
              </a:rPr>
              <a:t> A brief introduction to the Lead IDEA Center and its mission.</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Principal Navigator Tool:</a:t>
            </a:r>
            <a:r>
              <a:rPr lang="en-US" sz="1100" b="0" i="0" u="none" strike="noStrike">
                <a:solidFill>
                  <a:srgbClr val="212121"/>
                </a:solidFill>
                <a:latin typeface="Arial"/>
                <a:ea typeface="Arial"/>
                <a:cs typeface="Arial"/>
                <a:sym typeface="Arial"/>
              </a:rPr>
              <a:t> An overview of the Principal Navigator tool and its purpose.</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Importance of Special Educator Retention:</a:t>
            </a:r>
            <a:r>
              <a:rPr lang="en-US" sz="1100" b="0" i="0" u="none" strike="noStrike">
                <a:solidFill>
                  <a:srgbClr val="212121"/>
                </a:solidFill>
                <a:latin typeface="Arial"/>
                <a:ea typeface="Arial"/>
                <a:cs typeface="Arial"/>
                <a:sym typeface="Arial"/>
              </a:rPr>
              <a:t> Why retaining special educators is crucial for student success.</a:t>
            </a:r>
            <a:endParaRPr sz="1000" b="0" i="0" u="none" strike="noStrike">
              <a:solidFill>
                <a:srgbClr val="212121"/>
              </a:solidFill>
              <a:latin typeface="Arial"/>
              <a:ea typeface="Arial"/>
              <a:cs typeface="Arial"/>
              <a:sym typeface="Arial"/>
            </a:endParaRPr>
          </a:p>
          <a:p>
            <a:pPr marL="0" marR="0" lvl="0" indent="0" algn="l" rtl="0">
              <a:spcBef>
                <a:spcPts val="0"/>
              </a:spcBef>
              <a:spcAft>
                <a:spcPts val="0"/>
              </a:spcAft>
              <a:buClr>
                <a:schemeClr val="dk1"/>
              </a:buClr>
              <a:buSzPts val="1100"/>
              <a:buFont typeface="Open Sans"/>
              <a:buNone/>
            </a:pPr>
            <a:endParaRPr sz="1100" b="1" i="0" u="none" strike="noStrike">
              <a:solidFill>
                <a:srgbClr val="212121"/>
              </a:solidFill>
              <a:latin typeface="Arial"/>
              <a:ea typeface="Arial"/>
              <a:cs typeface="Arial"/>
              <a:sym typeface="Arial"/>
            </a:endParaRPr>
          </a:p>
          <a:p>
            <a:pPr marL="0" marR="0" lvl="0" indent="0" algn="l" rtl="0">
              <a:spcBef>
                <a:spcPts val="0"/>
              </a:spcBef>
              <a:spcAft>
                <a:spcPts val="0"/>
              </a:spcAft>
              <a:buClr>
                <a:srgbClr val="212121"/>
              </a:buClr>
              <a:buSzPts val="1100"/>
              <a:buFont typeface="Arial"/>
              <a:buNone/>
            </a:pPr>
            <a:r>
              <a:rPr lang="en-US" sz="1100" b="1" i="0" u="none" strike="noStrike">
                <a:solidFill>
                  <a:srgbClr val="212121"/>
                </a:solidFill>
                <a:latin typeface="Arial"/>
                <a:ea typeface="Arial"/>
                <a:cs typeface="Arial"/>
                <a:sym typeface="Arial"/>
              </a:rPr>
              <a:t>Slide 6: Key Retention Issues</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Overview:</a:t>
            </a:r>
            <a:r>
              <a:rPr lang="en-US" sz="1100" b="0" i="0" u="none" strike="noStrike">
                <a:solidFill>
                  <a:srgbClr val="212121"/>
                </a:solidFill>
                <a:latin typeface="Arial"/>
                <a:ea typeface="Arial"/>
                <a:cs typeface="Arial"/>
                <a:sym typeface="Arial"/>
              </a:rPr>
              <a:t> Introduction to the six pressing retention issues highlighted by the Navigator. </a:t>
            </a:r>
            <a:endParaRPr sz="1000" b="0" i="0" u="none" strike="noStrike">
              <a:solidFill>
                <a:srgbClr val="212121"/>
              </a:solidFill>
              <a:latin typeface="Arial"/>
              <a:ea typeface="Arial"/>
              <a:cs typeface="Arial"/>
              <a:sym typeface="Arial"/>
            </a:endParaRPr>
          </a:p>
          <a:p>
            <a:pPr marL="723900" marR="0" lvl="1" indent="-273050" algn="l" rtl="0">
              <a:spcBef>
                <a:spcPts val="0"/>
              </a:spcBef>
              <a:spcAft>
                <a:spcPts val="0"/>
              </a:spcAft>
              <a:buClr>
                <a:srgbClr val="212121"/>
              </a:buClr>
              <a:buSzPts val="1100"/>
              <a:buFont typeface="Courier New"/>
              <a:buChar char="o"/>
            </a:pPr>
            <a:r>
              <a:rPr lang="en-US" sz="1100" b="0" i="0" u="none" strike="noStrike">
                <a:solidFill>
                  <a:srgbClr val="212121"/>
                </a:solidFill>
                <a:latin typeface="Arial"/>
                <a:ea typeface="Arial"/>
                <a:cs typeface="Arial"/>
                <a:sym typeface="Arial"/>
              </a:rPr>
              <a:t>Role Ambiguity</a:t>
            </a:r>
            <a:endParaRPr sz="1000" b="0" i="0" u="none" strike="noStrike">
              <a:solidFill>
                <a:srgbClr val="212121"/>
              </a:solidFill>
              <a:latin typeface="Arial"/>
              <a:ea typeface="Arial"/>
              <a:cs typeface="Arial"/>
              <a:sym typeface="Arial"/>
            </a:endParaRPr>
          </a:p>
          <a:p>
            <a:pPr marL="723900" marR="0" lvl="1" indent="-273050" algn="l" rtl="0">
              <a:spcBef>
                <a:spcPts val="0"/>
              </a:spcBef>
              <a:spcAft>
                <a:spcPts val="0"/>
              </a:spcAft>
              <a:buClr>
                <a:srgbClr val="212121"/>
              </a:buClr>
              <a:buSzPts val="1100"/>
              <a:buFont typeface="Courier New"/>
              <a:buChar char="o"/>
            </a:pPr>
            <a:r>
              <a:rPr lang="en-US" sz="1100" b="0" i="0" u="none" strike="noStrike">
                <a:solidFill>
                  <a:srgbClr val="212121"/>
                </a:solidFill>
                <a:latin typeface="Arial"/>
                <a:ea typeface="Arial"/>
                <a:cs typeface="Arial"/>
                <a:sym typeface="Arial"/>
              </a:rPr>
              <a:t>Feeling Isolated</a:t>
            </a:r>
            <a:endParaRPr sz="1000" b="0" i="0" u="none" strike="noStrike">
              <a:solidFill>
                <a:srgbClr val="212121"/>
              </a:solidFill>
              <a:latin typeface="Arial"/>
              <a:ea typeface="Arial"/>
              <a:cs typeface="Arial"/>
              <a:sym typeface="Arial"/>
            </a:endParaRPr>
          </a:p>
          <a:p>
            <a:pPr marL="723900" marR="0" lvl="1" indent="-273050" algn="l" rtl="0">
              <a:spcBef>
                <a:spcPts val="0"/>
              </a:spcBef>
              <a:spcAft>
                <a:spcPts val="0"/>
              </a:spcAft>
              <a:buClr>
                <a:srgbClr val="212121"/>
              </a:buClr>
              <a:buSzPts val="1100"/>
              <a:buFont typeface="Courier New"/>
              <a:buChar char="o"/>
            </a:pPr>
            <a:r>
              <a:rPr lang="en-US" sz="1100" b="0" i="0" u="none" strike="noStrike">
                <a:solidFill>
                  <a:srgbClr val="212121"/>
                </a:solidFill>
                <a:latin typeface="Arial"/>
                <a:ea typeface="Arial"/>
                <a:cs typeface="Arial"/>
                <a:sym typeface="Arial"/>
              </a:rPr>
              <a:t>Untapped Expertise</a:t>
            </a:r>
            <a:endParaRPr sz="1000" b="0" i="0" u="none" strike="noStrike">
              <a:solidFill>
                <a:srgbClr val="212121"/>
              </a:solidFill>
              <a:latin typeface="Arial"/>
              <a:ea typeface="Arial"/>
              <a:cs typeface="Arial"/>
              <a:sym typeface="Arial"/>
            </a:endParaRPr>
          </a:p>
          <a:p>
            <a:pPr marL="723900" marR="0" lvl="1" indent="-273050" algn="l" rtl="0">
              <a:spcBef>
                <a:spcPts val="0"/>
              </a:spcBef>
              <a:spcAft>
                <a:spcPts val="0"/>
              </a:spcAft>
              <a:buClr>
                <a:srgbClr val="212121"/>
              </a:buClr>
              <a:buSzPts val="1100"/>
              <a:buFont typeface="Courier New"/>
              <a:buChar char="o"/>
            </a:pPr>
            <a:r>
              <a:rPr lang="en-US" sz="1100" b="0" i="0" u="none" strike="noStrike">
                <a:solidFill>
                  <a:srgbClr val="212121"/>
                </a:solidFill>
                <a:latin typeface="Arial"/>
                <a:ea typeface="Arial"/>
                <a:cs typeface="Arial"/>
                <a:sym typeface="Arial"/>
              </a:rPr>
              <a:t>Overloaded and Overextended</a:t>
            </a:r>
            <a:endParaRPr sz="1000" b="0" i="0" u="none" strike="noStrike">
              <a:solidFill>
                <a:srgbClr val="212121"/>
              </a:solidFill>
              <a:latin typeface="Arial"/>
              <a:ea typeface="Arial"/>
              <a:cs typeface="Arial"/>
              <a:sym typeface="Arial"/>
            </a:endParaRPr>
          </a:p>
          <a:p>
            <a:pPr marL="723900" marR="0" lvl="1" indent="-273050" algn="l" rtl="0">
              <a:spcBef>
                <a:spcPts val="0"/>
              </a:spcBef>
              <a:spcAft>
                <a:spcPts val="0"/>
              </a:spcAft>
              <a:buClr>
                <a:srgbClr val="212121"/>
              </a:buClr>
              <a:buSzPts val="1100"/>
              <a:buFont typeface="Courier New"/>
              <a:buChar char="o"/>
            </a:pPr>
            <a:r>
              <a:rPr lang="en-US" sz="1100" b="0" i="0" u="none" strike="noStrike">
                <a:solidFill>
                  <a:srgbClr val="212121"/>
                </a:solidFill>
                <a:latin typeface="Arial"/>
                <a:ea typeface="Arial"/>
                <a:cs typeface="Arial"/>
                <a:sym typeface="Arial"/>
              </a:rPr>
              <a:t>Differing Expectations: School and Home</a:t>
            </a:r>
            <a:endParaRPr sz="1000" b="0" i="0" u="none" strike="noStrike">
              <a:solidFill>
                <a:srgbClr val="212121"/>
              </a:solidFill>
              <a:latin typeface="Arial"/>
              <a:ea typeface="Arial"/>
              <a:cs typeface="Arial"/>
              <a:sym typeface="Arial"/>
            </a:endParaRPr>
          </a:p>
          <a:p>
            <a:pPr marL="723900" marR="0" lvl="1" indent="-273050" algn="l" rtl="0">
              <a:spcBef>
                <a:spcPts val="0"/>
              </a:spcBef>
              <a:spcAft>
                <a:spcPts val="0"/>
              </a:spcAft>
              <a:buClr>
                <a:srgbClr val="212121"/>
              </a:buClr>
              <a:buSzPts val="1100"/>
              <a:buFont typeface="Courier New"/>
              <a:buChar char="o"/>
            </a:pPr>
            <a:r>
              <a:rPr lang="en-US" sz="1100" b="0" i="0" u="none" strike="noStrike">
                <a:solidFill>
                  <a:srgbClr val="212121"/>
                </a:solidFill>
                <a:latin typeface="Arial"/>
                <a:ea typeface="Arial"/>
                <a:cs typeface="Arial"/>
                <a:sym typeface="Arial"/>
              </a:rPr>
              <a:t>Feeling Unsupported</a:t>
            </a:r>
            <a:endParaRPr sz="1000" b="0" i="0" u="none" strike="noStrike">
              <a:solidFill>
                <a:srgbClr val="212121"/>
              </a:solidFill>
              <a:latin typeface="Arial"/>
              <a:ea typeface="Arial"/>
              <a:cs typeface="Arial"/>
              <a:sym typeface="Arial"/>
            </a:endParaRPr>
          </a:p>
          <a:p>
            <a:pPr marL="0" marR="0" lvl="0" indent="0" algn="l" rtl="0">
              <a:spcBef>
                <a:spcPts val="0"/>
              </a:spcBef>
              <a:spcAft>
                <a:spcPts val="0"/>
              </a:spcAft>
              <a:buClr>
                <a:schemeClr val="dk1"/>
              </a:buClr>
              <a:buSzPts val="1100"/>
              <a:buFont typeface="Open Sans"/>
              <a:buNone/>
            </a:pPr>
            <a:endParaRPr sz="1100" b="1" i="0" u="none" strike="noStrike">
              <a:solidFill>
                <a:srgbClr val="212121"/>
              </a:solidFill>
              <a:latin typeface="Arial"/>
              <a:ea typeface="Arial"/>
              <a:cs typeface="Arial"/>
              <a:sym typeface="Arial"/>
            </a:endParaRPr>
          </a:p>
          <a:p>
            <a:pPr marL="0" marR="0" lvl="0" indent="0" algn="l" rtl="0">
              <a:spcBef>
                <a:spcPts val="0"/>
              </a:spcBef>
              <a:spcAft>
                <a:spcPts val="0"/>
              </a:spcAft>
              <a:buClr>
                <a:srgbClr val="212121"/>
              </a:buClr>
              <a:buSzPts val="1100"/>
              <a:buFont typeface="Arial"/>
              <a:buNone/>
            </a:pPr>
            <a:r>
              <a:rPr lang="en-US" sz="1100" b="1" i="0" u="none" strike="noStrike">
                <a:solidFill>
                  <a:srgbClr val="212121"/>
                </a:solidFill>
                <a:latin typeface="Arial"/>
                <a:ea typeface="Arial"/>
                <a:cs typeface="Arial"/>
                <a:sym typeface="Arial"/>
              </a:rPr>
              <a:t>Slides 7 - 9: Role Ambiguity</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Description:</a:t>
            </a:r>
            <a:r>
              <a:rPr lang="en-US" sz="1100" b="0" i="0" u="none" strike="noStrike">
                <a:solidFill>
                  <a:srgbClr val="212121"/>
                </a:solidFill>
                <a:latin typeface="Arial"/>
                <a:ea typeface="Arial"/>
                <a:cs typeface="Arial"/>
                <a:sym typeface="Arial"/>
              </a:rPr>
              <a:t> Explanation of role ambiguity and its impact on special educators.</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Example:</a:t>
            </a:r>
            <a:r>
              <a:rPr lang="en-US" sz="1100" b="0" i="0" u="none" strike="noStrike">
                <a:solidFill>
                  <a:srgbClr val="212121"/>
                </a:solidFill>
                <a:latin typeface="Arial"/>
                <a:ea typeface="Arial"/>
                <a:cs typeface="Arial"/>
                <a:sym typeface="Arial"/>
              </a:rPr>
              <a:t> Principal Lee's story from the Navigator.</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Strategies:</a:t>
            </a:r>
            <a:r>
              <a:rPr lang="en-US" sz="1100" b="0" i="0" u="none" strike="noStrike">
                <a:solidFill>
                  <a:srgbClr val="212121"/>
                </a:solidFill>
                <a:latin typeface="Arial"/>
                <a:ea typeface="Arial"/>
                <a:cs typeface="Arial"/>
                <a:sym typeface="Arial"/>
              </a:rPr>
              <a:t> Toolkit strategies for clarifying roles and responsibilities.</a:t>
            </a:r>
            <a:endParaRPr sz="1000" b="0" i="0" u="none" strike="noStrike">
              <a:solidFill>
                <a:srgbClr val="212121"/>
              </a:solidFill>
              <a:latin typeface="Arial"/>
              <a:ea typeface="Arial"/>
              <a:cs typeface="Arial"/>
              <a:sym typeface="Arial"/>
            </a:endParaRPr>
          </a:p>
          <a:p>
            <a:pPr marL="0" marR="0" lvl="0" indent="0" algn="l" rtl="0">
              <a:spcBef>
                <a:spcPts val="0"/>
              </a:spcBef>
              <a:spcAft>
                <a:spcPts val="0"/>
              </a:spcAft>
              <a:buClr>
                <a:schemeClr val="dk1"/>
              </a:buClr>
              <a:buSzPts val="1100"/>
              <a:buFont typeface="Open Sans"/>
              <a:buNone/>
            </a:pPr>
            <a:endParaRPr sz="1100" b="1" i="0" u="none" strike="noStrike">
              <a:solidFill>
                <a:srgbClr val="212121"/>
              </a:solidFill>
              <a:latin typeface="Arial"/>
              <a:ea typeface="Arial"/>
              <a:cs typeface="Arial"/>
              <a:sym typeface="Arial"/>
            </a:endParaRPr>
          </a:p>
          <a:p>
            <a:pPr marL="0" marR="0" lvl="0" indent="0" algn="l" rtl="0">
              <a:spcBef>
                <a:spcPts val="0"/>
              </a:spcBef>
              <a:spcAft>
                <a:spcPts val="0"/>
              </a:spcAft>
              <a:buClr>
                <a:srgbClr val="212121"/>
              </a:buClr>
              <a:buSzPts val="1100"/>
              <a:buFont typeface="Arial"/>
              <a:buNone/>
            </a:pPr>
            <a:r>
              <a:rPr lang="en-US" sz="1100" b="1" i="0" u="none" strike="noStrike">
                <a:solidFill>
                  <a:srgbClr val="212121"/>
                </a:solidFill>
                <a:latin typeface="Arial"/>
                <a:ea typeface="Arial"/>
                <a:cs typeface="Arial"/>
                <a:sym typeface="Arial"/>
              </a:rPr>
              <a:t>Slides 10 - 12: Feeling Isolated</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Description:</a:t>
            </a:r>
            <a:r>
              <a:rPr lang="en-US" sz="1100" b="0" i="0" u="none" strike="noStrike">
                <a:solidFill>
                  <a:srgbClr val="212121"/>
                </a:solidFill>
                <a:latin typeface="Arial"/>
                <a:ea typeface="Arial"/>
                <a:cs typeface="Arial"/>
                <a:sym typeface="Arial"/>
              </a:rPr>
              <a:t> Explanation of the feeling of isolation among special educators.</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Example:</a:t>
            </a:r>
            <a:r>
              <a:rPr lang="en-US" sz="1100" b="0" i="0" u="none" strike="noStrike">
                <a:solidFill>
                  <a:srgbClr val="212121"/>
                </a:solidFill>
                <a:latin typeface="Arial"/>
                <a:ea typeface="Arial"/>
                <a:cs typeface="Arial"/>
                <a:sym typeface="Arial"/>
              </a:rPr>
              <a:t> Example from the Navigator.</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Strategies:</a:t>
            </a:r>
            <a:r>
              <a:rPr lang="en-US" sz="1100" b="0" i="0" u="none" strike="noStrike">
                <a:solidFill>
                  <a:srgbClr val="212121"/>
                </a:solidFill>
                <a:latin typeface="Arial"/>
                <a:ea typeface="Arial"/>
                <a:cs typeface="Arial"/>
                <a:sym typeface="Arial"/>
              </a:rPr>
              <a:t> Toolkit strategies for fostering collaboration and shared ownership.</a:t>
            </a:r>
            <a:endParaRPr sz="1000" b="0" i="0" u="none" strike="noStrike">
              <a:solidFill>
                <a:srgbClr val="212121"/>
              </a:solidFill>
              <a:latin typeface="Arial"/>
              <a:ea typeface="Arial"/>
              <a:cs typeface="Arial"/>
              <a:sym typeface="Arial"/>
            </a:endParaRPr>
          </a:p>
          <a:p>
            <a:pPr marL="0" marR="0" lvl="0" indent="0" algn="l" rtl="0">
              <a:spcBef>
                <a:spcPts val="0"/>
              </a:spcBef>
              <a:spcAft>
                <a:spcPts val="0"/>
              </a:spcAft>
              <a:buClr>
                <a:schemeClr val="dk1"/>
              </a:buClr>
              <a:buSzPts val="1100"/>
              <a:buFont typeface="Open Sans"/>
              <a:buNone/>
            </a:pPr>
            <a:endParaRPr sz="1100" b="1" i="0" u="none" strike="noStrike">
              <a:solidFill>
                <a:srgbClr val="212121"/>
              </a:solidFill>
              <a:latin typeface="Arial"/>
              <a:ea typeface="Arial"/>
              <a:cs typeface="Arial"/>
              <a:sym typeface="Arial"/>
            </a:endParaRPr>
          </a:p>
          <a:p>
            <a:pPr marL="0" marR="0" lvl="0" indent="0" algn="l" rtl="0">
              <a:spcBef>
                <a:spcPts val="0"/>
              </a:spcBef>
              <a:spcAft>
                <a:spcPts val="0"/>
              </a:spcAft>
              <a:buClr>
                <a:srgbClr val="212121"/>
              </a:buClr>
              <a:buSzPts val="1100"/>
              <a:buFont typeface="Arial"/>
              <a:buNone/>
            </a:pPr>
            <a:r>
              <a:rPr lang="en-US" sz="1100" b="1" i="0" u="none" strike="noStrike">
                <a:solidFill>
                  <a:srgbClr val="212121"/>
                </a:solidFill>
                <a:latin typeface="Arial"/>
                <a:ea typeface="Arial"/>
                <a:cs typeface="Arial"/>
                <a:sym typeface="Arial"/>
              </a:rPr>
              <a:t>Slides 13 - 15: Untapped Expertise</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Description:</a:t>
            </a:r>
            <a:r>
              <a:rPr lang="en-US" sz="1100" b="0" i="0" u="none" strike="noStrike">
                <a:solidFill>
                  <a:srgbClr val="212121"/>
                </a:solidFill>
                <a:latin typeface="Arial"/>
                <a:ea typeface="Arial"/>
                <a:cs typeface="Arial"/>
                <a:sym typeface="Arial"/>
              </a:rPr>
              <a:t> Explanation of how special educators' expertise is often untapped.</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Example:</a:t>
            </a:r>
            <a:r>
              <a:rPr lang="en-US" sz="1100" b="0" i="0" u="none" strike="noStrike">
                <a:solidFill>
                  <a:srgbClr val="212121"/>
                </a:solidFill>
                <a:latin typeface="Arial"/>
                <a:ea typeface="Arial"/>
                <a:cs typeface="Arial"/>
                <a:sym typeface="Arial"/>
              </a:rPr>
              <a:t> Principal Kassem's story from the Navigator.</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Strategies:</a:t>
            </a:r>
            <a:r>
              <a:rPr lang="en-US" sz="1100" b="0" i="0" u="none" strike="noStrike">
                <a:solidFill>
                  <a:srgbClr val="212121"/>
                </a:solidFill>
                <a:latin typeface="Arial"/>
                <a:ea typeface="Arial"/>
                <a:cs typeface="Arial"/>
                <a:sym typeface="Arial"/>
              </a:rPr>
              <a:t> Toolkit strategies for utilizing special educators' expertise.</a:t>
            </a:r>
            <a:endParaRPr sz="1000" b="0" i="0" u="none" strike="noStrike">
              <a:solidFill>
                <a:srgbClr val="212121"/>
              </a:solidFill>
              <a:latin typeface="Arial"/>
              <a:ea typeface="Arial"/>
              <a:cs typeface="Arial"/>
              <a:sym typeface="Arial"/>
            </a:endParaRPr>
          </a:p>
          <a:p>
            <a:pPr marL="0" marR="0" lvl="0" indent="0" algn="l" rtl="0">
              <a:spcBef>
                <a:spcPts val="0"/>
              </a:spcBef>
              <a:spcAft>
                <a:spcPts val="0"/>
              </a:spcAft>
              <a:buClr>
                <a:schemeClr val="dk1"/>
              </a:buClr>
              <a:buSzPts val="1100"/>
              <a:buFont typeface="Open Sans"/>
              <a:buNone/>
            </a:pPr>
            <a:endParaRPr sz="1100" b="1" i="0" u="none" strike="noStrike">
              <a:solidFill>
                <a:srgbClr val="212121"/>
              </a:solidFill>
              <a:latin typeface="Arial"/>
              <a:ea typeface="Arial"/>
              <a:cs typeface="Arial"/>
              <a:sym typeface="Arial"/>
            </a:endParaRPr>
          </a:p>
          <a:p>
            <a:pPr marL="0" marR="0" lvl="0" indent="0" algn="l" rtl="0">
              <a:spcBef>
                <a:spcPts val="0"/>
              </a:spcBef>
              <a:spcAft>
                <a:spcPts val="0"/>
              </a:spcAft>
              <a:buClr>
                <a:srgbClr val="212121"/>
              </a:buClr>
              <a:buSzPts val="1100"/>
              <a:buFont typeface="Arial"/>
              <a:buNone/>
            </a:pPr>
            <a:r>
              <a:rPr lang="en-US" sz="1100" b="1" i="0" u="none" strike="noStrike">
                <a:solidFill>
                  <a:srgbClr val="212121"/>
                </a:solidFill>
                <a:latin typeface="Arial"/>
                <a:ea typeface="Arial"/>
                <a:cs typeface="Arial"/>
                <a:sym typeface="Arial"/>
              </a:rPr>
              <a:t>Slides 16 - 18: Overloaded and Overextended</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Description:</a:t>
            </a:r>
            <a:r>
              <a:rPr lang="en-US" sz="1100" b="0" i="0" u="none" strike="noStrike">
                <a:solidFill>
                  <a:srgbClr val="212121"/>
                </a:solidFill>
                <a:latin typeface="Arial"/>
                <a:ea typeface="Arial"/>
                <a:cs typeface="Arial"/>
                <a:sym typeface="Arial"/>
              </a:rPr>
              <a:t> Explanation of the issue of being overloaded and overextended.</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Example:</a:t>
            </a:r>
            <a:r>
              <a:rPr lang="en-US" sz="1100" b="0" i="0" u="none" strike="noStrike">
                <a:solidFill>
                  <a:srgbClr val="212121"/>
                </a:solidFill>
                <a:latin typeface="Arial"/>
                <a:ea typeface="Arial"/>
                <a:cs typeface="Arial"/>
                <a:sym typeface="Arial"/>
              </a:rPr>
              <a:t> Example from the Navigator.</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Strategies:</a:t>
            </a:r>
            <a:r>
              <a:rPr lang="en-US" sz="1100" b="0" i="0" u="none" strike="noStrike">
                <a:solidFill>
                  <a:srgbClr val="212121"/>
                </a:solidFill>
                <a:latin typeface="Arial"/>
                <a:ea typeface="Arial"/>
                <a:cs typeface="Arial"/>
                <a:sym typeface="Arial"/>
              </a:rPr>
              <a:t> Toolkit strategies for managing workload and preventing burnout.</a:t>
            </a:r>
            <a:endParaRPr sz="1000" b="0" i="0" u="none" strike="noStrike">
              <a:solidFill>
                <a:srgbClr val="212121"/>
              </a:solidFill>
              <a:latin typeface="Arial"/>
              <a:ea typeface="Arial"/>
              <a:cs typeface="Arial"/>
              <a:sym typeface="Arial"/>
            </a:endParaRPr>
          </a:p>
          <a:p>
            <a:pPr marL="0" marR="0" lvl="0" indent="0" algn="l" rtl="0">
              <a:spcBef>
                <a:spcPts val="0"/>
              </a:spcBef>
              <a:spcAft>
                <a:spcPts val="0"/>
              </a:spcAft>
              <a:buClr>
                <a:schemeClr val="dk1"/>
              </a:buClr>
              <a:buSzPts val="1100"/>
              <a:buFont typeface="Open Sans"/>
              <a:buNone/>
            </a:pPr>
            <a:endParaRPr sz="1100" b="1" i="0" u="none" strike="noStrike">
              <a:solidFill>
                <a:srgbClr val="212121"/>
              </a:solidFill>
              <a:latin typeface="Arial"/>
              <a:ea typeface="Arial"/>
              <a:cs typeface="Arial"/>
              <a:sym typeface="Arial"/>
            </a:endParaRPr>
          </a:p>
          <a:p>
            <a:pPr marL="0" marR="0" lvl="0" indent="0" algn="l" rtl="0">
              <a:spcBef>
                <a:spcPts val="0"/>
              </a:spcBef>
              <a:spcAft>
                <a:spcPts val="0"/>
              </a:spcAft>
              <a:buClr>
                <a:srgbClr val="212121"/>
              </a:buClr>
              <a:buSzPts val="1100"/>
              <a:buFont typeface="Arial"/>
              <a:buNone/>
            </a:pPr>
            <a:r>
              <a:rPr lang="en-US" sz="1100" b="1" i="0" u="none" strike="noStrike">
                <a:solidFill>
                  <a:srgbClr val="212121"/>
                </a:solidFill>
                <a:latin typeface="Arial"/>
                <a:ea typeface="Arial"/>
                <a:cs typeface="Arial"/>
                <a:sym typeface="Arial"/>
              </a:rPr>
              <a:t>Slides 19 - 21: Differing Expectations: School and Home</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Description:</a:t>
            </a:r>
            <a:r>
              <a:rPr lang="en-US" sz="1100" b="0" i="0" u="none" strike="noStrike">
                <a:solidFill>
                  <a:srgbClr val="212121"/>
                </a:solidFill>
                <a:latin typeface="Arial"/>
                <a:ea typeface="Arial"/>
                <a:cs typeface="Arial"/>
                <a:sym typeface="Arial"/>
              </a:rPr>
              <a:t> Explanation of the differing expectations between school and home.</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Example:</a:t>
            </a:r>
            <a:r>
              <a:rPr lang="en-US" sz="1100" b="0" i="0" u="none" strike="noStrike">
                <a:solidFill>
                  <a:srgbClr val="212121"/>
                </a:solidFill>
                <a:latin typeface="Arial"/>
                <a:ea typeface="Arial"/>
                <a:cs typeface="Arial"/>
                <a:sym typeface="Arial"/>
              </a:rPr>
              <a:t> Example from the Navigator.</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Strategies:</a:t>
            </a:r>
            <a:r>
              <a:rPr lang="en-US" sz="1100" b="0" i="0" u="none" strike="noStrike">
                <a:solidFill>
                  <a:srgbClr val="212121"/>
                </a:solidFill>
                <a:latin typeface="Arial"/>
                <a:ea typeface="Arial"/>
                <a:cs typeface="Arial"/>
                <a:sym typeface="Arial"/>
              </a:rPr>
              <a:t> Toolkit strategies for engaging families as partners.</a:t>
            </a:r>
            <a:endParaRPr sz="1000" b="0" i="0" u="none" strike="noStrike">
              <a:solidFill>
                <a:srgbClr val="212121"/>
              </a:solidFill>
              <a:latin typeface="Arial"/>
              <a:ea typeface="Arial"/>
              <a:cs typeface="Arial"/>
              <a:sym typeface="Arial"/>
            </a:endParaRPr>
          </a:p>
          <a:p>
            <a:pPr marL="0" marR="0" lvl="0" indent="0" algn="l" rtl="0">
              <a:spcBef>
                <a:spcPts val="0"/>
              </a:spcBef>
              <a:spcAft>
                <a:spcPts val="0"/>
              </a:spcAft>
              <a:buClr>
                <a:schemeClr val="dk1"/>
              </a:buClr>
              <a:buSzPts val="1100"/>
              <a:buFont typeface="Open Sans"/>
              <a:buNone/>
            </a:pPr>
            <a:endParaRPr sz="1100" b="1" i="0" u="none" strike="noStrike">
              <a:solidFill>
                <a:srgbClr val="212121"/>
              </a:solidFill>
              <a:latin typeface="Arial"/>
              <a:ea typeface="Arial"/>
              <a:cs typeface="Arial"/>
              <a:sym typeface="Arial"/>
            </a:endParaRPr>
          </a:p>
          <a:p>
            <a:pPr marL="0" marR="0" lvl="0" indent="0" algn="l" rtl="0">
              <a:spcBef>
                <a:spcPts val="0"/>
              </a:spcBef>
              <a:spcAft>
                <a:spcPts val="0"/>
              </a:spcAft>
              <a:buClr>
                <a:srgbClr val="212121"/>
              </a:buClr>
              <a:buSzPts val="1100"/>
              <a:buFont typeface="Arial"/>
              <a:buNone/>
            </a:pPr>
            <a:r>
              <a:rPr lang="en-US" sz="1100" b="1" i="0" u="none" strike="noStrike">
                <a:solidFill>
                  <a:srgbClr val="212121"/>
                </a:solidFill>
                <a:latin typeface="Arial"/>
                <a:ea typeface="Arial"/>
                <a:cs typeface="Arial"/>
                <a:sym typeface="Arial"/>
              </a:rPr>
              <a:t>Slides 22 - 24: Feeling Unsupported</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Description:</a:t>
            </a:r>
            <a:r>
              <a:rPr lang="en-US" sz="1100" b="0" i="0" u="none" strike="noStrike">
                <a:solidFill>
                  <a:srgbClr val="212121"/>
                </a:solidFill>
                <a:latin typeface="Arial"/>
                <a:ea typeface="Arial"/>
                <a:cs typeface="Arial"/>
                <a:sym typeface="Arial"/>
              </a:rPr>
              <a:t> Explanation of the feeling of being unsupported, especially for early career special educators.</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Example:</a:t>
            </a:r>
            <a:r>
              <a:rPr lang="en-US" sz="1100" b="0" i="0" u="none" strike="noStrike">
                <a:solidFill>
                  <a:srgbClr val="212121"/>
                </a:solidFill>
                <a:latin typeface="Arial"/>
                <a:ea typeface="Arial"/>
                <a:cs typeface="Arial"/>
                <a:sym typeface="Arial"/>
              </a:rPr>
              <a:t> Example from the Navigator.</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Strategies:</a:t>
            </a:r>
            <a:r>
              <a:rPr lang="en-US" sz="1100" b="0" i="0" u="none" strike="noStrike">
                <a:solidFill>
                  <a:srgbClr val="212121"/>
                </a:solidFill>
                <a:latin typeface="Arial"/>
                <a:ea typeface="Arial"/>
                <a:cs typeface="Arial"/>
                <a:sym typeface="Arial"/>
              </a:rPr>
              <a:t> Toolkit strategies for supporting early career special educators.</a:t>
            </a:r>
            <a:endParaRPr sz="1000" b="0" i="0" u="none" strike="noStrike">
              <a:solidFill>
                <a:srgbClr val="212121"/>
              </a:solidFill>
              <a:latin typeface="Arial"/>
              <a:ea typeface="Arial"/>
              <a:cs typeface="Arial"/>
              <a:sym typeface="Arial"/>
            </a:endParaRPr>
          </a:p>
          <a:p>
            <a:pPr marL="0" marR="0" lvl="0" indent="0" algn="l" rtl="0">
              <a:spcBef>
                <a:spcPts val="0"/>
              </a:spcBef>
              <a:spcAft>
                <a:spcPts val="0"/>
              </a:spcAft>
              <a:buClr>
                <a:schemeClr val="dk1"/>
              </a:buClr>
              <a:buSzPts val="1100"/>
              <a:buFont typeface="Open Sans"/>
              <a:buNone/>
            </a:pPr>
            <a:endParaRPr sz="1100" b="1" i="0" u="none" strike="noStrike">
              <a:solidFill>
                <a:srgbClr val="212121"/>
              </a:solidFill>
              <a:latin typeface="Arial"/>
              <a:ea typeface="Arial"/>
              <a:cs typeface="Arial"/>
              <a:sym typeface="Arial"/>
            </a:endParaRPr>
          </a:p>
          <a:p>
            <a:pPr marL="0" marR="0" lvl="0" indent="0" algn="l" rtl="0">
              <a:spcBef>
                <a:spcPts val="0"/>
              </a:spcBef>
              <a:spcAft>
                <a:spcPts val="0"/>
              </a:spcAft>
              <a:buClr>
                <a:srgbClr val="212121"/>
              </a:buClr>
              <a:buSzPts val="1100"/>
              <a:buFont typeface="Arial"/>
              <a:buNone/>
            </a:pPr>
            <a:r>
              <a:rPr lang="en-US" sz="1100" b="1" i="0" u="none" strike="noStrike">
                <a:solidFill>
                  <a:srgbClr val="212121"/>
                </a:solidFill>
                <a:latin typeface="Arial"/>
                <a:ea typeface="Arial"/>
                <a:cs typeface="Arial"/>
                <a:sym typeface="Arial"/>
              </a:rPr>
              <a:t>Slide 25: Conclusion</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Summary:</a:t>
            </a:r>
            <a:r>
              <a:rPr lang="en-US" sz="1100" b="0" i="0" u="none" strike="noStrike">
                <a:solidFill>
                  <a:srgbClr val="212121"/>
                </a:solidFill>
                <a:latin typeface="Arial"/>
                <a:ea typeface="Arial"/>
                <a:cs typeface="Arial"/>
                <a:sym typeface="Arial"/>
              </a:rPr>
              <a:t> Recap of the key points discussed.</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Importance:</a:t>
            </a:r>
            <a:r>
              <a:rPr lang="en-US" sz="1100" b="0" i="0" u="none" strike="noStrike">
                <a:solidFill>
                  <a:srgbClr val="212121"/>
                </a:solidFill>
                <a:latin typeface="Arial"/>
                <a:ea typeface="Arial"/>
                <a:cs typeface="Arial"/>
                <a:sym typeface="Arial"/>
              </a:rPr>
              <a:t> Emphasis on the importance of addressing these issues for special educator retention.</a:t>
            </a:r>
            <a:endParaRPr sz="1000" b="0" i="0" u="none" strike="noStrike">
              <a:solidFill>
                <a:srgbClr val="212121"/>
              </a:solidFill>
              <a:latin typeface="Arial"/>
              <a:ea typeface="Arial"/>
              <a:cs typeface="Arial"/>
              <a:sym typeface="Arial"/>
            </a:endParaRPr>
          </a:p>
          <a:p>
            <a:pPr marL="0" marR="0" lvl="0" indent="-69850" algn="l" rtl="0">
              <a:spcBef>
                <a:spcPts val="0"/>
              </a:spcBef>
              <a:spcAft>
                <a:spcPts val="0"/>
              </a:spcAft>
              <a:buClr>
                <a:srgbClr val="212121"/>
              </a:buClr>
              <a:buSzPts val="1100"/>
              <a:buFont typeface="Arial"/>
              <a:buChar char="•"/>
            </a:pPr>
            <a:r>
              <a:rPr lang="en-US" sz="1100" b="1" i="0" u="none" strike="noStrike">
                <a:solidFill>
                  <a:srgbClr val="212121"/>
                </a:solidFill>
                <a:latin typeface="Arial"/>
                <a:ea typeface="Arial"/>
                <a:cs typeface="Arial"/>
                <a:sym typeface="Arial"/>
              </a:rPr>
              <a:t>Call to Action:</a:t>
            </a:r>
            <a:r>
              <a:rPr lang="en-US" sz="1100" b="0" i="0" u="none" strike="noStrike">
                <a:solidFill>
                  <a:srgbClr val="212121"/>
                </a:solidFill>
                <a:latin typeface="Arial"/>
                <a:ea typeface="Arial"/>
                <a:cs typeface="Arial"/>
                <a:sym typeface="Arial"/>
              </a:rPr>
              <a:t> Encouragement for principals and school leaders to take action.</a:t>
            </a:r>
            <a:endParaRPr sz="1000" b="0" i="0" u="none" strike="noStrike">
              <a:solidFill>
                <a:srgbClr val="212121"/>
              </a:solidFill>
              <a:latin typeface="Arial"/>
              <a:ea typeface="Arial"/>
              <a:cs typeface="Arial"/>
              <a:sym typeface="Arial"/>
            </a:endParaRPr>
          </a:p>
          <a:p>
            <a:pPr marL="0" lvl="0" indent="0" algn="l" rtl="0">
              <a:spcBef>
                <a:spcPts val="0"/>
              </a:spcBef>
              <a:spcAft>
                <a:spcPts val="0"/>
              </a:spcAft>
              <a:buNone/>
            </a:pPr>
            <a:endParaRPr/>
          </a:p>
        </p:txBody>
      </p:sp>
      <p:sp>
        <p:nvSpPr>
          <p:cNvPr id="377" name="Google Shape;377;g35e80cbdd2d_0_465:notes"/>
          <p:cNvSpPr txBox="1">
            <a:spLocks noGrp="1"/>
          </p:cNvSpPr>
          <p:nvPr>
            <p:ph type="dt" idx="10"/>
          </p:nvPr>
        </p:nvSpPr>
        <p:spPr>
          <a:xfrm>
            <a:off x="3884618" y="8534406"/>
            <a:ext cx="2748000" cy="6096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r>
              <a:rPr lang="en-US"/>
              <a:t>(added from Insert tab, Header &amp; Footer icon, Fixed Date and time)  1/23/2018</a:t>
            </a:r>
            <a:endParaRPr/>
          </a:p>
        </p:txBody>
      </p:sp>
      <p:sp>
        <p:nvSpPr>
          <p:cNvPr id="378" name="Google Shape;378;g35e80cbdd2d_0_465:notes"/>
          <p:cNvSpPr txBox="1">
            <a:spLocks noGrp="1"/>
          </p:cNvSpPr>
          <p:nvPr>
            <p:ph type="ftr" idx="11"/>
          </p:nvPr>
        </p:nvSpPr>
        <p:spPr>
          <a:xfrm>
            <a:off x="223626" y="8534409"/>
            <a:ext cx="2748000" cy="609600"/>
          </a:xfrm>
          <a:prstGeom prst="rect">
            <a:avLst/>
          </a:prstGeom>
          <a:noFill/>
          <a:ln>
            <a:noFill/>
          </a:ln>
        </p:spPr>
        <p:txBody>
          <a:bodyPr spcFirstLastPara="1" wrap="square" lIns="91275" tIns="45650" rIns="91275" bIns="45650" anchor="b" anchorCtr="0">
            <a:noAutofit/>
          </a:bodyPr>
          <a:lstStyle/>
          <a:p>
            <a:pPr marL="0" lvl="0" indent="0" algn="l" rtl="0">
              <a:spcBef>
                <a:spcPts val="0"/>
              </a:spcBef>
              <a:spcAft>
                <a:spcPts val="0"/>
              </a:spcAft>
              <a:buNone/>
            </a:pPr>
            <a:r>
              <a:rPr lang="en-US"/>
              <a:t>Presentation Title (added from Insert tab, Header &amp; Footer icon)</a:t>
            </a:r>
            <a:endParaRPr/>
          </a:p>
        </p:txBody>
      </p:sp>
      <p:sp>
        <p:nvSpPr>
          <p:cNvPr id="379" name="Google Shape;379;g35e80cbdd2d_0_465:notes"/>
          <p:cNvSpPr txBox="1">
            <a:spLocks noGrp="1"/>
          </p:cNvSpPr>
          <p:nvPr>
            <p:ph type="sldNum" idx="12"/>
          </p:nvPr>
        </p:nvSpPr>
        <p:spPr>
          <a:xfrm>
            <a:off x="3357779" y="8898950"/>
            <a:ext cx="142500" cy="182400"/>
          </a:xfrm>
          <a:prstGeom prst="rect">
            <a:avLst/>
          </a:prstGeom>
          <a:noFill/>
          <a:ln>
            <a:noFill/>
          </a:ln>
        </p:spPr>
        <p:txBody>
          <a:bodyPr spcFirstLastPara="1" wrap="square" lIns="0" tIns="0" rIns="0" bIns="45650" anchor="ctr" anchorCtr="1">
            <a:noAutofit/>
          </a:bodyPr>
          <a:lstStyle/>
          <a:p>
            <a:pPr marL="0" lvl="0" indent="0" algn="ct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Title and Content Gray">
  <p:cSld name="2_Title and Content Gray">
    <p:spTree>
      <p:nvGrpSpPr>
        <p:cNvPr id="1" name="Shape 15"/>
        <p:cNvGrpSpPr/>
        <p:nvPr/>
      </p:nvGrpSpPr>
      <p:grpSpPr>
        <a:xfrm>
          <a:off x="0" y="0"/>
          <a:ext cx="0" cy="0"/>
          <a:chOff x="0" y="0"/>
          <a:chExt cx="0" cy="0"/>
        </a:xfrm>
      </p:grpSpPr>
      <p:pic>
        <p:nvPicPr>
          <p:cNvPr id="16" name="Google Shape;16;p2" descr="A group of people sitting at a table looking at a computer&#10;&#10;Description automatically generated with low confidence"/>
          <p:cNvPicPr preferRelativeResize="0"/>
          <p:nvPr/>
        </p:nvPicPr>
        <p:blipFill rotWithShape="1">
          <a:blip r:embed="rId2">
            <a:alphaModFix/>
          </a:blip>
          <a:srcRect/>
          <a:stretch/>
        </p:blipFill>
        <p:spPr>
          <a:xfrm>
            <a:off x="-389802" y="-147048"/>
            <a:ext cx="12721045" cy="7152095"/>
          </a:xfrm>
          <a:prstGeom prst="rect">
            <a:avLst/>
          </a:prstGeom>
          <a:noFill/>
          <a:ln>
            <a:noFill/>
          </a:ln>
        </p:spPr>
      </p:pic>
      <p:sp>
        <p:nvSpPr>
          <p:cNvPr id="17" name="Google Shape;17;p2"/>
          <p:cNvSpPr txBox="1">
            <a:spLocks noGrp="1"/>
          </p:cNvSpPr>
          <p:nvPr>
            <p:ph type="body" idx="1"/>
          </p:nvPr>
        </p:nvSpPr>
        <p:spPr>
          <a:xfrm>
            <a:off x="3701014" y="3130826"/>
            <a:ext cx="4789971" cy="116287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400"/>
              <a:buNone/>
              <a:defRPr sz="4400" b="1">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 name="Google Shape;18;p2" descr="Text&#10;&#10;Description automatically generated with medium confidence"/>
          <p:cNvPicPr preferRelativeResize="0"/>
          <p:nvPr/>
        </p:nvPicPr>
        <p:blipFill rotWithShape="1">
          <a:blip r:embed="rId3">
            <a:alphaModFix/>
          </a:blip>
          <a:srcRect/>
          <a:stretch/>
        </p:blipFill>
        <p:spPr>
          <a:xfrm>
            <a:off x="69573" y="6332785"/>
            <a:ext cx="2269445" cy="47146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2" name="Google Shape;72;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1" name="Google Shape;81;p1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2" name="Google Shape;8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5"/>
        <p:cNvGrpSpPr/>
        <p:nvPr/>
      </p:nvGrpSpPr>
      <p:grpSpPr>
        <a:xfrm>
          <a:off x="0" y="0"/>
          <a:ext cx="0" cy="0"/>
          <a:chOff x="0" y="0"/>
          <a:chExt cx="0" cy="0"/>
        </a:xfrm>
      </p:grpSpPr>
      <p:sp>
        <p:nvSpPr>
          <p:cNvPr id="86" name="Google Shape;86;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3"/>
          <p:cNvSpPr>
            <a:spLocks noGrp="1"/>
          </p:cNvSpPr>
          <p:nvPr>
            <p:ph type="pic" idx="2"/>
          </p:nvPr>
        </p:nvSpPr>
        <p:spPr>
          <a:xfrm>
            <a:off x="5183188" y="987425"/>
            <a:ext cx="6172200" cy="4873625"/>
          </a:xfrm>
          <a:prstGeom prst="rect">
            <a:avLst/>
          </a:prstGeom>
          <a:noFill/>
          <a:ln>
            <a:noFill/>
          </a:ln>
        </p:spPr>
      </p:sp>
      <p:sp>
        <p:nvSpPr>
          <p:cNvPr id="88" name="Google Shape;88;p1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9" name="Google Shape;89;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8"/>
        <p:cNvGrpSpPr/>
        <p:nvPr/>
      </p:nvGrpSpPr>
      <p:grpSpPr>
        <a:xfrm>
          <a:off x="0" y="0"/>
          <a:ext cx="0" cy="0"/>
          <a:chOff x="0" y="0"/>
          <a:chExt cx="0" cy="0"/>
        </a:xfrm>
      </p:grpSpPr>
      <p:sp>
        <p:nvSpPr>
          <p:cNvPr id="99" name="Google Shape;99;p1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1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1">
  <p:cSld name="TITLE_4">
    <p:spTree>
      <p:nvGrpSpPr>
        <p:cNvPr id="1" name="Shape 104"/>
        <p:cNvGrpSpPr/>
        <p:nvPr/>
      </p:nvGrpSpPr>
      <p:grpSpPr>
        <a:xfrm>
          <a:off x="0" y="0"/>
          <a:ext cx="0" cy="0"/>
          <a:chOff x="0" y="0"/>
          <a:chExt cx="0" cy="0"/>
        </a:xfrm>
      </p:grpSpPr>
      <p:sp>
        <p:nvSpPr>
          <p:cNvPr id="105" name="Google Shape;105;p16"/>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06" name="Google Shape;106;p16"/>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07" name="Google Shape;107;p16"/>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8"/>
        <p:cNvGrpSpPr/>
        <p:nvPr/>
      </p:nvGrpSpPr>
      <p:grpSpPr>
        <a:xfrm>
          <a:off x="0" y="0"/>
          <a:ext cx="0" cy="0"/>
          <a:chOff x="0" y="0"/>
          <a:chExt cx="0" cy="0"/>
        </a:xfrm>
      </p:grpSpPr>
      <p:sp>
        <p:nvSpPr>
          <p:cNvPr id="109" name="Google Shape;109;p1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10" name="Google Shape;110;p17"/>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111" name="Google Shape;111;p17"/>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1 - Single Light Blue 1">
  <p:cSld name="TITLE_1_4">
    <p:bg>
      <p:bgPr>
        <a:solidFill>
          <a:srgbClr val="002870"/>
        </a:solidFill>
        <a:effectLst/>
      </p:bgPr>
    </p:bg>
    <p:spTree>
      <p:nvGrpSpPr>
        <p:cNvPr id="1" name="Shape 112"/>
        <p:cNvGrpSpPr/>
        <p:nvPr/>
      </p:nvGrpSpPr>
      <p:grpSpPr>
        <a:xfrm>
          <a:off x="0" y="0"/>
          <a:ext cx="0" cy="0"/>
          <a:chOff x="0" y="0"/>
          <a:chExt cx="0" cy="0"/>
        </a:xfrm>
      </p:grpSpPr>
      <p:sp>
        <p:nvSpPr>
          <p:cNvPr id="113" name="Google Shape;113;p18"/>
          <p:cNvSpPr/>
          <p:nvPr/>
        </p:nvSpPr>
        <p:spPr>
          <a:xfrm rot="10800000" flipH="1">
            <a:off x="-63347" y="-63033"/>
            <a:ext cx="12240900" cy="1139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4" name="Google Shape;114;p18"/>
          <p:cNvSpPr txBox="1">
            <a:spLocks noGrp="1"/>
          </p:cNvSpPr>
          <p:nvPr>
            <p:ph type="sldNum" idx="12"/>
          </p:nvPr>
        </p:nvSpPr>
        <p:spPr>
          <a:xfrm>
            <a:off x="11703000" y="6319233"/>
            <a:ext cx="489300" cy="524700"/>
          </a:xfrm>
          <a:prstGeom prst="rect">
            <a:avLst/>
          </a:prstGeom>
        </p:spPr>
        <p:txBody>
          <a:bodyPr spcFirstLastPara="1" wrap="square" lIns="91425" tIns="45700" rIns="91425" bIns="45700" anchor="ctr" anchorCtr="0">
            <a:no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115" name="Google Shape;115;p18"/>
          <p:cNvPicPr preferRelativeResize="0"/>
          <p:nvPr/>
        </p:nvPicPr>
        <p:blipFill rotWithShape="1">
          <a:blip r:embed="rId2">
            <a:alphaModFix/>
          </a:blip>
          <a:srcRect/>
          <a:stretch/>
        </p:blipFill>
        <p:spPr>
          <a:xfrm>
            <a:off x="10382199" y="6340097"/>
            <a:ext cx="1320799" cy="398161"/>
          </a:xfrm>
          <a:prstGeom prst="rect">
            <a:avLst/>
          </a:prstGeom>
          <a:noFill/>
          <a:ln>
            <a:noFill/>
          </a:ln>
        </p:spPr>
      </p:pic>
      <p:sp>
        <p:nvSpPr>
          <p:cNvPr id="116" name="Google Shape;116;p18"/>
          <p:cNvSpPr txBox="1">
            <a:spLocks noGrp="1"/>
          </p:cNvSpPr>
          <p:nvPr>
            <p:ph type="title"/>
          </p:nvPr>
        </p:nvSpPr>
        <p:spPr>
          <a:xfrm>
            <a:off x="55167" y="200"/>
            <a:ext cx="11516400" cy="1031100"/>
          </a:xfrm>
          <a:prstGeom prst="rect">
            <a:avLst/>
          </a:prstGeom>
        </p:spPr>
        <p:txBody>
          <a:bodyPr spcFirstLastPara="1" wrap="square" lIns="91425" tIns="45700" rIns="91425" bIns="45700" anchor="ctr" anchorCtr="0">
            <a:normAutofit/>
          </a:bodyPr>
          <a:lstStyle>
            <a:lvl1pPr lvl="0">
              <a:spcBef>
                <a:spcPts val="0"/>
              </a:spcBef>
              <a:spcAft>
                <a:spcPts val="0"/>
              </a:spcAft>
              <a:buClr>
                <a:srgbClr val="FFFFFF"/>
              </a:buClr>
              <a:buSzPts val="4300"/>
              <a:buFont typeface="Poppins"/>
              <a:buNone/>
              <a:defRPr sz="4300" b="1">
                <a:solidFill>
                  <a:srgbClr val="FFFFFF"/>
                </a:solidFill>
                <a:latin typeface="Poppins"/>
                <a:ea typeface="Poppins"/>
                <a:cs typeface="Poppins"/>
                <a:sym typeface="Poppins"/>
              </a:defRPr>
            </a:lvl1pPr>
            <a:lvl2pPr lvl="1">
              <a:spcBef>
                <a:spcPts val="0"/>
              </a:spcBef>
              <a:spcAft>
                <a:spcPts val="0"/>
              </a:spcAft>
              <a:buClr>
                <a:srgbClr val="FFFFFF"/>
              </a:buClr>
              <a:buSzPts val="4300"/>
              <a:buFont typeface="Poppins"/>
              <a:buNone/>
              <a:defRPr sz="4300" b="1">
                <a:solidFill>
                  <a:srgbClr val="FFFFFF"/>
                </a:solidFill>
                <a:latin typeface="Poppins"/>
                <a:ea typeface="Poppins"/>
                <a:cs typeface="Poppins"/>
                <a:sym typeface="Poppins"/>
              </a:defRPr>
            </a:lvl2pPr>
            <a:lvl3pPr lvl="2">
              <a:spcBef>
                <a:spcPts val="0"/>
              </a:spcBef>
              <a:spcAft>
                <a:spcPts val="0"/>
              </a:spcAft>
              <a:buClr>
                <a:srgbClr val="FFFFFF"/>
              </a:buClr>
              <a:buSzPts val="4300"/>
              <a:buFont typeface="Poppins"/>
              <a:buNone/>
              <a:defRPr sz="4300" b="1">
                <a:solidFill>
                  <a:srgbClr val="FFFFFF"/>
                </a:solidFill>
                <a:latin typeface="Poppins"/>
                <a:ea typeface="Poppins"/>
                <a:cs typeface="Poppins"/>
                <a:sym typeface="Poppins"/>
              </a:defRPr>
            </a:lvl3pPr>
            <a:lvl4pPr lvl="3">
              <a:spcBef>
                <a:spcPts val="0"/>
              </a:spcBef>
              <a:spcAft>
                <a:spcPts val="0"/>
              </a:spcAft>
              <a:buClr>
                <a:srgbClr val="FFFFFF"/>
              </a:buClr>
              <a:buSzPts val="4300"/>
              <a:buFont typeface="Poppins"/>
              <a:buNone/>
              <a:defRPr sz="4300" b="1">
                <a:solidFill>
                  <a:srgbClr val="FFFFFF"/>
                </a:solidFill>
                <a:latin typeface="Poppins"/>
                <a:ea typeface="Poppins"/>
                <a:cs typeface="Poppins"/>
                <a:sym typeface="Poppins"/>
              </a:defRPr>
            </a:lvl4pPr>
            <a:lvl5pPr lvl="4">
              <a:spcBef>
                <a:spcPts val="0"/>
              </a:spcBef>
              <a:spcAft>
                <a:spcPts val="0"/>
              </a:spcAft>
              <a:buClr>
                <a:srgbClr val="FFFFFF"/>
              </a:buClr>
              <a:buSzPts val="4300"/>
              <a:buFont typeface="Poppins"/>
              <a:buNone/>
              <a:defRPr sz="4300" b="1">
                <a:solidFill>
                  <a:srgbClr val="FFFFFF"/>
                </a:solidFill>
                <a:latin typeface="Poppins"/>
                <a:ea typeface="Poppins"/>
                <a:cs typeface="Poppins"/>
                <a:sym typeface="Poppins"/>
              </a:defRPr>
            </a:lvl5pPr>
            <a:lvl6pPr lvl="5">
              <a:spcBef>
                <a:spcPts val="0"/>
              </a:spcBef>
              <a:spcAft>
                <a:spcPts val="0"/>
              </a:spcAft>
              <a:buClr>
                <a:srgbClr val="FFFFFF"/>
              </a:buClr>
              <a:buSzPts val="4300"/>
              <a:buFont typeface="Poppins"/>
              <a:buNone/>
              <a:defRPr sz="4300" b="1">
                <a:solidFill>
                  <a:srgbClr val="FFFFFF"/>
                </a:solidFill>
                <a:latin typeface="Poppins"/>
                <a:ea typeface="Poppins"/>
                <a:cs typeface="Poppins"/>
                <a:sym typeface="Poppins"/>
              </a:defRPr>
            </a:lvl6pPr>
            <a:lvl7pPr lvl="6">
              <a:spcBef>
                <a:spcPts val="0"/>
              </a:spcBef>
              <a:spcAft>
                <a:spcPts val="0"/>
              </a:spcAft>
              <a:buClr>
                <a:srgbClr val="FFFFFF"/>
              </a:buClr>
              <a:buSzPts val="4300"/>
              <a:buFont typeface="Poppins"/>
              <a:buNone/>
              <a:defRPr sz="4300" b="1">
                <a:solidFill>
                  <a:srgbClr val="FFFFFF"/>
                </a:solidFill>
                <a:latin typeface="Poppins"/>
                <a:ea typeface="Poppins"/>
                <a:cs typeface="Poppins"/>
                <a:sym typeface="Poppins"/>
              </a:defRPr>
            </a:lvl7pPr>
            <a:lvl8pPr lvl="7">
              <a:spcBef>
                <a:spcPts val="0"/>
              </a:spcBef>
              <a:spcAft>
                <a:spcPts val="0"/>
              </a:spcAft>
              <a:buClr>
                <a:srgbClr val="FFFFFF"/>
              </a:buClr>
              <a:buSzPts val="4300"/>
              <a:buFont typeface="Poppins"/>
              <a:buNone/>
              <a:defRPr sz="4300" b="1">
                <a:solidFill>
                  <a:srgbClr val="FFFFFF"/>
                </a:solidFill>
                <a:latin typeface="Poppins"/>
                <a:ea typeface="Poppins"/>
                <a:cs typeface="Poppins"/>
                <a:sym typeface="Poppins"/>
              </a:defRPr>
            </a:lvl8pPr>
            <a:lvl9pPr lvl="8">
              <a:spcBef>
                <a:spcPts val="0"/>
              </a:spcBef>
              <a:spcAft>
                <a:spcPts val="0"/>
              </a:spcAft>
              <a:buClr>
                <a:srgbClr val="FFFFFF"/>
              </a:buClr>
              <a:buSzPts val="4300"/>
              <a:buFont typeface="Poppins"/>
              <a:buNone/>
              <a:defRPr sz="43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3"/>
        <p:cNvGrpSpPr/>
        <p:nvPr/>
      </p:nvGrpSpPr>
      <p:grpSpPr>
        <a:xfrm>
          <a:off x="0" y="0"/>
          <a:ext cx="0" cy="0"/>
          <a:chOff x="0" y="0"/>
          <a:chExt cx="0" cy="0"/>
        </a:xfrm>
      </p:grpSpPr>
      <p:sp>
        <p:nvSpPr>
          <p:cNvPr id="124" name="Google Shape;12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Divider">
  <p:cSld name="Divider">
    <p:bg>
      <p:bgPr>
        <a:solidFill>
          <a:schemeClr val="lt1"/>
        </a:solidFill>
        <a:effectLst/>
      </p:bgPr>
    </p:bg>
    <p:spTree>
      <p:nvGrpSpPr>
        <p:cNvPr id="1" name="Shape 134"/>
        <p:cNvGrpSpPr/>
        <p:nvPr/>
      </p:nvGrpSpPr>
      <p:grpSpPr>
        <a:xfrm>
          <a:off x="0" y="0"/>
          <a:ext cx="0" cy="0"/>
          <a:chOff x="0" y="0"/>
          <a:chExt cx="0" cy="0"/>
        </a:xfrm>
      </p:grpSpPr>
      <p:grpSp>
        <p:nvGrpSpPr>
          <p:cNvPr id="135" name="Google Shape;135;p22"/>
          <p:cNvGrpSpPr/>
          <p:nvPr/>
        </p:nvGrpSpPr>
        <p:grpSpPr>
          <a:xfrm>
            <a:off x="8207171" y="-10973"/>
            <a:ext cx="3984945" cy="5443073"/>
            <a:chOff x="8207171" y="-10973"/>
            <a:chExt cx="3984945" cy="5443073"/>
          </a:xfrm>
        </p:grpSpPr>
        <p:sp>
          <p:nvSpPr>
            <p:cNvPr id="136" name="Google Shape;136;p22"/>
            <p:cNvSpPr/>
            <p:nvPr/>
          </p:nvSpPr>
          <p:spPr>
            <a:xfrm>
              <a:off x="8894516" y="0"/>
              <a:ext cx="3297600" cy="5432100"/>
            </a:xfrm>
            <a:prstGeom prst="rect">
              <a:avLst/>
            </a:prstGeom>
            <a:gradFill>
              <a:gsLst>
                <a:gs pos="0">
                  <a:srgbClr val="75A042">
                    <a:alpha val="24705"/>
                  </a:srgbClr>
                </a:gs>
                <a:gs pos="26000">
                  <a:srgbClr val="007186">
                    <a:alpha val="24705"/>
                  </a:srgbClr>
                </a:gs>
                <a:gs pos="81000">
                  <a:srgbClr val="003843">
                    <a:alpha val="24705"/>
                  </a:srgbClr>
                </a:gs>
                <a:gs pos="100000">
                  <a:srgbClr val="003843">
                    <a:alpha val="24705"/>
                  </a:srgbClr>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2"/>
                </a:solidFill>
                <a:latin typeface="Open Sans"/>
                <a:ea typeface="Open Sans"/>
                <a:cs typeface="Open Sans"/>
                <a:sym typeface="Open Sans"/>
              </a:endParaRPr>
            </a:p>
          </p:txBody>
        </p:sp>
        <p:sp>
          <p:nvSpPr>
            <p:cNvPr id="137" name="Google Shape;137;p22"/>
            <p:cNvSpPr/>
            <p:nvPr/>
          </p:nvSpPr>
          <p:spPr>
            <a:xfrm>
              <a:off x="8207171" y="-10973"/>
              <a:ext cx="687345" cy="5433619"/>
            </a:xfrm>
            <a:custGeom>
              <a:avLst/>
              <a:gdLst/>
              <a:ahLst/>
              <a:cxnLst/>
              <a:rect l="l" t="t" r="r" b="b"/>
              <a:pathLst>
                <a:path w="687345" h="5460924" extrusionOk="0">
                  <a:moveTo>
                    <a:pt x="687345" y="0"/>
                  </a:moveTo>
                  <a:lnTo>
                    <a:pt x="687345" y="5460924"/>
                  </a:lnTo>
                  <a:lnTo>
                    <a:pt x="568098" y="5228097"/>
                  </a:lnTo>
                  <a:cubicBezTo>
                    <a:pt x="204026" y="4472525"/>
                    <a:pt x="0" y="3625320"/>
                    <a:pt x="0" y="2730462"/>
                  </a:cubicBezTo>
                  <a:cubicBezTo>
                    <a:pt x="0" y="1835604"/>
                    <a:pt x="204026" y="988399"/>
                    <a:pt x="568098" y="232827"/>
                  </a:cubicBezTo>
                  <a:lnTo>
                    <a:pt x="687345" y="0"/>
                  </a:lnTo>
                  <a:close/>
                </a:path>
              </a:pathLst>
            </a:custGeom>
            <a:gradFill>
              <a:gsLst>
                <a:gs pos="0">
                  <a:srgbClr val="75A042">
                    <a:alpha val="24705"/>
                  </a:srgbClr>
                </a:gs>
                <a:gs pos="26000">
                  <a:srgbClr val="007186">
                    <a:alpha val="24705"/>
                  </a:srgbClr>
                </a:gs>
                <a:gs pos="81000">
                  <a:srgbClr val="003843">
                    <a:alpha val="24705"/>
                  </a:srgbClr>
                </a:gs>
                <a:gs pos="100000">
                  <a:srgbClr val="003843">
                    <a:alpha val="24705"/>
                  </a:srgbClr>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2"/>
                </a:solidFill>
                <a:latin typeface="Open Sans"/>
                <a:ea typeface="Open Sans"/>
                <a:cs typeface="Open Sans"/>
                <a:sym typeface="Open Sans"/>
              </a:endParaRPr>
            </a:p>
          </p:txBody>
        </p:sp>
      </p:grpSp>
      <p:grpSp>
        <p:nvGrpSpPr>
          <p:cNvPr id="138" name="Google Shape;138;p22"/>
          <p:cNvGrpSpPr/>
          <p:nvPr/>
        </p:nvGrpSpPr>
        <p:grpSpPr>
          <a:xfrm>
            <a:off x="8494529" y="-92252"/>
            <a:ext cx="3832530" cy="5762782"/>
            <a:chOff x="9704153" y="0"/>
            <a:chExt cx="3832530" cy="5762782"/>
          </a:xfrm>
        </p:grpSpPr>
        <p:pic>
          <p:nvPicPr>
            <p:cNvPr id="139" name="Google Shape;139;p22" descr="A white logo with a black background&#10;&#10;Description automatically generated"/>
            <p:cNvPicPr preferRelativeResize="0"/>
            <p:nvPr/>
          </p:nvPicPr>
          <p:blipFill rotWithShape="1">
            <a:blip r:embed="rId2">
              <a:alphaModFix amt="25000"/>
            </a:blip>
            <a:srcRect/>
            <a:stretch/>
          </p:blipFill>
          <p:spPr>
            <a:xfrm>
              <a:off x="9704153" y="0"/>
              <a:ext cx="3832530" cy="5762782"/>
            </a:xfrm>
            <a:prstGeom prst="rect">
              <a:avLst/>
            </a:prstGeom>
            <a:noFill/>
            <a:ln>
              <a:noFill/>
            </a:ln>
          </p:spPr>
        </p:pic>
        <p:sp>
          <p:nvSpPr>
            <p:cNvPr id="140" name="Google Shape;140;p22"/>
            <p:cNvSpPr/>
            <p:nvPr/>
          </p:nvSpPr>
          <p:spPr>
            <a:xfrm>
              <a:off x="11685645" y="2361203"/>
              <a:ext cx="1131393" cy="603306"/>
            </a:xfrm>
            <a:custGeom>
              <a:avLst/>
              <a:gdLst/>
              <a:ahLst/>
              <a:cxnLst/>
              <a:rect l="l" t="t" r="r" b="b"/>
              <a:pathLst>
                <a:path w="623357" h="332400" extrusionOk="0">
                  <a:moveTo>
                    <a:pt x="623357" y="51866"/>
                  </a:moveTo>
                  <a:cubicBezTo>
                    <a:pt x="607374" y="209422"/>
                    <a:pt x="474286" y="332401"/>
                    <a:pt x="312168" y="332401"/>
                  </a:cubicBezTo>
                  <a:cubicBezTo>
                    <a:pt x="150049" y="332401"/>
                    <a:pt x="13374" y="206160"/>
                    <a:pt x="0" y="45342"/>
                  </a:cubicBezTo>
                  <a:cubicBezTo>
                    <a:pt x="94922" y="16310"/>
                    <a:pt x="196369" y="0"/>
                    <a:pt x="301077" y="0"/>
                  </a:cubicBezTo>
                  <a:cubicBezTo>
                    <a:pt x="413614" y="0"/>
                    <a:pt x="521911" y="18267"/>
                    <a:pt x="623031" y="51866"/>
                  </a:cubicBezTo>
                  <a:close/>
                </a:path>
              </a:pathLst>
            </a:custGeom>
            <a:solidFill>
              <a:schemeClr val="lt1">
                <a:alpha val="149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grpSp>
      <p:sp>
        <p:nvSpPr>
          <p:cNvPr id="141" name="Google Shape;141;p22"/>
          <p:cNvSpPr txBox="1">
            <a:spLocks noGrp="1"/>
          </p:cNvSpPr>
          <p:nvPr>
            <p:ph type="ctrTitle"/>
          </p:nvPr>
        </p:nvSpPr>
        <p:spPr>
          <a:xfrm>
            <a:off x="381000" y="1703680"/>
            <a:ext cx="7691100" cy="20061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accent1"/>
              </a:buClr>
              <a:buSzPts val="4000"/>
              <a:buFont typeface="Open Sans"/>
              <a:buNone/>
              <a:defRPr sz="4000">
                <a:solidFill>
                  <a:schemeClr val="accent1"/>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2"/>
          <p:cNvSpPr txBox="1">
            <a:spLocks noGrp="1"/>
          </p:cNvSpPr>
          <p:nvPr>
            <p:ph type="subTitle" idx="1"/>
          </p:nvPr>
        </p:nvSpPr>
        <p:spPr>
          <a:xfrm>
            <a:off x="381000" y="3938257"/>
            <a:ext cx="7691100" cy="1060800"/>
          </a:xfrm>
          <a:prstGeom prst="rect">
            <a:avLst/>
          </a:prstGeom>
          <a:noFill/>
          <a:ln>
            <a:noFill/>
          </a:ln>
        </p:spPr>
        <p:txBody>
          <a:bodyPr spcFirstLastPara="1" wrap="square" lIns="0" tIns="0" rIns="0" bIns="0" anchor="t" anchorCtr="0">
            <a:normAutofit/>
          </a:bodyPr>
          <a:lstStyle>
            <a:lvl1pPr lvl="0" algn="l">
              <a:lnSpc>
                <a:spcPct val="100000"/>
              </a:lnSpc>
              <a:spcBef>
                <a:spcPts val="1800"/>
              </a:spcBef>
              <a:spcAft>
                <a:spcPts val="0"/>
              </a:spcAft>
              <a:buSzPts val="2800"/>
              <a:buNone/>
              <a:defRPr sz="2800">
                <a:solidFill>
                  <a:schemeClr val="dk1"/>
                </a:solidFill>
                <a:latin typeface="Open Sans"/>
                <a:ea typeface="Open Sans"/>
                <a:cs typeface="Open Sans"/>
                <a:sym typeface="Open Sans"/>
              </a:defRPr>
            </a:lvl1pPr>
            <a:lvl2pPr lvl="1" algn="ctr">
              <a:lnSpc>
                <a:spcPct val="100000"/>
              </a:lnSpc>
              <a:spcBef>
                <a:spcPts val="600"/>
              </a:spcBef>
              <a:spcAft>
                <a:spcPts val="0"/>
              </a:spcAft>
              <a:buSzPts val="2000"/>
              <a:buNone/>
              <a:defRPr sz="2000"/>
            </a:lvl2pPr>
            <a:lvl3pPr lvl="2" algn="ctr">
              <a:lnSpc>
                <a:spcPct val="100000"/>
              </a:lnSpc>
              <a:spcBef>
                <a:spcPts val="600"/>
              </a:spcBef>
              <a:spcAft>
                <a:spcPts val="0"/>
              </a:spcAft>
              <a:buSzPts val="1800"/>
              <a:buNone/>
              <a:defRPr sz="1800"/>
            </a:lvl3pPr>
            <a:lvl4pPr lvl="3" algn="ctr">
              <a:lnSpc>
                <a:spcPct val="100000"/>
              </a:lnSpc>
              <a:spcBef>
                <a:spcPts val="600"/>
              </a:spcBef>
              <a:spcAft>
                <a:spcPts val="0"/>
              </a:spcAft>
              <a:buSzPts val="1760"/>
              <a:buNone/>
              <a:defRPr sz="1600"/>
            </a:lvl4pPr>
            <a:lvl5pPr lvl="4" algn="ctr">
              <a:lnSpc>
                <a:spcPct val="100000"/>
              </a:lnSpc>
              <a:spcBef>
                <a:spcPts val="600"/>
              </a:spcBef>
              <a:spcAft>
                <a:spcPts val="0"/>
              </a:spcAft>
              <a:buSzPts val="1600"/>
              <a:buNone/>
              <a:defRPr sz="1600"/>
            </a:lvl5pPr>
            <a:lvl6pPr lvl="5" algn="ctr">
              <a:lnSpc>
                <a:spcPct val="90000"/>
              </a:lnSpc>
              <a:spcBef>
                <a:spcPts val="375"/>
              </a:spcBef>
              <a:spcAft>
                <a:spcPts val="0"/>
              </a:spcAft>
              <a:buClr>
                <a:schemeClr val="dk1"/>
              </a:buClr>
              <a:buSzPts val="1600"/>
              <a:buNone/>
              <a:defRPr sz="1600"/>
            </a:lvl6pPr>
            <a:lvl7pPr lvl="6" algn="ctr">
              <a:lnSpc>
                <a:spcPct val="90000"/>
              </a:lnSpc>
              <a:spcBef>
                <a:spcPts val="375"/>
              </a:spcBef>
              <a:spcAft>
                <a:spcPts val="0"/>
              </a:spcAft>
              <a:buClr>
                <a:schemeClr val="dk1"/>
              </a:buClr>
              <a:buSzPts val="1600"/>
              <a:buNone/>
              <a:defRPr sz="1600"/>
            </a:lvl7pPr>
            <a:lvl8pPr lvl="7" algn="ctr">
              <a:lnSpc>
                <a:spcPct val="90000"/>
              </a:lnSpc>
              <a:spcBef>
                <a:spcPts val="375"/>
              </a:spcBef>
              <a:spcAft>
                <a:spcPts val="0"/>
              </a:spcAft>
              <a:buClr>
                <a:schemeClr val="dk1"/>
              </a:buClr>
              <a:buSzPts val="1600"/>
              <a:buNone/>
              <a:defRPr sz="1600"/>
            </a:lvl8pPr>
            <a:lvl9pPr lvl="8" algn="ctr">
              <a:lnSpc>
                <a:spcPct val="90000"/>
              </a:lnSpc>
              <a:spcBef>
                <a:spcPts val="375"/>
              </a:spcBef>
              <a:spcAft>
                <a:spcPts val="0"/>
              </a:spcAft>
              <a:buClr>
                <a:schemeClr val="dk1"/>
              </a:buClr>
              <a:buSzPts val="1600"/>
              <a:buNone/>
              <a:defRPr sz="1600"/>
            </a:lvl9pPr>
          </a:lstStyle>
          <a:p>
            <a:endParaRPr/>
          </a:p>
        </p:txBody>
      </p:sp>
      <p:sp>
        <p:nvSpPr>
          <p:cNvPr id="143" name="Google Shape;143;p22"/>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44" name="Google Shape;144;p22"/>
          <p:cNvPicPr preferRelativeResize="0"/>
          <p:nvPr/>
        </p:nvPicPr>
        <p:blipFill rotWithShape="1">
          <a:blip r:embed="rId3">
            <a:alphaModFix/>
          </a:blip>
          <a:srcRect/>
          <a:stretch/>
        </p:blipFill>
        <p:spPr>
          <a:xfrm>
            <a:off x="301745" y="5487704"/>
            <a:ext cx="2314575" cy="1209675"/>
          </a:xfrm>
          <a:prstGeom prst="rect">
            <a:avLst/>
          </a:prstGeom>
          <a:noFill/>
          <a:ln>
            <a:noFill/>
          </a:ln>
        </p:spPr>
      </p:pic>
      <p:cxnSp>
        <p:nvCxnSpPr>
          <p:cNvPr id="145" name="Google Shape;145;p22"/>
          <p:cNvCxnSpPr/>
          <p:nvPr/>
        </p:nvCxnSpPr>
        <p:spPr>
          <a:xfrm>
            <a:off x="0" y="5432142"/>
            <a:ext cx="12189000" cy="0"/>
          </a:xfrm>
          <a:prstGeom prst="straightConnector1">
            <a:avLst/>
          </a:prstGeom>
          <a:noFill/>
          <a:ln w="38100" cap="flat" cmpd="sng">
            <a:solidFill>
              <a:schemeClr val="accent2"/>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9"/>
        <p:cNvGrpSpPr/>
        <p:nvPr/>
      </p:nvGrpSpPr>
      <p:grpSpPr>
        <a:xfrm>
          <a:off x="0" y="0"/>
          <a:ext cx="0" cy="0"/>
          <a:chOff x="0" y="0"/>
          <a:chExt cx="0" cy="0"/>
        </a:xfrm>
      </p:grpSpPr>
      <p:pic>
        <p:nvPicPr>
          <p:cNvPr id="20" name="Google Shape;20;p3" descr="Icon&#10;&#10;Description automatically generated with low confidence"/>
          <p:cNvPicPr preferRelativeResize="0"/>
          <p:nvPr/>
        </p:nvPicPr>
        <p:blipFill rotWithShape="1">
          <a:blip r:embed="rId2">
            <a:alphaModFix/>
          </a:blip>
          <a:srcRect t="-4477" b="4477"/>
          <a:stretch/>
        </p:blipFill>
        <p:spPr>
          <a:xfrm>
            <a:off x="0" y="-314709"/>
            <a:ext cx="12192000" cy="7179443"/>
          </a:xfrm>
          <a:prstGeom prst="rect">
            <a:avLst/>
          </a:prstGeom>
          <a:noFill/>
          <a:ln>
            <a:noFill/>
          </a:ln>
        </p:spPr>
      </p:pic>
      <p:sp>
        <p:nvSpPr>
          <p:cNvPr id="21" name="Google Shape;21;p3"/>
          <p:cNvSpPr txBox="1">
            <a:spLocks noGrp="1"/>
          </p:cNvSpPr>
          <p:nvPr>
            <p:ph type="body" idx="1"/>
          </p:nvPr>
        </p:nvSpPr>
        <p:spPr>
          <a:xfrm>
            <a:off x="1731351" y="1832073"/>
            <a:ext cx="3471862" cy="101917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
          <p:cNvSpPr txBox="1">
            <a:spLocks noGrp="1"/>
          </p:cNvSpPr>
          <p:nvPr>
            <p:ph type="body" idx="2"/>
          </p:nvPr>
        </p:nvSpPr>
        <p:spPr>
          <a:xfrm>
            <a:off x="4262689" y="3592674"/>
            <a:ext cx="3471862" cy="10191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
          <p:cNvSpPr txBox="1">
            <a:spLocks noGrp="1"/>
          </p:cNvSpPr>
          <p:nvPr>
            <p:ph type="body" idx="3"/>
          </p:nvPr>
        </p:nvSpPr>
        <p:spPr>
          <a:xfrm>
            <a:off x="4262689" y="3592674"/>
            <a:ext cx="3471862" cy="101917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8000"/>
              <a:buNone/>
              <a:defRPr sz="8000" b="1" i="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body" idx="4"/>
          </p:nvPr>
        </p:nvSpPr>
        <p:spPr>
          <a:xfrm>
            <a:off x="1731351" y="1832072"/>
            <a:ext cx="3471862" cy="101917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8000"/>
              <a:buNone/>
              <a:defRPr sz="8000" b="1" i="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rdered List">
  <p:cSld name="Ordered List">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396240" y="0"/>
            <a:ext cx="11399400" cy="11079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23"/>
          <p:cNvSpPr txBox="1">
            <a:spLocks noGrp="1"/>
          </p:cNvSpPr>
          <p:nvPr>
            <p:ph type="body" idx="1"/>
          </p:nvPr>
        </p:nvSpPr>
        <p:spPr>
          <a:xfrm>
            <a:off x="381000" y="1280160"/>
            <a:ext cx="11414700" cy="4563300"/>
          </a:xfrm>
          <a:prstGeom prst="rect">
            <a:avLst/>
          </a:prstGeom>
          <a:noFill/>
          <a:ln>
            <a:noFill/>
          </a:ln>
        </p:spPr>
        <p:txBody>
          <a:bodyPr spcFirstLastPara="1" wrap="square" lIns="0" tIns="0" rIns="0" bIns="0" anchor="t" anchorCtr="0">
            <a:normAutofit/>
          </a:bodyPr>
          <a:lstStyle>
            <a:lvl1pPr marL="457200" lvl="0" indent="-355600" algn="l">
              <a:lnSpc>
                <a:spcPct val="100000"/>
              </a:lnSpc>
              <a:spcBef>
                <a:spcPts val="1800"/>
              </a:spcBef>
              <a:spcAft>
                <a:spcPts val="0"/>
              </a:spcAft>
              <a:buClr>
                <a:schemeClr val="dk1"/>
              </a:buClr>
              <a:buSzPts val="2000"/>
              <a:buFont typeface="Open Sans"/>
              <a:buAutoNum type="arabicPeriod"/>
              <a:defRPr sz="2000">
                <a:solidFill>
                  <a:schemeClr val="dk1"/>
                </a:solidFill>
              </a:defRPr>
            </a:lvl1pPr>
            <a:lvl2pPr marL="914400" lvl="1" indent="-355600" algn="l">
              <a:lnSpc>
                <a:spcPct val="100000"/>
              </a:lnSpc>
              <a:spcBef>
                <a:spcPts val="600"/>
              </a:spcBef>
              <a:spcAft>
                <a:spcPts val="0"/>
              </a:spcAft>
              <a:buClr>
                <a:schemeClr val="dk1"/>
              </a:buClr>
              <a:buSzPts val="2000"/>
              <a:buFont typeface="Open Sans"/>
              <a:buAutoNum type="alphaLcPeriod"/>
              <a:defRPr sz="2000">
                <a:solidFill>
                  <a:schemeClr val="dk1"/>
                </a:solidFill>
              </a:defRPr>
            </a:lvl2pPr>
            <a:lvl3pPr marL="1371600" lvl="2" indent="-355600" algn="l">
              <a:lnSpc>
                <a:spcPct val="100000"/>
              </a:lnSpc>
              <a:spcBef>
                <a:spcPts val="600"/>
              </a:spcBef>
              <a:spcAft>
                <a:spcPts val="0"/>
              </a:spcAft>
              <a:buClr>
                <a:schemeClr val="dk1"/>
              </a:buClr>
              <a:buSzPts val="2000"/>
              <a:buFont typeface="Open Sans"/>
              <a:buAutoNum type="romanLcPeriod"/>
              <a:defRPr sz="2000">
                <a:solidFill>
                  <a:schemeClr val="dk1"/>
                </a:solidFill>
              </a:defRPr>
            </a:lvl3pPr>
            <a:lvl4pPr marL="1828800" lvl="3" indent="-355600" algn="l">
              <a:lnSpc>
                <a:spcPct val="100000"/>
              </a:lnSpc>
              <a:spcBef>
                <a:spcPts val="600"/>
              </a:spcBef>
              <a:spcAft>
                <a:spcPts val="0"/>
              </a:spcAft>
              <a:buClr>
                <a:schemeClr val="dk1"/>
              </a:buClr>
              <a:buSzPts val="2000"/>
              <a:buFont typeface="Open Sans"/>
              <a:buAutoNum type="arabicParenR"/>
              <a:defRPr sz="2000">
                <a:solidFill>
                  <a:schemeClr val="dk1"/>
                </a:solidFill>
              </a:defRPr>
            </a:lvl4pPr>
            <a:lvl5pPr marL="2286000" lvl="4" indent="-355600" algn="l">
              <a:lnSpc>
                <a:spcPct val="100000"/>
              </a:lnSpc>
              <a:spcBef>
                <a:spcPts val="600"/>
              </a:spcBef>
              <a:spcAft>
                <a:spcPts val="0"/>
              </a:spcAft>
              <a:buClr>
                <a:schemeClr val="dk1"/>
              </a:buClr>
              <a:buSzPts val="2000"/>
              <a:buFont typeface="Open Sans"/>
              <a:buAutoNum type="alphaLcParenR"/>
              <a:defRPr sz="2000">
                <a:solidFill>
                  <a:schemeClr val="dk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9" name="Google Shape;149;p23"/>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50" name="Google Shape;150;p23"/>
          <p:cNvSpPr txBox="1">
            <a:spLocks noGrp="1"/>
          </p:cNvSpPr>
          <p:nvPr>
            <p:ph type="body" idx="2"/>
          </p:nvPr>
        </p:nvSpPr>
        <p:spPr>
          <a:xfrm>
            <a:off x="566057" y="5921828"/>
            <a:ext cx="11229600" cy="3222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900"/>
              <a:buNone/>
              <a:defRPr sz="900"/>
            </a:lvl1pPr>
            <a:lvl2pPr marL="914400" lvl="1" indent="-228600" algn="l">
              <a:lnSpc>
                <a:spcPct val="100000"/>
              </a:lnSpc>
              <a:spcBef>
                <a:spcPts val="0"/>
              </a:spcBef>
              <a:spcAft>
                <a:spcPts val="0"/>
              </a:spcAft>
              <a:buSzPts val="1000"/>
              <a:buNone/>
              <a:defRPr sz="1000"/>
            </a:lvl2pPr>
            <a:lvl3pPr marL="1371600" lvl="2" indent="-228600" algn="l">
              <a:lnSpc>
                <a:spcPct val="100000"/>
              </a:lnSpc>
              <a:spcBef>
                <a:spcPts val="0"/>
              </a:spcBef>
              <a:spcAft>
                <a:spcPts val="0"/>
              </a:spcAft>
              <a:buSzPts val="1000"/>
              <a:buNone/>
              <a:defRPr sz="1000"/>
            </a:lvl3pPr>
            <a:lvl4pPr marL="1828800" lvl="3" indent="-228600" algn="l">
              <a:lnSpc>
                <a:spcPct val="100000"/>
              </a:lnSpc>
              <a:spcBef>
                <a:spcPts val="0"/>
              </a:spcBef>
              <a:spcAft>
                <a:spcPts val="0"/>
              </a:spcAft>
              <a:buSzPts val="1100"/>
              <a:buNone/>
              <a:defRPr sz="1000"/>
            </a:lvl4pPr>
            <a:lvl5pPr marL="2286000" lvl="4" indent="-228600" algn="l">
              <a:lnSpc>
                <a:spcPct val="100000"/>
              </a:lnSpc>
              <a:spcBef>
                <a:spcPts val="0"/>
              </a:spcBef>
              <a:spcAft>
                <a:spcPts val="0"/>
              </a:spcAft>
              <a:buSzPts val="1000"/>
              <a:buNone/>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381000" y="0"/>
            <a:ext cx="11414700" cy="11079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2"/>
              </a:buClr>
              <a:buSzPts val="3600"/>
              <a:buFont typeface="Open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24"/>
          <p:cNvSpPr txBox="1">
            <a:spLocks noGrp="1"/>
          </p:cNvSpPr>
          <p:nvPr>
            <p:ph type="body" idx="1"/>
          </p:nvPr>
        </p:nvSpPr>
        <p:spPr>
          <a:xfrm>
            <a:off x="381000" y="1280160"/>
            <a:ext cx="5644800" cy="4563300"/>
          </a:xfrm>
          <a:prstGeom prst="rect">
            <a:avLst/>
          </a:prstGeom>
          <a:noFill/>
          <a:ln>
            <a:noFill/>
          </a:ln>
        </p:spPr>
        <p:txBody>
          <a:bodyPr spcFirstLastPara="1" wrap="square" lIns="0" tIns="0" rIns="0" bIns="0" anchor="t" anchorCtr="0">
            <a:normAutofit/>
          </a:bodyPr>
          <a:lstStyle>
            <a:lvl1pPr marL="457200" lvl="0" indent="-355600" algn="l">
              <a:lnSpc>
                <a:spcPct val="100000"/>
              </a:lnSpc>
              <a:spcBef>
                <a:spcPts val="1800"/>
              </a:spcBef>
              <a:spcAft>
                <a:spcPts val="0"/>
              </a:spcAft>
              <a:buClr>
                <a:schemeClr val="dk1"/>
              </a:buClr>
              <a:buSzPts val="2000"/>
              <a:buChar char="•"/>
              <a:defRPr sz="2000"/>
            </a:lvl1pPr>
            <a:lvl2pPr marL="914400" lvl="1" indent="-355600" algn="l">
              <a:lnSpc>
                <a:spcPct val="100000"/>
              </a:lnSpc>
              <a:spcBef>
                <a:spcPts val="600"/>
              </a:spcBef>
              <a:spcAft>
                <a:spcPts val="0"/>
              </a:spcAft>
              <a:buClr>
                <a:schemeClr val="dk1"/>
              </a:buClr>
              <a:buSzPts val="2000"/>
              <a:buChar char="–"/>
              <a:defRPr sz="2000"/>
            </a:lvl2pPr>
            <a:lvl3pPr marL="1371600" lvl="2" indent="-355600" algn="l">
              <a:lnSpc>
                <a:spcPct val="100000"/>
              </a:lnSpc>
              <a:spcBef>
                <a:spcPts val="600"/>
              </a:spcBef>
              <a:spcAft>
                <a:spcPts val="0"/>
              </a:spcAft>
              <a:buClr>
                <a:schemeClr val="dk1"/>
              </a:buClr>
              <a:buSzPts val="2000"/>
              <a:buChar char="»"/>
              <a:defRPr sz="2000"/>
            </a:lvl3pPr>
            <a:lvl4pPr marL="1828800" lvl="3" indent="-368300" algn="l">
              <a:lnSpc>
                <a:spcPct val="100000"/>
              </a:lnSpc>
              <a:spcBef>
                <a:spcPts val="600"/>
              </a:spcBef>
              <a:spcAft>
                <a:spcPts val="0"/>
              </a:spcAft>
              <a:buClr>
                <a:schemeClr val="dk1"/>
              </a:buClr>
              <a:buSzPts val="2200"/>
              <a:buChar char="◦"/>
              <a:defRPr sz="2000"/>
            </a:lvl4pPr>
            <a:lvl5pPr marL="2286000" lvl="4" indent="-355600" algn="l">
              <a:lnSpc>
                <a:spcPct val="100000"/>
              </a:lnSpc>
              <a:spcBef>
                <a:spcPts val="600"/>
              </a:spcBef>
              <a:spcAft>
                <a:spcPts val="0"/>
              </a:spcAft>
              <a:buClr>
                <a:schemeClr val="dk1"/>
              </a:buClr>
              <a:buSzPts val="2000"/>
              <a:buChar char="›"/>
              <a:defRPr sz="2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4" name="Google Shape;154;p24"/>
          <p:cNvSpPr txBox="1">
            <a:spLocks noGrp="1"/>
          </p:cNvSpPr>
          <p:nvPr>
            <p:ph type="body" idx="2"/>
          </p:nvPr>
        </p:nvSpPr>
        <p:spPr>
          <a:xfrm>
            <a:off x="6166106" y="1280160"/>
            <a:ext cx="5629800" cy="4563300"/>
          </a:xfrm>
          <a:prstGeom prst="rect">
            <a:avLst/>
          </a:prstGeom>
          <a:noFill/>
          <a:ln>
            <a:noFill/>
          </a:ln>
        </p:spPr>
        <p:txBody>
          <a:bodyPr spcFirstLastPara="1" wrap="square" lIns="0" tIns="0" rIns="0" bIns="0" anchor="t" anchorCtr="0">
            <a:normAutofit/>
          </a:bodyPr>
          <a:lstStyle>
            <a:lvl1pPr marL="457200" lvl="0" indent="-355600" algn="l">
              <a:lnSpc>
                <a:spcPct val="100000"/>
              </a:lnSpc>
              <a:spcBef>
                <a:spcPts val="1800"/>
              </a:spcBef>
              <a:spcAft>
                <a:spcPts val="0"/>
              </a:spcAft>
              <a:buClr>
                <a:schemeClr val="dk1"/>
              </a:buClr>
              <a:buSzPts val="2000"/>
              <a:buChar char="•"/>
              <a:defRPr sz="2000"/>
            </a:lvl1pPr>
            <a:lvl2pPr marL="914400" lvl="1" indent="-355600" algn="l">
              <a:lnSpc>
                <a:spcPct val="100000"/>
              </a:lnSpc>
              <a:spcBef>
                <a:spcPts val="600"/>
              </a:spcBef>
              <a:spcAft>
                <a:spcPts val="0"/>
              </a:spcAft>
              <a:buClr>
                <a:schemeClr val="dk1"/>
              </a:buClr>
              <a:buSzPts val="2000"/>
              <a:buChar char="–"/>
              <a:defRPr sz="2000"/>
            </a:lvl2pPr>
            <a:lvl3pPr marL="1371600" lvl="2" indent="-355600" algn="l">
              <a:lnSpc>
                <a:spcPct val="100000"/>
              </a:lnSpc>
              <a:spcBef>
                <a:spcPts val="600"/>
              </a:spcBef>
              <a:spcAft>
                <a:spcPts val="0"/>
              </a:spcAft>
              <a:buClr>
                <a:schemeClr val="dk1"/>
              </a:buClr>
              <a:buSzPts val="2000"/>
              <a:buChar char="»"/>
              <a:defRPr sz="2000"/>
            </a:lvl3pPr>
            <a:lvl4pPr marL="1828800" lvl="3" indent="-368300" algn="l">
              <a:lnSpc>
                <a:spcPct val="100000"/>
              </a:lnSpc>
              <a:spcBef>
                <a:spcPts val="600"/>
              </a:spcBef>
              <a:spcAft>
                <a:spcPts val="0"/>
              </a:spcAft>
              <a:buClr>
                <a:schemeClr val="dk1"/>
              </a:buClr>
              <a:buSzPts val="2200"/>
              <a:buChar char="◦"/>
              <a:defRPr sz="2000"/>
            </a:lvl4pPr>
            <a:lvl5pPr marL="2286000" lvl="4" indent="-355600" algn="l">
              <a:lnSpc>
                <a:spcPct val="100000"/>
              </a:lnSpc>
              <a:spcBef>
                <a:spcPts val="600"/>
              </a:spcBef>
              <a:spcAft>
                <a:spcPts val="0"/>
              </a:spcAft>
              <a:buClr>
                <a:schemeClr val="dk1"/>
              </a:buClr>
              <a:buSzPts val="2000"/>
              <a:buChar char="›"/>
              <a:defRPr sz="2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5" name="Google Shape;155;p24"/>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56" name="Google Shape;156;p24"/>
          <p:cNvSpPr txBox="1">
            <a:spLocks noGrp="1"/>
          </p:cNvSpPr>
          <p:nvPr>
            <p:ph type="body" idx="3"/>
          </p:nvPr>
        </p:nvSpPr>
        <p:spPr>
          <a:xfrm>
            <a:off x="566057" y="5921828"/>
            <a:ext cx="11229600" cy="3222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900"/>
              <a:buNone/>
              <a:defRPr sz="900"/>
            </a:lvl1pPr>
            <a:lvl2pPr marL="914400" lvl="1" indent="-228600" algn="l">
              <a:lnSpc>
                <a:spcPct val="100000"/>
              </a:lnSpc>
              <a:spcBef>
                <a:spcPts val="0"/>
              </a:spcBef>
              <a:spcAft>
                <a:spcPts val="0"/>
              </a:spcAft>
              <a:buSzPts val="1000"/>
              <a:buNone/>
              <a:defRPr sz="1000"/>
            </a:lvl2pPr>
            <a:lvl3pPr marL="1371600" lvl="2" indent="-228600" algn="l">
              <a:lnSpc>
                <a:spcPct val="100000"/>
              </a:lnSpc>
              <a:spcBef>
                <a:spcPts val="0"/>
              </a:spcBef>
              <a:spcAft>
                <a:spcPts val="0"/>
              </a:spcAft>
              <a:buSzPts val="1000"/>
              <a:buNone/>
              <a:defRPr sz="1000"/>
            </a:lvl3pPr>
            <a:lvl4pPr marL="1828800" lvl="3" indent="-228600" algn="l">
              <a:lnSpc>
                <a:spcPct val="100000"/>
              </a:lnSpc>
              <a:spcBef>
                <a:spcPts val="0"/>
              </a:spcBef>
              <a:spcAft>
                <a:spcPts val="0"/>
              </a:spcAft>
              <a:buSzPts val="1100"/>
              <a:buNone/>
              <a:defRPr sz="1000"/>
            </a:lvl4pPr>
            <a:lvl5pPr marL="2286000" lvl="4" indent="-228600" algn="l">
              <a:lnSpc>
                <a:spcPct val="100000"/>
              </a:lnSpc>
              <a:spcBef>
                <a:spcPts val="0"/>
              </a:spcBef>
              <a:spcAft>
                <a:spcPts val="0"/>
              </a:spcAft>
              <a:buSzPts val="1000"/>
              <a:buNone/>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irst Level No Bullet">
  <p:cSld name="First Level No Bullet">
    <p:spTree>
      <p:nvGrpSpPr>
        <p:cNvPr id="1" name="Shape 157"/>
        <p:cNvGrpSpPr/>
        <p:nvPr/>
      </p:nvGrpSpPr>
      <p:grpSpPr>
        <a:xfrm>
          <a:off x="0" y="0"/>
          <a:ext cx="0" cy="0"/>
          <a:chOff x="0" y="0"/>
          <a:chExt cx="0" cy="0"/>
        </a:xfrm>
      </p:grpSpPr>
      <p:sp>
        <p:nvSpPr>
          <p:cNvPr id="158" name="Google Shape;158;p25"/>
          <p:cNvSpPr txBox="1">
            <a:spLocks noGrp="1"/>
          </p:cNvSpPr>
          <p:nvPr>
            <p:ph type="title"/>
          </p:nvPr>
        </p:nvSpPr>
        <p:spPr>
          <a:xfrm>
            <a:off x="396240" y="0"/>
            <a:ext cx="11399400" cy="11079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2"/>
              </a:buClr>
              <a:buSzPts val="3600"/>
              <a:buFont typeface="Open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25"/>
          <p:cNvSpPr txBox="1">
            <a:spLocks noGrp="1"/>
          </p:cNvSpPr>
          <p:nvPr>
            <p:ph type="body" idx="1"/>
          </p:nvPr>
        </p:nvSpPr>
        <p:spPr>
          <a:xfrm>
            <a:off x="381000" y="1280160"/>
            <a:ext cx="11414700" cy="4554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800"/>
              </a:spcBef>
              <a:spcAft>
                <a:spcPts val="0"/>
              </a:spcAft>
              <a:buClr>
                <a:schemeClr val="dk1"/>
              </a:buClr>
              <a:buSzPts val="2400"/>
              <a:buNone/>
              <a:defRPr sz="2400">
                <a:solidFill>
                  <a:schemeClr val="dk1"/>
                </a:solidFill>
              </a:defRPr>
            </a:lvl1pPr>
            <a:lvl2pPr marL="914400" lvl="1" indent="-381000" algn="l">
              <a:lnSpc>
                <a:spcPct val="100000"/>
              </a:lnSpc>
              <a:spcBef>
                <a:spcPts val="600"/>
              </a:spcBef>
              <a:spcAft>
                <a:spcPts val="0"/>
              </a:spcAft>
              <a:buClr>
                <a:schemeClr val="dk1"/>
              </a:buClr>
              <a:buSzPts val="2400"/>
              <a:buFont typeface="Times New Roman"/>
              <a:buChar char="•"/>
              <a:defRPr sz="2400">
                <a:solidFill>
                  <a:schemeClr val="dk1"/>
                </a:solidFill>
              </a:defRPr>
            </a:lvl2pPr>
            <a:lvl3pPr marL="1371600" lvl="2" indent="-381000" algn="l">
              <a:lnSpc>
                <a:spcPct val="100000"/>
              </a:lnSpc>
              <a:spcBef>
                <a:spcPts val="600"/>
              </a:spcBef>
              <a:spcAft>
                <a:spcPts val="0"/>
              </a:spcAft>
              <a:buClr>
                <a:schemeClr val="dk1"/>
              </a:buClr>
              <a:buSzPts val="2400"/>
              <a:buFont typeface="Arial Narrow"/>
              <a:buChar char="–"/>
              <a:defRPr sz="2400">
                <a:solidFill>
                  <a:schemeClr val="dk1"/>
                </a:solidFill>
              </a:defRPr>
            </a:lvl3pPr>
            <a:lvl4pPr marL="1828800" lvl="3" indent="-396239" algn="l">
              <a:lnSpc>
                <a:spcPct val="100000"/>
              </a:lnSpc>
              <a:spcBef>
                <a:spcPts val="600"/>
              </a:spcBef>
              <a:spcAft>
                <a:spcPts val="0"/>
              </a:spcAft>
              <a:buClr>
                <a:schemeClr val="dk1"/>
              </a:buClr>
              <a:buSzPts val="2640"/>
              <a:buFont typeface="Arial Narrow"/>
              <a:buChar char="»"/>
              <a:defRPr sz="2400">
                <a:solidFill>
                  <a:schemeClr val="dk1"/>
                </a:solidFill>
              </a:defRPr>
            </a:lvl4pPr>
            <a:lvl5pPr marL="2286000" lvl="4" indent="-381000" algn="l">
              <a:lnSpc>
                <a:spcPct val="100000"/>
              </a:lnSpc>
              <a:spcBef>
                <a:spcPts val="600"/>
              </a:spcBef>
              <a:spcAft>
                <a:spcPts val="0"/>
              </a:spcAft>
              <a:buClr>
                <a:schemeClr val="dk1"/>
              </a:buClr>
              <a:buSzPts val="2400"/>
              <a:buFont typeface="Arial Narrow"/>
              <a:buChar char="◦"/>
              <a:defRPr sz="2400">
                <a:solidFill>
                  <a:schemeClr val="dk1"/>
                </a:solidFill>
              </a:defRPr>
            </a:lvl5pPr>
            <a:lvl6pPr marL="2743200" lvl="5" indent="-381000" algn="l">
              <a:lnSpc>
                <a:spcPct val="100000"/>
              </a:lnSpc>
              <a:spcBef>
                <a:spcPts val="600"/>
              </a:spcBef>
              <a:spcAft>
                <a:spcPts val="0"/>
              </a:spcAft>
              <a:buClr>
                <a:schemeClr val="dk1"/>
              </a:buClr>
              <a:buSzPts val="2400"/>
              <a:buFont typeface="Arial Narrow"/>
              <a:buChar char="›"/>
              <a:defRPr sz="2400">
                <a:solidFill>
                  <a:schemeClr val="dk1"/>
                </a:solidFill>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0" name="Google Shape;160;p25"/>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61" name="Google Shape;161;p25"/>
          <p:cNvSpPr txBox="1">
            <a:spLocks noGrp="1"/>
          </p:cNvSpPr>
          <p:nvPr>
            <p:ph type="body" idx="2"/>
          </p:nvPr>
        </p:nvSpPr>
        <p:spPr>
          <a:xfrm>
            <a:off x="566057" y="5921828"/>
            <a:ext cx="11229600" cy="3222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900"/>
              <a:buNone/>
              <a:defRPr sz="900"/>
            </a:lvl1pPr>
            <a:lvl2pPr marL="914400" lvl="1" indent="-228600" algn="l">
              <a:lnSpc>
                <a:spcPct val="100000"/>
              </a:lnSpc>
              <a:spcBef>
                <a:spcPts val="0"/>
              </a:spcBef>
              <a:spcAft>
                <a:spcPts val="0"/>
              </a:spcAft>
              <a:buSzPts val="1000"/>
              <a:buNone/>
              <a:defRPr sz="1000"/>
            </a:lvl2pPr>
            <a:lvl3pPr marL="1371600" lvl="2" indent="-228600" algn="l">
              <a:lnSpc>
                <a:spcPct val="100000"/>
              </a:lnSpc>
              <a:spcBef>
                <a:spcPts val="0"/>
              </a:spcBef>
              <a:spcAft>
                <a:spcPts val="0"/>
              </a:spcAft>
              <a:buSzPts val="1000"/>
              <a:buNone/>
              <a:defRPr sz="1000"/>
            </a:lvl3pPr>
            <a:lvl4pPr marL="1828800" lvl="3" indent="-228600" algn="l">
              <a:lnSpc>
                <a:spcPct val="100000"/>
              </a:lnSpc>
              <a:spcBef>
                <a:spcPts val="0"/>
              </a:spcBef>
              <a:spcAft>
                <a:spcPts val="0"/>
              </a:spcAft>
              <a:buSzPts val="1100"/>
              <a:buNone/>
              <a:defRPr sz="1000"/>
            </a:lvl4pPr>
            <a:lvl5pPr marL="2286000" lvl="4" indent="-228600" algn="l">
              <a:lnSpc>
                <a:spcPct val="100000"/>
              </a:lnSpc>
              <a:spcBef>
                <a:spcPts val="0"/>
              </a:spcBef>
              <a:spcAft>
                <a:spcPts val="0"/>
              </a:spcAft>
              <a:buSzPts val="1000"/>
              <a:buNone/>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2"/>
        <p:cNvGrpSpPr/>
        <p:nvPr/>
      </p:nvGrpSpPr>
      <p:grpSpPr>
        <a:xfrm>
          <a:off x="0" y="0"/>
          <a:ext cx="0" cy="0"/>
          <a:chOff x="0" y="0"/>
          <a:chExt cx="0" cy="0"/>
        </a:xfrm>
      </p:grpSpPr>
      <p:sp>
        <p:nvSpPr>
          <p:cNvPr id="163" name="Google Shape;163;p26"/>
          <p:cNvSpPr txBox="1">
            <a:spLocks noGrp="1"/>
          </p:cNvSpPr>
          <p:nvPr>
            <p:ph type="title"/>
          </p:nvPr>
        </p:nvSpPr>
        <p:spPr>
          <a:xfrm>
            <a:off x="396240" y="0"/>
            <a:ext cx="11399400" cy="11079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2"/>
              </a:buClr>
              <a:buSzPts val="3600"/>
              <a:buFont typeface="Open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26"/>
          <p:cNvSpPr txBox="1">
            <a:spLocks noGrp="1"/>
          </p:cNvSpPr>
          <p:nvPr>
            <p:ph type="body" idx="1"/>
          </p:nvPr>
        </p:nvSpPr>
        <p:spPr>
          <a:xfrm>
            <a:off x="381000" y="1280160"/>
            <a:ext cx="11414700" cy="456330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80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5" name="Google Shape;165;p26"/>
          <p:cNvSpPr txBox="1">
            <a:spLocks noGrp="1"/>
          </p:cNvSpPr>
          <p:nvPr>
            <p:ph type="body" idx="2"/>
          </p:nvPr>
        </p:nvSpPr>
        <p:spPr>
          <a:xfrm>
            <a:off x="566057" y="5921828"/>
            <a:ext cx="11229600" cy="3222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900"/>
              <a:buNone/>
              <a:defRPr sz="900"/>
            </a:lvl1pPr>
            <a:lvl2pPr marL="914400" lvl="1" indent="-228600" algn="l">
              <a:lnSpc>
                <a:spcPct val="100000"/>
              </a:lnSpc>
              <a:spcBef>
                <a:spcPts val="0"/>
              </a:spcBef>
              <a:spcAft>
                <a:spcPts val="0"/>
              </a:spcAft>
              <a:buSzPts val="1000"/>
              <a:buNone/>
              <a:defRPr sz="1000"/>
            </a:lvl2pPr>
            <a:lvl3pPr marL="1371600" lvl="2" indent="-228600" algn="l">
              <a:lnSpc>
                <a:spcPct val="100000"/>
              </a:lnSpc>
              <a:spcBef>
                <a:spcPts val="0"/>
              </a:spcBef>
              <a:spcAft>
                <a:spcPts val="0"/>
              </a:spcAft>
              <a:buSzPts val="1000"/>
              <a:buNone/>
              <a:defRPr sz="1000"/>
            </a:lvl3pPr>
            <a:lvl4pPr marL="1828800" lvl="3" indent="-228600" algn="l">
              <a:lnSpc>
                <a:spcPct val="100000"/>
              </a:lnSpc>
              <a:spcBef>
                <a:spcPts val="0"/>
              </a:spcBef>
              <a:spcAft>
                <a:spcPts val="0"/>
              </a:spcAft>
              <a:buSzPts val="1100"/>
              <a:buNone/>
              <a:defRPr sz="1000"/>
            </a:lvl4pPr>
            <a:lvl5pPr marL="2286000" lvl="4" indent="-228600" algn="l">
              <a:lnSpc>
                <a:spcPct val="100000"/>
              </a:lnSpc>
              <a:spcBef>
                <a:spcPts val="0"/>
              </a:spcBef>
              <a:spcAft>
                <a:spcPts val="0"/>
              </a:spcAft>
              <a:buSzPts val="1000"/>
              <a:buNone/>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6" name="Google Shape;166;p26"/>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p:cSld name="Title">
    <p:bg>
      <p:bgPr>
        <a:solidFill>
          <a:schemeClr val="lt1"/>
        </a:solidFill>
        <a:effectLst/>
      </p:bgPr>
    </p:bg>
    <p:spTree>
      <p:nvGrpSpPr>
        <p:cNvPr id="1" name="Shape 167"/>
        <p:cNvGrpSpPr/>
        <p:nvPr/>
      </p:nvGrpSpPr>
      <p:grpSpPr>
        <a:xfrm>
          <a:off x="0" y="0"/>
          <a:ext cx="0" cy="0"/>
          <a:chOff x="0" y="0"/>
          <a:chExt cx="0" cy="0"/>
        </a:xfrm>
      </p:grpSpPr>
      <p:grpSp>
        <p:nvGrpSpPr>
          <p:cNvPr id="168" name="Google Shape;168;p27"/>
          <p:cNvGrpSpPr/>
          <p:nvPr/>
        </p:nvGrpSpPr>
        <p:grpSpPr>
          <a:xfrm>
            <a:off x="8207171" y="-10973"/>
            <a:ext cx="3984945" cy="5443073"/>
            <a:chOff x="8207171" y="-10973"/>
            <a:chExt cx="3984945" cy="5443073"/>
          </a:xfrm>
        </p:grpSpPr>
        <p:sp>
          <p:nvSpPr>
            <p:cNvPr id="169" name="Google Shape;169;p27"/>
            <p:cNvSpPr/>
            <p:nvPr/>
          </p:nvSpPr>
          <p:spPr>
            <a:xfrm>
              <a:off x="8894516" y="0"/>
              <a:ext cx="3297600" cy="5432100"/>
            </a:xfrm>
            <a:prstGeom prst="rect">
              <a:avLst/>
            </a:prstGeom>
            <a:gradFill>
              <a:gsLst>
                <a:gs pos="0">
                  <a:schemeClr val="accent4"/>
                </a:gs>
                <a:gs pos="26000">
                  <a:srgbClr val="007186">
                    <a:alpha val="84705"/>
                  </a:srgbClr>
                </a:gs>
                <a:gs pos="81000">
                  <a:srgbClr val="003843"/>
                </a:gs>
                <a:gs pos="100000">
                  <a:srgbClr val="003843"/>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dk2"/>
                </a:solidFill>
                <a:latin typeface="Open Sans"/>
                <a:ea typeface="Open Sans"/>
                <a:cs typeface="Open Sans"/>
                <a:sym typeface="Open Sans"/>
              </a:endParaRPr>
            </a:p>
          </p:txBody>
        </p:sp>
        <p:sp>
          <p:nvSpPr>
            <p:cNvPr id="170" name="Google Shape;170;p27"/>
            <p:cNvSpPr/>
            <p:nvPr/>
          </p:nvSpPr>
          <p:spPr>
            <a:xfrm>
              <a:off x="8207171" y="-10973"/>
              <a:ext cx="687345" cy="5433619"/>
            </a:xfrm>
            <a:custGeom>
              <a:avLst/>
              <a:gdLst/>
              <a:ahLst/>
              <a:cxnLst/>
              <a:rect l="l" t="t" r="r" b="b"/>
              <a:pathLst>
                <a:path w="687345" h="5460924" extrusionOk="0">
                  <a:moveTo>
                    <a:pt x="687345" y="0"/>
                  </a:moveTo>
                  <a:lnTo>
                    <a:pt x="687345" y="5460924"/>
                  </a:lnTo>
                  <a:lnTo>
                    <a:pt x="568098" y="5228097"/>
                  </a:lnTo>
                  <a:cubicBezTo>
                    <a:pt x="204026" y="4472525"/>
                    <a:pt x="0" y="3625320"/>
                    <a:pt x="0" y="2730462"/>
                  </a:cubicBezTo>
                  <a:cubicBezTo>
                    <a:pt x="0" y="1835604"/>
                    <a:pt x="204026" y="988399"/>
                    <a:pt x="568098" y="232827"/>
                  </a:cubicBezTo>
                  <a:lnTo>
                    <a:pt x="687345" y="0"/>
                  </a:lnTo>
                  <a:close/>
                </a:path>
              </a:pathLst>
            </a:custGeom>
            <a:gradFill>
              <a:gsLst>
                <a:gs pos="0">
                  <a:schemeClr val="accent4"/>
                </a:gs>
                <a:gs pos="26000">
                  <a:srgbClr val="007186">
                    <a:alpha val="84705"/>
                  </a:srgbClr>
                </a:gs>
                <a:gs pos="81000">
                  <a:srgbClr val="003843"/>
                </a:gs>
                <a:gs pos="100000">
                  <a:srgbClr val="003843"/>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dk2"/>
                </a:solidFill>
                <a:latin typeface="Open Sans"/>
                <a:ea typeface="Open Sans"/>
                <a:cs typeface="Open Sans"/>
                <a:sym typeface="Open Sans"/>
              </a:endParaRPr>
            </a:p>
          </p:txBody>
        </p:sp>
      </p:grpSp>
      <p:grpSp>
        <p:nvGrpSpPr>
          <p:cNvPr id="171" name="Google Shape;171;p27"/>
          <p:cNvGrpSpPr/>
          <p:nvPr/>
        </p:nvGrpSpPr>
        <p:grpSpPr>
          <a:xfrm>
            <a:off x="8494529" y="-92252"/>
            <a:ext cx="3832530" cy="5762782"/>
            <a:chOff x="9704153" y="0"/>
            <a:chExt cx="3832530" cy="5762782"/>
          </a:xfrm>
        </p:grpSpPr>
        <p:pic>
          <p:nvPicPr>
            <p:cNvPr id="172" name="Google Shape;172;p27" descr="A white logo with a black background&#10;&#10;Description automatically generated"/>
            <p:cNvPicPr preferRelativeResize="0"/>
            <p:nvPr/>
          </p:nvPicPr>
          <p:blipFill rotWithShape="1">
            <a:blip r:embed="rId2">
              <a:alphaModFix amt="25000"/>
            </a:blip>
            <a:srcRect/>
            <a:stretch/>
          </p:blipFill>
          <p:spPr>
            <a:xfrm>
              <a:off x="9704153" y="0"/>
              <a:ext cx="3832530" cy="5762782"/>
            </a:xfrm>
            <a:prstGeom prst="rect">
              <a:avLst/>
            </a:prstGeom>
            <a:noFill/>
            <a:ln>
              <a:noFill/>
            </a:ln>
          </p:spPr>
        </p:pic>
        <p:sp>
          <p:nvSpPr>
            <p:cNvPr id="173" name="Google Shape;173;p27"/>
            <p:cNvSpPr/>
            <p:nvPr/>
          </p:nvSpPr>
          <p:spPr>
            <a:xfrm>
              <a:off x="11685645" y="2361203"/>
              <a:ext cx="1131393" cy="603306"/>
            </a:xfrm>
            <a:custGeom>
              <a:avLst/>
              <a:gdLst/>
              <a:ahLst/>
              <a:cxnLst/>
              <a:rect l="l" t="t" r="r" b="b"/>
              <a:pathLst>
                <a:path w="623357" h="332400" extrusionOk="0">
                  <a:moveTo>
                    <a:pt x="623357" y="51866"/>
                  </a:moveTo>
                  <a:cubicBezTo>
                    <a:pt x="607374" y="209422"/>
                    <a:pt x="474286" y="332401"/>
                    <a:pt x="312168" y="332401"/>
                  </a:cubicBezTo>
                  <a:cubicBezTo>
                    <a:pt x="150049" y="332401"/>
                    <a:pt x="13374" y="206160"/>
                    <a:pt x="0" y="45342"/>
                  </a:cubicBezTo>
                  <a:cubicBezTo>
                    <a:pt x="94922" y="16310"/>
                    <a:pt x="196369" y="0"/>
                    <a:pt x="301077" y="0"/>
                  </a:cubicBezTo>
                  <a:cubicBezTo>
                    <a:pt x="413614" y="0"/>
                    <a:pt x="521911" y="18267"/>
                    <a:pt x="623031" y="51866"/>
                  </a:cubicBezTo>
                  <a:close/>
                </a:path>
              </a:pathLst>
            </a:custGeom>
            <a:solidFill>
              <a:schemeClr val="lt1">
                <a:alpha val="149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grpSp>
      <p:sp>
        <p:nvSpPr>
          <p:cNvPr id="174" name="Google Shape;174;p27"/>
          <p:cNvSpPr txBox="1">
            <a:spLocks noGrp="1"/>
          </p:cNvSpPr>
          <p:nvPr>
            <p:ph type="ctrTitle"/>
          </p:nvPr>
        </p:nvSpPr>
        <p:spPr>
          <a:xfrm>
            <a:off x="396238" y="1251373"/>
            <a:ext cx="7614900" cy="14394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accent1"/>
              </a:buClr>
              <a:buSzPts val="4400"/>
              <a:buFont typeface="Open Sans"/>
              <a:buNone/>
              <a:defRPr sz="4400">
                <a:solidFill>
                  <a:schemeClr val="accent1"/>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27"/>
          <p:cNvSpPr txBox="1">
            <a:spLocks noGrp="1"/>
          </p:cNvSpPr>
          <p:nvPr>
            <p:ph type="subTitle" idx="1"/>
          </p:nvPr>
        </p:nvSpPr>
        <p:spPr>
          <a:xfrm>
            <a:off x="396238" y="2817704"/>
            <a:ext cx="7614900" cy="533400"/>
          </a:xfrm>
          <a:prstGeom prst="rect">
            <a:avLst/>
          </a:prstGeom>
          <a:noFill/>
          <a:ln>
            <a:noFill/>
          </a:ln>
        </p:spPr>
        <p:txBody>
          <a:bodyPr spcFirstLastPara="1" wrap="square" lIns="0" tIns="0" rIns="0" bIns="0" anchor="t" anchorCtr="0">
            <a:normAutofit/>
          </a:bodyPr>
          <a:lstStyle>
            <a:lvl1pPr lvl="0" algn="l">
              <a:lnSpc>
                <a:spcPct val="100000"/>
              </a:lnSpc>
              <a:spcBef>
                <a:spcPts val="1800"/>
              </a:spcBef>
              <a:spcAft>
                <a:spcPts val="0"/>
              </a:spcAft>
              <a:buSzPts val="2800"/>
              <a:buNone/>
              <a:defRPr sz="2800">
                <a:solidFill>
                  <a:schemeClr val="accent2"/>
                </a:solidFill>
                <a:latin typeface="Open Sans"/>
                <a:ea typeface="Open Sans"/>
                <a:cs typeface="Open Sans"/>
                <a:sym typeface="Open Sans"/>
              </a:defRPr>
            </a:lvl1pPr>
            <a:lvl2pPr lvl="1" algn="ctr">
              <a:lnSpc>
                <a:spcPct val="100000"/>
              </a:lnSpc>
              <a:spcBef>
                <a:spcPts val="600"/>
              </a:spcBef>
              <a:spcAft>
                <a:spcPts val="0"/>
              </a:spcAft>
              <a:buSzPts val="2000"/>
              <a:buNone/>
              <a:defRPr sz="2000"/>
            </a:lvl2pPr>
            <a:lvl3pPr lvl="2" algn="ctr">
              <a:lnSpc>
                <a:spcPct val="100000"/>
              </a:lnSpc>
              <a:spcBef>
                <a:spcPts val="600"/>
              </a:spcBef>
              <a:spcAft>
                <a:spcPts val="0"/>
              </a:spcAft>
              <a:buSzPts val="1800"/>
              <a:buNone/>
              <a:defRPr sz="1800"/>
            </a:lvl3pPr>
            <a:lvl4pPr lvl="3" algn="ctr">
              <a:lnSpc>
                <a:spcPct val="100000"/>
              </a:lnSpc>
              <a:spcBef>
                <a:spcPts val="600"/>
              </a:spcBef>
              <a:spcAft>
                <a:spcPts val="0"/>
              </a:spcAft>
              <a:buSzPts val="1760"/>
              <a:buNone/>
              <a:defRPr sz="1600"/>
            </a:lvl4pPr>
            <a:lvl5pPr lvl="4" algn="ctr">
              <a:lnSpc>
                <a:spcPct val="100000"/>
              </a:lnSpc>
              <a:spcBef>
                <a:spcPts val="600"/>
              </a:spcBef>
              <a:spcAft>
                <a:spcPts val="0"/>
              </a:spcAft>
              <a:buSzPts val="1600"/>
              <a:buNone/>
              <a:defRPr sz="1600"/>
            </a:lvl5pPr>
            <a:lvl6pPr lvl="5" algn="ctr">
              <a:lnSpc>
                <a:spcPct val="90000"/>
              </a:lnSpc>
              <a:spcBef>
                <a:spcPts val="375"/>
              </a:spcBef>
              <a:spcAft>
                <a:spcPts val="0"/>
              </a:spcAft>
              <a:buClr>
                <a:schemeClr val="dk1"/>
              </a:buClr>
              <a:buSzPts val="1600"/>
              <a:buNone/>
              <a:defRPr sz="1600"/>
            </a:lvl6pPr>
            <a:lvl7pPr lvl="6" algn="ctr">
              <a:lnSpc>
                <a:spcPct val="90000"/>
              </a:lnSpc>
              <a:spcBef>
                <a:spcPts val="375"/>
              </a:spcBef>
              <a:spcAft>
                <a:spcPts val="0"/>
              </a:spcAft>
              <a:buClr>
                <a:schemeClr val="dk1"/>
              </a:buClr>
              <a:buSzPts val="1600"/>
              <a:buNone/>
              <a:defRPr sz="1600"/>
            </a:lvl7pPr>
            <a:lvl8pPr lvl="7" algn="ctr">
              <a:lnSpc>
                <a:spcPct val="90000"/>
              </a:lnSpc>
              <a:spcBef>
                <a:spcPts val="375"/>
              </a:spcBef>
              <a:spcAft>
                <a:spcPts val="0"/>
              </a:spcAft>
              <a:buClr>
                <a:schemeClr val="dk1"/>
              </a:buClr>
              <a:buSzPts val="1600"/>
              <a:buNone/>
              <a:defRPr sz="1600"/>
            </a:lvl8pPr>
            <a:lvl9pPr lvl="8" algn="ctr">
              <a:lnSpc>
                <a:spcPct val="90000"/>
              </a:lnSpc>
              <a:spcBef>
                <a:spcPts val="375"/>
              </a:spcBef>
              <a:spcAft>
                <a:spcPts val="0"/>
              </a:spcAft>
              <a:buClr>
                <a:schemeClr val="dk1"/>
              </a:buClr>
              <a:buSzPts val="1600"/>
              <a:buNone/>
              <a:defRPr sz="1600"/>
            </a:lvl9pPr>
          </a:lstStyle>
          <a:p>
            <a:endParaRPr/>
          </a:p>
        </p:txBody>
      </p:sp>
      <p:sp>
        <p:nvSpPr>
          <p:cNvPr id="176" name="Google Shape;176;p27"/>
          <p:cNvSpPr txBox="1">
            <a:spLocks noGrp="1"/>
          </p:cNvSpPr>
          <p:nvPr>
            <p:ph type="body" idx="2"/>
          </p:nvPr>
        </p:nvSpPr>
        <p:spPr>
          <a:xfrm>
            <a:off x="396238" y="3706748"/>
            <a:ext cx="7614900" cy="8223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800"/>
              </a:spcBef>
              <a:spcAft>
                <a:spcPts val="0"/>
              </a:spcAft>
              <a:buSzPts val="1800"/>
              <a:buNone/>
              <a:defRPr sz="1800">
                <a:solidFill>
                  <a:srgbClr val="59565A"/>
                </a:solidFill>
                <a:latin typeface="Open Sans"/>
                <a:ea typeface="Open Sans"/>
                <a:cs typeface="Open Sans"/>
                <a:sym typeface="Open Sans"/>
              </a:defRPr>
            </a:lvl1pPr>
            <a:lvl2pPr marL="914400" lvl="1" indent="-228600" algn="l">
              <a:lnSpc>
                <a:spcPct val="100000"/>
              </a:lnSpc>
              <a:spcBef>
                <a:spcPts val="600"/>
              </a:spcBef>
              <a:spcAft>
                <a:spcPts val="0"/>
              </a:spcAft>
              <a:buSzPts val="2000"/>
              <a:buFont typeface="Arial"/>
              <a:buNone/>
              <a:defRPr sz="2000">
                <a:solidFill>
                  <a:srgbClr val="0088B1"/>
                </a:solidFill>
                <a:latin typeface="Open Sans"/>
                <a:ea typeface="Open Sans"/>
                <a:cs typeface="Open Sans"/>
                <a:sym typeface="Open Sans"/>
              </a:defRPr>
            </a:lvl2pPr>
            <a:lvl3pPr marL="1371600" lvl="2" indent="-228600" algn="l">
              <a:lnSpc>
                <a:spcPct val="100000"/>
              </a:lnSpc>
              <a:spcBef>
                <a:spcPts val="600"/>
              </a:spcBef>
              <a:spcAft>
                <a:spcPts val="0"/>
              </a:spcAft>
              <a:buSzPts val="1800"/>
              <a:buFont typeface="Arial"/>
              <a:buNone/>
              <a:defRPr sz="1800">
                <a:solidFill>
                  <a:srgbClr val="0088B1"/>
                </a:solidFill>
                <a:latin typeface="Open Sans"/>
                <a:ea typeface="Open Sans"/>
                <a:cs typeface="Open Sans"/>
                <a:sym typeface="Open Sans"/>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7" name="Google Shape;177;p27"/>
          <p:cNvSpPr txBox="1">
            <a:spLocks noGrp="1"/>
          </p:cNvSpPr>
          <p:nvPr>
            <p:ph type="body" idx="3"/>
          </p:nvPr>
        </p:nvSpPr>
        <p:spPr>
          <a:xfrm>
            <a:off x="396237" y="4723852"/>
            <a:ext cx="1446000" cy="2769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1800"/>
              </a:spcBef>
              <a:spcAft>
                <a:spcPts val="0"/>
              </a:spcAft>
              <a:buSzPts val="1800"/>
              <a:buNone/>
              <a:defRPr sz="1800" cap="none">
                <a:solidFill>
                  <a:schemeClr val="dk1"/>
                </a:solidFill>
                <a:latin typeface="Open Sans"/>
                <a:ea typeface="Open Sans"/>
                <a:cs typeface="Open Sans"/>
                <a:sym typeface="Open Sans"/>
              </a:defRPr>
            </a:lvl1pPr>
            <a:lvl2pPr marL="914400" lvl="1" indent="-292100" algn="r">
              <a:lnSpc>
                <a:spcPct val="100000"/>
              </a:lnSpc>
              <a:spcBef>
                <a:spcPts val="600"/>
              </a:spcBef>
              <a:spcAft>
                <a:spcPts val="0"/>
              </a:spcAft>
              <a:buSzPts val="1000"/>
              <a:buChar char="–"/>
              <a:defRPr sz="1000"/>
            </a:lvl2pPr>
            <a:lvl3pPr marL="1371600" lvl="2" indent="-292100" algn="r">
              <a:lnSpc>
                <a:spcPct val="100000"/>
              </a:lnSpc>
              <a:spcBef>
                <a:spcPts val="600"/>
              </a:spcBef>
              <a:spcAft>
                <a:spcPts val="0"/>
              </a:spcAft>
              <a:buSzPts val="1000"/>
              <a:buChar char="»"/>
              <a:defRPr sz="1000"/>
            </a:lvl3pPr>
            <a:lvl4pPr marL="1828800" lvl="3" indent="-298450" algn="r">
              <a:lnSpc>
                <a:spcPct val="100000"/>
              </a:lnSpc>
              <a:spcBef>
                <a:spcPts val="600"/>
              </a:spcBef>
              <a:spcAft>
                <a:spcPts val="0"/>
              </a:spcAft>
              <a:buSzPts val="1100"/>
              <a:buChar char="◦"/>
              <a:defRPr sz="1000"/>
            </a:lvl4pPr>
            <a:lvl5pPr marL="2286000" lvl="4" indent="-292100" algn="r">
              <a:lnSpc>
                <a:spcPct val="100000"/>
              </a:lnSpc>
              <a:spcBef>
                <a:spcPts val="600"/>
              </a:spcBef>
              <a:spcAft>
                <a:spcPts val="0"/>
              </a:spcAft>
              <a:buSzPts val="1000"/>
              <a:buChar char="›"/>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178" name="Google Shape;178;p27"/>
          <p:cNvCxnSpPr/>
          <p:nvPr/>
        </p:nvCxnSpPr>
        <p:spPr>
          <a:xfrm>
            <a:off x="0" y="5432142"/>
            <a:ext cx="12189000" cy="0"/>
          </a:xfrm>
          <a:prstGeom prst="straightConnector1">
            <a:avLst/>
          </a:prstGeom>
          <a:noFill/>
          <a:ln w="38100" cap="flat" cmpd="sng">
            <a:solidFill>
              <a:schemeClr val="accent2"/>
            </a:solidFill>
            <a:prstDash val="solid"/>
            <a:miter lim="800000"/>
            <a:headEnd type="none" w="sm" len="sm"/>
            <a:tailEnd type="none" w="sm" len="sm"/>
          </a:ln>
        </p:spPr>
      </p:cxnSp>
      <p:pic>
        <p:nvPicPr>
          <p:cNvPr id="179" name="Google Shape;179;p27"/>
          <p:cNvPicPr preferRelativeResize="0"/>
          <p:nvPr/>
        </p:nvPicPr>
        <p:blipFill rotWithShape="1">
          <a:blip r:embed="rId3">
            <a:alphaModFix/>
          </a:blip>
          <a:srcRect/>
          <a:stretch/>
        </p:blipFill>
        <p:spPr>
          <a:xfrm>
            <a:off x="301745" y="5487704"/>
            <a:ext cx="2314575" cy="1209675"/>
          </a:xfrm>
          <a:prstGeom prst="rect">
            <a:avLst/>
          </a:prstGeom>
          <a:noFill/>
          <a:ln>
            <a:noFill/>
          </a:ln>
        </p:spPr>
      </p:pic>
      <p:sp>
        <p:nvSpPr>
          <p:cNvPr id="180" name="Google Shape;180;p27"/>
          <p:cNvSpPr txBox="1">
            <a:spLocks noGrp="1"/>
          </p:cNvSpPr>
          <p:nvPr>
            <p:ph type="body" idx="4"/>
          </p:nvPr>
        </p:nvSpPr>
        <p:spPr>
          <a:xfrm>
            <a:off x="3395765" y="5983978"/>
            <a:ext cx="8407500" cy="586500"/>
          </a:xfrm>
          <a:prstGeom prst="rect">
            <a:avLst/>
          </a:prstGeom>
          <a:noFill/>
          <a:ln>
            <a:noFill/>
          </a:ln>
        </p:spPr>
        <p:txBody>
          <a:bodyPr spcFirstLastPara="1" wrap="square" lIns="0" tIns="0" rIns="0" bIns="0" anchor="b" anchorCtr="0">
            <a:normAutofit/>
          </a:bodyPr>
          <a:lstStyle>
            <a:lvl1pPr marL="457200" lvl="0" indent="-228600" algn="r">
              <a:lnSpc>
                <a:spcPct val="100000"/>
              </a:lnSpc>
              <a:spcBef>
                <a:spcPts val="1800"/>
              </a:spcBef>
              <a:spcAft>
                <a:spcPts val="0"/>
              </a:spcAft>
              <a:buSzPts val="900"/>
              <a:buNone/>
              <a:defRPr sz="900"/>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with Image">
  <p:cSld name="Title with Image">
    <p:bg>
      <p:bgPr>
        <a:solidFill>
          <a:schemeClr val="lt1"/>
        </a:solidFill>
        <a:effectLst/>
      </p:bgPr>
    </p:bg>
    <p:spTree>
      <p:nvGrpSpPr>
        <p:cNvPr id="1" name="Shape 181"/>
        <p:cNvGrpSpPr/>
        <p:nvPr/>
      </p:nvGrpSpPr>
      <p:grpSpPr>
        <a:xfrm>
          <a:off x="0" y="0"/>
          <a:ext cx="0" cy="0"/>
          <a:chOff x="0" y="0"/>
          <a:chExt cx="0" cy="0"/>
        </a:xfrm>
      </p:grpSpPr>
      <p:sp>
        <p:nvSpPr>
          <p:cNvPr id="182" name="Google Shape;182;p28"/>
          <p:cNvSpPr>
            <a:spLocks noGrp="1"/>
          </p:cNvSpPr>
          <p:nvPr>
            <p:ph type="pic" idx="2"/>
          </p:nvPr>
        </p:nvSpPr>
        <p:spPr>
          <a:xfrm>
            <a:off x="8230732" y="-8709"/>
            <a:ext cx="3961200" cy="5406900"/>
          </a:xfrm>
          <a:prstGeom prst="rect">
            <a:avLst/>
          </a:prstGeom>
          <a:noFill/>
          <a:ln>
            <a:noFill/>
          </a:ln>
        </p:spPr>
      </p:sp>
      <p:cxnSp>
        <p:nvCxnSpPr>
          <p:cNvPr id="183" name="Google Shape;183;p28"/>
          <p:cNvCxnSpPr/>
          <p:nvPr/>
        </p:nvCxnSpPr>
        <p:spPr>
          <a:xfrm>
            <a:off x="0" y="5409576"/>
            <a:ext cx="12189000" cy="0"/>
          </a:xfrm>
          <a:prstGeom prst="straightConnector1">
            <a:avLst/>
          </a:prstGeom>
          <a:noFill/>
          <a:ln w="38100" cap="flat" cmpd="sng">
            <a:solidFill>
              <a:schemeClr val="accent3"/>
            </a:solidFill>
            <a:prstDash val="solid"/>
            <a:miter lim="800000"/>
            <a:headEnd type="none" w="sm" len="sm"/>
            <a:tailEnd type="none" w="sm" len="sm"/>
          </a:ln>
        </p:spPr>
      </p:cxnSp>
      <p:sp>
        <p:nvSpPr>
          <p:cNvPr id="184" name="Google Shape;184;p28"/>
          <p:cNvSpPr txBox="1">
            <a:spLocks noGrp="1"/>
          </p:cNvSpPr>
          <p:nvPr>
            <p:ph type="ctrTitle"/>
          </p:nvPr>
        </p:nvSpPr>
        <p:spPr>
          <a:xfrm>
            <a:off x="396238" y="1251373"/>
            <a:ext cx="7614900" cy="14394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accent1"/>
              </a:buClr>
              <a:buSzPts val="4400"/>
              <a:buFont typeface="Open Sans"/>
              <a:buNone/>
              <a:defRPr sz="4400">
                <a:solidFill>
                  <a:schemeClr val="accent1"/>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28"/>
          <p:cNvSpPr txBox="1">
            <a:spLocks noGrp="1"/>
          </p:cNvSpPr>
          <p:nvPr>
            <p:ph type="subTitle" idx="1"/>
          </p:nvPr>
        </p:nvSpPr>
        <p:spPr>
          <a:xfrm>
            <a:off x="396238" y="2817704"/>
            <a:ext cx="7614900" cy="533400"/>
          </a:xfrm>
          <a:prstGeom prst="rect">
            <a:avLst/>
          </a:prstGeom>
          <a:noFill/>
          <a:ln>
            <a:noFill/>
          </a:ln>
        </p:spPr>
        <p:txBody>
          <a:bodyPr spcFirstLastPara="1" wrap="square" lIns="0" tIns="0" rIns="0" bIns="0" anchor="t" anchorCtr="0">
            <a:normAutofit/>
          </a:bodyPr>
          <a:lstStyle>
            <a:lvl1pPr lvl="0" algn="l">
              <a:lnSpc>
                <a:spcPct val="100000"/>
              </a:lnSpc>
              <a:spcBef>
                <a:spcPts val="1800"/>
              </a:spcBef>
              <a:spcAft>
                <a:spcPts val="0"/>
              </a:spcAft>
              <a:buSzPts val="2800"/>
              <a:buNone/>
              <a:defRPr sz="2800">
                <a:solidFill>
                  <a:schemeClr val="accent2"/>
                </a:solidFill>
                <a:latin typeface="Open Sans"/>
                <a:ea typeface="Open Sans"/>
                <a:cs typeface="Open Sans"/>
                <a:sym typeface="Open Sans"/>
              </a:defRPr>
            </a:lvl1pPr>
            <a:lvl2pPr lvl="1" algn="ctr">
              <a:lnSpc>
                <a:spcPct val="100000"/>
              </a:lnSpc>
              <a:spcBef>
                <a:spcPts val="600"/>
              </a:spcBef>
              <a:spcAft>
                <a:spcPts val="0"/>
              </a:spcAft>
              <a:buSzPts val="2000"/>
              <a:buNone/>
              <a:defRPr sz="2000"/>
            </a:lvl2pPr>
            <a:lvl3pPr lvl="2" algn="ctr">
              <a:lnSpc>
                <a:spcPct val="100000"/>
              </a:lnSpc>
              <a:spcBef>
                <a:spcPts val="600"/>
              </a:spcBef>
              <a:spcAft>
                <a:spcPts val="0"/>
              </a:spcAft>
              <a:buSzPts val="1800"/>
              <a:buNone/>
              <a:defRPr sz="1800"/>
            </a:lvl3pPr>
            <a:lvl4pPr lvl="3" algn="ctr">
              <a:lnSpc>
                <a:spcPct val="100000"/>
              </a:lnSpc>
              <a:spcBef>
                <a:spcPts val="600"/>
              </a:spcBef>
              <a:spcAft>
                <a:spcPts val="0"/>
              </a:spcAft>
              <a:buSzPts val="1760"/>
              <a:buNone/>
              <a:defRPr sz="1600"/>
            </a:lvl4pPr>
            <a:lvl5pPr lvl="4" algn="ctr">
              <a:lnSpc>
                <a:spcPct val="100000"/>
              </a:lnSpc>
              <a:spcBef>
                <a:spcPts val="600"/>
              </a:spcBef>
              <a:spcAft>
                <a:spcPts val="0"/>
              </a:spcAft>
              <a:buSzPts val="1600"/>
              <a:buNone/>
              <a:defRPr sz="1600"/>
            </a:lvl5pPr>
            <a:lvl6pPr lvl="5" algn="ctr">
              <a:lnSpc>
                <a:spcPct val="90000"/>
              </a:lnSpc>
              <a:spcBef>
                <a:spcPts val="375"/>
              </a:spcBef>
              <a:spcAft>
                <a:spcPts val="0"/>
              </a:spcAft>
              <a:buClr>
                <a:schemeClr val="dk1"/>
              </a:buClr>
              <a:buSzPts val="1600"/>
              <a:buNone/>
              <a:defRPr sz="1600"/>
            </a:lvl6pPr>
            <a:lvl7pPr lvl="6" algn="ctr">
              <a:lnSpc>
                <a:spcPct val="90000"/>
              </a:lnSpc>
              <a:spcBef>
                <a:spcPts val="375"/>
              </a:spcBef>
              <a:spcAft>
                <a:spcPts val="0"/>
              </a:spcAft>
              <a:buClr>
                <a:schemeClr val="dk1"/>
              </a:buClr>
              <a:buSzPts val="1600"/>
              <a:buNone/>
              <a:defRPr sz="1600"/>
            </a:lvl7pPr>
            <a:lvl8pPr lvl="7" algn="ctr">
              <a:lnSpc>
                <a:spcPct val="90000"/>
              </a:lnSpc>
              <a:spcBef>
                <a:spcPts val="375"/>
              </a:spcBef>
              <a:spcAft>
                <a:spcPts val="0"/>
              </a:spcAft>
              <a:buClr>
                <a:schemeClr val="dk1"/>
              </a:buClr>
              <a:buSzPts val="1600"/>
              <a:buNone/>
              <a:defRPr sz="1600"/>
            </a:lvl8pPr>
            <a:lvl9pPr lvl="8" algn="ctr">
              <a:lnSpc>
                <a:spcPct val="90000"/>
              </a:lnSpc>
              <a:spcBef>
                <a:spcPts val="375"/>
              </a:spcBef>
              <a:spcAft>
                <a:spcPts val="0"/>
              </a:spcAft>
              <a:buClr>
                <a:schemeClr val="dk1"/>
              </a:buClr>
              <a:buSzPts val="1600"/>
              <a:buNone/>
              <a:defRPr sz="1600"/>
            </a:lvl9pPr>
          </a:lstStyle>
          <a:p>
            <a:endParaRPr/>
          </a:p>
        </p:txBody>
      </p:sp>
      <p:sp>
        <p:nvSpPr>
          <p:cNvPr id="186" name="Google Shape;186;p28"/>
          <p:cNvSpPr txBox="1">
            <a:spLocks noGrp="1"/>
          </p:cNvSpPr>
          <p:nvPr>
            <p:ph type="body" idx="3"/>
          </p:nvPr>
        </p:nvSpPr>
        <p:spPr>
          <a:xfrm>
            <a:off x="396238" y="3706748"/>
            <a:ext cx="7614900" cy="8223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800"/>
              </a:spcBef>
              <a:spcAft>
                <a:spcPts val="0"/>
              </a:spcAft>
              <a:buSzPts val="1800"/>
              <a:buNone/>
              <a:defRPr sz="1800">
                <a:solidFill>
                  <a:srgbClr val="59565A"/>
                </a:solidFill>
                <a:latin typeface="Open Sans"/>
                <a:ea typeface="Open Sans"/>
                <a:cs typeface="Open Sans"/>
                <a:sym typeface="Open Sans"/>
              </a:defRPr>
            </a:lvl1pPr>
            <a:lvl2pPr marL="914400" lvl="1" indent="-228600" algn="l">
              <a:lnSpc>
                <a:spcPct val="100000"/>
              </a:lnSpc>
              <a:spcBef>
                <a:spcPts val="600"/>
              </a:spcBef>
              <a:spcAft>
                <a:spcPts val="0"/>
              </a:spcAft>
              <a:buSzPts val="2000"/>
              <a:buFont typeface="Arial"/>
              <a:buNone/>
              <a:defRPr sz="2000">
                <a:solidFill>
                  <a:srgbClr val="0088B1"/>
                </a:solidFill>
                <a:latin typeface="Open Sans"/>
                <a:ea typeface="Open Sans"/>
                <a:cs typeface="Open Sans"/>
                <a:sym typeface="Open Sans"/>
              </a:defRPr>
            </a:lvl2pPr>
            <a:lvl3pPr marL="1371600" lvl="2" indent="-228600" algn="l">
              <a:lnSpc>
                <a:spcPct val="100000"/>
              </a:lnSpc>
              <a:spcBef>
                <a:spcPts val="600"/>
              </a:spcBef>
              <a:spcAft>
                <a:spcPts val="0"/>
              </a:spcAft>
              <a:buSzPts val="1800"/>
              <a:buFont typeface="Arial"/>
              <a:buNone/>
              <a:defRPr sz="1800">
                <a:solidFill>
                  <a:srgbClr val="0088B1"/>
                </a:solidFill>
                <a:latin typeface="Open Sans"/>
                <a:ea typeface="Open Sans"/>
                <a:cs typeface="Open Sans"/>
                <a:sym typeface="Open Sans"/>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7" name="Google Shape;187;p28"/>
          <p:cNvSpPr txBox="1">
            <a:spLocks noGrp="1"/>
          </p:cNvSpPr>
          <p:nvPr>
            <p:ph type="body" idx="4"/>
          </p:nvPr>
        </p:nvSpPr>
        <p:spPr>
          <a:xfrm>
            <a:off x="396237" y="4723852"/>
            <a:ext cx="1446000" cy="2769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1800"/>
              </a:spcBef>
              <a:spcAft>
                <a:spcPts val="0"/>
              </a:spcAft>
              <a:buSzPts val="1800"/>
              <a:buNone/>
              <a:defRPr sz="1800" cap="none">
                <a:solidFill>
                  <a:schemeClr val="dk1"/>
                </a:solidFill>
                <a:latin typeface="Open Sans"/>
                <a:ea typeface="Open Sans"/>
                <a:cs typeface="Open Sans"/>
                <a:sym typeface="Open Sans"/>
              </a:defRPr>
            </a:lvl1pPr>
            <a:lvl2pPr marL="914400" lvl="1" indent="-292100" algn="r">
              <a:lnSpc>
                <a:spcPct val="100000"/>
              </a:lnSpc>
              <a:spcBef>
                <a:spcPts val="600"/>
              </a:spcBef>
              <a:spcAft>
                <a:spcPts val="0"/>
              </a:spcAft>
              <a:buSzPts val="1000"/>
              <a:buChar char="–"/>
              <a:defRPr sz="1000"/>
            </a:lvl2pPr>
            <a:lvl3pPr marL="1371600" lvl="2" indent="-292100" algn="r">
              <a:lnSpc>
                <a:spcPct val="100000"/>
              </a:lnSpc>
              <a:spcBef>
                <a:spcPts val="600"/>
              </a:spcBef>
              <a:spcAft>
                <a:spcPts val="0"/>
              </a:spcAft>
              <a:buSzPts val="1000"/>
              <a:buChar char="»"/>
              <a:defRPr sz="1000"/>
            </a:lvl3pPr>
            <a:lvl4pPr marL="1828800" lvl="3" indent="-298450" algn="r">
              <a:lnSpc>
                <a:spcPct val="100000"/>
              </a:lnSpc>
              <a:spcBef>
                <a:spcPts val="600"/>
              </a:spcBef>
              <a:spcAft>
                <a:spcPts val="0"/>
              </a:spcAft>
              <a:buSzPts val="1100"/>
              <a:buChar char="◦"/>
              <a:defRPr sz="1000"/>
            </a:lvl4pPr>
            <a:lvl5pPr marL="2286000" lvl="4" indent="-292100" algn="r">
              <a:lnSpc>
                <a:spcPct val="100000"/>
              </a:lnSpc>
              <a:spcBef>
                <a:spcPts val="600"/>
              </a:spcBef>
              <a:spcAft>
                <a:spcPts val="0"/>
              </a:spcAft>
              <a:buSzPts val="1000"/>
              <a:buChar char="›"/>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88" name="Google Shape;188;p28"/>
          <p:cNvPicPr preferRelativeResize="0"/>
          <p:nvPr/>
        </p:nvPicPr>
        <p:blipFill rotWithShape="1">
          <a:blip r:embed="rId2">
            <a:alphaModFix/>
          </a:blip>
          <a:srcRect/>
          <a:stretch/>
        </p:blipFill>
        <p:spPr>
          <a:xfrm>
            <a:off x="301745" y="5487704"/>
            <a:ext cx="2314575" cy="1209675"/>
          </a:xfrm>
          <a:prstGeom prst="rect">
            <a:avLst/>
          </a:prstGeom>
          <a:noFill/>
          <a:ln>
            <a:noFill/>
          </a:ln>
        </p:spPr>
      </p:pic>
      <p:sp>
        <p:nvSpPr>
          <p:cNvPr id="189" name="Google Shape;189;p28"/>
          <p:cNvSpPr txBox="1">
            <a:spLocks noGrp="1"/>
          </p:cNvSpPr>
          <p:nvPr>
            <p:ph type="body" idx="5"/>
          </p:nvPr>
        </p:nvSpPr>
        <p:spPr>
          <a:xfrm>
            <a:off x="3395765" y="5983978"/>
            <a:ext cx="8407500" cy="586500"/>
          </a:xfrm>
          <a:prstGeom prst="rect">
            <a:avLst/>
          </a:prstGeom>
          <a:noFill/>
          <a:ln>
            <a:noFill/>
          </a:ln>
        </p:spPr>
        <p:txBody>
          <a:bodyPr spcFirstLastPara="1" wrap="square" lIns="0" tIns="0" rIns="0" bIns="0" anchor="b" anchorCtr="0">
            <a:normAutofit/>
          </a:bodyPr>
          <a:lstStyle>
            <a:lvl1pPr marL="457200" lvl="0" indent="-228600" algn="r">
              <a:lnSpc>
                <a:spcPct val="100000"/>
              </a:lnSpc>
              <a:spcBef>
                <a:spcPts val="1800"/>
              </a:spcBef>
              <a:spcAft>
                <a:spcPts val="0"/>
              </a:spcAft>
              <a:buSzPts val="900"/>
              <a:buNone/>
              <a:defRPr sz="900"/>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Divider with image">
  <p:cSld name="Divider with image">
    <p:bg>
      <p:bgPr>
        <a:solidFill>
          <a:schemeClr val="lt1"/>
        </a:solidFill>
        <a:effectLst/>
      </p:bgPr>
    </p:bg>
    <p:spTree>
      <p:nvGrpSpPr>
        <p:cNvPr id="1" name="Shape 190"/>
        <p:cNvGrpSpPr/>
        <p:nvPr/>
      </p:nvGrpSpPr>
      <p:grpSpPr>
        <a:xfrm>
          <a:off x="0" y="0"/>
          <a:ext cx="0" cy="0"/>
          <a:chOff x="0" y="0"/>
          <a:chExt cx="0" cy="0"/>
        </a:xfrm>
      </p:grpSpPr>
      <p:sp>
        <p:nvSpPr>
          <p:cNvPr id="191" name="Google Shape;191;p29"/>
          <p:cNvSpPr txBox="1">
            <a:spLocks noGrp="1"/>
          </p:cNvSpPr>
          <p:nvPr>
            <p:ph type="ctrTitle"/>
          </p:nvPr>
        </p:nvSpPr>
        <p:spPr>
          <a:xfrm>
            <a:off x="381000" y="796538"/>
            <a:ext cx="7622100" cy="20061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accent1"/>
              </a:buClr>
              <a:buSzPts val="4000"/>
              <a:buFont typeface="Open Sans"/>
              <a:buNone/>
              <a:defRPr sz="4000">
                <a:solidFill>
                  <a:schemeClr val="accent1"/>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29"/>
          <p:cNvSpPr txBox="1">
            <a:spLocks noGrp="1"/>
          </p:cNvSpPr>
          <p:nvPr>
            <p:ph type="subTitle" idx="1"/>
          </p:nvPr>
        </p:nvSpPr>
        <p:spPr>
          <a:xfrm>
            <a:off x="381000" y="2992984"/>
            <a:ext cx="7622100" cy="2006100"/>
          </a:xfrm>
          <a:prstGeom prst="rect">
            <a:avLst/>
          </a:prstGeom>
          <a:noFill/>
          <a:ln>
            <a:noFill/>
          </a:ln>
        </p:spPr>
        <p:txBody>
          <a:bodyPr spcFirstLastPara="1" wrap="square" lIns="0" tIns="0" rIns="0" bIns="0" anchor="t" anchorCtr="0">
            <a:normAutofit/>
          </a:bodyPr>
          <a:lstStyle>
            <a:lvl1pPr lvl="0" algn="l">
              <a:lnSpc>
                <a:spcPct val="100000"/>
              </a:lnSpc>
              <a:spcBef>
                <a:spcPts val="1800"/>
              </a:spcBef>
              <a:spcAft>
                <a:spcPts val="0"/>
              </a:spcAft>
              <a:buSzPts val="2800"/>
              <a:buNone/>
              <a:defRPr sz="2800">
                <a:solidFill>
                  <a:schemeClr val="dk1"/>
                </a:solidFill>
                <a:latin typeface="Open Sans"/>
                <a:ea typeface="Open Sans"/>
                <a:cs typeface="Open Sans"/>
                <a:sym typeface="Open Sans"/>
              </a:defRPr>
            </a:lvl1pPr>
            <a:lvl2pPr lvl="1" algn="ctr">
              <a:lnSpc>
                <a:spcPct val="100000"/>
              </a:lnSpc>
              <a:spcBef>
                <a:spcPts val="600"/>
              </a:spcBef>
              <a:spcAft>
                <a:spcPts val="0"/>
              </a:spcAft>
              <a:buSzPts val="2000"/>
              <a:buNone/>
              <a:defRPr sz="2000"/>
            </a:lvl2pPr>
            <a:lvl3pPr lvl="2" algn="ctr">
              <a:lnSpc>
                <a:spcPct val="100000"/>
              </a:lnSpc>
              <a:spcBef>
                <a:spcPts val="600"/>
              </a:spcBef>
              <a:spcAft>
                <a:spcPts val="0"/>
              </a:spcAft>
              <a:buSzPts val="1800"/>
              <a:buNone/>
              <a:defRPr sz="1800"/>
            </a:lvl3pPr>
            <a:lvl4pPr lvl="3" algn="ctr">
              <a:lnSpc>
                <a:spcPct val="100000"/>
              </a:lnSpc>
              <a:spcBef>
                <a:spcPts val="600"/>
              </a:spcBef>
              <a:spcAft>
                <a:spcPts val="0"/>
              </a:spcAft>
              <a:buSzPts val="1760"/>
              <a:buNone/>
              <a:defRPr sz="1600"/>
            </a:lvl4pPr>
            <a:lvl5pPr lvl="4" algn="ctr">
              <a:lnSpc>
                <a:spcPct val="100000"/>
              </a:lnSpc>
              <a:spcBef>
                <a:spcPts val="600"/>
              </a:spcBef>
              <a:spcAft>
                <a:spcPts val="0"/>
              </a:spcAft>
              <a:buSzPts val="1600"/>
              <a:buNone/>
              <a:defRPr sz="1600"/>
            </a:lvl5pPr>
            <a:lvl6pPr lvl="5" algn="ctr">
              <a:lnSpc>
                <a:spcPct val="90000"/>
              </a:lnSpc>
              <a:spcBef>
                <a:spcPts val="375"/>
              </a:spcBef>
              <a:spcAft>
                <a:spcPts val="0"/>
              </a:spcAft>
              <a:buClr>
                <a:schemeClr val="dk1"/>
              </a:buClr>
              <a:buSzPts val="1600"/>
              <a:buNone/>
              <a:defRPr sz="1600"/>
            </a:lvl6pPr>
            <a:lvl7pPr lvl="6" algn="ctr">
              <a:lnSpc>
                <a:spcPct val="90000"/>
              </a:lnSpc>
              <a:spcBef>
                <a:spcPts val="375"/>
              </a:spcBef>
              <a:spcAft>
                <a:spcPts val="0"/>
              </a:spcAft>
              <a:buClr>
                <a:schemeClr val="dk1"/>
              </a:buClr>
              <a:buSzPts val="1600"/>
              <a:buNone/>
              <a:defRPr sz="1600"/>
            </a:lvl7pPr>
            <a:lvl8pPr lvl="7" algn="ctr">
              <a:lnSpc>
                <a:spcPct val="90000"/>
              </a:lnSpc>
              <a:spcBef>
                <a:spcPts val="375"/>
              </a:spcBef>
              <a:spcAft>
                <a:spcPts val="0"/>
              </a:spcAft>
              <a:buClr>
                <a:schemeClr val="dk1"/>
              </a:buClr>
              <a:buSzPts val="1600"/>
              <a:buNone/>
              <a:defRPr sz="1600"/>
            </a:lvl8pPr>
            <a:lvl9pPr lvl="8" algn="ctr">
              <a:lnSpc>
                <a:spcPct val="90000"/>
              </a:lnSpc>
              <a:spcBef>
                <a:spcPts val="375"/>
              </a:spcBef>
              <a:spcAft>
                <a:spcPts val="0"/>
              </a:spcAft>
              <a:buClr>
                <a:schemeClr val="dk1"/>
              </a:buClr>
              <a:buSzPts val="1600"/>
              <a:buNone/>
              <a:defRPr sz="1600"/>
            </a:lvl9pPr>
          </a:lstStyle>
          <a:p>
            <a:endParaRPr/>
          </a:p>
        </p:txBody>
      </p:sp>
      <p:sp>
        <p:nvSpPr>
          <p:cNvPr id="193" name="Google Shape;193;p29"/>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4" name="Google Shape;194;p29"/>
          <p:cNvSpPr>
            <a:spLocks noGrp="1"/>
          </p:cNvSpPr>
          <p:nvPr>
            <p:ph type="pic" idx="2"/>
          </p:nvPr>
        </p:nvSpPr>
        <p:spPr>
          <a:xfrm>
            <a:off x="8230732" y="-8709"/>
            <a:ext cx="3961200" cy="5406900"/>
          </a:xfrm>
          <a:prstGeom prst="rect">
            <a:avLst/>
          </a:prstGeom>
          <a:noFill/>
          <a:ln>
            <a:noFill/>
          </a:ln>
        </p:spPr>
      </p:sp>
      <p:cxnSp>
        <p:nvCxnSpPr>
          <p:cNvPr id="195" name="Google Shape;195;p29"/>
          <p:cNvCxnSpPr/>
          <p:nvPr/>
        </p:nvCxnSpPr>
        <p:spPr>
          <a:xfrm>
            <a:off x="0" y="5409576"/>
            <a:ext cx="12189000" cy="0"/>
          </a:xfrm>
          <a:prstGeom prst="straightConnector1">
            <a:avLst/>
          </a:prstGeom>
          <a:noFill/>
          <a:ln w="38100" cap="flat" cmpd="sng">
            <a:solidFill>
              <a:schemeClr val="accent3"/>
            </a:solidFill>
            <a:prstDash val="solid"/>
            <a:miter lim="800000"/>
            <a:headEnd type="none" w="sm" len="sm"/>
            <a:tailEnd type="none" w="sm" len="sm"/>
          </a:ln>
        </p:spPr>
      </p:cxnSp>
      <p:pic>
        <p:nvPicPr>
          <p:cNvPr id="196" name="Google Shape;196;p29"/>
          <p:cNvPicPr preferRelativeResize="0"/>
          <p:nvPr/>
        </p:nvPicPr>
        <p:blipFill rotWithShape="1">
          <a:blip r:embed="rId2">
            <a:alphaModFix/>
          </a:blip>
          <a:srcRect/>
          <a:stretch/>
        </p:blipFill>
        <p:spPr>
          <a:xfrm>
            <a:off x="301745" y="5487704"/>
            <a:ext cx="2314575" cy="120967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Activity-One Column">
  <p:cSld name="Activity-One Column">
    <p:spTree>
      <p:nvGrpSpPr>
        <p:cNvPr id="1" name="Shape 197"/>
        <p:cNvGrpSpPr/>
        <p:nvPr/>
      </p:nvGrpSpPr>
      <p:grpSpPr>
        <a:xfrm>
          <a:off x="0" y="0"/>
          <a:ext cx="0" cy="0"/>
          <a:chOff x="0" y="0"/>
          <a:chExt cx="0" cy="0"/>
        </a:xfrm>
      </p:grpSpPr>
      <p:sp>
        <p:nvSpPr>
          <p:cNvPr id="198" name="Google Shape;198;p30"/>
          <p:cNvSpPr txBox="1">
            <a:spLocks noGrp="1"/>
          </p:cNvSpPr>
          <p:nvPr>
            <p:ph type="title"/>
          </p:nvPr>
        </p:nvSpPr>
        <p:spPr>
          <a:xfrm>
            <a:off x="1726208" y="0"/>
            <a:ext cx="10069500" cy="11079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076BD"/>
              </a:buClr>
              <a:buSzPts val="3600"/>
              <a:buFont typeface="Open Sans"/>
              <a:buNone/>
              <a:defRPr>
                <a:solidFill>
                  <a:srgbClr val="0076B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30"/>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00" name="Google Shape;200;p30"/>
          <p:cNvSpPr/>
          <p:nvPr/>
        </p:nvSpPr>
        <p:spPr>
          <a:xfrm>
            <a:off x="0" y="-1"/>
            <a:ext cx="12232800" cy="279900"/>
          </a:xfrm>
          <a:prstGeom prst="rect">
            <a:avLst/>
          </a:prstGeom>
          <a:gradFill>
            <a:gsLst>
              <a:gs pos="0">
                <a:srgbClr val="ECB2A0"/>
              </a:gs>
              <a:gs pos="50000">
                <a:srgbClr val="ECB2A0"/>
              </a:gs>
              <a:gs pos="100000">
                <a:srgbClr val="E5FC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dk2"/>
              </a:solidFill>
              <a:latin typeface="Open Sans"/>
              <a:ea typeface="Open Sans"/>
              <a:cs typeface="Open Sans"/>
              <a:sym typeface="Open Sans"/>
            </a:endParaRPr>
          </a:p>
        </p:txBody>
      </p:sp>
      <p:sp>
        <p:nvSpPr>
          <p:cNvPr id="201" name="Google Shape;201;p30"/>
          <p:cNvSpPr txBox="1">
            <a:spLocks noGrp="1"/>
          </p:cNvSpPr>
          <p:nvPr>
            <p:ph type="body" idx="1"/>
          </p:nvPr>
        </p:nvSpPr>
        <p:spPr>
          <a:xfrm>
            <a:off x="1726208" y="1536405"/>
            <a:ext cx="10069500" cy="459000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80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grpSp>
        <p:nvGrpSpPr>
          <p:cNvPr id="202" name="Google Shape;202;p30"/>
          <p:cNvGrpSpPr/>
          <p:nvPr/>
        </p:nvGrpSpPr>
        <p:grpSpPr>
          <a:xfrm>
            <a:off x="200151" y="210484"/>
            <a:ext cx="1326110" cy="1326110"/>
            <a:chOff x="457201" y="1447800"/>
            <a:chExt cx="640200" cy="640200"/>
          </a:xfrm>
        </p:grpSpPr>
        <p:sp>
          <p:nvSpPr>
            <p:cNvPr id="203" name="Google Shape;203;p30"/>
            <p:cNvSpPr/>
            <p:nvPr/>
          </p:nvSpPr>
          <p:spPr>
            <a:xfrm>
              <a:off x="457201" y="1447800"/>
              <a:ext cx="640200" cy="640200"/>
            </a:xfrm>
            <a:prstGeom prst="ellipse">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204" name="Google Shape;204;p30"/>
            <p:cNvPicPr preferRelativeResize="0"/>
            <p:nvPr/>
          </p:nvPicPr>
          <p:blipFill rotWithShape="1">
            <a:blip r:embed="rId2">
              <a:alphaModFix/>
            </a:blip>
            <a:srcRect/>
            <a:stretch/>
          </p:blipFill>
          <p:spPr>
            <a:xfrm>
              <a:off x="544059" y="1534658"/>
              <a:ext cx="466363" cy="466363"/>
            </a:xfrm>
            <a:prstGeom prst="rect">
              <a:avLst/>
            </a:prstGeom>
            <a:noFill/>
            <a:ln>
              <a:noFill/>
            </a:ln>
          </p:spPr>
        </p:pic>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Activity-Two-Column">
  <p:cSld name="Activity-Two-Column">
    <p:spTree>
      <p:nvGrpSpPr>
        <p:cNvPr id="1" name="Shape 205"/>
        <p:cNvGrpSpPr/>
        <p:nvPr/>
      </p:nvGrpSpPr>
      <p:grpSpPr>
        <a:xfrm>
          <a:off x="0" y="0"/>
          <a:ext cx="0" cy="0"/>
          <a:chOff x="0" y="0"/>
          <a:chExt cx="0" cy="0"/>
        </a:xfrm>
      </p:grpSpPr>
      <p:sp>
        <p:nvSpPr>
          <p:cNvPr id="206" name="Google Shape;206;p31"/>
          <p:cNvSpPr txBox="1">
            <a:spLocks noGrp="1"/>
          </p:cNvSpPr>
          <p:nvPr>
            <p:ph type="body" idx="1"/>
          </p:nvPr>
        </p:nvSpPr>
        <p:spPr>
          <a:xfrm>
            <a:off x="457200" y="1631758"/>
            <a:ext cx="5568600" cy="4494600"/>
          </a:xfrm>
          <a:prstGeom prst="rect">
            <a:avLst/>
          </a:prstGeom>
          <a:noFill/>
          <a:ln>
            <a:noFill/>
          </a:ln>
        </p:spPr>
        <p:txBody>
          <a:bodyPr spcFirstLastPara="1" wrap="square" lIns="0" tIns="0" rIns="0" bIns="0" anchor="t" anchorCtr="0">
            <a:normAutofit/>
          </a:bodyPr>
          <a:lstStyle>
            <a:lvl1pPr marL="457200" lvl="0" indent="-381000" algn="l">
              <a:lnSpc>
                <a:spcPct val="100000"/>
              </a:lnSpc>
              <a:spcBef>
                <a:spcPts val="1800"/>
              </a:spcBef>
              <a:spcAft>
                <a:spcPts val="0"/>
              </a:spcAft>
              <a:buClr>
                <a:schemeClr val="dk1"/>
              </a:buClr>
              <a:buSzPts val="2400"/>
              <a:buChar char="•"/>
              <a:defRPr/>
            </a:lvl1pPr>
            <a:lvl2pPr marL="914400" lvl="1" indent="-381000" algn="l">
              <a:lnSpc>
                <a:spcPct val="100000"/>
              </a:lnSpc>
              <a:spcBef>
                <a:spcPts val="600"/>
              </a:spcBef>
              <a:spcAft>
                <a:spcPts val="0"/>
              </a:spcAft>
              <a:buClr>
                <a:schemeClr val="dk1"/>
              </a:buClr>
              <a:buSzPts val="2400"/>
              <a:buChar char="–"/>
              <a:defRPr/>
            </a:lvl2pPr>
            <a:lvl3pPr marL="1371600" lvl="2" indent="-381000" algn="l">
              <a:lnSpc>
                <a:spcPct val="100000"/>
              </a:lnSpc>
              <a:spcBef>
                <a:spcPts val="600"/>
              </a:spcBef>
              <a:spcAft>
                <a:spcPts val="0"/>
              </a:spcAft>
              <a:buClr>
                <a:schemeClr val="dk1"/>
              </a:buClr>
              <a:buSzPts val="2400"/>
              <a:buChar char="»"/>
              <a:defRPr/>
            </a:lvl3pPr>
            <a:lvl4pPr marL="1828800" lvl="3" indent="-396239" algn="l">
              <a:lnSpc>
                <a:spcPct val="100000"/>
              </a:lnSpc>
              <a:spcBef>
                <a:spcPts val="600"/>
              </a:spcBef>
              <a:spcAft>
                <a:spcPts val="0"/>
              </a:spcAft>
              <a:buClr>
                <a:schemeClr val="dk1"/>
              </a:buClr>
              <a:buSzPts val="2640"/>
              <a:buChar char="◦"/>
              <a:defRPr/>
            </a:lvl4pPr>
            <a:lvl5pPr marL="2286000" lvl="4" indent="-381000" algn="l">
              <a:lnSpc>
                <a:spcPct val="100000"/>
              </a:lnSpc>
              <a:spcBef>
                <a:spcPts val="600"/>
              </a:spcBef>
              <a:spcAft>
                <a:spcPts val="0"/>
              </a:spcAft>
              <a:buClr>
                <a:schemeClr val="dk1"/>
              </a:buClr>
              <a:buSzPts val="24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7" name="Google Shape;207;p31"/>
          <p:cNvSpPr txBox="1">
            <a:spLocks noGrp="1"/>
          </p:cNvSpPr>
          <p:nvPr>
            <p:ph type="body" idx="2"/>
          </p:nvPr>
        </p:nvSpPr>
        <p:spPr>
          <a:xfrm>
            <a:off x="6227064" y="1631758"/>
            <a:ext cx="5568600" cy="4494600"/>
          </a:xfrm>
          <a:prstGeom prst="rect">
            <a:avLst/>
          </a:prstGeom>
          <a:noFill/>
          <a:ln>
            <a:noFill/>
          </a:ln>
        </p:spPr>
        <p:txBody>
          <a:bodyPr spcFirstLastPara="1" wrap="square" lIns="0" tIns="0" rIns="0" bIns="0" anchor="t" anchorCtr="0">
            <a:normAutofit/>
          </a:bodyPr>
          <a:lstStyle>
            <a:lvl1pPr marL="457200" lvl="0" indent="-381000" algn="l">
              <a:lnSpc>
                <a:spcPct val="100000"/>
              </a:lnSpc>
              <a:spcBef>
                <a:spcPts val="1800"/>
              </a:spcBef>
              <a:spcAft>
                <a:spcPts val="0"/>
              </a:spcAft>
              <a:buClr>
                <a:schemeClr val="dk1"/>
              </a:buClr>
              <a:buSzPts val="2400"/>
              <a:buChar char="•"/>
              <a:defRPr/>
            </a:lvl1pPr>
            <a:lvl2pPr marL="914400" lvl="1" indent="-381000" algn="l">
              <a:lnSpc>
                <a:spcPct val="100000"/>
              </a:lnSpc>
              <a:spcBef>
                <a:spcPts val="600"/>
              </a:spcBef>
              <a:spcAft>
                <a:spcPts val="0"/>
              </a:spcAft>
              <a:buClr>
                <a:schemeClr val="dk1"/>
              </a:buClr>
              <a:buSzPts val="2400"/>
              <a:buChar char="–"/>
              <a:defRPr/>
            </a:lvl2pPr>
            <a:lvl3pPr marL="1371600" lvl="2" indent="-381000" algn="l">
              <a:lnSpc>
                <a:spcPct val="100000"/>
              </a:lnSpc>
              <a:spcBef>
                <a:spcPts val="600"/>
              </a:spcBef>
              <a:spcAft>
                <a:spcPts val="0"/>
              </a:spcAft>
              <a:buClr>
                <a:schemeClr val="dk1"/>
              </a:buClr>
              <a:buSzPts val="2400"/>
              <a:buChar char="»"/>
              <a:defRPr/>
            </a:lvl3pPr>
            <a:lvl4pPr marL="1828800" lvl="3" indent="-396239" algn="l">
              <a:lnSpc>
                <a:spcPct val="100000"/>
              </a:lnSpc>
              <a:spcBef>
                <a:spcPts val="600"/>
              </a:spcBef>
              <a:spcAft>
                <a:spcPts val="0"/>
              </a:spcAft>
              <a:buClr>
                <a:schemeClr val="dk1"/>
              </a:buClr>
              <a:buSzPts val="2640"/>
              <a:buChar char="◦"/>
              <a:defRPr/>
            </a:lvl4pPr>
            <a:lvl5pPr marL="2286000" lvl="4" indent="-381000" algn="l">
              <a:lnSpc>
                <a:spcPct val="100000"/>
              </a:lnSpc>
              <a:spcBef>
                <a:spcPts val="600"/>
              </a:spcBef>
              <a:spcAft>
                <a:spcPts val="0"/>
              </a:spcAft>
              <a:buClr>
                <a:schemeClr val="dk1"/>
              </a:buClr>
              <a:buSzPts val="24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8" name="Google Shape;208;p31"/>
          <p:cNvSpPr txBox="1">
            <a:spLocks noGrp="1"/>
          </p:cNvSpPr>
          <p:nvPr>
            <p:ph type="body" idx="3"/>
          </p:nvPr>
        </p:nvSpPr>
        <p:spPr>
          <a:xfrm>
            <a:off x="457200" y="6135688"/>
            <a:ext cx="11337900" cy="1920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400"/>
              </a:spcBef>
              <a:spcAft>
                <a:spcPts val="0"/>
              </a:spcAft>
              <a:buSzPts val="1000"/>
              <a:buNone/>
              <a:defRPr sz="1000"/>
            </a:lvl1pPr>
            <a:lvl2pPr marL="914400" lvl="1" indent="-228600" algn="l">
              <a:lnSpc>
                <a:spcPct val="100000"/>
              </a:lnSpc>
              <a:spcBef>
                <a:spcPts val="0"/>
              </a:spcBef>
              <a:spcAft>
                <a:spcPts val="0"/>
              </a:spcAft>
              <a:buSzPts val="1000"/>
              <a:buNone/>
              <a:defRPr sz="1000"/>
            </a:lvl2pPr>
            <a:lvl3pPr marL="1371600" lvl="2" indent="-228600" algn="l">
              <a:lnSpc>
                <a:spcPct val="100000"/>
              </a:lnSpc>
              <a:spcBef>
                <a:spcPts val="0"/>
              </a:spcBef>
              <a:spcAft>
                <a:spcPts val="0"/>
              </a:spcAft>
              <a:buSzPts val="1000"/>
              <a:buNone/>
              <a:defRPr sz="1000"/>
            </a:lvl3pPr>
            <a:lvl4pPr marL="1828800" lvl="3" indent="-228600" algn="l">
              <a:lnSpc>
                <a:spcPct val="100000"/>
              </a:lnSpc>
              <a:spcBef>
                <a:spcPts val="0"/>
              </a:spcBef>
              <a:spcAft>
                <a:spcPts val="0"/>
              </a:spcAft>
              <a:buSzPts val="1100"/>
              <a:buNone/>
              <a:defRPr sz="1000"/>
            </a:lvl4pPr>
            <a:lvl5pPr marL="2286000" lvl="4" indent="-228600" algn="l">
              <a:lnSpc>
                <a:spcPct val="100000"/>
              </a:lnSpc>
              <a:spcBef>
                <a:spcPts val="0"/>
              </a:spcBef>
              <a:spcAft>
                <a:spcPts val="0"/>
              </a:spcAft>
              <a:buSzPts val="1000"/>
              <a:buNone/>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9" name="Google Shape;209;p31"/>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0" name="Google Shape;210;p31"/>
          <p:cNvSpPr/>
          <p:nvPr/>
        </p:nvSpPr>
        <p:spPr>
          <a:xfrm>
            <a:off x="0" y="-1"/>
            <a:ext cx="12232800" cy="279900"/>
          </a:xfrm>
          <a:prstGeom prst="rect">
            <a:avLst/>
          </a:prstGeom>
          <a:gradFill>
            <a:gsLst>
              <a:gs pos="0">
                <a:srgbClr val="ECB2A0"/>
              </a:gs>
              <a:gs pos="50000">
                <a:srgbClr val="ECB2A0"/>
              </a:gs>
              <a:gs pos="100000">
                <a:srgbClr val="E5FC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dk2"/>
              </a:solidFill>
              <a:latin typeface="Open Sans"/>
              <a:ea typeface="Open Sans"/>
              <a:cs typeface="Open Sans"/>
              <a:sym typeface="Open Sans"/>
            </a:endParaRPr>
          </a:p>
        </p:txBody>
      </p:sp>
      <p:grpSp>
        <p:nvGrpSpPr>
          <p:cNvPr id="211" name="Google Shape;211;p31"/>
          <p:cNvGrpSpPr/>
          <p:nvPr/>
        </p:nvGrpSpPr>
        <p:grpSpPr>
          <a:xfrm>
            <a:off x="200151" y="210484"/>
            <a:ext cx="1326110" cy="1326110"/>
            <a:chOff x="457201" y="1447800"/>
            <a:chExt cx="640200" cy="640200"/>
          </a:xfrm>
        </p:grpSpPr>
        <p:sp>
          <p:nvSpPr>
            <p:cNvPr id="212" name="Google Shape;212;p31"/>
            <p:cNvSpPr/>
            <p:nvPr/>
          </p:nvSpPr>
          <p:spPr>
            <a:xfrm>
              <a:off x="457201" y="1447800"/>
              <a:ext cx="640200" cy="640200"/>
            </a:xfrm>
            <a:prstGeom prst="ellipse">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213" name="Google Shape;213;p31"/>
            <p:cNvPicPr preferRelativeResize="0"/>
            <p:nvPr/>
          </p:nvPicPr>
          <p:blipFill rotWithShape="1">
            <a:blip r:embed="rId2">
              <a:alphaModFix/>
            </a:blip>
            <a:srcRect/>
            <a:stretch/>
          </p:blipFill>
          <p:spPr>
            <a:xfrm>
              <a:off x="544059" y="1534658"/>
              <a:ext cx="466363" cy="466363"/>
            </a:xfrm>
            <a:prstGeom prst="rect">
              <a:avLst/>
            </a:prstGeom>
            <a:noFill/>
            <a:ln>
              <a:noFill/>
            </a:ln>
          </p:spPr>
        </p:pic>
      </p:grpSp>
      <p:sp>
        <p:nvSpPr>
          <p:cNvPr id="214" name="Google Shape;214;p31"/>
          <p:cNvSpPr txBox="1">
            <a:spLocks noGrp="1"/>
          </p:cNvSpPr>
          <p:nvPr>
            <p:ph type="title"/>
          </p:nvPr>
        </p:nvSpPr>
        <p:spPr>
          <a:xfrm>
            <a:off x="1726208" y="0"/>
            <a:ext cx="10069500" cy="11079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076BD"/>
              </a:buClr>
              <a:buSzPts val="3600"/>
              <a:buFont typeface="Open Sans"/>
              <a:buNone/>
              <a:defRPr>
                <a:solidFill>
                  <a:srgbClr val="0076B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bject With Lead-in Text">
  <p:cSld name="Object With Lead-in Text">
    <p:spTree>
      <p:nvGrpSpPr>
        <p:cNvPr id="1" name="Shape 215"/>
        <p:cNvGrpSpPr/>
        <p:nvPr/>
      </p:nvGrpSpPr>
      <p:grpSpPr>
        <a:xfrm>
          <a:off x="0" y="0"/>
          <a:ext cx="0" cy="0"/>
          <a:chOff x="0" y="0"/>
          <a:chExt cx="0" cy="0"/>
        </a:xfrm>
      </p:grpSpPr>
      <p:sp>
        <p:nvSpPr>
          <p:cNvPr id="216" name="Google Shape;216;p32"/>
          <p:cNvSpPr txBox="1">
            <a:spLocks noGrp="1"/>
          </p:cNvSpPr>
          <p:nvPr>
            <p:ph type="title"/>
          </p:nvPr>
        </p:nvSpPr>
        <p:spPr>
          <a:xfrm>
            <a:off x="396240" y="0"/>
            <a:ext cx="11399400" cy="11079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3600"/>
              <a:buFont typeface="Open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7" name="Google Shape;217;p32"/>
          <p:cNvSpPr txBox="1">
            <a:spLocks noGrp="1"/>
          </p:cNvSpPr>
          <p:nvPr>
            <p:ph type="body" idx="1"/>
          </p:nvPr>
        </p:nvSpPr>
        <p:spPr>
          <a:xfrm>
            <a:off x="381000" y="1280160"/>
            <a:ext cx="11414700" cy="10683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2000"/>
              <a:buNone/>
              <a:defRPr sz="2000">
                <a:solidFill>
                  <a:schemeClr val="dk1"/>
                </a:solidFill>
              </a:defRPr>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22897" algn="l">
              <a:lnSpc>
                <a:spcPct val="100000"/>
              </a:lnSpc>
              <a:spcBef>
                <a:spcPts val="600"/>
              </a:spcBef>
              <a:spcAft>
                <a:spcPts val="0"/>
              </a:spcAft>
              <a:buSzPts val="1485"/>
              <a:buChar char="◦"/>
              <a:defRPr sz="1350"/>
            </a:lvl4pPr>
            <a:lvl5pPr marL="2286000" lvl="4" indent="-314325" algn="l">
              <a:lnSpc>
                <a:spcPct val="100000"/>
              </a:lnSpc>
              <a:spcBef>
                <a:spcPts val="600"/>
              </a:spcBef>
              <a:spcAft>
                <a:spcPts val="0"/>
              </a:spcAft>
              <a:buSzPts val="1350"/>
              <a:buChar char="›"/>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8" name="Google Shape;218;p32"/>
          <p:cNvSpPr txBox="1">
            <a:spLocks noGrp="1"/>
          </p:cNvSpPr>
          <p:nvPr>
            <p:ph type="body" idx="2"/>
          </p:nvPr>
        </p:nvSpPr>
        <p:spPr>
          <a:xfrm>
            <a:off x="381000" y="2459735"/>
            <a:ext cx="11414700" cy="3366300"/>
          </a:xfrm>
          <a:prstGeom prst="rect">
            <a:avLst/>
          </a:prstGeom>
          <a:noFill/>
          <a:ln>
            <a:noFill/>
          </a:ln>
        </p:spPr>
        <p:txBody>
          <a:bodyPr spcFirstLastPara="1" wrap="square" lIns="0" tIns="0" rIns="0" bIns="0" anchor="t" anchorCtr="0">
            <a:normAutofit/>
          </a:bodyPr>
          <a:lstStyle>
            <a:lvl1pPr marL="457200" lvl="0" indent="-355600" algn="l">
              <a:lnSpc>
                <a:spcPct val="100000"/>
              </a:lnSpc>
              <a:spcBef>
                <a:spcPts val="450"/>
              </a:spcBef>
              <a:spcAft>
                <a:spcPts val="0"/>
              </a:spcAft>
              <a:buClr>
                <a:schemeClr val="dk1"/>
              </a:buClr>
              <a:buSzPts val="2000"/>
              <a:buChar char="•"/>
              <a:defRPr sz="2000">
                <a:solidFill>
                  <a:schemeClr val="dk1"/>
                </a:solidFill>
              </a:defRPr>
            </a:lvl1pPr>
            <a:lvl2pPr marL="914400" lvl="1" indent="-355600" algn="l">
              <a:lnSpc>
                <a:spcPct val="100000"/>
              </a:lnSpc>
              <a:spcBef>
                <a:spcPts val="400"/>
              </a:spcBef>
              <a:spcAft>
                <a:spcPts val="0"/>
              </a:spcAft>
              <a:buClr>
                <a:schemeClr val="dk1"/>
              </a:buClr>
              <a:buSzPts val="2000"/>
              <a:buChar char="–"/>
              <a:defRPr sz="2000">
                <a:solidFill>
                  <a:schemeClr val="dk1"/>
                </a:solidFill>
              </a:defRPr>
            </a:lvl2pPr>
            <a:lvl3pPr marL="1371600" lvl="2" indent="-355600" algn="l">
              <a:lnSpc>
                <a:spcPct val="100000"/>
              </a:lnSpc>
              <a:spcBef>
                <a:spcPts val="400"/>
              </a:spcBef>
              <a:spcAft>
                <a:spcPts val="0"/>
              </a:spcAft>
              <a:buClr>
                <a:schemeClr val="dk1"/>
              </a:buClr>
              <a:buSzPts val="2000"/>
              <a:buChar char="»"/>
              <a:defRPr sz="2000">
                <a:solidFill>
                  <a:schemeClr val="dk1"/>
                </a:solidFill>
              </a:defRPr>
            </a:lvl3pPr>
            <a:lvl4pPr marL="1828800" lvl="3" indent="-368300" algn="l">
              <a:lnSpc>
                <a:spcPct val="100000"/>
              </a:lnSpc>
              <a:spcBef>
                <a:spcPts val="400"/>
              </a:spcBef>
              <a:spcAft>
                <a:spcPts val="0"/>
              </a:spcAft>
              <a:buClr>
                <a:schemeClr val="dk1"/>
              </a:buClr>
              <a:buSzPts val="2200"/>
              <a:buChar char="◦"/>
              <a:defRPr sz="2000">
                <a:solidFill>
                  <a:schemeClr val="dk1"/>
                </a:solidFill>
              </a:defRPr>
            </a:lvl4pPr>
            <a:lvl5pPr marL="2286000" lvl="4" indent="-355600" algn="l">
              <a:lnSpc>
                <a:spcPct val="100000"/>
              </a:lnSpc>
              <a:spcBef>
                <a:spcPts val="400"/>
              </a:spcBef>
              <a:spcAft>
                <a:spcPts val="0"/>
              </a:spcAft>
              <a:buClr>
                <a:schemeClr val="dk1"/>
              </a:buClr>
              <a:buSzPts val="2000"/>
              <a:buChar char="›"/>
              <a:defRPr sz="2000">
                <a:solidFill>
                  <a:schemeClr val="dk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9" name="Google Shape;219;p32"/>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spAutoFit/>
          </a:bodyPr>
          <a:lstStyle>
            <a:lvl1pPr marL="0" lvl="0" indent="0" algn="r">
              <a:lnSpc>
                <a:spcPct val="100000"/>
              </a:lnSpc>
              <a:spcBef>
                <a:spcPts val="0"/>
              </a:spcBef>
              <a:buNone/>
              <a:defRPr sz="1000" b="0" i="0">
                <a:solidFill>
                  <a:schemeClr val="dk1"/>
                </a:solidFill>
                <a:latin typeface="Open Sans"/>
                <a:ea typeface="Open Sans"/>
                <a:cs typeface="Open Sans"/>
                <a:sym typeface="Open Sans"/>
              </a:defRPr>
            </a:lvl1pPr>
            <a:lvl2pPr marL="0" lvl="1" indent="0" algn="r">
              <a:lnSpc>
                <a:spcPct val="100000"/>
              </a:lnSpc>
              <a:spcBef>
                <a:spcPts val="0"/>
              </a:spcBef>
              <a:buNone/>
              <a:defRPr sz="1000" b="0" i="0">
                <a:solidFill>
                  <a:schemeClr val="dk1"/>
                </a:solidFill>
                <a:latin typeface="Open Sans"/>
                <a:ea typeface="Open Sans"/>
                <a:cs typeface="Open Sans"/>
                <a:sym typeface="Open Sans"/>
              </a:defRPr>
            </a:lvl2pPr>
            <a:lvl3pPr marL="0" lvl="2" indent="0" algn="r">
              <a:lnSpc>
                <a:spcPct val="100000"/>
              </a:lnSpc>
              <a:spcBef>
                <a:spcPts val="0"/>
              </a:spcBef>
              <a:buNone/>
              <a:defRPr sz="1000" b="0" i="0">
                <a:solidFill>
                  <a:schemeClr val="dk1"/>
                </a:solidFill>
                <a:latin typeface="Open Sans"/>
                <a:ea typeface="Open Sans"/>
                <a:cs typeface="Open Sans"/>
                <a:sym typeface="Open Sans"/>
              </a:defRPr>
            </a:lvl3pPr>
            <a:lvl4pPr marL="0" lvl="3" indent="0" algn="r">
              <a:lnSpc>
                <a:spcPct val="100000"/>
              </a:lnSpc>
              <a:spcBef>
                <a:spcPts val="0"/>
              </a:spcBef>
              <a:buNone/>
              <a:defRPr sz="1000" b="0" i="0">
                <a:solidFill>
                  <a:schemeClr val="dk1"/>
                </a:solidFill>
                <a:latin typeface="Open Sans"/>
                <a:ea typeface="Open Sans"/>
                <a:cs typeface="Open Sans"/>
                <a:sym typeface="Open Sans"/>
              </a:defRPr>
            </a:lvl4pPr>
            <a:lvl5pPr marL="0" lvl="4" indent="0" algn="r">
              <a:lnSpc>
                <a:spcPct val="100000"/>
              </a:lnSpc>
              <a:spcBef>
                <a:spcPts val="0"/>
              </a:spcBef>
              <a:buNone/>
              <a:defRPr sz="1000" b="0" i="0">
                <a:solidFill>
                  <a:schemeClr val="dk1"/>
                </a:solidFill>
                <a:latin typeface="Open Sans"/>
                <a:ea typeface="Open Sans"/>
                <a:cs typeface="Open Sans"/>
                <a:sym typeface="Open Sans"/>
              </a:defRPr>
            </a:lvl5pPr>
            <a:lvl6pPr marL="0" lvl="5" indent="0" algn="r">
              <a:lnSpc>
                <a:spcPct val="100000"/>
              </a:lnSpc>
              <a:spcBef>
                <a:spcPts val="0"/>
              </a:spcBef>
              <a:buNone/>
              <a:defRPr sz="1000" b="0" i="0">
                <a:solidFill>
                  <a:schemeClr val="dk1"/>
                </a:solidFill>
                <a:latin typeface="Open Sans"/>
                <a:ea typeface="Open Sans"/>
                <a:cs typeface="Open Sans"/>
                <a:sym typeface="Open Sans"/>
              </a:defRPr>
            </a:lvl6pPr>
            <a:lvl7pPr marL="0" lvl="6" indent="0" algn="r">
              <a:lnSpc>
                <a:spcPct val="100000"/>
              </a:lnSpc>
              <a:spcBef>
                <a:spcPts val="0"/>
              </a:spcBef>
              <a:buNone/>
              <a:defRPr sz="1000" b="0" i="0">
                <a:solidFill>
                  <a:schemeClr val="dk1"/>
                </a:solidFill>
                <a:latin typeface="Open Sans"/>
                <a:ea typeface="Open Sans"/>
                <a:cs typeface="Open Sans"/>
                <a:sym typeface="Open Sans"/>
              </a:defRPr>
            </a:lvl7pPr>
            <a:lvl8pPr marL="0" lvl="7" indent="0" algn="r">
              <a:lnSpc>
                <a:spcPct val="100000"/>
              </a:lnSpc>
              <a:spcBef>
                <a:spcPts val="0"/>
              </a:spcBef>
              <a:buNone/>
              <a:defRPr sz="1000" b="0" i="0">
                <a:solidFill>
                  <a:schemeClr val="dk1"/>
                </a:solidFill>
                <a:latin typeface="Open Sans"/>
                <a:ea typeface="Open Sans"/>
                <a:cs typeface="Open Sans"/>
                <a:sym typeface="Open Sans"/>
              </a:defRPr>
            </a:lvl8pPr>
            <a:lvl9pPr marL="0" lvl="8" indent="0" algn="r">
              <a:lnSpc>
                <a:spcPct val="100000"/>
              </a:lnSpc>
              <a:spcBef>
                <a:spcPts val="0"/>
              </a:spcBef>
              <a:buNone/>
              <a:defRPr sz="1000" b="0" i="0">
                <a:solidFill>
                  <a:schemeClr val="dk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220" name="Google Shape;220;p32"/>
          <p:cNvSpPr txBox="1">
            <a:spLocks noGrp="1"/>
          </p:cNvSpPr>
          <p:nvPr>
            <p:ph type="body" idx="3"/>
          </p:nvPr>
        </p:nvSpPr>
        <p:spPr>
          <a:xfrm>
            <a:off x="566057" y="5921828"/>
            <a:ext cx="11229600" cy="3222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900"/>
              <a:buNone/>
              <a:defRPr sz="900"/>
            </a:lvl1pPr>
            <a:lvl2pPr marL="914400" lvl="1" indent="-228600" algn="l">
              <a:lnSpc>
                <a:spcPct val="100000"/>
              </a:lnSpc>
              <a:spcBef>
                <a:spcPts val="0"/>
              </a:spcBef>
              <a:spcAft>
                <a:spcPts val="0"/>
              </a:spcAft>
              <a:buSzPts val="1000"/>
              <a:buNone/>
              <a:defRPr sz="1000"/>
            </a:lvl2pPr>
            <a:lvl3pPr marL="1371600" lvl="2" indent="-228600" algn="l">
              <a:lnSpc>
                <a:spcPct val="100000"/>
              </a:lnSpc>
              <a:spcBef>
                <a:spcPts val="0"/>
              </a:spcBef>
              <a:spcAft>
                <a:spcPts val="0"/>
              </a:spcAft>
              <a:buSzPts val="1000"/>
              <a:buNone/>
              <a:defRPr sz="1000"/>
            </a:lvl3pPr>
            <a:lvl4pPr marL="1828800" lvl="3" indent="-228600" algn="l">
              <a:lnSpc>
                <a:spcPct val="100000"/>
              </a:lnSpc>
              <a:spcBef>
                <a:spcPts val="0"/>
              </a:spcBef>
              <a:spcAft>
                <a:spcPts val="0"/>
              </a:spcAft>
              <a:buSzPts val="1100"/>
              <a:buNone/>
              <a:defRPr sz="1000"/>
            </a:lvl4pPr>
            <a:lvl5pPr marL="2286000" lvl="4" indent="-228600" algn="l">
              <a:lnSpc>
                <a:spcPct val="100000"/>
              </a:lnSpc>
              <a:spcBef>
                <a:spcPts val="0"/>
              </a:spcBef>
              <a:spcAft>
                <a:spcPts val="0"/>
              </a:spcAft>
              <a:buSzPts val="1000"/>
              <a:buNone/>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Gray">
  <p:cSld name="Title and Content Gra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433206" y="594159"/>
            <a:ext cx="1121981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800"/>
              <a:buFont typeface="Arial"/>
              <a:buNone/>
              <a:defRPr sz="4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433388" y="2187574"/>
            <a:ext cx="11219636" cy="363948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Arial"/>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Font typeface="Arial"/>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Font typeface="Arial"/>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p:nvPr/>
        </p:nvSpPr>
        <p:spPr>
          <a:xfrm>
            <a:off x="-197225" y="6094911"/>
            <a:ext cx="12532659" cy="258417"/>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 name="Google Shape;29;p4"/>
          <p:cNvSpPr/>
          <p:nvPr/>
        </p:nvSpPr>
        <p:spPr>
          <a:xfrm>
            <a:off x="-197225" y="6291468"/>
            <a:ext cx="12532659" cy="684008"/>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 name="Google Shape;30;p4"/>
          <p:cNvSpPr txBox="1"/>
          <p:nvPr/>
        </p:nvSpPr>
        <p:spPr>
          <a:xfrm>
            <a:off x="9852982" y="6374979"/>
            <a:ext cx="2269445" cy="5169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400" b="0" i="0" u="none" strike="noStrike" cap="none">
              <a:solidFill>
                <a:srgbClr val="000000"/>
              </a:solidFill>
              <a:latin typeface="Arial"/>
              <a:ea typeface="Arial"/>
              <a:cs typeface="Arial"/>
              <a:sym typeface="Arial"/>
            </a:endParaRPr>
          </a:p>
        </p:txBody>
      </p:sp>
      <p:sp>
        <p:nvSpPr>
          <p:cNvPr id="31" name="Google Shape;31;p4"/>
          <p:cNvSpPr/>
          <p:nvPr/>
        </p:nvSpPr>
        <p:spPr>
          <a:xfrm>
            <a:off x="-232792" y="-75459"/>
            <a:ext cx="12603791" cy="401766"/>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 name="Google Shape;32;p4" descr="Text&#10;&#10;Description automatically generated with medium confidence"/>
          <p:cNvPicPr preferRelativeResize="0"/>
          <p:nvPr/>
        </p:nvPicPr>
        <p:blipFill rotWithShape="1">
          <a:blip r:embed="rId2">
            <a:alphaModFix/>
          </a:blip>
          <a:srcRect/>
          <a:stretch/>
        </p:blipFill>
        <p:spPr>
          <a:xfrm>
            <a:off x="69573" y="6332785"/>
            <a:ext cx="2269445" cy="471465"/>
          </a:xfrm>
          <a:prstGeom prst="rect">
            <a:avLst/>
          </a:prstGeom>
          <a:noFill/>
          <a:ln>
            <a:noFill/>
          </a:ln>
        </p:spPr>
      </p:pic>
      <p:sp>
        <p:nvSpPr>
          <p:cNvPr id="33" name="Google Shape;33;p4"/>
          <p:cNvSpPr/>
          <p:nvPr/>
        </p:nvSpPr>
        <p:spPr>
          <a:xfrm>
            <a:off x="-232792" y="326307"/>
            <a:ext cx="12603791" cy="5758666"/>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Ordered List">
  <p:cSld name="Two Content Ordered List">
    <p:spTree>
      <p:nvGrpSpPr>
        <p:cNvPr id="1" name="Shape 221"/>
        <p:cNvGrpSpPr/>
        <p:nvPr/>
      </p:nvGrpSpPr>
      <p:grpSpPr>
        <a:xfrm>
          <a:off x="0" y="0"/>
          <a:ext cx="0" cy="0"/>
          <a:chOff x="0" y="0"/>
          <a:chExt cx="0" cy="0"/>
        </a:xfrm>
      </p:grpSpPr>
      <p:sp>
        <p:nvSpPr>
          <p:cNvPr id="222" name="Google Shape;222;p33"/>
          <p:cNvSpPr txBox="1">
            <a:spLocks noGrp="1"/>
          </p:cNvSpPr>
          <p:nvPr>
            <p:ph type="title"/>
          </p:nvPr>
        </p:nvSpPr>
        <p:spPr>
          <a:xfrm>
            <a:off x="396240" y="0"/>
            <a:ext cx="11399400" cy="11079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2"/>
              </a:buClr>
              <a:buSzPts val="3600"/>
              <a:buFont typeface="Open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3" name="Google Shape;223;p33"/>
          <p:cNvSpPr txBox="1">
            <a:spLocks noGrp="1"/>
          </p:cNvSpPr>
          <p:nvPr>
            <p:ph type="body" idx="1"/>
          </p:nvPr>
        </p:nvSpPr>
        <p:spPr>
          <a:xfrm>
            <a:off x="381000" y="1280160"/>
            <a:ext cx="5644800" cy="4554600"/>
          </a:xfrm>
          <a:prstGeom prst="rect">
            <a:avLst/>
          </a:prstGeom>
          <a:noFill/>
          <a:ln>
            <a:noFill/>
          </a:ln>
        </p:spPr>
        <p:txBody>
          <a:bodyPr spcFirstLastPara="1" wrap="square" lIns="0" tIns="0" rIns="0" bIns="0" anchor="t" anchorCtr="0">
            <a:normAutofit/>
          </a:bodyPr>
          <a:lstStyle>
            <a:lvl1pPr marL="457200" lvl="0" indent="-355600" algn="l">
              <a:lnSpc>
                <a:spcPct val="100000"/>
              </a:lnSpc>
              <a:spcBef>
                <a:spcPts val="1200"/>
              </a:spcBef>
              <a:spcAft>
                <a:spcPts val="0"/>
              </a:spcAft>
              <a:buClr>
                <a:schemeClr val="dk1"/>
              </a:buClr>
              <a:buSzPts val="2000"/>
              <a:buFont typeface="Open Sans"/>
              <a:buAutoNum type="arabicPeriod"/>
              <a:defRPr sz="2000">
                <a:solidFill>
                  <a:schemeClr val="dk1"/>
                </a:solidFill>
              </a:defRPr>
            </a:lvl1pPr>
            <a:lvl2pPr marL="914400" lvl="1" indent="-355600" algn="l">
              <a:lnSpc>
                <a:spcPct val="100000"/>
              </a:lnSpc>
              <a:spcBef>
                <a:spcPts val="400"/>
              </a:spcBef>
              <a:spcAft>
                <a:spcPts val="0"/>
              </a:spcAft>
              <a:buClr>
                <a:schemeClr val="dk1"/>
              </a:buClr>
              <a:buSzPts val="2000"/>
              <a:buFont typeface="Open Sans"/>
              <a:buAutoNum type="alphaLcPeriod"/>
              <a:defRPr sz="2000">
                <a:solidFill>
                  <a:schemeClr val="dk1"/>
                </a:solidFill>
              </a:defRPr>
            </a:lvl2pPr>
            <a:lvl3pPr marL="1371600" lvl="2" indent="-355600" algn="l">
              <a:lnSpc>
                <a:spcPct val="100000"/>
              </a:lnSpc>
              <a:spcBef>
                <a:spcPts val="400"/>
              </a:spcBef>
              <a:spcAft>
                <a:spcPts val="0"/>
              </a:spcAft>
              <a:buClr>
                <a:schemeClr val="dk1"/>
              </a:buClr>
              <a:buSzPts val="2000"/>
              <a:buFont typeface="Open Sans"/>
              <a:buAutoNum type="romanLcPeriod"/>
              <a:defRPr sz="2000">
                <a:solidFill>
                  <a:schemeClr val="dk1"/>
                </a:solidFill>
              </a:defRPr>
            </a:lvl3pPr>
            <a:lvl4pPr marL="1828800" lvl="3" indent="-355600" algn="l">
              <a:lnSpc>
                <a:spcPct val="100000"/>
              </a:lnSpc>
              <a:spcBef>
                <a:spcPts val="400"/>
              </a:spcBef>
              <a:spcAft>
                <a:spcPts val="0"/>
              </a:spcAft>
              <a:buClr>
                <a:schemeClr val="dk1"/>
              </a:buClr>
              <a:buSzPts val="2000"/>
              <a:buFont typeface="Open Sans"/>
              <a:buAutoNum type="arabicParenR"/>
              <a:defRPr sz="2000">
                <a:solidFill>
                  <a:schemeClr val="dk1"/>
                </a:solidFill>
              </a:defRPr>
            </a:lvl4pPr>
            <a:lvl5pPr marL="2286000" lvl="4" indent="-355600" algn="l">
              <a:lnSpc>
                <a:spcPct val="100000"/>
              </a:lnSpc>
              <a:spcBef>
                <a:spcPts val="400"/>
              </a:spcBef>
              <a:spcAft>
                <a:spcPts val="0"/>
              </a:spcAft>
              <a:buClr>
                <a:schemeClr val="dk1"/>
              </a:buClr>
              <a:buSzPts val="2000"/>
              <a:buFont typeface="Open Sans"/>
              <a:buAutoNum type="alphaLcParenR"/>
              <a:defRPr sz="2000">
                <a:solidFill>
                  <a:schemeClr val="dk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4" name="Google Shape;224;p33"/>
          <p:cNvSpPr txBox="1">
            <a:spLocks noGrp="1"/>
          </p:cNvSpPr>
          <p:nvPr>
            <p:ph type="body" idx="2"/>
          </p:nvPr>
        </p:nvSpPr>
        <p:spPr>
          <a:xfrm>
            <a:off x="6166106" y="1280160"/>
            <a:ext cx="5629800" cy="4554600"/>
          </a:xfrm>
          <a:prstGeom prst="rect">
            <a:avLst/>
          </a:prstGeom>
          <a:noFill/>
          <a:ln>
            <a:noFill/>
          </a:ln>
        </p:spPr>
        <p:txBody>
          <a:bodyPr spcFirstLastPara="1" wrap="square" lIns="0" tIns="0" rIns="0" bIns="0" anchor="t" anchorCtr="0">
            <a:normAutofit/>
          </a:bodyPr>
          <a:lstStyle>
            <a:lvl1pPr marL="457200" lvl="0" indent="-355600" algn="l">
              <a:lnSpc>
                <a:spcPct val="100000"/>
              </a:lnSpc>
              <a:spcBef>
                <a:spcPts val="1200"/>
              </a:spcBef>
              <a:spcAft>
                <a:spcPts val="0"/>
              </a:spcAft>
              <a:buClr>
                <a:schemeClr val="dk1"/>
              </a:buClr>
              <a:buSzPts val="2000"/>
              <a:buFont typeface="Open Sans"/>
              <a:buAutoNum type="arabicPeriod"/>
              <a:defRPr sz="2000">
                <a:solidFill>
                  <a:schemeClr val="dk1"/>
                </a:solidFill>
              </a:defRPr>
            </a:lvl1pPr>
            <a:lvl2pPr marL="914400" lvl="1" indent="-355600" algn="l">
              <a:lnSpc>
                <a:spcPct val="100000"/>
              </a:lnSpc>
              <a:spcBef>
                <a:spcPts val="400"/>
              </a:spcBef>
              <a:spcAft>
                <a:spcPts val="0"/>
              </a:spcAft>
              <a:buClr>
                <a:schemeClr val="dk1"/>
              </a:buClr>
              <a:buSzPts val="2000"/>
              <a:buFont typeface="Open Sans"/>
              <a:buAutoNum type="alphaLcPeriod"/>
              <a:defRPr sz="2000">
                <a:solidFill>
                  <a:schemeClr val="dk1"/>
                </a:solidFill>
              </a:defRPr>
            </a:lvl2pPr>
            <a:lvl3pPr marL="1371600" lvl="2" indent="-355600" algn="l">
              <a:lnSpc>
                <a:spcPct val="100000"/>
              </a:lnSpc>
              <a:spcBef>
                <a:spcPts val="400"/>
              </a:spcBef>
              <a:spcAft>
                <a:spcPts val="0"/>
              </a:spcAft>
              <a:buClr>
                <a:schemeClr val="dk1"/>
              </a:buClr>
              <a:buSzPts val="2000"/>
              <a:buFont typeface="Open Sans"/>
              <a:buAutoNum type="romanLcPeriod"/>
              <a:defRPr sz="2000">
                <a:solidFill>
                  <a:schemeClr val="dk1"/>
                </a:solidFill>
              </a:defRPr>
            </a:lvl3pPr>
            <a:lvl4pPr marL="1828800" lvl="3" indent="-355600" algn="l">
              <a:lnSpc>
                <a:spcPct val="100000"/>
              </a:lnSpc>
              <a:spcBef>
                <a:spcPts val="400"/>
              </a:spcBef>
              <a:spcAft>
                <a:spcPts val="0"/>
              </a:spcAft>
              <a:buClr>
                <a:schemeClr val="dk1"/>
              </a:buClr>
              <a:buSzPts val="2000"/>
              <a:buFont typeface="Open Sans"/>
              <a:buAutoNum type="arabicParenR"/>
              <a:defRPr sz="2000">
                <a:solidFill>
                  <a:schemeClr val="dk1"/>
                </a:solidFill>
              </a:defRPr>
            </a:lvl4pPr>
            <a:lvl5pPr marL="2286000" lvl="4" indent="-355600" algn="l">
              <a:lnSpc>
                <a:spcPct val="100000"/>
              </a:lnSpc>
              <a:spcBef>
                <a:spcPts val="400"/>
              </a:spcBef>
              <a:spcAft>
                <a:spcPts val="0"/>
              </a:spcAft>
              <a:buClr>
                <a:schemeClr val="dk1"/>
              </a:buClr>
              <a:buSzPts val="2000"/>
              <a:buFont typeface="Open Sans"/>
              <a:buAutoNum type="alphaLcParenR"/>
              <a:defRPr sz="2000">
                <a:solidFill>
                  <a:schemeClr val="dk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5" name="Google Shape;225;p33"/>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spAutoFit/>
          </a:bodyPr>
          <a:lstStyle>
            <a:lvl1pPr marL="0" lvl="0" indent="0" algn="r">
              <a:lnSpc>
                <a:spcPct val="100000"/>
              </a:lnSpc>
              <a:spcBef>
                <a:spcPts val="0"/>
              </a:spcBef>
              <a:buNone/>
              <a:defRPr sz="1000" b="0" i="0">
                <a:solidFill>
                  <a:schemeClr val="dk1"/>
                </a:solidFill>
                <a:latin typeface="Open Sans"/>
                <a:ea typeface="Open Sans"/>
                <a:cs typeface="Open Sans"/>
                <a:sym typeface="Open Sans"/>
              </a:defRPr>
            </a:lvl1pPr>
            <a:lvl2pPr marL="0" lvl="1" indent="0" algn="r">
              <a:lnSpc>
                <a:spcPct val="100000"/>
              </a:lnSpc>
              <a:spcBef>
                <a:spcPts val="0"/>
              </a:spcBef>
              <a:buNone/>
              <a:defRPr sz="1000" b="0" i="0">
                <a:solidFill>
                  <a:schemeClr val="dk1"/>
                </a:solidFill>
                <a:latin typeface="Open Sans"/>
                <a:ea typeface="Open Sans"/>
                <a:cs typeface="Open Sans"/>
                <a:sym typeface="Open Sans"/>
              </a:defRPr>
            </a:lvl2pPr>
            <a:lvl3pPr marL="0" lvl="2" indent="0" algn="r">
              <a:lnSpc>
                <a:spcPct val="100000"/>
              </a:lnSpc>
              <a:spcBef>
                <a:spcPts val="0"/>
              </a:spcBef>
              <a:buNone/>
              <a:defRPr sz="1000" b="0" i="0">
                <a:solidFill>
                  <a:schemeClr val="dk1"/>
                </a:solidFill>
                <a:latin typeface="Open Sans"/>
                <a:ea typeface="Open Sans"/>
                <a:cs typeface="Open Sans"/>
                <a:sym typeface="Open Sans"/>
              </a:defRPr>
            </a:lvl3pPr>
            <a:lvl4pPr marL="0" lvl="3" indent="0" algn="r">
              <a:lnSpc>
                <a:spcPct val="100000"/>
              </a:lnSpc>
              <a:spcBef>
                <a:spcPts val="0"/>
              </a:spcBef>
              <a:buNone/>
              <a:defRPr sz="1000" b="0" i="0">
                <a:solidFill>
                  <a:schemeClr val="dk1"/>
                </a:solidFill>
                <a:latin typeface="Open Sans"/>
                <a:ea typeface="Open Sans"/>
                <a:cs typeface="Open Sans"/>
                <a:sym typeface="Open Sans"/>
              </a:defRPr>
            </a:lvl4pPr>
            <a:lvl5pPr marL="0" lvl="4" indent="0" algn="r">
              <a:lnSpc>
                <a:spcPct val="100000"/>
              </a:lnSpc>
              <a:spcBef>
                <a:spcPts val="0"/>
              </a:spcBef>
              <a:buNone/>
              <a:defRPr sz="1000" b="0" i="0">
                <a:solidFill>
                  <a:schemeClr val="dk1"/>
                </a:solidFill>
                <a:latin typeface="Open Sans"/>
                <a:ea typeface="Open Sans"/>
                <a:cs typeface="Open Sans"/>
                <a:sym typeface="Open Sans"/>
              </a:defRPr>
            </a:lvl5pPr>
            <a:lvl6pPr marL="0" lvl="5" indent="0" algn="r">
              <a:lnSpc>
                <a:spcPct val="100000"/>
              </a:lnSpc>
              <a:spcBef>
                <a:spcPts val="0"/>
              </a:spcBef>
              <a:buNone/>
              <a:defRPr sz="1000" b="0" i="0">
                <a:solidFill>
                  <a:schemeClr val="dk1"/>
                </a:solidFill>
                <a:latin typeface="Open Sans"/>
                <a:ea typeface="Open Sans"/>
                <a:cs typeface="Open Sans"/>
                <a:sym typeface="Open Sans"/>
              </a:defRPr>
            </a:lvl6pPr>
            <a:lvl7pPr marL="0" lvl="6" indent="0" algn="r">
              <a:lnSpc>
                <a:spcPct val="100000"/>
              </a:lnSpc>
              <a:spcBef>
                <a:spcPts val="0"/>
              </a:spcBef>
              <a:buNone/>
              <a:defRPr sz="1000" b="0" i="0">
                <a:solidFill>
                  <a:schemeClr val="dk1"/>
                </a:solidFill>
                <a:latin typeface="Open Sans"/>
                <a:ea typeface="Open Sans"/>
                <a:cs typeface="Open Sans"/>
                <a:sym typeface="Open Sans"/>
              </a:defRPr>
            </a:lvl7pPr>
            <a:lvl8pPr marL="0" lvl="7" indent="0" algn="r">
              <a:lnSpc>
                <a:spcPct val="100000"/>
              </a:lnSpc>
              <a:spcBef>
                <a:spcPts val="0"/>
              </a:spcBef>
              <a:buNone/>
              <a:defRPr sz="1000" b="0" i="0">
                <a:solidFill>
                  <a:schemeClr val="dk1"/>
                </a:solidFill>
                <a:latin typeface="Open Sans"/>
                <a:ea typeface="Open Sans"/>
                <a:cs typeface="Open Sans"/>
                <a:sym typeface="Open Sans"/>
              </a:defRPr>
            </a:lvl8pPr>
            <a:lvl9pPr marL="0" lvl="8" indent="0" algn="r">
              <a:lnSpc>
                <a:spcPct val="100000"/>
              </a:lnSpc>
              <a:spcBef>
                <a:spcPts val="0"/>
              </a:spcBef>
              <a:buNone/>
              <a:defRPr sz="1000" b="0" i="0">
                <a:solidFill>
                  <a:schemeClr val="dk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226" name="Google Shape;226;p33"/>
          <p:cNvSpPr txBox="1">
            <a:spLocks noGrp="1"/>
          </p:cNvSpPr>
          <p:nvPr>
            <p:ph type="body" idx="3"/>
          </p:nvPr>
        </p:nvSpPr>
        <p:spPr>
          <a:xfrm>
            <a:off x="566057" y="5921828"/>
            <a:ext cx="11229600" cy="3222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900"/>
              <a:buNone/>
              <a:defRPr sz="900"/>
            </a:lvl1pPr>
            <a:lvl2pPr marL="914400" lvl="1" indent="-228600" algn="l">
              <a:lnSpc>
                <a:spcPct val="100000"/>
              </a:lnSpc>
              <a:spcBef>
                <a:spcPts val="0"/>
              </a:spcBef>
              <a:spcAft>
                <a:spcPts val="0"/>
              </a:spcAft>
              <a:buSzPts val="1000"/>
              <a:buNone/>
              <a:defRPr sz="1000"/>
            </a:lvl2pPr>
            <a:lvl3pPr marL="1371600" lvl="2" indent="-228600" algn="l">
              <a:lnSpc>
                <a:spcPct val="100000"/>
              </a:lnSpc>
              <a:spcBef>
                <a:spcPts val="0"/>
              </a:spcBef>
              <a:spcAft>
                <a:spcPts val="0"/>
              </a:spcAft>
              <a:buSzPts val="1000"/>
              <a:buNone/>
              <a:defRPr sz="1000"/>
            </a:lvl3pPr>
            <a:lvl4pPr marL="1828800" lvl="3" indent="-228600" algn="l">
              <a:lnSpc>
                <a:spcPct val="100000"/>
              </a:lnSpc>
              <a:spcBef>
                <a:spcPts val="0"/>
              </a:spcBef>
              <a:spcAft>
                <a:spcPts val="0"/>
              </a:spcAft>
              <a:buSzPts val="1100"/>
              <a:buNone/>
              <a:defRPr sz="1000"/>
            </a:lvl4pPr>
            <a:lvl5pPr marL="2286000" lvl="4" indent="-228600" algn="l">
              <a:lnSpc>
                <a:spcPct val="100000"/>
              </a:lnSpc>
              <a:spcBef>
                <a:spcPts val="0"/>
              </a:spcBef>
              <a:spcAft>
                <a:spcPts val="0"/>
              </a:spcAft>
              <a:buSzPts val="1000"/>
              <a:buNone/>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References">
  <p:cSld name="References">
    <p:spTree>
      <p:nvGrpSpPr>
        <p:cNvPr id="1" name="Shape 227"/>
        <p:cNvGrpSpPr/>
        <p:nvPr/>
      </p:nvGrpSpPr>
      <p:grpSpPr>
        <a:xfrm>
          <a:off x="0" y="0"/>
          <a:ext cx="0" cy="0"/>
          <a:chOff x="0" y="0"/>
          <a:chExt cx="0" cy="0"/>
        </a:xfrm>
      </p:grpSpPr>
      <p:sp>
        <p:nvSpPr>
          <p:cNvPr id="228" name="Google Shape;228;p34"/>
          <p:cNvSpPr txBox="1">
            <a:spLocks noGrp="1"/>
          </p:cNvSpPr>
          <p:nvPr>
            <p:ph type="title"/>
          </p:nvPr>
        </p:nvSpPr>
        <p:spPr>
          <a:xfrm>
            <a:off x="396240" y="0"/>
            <a:ext cx="11399400" cy="11079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2"/>
              </a:buClr>
              <a:buSzPts val="3600"/>
              <a:buFont typeface="Open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9" name="Google Shape;229;p34"/>
          <p:cNvSpPr txBox="1">
            <a:spLocks noGrp="1"/>
          </p:cNvSpPr>
          <p:nvPr>
            <p:ph type="body" idx="1"/>
          </p:nvPr>
        </p:nvSpPr>
        <p:spPr>
          <a:xfrm>
            <a:off x="381000" y="1280160"/>
            <a:ext cx="11414700" cy="48462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800"/>
              </a:spcBef>
              <a:spcAft>
                <a:spcPts val="0"/>
              </a:spcAft>
              <a:buSzPts val="1800"/>
              <a:buNone/>
              <a:defRPr sz="1800" i="0">
                <a:solidFill>
                  <a:schemeClr val="dk1"/>
                </a:solidFill>
              </a:defRPr>
            </a:lvl1pPr>
            <a:lvl2pPr marL="914400" lvl="1" indent="-342900" algn="l">
              <a:lnSpc>
                <a:spcPct val="100000"/>
              </a:lnSpc>
              <a:spcBef>
                <a:spcPts val="600"/>
              </a:spcBef>
              <a:spcAft>
                <a:spcPts val="0"/>
              </a:spcAft>
              <a:buSzPts val="1800"/>
              <a:buChar char="–"/>
              <a:defRPr sz="1800"/>
            </a:lvl2pPr>
            <a:lvl3pPr marL="1371600" lvl="2" indent="-342900" algn="l">
              <a:lnSpc>
                <a:spcPct val="100000"/>
              </a:lnSpc>
              <a:spcBef>
                <a:spcPts val="600"/>
              </a:spcBef>
              <a:spcAft>
                <a:spcPts val="0"/>
              </a:spcAft>
              <a:buSzPts val="1800"/>
              <a:buChar char="»"/>
              <a:defRPr sz="1800"/>
            </a:lvl3pPr>
            <a:lvl4pPr marL="1828800" lvl="3" indent="-354330" algn="l">
              <a:lnSpc>
                <a:spcPct val="100000"/>
              </a:lnSpc>
              <a:spcBef>
                <a:spcPts val="600"/>
              </a:spcBef>
              <a:spcAft>
                <a:spcPts val="0"/>
              </a:spcAft>
              <a:buSzPts val="1980"/>
              <a:buChar char="◦"/>
              <a:defRPr sz="1800"/>
            </a:lvl4pPr>
            <a:lvl5pPr marL="2286000" lvl="4" indent="-342900" algn="l">
              <a:lnSpc>
                <a:spcPct val="100000"/>
              </a:lnSpc>
              <a:spcBef>
                <a:spcPts val="600"/>
              </a:spcBef>
              <a:spcAft>
                <a:spcPts val="0"/>
              </a:spcAft>
              <a:buSzPts val="1800"/>
              <a:buChar char="›"/>
              <a:defRPr sz="1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0" name="Google Shape;230;p34"/>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eet the Presenters-5">
  <p:cSld name="Meet the Presenters-5">
    <p:spTree>
      <p:nvGrpSpPr>
        <p:cNvPr id="1" name="Shape 231"/>
        <p:cNvGrpSpPr/>
        <p:nvPr/>
      </p:nvGrpSpPr>
      <p:grpSpPr>
        <a:xfrm>
          <a:off x="0" y="0"/>
          <a:ext cx="0" cy="0"/>
          <a:chOff x="0" y="0"/>
          <a:chExt cx="0" cy="0"/>
        </a:xfrm>
      </p:grpSpPr>
      <p:sp>
        <p:nvSpPr>
          <p:cNvPr id="232" name="Google Shape;232;p35"/>
          <p:cNvSpPr txBox="1">
            <a:spLocks noGrp="1"/>
          </p:cNvSpPr>
          <p:nvPr>
            <p:ph type="title"/>
          </p:nvPr>
        </p:nvSpPr>
        <p:spPr>
          <a:xfrm>
            <a:off x="396240" y="0"/>
            <a:ext cx="11399400" cy="11079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2"/>
              </a:buClr>
              <a:buSzPts val="3600"/>
              <a:buFont typeface="Open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3" name="Google Shape;233;p35"/>
          <p:cNvSpPr>
            <a:spLocks noGrp="1"/>
          </p:cNvSpPr>
          <p:nvPr>
            <p:ph type="pic" idx="2"/>
          </p:nvPr>
        </p:nvSpPr>
        <p:spPr>
          <a:xfrm>
            <a:off x="457200" y="1325880"/>
            <a:ext cx="1828800" cy="1828800"/>
          </a:xfrm>
          <a:prstGeom prst="ellipse">
            <a:avLst/>
          </a:prstGeom>
          <a:noFill/>
          <a:ln>
            <a:noFill/>
          </a:ln>
        </p:spPr>
      </p:sp>
      <p:sp>
        <p:nvSpPr>
          <p:cNvPr id="234" name="Google Shape;234;p35"/>
          <p:cNvSpPr txBox="1">
            <a:spLocks noGrp="1"/>
          </p:cNvSpPr>
          <p:nvPr>
            <p:ph type="body" idx="1"/>
          </p:nvPr>
        </p:nvSpPr>
        <p:spPr>
          <a:xfrm>
            <a:off x="365760" y="3246120"/>
            <a:ext cx="2011800" cy="36990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800"/>
              <a:buNone/>
              <a:defRPr sz="1800" b="1">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5" name="Google Shape;235;p35"/>
          <p:cNvSpPr txBox="1">
            <a:spLocks noGrp="1"/>
          </p:cNvSpPr>
          <p:nvPr>
            <p:ph type="body" idx="3"/>
          </p:nvPr>
        </p:nvSpPr>
        <p:spPr>
          <a:xfrm>
            <a:off x="365760" y="3767328"/>
            <a:ext cx="2011800" cy="214890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800"/>
              <a:buNone/>
              <a:defRPr sz="1800" i="1">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6" name="Google Shape;236;p35"/>
          <p:cNvSpPr>
            <a:spLocks noGrp="1"/>
          </p:cNvSpPr>
          <p:nvPr>
            <p:ph type="pic" idx="4"/>
          </p:nvPr>
        </p:nvSpPr>
        <p:spPr>
          <a:xfrm>
            <a:off x="2834640" y="1325880"/>
            <a:ext cx="1828800" cy="1828800"/>
          </a:xfrm>
          <a:prstGeom prst="ellipse">
            <a:avLst/>
          </a:prstGeom>
          <a:noFill/>
          <a:ln>
            <a:noFill/>
          </a:ln>
        </p:spPr>
      </p:sp>
      <p:sp>
        <p:nvSpPr>
          <p:cNvPr id="237" name="Google Shape;237;p35"/>
          <p:cNvSpPr txBox="1">
            <a:spLocks noGrp="1"/>
          </p:cNvSpPr>
          <p:nvPr>
            <p:ph type="body" idx="5"/>
          </p:nvPr>
        </p:nvSpPr>
        <p:spPr>
          <a:xfrm>
            <a:off x="2743200" y="3246120"/>
            <a:ext cx="2011800" cy="36990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800"/>
              <a:buNone/>
              <a:defRPr sz="1800" b="1">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8" name="Google Shape;238;p35"/>
          <p:cNvSpPr txBox="1">
            <a:spLocks noGrp="1"/>
          </p:cNvSpPr>
          <p:nvPr>
            <p:ph type="body" idx="6"/>
          </p:nvPr>
        </p:nvSpPr>
        <p:spPr>
          <a:xfrm>
            <a:off x="2743200" y="3767328"/>
            <a:ext cx="2011800" cy="214890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800"/>
              <a:buNone/>
              <a:defRPr sz="1800" i="1">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9" name="Google Shape;239;p35"/>
          <p:cNvSpPr>
            <a:spLocks noGrp="1"/>
          </p:cNvSpPr>
          <p:nvPr>
            <p:ph type="pic" idx="7"/>
          </p:nvPr>
        </p:nvSpPr>
        <p:spPr>
          <a:xfrm>
            <a:off x="5212080" y="1325880"/>
            <a:ext cx="1828800" cy="1828800"/>
          </a:xfrm>
          <a:prstGeom prst="ellipse">
            <a:avLst/>
          </a:prstGeom>
          <a:noFill/>
          <a:ln>
            <a:noFill/>
          </a:ln>
        </p:spPr>
      </p:sp>
      <p:sp>
        <p:nvSpPr>
          <p:cNvPr id="240" name="Google Shape;240;p35"/>
          <p:cNvSpPr txBox="1">
            <a:spLocks noGrp="1"/>
          </p:cNvSpPr>
          <p:nvPr>
            <p:ph type="body" idx="8"/>
          </p:nvPr>
        </p:nvSpPr>
        <p:spPr>
          <a:xfrm>
            <a:off x="5120640" y="3246120"/>
            <a:ext cx="2011800" cy="36990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800"/>
              <a:buNone/>
              <a:defRPr sz="1800" b="1">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1" name="Google Shape;241;p35"/>
          <p:cNvSpPr txBox="1">
            <a:spLocks noGrp="1"/>
          </p:cNvSpPr>
          <p:nvPr>
            <p:ph type="body" idx="9"/>
          </p:nvPr>
        </p:nvSpPr>
        <p:spPr>
          <a:xfrm>
            <a:off x="5120640" y="3767328"/>
            <a:ext cx="2011800" cy="214890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800"/>
              <a:buNone/>
              <a:defRPr sz="1800" i="1">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2" name="Google Shape;242;p35"/>
          <p:cNvSpPr>
            <a:spLocks noGrp="1"/>
          </p:cNvSpPr>
          <p:nvPr>
            <p:ph type="pic" idx="13"/>
          </p:nvPr>
        </p:nvSpPr>
        <p:spPr>
          <a:xfrm>
            <a:off x="7589520" y="1325880"/>
            <a:ext cx="1828800" cy="1828800"/>
          </a:xfrm>
          <a:prstGeom prst="ellipse">
            <a:avLst/>
          </a:prstGeom>
          <a:noFill/>
          <a:ln>
            <a:noFill/>
          </a:ln>
        </p:spPr>
      </p:sp>
      <p:sp>
        <p:nvSpPr>
          <p:cNvPr id="243" name="Google Shape;243;p35"/>
          <p:cNvSpPr txBox="1">
            <a:spLocks noGrp="1"/>
          </p:cNvSpPr>
          <p:nvPr>
            <p:ph type="body" idx="14"/>
          </p:nvPr>
        </p:nvSpPr>
        <p:spPr>
          <a:xfrm>
            <a:off x="7498080" y="3246120"/>
            <a:ext cx="2011800" cy="36990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800"/>
              <a:buNone/>
              <a:defRPr sz="1800" b="1">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4" name="Google Shape;244;p35"/>
          <p:cNvSpPr txBox="1">
            <a:spLocks noGrp="1"/>
          </p:cNvSpPr>
          <p:nvPr>
            <p:ph type="body" idx="15"/>
          </p:nvPr>
        </p:nvSpPr>
        <p:spPr>
          <a:xfrm>
            <a:off x="7498080" y="3767328"/>
            <a:ext cx="2011800" cy="214890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800"/>
              <a:buNone/>
              <a:defRPr sz="1800" i="1">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5" name="Google Shape;245;p35"/>
          <p:cNvSpPr>
            <a:spLocks noGrp="1"/>
          </p:cNvSpPr>
          <p:nvPr>
            <p:ph type="pic" idx="16"/>
          </p:nvPr>
        </p:nvSpPr>
        <p:spPr>
          <a:xfrm>
            <a:off x="9966960" y="1325880"/>
            <a:ext cx="1828800" cy="1828800"/>
          </a:xfrm>
          <a:prstGeom prst="ellipse">
            <a:avLst/>
          </a:prstGeom>
          <a:noFill/>
          <a:ln>
            <a:noFill/>
          </a:ln>
        </p:spPr>
      </p:sp>
      <p:sp>
        <p:nvSpPr>
          <p:cNvPr id="246" name="Google Shape;246;p35"/>
          <p:cNvSpPr txBox="1">
            <a:spLocks noGrp="1"/>
          </p:cNvSpPr>
          <p:nvPr>
            <p:ph type="body" idx="17"/>
          </p:nvPr>
        </p:nvSpPr>
        <p:spPr>
          <a:xfrm>
            <a:off x="9875520" y="3246120"/>
            <a:ext cx="2011800" cy="36990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800"/>
              <a:buNone/>
              <a:defRPr sz="1800" b="1">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7" name="Google Shape;247;p35"/>
          <p:cNvSpPr txBox="1">
            <a:spLocks noGrp="1"/>
          </p:cNvSpPr>
          <p:nvPr>
            <p:ph type="body" idx="18"/>
          </p:nvPr>
        </p:nvSpPr>
        <p:spPr>
          <a:xfrm>
            <a:off x="9875520" y="3767328"/>
            <a:ext cx="2011800" cy="214890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800"/>
              <a:buNone/>
              <a:defRPr sz="1800" i="1">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8" name="Google Shape;248;p35"/>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Meet the Presenters-3">
  <p:cSld name="1_Meet the Presenters-3">
    <p:spTree>
      <p:nvGrpSpPr>
        <p:cNvPr id="1" name="Shape 249"/>
        <p:cNvGrpSpPr/>
        <p:nvPr/>
      </p:nvGrpSpPr>
      <p:grpSpPr>
        <a:xfrm>
          <a:off x="0" y="0"/>
          <a:ext cx="0" cy="0"/>
          <a:chOff x="0" y="0"/>
          <a:chExt cx="0" cy="0"/>
        </a:xfrm>
      </p:grpSpPr>
      <p:sp>
        <p:nvSpPr>
          <p:cNvPr id="250" name="Google Shape;250;p36"/>
          <p:cNvSpPr txBox="1">
            <a:spLocks noGrp="1"/>
          </p:cNvSpPr>
          <p:nvPr>
            <p:ph type="title"/>
          </p:nvPr>
        </p:nvSpPr>
        <p:spPr>
          <a:xfrm>
            <a:off x="396240" y="0"/>
            <a:ext cx="11399400" cy="11079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2"/>
              </a:buClr>
              <a:buSzPts val="3600"/>
              <a:buFont typeface="Open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36"/>
          <p:cNvSpPr>
            <a:spLocks noGrp="1"/>
          </p:cNvSpPr>
          <p:nvPr>
            <p:ph type="pic" idx="2"/>
          </p:nvPr>
        </p:nvSpPr>
        <p:spPr>
          <a:xfrm>
            <a:off x="1734281" y="1325880"/>
            <a:ext cx="1828800" cy="1828800"/>
          </a:xfrm>
          <a:prstGeom prst="ellipse">
            <a:avLst/>
          </a:prstGeom>
          <a:noFill/>
          <a:ln>
            <a:noFill/>
          </a:ln>
        </p:spPr>
      </p:sp>
      <p:sp>
        <p:nvSpPr>
          <p:cNvPr id="252" name="Google Shape;252;p36"/>
          <p:cNvSpPr txBox="1">
            <a:spLocks noGrp="1"/>
          </p:cNvSpPr>
          <p:nvPr>
            <p:ph type="body" idx="1"/>
          </p:nvPr>
        </p:nvSpPr>
        <p:spPr>
          <a:xfrm>
            <a:off x="1642841" y="3246120"/>
            <a:ext cx="2011800" cy="36990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800"/>
              <a:buNone/>
              <a:defRPr sz="1800" b="1">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3" name="Google Shape;253;p36"/>
          <p:cNvSpPr txBox="1">
            <a:spLocks noGrp="1"/>
          </p:cNvSpPr>
          <p:nvPr>
            <p:ph type="body" idx="3"/>
          </p:nvPr>
        </p:nvSpPr>
        <p:spPr>
          <a:xfrm>
            <a:off x="1642841" y="3767328"/>
            <a:ext cx="2011800" cy="214890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800"/>
              <a:buNone/>
              <a:defRPr sz="1800" i="1">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4" name="Google Shape;254;p36"/>
          <p:cNvSpPr>
            <a:spLocks noGrp="1"/>
          </p:cNvSpPr>
          <p:nvPr>
            <p:ph type="pic" idx="4"/>
          </p:nvPr>
        </p:nvSpPr>
        <p:spPr>
          <a:xfrm>
            <a:off x="5181600" y="1325880"/>
            <a:ext cx="1828800" cy="1828800"/>
          </a:xfrm>
          <a:prstGeom prst="ellipse">
            <a:avLst/>
          </a:prstGeom>
          <a:noFill/>
          <a:ln>
            <a:noFill/>
          </a:ln>
        </p:spPr>
      </p:sp>
      <p:sp>
        <p:nvSpPr>
          <p:cNvPr id="255" name="Google Shape;255;p36"/>
          <p:cNvSpPr txBox="1">
            <a:spLocks noGrp="1"/>
          </p:cNvSpPr>
          <p:nvPr>
            <p:ph type="body" idx="5"/>
          </p:nvPr>
        </p:nvSpPr>
        <p:spPr>
          <a:xfrm>
            <a:off x="5090160" y="3246120"/>
            <a:ext cx="2011800" cy="36990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800"/>
              <a:buNone/>
              <a:defRPr sz="1800" b="1">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6" name="Google Shape;256;p36"/>
          <p:cNvSpPr txBox="1">
            <a:spLocks noGrp="1"/>
          </p:cNvSpPr>
          <p:nvPr>
            <p:ph type="body" idx="6"/>
          </p:nvPr>
        </p:nvSpPr>
        <p:spPr>
          <a:xfrm>
            <a:off x="5090160" y="3767328"/>
            <a:ext cx="2011800" cy="214890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800"/>
              <a:buNone/>
              <a:defRPr sz="1800" i="1">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7" name="Google Shape;257;p36"/>
          <p:cNvSpPr>
            <a:spLocks noGrp="1"/>
          </p:cNvSpPr>
          <p:nvPr>
            <p:ph type="pic" idx="7"/>
          </p:nvPr>
        </p:nvSpPr>
        <p:spPr>
          <a:xfrm>
            <a:off x="8628919" y="1325880"/>
            <a:ext cx="1828800" cy="1828800"/>
          </a:xfrm>
          <a:prstGeom prst="ellipse">
            <a:avLst/>
          </a:prstGeom>
          <a:noFill/>
          <a:ln>
            <a:noFill/>
          </a:ln>
        </p:spPr>
      </p:sp>
      <p:sp>
        <p:nvSpPr>
          <p:cNvPr id="258" name="Google Shape;258;p36"/>
          <p:cNvSpPr txBox="1">
            <a:spLocks noGrp="1"/>
          </p:cNvSpPr>
          <p:nvPr>
            <p:ph type="body" idx="8"/>
          </p:nvPr>
        </p:nvSpPr>
        <p:spPr>
          <a:xfrm>
            <a:off x="8537479" y="3246120"/>
            <a:ext cx="2011800" cy="36990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800"/>
              <a:buNone/>
              <a:defRPr sz="1800" b="1">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9" name="Google Shape;259;p36"/>
          <p:cNvSpPr txBox="1">
            <a:spLocks noGrp="1"/>
          </p:cNvSpPr>
          <p:nvPr>
            <p:ph type="body" idx="9"/>
          </p:nvPr>
        </p:nvSpPr>
        <p:spPr>
          <a:xfrm>
            <a:off x="8537479" y="3767328"/>
            <a:ext cx="2011800" cy="214890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800"/>
              <a:buNone/>
              <a:defRPr sz="1800" i="1">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0" name="Google Shape;260;p36"/>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Meet the Presenters-2">
  <p:cSld name="2_Meet the Presenters-2">
    <p:spTree>
      <p:nvGrpSpPr>
        <p:cNvPr id="1" name="Shape 261"/>
        <p:cNvGrpSpPr/>
        <p:nvPr/>
      </p:nvGrpSpPr>
      <p:grpSpPr>
        <a:xfrm>
          <a:off x="0" y="0"/>
          <a:ext cx="0" cy="0"/>
          <a:chOff x="0" y="0"/>
          <a:chExt cx="0" cy="0"/>
        </a:xfrm>
      </p:grpSpPr>
      <p:sp>
        <p:nvSpPr>
          <p:cNvPr id="262" name="Google Shape;262;p37"/>
          <p:cNvSpPr txBox="1">
            <a:spLocks noGrp="1"/>
          </p:cNvSpPr>
          <p:nvPr>
            <p:ph type="title"/>
          </p:nvPr>
        </p:nvSpPr>
        <p:spPr>
          <a:xfrm>
            <a:off x="396240" y="0"/>
            <a:ext cx="11399400" cy="11079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2"/>
              </a:buClr>
              <a:buSzPts val="3600"/>
              <a:buFont typeface="Open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3" name="Google Shape;263;p37"/>
          <p:cNvSpPr>
            <a:spLocks noGrp="1"/>
          </p:cNvSpPr>
          <p:nvPr>
            <p:ph type="pic" idx="2"/>
          </p:nvPr>
        </p:nvSpPr>
        <p:spPr>
          <a:xfrm>
            <a:off x="2842645" y="1387456"/>
            <a:ext cx="1828800" cy="1828800"/>
          </a:xfrm>
          <a:prstGeom prst="ellipse">
            <a:avLst/>
          </a:prstGeom>
          <a:noFill/>
          <a:ln>
            <a:noFill/>
          </a:ln>
        </p:spPr>
      </p:sp>
      <p:sp>
        <p:nvSpPr>
          <p:cNvPr id="264" name="Google Shape;264;p37"/>
          <p:cNvSpPr txBox="1">
            <a:spLocks noGrp="1"/>
          </p:cNvSpPr>
          <p:nvPr>
            <p:ph type="body" idx="1"/>
          </p:nvPr>
        </p:nvSpPr>
        <p:spPr>
          <a:xfrm>
            <a:off x="2751205" y="3307696"/>
            <a:ext cx="2011800" cy="36990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800"/>
              <a:buNone/>
              <a:defRPr sz="1800" b="1">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5" name="Google Shape;265;p37"/>
          <p:cNvSpPr txBox="1">
            <a:spLocks noGrp="1"/>
          </p:cNvSpPr>
          <p:nvPr>
            <p:ph type="body" idx="3"/>
          </p:nvPr>
        </p:nvSpPr>
        <p:spPr>
          <a:xfrm>
            <a:off x="2751205" y="3828904"/>
            <a:ext cx="2011800" cy="214890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800"/>
              <a:buNone/>
              <a:defRPr sz="1800" i="1">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6" name="Google Shape;266;p37"/>
          <p:cNvSpPr>
            <a:spLocks noGrp="1"/>
          </p:cNvSpPr>
          <p:nvPr>
            <p:ph type="pic" idx="4"/>
          </p:nvPr>
        </p:nvSpPr>
        <p:spPr>
          <a:xfrm>
            <a:off x="7617233" y="1387456"/>
            <a:ext cx="1828800" cy="1828800"/>
          </a:xfrm>
          <a:prstGeom prst="ellipse">
            <a:avLst/>
          </a:prstGeom>
          <a:noFill/>
          <a:ln>
            <a:noFill/>
          </a:ln>
        </p:spPr>
      </p:sp>
      <p:sp>
        <p:nvSpPr>
          <p:cNvPr id="267" name="Google Shape;267;p37"/>
          <p:cNvSpPr txBox="1">
            <a:spLocks noGrp="1"/>
          </p:cNvSpPr>
          <p:nvPr>
            <p:ph type="body" idx="5"/>
          </p:nvPr>
        </p:nvSpPr>
        <p:spPr>
          <a:xfrm>
            <a:off x="7525793" y="3307696"/>
            <a:ext cx="2011800" cy="36990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800"/>
              <a:buNone/>
              <a:defRPr sz="1800" b="1">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8" name="Google Shape;268;p37"/>
          <p:cNvSpPr txBox="1">
            <a:spLocks noGrp="1"/>
          </p:cNvSpPr>
          <p:nvPr>
            <p:ph type="body" idx="6"/>
          </p:nvPr>
        </p:nvSpPr>
        <p:spPr>
          <a:xfrm>
            <a:off x="7525793" y="3828904"/>
            <a:ext cx="2011800" cy="214890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800"/>
              <a:buNone/>
              <a:defRPr sz="1800" i="1">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9" name="Google Shape;269;p37"/>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Meet the Presenters-1">
  <p:cSld name="2_Meet the Presenters-1">
    <p:spTree>
      <p:nvGrpSpPr>
        <p:cNvPr id="1" name="Shape 270"/>
        <p:cNvGrpSpPr/>
        <p:nvPr/>
      </p:nvGrpSpPr>
      <p:grpSpPr>
        <a:xfrm>
          <a:off x="0" y="0"/>
          <a:ext cx="0" cy="0"/>
          <a:chOff x="0" y="0"/>
          <a:chExt cx="0" cy="0"/>
        </a:xfrm>
      </p:grpSpPr>
      <p:sp>
        <p:nvSpPr>
          <p:cNvPr id="271" name="Google Shape;271;p38"/>
          <p:cNvSpPr txBox="1">
            <a:spLocks noGrp="1"/>
          </p:cNvSpPr>
          <p:nvPr>
            <p:ph type="title"/>
          </p:nvPr>
        </p:nvSpPr>
        <p:spPr>
          <a:xfrm>
            <a:off x="396240" y="0"/>
            <a:ext cx="11399400" cy="11079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2"/>
              </a:buClr>
              <a:buSzPts val="3600"/>
              <a:buFont typeface="Open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38"/>
          <p:cNvSpPr>
            <a:spLocks noGrp="1"/>
          </p:cNvSpPr>
          <p:nvPr>
            <p:ph type="pic" idx="2"/>
          </p:nvPr>
        </p:nvSpPr>
        <p:spPr>
          <a:xfrm>
            <a:off x="5181600" y="1325880"/>
            <a:ext cx="1828800" cy="1828800"/>
          </a:xfrm>
          <a:prstGeom prst="ellipse">
            <a:avLst/>
          </a:prstGeom>
          <a:noFill/>
          <a:ln>
            <a:noFill/>
          </a:ln>
        </p:spPr>
      </p:sp>
      <p:sp>
        <p:nvSpPr>
          <p:cNvPr id="273" name="Google Shape;273;p38"/>
          <p:cNvSpPr txBox="1">
            <a:spLocks noGrp="1"/>
          </p:cNvSpPr>
          <p:nvPr>
            <p:ph type="body" idx="1"/>
          </p:nvPr>
        </p:nvSpPr>
        <p:spPr>
          <a:xfrm>
            <a:off x="5090160" y="3246120"/>
            <a:ext cx="2011800" cy="36990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800"/>
              <a:buNone/>
              <a:defRPr sz="1800" b="1">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4" name="Google Shape;274;p38"/>
          <p:cNvSpPr txBox="1">
            <a:spLocks noGrp="1"/>
          </p:cNvSpPr>
          <p:nvPr>
            <p:ph type="body" idx="3"/>
          </p:nvPr>
        </p:nvSpPr>
        <p:spPr>
          <a:xfrm>
            <a:off x="5090160" y="3767328"/>
            <a:ext cx="2011800" cy="214890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800"/>
              <a:buNone/>
              <a:defRPr sz="1800" i="1">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5" name="Google Shape;275;p38"/>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First Level No Bullet, Text Heavy">
  <p:cSld name="First Level No Bullet, Text Heavy">
    <p:spTree>
      <p:nvGrpSpPr>
        <p:cNvPr id="1" name="Shape 276"/>
        <p:cNvGrpSpPr/>
        <p:nvPr/>
      </p:nvGrpSpPr>
      <p:grpSpPr>
        <a:xfrm>
          <a:off x="0" y="0"/>
          <a:ext cx="0" cy="0"/>
          <a:chOff x="0" y="0"/>
          <a:chExt cx="0" cy="0"/>
        </a:xfrm>
      </p:grpSpPr>
      <p:sp>
        <p:nvSpPr>
          <p:cNvPr id="277" name="Google Shape;277;p39"/>
          <p:cNvSpPr txBox="1">
            <a:spLocks noGrp="1"/>
          </p:cNvSpPr>
          <p:nvPr>
            <p:ph type="title"/>
          </p:nvPr>
        </p:nvSpPr>
        <p:spPr>
          <a:xfrm>
            <a:off x="396240" y="0"/>
            <a:ext cx="11399400" cy="11079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2"/>
              </a:buClr>
              <a:buSzPts val="3600"/>
              <a:buFont typeface="Open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8" name="Google Shape;278;p39"/>
          <p:cNvSpPr txBox="1">
            <a:spLocks noGrp="1"/>
          </p:cNvSpPr>
          <p:nvPr>
            <p:ph type="body" idx="1"/>
          </p:nvPr>
        </p:nvSpPr>
        <p:spPr>
          <a:xfrm>
            <a:off x="457200" y="1280160"/>
            <a:ext cx="11338500" cy="4554600"/>
          </a:xfrm>
          <a:prstGeom prst="rect">
            <a:avLst/>
          </a:prstGeom>
          <a:noFill/>
          <a:ln>
            <a:noFill/>
          </a:ln>
        </p:spPr>
        <p:txBody>
          <a:bodyPr spcFirstLastPara="1" wrap="square" lIns="0" tIns="0" rIns="0" bIns="0" anchor="t" anchorCtr="0">
            <a:normAutofit/>
          </a:bodyPr>
          <a:lstStyle>
            <a:lvl1pPr marL="457200" marR="0" lvl="0" indent="-228600" algn="l">
              <a:lnSpc>
                <a:spcPct val="105000"/>
              </a:lnSpc>
              <a:spcBef>
                <a:spcPts val="600"/>
              </a:spcBef>
              <a:spcAft>
                <a:spcPts val="0"/>
              </a:spcAft>
              <a:buClr>
                <a:schemeClr val="dk1"/>
              </a:buClr>
              <a:buSzPts val="2000"/>
              <a:buFont typeface="Arial"/>
              <a:buNone/>
              <a:defRPr sz="2000">
                <a:solidFill>
                  <a:schemeClr val="dk1"/>
                </a:solidFill>
              </a:defRPr>
            </a:lvl1pPr>
            <a:lvl2pPr marL="914400" lvl="1" indent="-355600" algn="l">
              <a:lnSpc>
                <a:spcPct val="105000"/>
              </a:lnSpc>
              <a:spcBef>
                <a:spcPts val="600"/>
              </a:spcBef>
              <a:spcAft>
                <a:spcPts val="0"/>
              </a:spcAft>
              <a:buClr>
                <a:schemeClr val="dk1"/>
              </a:buClr>
              <a:buSzPts val="2000"/>
              <a:buFont typeface="Arial"/>
              <a:buChar char="•"/>
              <a:defRPr sz="2000">
                <a:solidFill>
                  <a:schemeClr val="dk1"/>
                </a:solidFill>
              </a:defRPr>
            </a:lvl2pPr>
            <a:lvl3pPr marL="1371600" lvl="2" indent="-355600" algn="l">
              <a:lnSpc>
                <a:spcPct val="105000"/>
              </a:lnSpc>
              <a:spcBef>
                <a:spcPts val="600"/>
              </a:spcBef>
              <a:spcAft>
                <a:spcPts val="0"/>
              </a:spcAft>
              <a:buClr>
                <a:schemeClr val="dk1"/>
              </a:buClr>
              <a:buSzPts val="2000"/>
              <a:buFont typeface="Calibri"/>
              <a:buChar char="–"/>
              <a:defRPr sz="2000">
                <a:solidFill>
                  <a:schemeClr val="dk1"/>
                </a:solidFill>
              </a:defRPr>
            </a:lvl3pPr>
            <a:lvl4pPr marL="1828800" lvl="3" indent="-368300" algn="l">
              <a:lnSpc>
                <a:spcPct val="105000"/>
              </a:lnSpc>
              <a:spcBef>
                <a:spcPts val="600"/>
              </a:spcBef>
              <a:spcAft>
                <a:spcPts val="0"/>
              </a:spcAft>
              <a:buClr>
                <a:schemeClr val="dk1"/>
              </a:buClr>
              <a:buSzPts val="2200"/>
              <a:buFont typeface="Calibri"/>
              <a:buChar char="»"/>
              <a:defRPr sz="2000">
                <a:solidFill>
                  <a:schemeClr val="dk1"/>
                </a:solidFill>
              </a:defRPr>
            </a:lvl4pPr>
            <a:lvl5pPr marL="2286000" lvl="4" indent="-368300" algn="l">
              <a:lnSpc>
                <a:spcPct val="105000"/>
              </a:lnSpc>
              <a:spcBef>
                <a:spcPts val="600"/>
              </a:spcBef>
              <a:spcAft>
                <a:spcPts val="0"/>
              </a:spcAft>
              <a:buClr>
                <a:schemeClr val="dk1"/>
              </a:buClr>
              <a:buSzPts val="2200"/>
              <a:buFont typeface="Calibri"/>
              <a:buChar char="◦"/>
              <a:defRPr sz="2000">
                <a:solidFill>
                  <a:schemeClr val="dk1"/>
                </a:solidFill>
              </a:defRPr>
            </a:lvl5pPr>
            <a:lvl6pPr marL="2743200" lvl="5" indent="-355600" algn="l">
              <a:lnSpc>
                <a:spcPct val="105000"/>
              </a:lnSpc>
              <a:spcBef>
                <a:spcPts val="600"/>
              </a:spcBef>
              <a:spcAft>
                <a:spcPts val="0"/>
              </a:spcAft>
              <a:buClr>
                <a:schemeClr val="dk1"/>
              </a:buClr>
              <a:buSzPts val="2000"/>
              <a:buFont typeface="Calibri"/>
              <a:buChar char="›"/>
              <a:defRPr sz="2000">
                <a:solidFill>
                  <a:schemeClr val="dk1"/>
                </a:solidFill>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9" name="Google Shape;279;p39"/>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80" name="Google Shape;280;p39"/>
          <p:cNvSpPr txBox="1">
            <a:spLocks noGrp="1"/>
          </p:cNvSpPr>
          <p:nvPr>
            <p:ph type="body" idx="2"/>
          </p:nvPr>
        </p:nvSpPr>
        <p:spPr>
          <a:xfrm>
            <a:off x="566057" y="5921828"/>
            <a:ext cx="11229600" cy="3222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900"/>
              <a:buNone/>
              <a:defRPr sz="900"/>
            </a:lvl1pPr>
            <a:lvl2pPr marL="914400" lvl="1" indent="-228600" algn="l">
              <a:lnSpc>
                <a:spcPct val="100000"/>
              </a:lnSpc>
              <a:spcBef>
                <a:spcPts val="0"/>
              </a:spcBef>
              <a:spcAft>
                <a:spcPts val="0"/>
              </a:spcAft>
              <a:buSzPts val="1000"/>
              <a:buNone/>
              <a:defRPr sz="1000"/>
            </a:lvl2pPr>
            <a:lvl3pPr marL="1371600" lvl="2" indent="-228600" algn="l">
              <a:lnSpc>
                <a:spcPct val="100000"/>
              </a:lnSpc>
              <a:spcBef>
                <a:spcPts val="0"/>
              </a:spcBef>
              <a:spcAft>
                <a:spcPts val="0"/>
              </a:spcAft>
              <a:buSzPts val="1000"/>
              <a:buNone/>
              <a:defRPr sz="1000"/>
            </a:lvl3pPr>
            <a:lvl4pPr marL="1828800" lvl="3" indent="-228600" algn="l">
              <a:lnSpc>
                <a:spcPct val="100000"/>
              </a:lnSpc>
              <a:spcBef>
                <a:spcPts val="0"/>
              </a:spcBef>
              <a:spcAft>
                <a:spcPts val="0"/>
              </a:spcAft>
              <a:buSzPts val="1100"/>
              <a:buNone/>
              <a:defRPr sz="1000"/>
            </a:lvl4pPr>
            <a:lvl5pPr marL="2286000" lvl="4" indent="-228600" algn="l">
              <a:lnSpc>
                <a:spcPct val="100000"/>
              </a:lnSpc>
              <a:spcBef>
                <a:spcPts val="0"/>
              </a:spcBef>
              <a:spcAft>
                <a:spcPts val="0"/>
              </a:spcAft>
              <a:buSzPts val="1000"/>
              <a:buNone/>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ext Heavy with image">
  <p:cSld name="Text Heavy with image">
    <p:spTree>
      <p:nvGrpSpPr>
        <p:cNvPr id="1" name="Shape 281"/>
        <p:cNvGrpSpPr/>
        <p:nvPr/>
      </p:nvGrpSpPr>
      <p:grpSpPr>
        <a:xfrm>
          <a:off x="0" y="0"/>
          <a:ext cx="0" cy="0"/>
          <a:chOff x="0" y="0"/>
          <a:chExt cx="0" cy="0"/>
        </a:xfrm>
      </p:grpSpPr>
      <p:sp>
        <p:nvSpPr>
          <p:cNvPr id="282" name="Google Shape;282;p40"/>
          <p:cNvSpPr txBox="1">
            <a:spLocks noGrp="1"/>
          </p:cNvSpPr>
          <p:nvPr>
            <p:ph type="title"/>
          </p:nvPr>
        </p:nvSpPr>
        <p:spPr>
          <a:xfrm>
            <a:off x="396240" y="0"/>
            <a:ext cx="11399400" cy="11079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2"/>
              </a:buClr>
              <a:buSzPts val="3600"/>
              <a:buFont typeface="Open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40"/>
          <p:cNvSpPr txBox="1">
            <a:spLocks noGrp="1"/>
          </p:cNvSpPr>
          <p:nvPr>
            <p:ph type="body" idx="1"/>
          </p:nvPr>
        </p:nvSpPr>
        <p:spPr>
          <a:xfrm>
            <a:off x="457200" y="1280160"/>
            <a:ext cx="6575100" cy="4846200"/>
          </a:xfrm>
          <a:prstGeom prst="rect">
            <a:avLst/>
          </a:prstGeom>
          <a:noFill/>
          <a:ln>
            <a:noFill/>
          </a:ln>
        </p:spPr>
        <p:txBody>
          <a:bodyPr spcFirstLastPara="1" wrap="square" lIns="0" tIns="0" rIns="0" bIns="0" anchor="t" anchorCtr="0">
            <a:normAutofit/>
          </a:bodyPr>
          <a:lstStyle>
            <a:lvl1pPr marL="457200" marR="0" lvl="0" indent="-228600" algn="l">
              <a:lnSpc>
                <a:spcPct val="105000"/>
              </a:lnSpc>
              <a:spcBef>
                <a:spcPts val="600"/>
              </a:spcBef>
              <a:spcAft>
                <a:spcPts val="0"/>
              </a:spcAft>
              <a:buClr>
                <a:schemeClr val="dk1"/>
              </a:buClr>
              <a:buSzPts val="2000"/>
              <a:buFont typeface="Arial"/>
              <a:buNone/>
              <a:defRPr sz="2000">
                <a:solidFill>
                  <a:schemeClr val="dk1"/>
                </a:solidFill>
              </a:defRPr>
            </a:lvl1pPr>
            <a:lvl2pPr marL="914400" lvl="1" indent="-355600" algn="l">
              <a:lnSpc>
                <a:spcPct val="105000"/>
              </a:lnSpc>
              <a:spcBef>
                <a:spcPts val="600"/>
              </a:spcBef>
              <a:spcAft>
                <a:spcPts val="0"/>
              </a:spcAft>
              <a:buClr>
                <a:schemeClr val="dk1"/>
              </a:buClr>
              <a:buSzPts val="2000"/>
              <a:buFont typeface="Arial"/>
              <a:buChar char="•"/>
              <a:defRPr sz="2000">
                <a:solidFill>
                  <a:schemeClr val="dk1"/>
                </a:solidFill>
              </a:defRPr>
            </a:lvl2pPr>
            <a:lvl3pPr marL="1371600" lvl="2" indent="-355600" algn="l">
              <a:lnSpc>
                <a:spcPct val="105000"/>
              </a:lnSpc>
              <a:spcBef>
                <a:spcPts val="600"/>
              </a:spcBef>
              <a:spcAft>
                <a:spcPts val="0"/>
              </a:spcAft>
              <a:buClr>
                <a:schemeClr val="dk1"/>
              </a:buClr>
              <a:buSzPts val="2000"/>
              <a:buFont typeface="Calibri"/>
              <a:buChar char="–"/>
              <a:defRPr sz="2000">
                <a:solidFill>
                  <a:schemeClr val="dk1"/>
                </a:solidFill>
              </a:defRPr>
            </a:lvl3pPr>
            <a:lvl4pPr marL="1828800" lvl="3" indent="-368300" algn="l">
              <a:lnSpc>
                <a:spcPct val="105000"/>
              </a:lnSpc>
              <a:spcBef>
                <a:spcPts val="600"/>
              </a:spcBef>
              <a:spcAft>
                <a:spcPts val="0"/>
              </a:spcAft>
              <a:buClr>
                <a:schemeClr val="dk1"/>
              </a:buClr>
              <a:buSzPts val="2200"/>
              <a:buFont typeface="Calibri"/>
              <a:buChar char="»"/>
              <a:defRPr sz="2000">
                <a:solidFill>
                  <a:schemeClr val="dk1"/>
                </a:solidFill>
              </a:defRPr>
            </a:lvl4pPr>
            <a:lvl5pPr marL="2286000" lvl="4" indent="-368300" algn="l">
              <a:lnSpc>
                <a:spcPct val="105000"/>
              </a:lnSpc>
              <a:spcBef>
                <a:spcPts val="600"/>
              </a:spcBef>
              <a:spcAft>
                <a:spcPts val="0"/>
              </a:spcAft>
              <a:buClr>
                <a:schemeClr val="dk1"/>
              </a:buClr>
              <a:buSzPts val="2200"/>
              <a:buFont typeface="Calibri"/>
              <a:buChar char="◦"/>
              <a:defRPr sz="2000">
                <a:solidFill>
                  <a:schemeClr val="dk1"/>
                </a:solidFill>
              </a:defRPr>
            </a:lvl5pPr>
            <a:lvl6pPr marL="2743200" lvl="5" indent="-355600" algn="l">
              <a:lnSpc>
                <a:spcPct val="105000"/>
              </a:lnSpc>
              <a:spcBef>
                <a:spcPts val="600"/>
              </a:spcBef>
              <a:spcAft>
                <a:spcPts val="0"/>
              </a:spcAft>
              <a:buClr>
                <a:schemeClr val="dk1"/>
              </a:buClr>
              <a:buSzPts val="2000"/>
              <a:buFont typeface="Calibri"/>
              <a:buChar char="›"/>
              <a:defRPr sz="2000">
                <a:solidFill>
                  <a:schemeClr val="dk1"/>
                </a:solidFill>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4" name="Google Shape;284;p40"/>
          <p:cNvSpPr txBox="1">
            <a:spLocks noGrp="1"/>
          </p:cNvSpPr>
          <p:nvPr>
            <p:ph type="body" idx="2"/>
          </p:nvPr>
        </p:nvSpPr>
        <p:spPr>
          <a:xfrm>
            <a:off x="7112000" y="1280160"/>
            <a:ext cx="4683000" cy="4846200"/>
          </a:xfrm>
          <a:prstGeom prst="rect">
            <a:avLst/>
          </a:prstGeom>
          <a:noFill/>
          <a:ln>
            <a:noFill/>
          </a:ln>
        </p:spPr>
        <p:txBody>
          <a:bodyPr spcFirstLastPara="1" wrap="square" lIns="0" tIns="0" rIns="0" bIns="0" anchor="t" anchorCtr="0">
            <a:normAutofit/>
          </a:bodyPr>
          <a:lstStyle>
            <a:lvl1pPr marL="457200" lvl="0" indent="-355600" algn="l">
              <a:lnSpc>
                <a:spcPct val="100000"/>
              </a:lnSpc>
              <a:spcBef>
                <a:spcPts val="1800"/>
              </a:spcBef>
              <a:spcAft>
                <a:spcPts val="0"/>
              </a:spcAft>
              <a:buSzPts val="2000"/>
              <a:buChar char="•"/>
              <a:defRPr sz="2000">
                <a:solidFill>
                  <a:schemeClr val="dk1"/>
                </a:solidFill>
              </a:defRPr>
            </a:lvl1pPr>
            <a:lvl2pPr marL="914400" lvl="1" indent="-355600" algn="l">
              <a:lnSpc>
                <a:spcPct val="100000"/>
              </a:lnSpc>
              <a:spcBef>
                <a:spcPts val="600"/>
              </a:spcBef>
              <a:spcAft>
                <a:spcPts val="0"/>
              </a:spcAft>
              <a:buSzPts val="2000"/>
              <a:buChar char="–"/>
              <a:defRPr sz="2000">
                <a:solidFill>
                  <a:schemeClr val="dk1"/>
                </a:solidFill>
              </a:defRPr>
            </a:lvl2pPr>
            <a:lvl3pPr marL="1371600" lvl="2" indent="-355600" algn="l">
              <a:lnSpc>
                <a:spcPct val="100000"/>
              </a:lnSpc>
              <a:spcBef>
                <a:spcPts val="600"/>
              </a:spcBef>
              <a:spcAft>
                <a:spcPts val="0"/>
              </a:spcAft>
              <a:buSzPts val="2000"/>
              <a:buChar char="»"/>
              <a:defRPr sz="2000">
                <a:solidFill>
                  <a:schemeClr val="dk1"/>
                </a:solidFill>
              </a:defRPr>
            </a:lvl3pPr>
            <a:lvl4pPr marL="1828800" lvl="3" indent="-368300" algn="l">
              <a:lnSpc>
                <a:spcPct val="100000"/>
              </a:lnSpc>
              <a:spcBef>
                <a:spcPts val="600"/>
              </a:spcBef>
              <a:spcAft>
                <a:spcPts val="0"/>
              </a:spcAft>
              <a:buSzPts val="2200"/>
              <a:buChar char="◦"/>
              <a:defRPr sz="2000">
                <a:solidFill>
                  <a:schemeClr val="dk1"/>
                </a:solidFill>
              </a:defRPr>
            </a:lvl4pPr>
            <a:lvl5pPr marL="2286000" lvl="4" indent="-355600" algn="l">
              <a:lnSpc>
                <a:spcPct val="100000"/>
              </a:lnSpc>
              <a:spcBef>
                <a:spcPts val="600"/>
              </a:spcBef>
              <a:spcAft>
                <a:spcPts val="0"/>
              </a:spcAft>
              <a:buSzPts val="2000"/>
              <a:buChar char="›"/>
              <a:defRPr sz="2000">
                <a:solidFill>
                  <a:schemeClr val="dk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5" name="Google Shape;285;p40"/>
          <p:cNvSpPr txBox="1">
            <a:spLocks noGrp="1"/>
          </p:cNvSpPr>
          <p:nvPr>
            <p:ph type="body" idx="3"/>
          </p:nvPr>
        </p:nvSpPr>
        <p:spPr>
          <a:xfrm>
            <a:off x="457200" y="6135688"/>
            <a:ext cx="11337900" cy="1920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400"/>
              </a:spcBef>
              <a:spcAft>
                <a:spcPts val="0"/>
              </a:spcAft>
              <a:buSzPts val="1000"/>
              <a:buNone/>
              <a:defRPr sz="1000">
                <a:solidFill>
                  <a:schemeClr val="dk1"/>
                </a:solidFill>
              </a:defRPr>
            </a:lvl1pPr>
            <a:lvl2pPr marL="914400" lvl="1" indent="-228600" algn="l">
              <a:lnSpc>
                <a:spcPct val="100000"/>
              </a:lnSpc>
              <a:spcBef>
                <a:spcPts val="0"/>
              </a:spcBef>
              <a:spcAft>
                <a:spcPts val="0"/>
              </a:spcAft>
              <a:buSzPts val="1000"/>
              <a:buNone/>
              <a:defRPr sz="1000"/>
            </a:lvl2pPr>
            <a:lvl3pPr marL="1371600" lvl="2" indent="-228600" algn="l">
              <a:lnSpc>
                <a:spcPct val="100000"/>
              </a:lnSpc>
              <a:spcBef>
                <a:spcPts val="0"/>
              </a:spcBef>
              <a:spcAft>
                <a:spcPts val="0"/>
              </a:spcAft>
              <a:buSzPts val="1000"/>
              <a:buNone/>
              <a:defRPr sz="1000"/>
            </a:lvl3pPr>
            <a:lvl4pPr marL="1828800" lvl="3" indent="-228600" algn="l">
              <a:lnSpc>
                <a:spcPct val="100000"/>
              </a:lnSpc>
              <a:spcBef>
                <a:spcPts val="0"/>
              </a:spcBef>
              <a:spcAft>
                <a:spcPts val="0"/>
              </a:spcAft>
              <a:buSzPts val="1100"/>
              <a:buNone/>
              <a:defRPr sz="1000"/>
            </a:lvl4pPr>
            <a:lvl5pPr marL="2286000" lvl="4" indent="-228600" algn="l">
              <a:lnSpc>
                <a:spcPct val="100000"/>
              </a:lnSpc>
              <a:spcBef>
                <a:spcPts val="0"/>
              </a:spcBef>
              <a:spcAft>
                <a:spcPts val="0"/>
              </a:spcAft>
              <a:buSzPts val="1000"/>
              <a:buNone/>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6" name="Google Shape;286;p40"/>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Contact Light">
  <p:cSld name="Contact Light">
    <p:bg>
      <p:bgPr>
        <a:solidFill>
          <a:schemeClr val="lt1"/>
        </a:solidFill>
        <a:effectLst/>
      </p:bgPr>
    </p:bg>
    <p:spTree>
      <p:nvGrpSpPr>
        <p:cNvPr id="1" name="Shape 287"/>
        <p:cNvGrpSpPr/>
        <p:nvPr/>
      </p:nvGrpSpPr>
      <p:grpSpPr>
        <a:xfrm>
          <a:off x="0" y="0"/>
          <a:ext cx="0" cy="0"/>
          <a:chOff x="0" y="0"/>
          <a:chExt cx="0" cy="0"/>
        </a:xfrm>
      </p:grpSpPr>
      <p:grpSp>
        <p:nvGrpSpPr>
          <p:cNvPr id="288" name="Google Shape;288;p41"/>
          <p:cNvGrpSpPr/>
          <p:nvPr/>
        </p:nvGrpSpPr>
        <p:grpSpPr>
          <a:xfrm>
            <a:off x="8207171" y="-10973"/>
            <a:ext cx="3984945" cy="5443073"/>
            <a:chOff x="8207171" y="-10973"/>
            <a:chExt cx="3984945" cy="5443073"/>
          </a:xfrm>
        </p:grpSpPr>
        <p:sp>
          <p:nvSpPr>
            <p:cNvPr id="289" name="Google Shape;289;p41"/>
            <p:cNvSpPr/>
            <p:nvPr/>
          </p:nvSpPr>
          <p:spPr>
            <a:xfrm>
              <a:off x="8894516" y="0"/>
              <a:ext cx="3297600" cy="5432100"/>
            </a:xfrm>
            <a:prstGeom prst="rect">
              <a:avLst/>
            </a:prstGeom>
            <a:gradFill>
              <a:gsLst>
                <a:gs pos="0">
                  <a:srgbClr val="75A042">
                    <a:alpha val="24705"/>
                  </a:srgbClr>
                </a:gs>
                <a:gs pos="26000">
                  <a:srgbClr val="007186">
                    <a:alpha val="24705"/>
                  </a:srgbClr>
                </a:gs>
                <a:gs pos="81000">
                  <a:srgbClr val="003843">
                    <a:alpha val="24705"/>
                  </a:srgbClr>
                </a:gs>
                <a:gs pos="100000">
                  <a:srgbClr val="003843">
                    <a:alpha val="24705"/>
                  </a:srgbClr>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dk2"/>
                </a:solidFill>
                <a:latin typeface="Open Sans"/>
                <a:ea typeface="Open Sans"/>
                <a:cs typeface="Open Sans"/>
                <a:sym typeface="Open Sans"/>
              </a:endParaRPr>
            </a:p>
          </p:txBody>
        </p:sp>
        <p:sp>
          <p:nvSpPr>
            <p:cNvPr id="290" name="Google Shape;290;p41"/>
            <p:cNvSpPr/>
            <p:nvPr/>
          </p:nvSpPr>
          <p:spPr>
            <a:xfrm>
              <a:off x="8207171" y="-10973"/>
              <a:ext cx="687345" cy="5433619"/>
            </a:xfrm>
            <a:custGeom>
              <a:avLst/>
              <a:gdLst/>
              <a:ahLst/>
              <a:cxnLst/>
              <a:rect l="l" t="t" r="r" b="b"/>
              <a:pathLst>
                <a:path w="687345" h="5460924" extrusionOk="0">
                  <a:moveTo>
                    <a:pt x="687345" y="0"/>
                  </a:moveTo>
                  <a:lnTo>
                    <a:pt x="687345" y="5460924"/>
                  </a:lnTo>
                  <a:lnTo>
                    <a:pt x="568098" y="5228097"/>
                  </a:lnTo>
                  <a:cubicBezTo>
                    <a:pt x="204026" y="4472525"/>
                    <a:pt x="0" y="3625320"/>
                    <a:pt x="0" y="2730462"/>
                  </a:cubicBezTo>
                  <a:cubicBezTo>
                    <a:pt x="0" y="1835604"/>
                    <a:pt x="204026" y="988399"/>
                    <a:pt x="568098" y="232827"/>
                  </a:cubicBezTo>
                  <a:lnTo>
                    <a:pt x="687345" y="0"/>
                  </a:lnTo>
                  <a:close/>
                </a:path>
              </a:pathLst>
            </a:custGeom>
            <a:gradFill>
              <a:gsLst>
                <a:gs pos="0">
                  <a:srgbClr val="75A042">
                    <a:alpha val="24705"/>
                  </a:srgbClr>
                </a:gs>
                <a:gs pos="26000">
                  <a:srgbClr val="007186">
                    <a:alpha val="24705"/>
                  </a:srgbClr>
                </a:gs>
                <a:gs pos="81000">
                  <a:srgbClr val="003843">
                    <a:alpha val="24705"/>
                  </a:srgbClr>
                </a:gs>
                <a:gs pos="100000">
                  <a:srgbClr val="003843">
                    <a:alpha val="24705"/>
                  </a:srgbClr>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dk2"/>
                </a:solidFill>
                <a:latin typeface="Open Sans"/>
                <a:ea typeface="Open Sans"/>
                <a:cs typeface="Open Sans"/>
                <a:sym typeface="Open Sans"/>
              </a:endParaRPr>
            </a:p>
          </p:txBody>
        </p:sp>
      </p:grpSp>
      <p:sp>
        <p:nvSpPr>
          <p:cNvPr id="291" name="Google Shape;291;p41"/>
          <p:cNvSpPr txBox="1">
            <a:spLocks noGrp="1"/>
          </p:cNvSpPr>
          <p:nvPr>
            <p:ph type="ctrTitle"/>
          </p:nvPr>
        </p:nvSpPr>
        <p:spPr>
          <a:xfrm>
            <a:off x="381000" y="659325"/>
            <a:ext cx="7343400" cy="276900"/>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Clr>
                <a:schemeClr val="accent1"/>
              </a:buClr>
              <a:buSzPts val="1800"/>
              <a:buFont typeface="Open Sans"/>
              <a:buNone/>
              <a:defRPr sz="18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92" name="Google Shape;292;p41" descr="Facebook icon"/>
          <p:cNvPicPr preferRelativeResize="0"/>
          <p:nvPr/>
        </p:nvPicPr>
        <p:blipFill rotWithShape="1">
          <a:blip r:embed="rId2">
            <a:alphaModFix/>
          </a:blip>
          <a:srcRect/>
          <a:stretch/>
        </p:blipFill>
        <p:spPr>
          <a:xfrm>
            <a:off x="426718" y="3688560"/>
            <a:ext cx="417653" cy="417653"/>
          </a:xfrm>
          <a:prstGeom prst="rect">
            <a:avLst/>
          </a:prstGeom>
          <a:noFill/>
          <a:ln w="9525" cap="flat" cmpd="sng">
            <a:solidFill>
              <a:schemeClr val="lt1"/>
            </a:solidFill>
            <a:prstDash val="solid"/>
            <a:round/>
            <a:headEnd type="none" w="sm" len="sm"/>
            <a:tailEnd type="none" w="sm" len="sm"/>
          </a:ln>
        </p:spPr>
      </p:pic>
      <p:pic>
        <p:nvPicPr>
          <p:cNvPr id="293" name="Google Shape;293;p41"/>
          <p:cNvPicPr preferRelativeResize="0"/>
          <p:nvPr/>
        </p:nvPicPr>
        <p:blipFill rotWithShape="1">
          <a:blip r:embed="rId3">
            <a:alphaModFix/>
          </a:blip>
          <a:srcRect/>
          <a:stretch/>
        </p:blipFill>
        <p:spPr>
          <a:xfrm>
            <a:off x="426719" y="4182054"/>
            <a:ext cx="417653" cy="417653"/>
          </a:xfrm>
          <a:prstGeom prst="rect">
            <a:avLst/>
          </a:prstGeom>
          <a:noFill/>
          <a:ln w="9525" cap="flat" cmpd="sng">
            <a:solidFill>
              <a:schemeClr val="lt1"/>
            </a:solidFill>
            <a:prstDash val="solid"/>
            <a:round/>
            <a:headEnd type="none" w="sm" len="sm"/>
            <a:tailEnd type="none" w="sm" len="sm"/>
          </a:ln>
        </p:spPr>
      </p:pic>
      <p:sp>
        <p:nvSpPr>
          <p:cNvPr id="294" name="Google Shape;294;p41"/>
          <p:cNvSpPr txBox="1">
            <a:spLocks noGrp="1"/>
          </p:cNvSpPr>
          <p:nvPr>
            <p:ph type="body" idx="1"/>
          </p:nvPr>
        </p:nvSpPr>
        <p:spPr>
          <a:xfrm>
            <a:off x="948266" y="3799939"/>
            <a:ext cx="6776100" cy="7464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1800"/>
              </a:spcBef>
              <a:spcAft>
                <a:spcPts val="0"/>
              </a:spcAft>
              <a:buSzPts val="1600"/>
              <a:buNone/>
              <a:defRPr sz="1600">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5" name="Google Shape;295;p41"/>
          <p:cNvSpPr txBox="1">
            <a:spLocks noGrp="1"/>
          </p:cNvSpPr>
          <p:nvPr>
            <p:ph type="body" idx="2"/>
          </p:nvPr>
        </p:nvSpPr>
        <p:spPr>
          <a:xfrm>
            <a:off x="3063240" y="5791058"/>
            <a:ext cx="7871100" cy="8886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600"/>
              </a:spcBef>
              <a:spcAft>
                <a:spcPts val="0"/>
              </a:spcAft>
              <a:buSzPts val="700"/>
              <a:buNone/>
              <a:defRPr sz="700">
                <a:solidFill>
                  <a:schemeClr val="dk1"/>
                </a:solidFill>
              </a:defRPr>
            </a:lvl1pPr>
            <a:lvl2pPr marL="914400" lvl="1" indent="-228600" algn="l">
              <a:lnSpc>
                <a:spcPct val="100000"/>
              </a:lnSpc>
              <a:spcBef>
                <a:spcPts val="600"/>
              </a:spcBef>
              <a:spcAft>
                <a:spcPts val="0"/>
              </a:spcAft>
              <a:buSzPts val="2400"/>
              <a:buNone/>
              <a:defRPr/>
            </a:lvl2pPr>
            <a:lvl3pPr marL="1371600" lvl="2" indent="-228600" algn="l">
              <a:lnSpc>
                <a:spcPct val="100000"/>
              </a:lnSpc>
              <a:spcBef>
                <a:spcPts val="600"/>
              </a:spcBef>
              <a:spcAft>
                <a:spcPts val="0"/>
              </a:spcAft>
              <a:buSzPts val="2400"/>
              <a:buNone/>
              <a:defRPr/>
            </a:lvl3pPr>
            <a:lvl4pPr marL="1828800" lvl="3" indent="-228600" algn="l">
              <a:lnSpc>
                <a:spcPct val="100000"/>
              </a:lnSpc>
              <a:spcBef>
                <a:spcPts val="600"/>
              </a:spcBef>
              <a:spcAft>
                <a:spcPts val="0"/>
              </a:spcAft>
              <a:buSzPts val="2640"/>
              <a:buNone/>
              <a:defRPr/>
            </a:lvl4pPr>
            <a:lvl5pPr marL="2286000" lvl="4" indent="-228600" algn="l">
              <a:lnSpc>
                <a:spcPct val="100000"/>
              </a:lnSpc>
              <a:spcBef>
                <a:spcPts val="600"/>
              </a:spcBef>
              <a:spcAft>
                <a:spcPts val="0"/>
              </a:spcAft>
              <a:buSzPts val="240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6" name="Google Shape;296;p41"/>
          <p:cNvSpPr txBox="1">
            <a:spLocks noGrp="1"/>
          </p:cNvSpPr>
          <p:nvPr>
            <p:ph type="body" idx="3"/>
          </p:nvPr>
        </p:nvSpPr>
        <p:spPr>
          <a:xfrm>
            <a:off x="11302849" y="6605046"/>
            <a:ext cx="508200" cy="92400"/>
          </a:xfrm>
          <a:prstGeom prst="rect">
            <a:avLst/>
          </a:prstGeom>
          <a:noFill/>
          <a:ln>
            <a:noFill/>
          </a:ln>
        </p:spPr>
        <p:txBody>
          <a:bodyPr spcFirstLastPara="1" wrap="square" lIns="0" tIns="0" rIns="0" bIns="0" anchor="b" anchorCtr="0">
            <a:spAutoFit/>
          </a:bodyPr>
          <a:lstStyle>
            <a:lvl1pPr marL="457200" lvl="0" indent="-228600" algn="r">
              <a:lnSpc>
                <a:spcPct val="100000"/>
              </a:lnSpc>
              <a:spcBef>
                <a:spcPts val="1800"/>
              </a:spcBef>
              <a:spcAft>
                <a:spcPts val="0"/>
              </a:spcAft>
              <a:buSzPts val="600"/>
              <a:buNone/>
              <a:defRPr sz="600">
                <a:solidFill>
                  <a:schemeClr val="dk1"/>
                </a:solidFill>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297" name="Google Shape;297;p41"/>
          <p:cNvPicPr preferRelativeResize="0"/>
          <p:nvPr/>
        </p:nvPicPr>
        <p:blipFill rotWithShape="1">
          <a:blip r:embed="rId4">
            <a:alphaModFix/>
          </a:blip>
          <a:srcRect/>
          <a:stretch/>
        </p:blipFill>
        <p:spPr>
          <a:xfrm>
            <a:off x="301745" y="5487704"/>
            <a:ext cx="2314575" cy="1209675"/>
          </a:xfrm>
          <a:prstGeom prst="rect">
            <a:avLst/>
          </a:prstGeom>
          <a:noFill/>
          <a:ln>
            <a:noFill/>
          </a:ln>
        </p:spPr>
      </p:pic>
      <p:cxnSp>
        <p:nvCxnSpPr>
          <p:cNvPr id="298" name="Google Shape;298;p41"/>
          <p:cNvCxnSpPr/>
          <p:nvPr/>
        </p:nvCxnSpPr>
        <p:spPr>
          <a:xfrm>
            <a:off x="0" y="5432142"/>
            <a:ext cx="12189000" cy="0"/>
          </a:xfrm>
          <a:prstGeom prst="straightConnector1">
            <a:avLst/>
          </a:prstGeom>
          <a:noFill/>
          <a:ln w="38100" cap="flat" cmpd="sng">
            <a:solidFill>
              <a:schemeClr val="accent2"/>
            </a:solidFill>
            <a:prstDash val="solid"/>
            <a:miter lim="800000"/>
            <a:headEnd type="none" w="sm" len="sm"/>
            <a:tailEnd type="none" w="sm" len="sm"/>
          </a:ln>
        </p:spPr>
      </p:cxnSp>
      <p:sp>
        <p:nvSpPr>
          <p:cNvPr id="299" name="Google Shape;299;p41"/>
          <p:cNvSpPr txBox="1">
            <a:spLocks noGrp="1"/>
          </p:cNvSpPr>
          <p:nvPr>
            <p:ph type="body" idx="4"/>
          </p:nvPr>
        </p:nvSpPr>
        <p:spPr>
          <a:xfrm>
            <a:off x="380999" y="1012164"/>
            <a:ext cx="7343400" cy="24168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600"/>
              <a:buNone/>
              <a:defRPr sz="1600"/>
            </a:lvl1pPr>
            <a:lvl2pPr marL="914400" lvl="1" indent="-228600" algn="l">
              <a:lnSpc>
                <a:spcPct val="100000"/>
              </a:lnSpc>
              <a:spcBef>
                <a:spcPts val="600"/>
              </a:spcBef>
              <a:spcAft>
                <a:spcPts val="0"/>
              </a:spcAft>
              <a:buSzPts val="1800"/>
              <a:buNone/>
              <a:defRPr sz="1800"/>
            </a:lvl2pPr>
            <a:lvl3pPr marL="1371600" lvl="2" indent="-228600" algn="l">
              <a:lnSpc>
                <a:spcPct val="100000"/>
              </a:lnSpc>
              <a:spcBef>
                <a:spcPts val="600"/>
              </a:spcBef>
              <a:spcAft>
                <a:spcPts val="0"/>
              </a:spcAft>
              <a:buSzPts val="1800"/>
              <a:buNone/>
              <a:defRPr sz="1800"/>
            </a:lvl3pPr>
            <a:lvl4pPr marL="1828800" lvl="3" indent="-228600" algn="l">
              <a:lnSpc>
                <a:spcPct val="100000"/>
              </a:lnSpc>
              <a:spcBef>
                <a:spcPts val="600"/>
              </a:spcBef>
              <a:spcAft>
                <a:spcPts val="0"/>
              </a:spcAft>
              <a:buSzPts val="1980"/>
              <a:buNone/>
              <a:defRPr sz="1800"/>
            </a:lvl4pPr>
            <a:lvl5pPr marL="2286000" lvl="4" indent="-228600" algn="l">
              <a:lnSpc>
                <a:spcPct val="100000"/>
              </a:lnSpc>
              <a:spcBef>
                <a:spcPts val="600"/>
              </a:spcBef>
              <a:spcAft>
                <a:spcPts val="0"/>
              </a:spcAft>
              <a:buSzPts val="1800"/>
              <a:buNone/>
              <a:defRPr sz="1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grpSp>
        <p:nvGrpSpPr>
          <p:cNvPr id="300" name="Google Shape;300;p41"/>
          <p:cNvGrpSpPr/>
          <p:nvPr/>
        </p:nvGrpSpPr>
        <p:grpSpPr>
          <a:xfrm>
            <a:off x="8494529" y="-92252"/>
            <a:ext cx="3832530" cy="5762782"/>
            <a:chOff x="9704153" y="0"/>
            <a:chExt cx="3832530" cy="5762782"/>
          </a:xfrm>
        </p:grpSpPr>
        <p:pic>
          <p:nvPicPr>
            <p:cNvPr id="301" name="Google Shape;301;p41" descr="A white logo with a black background&#10;&#10;Description automatically generated"/>
            <p:cNvPicPr preferRelativeResize="0"/>
            <p:nvPr/>
          </p:nvPicPr>
          <p:blipFill rotWithShape="1">
            <a:blip r:embed="rId5">
              <a:alphaModFix amt="25000"/>
            </a:blip>
            <a:srcRect/>
            <a:stretch/>
          </p:blipFill>
          <p:spPr>
            <a:xfrm>
              <a:off x="9704153" y="0"/>
              <a:ext cx="3832530" cy="5762782"/>
            </a:xfrm>
            <a:prstGeom prst="rect">
              <a:avLst/>
            </a:prstGeom>
            <a:noFill/>
            <a:ln>
              <a:noFill/>
            </a:ln>
          </p:spPr>
        </p:pic>
        <p:sp>
          <p:nvSpPr>
            <p:cNvPr id="302" name="Google Shape;302;p41"/>
            <p:cNvSpPr/>
            <p:nvPr/>
          </p:nvSpPr>
          <p:spPr>
            <a:xfrm>
              <a:off x="11685645" y="2361203"/>
              <a:ext cx="1131393" cy="603306"/>
            </a:xfrm>
            <a:custGeom>
              <a:avLst/>
              <a:gdLst/>
              <a:ahLst/>
              <a:cxnLst/>
              <a:rect l="l" t="t" r="r" b="b"/>
              <a:pathLst>
                <a:path w="623357" h="332400" extrusionOk="0">
                  <a:moveTo>
                    <a:pt x="623357" y="51866"/>
                  </a:moveTo>
                  <a:cubicBezTo>
                    <a:pt x="607374" y="209422"/>
                    <a:pt x="474286" y="332401"/>
                    <a:pt x="312168" y="332401"/>
                  </a:cubicBezTo>
                  <a:cubicBezTo>
                    <a:pt x="150049" y="332401"/>
                    <a:pt x="13374" y="206160"/>
                    <a:pt x="0" y="45342"/>
                  </a:cubicBezTo>
                  <a:cubicBezTo>
                    <a:pt x="94922" y="16310"/>
                    <a:pt x="196369" y="0"/>
                    <a:pt x="301077" y="0"/>
                  </a:cubicBezTo>
                  <a:cubicBezTo>
                    <a:pt x="413614" y="0"/>
                    <a:pt x="521911" y="18267"/>
                    <a:pt x="623031" y="51866"/>
                  </a:cubicBezTo>
                  <a:close/>
                </a:path>
              </a:pathLst>
            </a:custGeom>
            <a:solidFill>
              <a:schemeClr val="lt1">
                <a:alpha val="149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9"/>
        <p:cNvGrpSpPr/>
        <p:nvPr/>
      </p:nvGrpSpPr>
      <p:grpSpPr>
        <a:xfrm>
          <a:off x="0" y="0"/>
          <a:ext cx="0" cy="0"/>
          <a:chOff x="0" y="0"/>
          <a:chExt cx="0" cy="0"/>
        </a:xfrm>
      </p:grpSpPr>
      <p:sp>
        <p:nvSpPr>
          <p:cNvPr id="50" name="Google Shape;50;p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2" name="Google Shape;5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68" name="Google Shape;68;p10" descr="Shape, rectangle&#10;&#10;Description automatically generated"/>
          <p:cNvPicPr preferRelativeResize="0"/>
          <p:nvPr/>
        </p:nvPicPr>
        <p:blipFill rotWithShape="1">
          <a:blip r:embed="rId2">
            <a:alphaModFix/>
          </a:blip>
          <a:srcRect/>
          <a:stretch/>
        </p:blipFill>
        <p:spPr>
          <a:xfrm>
            <a:off x="0" y="8229"/>
            <a:ext cx="12192000" cy="685465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theme" Target="../theme/theme3.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7"/>
        <p:cNvGrpSpPr/>
        <p:nvPr/>
      </p:nvGrpSpPr>
      <p:grpSpPr>
        <a:xfrm>
          <a:off x="0" y="0"/>
          <a:ext cx="0" cy="0"/>
          <a:chOff x="0" y="0"/>
          <a:chExt cx="0" cy="0"/>
        </a:xfrm>
      </p:grpSpPr>
      <p:sp>
        <p:nvSpPr>
          <p:cNvPr id="118" name="Google Shape;118;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9" name="Google Shape;119;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20" name="Google Shape;120;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21" name="Google Shape;121;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22" name="Google Shape;122;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
        <p:cNvGrpSpPr/>
        <p:nvPr/>
      </p:nvGrpSpPr>
      <p:grpSpPr>
        <a:xfrm>
          <a:off x="0" y="0"/>
          <a:ext cx="0" cy="0"/>
          <a:chOff x="0" y="0"/>
          <a:chExt cx="0" cy="0"/>
        </a:xfrm>
      </p:grpSpPr>
      <p:cxnSp>
        <p:nvCxnSpPr>
          <p:cNvPr id="128" name="Google Shape;128;p21"/>
          <p:cNvCxnSpPr/>
          <p:nvPr/>
        </p:nvCxnSpPr>
        <p:spPr>
          <a:xfrm>
            <a:off x="-17685" y="6333989"/>
            <a:ext cx="11828700" cy="0"/>
          </a:xfrm>
          <a:prstGeom prst="straightConnector1">
            <a:avLst/>
          </a:prstGeom>
          <a:noFill/>
          <a:ln w="19050" cap="flat" cmpd="sng">
            <a:solidFill>
              <a:schemeClr val="accent2"/>
            </a:solidFill>
            <a:prstDash val="solid"/>
            <a:miter lim="800000"/>
            <a:headEnd type="none" w="sm" len="sm"/>
            <a:tailEnd type="none" w="sm" len="sm"/>
          </a:ln>
        </p:spPr>
      </p:cxnSp>
      <p:sp>
        <p:nvSpPr>
          <p:cNvPr id="129" name="Google Shape;129;p21"/>
          <p:cNvSpPr/>
          <p:nvPr/>
        </p:nvSpPr>
        <p:spPr>
          <a:xfrm>
            <a:off x="351693" y="6268065"/>
            <a:ext cx="386100" cy="125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2"/>
              </a:solidFill>
              <a:latin typeface="Open Sans"/>
              <a:ea typeface="Open Sans"/>
              <a:cs typeface="Open Sans"/>
              <a:sym typeface="Open Sans"/>
            </a:endParaRPr>
          </a:p>
        </p:txBody>
      </p:sp>
      <p:sp>
        <p:nvSpPr>
          <p:cNvPr id="130" name="Google Shape;130;p21"/>
          <p:cNvSpPr txBox="1">
            <a:spLocks noGrp="1"/>
          </p:cNvSpPr>
          <p:nvPr>
            <p:ph type="title"/>
          </p:nvPr>
        </p:nvSpPr>
        <p:spPr>
          <a:xfrm>
            <a:off x="396240" y="0"/>
            <a:ext cx="11399400" cy="1107900"/>
          </a:xfrm>
          <a:prstGeom prst="rect">
            <a:avLst/>
          </a:prstGeom>
          <a:noFill/>
          <a:ln>
            <a:noFill/>
          </a:ln>
        </p:spPr>
        <p:txBody>
          <a:bodyPr spcFirstLastPara="1" wrap="square" lIns="0" tIns="0" rIns="0" bIns="0" anchor="b" anchorCtr="0">
            <a:noAutofit/>
          </a:bodyPr>
          <a:lstStyle>
            <a:lvl1pPr marR="0" lvl="0" algn="l">
              <a:lnSpc>
                <a:spcPct val="90000"/>
              </a:lnSpc>
              <a:spcBef>
                <a:spcPts val="0"/>
              </a:spcBef>
              <a:spcAft>
                <a:spcPts val="0"/>
              </a:spcAft>
              <a:buClr>
                <a:schemeClr val="accent2"/>
              </a:buClr>
              <a:buSzPts val="3600"/>
              <a:buFont typeface="Open Sans"/>
              <a:buNone/>
              <a:defRPr sz="3600" b="1" i="0" u="none" strike="noStrike" cap="none">
                <a:solidFill>
                  <a:schemeClr val="accent2"/>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1" name="Google Shape;131;p21"/>
          <p:cNvSpPr txBox="1">
            <a:spLocks noGrp="1"/>
          </p:cNvSpPr>
          <p:nvPr>
            <p:ph type="body" idx="1"/>
          </p:nvPr>
        </p:nvSpPr>
        <p:spPr>
          <a:xfrm>
            <a:off x="381000" y="1280160"/>
            <a:ext cx="11414700" cy="4846200"/>
          </a:xfrm>
          <a:prstGeom prst="rect">
            <a:avLst/>
          </a:prstGeom>
          <a:noFill/>
          <a:ln>
            <a:noFill/>
          </a:ln>
        </p:spPr>
        <p:txBody>
          <a:bodyPr spcFirstLastPara="1" wrap="square" lIns="0" tIns="0" rIns="0" bIns="0" anchor="t" anchorCtr="0">
            <a:normAutofit/>
          </a:bodyPr>
          <a:lstStyle>
            <a:lvl1pPr marL="457200" marR="0" lvl="0" indent="-381000" algn="l">
              <a:lnSpc>
                <a:spcPct val="100000"/>
              </a:lnSpc>
              <a:spcBef>
                <a:spcPts val="1800"/>
              </a:spcBef>
              <a:spcAft>
                <a:spcPts val="0"/>
              </a:spcAft>
              <a:buClr>
                <a:schemeClr val="dk1"/>
              </a:buClr>
              <a:buSzPts val="2400"/>
              <a:buFont typeface="Times New Roman"/>
              <a:buChar char="•"/>
              <a:defRPr sz="2400" b="0" i="0" u="none" strike="noStrike" cap="none">
                <a:solidFill>
                  <a:schemeClr val="dk2"/>
                </a:solidFill>
                <a:latin typeface="Open Sans"/>
                <a:ea typeface="Open Sans"/>
                <a:cs typeface="Open Sans"/>
                <a:sym typeface="Open Sans"/>
              </a:defRPr>
            </a:lvl1pPr>
            <a:lvl2pPr marL="914400" marR="0" lvl="1" indent="-381000" algn="l">
              <a:lnSpc>
                <a:spcPct val="100000"/>
              </a:lnSpc>
              <a:spcBef>
                <a:spcPts val="600"/>
              </a:spcBef>
              <a:spcAft>
                <a:spcPts val="0"/>
              </a:spcAft>
              <a:buClr>
                <a:schemeClr val="dk1"/>
              </a:buClr>
              <a:buSzPts val="2400"/>
              <a:buFont typeface="Calibri"/>
              <a:buChar char="–"/>
              <a:defRPr sz="2400" b="0" i="0" u="none" strike="noStrike" cap="none">
                <a:solidFill>
                  <a:schemeClr val="dk2"/>
                </a:solidFill>
                <a:latin typeface="Open Sans"/>
                <a:ea typeface="Open Sans"/>
                <a:cs typeface="Open Sans"/>
                <a:sym typeface="Open Sans"/>
              </a:defRPr>
            </a:lvl2pPr>
            <a:lvl3pPr marL="1371600" marR="0" lvl="2" indent="-381000" algn="l">
              <a:lnSpc>
                <a:spcPct val="100000"/>
              </a:lnSpc>
              <a:spcBef>
                <a:spcPts val="600"/>
              </a:spcBef>
              <a:spcAft>
                <a:spcPts val="0"/>
              </a:spcAft>
              <a:buClr>
                <a:schemeClr val="dk1"/>
              </a:buClr>
              <a:buSzPts val="2400"/>
              <a:buFont typeface="Calibri"/>
              <a:buChar char="»"/>
              <a:defRPr sz="2400" b="0" i="0" u="none" strike="noStrike" cap="none">
                <a:solidFill>
                  <a:schemeClr val="dk2"/>
                </a:solidFill>
                <a:latin typeface="Open Sans"/>
                <a:ea typeface="Open Sans"/>
                <a:cs typeface="Open Sans"/>
                <a:sym typeface="Open Sans"/>
              </a:defRPr>
            </a:lvl3pPr>
            <a:lvl4pPr marL="1828800" marR="0" lvl="3" indent="-396239" algn="l">
              <a:lnSpc>
                <a:spcPct val="100000"/>
              </a:lnSpc>
              <a:spcBef>
                <a:spcPts val="600"/>
              </a:spcBef>
              <a:spcAft>
                <a:spcPts val="0"/>
              </a:spcAft>
              <a:buClr>
                <a:schemeClr val="dk1"/>
              </a:buClr>
              <a:buSzPts val="2640"/>
              <a:buFont typeface="Calibri"/>
              <a:buChar char="◦"/>
              <a:defRPr sz="2400" b="0" i="0" u="none" strike="noStrike" cap="none">
                <a:solidFill>
                  <a:schemeClr val="dk2"/>
                </a:solidFill>
                <a:latin typeface="Open Sans"/>
                <a:ea typeface="Open Sans"/>
                <a:cs typeface="Open Sans"/>
                <a:sym typeface="Open Sans"/>
              </a:defRPr>
            </a:lvl4pPr>
            <a:lvl5pPr marL="2286000" marR="0" lvl="4" indent="-381000" algn="l">
              <a:lnSpc>
                <a:spcPct val="100000"/>
              </a:lnSpc>
              <a:spcBef>
                <a:spcPts val="600"/>
              </a:spcBef>
              <a:spcAft>
                <a:spcPts val="0"/>
              </a:spcAft>
              <a:buClr>
                <a:schemeClr val="dk1"/>
              </a:buClr>
              <a:buSzPts val="2400"/>
              <a:buFont typeface="Calibri"/>
              <a:buChar char="›"/>
              <a:defRPr sz="2400" b="0" i="0" u="none" strike="noStrike" cap="none">
                <a:solidFill>
                  <a:schemeClr val="dk2"/>
                </a:solidFill>
                <a:latin typeface="Open Sans"/>
                <a:ea typeface="Open Sans"/>
                <a:cs typeface="Open Sans"/>
                <a:sym typeface="Open Sans"/>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Open Sans"/>
                <a:ea typeface="Open Sans"/>
                <a:cs typeface="Open Sans"/>
                <a:sym typeface="Open Sans"/>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Open Sans"/>
                <a:ea typeface="Open Sans"/>
                <a:cs typeface="Open Sans"/>
                <a:sym typeface="Open Sans"/>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Open Sans"/>
                <a:ea typeface="Open Sans"/>
                <a:cs typeface="Open Sans"/>
                <a:sym typeface="Open Sans"/>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Open Sans"/>
                <a:ea typeface="Open Sans"/>
                <a:cs typeface="Open Sans"/>
                <a:sym typeface="Open Sans"/>
              </a:defRPr>
            </a:lvl9pPr>
          </a:lstStyle>
          <a:p>
            <a:endParaRPr/>
          </a:p>
        </p:txBody>
      </p:sp>
      <p:sp>
        <p:nvSpPr>
          <p:cNvPr id="132" name="Google Shape;132;p21"/>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spAutoFit/>
          </a:bodyPr>
          <a:lstStyle>
            <a:lvl1pPr marL="0" marR="0" lvl="0" indent="0" algn="r">
              <a:spcBef>
                <a:spcPts val="0"/>
              </a:spcBef>
              <a:buNone/>
              <a:defRPr sz="1000" b="0" i="0" u="none" strike="noStrike" cap="none">
                <a:solidFill>
                  <a:schemeClr val="dk1"/>
                </a:solidFill>
                <a:latin typeface="Open Sans"/>
                <a:ea typeface="Open Sans"/>
                <a:cs typeface="Open Sans"/>
                <a:sym typeface="Open Sans"/>
              </a:defRPr>
            </a:lvl1pPr>
            <a:lvl2pPr marL="0" marR="0" lvl="1" indent="0" algn="r">
              <a:spcBef>
                <a:spcPts val="0"/>
              </a:spcBef>
              <a:buNone/>
              <a:defRPr sz="1000" b="0" i="0" u="none" strike="noStrike" cap="none">
                <a:solidFill>
                  <a:schemeClr val="dk1"/>
                </a:solidFill>
                <a:latin typeface="Open Sans"/>
                <a:ea typeface="Open Sans"/>
                <a:cs typeface="Open Sans"/>
                <a:sym typeface="Open Sans"/>
              </a:defRPr>
            </a:lvl2pPr>
            <a:lvl3pPr marL="0" marR="0" lvl="2" indent="0" algn="r">
              <a:spcBef>
                <a:spcPts val="0"/>
              </a:spcBef>
              <a:buNone/>
              <a:defRPr sz="1000" b="0" i="0" u="none" strike="noStrike" cap="none">
                <a:solidFill>
                  <a:schemeClr val="dk1"/>
                </a:solidFill>
                <a:latin typeface="Open Sans"/>
                <a:ea typeface="Open Sans"/>
                <a:cs typeface="Open Sans"/>
                <a:sym typeface="Open Sans"/>
              </a:defRPr>
            </a:lvl3pPr>
            <a:lvl4pPr marL="0" marR="0" lvl="3" indent="0" algn="r">
              <a:spcBef>
                <a:spcPts val="0"/>
              </a:spcBef>
              <a:buNone/>
              <a:defRPr sz="1000" b="0" i="0" u="none" strike="noStrike" cap="none">
                <a:solidFill>
                  <a:schemeClr val="dk1"/>
                </a:solidFill>
                <a:latin typeface="Open Sans"/>
                <a:ea typeface="Open Sans"/>
                <a:cs typeface="Open Sans"/>
                <a:sym typeface="Open Sans"/>
              </a:defRPr>
            </a:lvl4pPr>
            <a:lvl5pPr marL="0" marR="0" lvl="4" indent="0" algn="r">
              <a:spcBef>
                <a:spcPts val="0"/>
              </a:spcBef>
              <a:buNone/>
              <a:defRPr sz="1000" b="0" i="0" u="none" strike="noStrike" cap="none">
                <a:solidFill>
                  <a:schemeClr val="dk1"/>
                </a:solidFill>
                <a:latin typeface="Open Sans"/>
                <a:ea typeface="Open Sans"/>
                <a:cs typeface="Open Sans"/>
                <a:sym typeface="Open Sans"/>
              </a:defRPr>
            </a:lvl5pPr>
            <a:lvl6pPr marL="0" marR="0" lvl="5" indent="0" algn="r">
              <a:spcBef>
                <a:spcPts val="0"/>
              </a:spcBef>
              <a:buNone/>
              <a:defRPr sz="1000" b="0" i="0" u="none" strike="noStrike" cap="none">
                <a:solidFill>
                  <a:schemeClr val="dk1"/>
                </a:solidFill>
                <a:latin typeface="Open Sans"/>
                <a:ea typeface="Open Sans"/>
                <a:cs typeface="Open Sans"/>
                <a:sym typeface="Open Sans"/>
              </a:defRPr>
            </a:lvl6pPr>
            <a:lvl7pPr marL="0" marR="0" lvl="6" indent="0" algn="r">
              <a:spcBef>
                <a:spcPts val="0"/>
              </a:spcBef>
              <a:buNone/>
              <a:defRPr sz="1000" b="0" i="0" u="none" strike="noStrike" cap="none">
                <a:solidFill>
                  <a:schemeClr val="dk1"/>
                </a:solidFill>
                <a:latin typeface="Open Sans"/>
                <a:ea typeface="Open Sans"/>
                <a:cs typeface="Open Sans"/>
                <a:sym typeface="Open Sans"/>
              </a:defRPr>
            </a:lvl7pPr>
            <a:lvl8pPr marL="0" marR="0" lvl="7" indent="0" algn="r">
              <a:spcBef>
                <a:spcPts val="0"/>
              </a:spcBef>
              <a:buNone/>
              <a:defRPr sz="1000" b="0" i="0" u="none" strike="noStrike" cap="none">
                <a:solidFill>
                  <a:schemeClr val="dk1"/>
                </a:solidFill>
                <a:latin typeface="Open Sans"/>
                <a:ea typeface="Open Sans"/>
                <a:cs typeface="Open Sans"/>
                <a:sym typeface="Open Sans"/>
              </a:defRPr>
            </a:lvl8pPr>
            <a:lvl9pPr marL="0" marR="0" lvl="8" indent="0" algn="r">
              <a:spcBef>
                <a:spcPts val="0"/>
              </a:spcBef>
              <a:buNone/>
              <a:defRPr sz="1000" b="0" i="0" u="none" strike="noStrike" cap="none">
                <a:solidFill>
                  <a:schemeClr val="dk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133" name="Google Shape;133;p21"/>
          <p:cNvPicPr preferRelativeResize="0"/>
          <p:nvPr/>
        </p:nvPicPr>
        <p:blipFill rotWithShape="1">
          <a:blip r:embed="rId22">
            <a:alphaModFix/>
          </a:blip>
          <a:srcRect/>
          <a:stretch/>
        </p:blipFill>
        <p:spPr>
          <a:xfrm>
            <a:off x="322485" y="6126480"/>
            <a:ext cx="1277733" cy="66778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4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hyperlink" Target="https://edresearchforaction.org/wp-content/uploads/55015-EdResearch-Special-Education-Staffing-Brief-31-FINAL-1-1.pdf"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2.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2.xml"/><Relationship Id="rId6" Type="http://schemas.openxmlformats.org/officeDocument/2006/relationships/image" Target="../media/image40.png"/><Relationship Id="rId5" Type="http://schemas.openxmlformats.org/officeDocument/2006/relationships/image" Target="../media/image28.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hyperlink" Target="https://lead-idea.org/" TargetMode="External"/><Relationship Id="rId2" Type="http://schemas.openxmlformats.org/officeDocument/2006/relationships/notesSlide" Target="../notesSlides/notesSlide26.xml"/><Relationship Id="rId1" Type="http://schemas.openxmlformats.org/officeDocument/2006/relationships/slideLayout" Target="../slideLayouts/slideLayout23.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hyperlink" Target="https://media.edlio.net/47280ab3/3347b876/618edfe4/39292de541f64afc9da8902cf2367c4f?_=Position%20Paper%20Equity%20and%20Access%20for%20Students%20with%20Disabilities_11_19_2021_2_1_2022.pdf"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15.xml"/><Relationship Id="rId5" Type="http://schemas.openxmlformats.org/officeDocument/2006/relationships/image" Target="../media/image55.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www.surveymonkey.com/r/T7LCCLC"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s://drive.google.com/drive/folders/1CW8GKw9fwG73IsnMK6pQFKcDzfahMjhQ?usp=drive_link"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2"/>
          <p:cNvSpPr txBox="1">
            <a:spLocks noGrp="1"/>
          </p:cNvSpPr>
          <p:nvPr>
            <p:ph type="title" idx="4294967295"/>
          </p:nvPr>
        </p:nvSpPr>
        <p:spPr>
          <a:xfrm>
            <a:off x="3689350" y="785813"/>
            <a:ext cx="4827588" cy="169703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chemeClr val="lt1"/>
              </a:buClr>
              <a:buSzPts val="3200"/>
              <a:buFont typeface="Arial"/>
              <a:buNone/>
              <a:tabLst/>
              <a:defRPr/>
            </a:pPr>
            <a:r>
              <a:rPr kumimoji="0" lang="en-US" sz="3200" b="1" i="0" u="none" strike="noStrike" kern="0" cap="none" spc="0" normalizeH="0" baseline="0" noProof="0" dirty="0">
                <a:ln>
                  <a:noFill/>
                </a:ln>
                <a:solidFill>
                  <a:schemeClr val="lt1"/>
                </a:solidFill>
                <a:effectLst/>
                <a:uLnTx/>
                <a:uFillTx/>
                <a:latin typeface="Arial"/>
                <a:ea typeface="Arial"/>
                <a:cs typeface="Arial"/>
                <a:sym typeface="Arial"/>
              </a:rPr>
              <a:t>Welcome to</a:t>
            </a:r>
            <a:endParaRPr kumimoji="0" lang="en-US" sz="44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1000"/>
              </a:spcBef>
              <a:spcAft>
                <a:spcPts val="0"/>
              </a:spcAft>
              <a:buClr>
                <a:schemeClr val="lt1"/>
              </a:buClr>
              <a:buSzPts val="3200"/>
              <a:buFont typeface="Arial"/>
              <a:buNone/>
              <a:tabLst/>
              <a:defRPr/>
            </a:pPr>
            <a:r>
              <a:rPr kumimoji="0" lang="en-US" sz="3200" b="1" i="0" u="none" strike="noStrike" kern="0" cap="none" spc="0" normalizeH="0" baseline="0" noProof="0" dirty="0">
                <a:ln>
                  <a:noFill/>
                </a:ln>
                <a:solidFill>
                  <a:schemeClr val="lt1"/>
                </a:solidFill>
                <a:effectLst/>
                <a:uLnTx/>
                <a:uFillTx/>
                <a:latin typeface="Arial"/>
                <a:ea typeface="Arial"/>
                <a:cs typeface="Arial"/>
                <a:sym typeface="Arial"/>
              </a:rPr>
              <a:t>CEEDAR’s Leadership</a:t>
            </a:r>
            <a:endParaRPr kumimoji="0" lang="en-US" sz="44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1000"/>
              </a:spcBef>
              <a:spcAft>
                <a:spcPts val="0"/>
              </a:spcAft>
              <a:buClr>
                <a:schemeClr val="lt1"/>
              </a:buClr>
              <a:buSzPts val="3200"/>
              <a:buFont typeface="Arial"/>
              <a:buNone/>
              <a:tabLst/>
              <a:defRPr/>
            </a:pPr>
            <a:r>
              <a:rPr kumimoji="0" lang="en-US" sz="3200" b="1" i="0" u="none" strike="noStrike" kern="0" cap="none" spc="0" normalizeH="0" baseline="0" noProof="0" dirty="0">
                <a:ln>
                  <a:noFill/>
                </a:ln>
                <a:solidFill>
                  <a:schemeClr val="lt1"/>
                </a:solidFill>
                <a:effectLst/>
                <a:uLnTx/>
                <a:uFillTx/>
                <a:latin typeface="Arial"/>
                <a:ea typeface="Arial"/>
                <a:cs typeface="Arial"/>
                <a:sym typeface="Arial"/>
              </a:rPr>
              <a:t>Topical Action Group (TAG)</a:t>
            </a:r>
            <a:endParaRPr kumimoji="0" lang="en-US" sz="4400" b="1"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309" name="Google Shape;309;p42">
            <a:extLst>
              <a:ext uri="{C183D7F6-B498-43B3-948B-1728B52AA6E4}">
                <adec:decorative xmlns:adec="http://schemas.microsoft.com/office/drawing/2017/decorative" val="1"/>
              </a:ext>
            </a:extLst>
          </p:cNvPr>
          <p:cNvSpPr/>
          <p:nvPr/>
        </p:nvSpPr>
        <p:spPr>
          <a:xfrm>
            <a:off x="3048775" y="532475"/>
            <a:ext cx="5981700" cy="3696000"/>
          </a:xfrm>
          <a:prstGeom prst="rect">
            <a:avLst/>
          </a:prstGeom>
          <a:noFill/>
          <a:ln w="920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0" name="Google Shape;310;p42"/>
          <p:cNvSpPr txBox="1"/>
          <p:nvPr/>
        </p:nvSpPr>
        <p:spPr>
          <a:xfrm>
            <a:off x="4524762" y="3141585"/>
            <a:ext cx="31425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Thursday, </a:t>
            </a:r>
            <a:r>
              <a:rPr lang="en-US" sz="2000" b="1">
                <a:solidFill>
                  <a:schemeClr val="lt1"/>
                </a:solidFill>
                <a:latin typeface="Calibri"/>
                <a:ea typeface="Calibri"/>
                <a:cs typeface="Calibri"/>
                <a:sym typeface="Calibri"/>
              </a:rPr>
              <a:t>June 5th</a:t>
            </a:r>
            <a:r>
              <a:rPr lang="en-US" sz="2000" b="1" i="0" u="none" strike="noStrike" cap="none">
                <a:solidFill>
                  <a:schemeClr val="lt1"/>
                </a:solidFill>
                <a:latin typeface="Calibri"/>
                <a:ea typeface="Calibri"/>
                <a:cs typeface="Calibri"/>
                <a:sym typeface="Calibri"/>
              </a:rPr>
              <a:t> 202</a:t>
            </a:r>
            <a:r>
              <a:rPr lang="en-US" sz="2000" b="1">
                <a:solidFill>
                  <a:schemeClr val="lt1"/>
                </a:solidFill>
                <a:latin typeface="Calibri"/>
                <a:ea typeface="Calibri"/>
                <a:cs typeface="Calibri"/>
                <a:sym typeface="Calibri"/>
              </a:rPr>
              <a:t>5</a:t>
            </a:r>
            <a:r>
              <a:rPr lang="en-US" sz="2000" b="1" i="0" u="none" strike="noStrike" cap="none">
                <a:solidFill>
                  <a:schemeClr val="lt1"/>
                </a:solidFill>
                <a:latin typeface="Calibri"/>
                <a:ea typeface="Calibri"/>
                <a:cs typeface="Calibri"/>
                <a:sym typeface="Calibri"/>
              </a:rPr>
              <a:t> </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3:00-4:00 Eastern Time</a:t>
            </a:r>
            <a:endParaRPr sz="2000" b="1" i="0" u="none" strike="noStrike" cap="none">
              <a:solidFill>
                <a:schemeClr val="lt1"/>
              </a:solidFill>
              <a:latin typeface="Calibri"/>
              <a:ea typeface="Calibri"/>
              <a:cs typeface="Calibri"/>
              <a:sym typeface="Calibri"/>
            </a:endParaRPr>
          </a:p>
        </p:txBody>
      </p:sp>
      <p:sp>
        <p:nvSpPr>
          <p:cNvPr id="311" name="Google Shape;311;p42"/>
          <p:cNvSpPr/>
          <p:nvPr/>
        </p:nvSpPr>
        <p:spPr>
          <a:xfrm>
            <a:off x="3201875" y="4380875"/>
            <a:ext cx="5684400" cy="17817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Welcome to our TAG!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Participants</a:t>
            </a:r>
            <a:r>
              <a:rPr lang="en-US" sz="1800" b="0" i="0" u="none" strike="noStrike" cap="none">
                <a:solidFill>
                  <a:srgbClr val="000000"/>
                </a:solidFill>
                <a:latin typeface="Arial"/>
                <a:ea typeface="Arial"/>
                <a:cs typeface="Arial"/>
                <a:sym typeface="Arial"/>
              </a:rPr>
              <a:t>: please change your Zoom name to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your state and name</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Ex: Florida, Agatha Trunchbull</a:t>
            </a:r>
            <a:endParaRPr sz="1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CEEDAR staff: please change your Zoom name to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CEEDAR, Your name</a:t>
            </a:r>
            <a:endParaRPr sz="1800" b="1"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1"/>
          <p:cNvSpPr txBox="1">
            <a:spLocks noGrp="1"/>
          </p:cNvSpPr>
          <p:nvPr>
            <p:ph type="title"/>
          </p:nvPr>
        </p:nvSpPr>
        <p:spPr>
          <a:xfrm>
            <a:off x="396240" y="0"/>
            <a:ext cx="11399400" cy="11079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accent2"/>
              </a:buClr>
              <a:buSzPts val="3600"/>
              <a:buFont typeface="Open Sans"/>
              <a:buNone/>
            </a:pPr>
            <a:r>
              <a:rPr lang="en-US" dirty="0"/>
              <a:t>Navigator Tool</a:t>
            </a:r>
            <a:endParaRPr dirty="0"/>
          </a:p>
        </p:txBody>
      </p:sp>
      <p:pic>
        <p:nvPicPr>
          <p:cNvPr id="393" name="Google Shape;393;p51">
            <a:extLst>
              <a:ext uri="{C183D7F6-B498-43B3-948B-1728B52AA6E4}">
                <adec:decorative xmlns:adec="http://schemas.microsoft.com/office/drawing/2017/decorative" val="1"/>
              </a:ext>
            </a:extLst>
          </p:cNvPr>
          <p:cNvPicPr preferRelativeResize="0"/>
          <p:nvPr/>
        </p:nvPicPr>
        <p:blipFill rotWithShape="1">
          <a:blip r:embed="rId3">
            <a:alphaModFix/>
          </a:blip>
          <a:srcRect t="19797" b="18222"/>
          <a:stretch/>
        </p:blipFill>
        <p:spPr>
          <a:xfrm>
            <a:off x="566057" y="3071889"/>
            <a:ext cx="6208875" cy="2773679"/>
          </a:xfrm>
          <a:prstGeom prst="rect">
            <a:avLst/>
          </a:prstGeom>
          <a:noFill/>
          <a:ln>
            <a:noFill/>
          </a:ln>
        </p:spPr>
      </p:pic>
      <p:sp>
        <p:nvSpPr>
          <p:cNvPr id="395" name="Google Shape;395;p51"/>
          <p:cNvSpPr txBox="1"/>
          <p:nvPr/>
        </p:nvSpPr>
        <p:spPr>
          <a:xfrm>
            <a:off x="396240" y="1489778"/>
            <a:ext cx="6208800" cy="12006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Open Sans"/>
                <a:ea typeface="Open Sans"/>
                <a:cs typeface="Open Sans"/>
                <a:sym typeface="Open Sans"/>
              </a:rPr>
              <a:t>Interactive resource </a:t>
            </a:r>
            <a:endParaRPr/>
          </a:p>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Open Sans"/>
                <a:ea typeface="Open Sans"/>
                <a:cs typeface="Open Sans"/>
                <a:sym typeface="Open Sans"/>
              </a:rPr>
              <a:t>Customizable to your needs and resource preferences </a:t>
            </a:r>
            <a:endParaRPr/>
          </a:p>
        </p:txBody>
      </p:sp>
      <p:sp>
        <p:nvSpPr>
          <p:cNvPr id="396" name="Google Shape;396;p51"/>
          <p:cNvSpPr txBox="1"/>
          <p:nvPr/>
        </p:nvSpPr>
        <p:spPr>
          <a:xfrm>
            <a:off x="7292340" y="684252"/>
            <a:ext cx="4639500" cy="50487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400"/>
              <a:buFont typeface="Arial"/>
              <a:buChar char="•"/>
            </a:pPr>
            <a:r>
              <a:rPr lang="en-US" sz="2400" b="1">
                <a:solidFill>
                  <a:schemeClr val="dk1"/>
                </a:solidFill>
                <a:latin typeface="Open Sans"/>
                <a:ea typeface="Open Sans"/>
                <a:cs typeface="Open Sans"/>
                <a:sym typeface="Open Sans"/>
              </a:rPr>
              <a:t>School Stories</a:t>
            </a:r>
            <a:endParaRPr/>
          </a:p>
          <a:p>
            <a:pPr marL="663575" marR="0" lvl="1" indent="-342900" algn="l" rtl="0">
              <a:spcBef>
                <a:spcPts val="0"/>
              </a:spcBef>
              <a:spcAft>
                <a:spcPts val="0"/>
              </a:spcAft>
              <a:buClr>
                <a:schemeClr val="dk1"/>
              </a:buClr>
              <a:buSzPts val="2200"/>
              <a:buFont typeface="Open Sans"/>
              <a:buChar char="–"/>
            </a:pPr>
            <a:r>
              <a:rPr lang="en-US" sz="2200" b="0" i="0" u="none" strike="noStrike" cap="none">
                <a:solidFill>
                  <a:schemeClr val="dk1"/>
                </a:solidFill>
                <a:latin typeface="Open Sans"/>
                <a:ea typeface="Open Sans"/>
                <a:cs typeface="Open Sans"/>
                <a:sym typeface="Open Sans"/>
              </a:rPr>
              <a:t>Relatable, application-based scenarios </a:t>
            </a:r>
            <a:endParaRPr/>
          </a:p>
          <a:p>
            <a:pPr marL="663575" marR="0" lvl="1" indent="-342900" algn="l" rtl="0">
              <a:spcBef>
                <a:spcPts val="0"/>
              </a:spcBef>
              <a:spcAft>
                <a:spcPts val="0"/>
              </a:spcAft>
              <a:buClr>
                <a:schemeClr val="dk1"/>
              </a:buClr>
              <a:buSzPts val="2200"/>
              <a:buFont typeface="Open Sans"/>
              <a:buChar char="–"/>
            </a:pPr>
            <a:r>
              <a:rPr lang="en-US" sz="2200" b="0" i="0" u="none" strike="noStrike" cap="none">
                <a:solidFill>
                  <a:schemeClr val="dk1"/>
                </a:solidFill>
                <a:latin typeface="Open Sans"/>
                <a:ea typeface="Open Sans"/>
                <a:cs typeface="Open Sans"/>
                <a:sym typeface="Open Sans"/>
              </a:rPr>
              <a:t>Provide clear action steps to address issues</a:t>
            </a:r>
            <a:endParaRPr sz="2400" b="0" i="0" u="none" strike="noStrike" cap="none">
              <a:solidFill>
                <a:schemeClr val="dk1"/>
              </a:solidFill>
              <a:latin typeface="Open Sans"/>
              <a:ea typeface="Open Sans"/>
              <a:cs typeface="Open Sans"/>
              <a:sym typeface="Open Sans"/>
            </a:endParaRPr>
          </a:p>
          <a:p>
            <a:pPr marL="285750" marR="0" lvl="0" indent="-285750" algn="l" rtl="0">
              <a:spcBef>
                <a:spcPts val="1200"/>
              </a:spcBef>
              <a:spcAft>
                <a:spcPts val="0"/>
              </a:spcAft>
              <a:buClr>
                <a:schemeClr val="dk1"/>
              </a:buClr>
              <a:buSzPts val="2400"/>
              <a:buFont typeface="Arial"/>
              <a:buChar char="•"/>
            </a:pPr>
            <a:r>
              <a:rPr lang="en-US" sz="2400" b="1">
                <a:solidFill>
                  <a:schemeClr val="dk1"/>
                </a:solidFill>
                <a:latin typeface="Open Sans"/>
                <a:ea typeface="Open Sans"/>
                <a:cs typeface="Open Sans"/>
                <a:sym typeface="Open Sans"/>
              </a:rPr>
              <a:t>Toolkits</a:t>
            </a:r>
            <a:endParaRPr/>
          </a:p>
          <a:p>
            <a:pPr marL="663575" marR="0" lvl="1" indent="-342900" algn="l" rtl="0">
              <a:spcBef>
                <a:spcPts val="0"/>
              </a:spcBef>
              <a:spcAft>
                <a:spcPts val="0"/>
              </a:spcAft>
              <a:buClr>
                <a:schemeClr val="dk1"/>
              </a:buClr>
              <a:buSzPts val="2200"/>
              <a:buFont typeface="Open Sans"/>
              <a:buChar char="–"/>
            </a:pPr>
            <a:r>
              <a:rPr lang="en-US" sz="2200" b="0" i="0" u="none" strike="noStrike" cap="none">
                <a:solidFill>
                  <a:schemeClr val="dk1"/>
                </a:solidFill>
                <a:latin typeface="Open Sans"/>
                <a:ea typeface="Open Sans"/>
                <a:cs typeface="Open Sans"/>
                <a:sym typeface="Open Sans"/>
              </a:rPr>
              <a:t>Strategies to address issues</a:t>
            </a:r>
            <a:endParaRPr/>
          </a:p>
          <a:p>
            <a:pPr marL="663575" marR="0" lvl="1" indent="-342900" algn="l" rtl="0">
              <a:spcBef>
                <a:spcPts val="0"/>
              </a:spcBef>
              <a:spcAft>
                <a:spcPts val="0"/>
              </a:spcAft>
              <a:buClr>
                <a:schemeClr val="dk1"/>
              </a:buClr>
              <a:buSzPts val="2200"/>
              <a:buFont typeface="Open Sans"/>
              <a:buChar char="–"/>
            </a:pPr>
            <a:r>
              <a:rPr lang="en-US" sz="2200" b="0" i="0" u="none" strike="noStrike" cap="none">
                <a:solidFill>
                  <a:schemeClr val="dk1"/>
                </a:solidFill>
                <a:latin typeface="Open Sans"/>
                <a:ea typeface="Open Sans"/>
                <a:cs typeface="Open Sans"/>
                <a:sym typeface="Open Sans"/>
              </a:rPr>
              <a:t>Short-, medium-, and </a:t>
            </a:r>
            <a:br>
              <a:rPr lang="en-US" sz="2200" b="0" i="0" u="none" strike="noStrike" cap="none">
                <a:solidFill>
                  <a:schemeClr val="dk1"/>
                </a:solidFill>
                <a:latin typeface="Open Sans"/>
                <a:ea typeface="Open Sans"/>
                <a:cs typeface="Open Sans"/>
                <a:sym typeface="Open Sans"/>
              </a:rPr>
            </a:br>
            <a:r>
              <a:rPr lang="en-US" sz="2200" b="0" i="0" u="none" strike="noStrike" cap="none">
                <a:solidFill>
                  <a:schemeClr val="dk1"/>
                </a:solidFill>
                <a:latin typeface="Open Sans"/>
                <a:ea typeface="Open Sans"/>
                <a:cs typeface="Open Sans"/>
                <a:sym typeface="Open Sans"/>
              </a:rPr>
              <a:t>long-term solutions</a:t>
            </a:r>
            <a:endParaRPr/>
          </a:p>
          <a:p>
            <a:pPr marL="663575" marR="0" lvl="1" indent="-342900" algn="l" rtl="0">
              <a:spcBef>
                <a:spcPts val="0"/>
              </a:spcBef>
              <a:spcAft>
                <a:spcPts val="0"/>
              </a:spcAft>
              <a:buClr>
                <a:schemeClr val="dk1"/>
              </a:buClr>
              <a:buSzPts val="2200"/>
              <a:buFont typeface="Open Sans"/>
              <a:buChar char="–"/>
            </a:pPr>
            <a:r>
              <a:rPr lang="en-US" sz="2200" b="0" i="0" u="none" strike="noStrike" cap="none">
                <a:solidFill>
                  <a:schemeClr val="dk1"/>
                </a:solidFill>
                <a:latin typeface="Open Sans"/>
                <a:ea typeface="Open Sans"/>
                <a:cs typeface="Open Sans"/>
                <a:sym typeface="Open Sans"/>
              </a:rPr>
              <a:t>Possible actions </a:t>
            </a:r>
            <a:endParaRPr/>
          </a:p>
          <a:p>
            <a:pPr marL="663575" marR="0" lvl="1" indent="-342900" algn="l" rtl="0">
              <a:spcBef>
                <a:spcPts val="0"/>
              </a:spcBef>
              <a:spcAft>
                <a:spcPts val="0"/>
              </a:spcAft>
              <a:buClr>
                <a:schemeClr val="dk1"/>
              </a:buClr>
              <a:buSzPts val="2200"/>
              <a:buFont typeface="Open Sans"/>
              <a:buChar char="–"/>
            </a:pPr>
            <a:r>
              <a:rPr lang="en-US" sz="2200" b="0" i="0" u="none" strike="noStrike" cap="none">
                <a:solidFill>
                  <a:schemeClr val="dk1"/>
                </a:solidFill>
                <a:latin typeface="Open Sans"/>
                <a:ea typeface="Open Sans"/>
                <a:cs typeface="Open Sans"/>
                <a:sym typeface="Open Sans"/>
              </a:rPr>
              <a:t>Resources to implement strategies </a:t>
            </a:r>
            <a:endParaRPr/>
          </a:p>
          <a:p>
            <a:pPr marL="663575" marR="0" lvl="1" indent="-342900" algn="l" rtl="0">
              <a:spcBef>
                <a:spcPts val="0"/>
              </a:spcBef>
              <a:spcAft>
                <a:spcPts val="0"/>
              </a:spcAft>
              <a:buClr>
                <a:schemeClr val="dk1"/>
              </a:buClr>
              <a:buSzPts val="2200"/>
              <a:buFont typeface="Open Sans"/>
              <a:buChar char="–"/>
            </a:pPr>
            <a:r>
              <a:rPr lang="en-US" sz="2200" b="0" i="0" u="none" strike="noStrike" cap="none">
                <a:solidFill>
                  <a:schemeClr val="dk1"/>
                </a:solidFill>
                <a:latin typeface="Open Sans"/>
                <a:ea typeface="Open Sans"/>
                <a:cs typeface="Open Sans"/>
                <a:sym typeface="Open Sans"/>
              </a:rPr>
              <a:t>Videos </a:t>
            </a:r>
            <a:endParaRPr/>
          </a:p>
          <a:p>
            <a:pPr marL="663575" marR="0" lvl="1" indent="-342900" algn="l" rtl="0">
              <a:spcBef>
                <a:spcPts val="0"/>
              </a:spcBef>
              <a:spcAft>
                <a:spcPts val="0"/>
              </a:spcAft>
              <a:buClr>
                <a:schemeClr val="dk1"/>
              </a:buClr>
              <a:buSzPts val="2200"/>
              <a:buFont typeface="Open Sans"/>
              <a:buChar char="–"/>
            </a:pPr>
            <a:r>
              <a:rPr lang="en-US" sz="2200" b="0" i="0" u="none" strike="noStrike" cap="none">
                <a:solidFill>
                  <a:schemeClr val="dk1"/>
                </a:solidFill>
                <a:latin typeface="Open Sans"/>
                <a:ea typeface="Open Sans"/>
                <a:cs typeface="Open Sans"/>
                <a:sym typeface="Open Sans"/>
              </a:rPr>
              <a:t>Related IDEA considerations</a:t>
            </a:r>
            <a:endParaRPr/>
          </a:p>
        </p:txBody>
      </p:sp>
      <p:sp>
        <p:nvSpPr>
          <p:cNvPr id="394" name="Google Shape;394;p51"/>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norm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2"/>
          <p:cNvSpPr txBox="1">
            <a:spLocks noGrp="1"/>
          </p:cNvSpPr>
          <p:nvPr>
            <p:ph type="title"/>
          </p:nvPr>
        </p:nvSpPr>
        <p:spPr>
          <a:xfrm>
            <a:off x="381000" y="83425"/>
            <a:ext cx="11414700" cy="11079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accent2"/>
              </a:buClr>
              <a:buSzPts val="3600"/>
              <a:buFont typeface="Open Sans"/>
              <a:buNone/>
            </a:pPr>
            <a:r>
              <a:rPr lang="en-US" b="1" i="0" dirty="0">
                <a:latin typeface="Open Sans"/>
                <a:ea typeface="Open Sans"/>
                <a:cs typeface="Open Sans"/>
                <a:sym typeface="Open Sans"/>
              </a:rPr>
              <a:t>Why retaining special educators is crucial for student success.</a:t>
            </a:r>
            <a:endParaRPr dirty="0"/>
          </a:p>
        </p:txBody>
      </p:sp>
      <p:sp>
        <p:nvSpPr>
          <p:cNvPr id="405" name="Google Shape;405;p52"/>
          <p:cNvSpPr/>
          <p:nvPr/>
        </p:nvSpPr>
        <p:spPr>
          <a:xfrm>
            <a:off x="881742" y="2221774"/>
            <a:ext cx="4604700" cy="2680200"/>
          </a:xfrm>
          <a:prstGeom prst="roundRect">
            <a:avLst>
              <a:gd name="adj" fmla="val 16667"/>
            </a:avLst>
          </a:prstGeom>
          <a:solidFill>
            <a:srgbClr val="FFD579"/>
          </a:solidFill>
          <a:ln w="28575" cap="flat" cmpd="sng">
            <a:solidFill>
              <a:srgbClr val="FFAD4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000" b="1">
                <a:solidFill>
                  <a:schemeClr val="dk2"/>
                </a:solidFill>
                <a:latin typeface="Open Sans"/>
                <a:ea typeface="Open Sans"/>
                <a:cs typeface="Open Sans"/>
                <a:sym typeface="Open Sans"/>
              </a:rPr>
              <a:t>In March 2024, 51% of public schools nationwide reported they would need to fill positions in special education before the start of the next school year, the most of any specialty.</a:t>
            </a:r>
            <a:endParaRPr/>
          </a:p>
        </p:txBody>
      </p:sp>
      <p:grpSp>
        <p:nvGrpSpPr>
          <p:cNvPr id="407" name="Google Shape;407;p52">
            <a:extLst>
              <a:ext uri="{C183D7F6-B498-43B3-948B-1728B52AA6E4}">
                <adec:decorative xmlns:adec="http://schemas.microsoft.com/office/drawing/2017/decorative" val="1"/>
              </a:ext>
            </a:extLst>
          </p:cNvPr>
          <p:cNvGrpSpPr/>
          <p:nvPr/>
        </p:nvGrpSpPr>
        <p:grpSpPr>
          <a:xfrm>
            <a:off x="6166106" y="1282944"/>
            <a:ext cx="5629800" cy="4557722"/>
            <a:chOff x="6166106" y="1282944"/>
            <a:chExt cx="5629800" cy="4557722"/>
          </a:xfrm>
        </p:grpSpPr>
        <p:sp>
          <p:nvSpPr>
            <p:cNvPr id="408" name="Google Shape;408;p52"/>
            <p:cNvSpPr/>
            <p:nvPr/>
          </p:nvSpPr>
          <p:spPr>
            <a:xfrm>
              <a:off x="6166106" y="1282944"/>
              <a:ext cx="5629800" cy="1262700"/>
            </a:xfrm>
            <a:prstGeom prst="roundRect">
              <a:avLst>
                <a:gd name="adj" fmla="val 10000"/>
              </a:avLst>
            </a:prstGeom>
            <a:solidFill>
              <a:srgbClr val="F6D7CE"/>
            </a:solidFill>
            <a:ln w="2857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409" name="Google Shape;409;p52"/>
            <p:cNvSpPr/>
            <p:nvPr/>
          </p:nvSpPr>
          <p:spPr>
            <a:xfrm>
              <a:off x="6548086" y="1567062"/>
              <a:ext cx="695100" cy="694500"/>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sp>
          <p:nvSpPr>
            <p:cNvPr id="410" name="Google Shape;410;p52"/>
            <p:cNvSpPr/>
            <p:nvPr/>
          </p:nvSpPr>
          <p:spPr>
            <a:xfrm>
              <a:off x="7625255" y="1282944"/>
              <a:ext cx="4148032" cy="1302206"/>
            </a:xfrm>
            <a:custGeom>
              <a:avLst/>
              <a:gdLst/>
              <a:ahLst/>
              <a:cxnLst/>
              <a:rect l="l" t="t" r="r" b="b"/>
              <a:pathLst>
                <a:path w="4148032" h="1302206" extrusionOk="0">
                  <a:moveTo>
                    <a:pt x="0" y="0"/>
                  </a:moveTo>
                  <a:lnTo>
                    <a:pt x="4148032" y="0"/>
                  </a:lnTo>
                  <a:lnTo>
                    <a:pt x="4148032" y="1302206"/>
                  </a:lnTo>
                  <a:lnTo>
                    <a:pt x="0" y="1302206"/>
                  </a:lnTo>
                  <a:lnTo>
                    <a:pt x="0" y="0"/>
                  </a:lnTo>
                  <a:close/>
                </a:path>
              </a:pathLst>
            </a:custGeom>
            <a:noFill/>
            <a:ln>
              <a:noFill/>
            </a:ln>
          </p:spPr>
          <p:txBody>
            <a:bodyPr spcFirstLastPara="1" wrap="square" lIns="137800" tIns="137800" rIns="137800" bIns="137800" anchor="ctr" anchorCtr="0">
              <a:noAutofit/>
            </a:bodyPr>
            <a:lstStyle/>
            <a:p>
              <a:pPr marL="0" marR="0" lvl="0" indent="0" algn="l" rtl="0">
                <a:lnSpc>
                  <a:spcPct val="100000"/>
                </a:lnSpc>
                <a:spcBef>
                  <a:spcPts val="0"/>
                </a:spcBef>
                <a:spcAft>
                  <a:spcPts val="0"/>
                </a:spcAft>
                <a:buClr>
                  <a:schemeClr val="dk1"/>
                </a:buClr>
                <a:buSzPts val="2000"/>
                <a:buFont typeface="Open Sans"/>
                <a:buNone/>
              </a:pPr>
              <a:r>
                <a:rPr lang="en-US" sz="2000">
                  <a:solidFill>
                    <a:schemeClr val="dk1"/>
                  </a:solidFill>
                  <a:latin typeface="Open Sans"/>
                  <a:ea typeface="Open Sans"/>
                  <a:cs typeface="Open Sans"/>
                  <a:sym typeface="Open Sans"/>
                </a:rPr>
                <a:t>Increased hiring of unqualified or inexperienced teachers (just trying to fill the position!)</a:t>
              </a:r>
              <a:endParaRPr/>
            </a:p>
          </p:txBody>
        </p:sp>
        <p:sp>
          <p:nvSpPr>
            <p:cNvPr id="411" name="Google Shape;411;p52"/>
            <p:cNvSpPr/>
            <p:nvPr/>
          </p:nvSpPr>
          <p:spPr>
            <a:xfrm>
              <a:off x="6166106" y="2910702"/>
              <a:ext cx="5629800" cy="1262700"/>
            </a:xfrm>
            <a:prstGeom prst="roundRect">
              <a:avLst>
                <a:gd name="adj" fmla="val 10000"/>
              </a:avLst>
            </a:prstGeom>
            <a:solidFill>
              <a:srgbClr val="DAEAD1"/>
            </a:solidFill>
            <a:ln w="28575" cap="flat" cmpd="sng">
              <a:solidFill>
                <a:schemeClr val="accent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412" name="Google Shape;412;p52"/>
            <p:cNvSpPr/>
            <p:nvPr/>
          </p:nvSpPr>
          <p:spPr>
            <a:xfrm>
              <a:off x="6481177" y="3124317"/>
              <a:ext cx="819300" cy="818400"/>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sp>
          <p:nvSpPr>
            <p:cNvPr id="413" name="Google Shape;413;p52"/>
            <p:cNvSpPr/>
            <p:nvPr/>
          </p:nvSpPr>
          <p:spPr>
            <a:xfrm>
              <a:off x="7625255" y="2910702"/>
              <a:ext cx="4148032" cy="1302206"/>
            </a:xfrm>
            <a:custGeom>
              <a:avLst/>
              <a:gdLst/>
              <a:ahLst/>
              <a:cxnLst/>
              <a:rect l="l" t="t" r="r" b="b"/>
              <a:pathLst>
                <a:path w="4148032" h="1302206" extrusionOk="0">
                  <a:moveTo>
                    <a:pt x="0" y="0"/>
                  </a:moveTo>
                  <a:lnTo>
                    <a:pt x="4148032" y="0"/>
                  </a:lnTo>
                  <a:lnTo>
                    <a:pt x="4148032" y="1302206"/>
                  </a:lnTo>
                  <a:lnTo>
                    <a:pt x="0" y="1302206"/>
                  </a:lnTo>
                  <a:lnTo>
                    <a:pt x="0" y="0"/>
                  </a:lnTo>
                  <a:close/>
                </a:path>
              </a:pathLst>
            </a:custGeom>
            <a:noFill/>
            <a:ln>
              <a:noFill/>
            </a:ln>
          </p:spPr>
          <p:txBody>
            <a:bodyPr spcFirstLastPara="1" wrap="square" lIns="137800" tIns="137800" rIns="137800" bIns="137800" anchor="ctr" anchorCtr="0">
              <a:noAutofit/>
            </a:bodyPr>
            <a:lstStyle/>
            <a:p>
              <a:pPr marL="0" marR="0" lvl="0" indent="0" algn="l" rtl="0">
                <a:lnSpc>
                  <a:spcPct val="100000"/>
                </a:lnSpc>
                <a:spcBef>
                  <a:spcPts val="0"/>
                </a:spcBef>
                <a:spcAft>
                  <a:spcPts val="0"/>
                </a:spcAft>
                <a:buClr>
                  <a:schemeClr val="dk1"/>
                </a:buClr>
                <a:buSzPts val="2000"/>
                <a:buFont typeface="Open Sans"/>
                <a:buNone/>
              </a:pPr>
              <a:r>
                <a:rPr lang="en-US" sz="2000" dirty="0">
                  <a:solidFill>
                    <a:schemeClr val="dk1"/>
                  </a:solidFill>
                  <a:latin typeface="Open Sans"/>
                  <a:ea typeface="Open Sans"/>
                  <a:cs typeface="Open Sans"/>
                  <a:sym typeface="Open Sans"/>
                </a:rPr>
                <a:t>Increased demands on remaining staff</a:t>
              </a:r>
              <a:endParaRPr dirty="0"/>
            </a:p>
          </p:txBody>
        </p:sp>
        <p:sp>
          <p:nvSpPr>
            <p:cNvPr id="414" name="Google Shape;414;p52"/>
            <p:cNvSpPr/>
            <p:nvPr/>
          </p:nvSpPr>
          <p:spPr>
            <a:xfrm>
              <a:off x="6166106" y="4538460"/>
              <a:ext cx="5629800" cy="1262700"/>
            </a:xfrm>
            <a:prstGeom prst="roundRect">
              <a:avLst>
                <a:gd name="adj" fmla="val 10000"/>
              </a:avLst>
            </a:prstGeom>
            <a:solidFill>
              <a:srgbClr val="D3F4FF"/>
            </a:solidFill>
            <a:ln w="28575"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415" name="Google Shape;415;p52"/>
            <p:cNvSpPr/>
            <p:nvPr/>
          </p:nvSpPr>
          <p:spPr>
            <a:xfrm>
              <a:off x="6548086" y="4822577"/>
              <a:ext cx="695100" cy="694500"/>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sp>
          <p:nvSpPr>
            <p:cNvPr id="416" name="Google Shape;416;p52"/>
            <p:cNvSpPr/>
            <p:nvPr/>
          </p:nvSpPr>
          <p:spPr>
            <a:xfrm>
              <a:off x="7625255" y="4538460"/>
              <a:ext cx="4148032" cy="1302206"/>
            </a:xfrm>
            <a:custGeom>
              <a:avLst/>
              <a:gdLst/>
              <a:ahLst/>
              <a:cxnLst/>
              <a:rect l="l" t="t" r="r" b="b"/>
              <a:pathLst>
                <a:path w="4148032" h="1302206" extrusionOk="0">
                  <a:moveTo>
                    <a:pt x="0" y="0"/>
                  </a:moveTo>
                  <a:lnTo>
                    <a:pt x="4148032" y="0"/>
                  </a:lnTo>
                  <a:lnTo>
                    <a:pt x="4148032" y="1302206"/>
                  </a:lnTo>
                  <a:lnTo>
                    <a:pt x="0" y="1302206"/>
                  </a:lnTo>
                  <a:lnTo>
                    <a:pt x="0" y="0"/>
                  </a:lnTo>
                  <a:close/>
                </a:path>
              </a:pathLst>
            </a:custGeom>
            <a:noFill/>
            <a:ln>
              <a:noFill/>
            </a:ln>
          </p:spPr>
          <p:txBody>
            <a:bodyPr spcFirstLastPara="1" wrap="square" lIns="137800" tIns="137800" rIns="137800" bIns="137800" anchor="ctr" anchorCtr="0">
              <a:noAutofit/>
            </a:bodyPr>
            <a:lstStyle/>
            <a:p>
              <a:pPr marL="0" marR="0" lvl="0" indent="0" algn="l" rtl="0">
                <a:lnSpc>
                  <a:spcPct val="100000"/>
                </a:lnSpc>
                <a:spcBef>
                  <a:spcPts val="0"/>
                </a:spcBef>
                <a:spcAft>
                  <a:spcPts val="0"/>
                </a:spcAft>
                <a:buClr>
                  <a:schemeClr val="dk1"/>
                </a:buClr>
                <a:buSzPts val="2000"/>
                <a:buFont typeface="Open Sans"/>
                <a:buNone/>
              </a:pPr>
              <a:r>
                <a:rPr lang="en-US" sz="2000">
                  <a:solidFill>
                    <a:schemeClr val="dk1"/>
                  </a:solidFill>
                  <a:latin typeface="Open Sans"/>
                  <a:ea typeface="Open Sans"/>
                  <a:cs typeface="Open Sans"/>
                  <a:sym typeface="Open Sans"/>
                </a:rPr>
                <a:t>Negative impacts on students</a:t>
              </a:r>
              <a:endParaRPr/>
            </a:p>
          </p:txBody>
        </p:sp>
      </p:grpSp>
      <p:sp>
        <p:nvSpPr>
          <p:cNvPr id="3" name="Google Shape;417;p52"/>
          <p:cNvSpPr txBox="1">
            <a:spLocks/>
          </p:cNvSpPr>
          <p:nvPr/>
        </p:nvSpPr>
        <p:spPr>
          <a:xfrm>
            <a:off x="381000" y="5854546"/>
            <a:ext cx="11229600" cy="3222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dk1"/>
              </a:buClr>
              <a:buSzPts val="900"/>
              <a:buFont typeface="Times New Roman"/>
              <a:buNone/>
              <a:defRPr sz="900" b="0" i="0" u="none" strike="noStrike" cap="none">
                <a:solidFill>
                  <a:schemeClr val="dk2"/>
                </a:solidFill>
                <a:latin typeface="Open Sans"/>
                <a:ea typeface="Open Sans"/>
                <a:cs typeface="Open Sans"/>
                <a:sym typeface="Open Sans"/>
              </a:defRPr>
            </a:lvl1pPr>
            <a:lvl2pPr marL="914400" marR="0" lvl="1" indent="-228600" algn="l" rtl="0">
              <a:lnSpc>
                <a:spcPct val="100000"/>
              </a:lnSpc>
              <a:spcBef>
                <a:spcPts val="0"/>
              </a:spcBef>
              <a:spcAft>
                <a:spcPts val="0"/>
              </a:spcAft>
              <a:buClr>
                <a:schemeClr val="dk1"/>
              </a:buClr>
              <a:buSzPts val="1000"/>
              <a:buFont typeface="Calibri"/>
              <a:buNone/>
              <a:defRPr sz="1000" b="0" i="0" u="none" strike="noStrike" cap="none">
                <a:solidFill>
                  <a:schemeClr val="dk2"/>
                </a:solidFill>
                <a:latin typeface="Open Sans"/>
                <a:ea typeface="Open Sans"/>
                <a:cs typeface="Open Sans"/>
                <a:sym typeface="Open Sans"/>
              </a:defRPr>
            </a:lvl2pPr>
            <a:lvl3pPr marL="1371600" marR="0" lvl="2" indent="-228600" algn="l" rtl="0">
              <a:lnSpc>
                <a:spcPct val="100000"/>
              </a:lnSpc>
              <a:spcBef>
                <a:spcPts val="0"/>
              </a:spcBef>
              <a:spcAft>
                <a:spcPts val="0"/>
              </a:spcAft>
              <a:buClr>
                <a:schemeClr val="dk1"/>
              </a:buClr>
              <a:buSzPts val="1000"/>
              <a:buFont typeface="Calibri"/>
              <a:buNone/>
              <a:defRPr sz="1000" b="0" i="0" u="none" strike="noStrike" cap="none">
                <a:solidFill>
                  <a:schemeClr val="dk2"/>
                </a:solidFill>
                <a:latin typeface="Open Sans"/>
                <a:ea typeface="Open Sans"/>
                <a:cs typeface="Open Sans"/>
                <a:sym typeface="Open Sans"/>
              </a:defRPr>
            </a:lvl3pPr>
            <a:lvl4pPr marL="1828800" marR="0" lvl="3" indent="-228600" algn="l" rtl="0">
              <a:lnSpc>
                <a:spcPct val="100000"/>
              </a:lnSpc>
              <a:spcBef>
                <a:spcPts val="0"/>
              </a:spcBef>
              <a:spcAft>
                <a:spcPts val="0"/>
              </a:spcAft>
              <a:buClr>
                <a:schemeClr val="dk1"/>
              </a:buClr>
              <a:buSzPts val="1100"/>
              <a:buFont typeface="Calibri"/>
              <a:buNone/>
              <a:defRPr sz="1000" b="0" i="0" u="none" strike="noStrike" cap="none">
                <a:solidFill>
                  <a:schemeClr val="dk2"/>
                </a:solidFill>
                <a:latin typeface="Open Sans"/>
                <a:ea typeface="Open Sans"/>
                <a:cs typeface="Open Sans"/>
                <a:sym typeface="Open Sans"/>
              </a:defRPr>
            </a:lvl4pPr>
            <a:lvl5pPr marL="2286000" marR="0" lvl="4" indent="-228600" algn="l" rtl="0">
              <a:lnSpc>
                <a:spcPct val="100000"/>
              </a:lnSpc>
              <a:spcBef>
                <a:spcPts val="0"/>
              </a:spcBef>
              <a:spcAft>
                <a:spcPts val="0"/>
              </a:spcAft>
              <a:buClr>
                <a:schemeClr val="dk1"/>
              </a:buClr>
              <a:buSzPts val="1000"/>
              <a:buFont typeface="Calibri"/>
              <a:buNone/>
              <a:defRPr sz="10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Open Sans"/>
                <a:ea typeface="Open Sans"/>
                <a:cs typeface="Open Sans"/>
                <a:sym typeface="Open Sans"/>
              </a:defRPr>
            </a:lvl9pPr>
          </a:lstStyle>
          <a:p>
            <a:pPr marL="0" indent="0"/>
            <a:r>
              <a:rPr lang="en-US">
                <a:solidFill>
                  <a:srgbClr val="212529"/>
                </a:solidFill>
                <a:latin typeface="Roboto"/>
                <a:ea typeface="Roboto"/>
                <a:cs typeface="Roboto"/>
                <a:sym typeface="Roboto"/>
              </a:rPr>
              <a:t> Bettini &amp; Gilmour, 2024 </a:t>
            </a:r>
            <a:r>
              <a:rPr lang="en-US" u="sng">
                <a:solidFill>
                  <a:srgbClr val="167070"/>
                </a:solidFill>
                <a:latin typeface="Roboto"/>
                <a:ea typeface="Roboto"/>
                <a:cs typeface="Roboto"/>
                <a:sym typeface="Roboto"/>
                <a:hlinkClick r:id="rId6">
                  <a:extLst>
                    <a:ext uri="{A12FA001-AC4F-418D-AE19-62706E023703}">
                      <ahyp:hlinkClr xmlns:ahyp="http://schemas.microsoft.com/office/drawing/2018/hyperlinkcolor" val="tx"/>
                    </a:ext>
                  </a:extLst>
                </a:hlinkClick>
              </a:rPr>
              <a:t>Source</a:t>
            </a:r>
            <a:endParaRPr lang="en-US" dirty="0"/>
          </a:p>
        </p:txBody>
      </p:sp>
      <p:sp>
        <p:nvSpPr>
          <p:cNvPr id="406" name="Google Shape;406;p52"/>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norm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3"/>
          <p:cNvSpPr txBox="1">
            <a:spLocks noGrp="1"/>
          </p:cNvSpPr>
          <p:nvPr>
            <p:ph type="title"/>
          </p:nvPr>
        </p:nvSpPr>
        <p:spPr>
          <a:xfrm>
            <a:off x="388620" y="2441490"/>
            <a:ext cx="3124200" cy="1556700"/>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Clr>
                <a:schemeClr val="accent2"/>
              </a:buClr>
              <a:buSzPts val="3600"/>
              <a:buFont typeface="Open Sans"/>
              <a:buNone/>
            </a:pPr>
            <a:r>
              <a:rPr lang="en-US" dirty="0"/>
              <a:t>Key Retention Issues </a:t>
            </a:r>
            <a:endParaRPr dirty="0"/>
          </a:p>
        </p:txBody>
      </p:sp>
      <p:sp>
        <p:nvSpPr>
          <p:cNvPr id="426" name="Google Shape;426;p53"/>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12</a:t>
            </a:fld>
            <a:endParaRPr/>
          </a:p>
        </p:txBody>
      </p:sp>
      <p:sp>
        <p:nvSpPr>
          <p:cNvPr id="427" name="Google Shape;427;p53"/>
          <p:cNvSpPr txBox="1">
            <a:spLocks noGrp="1"/>
          </p:cNvSpPr>
          <p:nvPr>
            <p:ph type="body" idx="2"/>
          </p:nvPr>
        </p:nvSpPr>
        <p:spPr>
          <a:xfrm>
            <a:off x="566057" y="5921828"/>
            <a:ext cx="11229600" cy="322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900"/>
              <a:buNone/>
            </a:pPr>
            <a:endParaRPr/>
          </a:p>
        </p:txBody>
      </p:sp>
      <p:grpSp>
        <p:nvGrpSpPr>
          <p:cNvPr id="428" name="Google Shape;428;p53">
            <a:extLst>
              <a:ext uri="{C183D7F6-B498-43B3-948B-1728B52AA6E4}">
                <adec:decorative xmlns:adec="http://schemas.microsoft.com/office/drawing/2017/decorative" val="1"/>
              </a:ext>
            </a:extLst>
          </p:cNvPr>
          <p:cNvGrpSpPr/>
          <p:nvPr/>
        </p:nvGrpSpPr>
        <p:grpSpPr>
          <a:xfrm>
            <a:off x="3667760" y="694520"/>
            <a:ext cx="8127900" cy="5065200"/>
            <a:chOff x="0" y="176733"/>
            <a:chExt cx="8127900" cy="5065200"/>
          </a:xfrm>
        </p:grpSpPr>
        <p:sp>
          <p:nvSpPr>
            <p:cNvPr id="429" name="Google Shape;429;p53"/>
            <p:cNvSpPr/>
            <p:nvPr/>
          </p:nvSpPr>
          <p:spPr>
            <a:xfrm>
              <a:off x="0" y="176733"/>
              <a:ext cx="8127900" cy="772200"/>
            </a:xfrm>
            <a:prstGeom prst="roundRect">
              <a:avLst>
                <a:gd name="adj" fmla="val 16667"/>
              </a:avLst>
            </a:prstGeom>
            <a:solidFill>
              <a:srgbClr val="C0492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3"/>
            <p:cNvSpPr txBox="1"/>
            <p:nvPr/>
          </p:nvSpPr>
          <p:spPr>
            <a:xfrm>
              <a:off x="37696" y="214429"/>
              <a:ext cx="8052600" cy="696900"/>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1. Role Ambiguity</a:t>
              </a:r>
              <a:endParaRPr/>
            </a:p>
          </p:txBody>
        </p:sp>
        <p:sp>
          <p:nvSpPr>
            <p:cNvPr id="431" name="Google Shape;431;p53"/>
            <p:cNvSpPr/>
            <p:nvPr/>
          </p:nvSpPr>
          <p:spPr>
            <a:xfrm>
              <a:off x="0" y="1035333"/>
              <a:ext cx="8127900" cy="772200"/>
            </a:xfrm>
            <a:prstGeom prst="roundRect">
              <a:avLst>
                <a:gd name="adj" fmla="val 16667"/>
              </a:avLst>
            </a:prstGeom>
            <a:solidFill>
              <a:srgbClr val="FFAD4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3"/>
            <p:cNvSpPr txBox="1"/>
            <p:nvPr/>
          </p:nvSpPr>
          <p:spPr>
            <a:xfrm>
              <a:off x="37696" y="1073029"/>
              <a:ext cx="8052600" cy="696900"/>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2. Feeling Isolated</a:t>
              </a:r>
              <a:endParaRPr/>
            </a:p>
          </p:txBody>
        </p:sp>
        <p:sp>
          <p:nvSpPr>
            <p:cNvPr id="433" name="Google Shape;433;p53"/>
            <p:cNvSpPr/>
            <p:nvPr/>
          </p:nvSpPr>
          <p:spPr>
            <a:xfrm>
              <a:off x="0" y="1893933"/>
              <a:ext cx="8127900" cy="772200"/>
            </a:xfrm>
            <a:prstGeom prst="roundRect">
              <a:avLst>
                <a:gd name="adj" fmla="val 16667"/>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3"/>
            <p:cNvSpPr txBox="1"/>
            <p:nvPr/>
          </p:nvSpPr>
          <p:spPr>
            <a:xfrm>
              <a:off x="37696" y="1931629"/>
              <a:ext cx="8052600" cy="696900"/>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3. Untapped Expertise</a:t>
              </a:r>
              <a:endParaRPr/>
            </a:p>
          </p:txBody>
        </p:sp>
        <p:sp>
          <p:nvSpPr>
            <p:cNvPr id="435" name="Google Shape;435;p53"/>
            <p:cNvSpPr/>
            <p:nvPr/>
          </p:nvSpPr>
          <p:spPr>
            <a:xfrm>
              <a:off x="0" y="2752533"/>
              <a:ext cx="8127900" cy="772200"/>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3"/>
            <p:cNvSpPr txBox="1"/>
            <p:nvPr/>
          </p:nvSpPr>
          <p:spPr>
            <a:xfrm>
              <a:off x="37696" y="2790229"/>
              <a:ext cx="8052600" cy="696900"/>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4. Overloaded and Overworked</a:t>
              </a:r>
              <a:endParaRPr/>
            </a:p>
          </p:txBody>
        </p:sp>
        <p:sp>
          <p:nvSpPr>
            <p:cNvPr id="437" name="Google Shape;437;p53"/>
            <p:cNvSpPr/>
            <p:nvPr/>
          </p:nvSpPr>
          <p:spPr>
            <a:xfrm>
              <a:off x="0" y="3611133"/>
              <a:ext cx="8127900" cy="772200"/>
            </a:xfrm>
            <a:prstGeom prst="roundRect">
              <a:avLst>
                <a:gd name="adj" fmla="val 16667"/>
              </a:avLst>
            </a:prstGeom>
            <a:solidFill>
              <a:srgbClr val="5A93B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3"/>
            <p:cNvSpPr txBox="1"/>
            <p:nvPr/>
          </p:nvSpPr>
          <p:spPr>
            <a:xfrm>
              <a:off x="37696" y="3648829"/>
              <a:ext cx="8052600" cy="696900"/>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5. Differing Expectations: School and Home</a:t>
              </a:r>
              <a:endParaRPr/>
            </a:p>
          </p:txBody>
        </p:sp>
        <p:sp>
          <p:nvSpPr>
            <p:cNvPr id="439" name="Google Shape;439;p53"/>
            <p:cNvSpPr/>
            <p:nvPr/>
          </p:nvSpPr>
          <p:spPr>
            <a:xfrm>
              <a:off x="0" y="4469733"/>
              <a:ext cx="8127900" cy="772200"/>
            </a:xfrm>
            <a:prstGeom prst="roundRect">
              <a:avLst>
                <a:gd name="adj" fmla="val 16667"/>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3"/>
            <p:cNvSpPr txBox="1"/>
            <p:nvPr/>
          </p:nvSpPr>
          <p:spPr>
            <a:xfrm>
              <a:off x="37696" y="4507429"/>
              <a:ext cx="8052600" cy="696900"/>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000"/>
                <a:buFont typeface="Open Sans"/>
                <a:buNone/>
              </a:pPr>
              <a:r>
                <a:rPr lang="en-US" sz="3000">
                  <a:solidFill>
                    <a:schemeClr val="lt1"/>
                  </a:solidFill>
                  <a:latin typeface="Open Sans"/>
                  <a:ea typeface="Open Sans"/>
                  <a:cs typeface="Open Sans"/>
                  <a:sym typeface="Open Sans"/>
                </a:rPr>
                <a:t>6. Feeling Unsupported</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3" name="Title 2">
            <a:extLst>
              <a:ext uri="{FF2B5EF4-FFF2-40B4-BE49-F238E27FC236}">
                <a16:creationId xmlns:a16="http://schemas.microsoft.com/office/drawing/2014/main" id="{F17A7782-D788-55DF-C47C-D7512B9BAC1F}"/>
              </a:ext>
            </a:extLst>
          </p:cNvPr>
          <p:cNvSpPr>
            <a:spLocks noGrp="1"/>
          </p:cNvSpPr>
          <p:nvPr>
            <p:ph type="title"/>
          </p:nvPr>
        </p:nvSpPr>
        <p:spPr>
          <a:xfrm>
            <a:off x="396240" y="-1107900"/>
            <a:ext cx="11399400" cy="1107900"/>
          </a:xfrm>
        </p:spPr>
        <p:txBody>
          <a:bodyPr spcFirstLastPara="1" wrap="square" lIns="0" tIns="0" rIns="0" bIns="0" anchor="b" anchorCtr="0">
            <a:noAutofit/>
          </a:bodyPr>
          <a:lstStyle/>
          <a:p>
            <a:r>
              <a:rPr lang="en-US" dirty="0"/>
              <a:t>Role Ambiguity</a:t>
            </a:r>
          </a:p>
        </p:txBody>
      </p:sp>
      <p:grpSp>
        <p:nvGrpSpPr>
          <p:cNvPr id="450" name="Google Shape;450;p54">
            <a:extLst>
              <a:ext uri="{C183D7F6-B498-43B3-948B-1728B52AA6E4}">
                <adec:decorative xmlns:adec="http://schemas.microsoft.com/office/drawing/2017/decorative" val="1"/>
              </a:ext>
            </a:extLst>
          </p:cNvPr>
          <p:cNvGrpSpPr/>
          <p:nvPr/>
        </p:nvGrpSpPr>
        <p:grpSpPr>
          <a:xfrm>
            <a:off x="381000" y="342900"/>
            <a:ext cx="8127900" cy="772200"/>
            <a:chOff x="0" y="176733"/>
            <a:chExt cx="8127900" cy="772200"/>
          </a:xfrm>
        </p:grpSpPr>
        <p:sp>
          <p:nvSpPr>
            <p:cNvPr id="451" name="Google Shape;451;p54"/>
            <p:cNvSpPr/>
            <p:nvPr/>
          </p:nvSpPr>
          <p:spPr>
            <a:xfrm>
              <a:off x="0" y="176733"/>
              <a:ext cx="8127900" cy="772200"/>
            </a:xfrm>
            <a:prstGeom prst="roundRect">
              <a:avLst>
                <a:gd name="adj" fmla="val 16667"/>
              </a:avLst>
            </a:prstGeom>
            <a:solidFill>
              <a:srgbClr val="C04923"/>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sp>
          <p:nvSpPr>
            <p:cNvPr id="452" name="Google Shape;452;p54"/>
            <p:cNvSpPr txBox="1"/>
            <p:nvPr/>
          </p:nvSpPr>
          <p:spPr>
            <a:xfrm>
              <a:off x="37696" y="214429"/>
              <a:ext cx="8052600" cy="696900"/>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600"/>
                <a:buFont typeface="Open Sans"/>
                <a:buNone/>
              </a:pPr>
              <a:r>
                <a:rPr lang="en-US" sz="3600" b="1" dirty="0">
                  <a:solidFill>
                    <a:schemeClr val="lt1"/>
                  </a:solidFill>
                  <a:latin typeface="Open Sans"/>
                  <a:ea typeface="Open Sans"/>
                  <a:cs typeface="Open Sans"/>
                  <a:sym typeface="Open Sans"/>
                </a:rPr>
                <a:t>1. Role Ambiguity</a:t>
              </a:r>
              <a:endParaRPr dirty="0"/>
            </a:p>
          </p:txBody>
        </p:sp>
      </p:grpSp>
      <p:sp>
        <p:nvSpPr>
          <p:cNvPr id="449" name="Google Shape;449;p54"/>
          <p:cNvSpPr txBox="1">
            <a:spLocks noGrp="1"/>
          </p:cNvSpPr>
          <p:nvPr>
            <p:ph type="body" idx="2"/>
          </p:nvPr>
        </p:nvSpPr>
        <p:spPr>
          <a:xfrm>
            <a:off x="566057" y="5921828"/>
            <a:ext cx="11229600" cy="322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900"/>
              <a:buNone/>
            </a:pPr>
            <a:endParaRPr/>
          </a:p>
        </p:txBody>
      </p:sp>
      <p:sp>
        <p:nvSpPr>
          <p:cNvPr id="454" name="Google Shape;454;p54"/>
          <p:cNvSpPr/>
          <p:nvPr/>
        </p:nvSpPr>
        <p:spPr>
          <a:xfrm>
            <a:off x="409338" y="3924260"/>
            <a:ext cx="7088400" cy="2145300"/>
          </a:xfrm>
          <a:prstGeom prst="roundRect">
            <a:avLst>
              <a:gd name="adj" fmla="val 16667"/>
            </a:avLst>
          </a:prstGeom>
          <a:solidFill>
            <a:schemeClr val="lt1"/>
          </a:solidFill>
          <a:ln w="57150"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Open Sans"/>
                <a:ea typeface="Open Sans"/>
                <a:cs typeface="Open Sans"/>
                <a:sym typeface="Open Sans"/>
              </a:rPr>
              <a:t>Leads to lack of collaboration and support among educators.</a:t>
            </a:r>
            <a:endParaRPr sz="2400">
              <a:solidFill>
                <a:srgbClr val="212529"/>
              </a:solidFill>
              <a:latin typeface="Open Sans"/>
              <a:ea typeface="Open Sans"/>
              <a:cs typeface="Open Sans"/>
              <a:sym typeface="Open Sans"/>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Open Sans"/>
                <a:ea typeface="Open Sans"/>
                <a:cs typeface="Open Sans"/>
                <a:sym typeface="Open Sans"/>
              </a:rPr>
              <a:t>Negatively impacts all educators and the quality of services provided to students with disabilities (SWDs).</a:t>
            </a:r>
            <a:endParaRPr/>
          </a:p>
        </p:txBody>
      </p:sp>
      <p:sp>
        <p:nvSpPr>
          <p:cNvPr id="455" name="Google Shape;455;p54"/>
          <p:cNvSpPr/>
          <p:nvPr/>
        </p:nvSpPr>
        <p:spPr>
          <a:xfrm>
            <a:off x="7768800" y="1518070"/>
            <a:ext cx="4042200" cy="4142700"/>
          </a:xfrm>
          <a:prstGeom prst="roundRect">
            <a:avLst>
              <a:gd name="adj" fmla="val 16667"/>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dk1"/>
                </a:solidFill>
                <a:latin typeface="Open Sans"/>
                <a:ea typeface="Open Sans"/>
                <a:cs typeface="Open Sans"/>
                <a:sym typeface="Open Sans"/>
              </a:rPr>
              <a:t>Leaders must work closely with special educators to coordinate services, clearly define their roles, and set expectations for inclusive practices to create more positive learning environments.</a:t>
            </a:r>
            <a:endParaRPr/>
          </a:p>
        </p:txBody>
      </p:sp>
      <p:sp>
        <p:nvSpPr>
          <p:cNvPr id="453" name="Google Shape;453;p54"/>
          <p:cNvSpPr/>
          <p:nvPr/>
        </p:nvSpPr>
        <p:spPr>
          <a:xfrm>
            <a:off x="411063" y="1518070"/>
            <a:ext cx="7086600" cy="2145300"/>
          </a:xfrm>
          <a:prstGeom prst="roundRect">
            <a:avLst>
              <a:gd name="adj" fmla="val 16667"/>
            </a:avLst>
          </a:prstGeom>
          <a:solidFill>
            <a:schemeClr val="lt1"/>
          </a:solidFill>
          <a:ln w="57150"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Open Sans"/>
                <a:ea typeface="Open Sans"/>
                <a:cs typeface="Open Sans"/>
                <a:sym typeface="Open Sans"/>
              </a:rPr>
              <a:t>Special educator roles are not clearly defined and effectively managed.</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Open Sans"/>
                <a:ea typeface="Open Sans"/>
                <a:cs typeface="Open Sans"/>
                <a:sym typeface="Open Sans"/>
              </a:rPr>
              <a:t>General educators do not fully understand the contributions special educators can make in their classrooms.</a:t>
            </a:r>
            <a:endParaRPr/>
          </a:p>
        </p:txBody>
      </p:sp>
      <p:sp>
        <p:nvSpPr>
          <p:cNvPr id="448" name="Google Shape;448;p54"/>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2" name="Title 1">
            <a:extLst>
              <a:ext uri="{FF2B5EF4-FFF2-40B4-BE49-F238E27FC236}">
                <a16:creationId xmlns:a16="http://schemas.microsoft.com/office/drawing/2014/main" id="{685B3AE5-38C0-882C-FB3A-13DDD6EDF10C}"/>
              </a:ext>
            </a:extLst>
          </p:cNvPr>
          <p:cNvSpPr>
            <a:spLocks noGrp="1"/>
          </p:cNvSpPr>
          <p:nvPr>
            <p:ph type="title"/>
          </p:nvPr>
        </p:nvSpPr>
        <p:spPr>
          <a:xfrm>
            <a:off x="396240" y="-1107900"/>
            <a:ext cx="11399400" cy="1107900"/>
          </a:xfrm>
        </p:spPr>
        <p:txBody>
          <a:bodyPr spcFirstLastPara="1" wrap="square" lIns="0" tIns="0" rIns="0" bIns="0" anchor="b" anchorCtr="0">
            <a:noAutofit/>
          </a:bodyPr>
          <a:lstStyle/>
          <a:p>
            <a:r>
              <a:rPr lang="en-US" dirty="0"/>
              <a:t>Resources: School Stories</a:t>
            </a:r>
          </a:p>
        </p:txBody>
      </p:sp>
      <p:grpSp>
        <p:nvGrpSpPr>
          <p:cNvPr id="464" name="Google Shape;464;p55">
            <a:extLst>
              <a:ext uri="{C183D7F6-B498-43B3-948B-1728B52AA6E4}">
                <adec:decorative xmlns:adec="http://schemas.microsoft.com/office/drawing/2017/decorative" val="1"/>
              </a:ext>
            </a:extLst>
          </p:cNvPr>
          <p:cNvGrpSpPr/>
          <p:nvPr/>
        </p:nvGrpSpPr>
        <p:grpSpPr>
          <a:xfrm>
            <a:off x="381000" y="342900"/>
            <a:ext cx="8127900" cy="772200"/>
            <a:chOff x="0" y="176733"/>
            <a:chExt cx="8127900" cy="772200"/>
          </a:xfrm>
        </p:grpSpPr>
        <p:sp>
          <p:nvSpPr>
            <p:cNvPr id="465" name="Google Shape;465;p55"/>
            <p:cNvSpPr/>
            <p:nvPr/>
          </p:nvSpPr>
          <p:spPr>
            <a:xfrm>
              <a:off x="0" y="176733"/>
              <a:ext cx="8127900" cy="772200"/>
            </a:xfrm>
            <a:prstGeom prst="roundRect">
              <a:avLst>
                <a:gd name="adj" fmla="val 16667"/>
              </a:avLst>
            </a:prstGeom>
            <a:solidFill>
              <a:srgbClr val="C04923"/>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sp>
          <p:nvSpPr>
            <p:cNvPr id="466" name="Google Shape;466;p55"/>
            <p:cNvSpPr txBox="1"/>
            <p:nvPr/>
          </p:nvSpPr>
          <p:spPr>
            <a:xfrm>
              <a:off x="37696" y="214429"/>
              <a:ext cx="8052600" cy="696900"/>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600"/>
                <a:buFont typeface="Open Sans"/>
                <a:buNone/>
              </a:pPr>
              <a:r>
                <a:rPr lang="en-US" sz="3600" b="1" dirty="0">
                  <a:solidFill>
                    <a:schemeClr val="lt1"/>
                  </a:solidFill>
                  <a:latin typeface="Open Sans"/>
                  <a:ea typeface="Open Sans"/>
                  <a:cs typeface="Open Sans"/>
                  <a:sym typeface="Open Sans"/>
                </a:rPr>
                <a:t>Resources: School Stories</a:t>
              </a:r>
              <a:endParaRPr dirty="0"/>
            </a:p>
          </p:txBody>
        </p:sp>
      </p:grpSp>
      <p:sp>
        <p:nvSpPr>
          <p:cNvPr id="467" name="Google Shape;467;p55"/>
          <p:cNvSpPr/>
          <p:nvPr/>
        </p:nvSpPr>
        <p:spPr>
          <a:xfrm>
            <a:off x="341184" y="1512430"/>
            <a:ext cx="7508700" cy="4596900"/>
          </a:xfrm>
          <a:prstGeom prst="roundRect">
            <a:avLst>
              <a:gd name="adj" fmla="val 16667"/>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200"/>
              <a:buFont typeface="Arial"/>
              <a:buChar char="•"/>
            </a:pPr>
            <a:r>
              <a:rPr lang="en-US" sz="2200" b="1">
                <a:solidFill>
                  <a:schemeClr val="dk1"/>
                </a:solidFill>
                <a:latin typeface="Open Sans"/>
                <a:ea typeface="Open Sans"/>
                <a:cs typeface="Open Sans"/>
                <a:sym typeface="Open Sans"/>
              </a:rPr>
              <a:t>Scenario</a:t>
            </a:r>
            <a:endParaRPr/>
          </a:p>
          <a:p>
            <a:pPr marL="706437" marR="0" lvl="1" indent="-342900" algn="l" rtl="0">
              <a:spcBef>
                <a:spcPts val="0"/>
              </a:spcBef>
              <a:spcAft>
                <a:spcPts val="0"/>
              </a:spcAft>
              <a:buClr>
                <a:schemeClr val="dk1"/>
              </a:buClr>
              <a:buSzPts val="2200"/>
              <a:buFont typeface="Open Sans"/>
              <a:buChar char="–"/>
            </a:pPr>
            <a:r>
              <a:rPr lang="en-US" sz="2200" b="0" i="0" u="none" strike="noStrike" cap="none">
                <a:solidFill>
                  <a:schemeClr val="dk1"/>
                </a:solidFill>
                <a:latin typeface="Open Sans"/>
                <a:ea typeface="Open Sans"/>
                <a:cs typeface="Open Sans"/>
                <a:sym typeface="Open Sans"/>
              </a:rPr>
              <a:t>Principal Lee notices that the roles of special educators are often unclear and misunderstood among staff, including the teachers themselves.</a:t>
            </a:r>
            <a:endParaRPr/>
          </a:p>
          <a:p>
            <a:pPr marL="342900" marR="0" lvl="0" indent="-342900" algn="l" rtl="0">
              <a:spcBef>
                <a:spcPts val="0"/>
              </a:spcBef>
              <a:spcAft>
                <a:spcPts val="0"/>
              </a:spcAft>
              <a:buClr>
                <a:schemeClr val="dk1"/>
              </a:buClr>
              <a:buSzPts val="2200"/>
              <a:buFont typeface="Arial"/>
              <a:buChar char="•"/>
            </a:pPr>
            <a:r>
              <a:rPr lang="en-US" sz="2200" b="1">
                <a:solidFill>
                  <a:schemeClr val="dk1"/>
                </a:solidFill>
                <a:latin typeface="Open Sans"/>
                <a:ea typeface="Open Sans"/>
                <a:cs typeface="Open Sans"/>
                <a:sym typeface="Open Sans"/>
              </a:rPr>
              <a:t>Principal Lee’s Action Steps</a:t>
            </a:r>
            <a:endParaRPr/>
          </a:p>
          <a:p>
            <a:pPr marL="706437" marR="0" lvl="1" indent="-342900" algn="l" rtl="0">
              <a:spcBef>
                <a:spcPts val="0"/>
              </a:spcBef>
              <a:spcAft>
                <a:spcPts val="0"/>
              </a:spcAft>
              <a:buClr>
                <a:schemeClr val="dk1"/>
              </a:buClr>
              <a:buSzPts val="2200"/>
              <a:buFont typeface="Open Sans"/>
              <a:buChar char="–"/>
            </a:pPr>
            <a:r>
              <a:rPr lang="en-US" sz="2200" b="0" i="0" u="none" strike="noStrike" cap="none">
                <a:solidFill>
                  <a:schemeClr val="dk1"/>
                </a:solidFill>
                <a:latin typeface="Open Sans"/>
                <a:ea typeface="Open Sans"/>
                <a:cs typeface="Open Sans"/>
                <a:sym typeface="Open Sans"/>
              </a:rPr>
              <a:t>Creates job descriptions and expectations to clarify roles.</a:t>
            </a:r>
            <a:endParaRPr/>
          </a:p>
          <a:p>
            <a:pPr marL="706437" marR="0" lvl="1" indent="-342900" algn="l" rtl="0">
              <a:spcBef>
                <a:spcPts val="0"/>
              </a:spcBef>
              <a:spcAft>
                <a:spcPts val="0"/>
              </a:spcAft>
              <a:buClr>
                <a:schemeClr val="dk1"/>
              </a:buClr>
              <a:buSzPts val="2200"/>
              <a:buFont typeface="Open Sans"/>
              <a:buChar char="–"/>
            </a:pPr>
            <a:r>
              <a:rPr lang="en-US" sz="2200" b="0" i="0" u="none" strike="noStrike" cap="none">
                <a:solidFill>
                  <a:schemeClr val="dk1"/>
                </a:solidFill>
                <a:latin typeface="Open Sans"/>
                <a:ea typeface="Open Sans"/>
                <a:cs typeface="Open Sans"/>
                <a:sym typeface="Open Sans"/>
              </a:rPr>
              <a:t>Uses a recognition and rewards system to highlight teachers going above and beyond.</a:t>
            </a:r>
            <a:endParaRPr/>
          </a:p>
          <a:p>
            <a:pPr marL="706437" marR="0" lvl="1" indent="-342900" algn="l" rtl="0">
              <a:spcBef>
                <a:spcPts val="0"/>
              </a:spcBef>
              <a:spcAft>
                <a:spcPts val="0"/>
              </a:spcAft>
              <a:buClr>
                <a:schemeClr val="dk1"/>
              </a:buClr>
              <a:buSzPts val="2200"/>
              <a:buFont typeface="Open Sans"/>
              <a:buChar char="–"/>
            </a:pPr>
            <a:r>
              <a:rPr lang="en-US" sz="2200" b="0" i="0" u="none" strike="noStrike" cap="none">
                <a:solidFill>
                  <a:schemeClr val="dk1"/>
                </a:solidFill>
                <a:latin typeface="Open Sans"/>
                <a:ea typeface="Open Sans"/>
                <a:cs typeface="Open Sans"/>
                <a:sym typeface="Open Sans"/>
              </a:rPr>
              <a:t>Establishes communities of practice. </a:t>
            </a:r>
            <a:endParaRPr/>
          </a:p>
          <a:p>
            <a:pPr marL="706437" marR="0" lvl="1" indent="-342900" algn="l" rtl="0">
              <a:spcBef>
                <a:spcPts val="0"/>
              </a:spcBef>
              <a:spcAft>
                <a:spcPts val="0"/>
              </a:spcAft>
              <a:buClr>
                <a:schemeClr val="dk1"/>
              </a:buClr>
              <a:buSzPts val="2200"/>
              <a:buFont typeface="Open Sans"/>
              <a:buChar char="–"/>
            </a:pPr>
            <a:r>
              <a:rPr lang="en-US" sz="2200" b="0" i="0" u="none" strike="noStrike" cap="none">
                <a:solidFill>
                  <a:schemeClr val="dk1"/>
                </a:solidFill>
                <a:latin typeface="Open Sans"/>
                <a:ea typeface="Open Sans"/>
                <a:cs typeface="Open Sans"/>
                <a:sym typeface="Open Sans"/>
              </a:rPr>
              <a:t>Creates leadership roles for educators.</a:t>
            </a:r>
            <a:endParaRPr/>
          </a:p>
        </p:txBody>
      </p:sp>
      <p:pic>
        <p:nvPicPr>
          <p:cNvPr id="468" name="Google Shape;468;p5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098010" y="2135124"/>
            <a:ext cx="3839890" cy="2587752"/>
          </a:xfrm>
          <a:prstGeom prst="rect">
            <a:avLst/>
          </a:prstGeom>
          <a:noFill/>
          <a:ln>
            <a:noFill/>
          </a:ln>
        </p:spPr>
      </p:pic>
      <p:sp>
        <p:nvSpPr>
          <p:cNvPr id="463" name="Google Shape;463;p55"/>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2" name="Title 1">
            <a:extLst>
              <a:ext uri="{FF2B5EF4-FFF2-40B4-BE49-F238E27FC236}">
                <a16:creationId xmlns:a16="http://schemas.microsoft.com/office/drawing/2014/main" id="{092FE72C-8B30-6025-0174-BBA8C488C88C}"/>
              </a:ext>
            </a:extLst>
          </p:cNvPr>
          <p:cNvSpPr>
            <a:spLocks noGrp="1"/>
          </p:cNvSpPr>
          <p:nvPr>
            <p:ph type="title"/>
          </p:nvPr>
        </p:nvSpPr>
        <p:spPr>
          <a:xfrm>
            <a:off x="396240" y="-1107900"/>
            <a:ext cx="11399400" cy="1107900"/>
          </a:xfrm>
        </p:spPr>
        <p:txBody>
          <a:bodyPr spcFirstLastPara="1" wrap="square" lIns="0" tIns="0" rIns="0" bIns="0" anchor="b" anchorCtr="0">
            <a:noAutofit/>
          </a:bodyPr>
          <a:lstStyle/>
          <a:p>
            <a:r>
              <a:rPr lang="en-US" dirty="0"/>
              <a:t>Resources: Toolkit</a:t>
            </a:r>
          </a:p>
        </p:txBody>
      </p:sp>
      <p:pic>
        <p:nvPicPr>
          <p:cNvPr id="480" name="Google Shape;480;p5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247786" y="118909"/>
            <a:ext cx="1120103" cy="1192266"/>
          </a:xfrm>
          <a:prstGeom prst="rect">
            <a:avLst/>
          </a:prstGeom>
          <a:noFill/>
          <a:ln w="9525" cap="flat" cmpd="sng">
            <a:solidFill>
              <a:schemeClr val="dk1"/>
            </a:solidFill>
            <a:prstDash val="solid"/>
            <a:round/>
            <a:headEnd type="none" w="sm" len="sm"/>
            <a:tailEnd type="none" w="sm" len="sm"/>
          </a:ln>
        </p:spPr>
      </p:pic>
      <p:grpSp>
        <p:nvGrpSpPr>
          <p:cNvPr id="477" name="Google Shape;477;p56">
            <a:extLst>
              <a:ext uri="{C183D7F6-B498-43B3-948B-1728B52AA6E4}">
                <adec:decorative xmlns:adec="http://schemas.microsoft.com/office/drawing/2017/decorative" val="1"/>
              </a:ext>
            </a:extLst>
          </p:cNvPr>
          <p:cNvGrpSpPr/>
          <p:nvPr/>
        </p:nvGrpSpPr>
        <p:grpSpPr>
          <a:xfrm>
            <a:off x="381000" y="342900"/>
            <a:ext cx="8127900" cy="772200"/>
            <a:chOff x="0" y="176733"/>
            <a:chExt cx="8127900" cy="772200"/>
          </a:xfrm>
        </p:grpSpPr>
        <p:sp>
          <p:nvSpPr>
            <p:cNvPr id="478" name="Google Shape;478;p56"/>
            <p:cNvSpPr/>
            <p:nvPr/>
          </p:nvSpPr>
          <p:spPr>
            <a:xfrm>
              <a:off x="0" y="176733"/>
              <a:ext cx="8127900" cy="772200"/>
            </a:xfrm>
            <a:prstGeom prst="roundRect">
              <a:avLst>
                <a:gd name="adj" fmla="val 16667"/>
              </a:avLst>
            </a:prstGeom>
            <a:solidFill>
              <a:srgbClr val="C04923"/>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sp>
          <p:nvSpPr>
            <p:cNvPr id="479" name="Google Shape;479;p56"/>
            <p:cNvSpPr txBox="1"/>
            <p:nvPr/>
          </p:nvSpPr>
          <p:spPr>
            <a:xfrm>
              <a:off x="37696" y="214429"/>
              <a:ext cx="8052600" cy="696900"/>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600"/>
                <a:buFont typeface="Open Sans"/>
                <a:buNone/>
              </a:pPr>
              <a:r>
                <a:rPr lang="en-US" sz="3600" b="1" dirty="0">
                  <a:solidFill>
                    <a:schemeClr val="lt1"/>
                  </a:solidFill>
                  <a:latin typeface="Open Sans"/>
                  <a:ea typeface="Open Sans"/>
                  <a:cs typeface="Open Sans"/>
                  <a:sym typeface="Open Sans"/>
                </a:rPr>
                <a:t>Resources: Toolkit</a:t>
              </a:r>
              <a:endParaRPr dirty="0"/>
            </a:p>
          </p:txBody>
        </p:sp>
      </p:grpSp>
      <p:pic>
        <p:nvPicPr>
          <p:cNvPr id="481" name="Google Shape;481;p5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247786" y="1609427"/>
            <a:ext cx="1126378" cy="1198541"/>
          </a:xfrm>
          <a:prstGeom prst="rect">
            <a:avLst/>
          </a:prstGeom>
          <a:noFill/>
          <a:ln w="9525" cap="flat" cmpd="sng">
            <a:solidFill>
              <a:schemeClr val="dk1"/>
            </a:solidFill>
            <a:prstDash val="solid"/>
            <a:round/>
            <a:headEnd type="none" w="sm" len="sm"/>
            <a:tailEnd type="none" w="sm" len="sm"/>
          </a:ln>
        </p:spPr>
      </p:pic>
      <p:pic>
        <p:nvPicPr>
          <p:cNvPr id="485" name="Google Shape;485;p56">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115911" y="1388328"/>
            <a:ext cx="3960177" cy="2350998"/>
          </a:xfrm>
          <a:prstGeom prst="rect">
            <a:avLst/>
          </a:prstGeom>
          <a:noFill/>
          <a:ln>
            <a:noFill/>
          </a:ln>
        </p:spPr>
      </p:pic>
      <p:pic>
        <p:nvPicPr>
          <p:cNvPr id="482" name="Google Shape;482;p56">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6247786" y="3143193"/>
            <a:ext cx="1129515" cy="1192266"/>
          </a:xfrm>
          <a:prstGeom prst="rect">
            <a:avLst/>
          </a:prstGeom>
          <a:noFill/>
          <a:ln w="9525" cap="flat" cmpd="sng">
            <a:solidFill>
              <a:schemeClr val="dk1"/>
            </a:solidFill>
            <a:prstDash val="solid"/>
            <a:round/>
            <a:headEnd type="none" w="sm" len="sm"/>
            <a:tailEnd type="none" w="sm" len="sm"/>
          </a:ln>
        </p:spPr>
      </p:pic>
      <p:sp>
        <p:nvSpPr>
          <p:cNvPr id="483" name="Google Shape;483;p56"/>
          <p:cNvSpPr/>
          <p:nvPr/>
        </p:nvSpPr>
        <p:spPr>
          <a:xfrm>
            <a:off x="1904517" y="4004818"/>
            <a:ext cx="3723000" cy="2091300"/>
          </a:xfrm>
          <a:prstGeom prst="roundRect">
            <a:avLst>
              <a:gd name="adj" fmla="val 16667"/>
            </a:avLst>
          </a:prstGeom>
          <a:solidFill>
            <a:srgbClr val="C7DEAD"/>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dk2"/>
                </a:solidFill>
                <a:latin typeface="Open Sans"/>
                <a:ea typeface="Open Sans"/>
                <a:cs typeface="Open Sans"/>
                <a:sym typeface="Open Sans"/>
              </a:rPr>
              <a:t>Strategy A</a:t>
            </a:r>
            <a:endParaRPr/>
          </a:p>
          <a:p>
            <a:pPr marL="0" marR="0" lvl="0" indent="0" algn="ctr" rtl="0">
              <a:spcBef>
                <a:spcPts val="0"/>
              </a:spcBef>
              <a:spcAft>
                <a:spcPts val="0"/>
              </a:spcAft>
              <a:buNone/>
            </a:pPr>
            <a:r>
              <a:rPr lang="en-US" sz="2400" b="0" i="0">
                <a:solidFill>
                  <a:srgbClr val="000000"/>
                </a:solidFill>
                <a:latin typeface="Open Sans"/>
                <a:ea typeface="Open Sans"/>
                <a:cs typeface="Open Sans"/>
                <a:sym typeface="Open Sans"/>
              </a:rPr>
              <a:t>Recognize and use the specialized skills and knowledge of special educators.</a:t>
            </a:r>
            <a:endParaRPr sz="2400">
              <a:solidFill>
                <a:schemeClr val="dk2"/>
              </a:solidFill>
              <a:latin typeface="Open Sans"/>
              <a:ea typeface="Open Sans"/>
              <a:cs typeface="Open Sans"/>
              <a:sym typeface="Open Sans"/>
            </a:endParaRPr>
          </a:p>
        </p:txBody>
      </p:sp>
      <p:sp>
        <p:nvSpPr>
          <p:cNvPr id="484" name="Google Shape;484;p56"/>
          <p:cNvSpPr/>
          <p:nvPr/>
        </p:nvSpPr>
        <p:spPr>
          <a:xfrm>
            <a:off x="6585374" y="4004818"/>
            <a:ext cx="3723000" cy="2091300"/>
          </a:xfrm>
          <a:prstGeom prst="roundRect">
            <a:avLst>
              <a:gd name="adj" fmla="val 16667"/>
            </a:avLst>
          </a:prstGeom>
          <a:solidFill>
            <a:srgbClr val="C7DEAD"/>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dk2"/>
                </a:solidFill>
                <a:latin typeface="Open Sans"/>
                <a:ea typeface="Open Sans"/>
                <a:cs typeface="Open Sans"/>
                <a:sym typeface="Open Sans"/>
              </a:rPr>
              <a:t>Strategy B </a:t>
            </a:r>
            <a:endParaRPr/>
          </a:p>
          <a:p>
            <a:pPr marL="0" marR="0" lvl="0" indent="0" algn="ctr" rtl="0">
              <a:spcBef>
                <a:spcPts val="0"/>
              </a:spcBef>
              <a:spcAft>
                <a:spcPts val="0"/>
              </a:spcAft>
              <a:buNone/>
            </a:pPr>
            <a:r>
              <a:rPr lang="en-US" sz="2400" b="0" i="0">
                <a:solidFill>
                  <a:srgbClr val="000000"/>
                </a:solidFill>
                <a:latin typeface="Open Sans"/>
                <a:ea typeface="Open Sans"/>
                <a:cs typeface="Open Sans"/>
                <a:sym typeface="Open Sans"/>
              </a:rPr>
              <a:t>Understand and support IDEA implementation.</a:t>
            </a:r>
            <a:endParaRPr sz="2400">
              <a:solidFill>
                <a:schemeClr val="dk2"/>
              </a:solidFill>
              <a:latin typeface="Open Sans"/>
              <a:ea typeface="Open Sans"/>
              <a:cs typeface="Open Sans"/>
              <a:sym typeface="Open Sans"/>
            </a:endParaRPr>
          </a:p>
        </p:txBody>
      </p:sp>
      <p:sp>
        <p:nvSpPr>
          <p:cNvPr id="476" name="Google Shape;476;p56"/>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2" name="Title 1">
            <a:extLst>
              <a:ext uri="{FF2B5EF4-FFF2-40B4-BE49-F238E27FC236}">
                <a16:creationId xmlns:a16="http://schemas.microsoft.com/office/drawing/2014/main" id="{FE5B574F-1D95-266D-262E-F45E7575CDDB}"/>
              </a:ext>
            </a:extLst>
          </p:cNvPr>
          <p:cNvSpPr>
            <a:spLocks noGrp="1"/>
          </p:cNvSpPr>
          <p:nvPr>
            <p:ph type="title"/>
          </p:nvPr>
        </p:nvSpPr>
        <p:spPr>
          <a:xfrm>
            <a:off x="396240" y="-1107900"/>
            <a:ext cx="11399400" cy="1107900"/>
          </a:xfrm>
        </p:spPr>
        <p:txBody>
          <a:bodyPr spcFirstLastPara="1" wrap="square" lIns="0" tIns="0" rIns="0" bIns="0" anchor="b" anchorCtr="0">
            <a:noAutofit/>
          </a:bodyPr>
          <a:lstStyle/>
          <a:p>
            <a:r>
              <a:rPr lang="en-US" dirty="0"/>
              <a:t>Activity: Explore the Toolkit</a:t>
            </a:r>
          </a:p>
        </p:txBody>
      </p:sp>
      <p:pic>
        <p:nvPicPr>
          <p:cNvPr id="497" name="Google Shape;497;p5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247786" y="118909"/>
            <a:ext cx="1120103" cy="1192266"/>
          </a:xfrm>
          <a:prstGeom prst="rect">
            <a:avLst/>
          </a:prstGeom>
          <a:noFill/>
          <a:ln w="9525" cap="flat" cmpd="sng">
            <a:solidFill>
              <a:schemeClr val="dk1"/>
            </a:solidFill>
            <a:prstDash val="solid"/>
            <a:round/>
            <a:headEnd type="none" w="sm" len="sm"/>
            <a:tailEnd type="none" w="sm" len="sm"/>
          </a:ln>
        </p:spPr>
      </p:pic>
      <p:grpSp>
        <p:nvGrpSpPr>
          <p:cNvPr id="494" name="Google Shape;494;p57">
            <a:extLst>
              <a:ext uri="{C183D7F6-B498-43B3-948B-1728B52AA6E4}">
                <adec:decorative xmlns:adec="http://schemas.microsoft.com/office/drawing/2017/decorative" val="1"/>
              </a:ext>
            </a:extLst>
          </p:cNvPr>
          <p:cNvGrpSpPr/>
          <p:nvPr/>
        </p:nvGrpSpPr>
        <p:grpSpPr>
          <a:xfrm>
            <a:off x="381000" y="342900"/>
            <a:ext cx="8127900" cy="772200"/>
            <a:chOff x="0" y="176733"/>
            <a:chExt cx="8127900" cy="772200"/>
          </a:xfrm>
        </p:grpSpPr>
        <p:sp>
          <p:nvSpPr>
            <p:cNvPr id="495" name="Google Shape;495;p57"/>
            <p:cNvSpPr/>
            <p:nvPr/>
          </p:nvSpPr>
          <p:spPr>
            <a:xfrm>
              <a:off x="0" y="176733"/>
              <a:ext cx="8127900" cy="772200"/>
            </a:xfrm>
            <a:prstGeom prst="roundRect">
              <a:avLst>
                <a:gd name="adj" fmla="val 16667"/>
              </a:avLst>
            </a:prstGeom>
            <a:solidFill>
              <a:srgbClr val="C04923"/>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sp>
          <p:nvSpPr>
            <p:cNvPr id="496" name="Google Shape;496;p57"/>
            <p:cNvSpPr txBox="1"/>
            <p:nvPr/>
          </p:nvSpPr>
          <p:spPr>
            <a:xfrm>
              <a:off x="37696" y="214429"/>
              <a:ext cx="8052600" cy="696900"/>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600"/>
                <a:buFont typeface="Open Sans"/>
                <a:buNone/>
              </a:pPr>
              <a:r>
                <a:rPr lang="en-US" sz="3600" b="1" dirty="0">
                  <a:solidFill>
                    <a:schemeClr val="lt1"/>
                  </a:solidFill>
                  <a:latin typeface="Open Sans"/>
                  <a:ea typeface="Open Sans"/>
                  <a:cs typeface="Open Sans"/>
                  <a:sym typeface="Open Sans"/>
                </a:rPr>
                <a:t>Activity:  Explore the Toolkit</a:t>
              </a:r>
              <a:endParaRPr dirty="0"/>
            </a:p>
          </p:txBody>
        </p:sp>
      </p:grpSp>
      <p:pic>
        <p:nvPicPr>
          <p:cNvPr id="500" name="Google Shape;500;p5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0139730" y="255071"/>
            <a:ext cx="1869643" cy="1109932"/>
          </a:xfrm>
          <a:prstGeom prst="rect">
            <a:avLst/>
          </a:prstGeom>
          <a:noFill/>
          <a:ln>
            <a:noFill/>
          </a:ln>
        </p:spPr>
      </p:pic>
      <p:pic>
        <p:nvPicPr>
          <p:cNvPr id="498" name="Google Shape;498;p57">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247786" y="1609427"/>
            <a:ext cx="1126378" cy="1198541"/>
          </a:xfrm>
          <a:prstGeom prst="rect">
            <a:avLst/>
          </a:prstGeom>
          <a:noFill/>
          <a:ln w="9525" cap="flat" cmpd="sng">
            <a:solidFill>
              <a:schemeClr val="dk1"/>
            </a:solidFill>
            <a:prstDash val="solid"/>
            <a:round/>
            <a:headEnd type="none" w="sm" len="sm"/>
            <a:tailEnd type="none" w="sm" len="sm"/>
          </a:ln>
        </p:spPr>
      </p:pic>
      <p:pic>
        <p:nvPicPr>
          <p:cNvPr id="501" name="Google Shape;501;p57" descr="A qr code "/>
          <p:cNvPicPr preferRelativeResize="0"/>
          <p:nvPr/>
        </p:nvPicPr>
        <p:blipFill rotWithShape="1">
          <a:blip r:embed="rId6">
            <a:alphaModFix/>
          </a:blip>
          <a:srcRect/>
          <a:stretch/>
        </p:blipFill>
        <p:spPr>
          <a:xfrm>
            <a:off x="842457" y="2164182"/>
            <a:ext cx="3154680" cy="3150286"/>
          </a:xfrm>
          <a:prstGeom prst="rect">
            <a:avLst/>
          </a:prstGeom>
          <a:noFill/>
          <a:ln>
            <a:noFill/>
          </a:ln>
        </p:spPr>
      </p:pic>
      <p:sp>
        <p:nvSpPr>
          <p:cNvPr id="502" name="Google Shape;502;p57"/>
          <p:cNvSpPr/>
          <p:nvPr/>
        </p:nvSpPr>
        <p:spPr>
          <a:xfrm>
            <a:off x="4470090" y="1985654"/>
            <a:ext cx="7175700" cy="3507300"/>
          </a:xfrm>
          <a:prstGeom prst="roundRect">
            <a:avLst>
              <a:gd name="adj" fmla="val 16667"/>
            </a:avLst>
          </a:prstGeom>
          <a:noFill/>
          <a:ln w="5715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Open Sans"/>
                <a:ea typeface="Open Sans"/>
                <a:cs typeface="Open Sans"/>
                <a:sym typeface="Open Sans"/>
              </a:rPr>
              <a:t>Access the </a:t>
            </a:r>
            <a:r>
              <a:rPr lang="en-US" sz="2000" b="1" i="1">
                <a:solidFill>
                  <a:schemeClr val="accent1"/>
                </a:solidFill>
                <a:latin typeface="Open Sans"/>
                <a:ea typeface="Open Sans"/>
                <a:cs typeface="Open Sans"/>
                <a:sym typeface="Open Sans"/>
              </a:rPr>
              <a:t>Clarifying Roles and Responsibilities Toolkit.</a:t>
            </a:r>
            <a:endParaRPr/>
          </a:p>
          <a:p>
            <a:pPr marL="0" marR="0" lvl="0" indent="0" algn="l" rtl="0">
              <a:spcBef>
                <a:spcPts val="0"/>
              </a:spcBef>
              <a:spcAft>
                <a:spcPts val="0"/>
              </a:spcAft>
              <a:buNone/>
            </a:pPr>
            <a:endParaRPr sz="2000" b="1" i="1">
              <a:solidFill>
                <a:schemeClr val="dk1"/>
              </a:solidFill>
              <a:latin typeface="Open Sans"/>
              <a:ea typeface="Open Sans"/>
              <a:cs typeface="Open Sans"/>
              <a:sym typeface="Open Sans"/>
            </a:endParaRPr>
          </a:p>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Open Sans"/>
                <a:ea typeface="Open Sans"/>
                <a:cs typeface="Open Sans"/>
                <a:sym typeface="Open Sans"/>
              </a:rPr>
              <a:t>Explore the strategies and connected resources. </a:t>
            </a:r>
            <a:endParaRPr/>
          </a:p>
          <a:p>
            <a:pPr marL="0" marR="0" lvl="0" indent="0" algn="l" rtl="0">
              <a:spcBef>
                <a:spcPts val="0"/>
              </a:spcBef>
              <a:spcAft>
                <a:spcPts val="0"/>
              </a:spcAft>
              <a:buNone/>
            </a:pPr>
            <a:endParaRPr sz="2000">
              <a:solidFill>
                <a:schemeClr val="dk1"/>
              </a:solidFill>
              <a:latin typeface="Open Sans"/>
              <a:ea typeface="Open Sans"/>
              <a:cs typeface="Open Sans"/>
              <a:sym typeface="Open Sans"/>
            </a:endParaRPr>
          </a:p>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Open Sans"/>
                <a:ea typeface="Open Sans"/>
                <a:cs typeface="Open Sans"/>
                <a:sym typeface="Open Sans"/>
              </a:rPr>
              <a:t>Reflect on how you can apply these strategies. </a:t>
            </a:r>
            <a:endParaRPr/>
          </a:p>
          <a:p>
            <a:pPr marL="687387" marR="0" lvl="1" indent="-342900" algn="l" rtl="0">
              <a:spcBef>
                <a:spcPts val="0"/>
              </a:spcBef>
              <a:spcAft>
                <a:spcPts val="0"/>
              </a:spcAft>
              <a:buClr>
                <a:schemeClr val="accent1"/>
              </a:buClr>
              <a:buSzPts val="2000"/>
              <a:buFont typeface="Open Sans"/>
              <a:buChar char="–"/>
            </a:pPr>
            <a:r>
              <a:rPr lang="en-US" sz="2000" b="1" i="0" u="none" strike="noStrike" cap="none">
                <a:solidFill>
                  <a:schemeClr val="accent1"/>
                </a:solidFill>
                <a:latin typeface="Open Sans"/>
                <a:ea typeface="Open Sans"/>
                <a:cs typeface="Open Sans"/>
                <a:sym typeface="Open Sans"/>
              </a:rPr>
              <a:t>How can you ensure roles and responsibilities are clearly defined in your context? </a:t>
            </a:r>
            <a:endParaRPr/>
          </a:p>
          <a:p>
            <a:pPr marL="687387" marR="0" lvl="1" indent="-342900" algn="l" rtl="0">
              <a:spcBef>
                <a:spcPts val="0"/>
              </a:spcBef>
              <a:spcAft>
                <a:spcPts val="0"/>
              </a:spcAft>
              <a:buClr>
                <a:schemeClr val="accent1"/>
              </a:buClr>
              <a:buSzPts val="2000"/>
              <a:buFont typeface="Open Sans"/>
              <a:buChar char="–"/>
            </a:pPr>
            <a:r>
              <a:rPr lang="en-US" sz="2000" b="1" i="0" u="none" strike="noStrike" cap="none">
                <a:solidFill>
                  <a:schemeClr val="accent1"/>
                </a:solidFill>
                <a:latin typeface="Open Sans"/>
                <a:ea typeface="Open Sans"/>
                <a:cs typeface="Open Sans"/>
                <a:sym typeface="Open Sans"/>
              </a:rPr>
              <a:t>What are the barriers to implementing these strategies? </a:t>
            </a:r>
            <a:endParaRPr/>
          </a:p>
        </p:txBody>
      </p:sp>
      <p:pic>
        <p:nvPicPr>
          <p:cNvPr id="499" name="Google Shape;499;p57">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6247786" y="3143193"/>
            <a:ext cx="1129515" cy="1192266"/>
          </a:xfrm>
          <a:prstGeom prst="rect">
            <a:avLst/>
          </a:prstGeom>
          <a:noFill/>
          <a:ln w="9525" cap="flat" cmpd="sng">
            <a:solidFill>
              <a:schemeClr val="dk1"/>
            </a:solidFill>
            <a:prstDash val="solid"/>
            <a:round/>
            <a:headEnd type="none" w="sm" len="sm"/>
            <a:tailEnd type="none" w="sm" len="sm"/>
          </a:ln>
        </p:spPr>
      </p:pic>
      <p:sp>
        <p:nvSpPr>
          <p:cNvPr id="493" name="Google Shape;493;p57"/>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58"/>
          <p:cNvSpPr txBox="1">
            <a:spLocks noGrp="1"/>
          </p:cNvSpPr>
          <p:nvPr>
            <p:ph type="title"/>
          </p:nvPr>
        </p:nvSpPr>
        <p:spPr>
          <a:xfrm>
            <a:off x="396240" y="0"/>
            <a:ext cx="11399400" cy="11079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accent2"/>
              </a:buClr>
              <a:buSzPts val="3600"/>
              <a:buFont typeface="Open Sans"/>
              <a:buNone/>
            </a:pPr>
            <a:r>
              <a:rPr lang="en-US" dirty="0"/>
              <a:t>Feeling Isolated</a:t>
            </a:r>
            <a:endParaRPr dirty="0"/>
          </a:p>
        </p:txBody>
      </p:sp>
      <p:sp>
        <p:nvSpPr>
          <p:cNvPr id="511" name="Google Shape;511;p58"/>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17</a:t>
            </a:fld>
            <a:endParaRPr/>
          </a:p>
        </p:txBody>
      </p:sp>
      <p:sp>
        <p:nvSpPr>
          <p:cNvPr id="512" name="Google Shape;512;p58"/>
          <p:cNvSpPr txBox="1">
            <a:spLocks noGrp="1"/>
          </p:cNvSpPr>
          <p:nvPr>
            <p:ph type="body" idx="2"/>
          </p:nvPr>
        </p:nvSpPr>
        <p:spPr>
          <a:xfrm>
            <a:off x="566057" y="5921828"/>
            <a:ext cx="11229600" cy="322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900"/>
              <a:buNone/>
            </a:pPr>
            <a:endParaRPr/>
          </a:p>
        </p:txBody>
      </p:sp>
      <p:grpSp>
        <p:nvGrpSpPr>
          <p:cNvPr id="513" name="Google Shape;513;p58">
            <a:extLst>
              <a:ext uri="{C183D7F6-B498-43B3-948B-1728B52AA6E4}">
                <adec:decorative xmlns:adec="http://schemas.microsoft.com/office/drawing/2017/decorative" val="1"/>
              </a:ext>
            </a:extLst>
          </p:cNvPr>
          <p:cNvGrpSpPr/>
          <p:nvPr/>
        </p:nvGrpSpPr>
        <p:grpSpPr>
          <a:xfrm>
            <a:off x="381000" y="342900"/>
            <a:ext cx="8127900" cy="772200"/>
            <a:chOff x="0" y="1035333"/>
            <a:chExt cx="8127900" cy="772200"/>
          </a:xfrm>
          <a:solidFill>
            <a:schemeClr val="accent1"/>
          </a:solidFill>
        </p:grpSpPr>
        <p:sp>
          <p:nvSpPr>
            <p:cNvPr id="514" name="Google Shape;514;p58"/>
            <p:cNvSpPr/>
            <p:nvPr/>
          </p:nvSpPr>
          <p:spPr>
            <a:xfrm>
              <a:off x="0" y="1035333"/>
              <a:ext cx="8127900" cy="772200"/>
            </a:xfrm>
            <a:prstGeom prst="roundRect">
              <a:avLst>
                <a:gd name="adj" fmla="val 16667"/>
              </a:avLst>
            </a:prstGeom>
            <a:grp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sp>
          <p:nvSpPr>
            <p:cNvPr id="515" name="Google Shape;515;p58"/>
            <p:cNvSpPr txBox="1"/>
            <p:nvPr/>
          </p:nvSpPr>
          <p:spPr>
            <a:xfrm>
              <a:off x="37696" y="1073029"/>
              <a:ext cx="8052600" cy="696900"/>
            </a:xfrm>
            <a:prstGeom prst="rect">
              <a:avLst/>
            </a:prstGeom>
            <a:grp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600"/>
                <a:buFont typeface="Open Sans"/>
                <a:buNone/>
              </a:pPr>
              <a:r>
                <a:rPr lang="en-US" sz="3600" b="1" dirty="0">
                  <a:solidFill>
                    <a:schemeClr val="lt1"/>
                  </a:solidFill>
                  <a:latin typeface="Open Sans"/>
                  <a:ea typeface="Open Sans"/>
                  <a:cs typeface="Open Sans"/>
                  <a:sym typeface="Open Sans"/>
                </a:rPr>
                <a:t>Feeling Isolated</a:t>
              </a:r>
              <a:endParaRPr dirty="0"/>
            </a:p>
          </p:txBody>
        </p:sp>
      </p:grpSp>
      <p:sp>
        <p:nvSpPr>
          <p:cNvPr id="516" name="Google Shape;516;p58"/>
          <p:cNvSpPr/>
          <p:nvPr/>
        </p:nvSpPr>
        <p:spPr>
          <a:xfrm>
            <a:off x="420303" y="1518070"/>
            <a:ext cx="7720200" cy="1736700"/>
          </a:xfrm>
          <a:prstGeom prst="roundRect">
            <a:avLst>
              <a:gd name="adj" fmla="val 16667"/>
            </a:avLst>
          </a:prstGeom>
          <a:solidFill>
            <a:schemeClr val="lt1"/>
          </a:solidFill>
          <a:ln w="57150" cap="flat" cmpd="sng">
            <a:solidFill>
              <a:srgbClr val="FFAD4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chemeClr val="dk1"/>
                </a:solidFill>
                <a:latin typeface="Open Sans"/>
                <a:ea typeface="Open Sans"/>
                <a:cs typeface="Open Sans"/>
                <a:sym typeface="Open Sans"/>
              </a:rPr>
              <a:t>Special educators often feel isolated.</a:t>
            </a:r>
            <a:endParaRPr dirty="0"/>
          </a:p>
          <a:p>
            <a:pPr marL="285750" marR="0" lvl="0" indent="-285750" algn="l" rtl="0">
              <a:spcBef>
                <a:spcPts val="0"/>
              </a:spcBef>
              <a:spcAft>
                <a:spcPts val="0"/>
              </a:spcAft>
              <a:buClr>
                <a:schemeClr val="dk1"/>
              </a:buClr>
              <a:buSzPts val="2400"/>
              <a:buFont typeface="Arial"/>
              <a:buChar char="•"/>
            </a:pPr>
            <a:r>
              <a:rPr lang="en-US" sz="2400" dirty="0">
                <a:solidFill>
                  <a:schemeClr val="dk1"/>
                </a:solidFill>
                <a:latin typeface="Open Sans"/>
                <a:ea typeface="Open Sans"/>
                <a:cs typeface="Open Sans"/>
                <a:sym typeface="Open Sans"/>
              </a:rPr>
              <a:t>They lack collaborative opportunities with general education colleagues.</a:t>
            </a:r>
            <a:endParaRPr dirty="0"/>
          </a:p>
          <a:p>
            <a:pPr marL="285750" marR="0" lvl="0" indent="-285750" algn="l" rtl="0">
              <a:spcBef>
                <a:spcPts val="0"/>
              </a:spcBef>
              <a:spcAft>
                <a:spcPts val="0"/>
              </a:spcAft>
              <a:buClr>
                <a:schemeClr val="dk1"/>
              </a:buClr>
              <a:buSzPts val="2400"/>
              <a:buFont typeface="Arial"/>
              <a:buChar char="•"/>
            </a:pPr>
            <a:r>
              <a:rPr lang="en-US" sz="2400" dirty="0">
                <a:solidFill>
                  <a:schemeClr val="dk1"/>
                </a:solidFill>
                <a:latin typeface="Open Sans"/>
                <a:ea typeface="Open Sans"/>
                <a:cs typeface="Open Sans"/>
                <a:sym typeface="Open Sans"/>
              </a:rPr>
              <a:t>They feel the sole responsibility for SWD success.</a:t>
            </a:r>
            <a:endParaRPr dirty="0"/>
          </a:p>
        </p:txBody>
      </p:sp>
      <p:sp>
        <p:nvSpPr>
          <p:cNvPr id="517" name="Google Shape;517;p58"/>
          <p:cNvSpPr/>
          <p:nvPr/>
        </p:nvSpPr>
        <p:spPr>
          <a:xfrm>
            <a:off x="420303" y="3603284"/>
            <a:ext cx="7720200" cy="2145300"/>
          </a:xfrm>
          <a:prstGeom prst="roundRect">
            <a:avLst>
              <a:gd name="adj" fmla="val 16667"/>
            </a:avLst>
          </a:prstGeom>
          <a:solidFill>
            <a:schemeClr val="lt1"/>
          </a:solidFill>
          <a:ln w="57150" cap="flat" cmpd="sng">
            <a:solidFill>
              <a:srgbClr val="FFAD41"/>
            </a:solidFill>
            <a:prstDash val="solid"/>
            <a:miter lim="800000"/>
            <a:headEnd type="none" w="sm" len="sm"/>
            <a:tailEnd type="none" w="sm" len="sm"/>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Open Sans"/>
                <a:ea typeface="Open Sans"/>
                <a:cs typeface="Open Sans"/>
                <a:sym typeface="Open Sans"/>
              </a:rPr>
              <a:t>Without dedicated collaboration and planning time with general educators, there will be gaps in the services outlined in students’ individualized education programs (IEPs).  </a:t>
            </a:r>
            <a:endParaRPr sz="2400">
              <a:solidFill>
                <a:schemeClr val="dk1"/>
              </a:solidFill>
              <a:latin typeface="Open Sans"/>
              <a:ea typeface="Open Sans"/>
              <a:cs typeface="Open Sans"/>
              <a:sym typeface="Open Sans"/>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Open Sans"/>
                <a:ea typeface="Open Sans"/>
                <a:cs typeface="Open Sans"/>
                <a:sym typeface="Open Sans"/>
              </a:rPr>
              <a:t>This can lead to teacher burnout and attrition.</a:t>
            </a:r>
            <a:endParaRPr/>
          </a:p>
        </p:txBody>
      </p:sp>
      <p:sp>
        <p:nvSpPr>
          <p:cNvPr id="518" name="Google Shape;518;p58"/>
          <p:cNvSpPr/>
          <p:nvPr/>
        </p:nvSpPr>
        <p:spPr>
          <a:xfrm>
            <a:off x="8431463" y="1519574"/>
            <a:ext cx="3364200" cy="3822000"/>
          </a:xfrm>
          <a:prstGeom prst="roundRect">
            <a:avLst>
              <a:gd name="adj" fmla="val 16667"/>
            </a:avLst>
          </a:prstGeom>
          <a:noFill/>
          <a:ln w="57150" cap="flat" cmpd="sng">
            <a:solidFill>
              <a:srgbClr val="FFAD4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dk1"/>
                </a:solidFill>
                <a:latin typeface="Open Sans"/>
                <a:ea typeface="Open Sans"/>
                <a:cs typeface="Open Sans"/>
                <a:sym typeface="Open Sans"/>
              </a:rPr>
              <a:t>Leaders must promote mutual accountability for every student by facilitating regular collaboration opportunities and promoting each educator's expertise.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2" name="Title 1">
            <a:extLst>
              <a:ext uri="{FF2B5EF4-FFF2-40B4-BE49-F238E27FC236}">
                <a16:creationId xmlns:a16="http://schemas.microsoft.com/office/drawing/2014/main" id="{305D53EF-8C1B-7C49-FC76-3C7F81E4BF80}"/>
              </a:ext>
            </a:extLst>
          </p:cNvPr>
          <p:cNvSpPr>
            <a:spLocks noGrp="1"/>
          </p:cNvSpPr>
          <p:nvPr>
            <p:ph type="title"/>
          </p:nvPr>
        </p:nvSpPr>
        <p:spPr>
          <a:xfrm>
            <a:off x="396240" y="-1107900"/>
            <a:ext cx="11399400" cy="1107900"/>
          </a:xfrm>
        </p:spPr>
        <p:txBody>
          <a:bodyPr spcFirstLastPara="1" wrap="square" lIns="0" tIns="0" rIns="0" bIns="0" anchor="b" anchorCtr="0">
            <a:noAutofit/>
          </a:bodyPr>
          <a:lstStyle/>
          <a:p>
            <a:r>
              <a:rPr lang="en-US" dirty="0"/>
              <a:t>Resources: School Stories 2</a:t>
            </a:r>
          </a:p>
        </p:txBody>
      </p:sp>
      <p:grpSp>
        <p:nvGrpSpPr>
          <p:cNvPr id="527" name="Google Shape;527;p59">
            <a:extLst>
              <a:ext uri="{C183D7F6-B498-43B3-948B-1728B52AA6E4}">
                <adec:decorative xmlns:adec="http://schemas.microsoft.com/office/drawing/2017/decorative" val="1"/>
              </a:ext>
            </a:extLst>
          </p:cNvPr>
          <p:cNvGrpSpPr/>
          <p:nvPr/>
        </p:nvGrpSpPr>
        <p:grpSpPr>
          <a:xfrm>
            <a:off x="371642" y="334780"/>
            <a:ext cx="8127900" cy="772200"/>
            <a:chOff x="0" y="176733"/>
            <a:chExt cx="8127900" cy="772200"/>
          </a:xfrm>
        </p:grpSpPr>
        <p:sp>
          <p:nvSpPr>
            <p:cNvPr id="528" name="Google Shape;528;p59"/>
            <p:cNvSpPr/>
            <p:nvPr/>
          </p:nvSpPr>
          <p:spPr>
            <a:xfrm>
              <a:off x="0" y="176733"/>
              <a:ext cx="8127900" cy="772200"/>
            </a:xfrm>
            <a:prstGeom prst="roundRect">
              <a:avLst>
                <a:gd name="adj" fmla="val 16667"/>
              </a:avLst>
            </a:prstGeom>
            <a:solidFill>
              <a:srgbClr val="FFAD41"/>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sp>
          <p:nvSpPr>
            <p:cNvPr id="529" name="Google Shape;529;p59"/>
            <p:cNvSpPr txBox="1"/>
            <p:nvPr/>
          </p:nvSpPr>
          <p:spPr>
            <a:xfrm>
              <a:off x="37696" y="214429"/>
              <a:ext cx="8052600" cy="696900"/>
            </a:xfrm>
            <a:prstGeom prst="rect">
              <a:avLst/>
            </a:prstGeom>
            <a:solidFill>
              <a:schemeClr val="accent1"/>
            </a:solid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600"/>
                <a:buFont typeface="Open Sans"/>
                <a:buNone/>
              </a:pPr>
              <a:r>
                <a:rPr lang="en-US" sz="3600" b="1">
                  <a:solidFill>
                    <a:schemeClr val="lt1"/>
                  </a:solidFill>
                  <a:latin typeface="Open Sans"/>
                  <a:ea typeface="Open Sans"/>
                  <a:cs typeface="Open Sans"/>
                  <a:sym typeface="Open Sans"/>
                </a:rPr>
                <a:t>Resources: School Stories</a:t>
              </a:r>
              <a:endParaRPr/>
            </a:p>
          </p:txBody>
        </p:sp>
      </p:grpSp>
      <p:sp>
        <p:nvSpPr>
          <p:cNvPr id="530" name="Google Shape;530;p59"/>
          <p:cNvSpPr/>
          <p:nvPr/>
        </p:nvSpPr>
        <p:spPr>
          <a:xfrm>
            <a:off x="369463" y="1404889"/>
            <a:ext cx="7508700" cy="4528800"/>
          </a:xfrm>
          <a:prstGeom prst="roundRect">
            <a:avLst>
              <a:gd name="adj" fmla="val 16667"/>
            </a:avLst>
          </a:prstGeom>
          <a:solidFill>
            <a:schemeClr val="lt1"/>
          </a:solidFill>
          <a:ln w="57150" cap="flat" cmpd="sng">
            <a:solidFill>
              <a:srgbClr val="FFAD41"/>
            </a:solidFill>
            <a:prstDash val="solid"/>
            <a:miter lim="800000"/>
            <a:headEnd type="none" w="sm" len="sm"/>
            <a:tailEnd type="none" w="sm" len="sm"/>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000"/>
              <a:buFont typeface="Arial"/>
              <a:buChar char="•"/>
            </a:pPr>
            <a:r>
              <a:rPr lang="en-US" sz="2000" b="1">
                <a:solidFill>
                  <a:schemeClr val="dk1"/>
                </a:solidFill>
                <a:latin typeface="Open Sans"/>
                <a:ea typeface="Open Sans"/>
                <a:cs typeface="Open Sans"/>
                <a:sym typeface="Open Sans"/>
              </a:rPr>
              <a:t>Scenario</a:t>
            </a:r>
            <a:endParaRPr/>
          </a:p>
          <a:p>
            <a:pPr marL="706437" marR="0" lvl="1" indent="-342900" algn="l" rtl="0">
              <a:spcBef>
                <a:spcPts val="0"/>
              </a:spcBef>
              <a:spcAft>
                <a:spcPts val="0"/>
              </a:spcAft>
              <a:buClr>
                <a:schemeClr val="dk1"/>
              </a:buClr>
              <a:buSzPts val="2000"/>
              <a:buFont typeface="Open Sans"/>
              <a:buChar char="–"/>
            </a:pPr>
            <a:r>
              <a:rPr lang="en-US" sz="2000" b="0" i="0" u="none" strike="noStrike" cap="none">
                <a:solidFill>
                  <a:schemeClr val="dk1"/>
                </a:solidFill>
                <a:latin typeface="Open Sans"/>
                <a:ea typeface="Open Sans"/>
                <a:cs typeface="Open Sans"/>
                <a:sym typeface="Open Sans"/>
              </a:rPr>
              <a:t>Principal Martinez notices a growing disconnect between general and special educators, which impacts the supports provided to SWDs.</a:t>
            </a:r>
            <a:endParaRPr/>
          </a:p>
          <a:p>
            <a:pPr marL="342900" marR="0" lvl="0" indent="-342900" algn="l" rtl="0">
              <a:spcBef>
                <a:spcPts val="0"/>
              </a:spcBef>
              <a:spcAft>
                <a:spcPts val="0"/>
              </a:spcAft>
              <a:buClr>
                <a:schemeClr val="dk1"/>
              </a:buClr>
              <a:buSzPts val="2000"/>
              <a:buFont typeface="Arial"/>
              <a:buChar char="•"/>
            </a:pPr>
            <a:r>
              <a:rPr lang="en-US" sz="2000" b="1">
                <a:solidFill>
                  <a:schemeClr val="dk1"/>
                </a:solidFill>
                <a:latin typeface="Open Sans"/>
                <a:ea typeface="Open Sans"/>
                <a:cs typeface="Open Sans"/>
                <a:sym typeface="Open Sans"/>
              </a:rPr>
              <a:t>Principal Martinez’s Action Steps</a:t>
            </a:r>
            <a:endParaRPr/>
          </a:p>
          <a:p>
            <a:pPr marL="706437" marR="0" lvl="1" indent="-342900" algn="l" rtl="0">
              <a:spcBef>
                <a:spcPts val="0"/>
              </a:spcBef>
              <a:spcAft>
                <a:spcPts val="0"/>
              </a:spcAft>
              <a:buClr>
                <a:schemeClr val="dk1"/>
              </a:buClr>
              <a:buSzPts val="2000"/>
              <a:buFont typeface="Open Sans"/>
              <a:buChar char="–"/>
            </a:pPr>
            <a:r>
              <a:rPr lang="en-US" sz="2000" b="0" i="0" u="none" strike="noStrike" cap="none">
                <a:solidFill>
                  <a:schemeClr val="dk1"/>
                </a:solidFill>
                <a:latin typeface="Open Sans"/>
                <a:ea typeface="Open Sans"/>
                <a:cs typeface="Open Sans"/>
                <a:sym typeface="Open Sans"/>
              </a:rPr>
              <a:t>Creates a shared staff vision for inclusion.</a:t>
            </a:r>
            <a:endParaRPr/>
          </a:p>
          <a:p>
            <a:pPr marL="706437" marR="0" lvl="1" indent="-342900" algn="l" rtl="0">
              <a:spcBef>
                <a:spcPts val="0"/>
              </a:spcBef>
              <a:spcAft>
                <a:spcPts val="0"/>
              </a:spcAft>
              <a:buClr>
                <a:schemeClr val="dk1"/>
              </a:buClr>
              <a:buSzPts val="2000"/>
              <a:buFont typeface="Open Sans"/>
              <a:buChar char="–"/>
            </a:pPr>
            <a:r>
              <a:rPr lang="en-US" sz="2000" b="0" i="0" u="none" strike="noStrike" cap="none">
                <a:solidFill>
                  <a:schemeClr val="dk1"/>
                </a:solidFill>
                <a:latin typeface="Open Sans"/>
                <a:ea typeface="Open Sans"/>
                <a:cs typeface="Open Sans"/>
                <a:sym typeface="Open Sans"/>
              </a:rPr>
              <a:t>Surveys staff and reviews existing collaborative structures.</a:t>
            </a:r>
            <a:endParaRPr/>
          </a:p>
          <a:p>
            <a:pPr marL="706437" marR="0" lvl="1" indent="-342900" algn="l" rtl="0">
              <a:spcBef>
                <a:spcPts val="0"/>
              </a:spcBef>
              <a:spcAft>
                <a:spcPts val="0"/>
              </a:spcAft>
              <a:buClr>
                <a:schemeClr val="dk1"/>
              </a:buClr>
              <a:buSzPts val="2000"/>
              <a:buFont typeface="Open Sans"/>
              <a:buChar char="–"/>
            </a:pPr>
            <a:r>
              <a:rPr lang="en-US" sz="2000" b="0" i="0" u="none" strike="noStrike" cap="none">
                <a:solidFill>
                  <a:schemeClr val="dk1"/>
                </a:solidFill>
                <a:latin typeface="Open Sans"/>
                <a:ea typeface="Open Sans"/>
                <a:cs typeface="Open Sans"/>
                <a:sym typeface="Open Sans"/>
              </a:rPr>
              <a:t>Provides protected planning time for educators to collaborate.</a:t>
            </a:r>
            <a:endParaRPr/>
          </a:p>
          <a:p>
            <a:pPr marL="706437" marR="0" lvl="1" indent="-342900" algn="l" rtl="0">
              <a:spcBef>
                <a:spcPts val="0"/>
              </a:spcBef>
              <a:spcAft>
                <a:spcPts val="0"/>
              </a:spcAft>
              <a:buClr>
                <a:schemeClr val="dk1"/>
              </a:buClr>
              <a:buSzPts val="2000"/>
              <a:buFont typeface="Open Sans"/>
              <a:buChar char="–"/>
            </a:pPr>
            <a:r>
              <a:rPr lang="en-US" sz="2000" b="0" i="0" u="none" strike="noStrike" cap="none">
                <a:solidFill>
                  <a:schemeClr val="dk1"/>
                </a:solidFill>
                <a:latin typeface="Open Sans"/>
                <a:ea typeface="Open Sans"/>
                <a:cs typeface="Open Sans"/>
                <a:sym typeface="Open Sans"/>
              </a:rPr>
              <a:t>Establishes a Special Education Task Force. </a:t>
            </a:r>
            <a:endParaRPr/>
          </a:p>
          <a:p>
            <a:pPr marL="706437" marR="0" lvl="1" indent="-342900" algn="l" rtl="0">
              <a:spcBef>
                <a:spcPts val="0"/>
              </a:spcBef>
              <a:spcAft>
                <a:spcPts val="0"/>
              </a:spcAft>
              <a:buClr>
                <a:schemeClr val="dk1"/>
              </a:buClr>
              <a:buSzPts val="2000"/>
              <a:buFont typeface="Open Sans"/>
              <a:buChar char="–"/>
            </a:pPr>
            <a:r>
              <a:rPr lang="en-US" sz="2000" b="0" i="0" u="none" strike="noStrike" cap="none">
                <a:solidFill>
                  <a:schemeClr val="dk1"/>
                </a:solidFill>
                <a:latin typeface="Open Sans"/>
                <a:ea typeface="Open Sans"/>
                <a:cs typeface="Open Sans"/>
                <a:sym typeface="Open Sans"/>
              </a:rPr>
              <a:t>Provides ongoing professional development (PD) on effective collaborative strategies. </a:t>
            </a:r>
            <a:endParaRPr/>
          </a:p>
        </p:txBody>
      </p:sp>
      <p:pic>
        <p:nvPicPr>
          <p:cNvPr id="531" name="Google Shape;531;p5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978998" y="2374571"/>
            <a:ext cx="3969904" cy="2589533"/>
          </a:xfrm>
          <a:prstGeom prst="rect">
            <a:avLst/>
          </a:prstGeom>
          <a:noFill/>
          <a:ln>
            <a:noFill/>
          </a:ln>
        </p:spPr>
      </p:pic>
      <p:sp>
        <p:nvSpPr>
          <p:cNvPr id="526" name="Google Shape;526;p59"/>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2" name="Title 1">
            <a:extLst>
              <a:ext uri="{FF2B5EF4-FFF2-40B4-BE49-F238E27FC236}">
                <a16:creationId xmlns:a16="http://schemas.microsoft.com/office/drawing/2014/main" id="{95BA2D6F-3B91-1F5D-8629-CD3F1EE53D8F}"/>
              </a:ext>
            </a:extLst>
          </p:cNvPr>
          <p:cNvSpPr>
            <a:spLocks noGrp="1"/>
          </p:cNvSpPr>
          <p:nvPr>
            <p:ph type="title"/>
          </p:nvPr>
        </p:nvSpPr>
        <p:spPr>
          <a:xfrm>
            <a:off x="396240" y="-1107900"/>
            <a:ext cx="11399400" cy="1107900"/>
          </a:xfrm>
        </p:spPr>
        <p:txBody>
          <a:bodyPr spcFirstLastPara="1" wrap="square" lIns="0" tIns="0" rIns="0" bIns="0" anchor="b" anchorCtr="0">
            <a:noAutofit/>
          </a:bodyPr>
          <a:lstStyle/>
          <a:p>
            <a:r>
              <a:rPr lang="en-US" dirty="0"/>
              <a:t>Resources: Toolkit 2</a:t>
            </a:r>
          </a:p>
        </p:txBody>
      </p:sp>
      <p:grpSp>
        <p:nvGrpSpPr>
          <p:cNvPr id="540" name="Google Shape;540;p60">
            <a:extLst>
              <a:ext uri="{C183D7F6-B498-43B3-948B-1728B52AA6E4}">
                <adec:decorative xmlns:adec="http://schemas.microsoft.com/office/drawing/2017/decorative" val="1"/>
              </a:ext>
            </a:extLst>
          </p:cNvPr>
          <p:cNvGrpSpPr/>
          <p:nvPr/>
        </p:nvGrpSpPr>
        <p:grpSpPr>
          <a:xfrm>
            <a:off x="380999" y="342900"/>
            <a:ext cx="8127900" cy="772200"/>
            <a:chOff x="0" y="176733"/>
            <a:chExt cx="8127900" cy="772200"/>
          </a:xfrm>
        </p:grpSpPr>
        <p:sp>
          <p:nvSpPr>
            <p:cNvPr id="541" name="Google Shape;541;p60"/>
            <p:cNvSpPr/>
            <p:nvPr/>
          </p:nvSpPr>
          <p:spPr>
            <a:xfrm>
              <a:off x="0" y="176733"/>
              <a:ext cx="8127900" cy="772200"/>
            </a:xfrm>
            <a:prstGeom prst="roundRect">
              <a:avLst>
                <a:gd name="adj" fmla="val 16667"/>
              </a:avLst>
            </a:prstGeom>
            <a:solidFill>
              <a:srgbClr val="FFAD41"/>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sp>
          <p:nvSpPr>
            <p:cNvPr id="542" name="Google Shape;542;p60"/>
            <p:cNvSpPr txBox="1"/>
            <p:nvPr/>
          </p:nvSpPr>
          <p:spPr>
            <a:xfrm>
              <a:off x="37696" y="214429"/>
              <a:ext cx="8052600" cy="696900"/>
            </a:xfrm>
            <a:prstGeom prst="rect">
              <a:avLst/>
            </a:prstGeom>
            <a:solidFill>
              <a:schemeClr val="accent1"/>
            </a:solid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600"/>
                <a:buFont typeface="Open Sans"/>
                <a:buNone/>
              </a:pPr>
              <a:r>
                <a:rPr lang="en-US" sz="3600" b="1">
                  <a:solidFill>
                    <a:schemeClr val="lt1"/>
                  </a:solidFill>
                  <a:latin typeface="Open Sans"/>
                  <a:ea typeface="Open Sans"/>
                  <a:cs typeface="Open Sans"/>
                  <a:sym typeface="Open Sans"/>
                </a:rPr>
                <a:t>Resources: Toolkit</a:t>
              </a:r>
              <a:endParaRPr/>
            </a:p>
          </p:txBody>
        </p:sp>
      </p:grpSp>
      <p:pic>
        <p:nvPicPr>
          <p:cNvPr id="546" name="Google Shape;546;p60" descr="A cartoon of a toolbox labeled 2"/>
          <p:cNvPicPr preferRelativeResize="0"/>
          <p:nvPr/>
        </p:nvPicPr>
        <p:blipFill rotWithShape="1">
          <a:blip r:embed="rId3">
            <a:alphaModFix/>
          </a:blip>
          <a:srcRect b="16262"/>
          <a:stretch/>
        </p:blipFill>
        <p:spPr>
          <a:xfrm>
            <a:off x="4313680" y="1577395"/>
            <a:ext cx="3564638" cy="2091182"/>
          </a:xfrm>
          <a:prstGeom prst="rect">
            <a:avLst/>
          </a:prstGeom>
          <a:noFill/>
          <a:ln>
            <a:noFill/>
          </a:ln>
        </p:spPr>
      </p:pic>
      <p:sp>
        <p:nvSpPr>
          <p:cNvPr id="543" name="Google Shape;543;p60"/>
          <p:cNvSpPr/>
          <p:nvPr/>
        </p:nvSpPr>
        <p:spPr>
          <a:xfrm>
            <a:off x="380999" y="3902927"/>
            <a:ext cx="3723000" cy="2193000"/>
          </a:xfrm>
          <a:prstGeom prst="roundRect">
            <a:avLst>
              <a:gd name="adj" fmla="val 16667"/>
            </a:avLst>
          </a:prstGeom>
          <a:solidFill>
            <a:srgbClr val="C7DEAD"/>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dk2"/>
                </a:solidFill>
                <a:latin typeface="Open Sans"/>
                <a:ea typeface="Open Sans"/>
                <a:cs typeface="Open Sans"/>
                <a:sym typeface="Open Sans"/>
              </a:rPr>
              <a:t>Strategy A</a:t>
            </a:r>
            <a:endParaRPr/>
          </a:p>
          <a:p>
            <a:pPr marL="0" marR="0" lvl="0" indent="0" algn="ctr" rtl="0">
              <a:spcBef>
                <a:spcPts val="0"/>
              </a:spcBef>
              <a:spcAft>
                <a:spcPts val="0"/>
              </a:spcAft>
              <a:buNone/>
            </a:pPr>
            <a:r>
              <a:rPr lang="en-US" sz="2000" b="0" i="0">
                <a:solidFill>
                  <a:srgbClr val="000000"/>
                </a:solidFill>
                <a:latin typeface="Open Sans"/>
                <a:ea typeface="Open Sans"/>
                <a:cs typeface="Open Sans"/>
                <a:sym typeface="Open Sans"/>
              </a:rPr>
              <a:t>Establish and protect planning and collaboration time between special educators and their general education peers</a:t>
            </a:r>
            <a:r>
              <a:rPr lang="en-US" sz="2400" b="0" i="0">
                <a:solidFill>
                  <a:srgbClr val="000000"/>
                </a:solidFill>
                <a:latin typeface="Open Sans"/>
                <a:ea typeface="Open Sans"/>
                <a:cs typeface="Open Sans"/>
                <a:sym typeface="Open Sans"/>
              </a:rPr>
              <a:t>.</a:t>
            </a:r>
            <a:endParaRPr sz="2400">
              <a:solidFill>
                <a:schemeClr val="dk2"/>
              </a:solidFill>
              <a:latin typeface="Open Sans"/>
              <a:ea typeface="Open Sans"/>
              <a:cs typeface="Open Sans"/>
              <a:sym typeface="Open Sans"/>
            </a:endParaRPr>
          </a:p>
        </p:txBody>
      </p:sp>
      <p:sp>
        <p:nvSpPr>
          <p:cNvPr id="544" name="Google Shape;544;p60"/>
          <p:cNvSpPr/>
          <p:nvPr/>
        </p:nvSpPr>
        <p:spPr>
          <a:xfrm>
            <a:off x="4369817" y="3910361"/>
            <a:ext cx="3452400" cy="2193000"/>
          </a:xfrm>
          <a:prstGeom prst="roundRect">
            <a:avLst>
              <a:gd name="adj" fmla="val 16667"/>
            </a:avLst>
          </a:prstGeom>
          <a:solidFill>
            <a:srgbClr val="C7DEAD"/>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dk2"/>
                </a:solidFill>
                <a:latin typeface="Open Sans"/>
                <a:ea typeface="Open Sans"/>
                <a:cs typeface="Open Sans"/>
                <a:sym typeface="Open Sans"/>
              </a:rPr>
              <a:t>Strategy B </a:t>
            </a:r>
            <a:endParaRPr/>
          </a:p>
          <a:p>
            <a:pPr marL="0" marR="0" lvl="0" indent="0" algn="ctr" rtl="0">
              <a:spcBef>
                <a:spcPts val="0"/>
              </a:spcBef>
              <a:spcAft>
                <a:spcPts val="0"/>
              </a:spcAft>
              <a:buNone/>
            </a:pPr>
            <a:r>
              <a:rPr lang="en-US" sz="2000" b="0" i="0">
                <a:solidFill>
                  <a:srgbClr val="000000"/>
                </a:solidFill>
                <a:latin typeface="Open Sans"/>
                <a:ea typeface="Open Sans"/>
                <a:cs typeface="Open Sans"/>
                <a:sym typeface="Open Sans"/>
              </a:rPr>
              <a:t>Build trusting, positive relationships by being visible and available to staff.</a:t>
            </a:r>
            <a:endParaRPr sz="2000">
              <a:solidFill>
                <a:schemeClr val="dk2"/>
              </a:solidFill>
              <a:latin typeface="Open Sans"/>
              <a:ea typeface="Open Sans"/>
              <a:cs typeface="Open Sans"/>
              <a:sym typeface="Open Sans"/>
            </a:endParaRPr>
          </a:p>
        </p:txBody>
      </p:sp>
      <p:sp>
        <p:nvSpPr>
          <p:cNvPr id="545" name="Google Shape;545;p60"/>
          <p:cNvSpPr/>
          <p:nvPr/>
        </p:nvSpPr>
        <p:spPr>
          <a:xfrm>
            <a:off x="8088085" y="3902927"/>
            <a:ext cx="3723000" cy="2193000"/>
          </a:xfrm>
          <a:prstGeom prst="roundRect">
            <a:avLst>
              <a:gd name="adj" fmla="val 16667"/>
            </a:avLst>
          </a:prstGeom>
          <a:solidFill>
            <a:srgbClr val="C7DEAD"/>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dk2"/>
                </a:solidFill>
                <a:latin typeface="Open Sans"/>
                <a:ea typeface="Open Sans"/>
                <a:cs typeface="Open Sans"/>
                <a:sym typeface="Open Sans"/>
              </a:rPr>
              <a:t>Strategy C </a:t>
            </a:r>
            <a:endParaRPr/>
          </a:p>
          <a:p>
            <a:pPr marL="0" marR="0" lvl="0" indent="0" algn="ctr" rtl="0">
              <a:spcBef>
                <a:spcPts val="0"/>
              </a:spcBef>
              <a:spcAft>
                <a:spcPts val="0"/>
              </a:spcAft>
              <a:buNone/>
            </a:pPr>
            <a:r>
              <a:rPr lang="en-US" sz="2000" b="0" i="0">
                <a:solidFill>
                  <a:srgbClr val="000000"/>
                </a:solidFill>
                <a:latin typeface="Open Sans"/>
                <a:ea typeface="Open Sans"/>
                <a:cs typeface="Open Sans"/>
                <a:sym typeface="Open Sans"/>
              </a:rPr>
              <a:t>Cultivate, model, and maintain an inclusive learning environment with shared ownership and accountability</a:t>
            </a:r>
            <a:r>
              <a:rPr lang="en-US" sz="2400" b="0" i="0">
                <a:solidFill>
                  <a:srgbClr val="000000"/>
                </a:solidFill>
                <a:latin typeface="Open Sans"/>
                <a:ea typeface="Open Sans"/>
                <a:cs typeface="Open Sans"/>
                <a:sym typeface="Open Sans"/>
              </a:rPr>
              <a:t>.</a:t>
            </a:r>
            <a:endParaRPr sz="2400">
              <a:solidFill>
                <a:schemeClr val="dk2"/>
              </a:solidFill>
              <a:latin typeface="Open Sans"/>
              <a:ea typeface="Open Sans"/>
              <a:cs typeface="Open Sans"/>
              <a:sym typeface="Open Sans"/>
            </a:endParaRPr>
          </a:p>
        </p:txBody>
      </p:sp>
      <p:sp>
        <p:nvSpPr>
          <p:cNvPr id="539" name="Google Shape;539;p60"/>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1076D2"/>
            </a:gs>
            <a:gs pos="100000">
              <a:srgbClr val="093053"/>
            </a:gs>
          </a:gsLst>
          <a:path path="circle">
            <a:fillToRect l="50000" t="50000" r="50000" b="50000"/>
          </a:path>
          <a:tileRect/>
        </a:gradFill>
        <a:effectLst/>
      </p:bgPr>
    </p:bg>
    <p:spTree>
      <p:nvGrpSpPr>
        <p:cNvPr id="1" name="Shape 316"/>
        <p:cNvGrpSpPr/>
        <p:nvPr/>
      </p:nvGrpSpPr>
      <p:grpSpPr>
        <a:xfrm>
          <a:off x="0" y="0"/>
          <a:ext cx="0" cy="0"/>
          <a:chOff x="0" y="0"/>
          <a:chExt cx="0" cy="0"/>
        </a:xfrm>
      </p:grpSpPr>
      <p:sp>
        <p:nvSpPr>
          <p:cNvPr id="317" name="Google Shape;317;p43"/>
          <p:cNvSpPr txBox="1">
            <a:spLocks noGrp="1"/>
          </p:cNvSpPr>
          <p:nvPr>
            <p:ph type="title" idx="4294967295"/>
          </p:nvPr>
        </p:nvSpPr>
        <p:spPr>
          <a:xfrm>
            <a:off x="445550" y="404025"/>
            <a:ext cx="5852400" cy="17295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6000"/>
              <a:buFont typeface="Arial"/>
              <a:buNone/>
              <a:tabLst/>
              <a:defRPr/>
            </a:pPr>
            <a:r>
              <a:rPr kumimoji="0" lang="en-US" sz="3900" b="1" i="0" u="none" strike="noStrike" kern="0" cap="none" spc="0" normalizeH="0" baseline="0" noProof="0" dirty="0">
                <a:ln>
                  <a:noFill/>
                </a:ln>
                <a:solidFill>
                  <a:srgbClr val="FFFFFF"/>
                </a:solidFill>
                <a:effectLst/>
                <a:uLnTx/>
                <a:uFillTx/>
                <a:latin typeface="Aharoni"/>
                <a:ea typeface="Aharoni"/>
                <a:cs typeface="Aharoni"/>
                <a:sym typeface="Aharoni"/>
              </a:rPr>
              <a:t>Check in: </a:t>
            </a:r>
          </a:p>
          <a:p>
            <a:pPr marL="0" marR="0" lvl="0" indent="0" algn="l" defTabSz="914400" rtl="0" eaLnBrk="1" fontAlgn="auto" latinLnBrk="0" hangingPunct="1">
              <a:lnSpc>
                <a:spcPct val="90000"/>
              </a:lnSpc>
              <a:spcBef>
                <a:spcPts val="600"/>
              </a:spcBef>
              <a:spcAft>
                <a:spcPts val="0"/>
              </a:spcAft>
              <a:buClr>
                <a:srgbClr val="000000"/>
              </a:buClr>
              <a:buSzPts val="6000"/>
              <a:buFont typeface="Arial"/>
              <a:buNone/>
              <a:tabLst/>
              <a:defRPr/>
            </a:pPr>
            <a:endParaRPr kumimoji="0" lang="en-US" sz="5500" b="1" i="0" u="none" strike="noStrike" kern="0" cap="none" spc="0" normalizeH="0" baseline="0" noProof="0" dirty="0">
              <a:ln>
                <a:noFill/>
              </a:ln>
              <a:solidFill>
                <a:srgbClr val="FFFFFF"/>
              </a:solidFill>
              <a:effectLst/>
              <a:uLnTx/>
              <a:uFillTx/>
              <a:latin typeface="Aharoni"/>
              <a:ea typeface="Aharoni"/>
              <a:cs typeface="Aharoni"/>
              <a:sym typeface="Aharoni"/>
            </a:endParaRPr>
          </a:p>
        </p:txBody>
      </p:sp>
      <p:sp>
        <p:nvSpPr>
          <p:cNvPr id="318" name="Google Shape;318;p43"/>
          <p:cNvSpPr txBox="1"/>
          <p:nvPr/>
        </p:nvSpPr>
        <p:spPr>
          <a:xfrm>
            <a:off x="673375" y="1657525"/>
            <a:ext cx="5624700" cy="47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800">
                <a:solidFill>
                  <a:schemeClr val="lt1"/>
                </a:solidFill>
              </a:rPr>
              <a:t>What are you looking forward to this summer? This can be professionally or personally.</a:t>
            </a:r>
            <a:endParaRPr sz="3800">
              <a:solidFill>
                <a:schemeClr val="lt1"/>
              </a:solidFill>
            </a:endParaRPr>
          </a:p>
        </p:txBody>
      </p:sp>
      <p:pic>
        <p:nvPicPr>
          <p:cNvPr id="319" name="Google Shape;319;p4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450475" y="152400"/>
            <a:ext cx="4550123" cy="65532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2" name="Title 1">
            <a:extLst>
              <a:ext uri="{FF2B5EF4-FFF2-40B4-BE49-F238E27FC236}">
                <a16:creationId xmlns:a16="http://schemas.microsoft.com/office/drawing/2014/main" id="{05DF6AA9-56A3-665F-24B6-39B28B877F93}"/>
              </a:ext>
            </a:extLst>
          </p:cNvPr>
          <p:cNvSpPr>
            <a:spLocks noGrp="1"/>
          </p:cNvSpPr>
          <p:nvPr>
            <p:ph type="title"/>
          </p:nvPr>
        </p:nvSpPr>
        <p:spPr>
          <a:xfrm>
            <a:off x="396240" y="-1107900"/>
            <a:ext cx="11399400" cy="1107900"/>
          </a:xfrm>
        </p:spPr>
        <p:txBody>
          <a:bodyPr spcFirstLastPara="1" wrap="square" lIns="0" tIns="0" rIns="0" bIns="0" anchor="b" anchorCtr="0">
            <a:noAutofit/>
          </a:bodyPr>
          <a:lstStyle/>
          <a:p>
            <a:r>
              <a:rPr lang="en-US" dirty="0"/>
              <a:t>Activity: Explore the Toolkit 2</a:t>
            </a:r>
          </a:p>
        </p:txBody>
      </p:sp>
      <p:grpSp>
        <p:nvGrpSpPr>
          <p:cNvPr id="556" name="Google Shape;556;p61">
            <a:extLst>
              <a:ext uri="{C183D7F6-B498-43B3-948B-1728B52AA6E4}">
                <adec:decorative xmlns:adec="http://schemas.microsoft.com/office/drawing/2017/decorative" val="1"/>
              </a:ext>
            </a:extLst>
          </p:cNvPr>
          <p:cNvGrpSpPr/>
          <p:nvPr/>
        </p:nvGrpSpPr>
        <p:grpSpPr>
          <a:xfrm>
            <a:off x="381000" y="342900"/>
            <a:ext cx="8127900" cy="772200"/>
            <a:chOff x="0" y="176733"/>
            <a:chExt cx="8127900" cy="772200"/>
          </a:xfrm>
        </p:grpSpPr>
        <p:sp>
          <p:nvSpPr>
            <p:cNvPr id="557" name="Google Shape;557;p61"/>
            <p:cNvSpPr/>
            <p:nvPr/>
          </p:nvSpPr>
          <p:spPr>
            <a:xfrm>
              <a:off x="0" y="176733"/>
              <a:ext cx="8127900" cy="772200"/>
            </a:xfrm>
            <a:prstGeom prst="roundRect">
              <a:avLst>
                <a:gd name="adj" fmla="val 16667"/>
              </a:avLst>
            </a:prstGeom>
            <a:solidFill>
              <a:srgbClr val="FFAD41"/>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sp>
          <p:nvSpPr>
            <p:cNvPr id="558" name="Google Shape;558;p61"/>
            <p:cNvSpPr txBox="1"/>
            <p:nvPr/>
          </p:nvSpPr>
          <p:spPr>
            <a:xfrm>
              <a:off x="37696" y="214429"/>
              <a:ext cx="8052600" cy="696900"/>
            </a:xfrm>
            <a:prstGeom prst="rect">
              <a:avLst/>
            </a:prstGeom>
            <a:solidFill>
              <a:schemeClr val="accent1"/>
            </a:solid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600"/>
                <a:buFont typeface="Open Sans"/>
                <a:buNone/>
              </a:pPr>
              <a:r>
                <a:rPr lang="en-US" sz="3600" b="1">
                  <a:solidFill>
                    <a:schemeClr val="lt1"/>
                  </a:solidFill>
                  <a:latin typeface="Open Sans"/>
                  <a:ea typeface="Open Sans"/>
                  <a:cs typeface="Open Sans"/>
                  <a:sym typeface="Open Sans"/>
                </a:rPr>
                <a:t>Activity: Explore the Toolkit</a:t>
              </a:r>
              <a:endParaRPr/>
            </a:p>
          </p:txBody>
        </p:sp>
      </p:grpSp>
      <p:pic>
        <p:nvPicPr>
          <p:cNvPr id="554" name="Google Shape;554;p6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0156139" y="255071"/>
            <a:ext cx="1836824" cy="1283054"/>
          </a:xfrm>
          <a:prstGeom prst="rect">
            <a:avLst/>
          </a:prstGeom>
          <a:noFill/>
          <a:ln>
            <a:noFill/>
          </a:ln>
        </p:spPr>
      </p:pic>
      <p:pic>
        <p:nvPicPr>
          <p:cNvPr id="559" name="Google Shape;559;p61" descr="A qr code "/>
          <p:cNvPicPr preferRelativeResize="0"/>
          <p:nvPr/>
        </p:nvPicPr>
        <p:blipFill rotWithShape="1">
          <a:blip r:embed="rId4">
            <a:alphaModFix/>
          </a:blip>
          <a:srcRect/>
          <a:stretch/>
        </p:blipFill>
        <p:spPr>
          <a:xfrm>
            <a:off x="798537" y="2332245"/>
            <a:ext cx="3154680" cy="3154680"/>
          </a:xfrm>
          <a:prstGeom prst="rect">
            <a:avLst/>
          </a:prstGeom>
          <a:noFill/>
          <a:ln>
            <a:noFill/>
          </a:ln>
        </p:spPr>
      </p:pic>
      <p:sp>
        <p:nvSpPr>
          <p:cNvPr id="560" name="Google Shape;560;p61"/>
          <p:cNvSpPr/>
          <p:nvPr/>
        </p:nvSpPr>
        <p:spPr>
          <a:xfrm>
            <a:off x="4470090" y="1985654"/>
            <a:ext cx="7175700" cy="3847800"/>
          </a:xfrm>
          <a:prstGeom prst="roundRect">
            <a:avLst>
              <a:gd name="adj" fmla="val 16667"/>
            </a:avLst>
          </a:prstGeom>
          <a:noFill/>
          <a:ln w="57150" cap="flat" cmpd="sng">
            <a:solidFill>
              <a:srgbClr val="FFAD41"/>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Open Sans"/>
                <a:ea typeface="Open Sans"/>
                <a:cs typeface="Open Sans"/>
                <a:sym typeface="Open Sans"/>
              </a:rPr>
              <a:t>Access the </a:t>
            </a:r>
            <a:r>
              <a:rPr lang="en-US" sz="2000" b="1" i="1">
                <a:solidFill>
                  <a:srgbClr val="FFAD41"/>
                </a:solidFill>
                <a:latin typeface="Open Sans"/>
                <a:ea typeface="Open Sans"/>
                <a:cs typeface="Open Sans"/>
                <a:sym typeface="Open Sans"/>
              </a:rPr>
              <a:t>Promoting Shared Ownership and Collaboration Toolkit.</a:t>
            </a:r>
            <a:endParaRPr/>
          </a:p>
          <a:p>
            <a:pPr marL="0" marR="0" lvl="0" indent="0" algn="l" rtl="0">
              <a:spcBef>
                <a:spcPts val="0"/>
              </a:spcBef>
              <a:spcAft>
                <a:spcPts val="0"/>
              </a:spcAft>
              <a:buNone/>
            </a:pPr>
            <a:endParaRPr sz="2000" b="1" i="1">
              <a:solidFill>
                <a:schemeClr val="dk1"/>
              </a:solidFill>
              <a:latin typeface="Open Sans"/>
              <a:ea typeface="Open Sans"/>
              <a:cs typeface="Open Sans"/>
              <a:sym typeface="Open Sans"/>
            </a:endParaRPr>
          </a:p>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Open Sans"/>
                <a:ea typeface="Open Sans"/>
                <a:cs typeface="Open Sans"/>
                <a:sym typeface="Open Sans"/>
              </a:rPr>
              <a:t>Explore the strategies and connected resources. </a:t>
            </a:r>
            <a:endParaRPr/>
          </a:p>
          <a:p>
            <a:pPr marL="0" marR="0" lvl="0" indent="0" algn="l" rtl="0">
              <a:spcBef>
                <a:spcPts val="0"/>
              </a:spcBef>
              <a:spcAft>
                <a:spcPts val="0"/>
              </a:spcAft>
              <a:buNone/>
            </a:pPr>
            <a:endParaRPr sz="2000">
              <a:solidFill>
                <a:schemeClr val="dk1"/>
              </a:solidFill>
              <a:latin typeface="Open Sans"/>
              <a:ea typeface="Open Sans"/>
              <a:cs typeface="Open Sans"/>
              <a:sym typeface="Open Sans"/>
            </a:endParaRPr>
          </a:p>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Open Sans"/>
                <a:ea typeface="Open Sans"/>
                <a:cs typeface="Open Sans"/>
                <a:sym typeface="Open Sans"/>
              </a:rPr>
              <a:t>Reflect on how you can apply these strategies. </a:t>
            </a:r>
            <a:endParaRPr/>
          </a:p>
          <a:p>
            <a:pPr marL="692150" marR="0" lvl="1" indent="-320675" algn="l" rtl="0">
              <a:spcBef>
                <a:spcPts val="0"/>
              </a:spcBef>
              <a:spcAft>
                <a:spcPts val="0"/>
              </a:spcAft>
              <a:buClr>
                <a:srgbClr val="FFAD41"/>
              </a:buClr>
              <a:buSzPts val="2000"/>
              <a:buFont typeface="Open Sans"/>
              <a:buChar char="–"/>
            </a:pPr>
            <a:r>
              <a:rPr lang="en-US" sz="2000" b="1" i="0" u="none" strike="noStrike" cap="none">
                <a:solidFill>
                  <a:srgbClr val="FFAD41"/>
                </a:solidFill>
                <a:latin typeface="Open Sans"/>
                <a:ea typeface="Open Sans"/>
                <a:cs typeface="Open Sans"/>
                <a:sym typeface="Open Sans"/>
              </a:rPr>
              <a:t>How can you establish and protect planning and collaboration time between special and general education teachers? </a:t>
            </a:r>
            <a:endParaRPr/>
          </a:p>
          <a:p>
            <a:pPr marL="692150" marR="0" lvl="1" indent="-320675" algn="l" rtl="0">
              <a:spcBef>
                <a:spcPts val="0"/>
              </a:spcBef>
              <a:spcAft>
                <a:spcPts val="0"/>
              </a:spcAft>
              <a:buClr>
                <a:srgbClr val="FFAD41"/>
              </a:buClr>
              <a:buSzPts val="2000"/>
              <a:buFont typeface="Open Sans"/>
              <a:buChar char="–"/>
            </a:pPr>
            <a:r>
              <a:rPr lang="en-US" sz="2000" b="1" i="0" u="none" strike="noStrike" cap="none">
                <a:solidFill>
                  <a:srgbClr val="FFAD41"/>
                </a:solidFill>
                <a:latin typeface="Open Sans"/>
                <a:ea typeface="Open Sans"/>
                <a:cs typeface="Open Sans"/>
                <a:sym typeface="Open Sans"/>
              </a:rPr>
              <a:t>What do principals need from their district leadership to implement these strategies? </a:t>
            </a:r>
            <a:endParaRPr/>
          </a:p>
        </p:txBody>
      </p:sp>
      <p:sp>
        <p:nvSpPr>
          <p:cNvPr id="555" name="Google Shape;555;p61"/>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62"/>
          <p:cNvSpPr txBox="1">
            <a:spLocks noGrp="1"/>
          </p:cNvSpPr>
          <p:nvPr>
            <p:ph type="title"/>
          </p:nvPr>
        </p:nvSpPr>
        <p:spPr>
          <a:xfrm>
            <a:off x="396240" y="0"/>
            <a:ext cx="11399400" cy="11079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accent2"/>
              </a:buClr>
              <a:buSzPts val="3600"/>
              <a:buFont typeface="Open Sans"/>
              <a:buNone/>
            </a:pPr>
            <a:r>
              <a:rPr lang="en-US" dirty="0"/>
              <a:t>Untapped Expertise</a:t>
            </a:r>
            <a:endParaRPr dirty="0"/>
          </a:p>
        </p:txBody>
      </p:sp>
      <p:sp>
        <p:nvSpPr>
          <p:cNvPr id="569" name="Google Shape;569;p62"/>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21</a:t>
            </a:fld>
            <a:endParaRPr/>
          </a:p>
        </p:txBody>
      </p:sp>
      <p:sp>
        <p:nvSpPr>
          <p:cNvPr id="570" name="Google Shape;570;p62"/>
          <p:cNvSpPr txBox="1">
            <a:spLocks noGrp="1"/>
          </p:cNvSpPr>
          <p:nvPr>
            <p:ph type="body" idx="2"/>
          </p:nvPr>
        </p:nvSpPr>
        <p:spPr>
          <a:xfrm>
            <a:off x="566057" y="5921828"/>
            <a:ext cx="11229600" cy="322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900"/>
              <a:buNone/>
            </a:pPr>
            <a:endParaRPr/>
          </a:p>
        </p:txBody>
      </p:sp>
      <p:grpSp>
        <p:nvGrpSpPr>
          <p:cNvPr id="571" name="Google Shape;571;p62">
            <a:extLst>
              <a:ext uri="{C183D7F6-B498-43B3-948B-1728B52AA6E4}">
                <adec:decorative xmlns:adec="http://schemas.microsoft.com/office/drawing/2017/decorative" val="1"/>
              </a:ext>
            </a:extLst>
          </p:cNvPr>
          <p:cNvGrpSpPr/>
          <p:nvPr/>
        </p:nvGrpSpPr>
        <p:grpSpPr>
          <a:xfrm>
            <a:off x="381000" y="342900"/>
            <a:ext cx="8127900" cy="772200"/>
            <a:chOff x="0" y="1035333"/>
            <a:chExt cx="8127900" cy="772200"/>
          </a:xfrm>
        </p:grpSpPr>
        <p:sp>
          <p:nvSpPr>
            <p:cNvPr id="572" name="Google Shape;572;p62"/>
            <p:cNvSpPr/>
            <p:nvPr/>
          </p:nvSpPr>
          <p:spPr>
            <a:xfrm>
              <a:off x="0" y="1035333"/>
              <a:ext cx="8127900" cy="772200"/>
            </a:xfrm>
            <a:prstGeom prst="roundRect">
              <a:avLst>
                <a:gd name="adj" fmla="val 16667"/>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sp>
          <p:nvSpPr>
            <p:cNvPr id="573" name="Google Shape;573;p62"/>
            <p:cNvSpPr txBox="1"/>
            <p:nvPr/>
          </p:nvSpPr>
          <p:spPr>
            <a:xfrm>
              <a:off x="37696" y="1073029"/>
              <a:ext cx="8052600" cy="696900"/>
            </a:xfrm>
            <a:prstGeom prst="rect">
              <a:avLst/>
            </a:prstGeom>
            <a:solidFill>
              <a:schemeClr val="accent4"/>
            </a:solid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600"/>
                <a:buFont typeface="Open Sans"/>
                <a:buNone/>
              </a:pPr>
              <a:r>
                <a:rPr lang="en-US" sz="3600" b="1" dirty="0">
                  <a:solidFill>
                    <a:schemeClr val="lt1"/>
                  </a:solidFill>
                  <a:latin typeface="Open Sans"/>
                  <a:ea typeface="Open Sans"/>
                  <a:cs typeface="Open Sans"/>
                  <a:sym typeface="Open Sans"/>
                </a:rPr>
                <a:t>Untapped Expertise</a:t>
              </a:r>
              <a:endParaRPr dirty="0"/>
            </a:p>
          </p:txBody>
        </p:sp>
      </p:grpSp>
      <p:sp>
        <p:nvSpPr>
          <p:cNvPr id="574" name="Google Shape;574;p62"/>
          <p:cNvSpPr/>
          <p:nvPr/>
        </p:nvSpPr>
        <p:spPr>
          <a:xfrm>
            <a:off x="407205" y="1747127"/>
            <a:ext cx="7458000" cy="2553900"/>
          </a:xfrm>
          <a:prstGeom prst="roundRect">
            <a:avLst>
              <a:gd name="adj" fmla="val 16667"/>
            </a:avLst>
          </a:prstGeom>
          <a:noFill/>
          <a:ln w="57150"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Open Sans"/>
                <a:ea typeface="Open Sans"/>
                <a:cs typeface="Open Sans"/>
                <a:sym typeface="Open Sans"/>
              </a:rPr>
              <a:t>Special educators report feeling undervalued and not recognized for their contributions.</a:t>
            </a:r>
            <a:endParaRPr/>
          </a:p>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Open Sans"/>
                <a:ea typeface="Open Sans"/>
                <a:cs typeface="Open Sans"/>
                <a:sym typeface="Open Sans"/>
              </a:rPr>
              <a:t>They are often used in roles that are not aligned with their training.</a:t>
            </a:r>
            <a:endParaRPr/>
          </a:p>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Open Sans"/>
                <a:ea typeface="Open Sans"/>
                <a:cs typeface="Open Sans"/>
                <a:sym typeface="Open Sans"/>
              </a:rPr>
              <a:t>Their expertise in  specially designed instruction (SDI) is often overlooked.</a:t>
            </a:r>
            <a:endParaRPr sz="2400">
              <a:solidFill>
                <a:schemeClr val="dk1"/>
              </a:solidFill>
              <a:latin typeface="Open Sans"/>
              <a:ea typeface="Open Sans"/>
              <a:cs typeface="Open Sans"/>
              <a:sym typeface="Open Sans"/>
            </a:endParaRPr>
          </a:p>
        </p:txBody>
      </p:sp>
      <p:sp>
        <p:nvSpPr>
          <p:cNvPr id="575" name="Google Shape;575;p62"/>
          <p:cNvSpPr/>
          <p:nvPr/>
        </p:nvSpPr>
        <p:spPr>
          <a:xfrm>
            <a:off x="396240" y="4596178"/>
            <a:ext cx="7458000" cy="919500"/>
          </a:xfrm>
          <a:prstGeom prst="roundRect">
            <a:avLst>
              <a:gd name="adj" fmla="val 28796"/>
            </a:avLst>
          </a:prstGeom>
          <a:solidFill>
            <a:schemeClr val="lt1"/>
          </a:solidFill>
          <a:ln w="57150"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Open Sans"/>
                <a:ea typeface="Open Sans"/>
                <a:cs typeface="Open Sans"/>
                <a:sym typeface="Open Sans"/>
              </a:rPr>
              <a:t>This hinders collaboration among educators.</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Open Sans"/>
                <a:ea typeface="Open Sans"/>
                <a:cs typeface="Open Sans"/>
                <a:sym typeface="Open Sans"/>
              </a:rPr>
              <a:t>This can lead to teacher burnout and attrition. </a:t>
            </a:r>
            <a:endParaRPr/>
          </a:p>
        </p:txBody>
      </p:sp>
      <p:sp>
        <p:nvSpPr>
          <p:cNvPr id="576" name="Google Shape;576;p62"/>
          <p:cNvSpPr/>
          <p:nvPr/>
        </p:nvSpPr>
        <p:spPr>
          <a:xfrm>
            <a:off x="8117977" y="1747126"/>
            <a:ext cx="3677700" cy="3313500"/>
          </a:xfrm>
          <a:prstGeom prst="roundRect">
            <a:avLst>
              <a:gd name="adj" fmla="val 16667"/>
            </a:avLst>
          </a:prstGeom>
          <a:noFill/>
          <a:ln w="571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chemeClr val="dk1"/>
                </a:solidFill>
                <a:latin typeface="Open Sans"/>
                <a:ea typeface="Open Sans"/>
                <a:cs typeface="Open Sans"/>
                <a:sym typeface="Open Sans"/>
              </a:rPr>
              <a:t>Leaders should actively collaborate with all teachers, offer ongoing PD for all staff on effective practices, closely monitor classroom instruction, and ensure the proper implementation of IEPs.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2" name="Title 1">
            <a:extLst>
              <a:ext uri="{FF2B5EF4-FFF2-40B4-BE49-F238E27FC236}">
                <a16:creationId xmlns:a16="http://schemas.microsoft.com/office/drawing/2014/main" id="{F0E20208-6FAA-0287-68F2-7D4AB2C73CFC}"/>
              </a:ext>
            </a:extLst>
          </p:cNvPr>
          <p:cNvSpPr>
            <a:spLocks noGrp="1"/>
          </p:cNvSpPr>
          <p:nvPr>
            <p:ph type="title"/>
          </p:nvPr>
        </p:nvSpPr>
        <p:spPr>
          <a:xfrm>
            <a:off x="396240" y="-1107900"/>
            <a:ext cx="11399400" cy="1107900"/>
          </a:xfrm>
        </p:spPr>
        <p:txBody>
          <a:bodyPr spcFirstLastPara="1" wrap="square" lIns="0" tIns="0" rIns="0" bIns="0" anchor="b" anchorCtr="0">
            <a:noAutofit/>
          </a:bodyPr>
          <a:lstStyle/>
          <a:p>
            <a:r>
              <a:rPr lang="en-US" dirty="0"/>
              <a:t>Resources: School Stories 3</a:t>
            </a:r>
          </a:p>
        </p:txBody>
      </p:sp>
      <p:grpSp>
        <p:nvGrpSpPr>
          <p:cNvPr id="587" name="Google Shape;587;p63">
            <a:extLst>
              <a:ext uri="{C183D7F6-B498-43B3-948B-1728B52AA6E4}">
                <adec:decorative xmlns:adec="http://schemas.microsoft.com/office/drawing/2017/decorative" val="1"/>
              </a:ext>
            </a:extLst>
          </p:cNvPr>
          <p:cNvGrpSpPr/>
          <p:nvPr/>
        </p:nvGrpSpPr>
        <p:grpSpPr>
          <a:xfrm>
            <a:off x="410736" y="342900"/>
            <a:ext cx="8127900" cy="772200"/>
            <a:chOff x="0" y="1893933"/>
            <a:chExt cx="8127900" cy="772200"/>
          </a:xfrm>
        </p:grpSpPr>
        <p:sp>
          <p:nvSpPr>
            <p:cNvPr id="588" name="Google Shape;588;p63"/>
            <p:cNvSpPr/>
            <p:nvPr/>
          </p:nvSpPr>
          <p:spPr>
            <a:xfrm>
              <a:off x="0" y="1893933"/>
              <a:ext cx="8127900" cy="772200"/>
            </a:xfrm>
            <a:prstGeom prst="roundRect">
              <a:avLst>
                <a:gd name="adj" fmla="val 16667"/>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sp>
          <p:nvSpPr>
            <p:cNvPr id="589" name="Google Shape;589;p63"/>
            <p:cNvSpPr txBox="1"/>
            <p:nvPr/>
          </p:nvSpPr>
          <p:spPr>
            <a:xfrm>
              <a:off x="37696" y="1931629"/>
              <a:ext cx="8052600" cy="696900"/>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600"/>
                <a:buFont typeface="Open Sans"/>
                <a:buNone/>
              </a:pPr>
              <a:r>
                <a:rPr lang="en-US" sz="3600" b="1">
                  <a:solidFill>
                    <a:schemeClr val="lt1"/>
                  </a:solidFill>
                  <a:latin typeface="Open Sans"/>
                  <a:ea typeface="Open Sans"/>
                  <a:cs typeface="Open Sans"/>
                  <a:sym typeface="Open Sans"/>
                </a:rPr>
                <a:t>Resources: School Stories</a:t>
              </a:r>
              <a:endParaRPr/>
            </a:p>
          </p:txBody>
        </p:sp>
      </p:grpSp>
      <p:sp>
        <p:nvSpPr>
          <p:cNvPr id="585" name="Google Shape;585;p63"/>
          <p:cNvSpPr/>
          <p:nvPr/>
        </p:nvSpPr>
        <p:spPr>
          <a:xfrm>
            <a:off x="410736" y="1226582"/>
            <a:ext cx="7508700" cy="4869300"/>
          </a:xfrm>
          <a:prstGeom prst="roundRect">
            <a:avLst>
              <a:gd name="adj" fmla="val 16667"/>
            </a:avLst>
          </a:prstGeom>
          <a:solidFill>
            <a:schemeClr val="lt1"/>
          </a:solidFill>
          <a:ln w="57150"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000"/>
              <a:buFont typeface="Arial"/>
              <a:buChar char="•"/>
            </a:pPr>
            <a:r>
              <a:rPr lang="en-US" sz="2000" b="1">
                <a:solidFill>
                  <a:schemeClr val="dk1"/>
                </a:solidFill>
                <a:latin typeface="Open Sans"/>
                <a:ea typeface="Open Sans"/>
                <a:cs typeface="Open Sans"/>
                <a:sym typeface="Open Sans"/>
              </a:rPr>
              <a:t>Scenario</a:t>
            </a:r>
            <a:endParaRPr/>
          </a:p>
          <a:p>
            <a:pPr marL="706437" marR="0" lvl="1" indent="-342900" algn="l" rtl="0">
              <a:spcBef>
                <a:spcPts val="0"/>
              </a:spcBef>
              <a:spcAft>
                <a:spcPts val="0"/>
              </a:spcAft>
              <a:buClr>
                <a:schemeClr val="dk1"/>
              </a:buClr>
              <a:buSzPts val="2000"/>
              <a:buFont typeface="Open Sans"/>
              <a:buChar char="–"/>
            </a:pPr>
            <a:r>
              <a:rPr lang="en-US" sz="2000" b="0" i="0" u="none" strike="noStrike" cap="none">
                <a:solidFill>
                  <a:schemeClr val="dk1"/>
                </a:solidFill>
                <a:latin typeface="Open Sans"/>
                <a:ea typeface="Open Sans"/>
                <a:cs typeface="Open Sans"/>
                <a:sym typeface="Open Sans"/>
              </a:rPr>
              <a:t>Principal Kassem observes that her special educators are exhibiting low levels of engagement and job satisfaction.</a:t>
            </a:r>
            <a:endParaRPr/>
          </a:p>
          <a:p>
            <a:pPr marL="342900" marR="0" lvl="0" indent="-342900" algn="l" rtl="0">
              <a:spcBef>
                <a:spcPts val="0"/>
              </a:spcBef>
              <a:spcAft>
                <a:spcPts val="0"/>
              </a:spcAft>
              <a:buClr>
                <a:schemeClr val="dk1"/>
              </a:buClr>
              <a:buSzPts val="2000"/>
              <a:buFont typeface="Arial"/>
              <a:buChar char="•"/>
            </a:pPr>
            <a:r>
              <a:rPr lang="en-US" sz="2000" b="1">
                <a:solidFill>
                  <a:schemeClr val="dk1"/>
                </a:solidFill>
                <a:latin typeface="Open Sans"/>
                <a:ea typeface="Open Sans"/>
                <a:cs typeface="Open Sans"/>
                <a:sym typeface="Open Sans"/>
              </a:rPr>
              <a:t>Principal Kassem’s Action Steps</a:t>
            </a:r>
            <a:endParaRPr/>
          </a:p>
          <a:p>
            <a:pPr marL="706437" marR="0" lvl="1" indent="-342900" algn="l" rtl="0">
              <a:spcBef>
                <a:spcPts val="0"/>
              </a:spcBef>
              <a:spcAft>
                <a:spcPts val="0"/>
              </a:spcAft>
              <a:buClr>
                <a:schemeClr val="dk1"/>
              </a:buClr>
              <a:buSzPts val="2000"/>
              <a:buFont typeface="Open Sans"/>
              <a:buChar char="–"/>
            </a:pPr>
            <a:r>
              <a:rPr lang="en-US" sz="2000" b="0" i="0" u="none" strike="noStrike" cap="none">
                <a:solidFill>
                  <a:schemeClr val="dk1"/>
                </a:solidFill>
                <a:latin typeface="Open Sans"/>
                <a:ea typeface="Open Sans"/>
                <a:cs typeface="Open Sans"/>
                <a:sym typeface="Open Sans"/>
              </a:rPr>
              <a:t>Conducts a survey and discovers that these teachers feel underused and undervalued on account of systems. </a:t>
            </a:r>
            <a:endParaRPr/>
          </a:p>
          <a:p>
            <a:pPr marL="706437" marR="0" lvl="1" indent="-342900" algn="l" rtl="0">
              <a:spcBef>
                <a:spcPts val="0"/>
              </a:spcBef>
              <a:spcAft>
                <a:spcPts val="0"/>
              </a:spcAft>
              <a:buClr>
                <a:schemeClr val="dk1"/>
              </a:buClr>
              <a:buSzPts val="2000"/>
              <a:buFont typeface="Open Sans"/>
              <a:buChar char="–"/>
            </a:pPr>
            <a:r>
              <a:rPr lang="en-US" sz="2000" b="0" i="0" u="none" strike="noStrike" cap="none">
                <a:solidFill>
                  <a:schemeClr val="dk1"/>
                </a:solidFill>
                <a:latin typeface="Open Sans"/>
                <a:ea typeface="Open Sans"/>
                <a:cs typeface="Open Sans"/>
                <a:sym typeface="Open Sans"/>
              </a:rPr>
              <a:t>Makes an effort to understand her special educators’ strengths, skills, and areas of interest. </a:t>
            </a:r>
            <a:endParaRPr/>
          </a:p>
          <a:p>
            <a:pPr marL="706437" marR="0" lvl="1" indent="-342900" algn="l" rtl="0">
              <a:spcBef>
                <a:spcPts val="0"/>
              </a:spcBef>
              <a:spcAft>
                <a:spcPts val="0"/>
              </a:spcAft>
              <a:buClr>
                <a:schemeClr val="dk1"/>
              </a:buClr>
              <a:buSzPts val="2000"/>
              <a:buFont typeface="Open Sans"/>
              <a:buChar char="–"/>
            </a:pPr>
            <a:r>
              <a:rPr lang="en-US" sz="2000" b="0" i="0" u="none" strike="noStrike" cap="none">
                <a:solidFill>
                  <a:schemeClr val="dk1"/>
                </a:solidFill>
                <a:latin typeface="Open Sans"/>
                <a:ea typeface="Open Sans"/>
                <a:cs typeface="Open Sans"/>
                <a:sym typeface="Open Sans"/>
              </a:rPr>
              <a:t>Provides them with PD and continual feedback to enhance their expertise.</a:t>
            </a:r>
            <a:endParaRPr/>
          </a:p>
          <a:p>
            <a:pPr marL="706437" marR="0" lvl="1" indent="-342900" algn="l" rtl="0">
              <a:spcBef>
                <a:spcPts val="0"/>
              </a:spcBef>
              <a:spcAft>
                <a:spcPts val="0"/>
              </a:spcAft>
              <a:buClr>
                <a:schemeClr val="dk1"/>
              </a:buClr>
              <a:buSzPts val="2000"/>
              <a:buFont typeface="Open Sans"/>
              <a:buChar char="–"/>
            </a:pPr>
            <a:r>
              <a:rPr lang="en-US" sz="2000" b="0" i="0" u="none" strike="noStrike" cap="none">
                <a:solidFill>
                  <a:schemeClr val="dk1"/>
                </a:solidFill>
                <a:latin typeface="Open Sans"/>
                <a:ea typeface="Open Sans"/>
                <a:cs typeface="Open Sans"/>
                <a:sym typeface="Open Sans"/>
              </a:rPr>
              <a:t>Practices distributed leadership by creating leadership roles for special educators. </a:t>
            </a:r>
            <a:endParaRPr/>
          </a:p>
        </p:txBody>
      </p:sp>
      <p:pic>
        <p:nvPicPr>
          <p:cNvPr id="586" name="Google Shape;586;p6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122677" y="2135124"/>
            <a:ext cx="3747065" cy="2587752"/>
          </a:xfrm>
          <a:prstGeom prst="rect">
            <a:avLst/>
          </a:prstGeom>
          <a:noFill/>
          <a:ln>
            <a:noFill/>
          </a:ln>
        </p:spPr>
      </p:pic>
      <p:sp>
        <p:nvSpPr>
          <p:cNvPr id="584" name="Google Shape;584;p63"/>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2" name="Title 1">
            <a:extLst>
              <a:ext uri="{FF2B5EF4-FFF2-40B4-BE49-F238E27FC236}">
                <a16:creationId xmlns:a16="http://schemas.microsoft.com/office/drawing/2014/main" id="{F83029A0-309E-FD70-BB65-C967972E482C}"/>
              </a:ext>
            </a:extLst>
          </p:cNvPr>
          <p:cNvSpPr>
            <a:spLocks noGrp="1"/>
          </p:cNvSpPr>
          <p:nvPr>
            <p:ph type="title"/>
          </p:nvPr>
        </p:nvSpPr>
        <p:spPr>
          <a:xfrm>
            <a:off x="396240" y="-1107900"/>
            <a:ext cx="11399400" cy="1107900"/>
          </a:xfrm>
        </p:spPr>
        <p:txBody>
          <a:bodyPr spcFirstLastPara="1" wrap="square" lIns="0" tIns="0" rIns="0" bIns="0" anchor="b" anchorCtr="0">
            <a:noAutofit/>
          </a:bodyPr>
          <a:lstStyle/>
          <a:p>
            <a:r>
              <a:rPr lang="en-US" dirty="0"/>
              <a:t>Resources: Toolkit 3</a:t>
            </a:r>
          </a:p>
        </p:txBody>
      </p:sp>
      <p:pic>
        <p:nvPicPr>
          <p:cNvPr id="602" name="Google Shape;602;p6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247786" y="118909"/>
            <a:ext cx="1120103" cy="1192266"/>
          </a:xfrm>
          <a:prstGeom prst="rect">
            <a:avLst/>
          </a:prstGeom>
          <a:noFill/>
          <a:ln w="9525" cap="flat" cmpd="sng">
            <a:solidFill>
              <a:schemeClr val="dk1"/>
            </a:solidFill>
            <a:prstDash val="solid"/>
            <a:round/>
            <a:headEnd type="none" w="sm" len="sm"/>
            <a:tailEnd type="none" w="sm" len="sm"/>
          </a:ln>
        </p:spPr>
      </p:pic>
      <p:grpSp>
        <p:nvGrpSpPr>
          <p:cNvPr id="599" name="Google Shape;599;p64">
            <a:extLst>
              <a:ext uri="{C183D7F6-B498-43B3-948B-1728B52AA6E4}">
                <adec:decorative xmlns:adec="http://schemas.microsoft.com/office/drawing/2017/decorative" val="1"/>
              </a:ext>
            </a:extLst>
          </p:cNvPr>
          <p:cNvGrpSpPr/>
          <p:nvPr/>
        </p:nvGrpSpPr>
        <p:grpSpPr>
          <a:xfrm>
            <a:off x="371642" y="356057"/>
            <a:ext cx="8127900" cy="772200"/>
            <a:chOff x="0" y="176733"/>
            <a:chExt cx="8127900" cy="772200"/>
          </a:xfrm>
        </p:grpSpPr>
        <p:sp>
          <p:nvSpPr>
            <p:cNvPr id="600" name="Google Shape;600;p64"/>
            <p:cNvSpPr/>
            <p:nvPr/>
          </p:nvSpPr>
          <p:spPr>
            <a:xfrm>
              <a:off x="0" y="176733"/>
              <a:ext cx="8127900" cy="772200"/>
            </a:xfrm>
            <a:prstGeom prst="roundRect">
              <a:avLst>
                <a:gd name="adj" fmla="val 16667"/>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sp>
          <p:nvSpPr>
            <p:cNvPr id="601" name="Google Shape;601;p64"/>
            <p:cNvSpPr txBox="1"/>
            <p:nvPr/>
          </p:nvSpPr>
          <p:spPr>
            <a:xfrm>
              <a:off x="37696" y="214429"/>
              <a:ext cx="8052600" cy="696900"/>
            </a:xfrm>
            <a:prstGeom prst="rect">
              <a:avLst/>
            </a:prstGeom>
            <a:solidFill>
              <a:schemeClr val="accent4"/>
            </a:solid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600"/>
                <a:buFont typeface="Open Sans"/>
                <a:buNone/>
              </a:pPr>
              <a:r>
                <a:rPr lang="en-US" sz="3600" b="1">
                  <a:solidFill>
                    <a:schemeClr val="lt1"/>
                  </a:solidFill>
                  <a:latin typeface="Open Sans"/>
                  <a:ea typeface="Open Sans"/>
                  <a:cs typeface="Open Sans"/>
                  <a:sym typeface="Open Sans"/>
                </a:rPr>
                <a:t>Resources: Toolkit</a:t>
              </a:r>
              <a:endParaRPr/>
            </a:p>
          </p:txBody>
        </p:sp>
      </p:grpSp>
      <p:pic>
        <p:nvPicPr>
          <p:cNvPr id="597" name="Google Shape;597;p6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0119986" y="255071"/>
            <a:ext cx="1851691" cy="1180817"/>
          </a:xfrm>
          <a:prstGeom prst="rect">
            <a:avLst/>
          </a:prstGeom>
          <a:noFill/>
          <a:ln>
            <a:noFill/>
          </a:ln>
        </p:spPr>
      </p:pic>
      <p:pic>
        <p:nvPicPr>
          <p:cNvPr id="603" name="Google Shape;603;p6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247786" y="1609427"/>
            <a:ext cx="1126378" cy="1198541"/>
          </a:xfrm>
          <a:prstGeom prst="rect">
            <a:avLst/>
          </a:prstGeom>
          <a:noFill/>
          <a:ln w="9525" cap="flat" cmpd="sng">
            <a:solidFill>
              <a:schemeClr val="dk1"/>
            </a:solidFill>
            <a:prstDash val="solid"/>
            <a:round/>
            <a:headEnd type="none" w="sm" len="sm"/>
            <a:tailEnd type="none" w="sm" len="sm"/>
          </a:ln>
        </p:spPr>
      </p:pic>
      <p:sp>
        <p:nvSpPr>
          <p:cNvPr id="605" name="Google Shape;605;p64"/>
          <p:cNvSpPr/>
          <p:nvPr/>
        </p:nvSpPr>
        <p:spPr>
          <a:xfrm>
            <a:off x="4121135" y="1614744"/>
            <a:ext cx="3346500" cy="1533900"/>
          </a:xfrm>
          <a:prstGeom prst="roundRect">
            <a:avLst>
              <a:gd name="adj" fmla="val 16667"/>
            </a:avLst>
          </a:prstGeom>
          <a:solidFill>
            <a:srgbClr val="C7DEAD"/>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dk2"/>
                </a:solidFill>
                <a:latin typeface="Open Sans"/>
                <a:ea typeface="Open Sans"/>
                <a:cs typeface="Open Sans"/>
                <a:sym typeface="Open Sans"/>
              </a:rPr>
              <a:t>Strategy A</a:t>
            </a:r>
            <a:endParaRPr/>
          </a:p>
          <a:p>
            <a:pPr marL="0" marR="0" lvl="0" indent="0" algn="ctr" rtl="0">
              <a:spcBef>
                <a:spcPts val="0"/>
              </a:spcBef>
              <a:spcAft>
                <a:spcPts val="0"/>
              </a:spcAft>
              <a:buNone/>
            </a:pPr>
            <a:r>
              <a:rPr lang="en-US" sz="2000" b="0" i="0">
                <a:solidFill>
                  <a:srgbClr val="000000"/>
                </a:solidFill>
                <a:latin typeface="Open Sans"/>
                <a:ea typeface="Open Sans"/>
                <a:cs typeface="Open Sans"/>
                <a:sym typeface="Open Sans"/>
              </a:rPr>
              <a:t>Encourage and reinforce the autonomy of special educators.</a:t>
            </a:r>
            <a:endParaRPr sz="2000">
              <a:solidFill>
                <a:schemeClr val="dk2"/>
              </a:solidFill>
              <a:latin typeface="Open Sans"/>
              <a:ea typeface="Open Sans"/>
              <a:cs typeface="Open Sans"/>
              <a:sym typeface="Open Sans"/>
            </a:endParaRPr>
          </a:p>
        </p:txBody>
      </p:sp>
      <p:pic>
        <p:nvPicPr>
          <p:cNvPr id="604" name="Google Shape;604;p64">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6247786" y="3143193"/>
            <a:ext cx="1129515" cy="1192266"/>
          </a:xfrm>
          <a:prstGeom prst="rect">
            <a:avLst/>
          </a:prstGeom>
          <a:noFill/>
          <a:ln w="9525" cap="flat" cmpd="sng">
            <a:solidFill>
              <a:schemeClr val="dk1"/>
            </a:solidFill>
            <a:prstDash val="solid"/>
            <a:round/>
            <a:headEnd type="none" w="sm" len="sm"/>
            <a:tailEnd type="none" w="sm" len="sm"/>
          </a:ln>
        </p:spPr>
      </p:pic>
      <p:pic>
        <p:nvPicPr>
          <p:cNvPr id="606" name="Google Shape;606;p64" descr="A three‑panel infographic using stylized transit‑map graphics to illustrate solutions for supporting students with disabilities. The first panel, labeled “Short‑Term Solutions,” recommends facilitating discussion and reflection with special educators to understand their strengths and interests. The second panel, labeled “Medium‑Term Solutions,” encourages providing opportunities for special and general educators to build new skills and pilot them in classrooms and schoolwide. The third panel, labeled “Long‑Term Solutions,” highlights practicing distributed leadership and offering highly effective special educators opportunities for advanced roles and responsibilities."/>
          <p:cNvPicPr preferRelativeResize="0"/>
          <p:nvPr/>
        </p:nvPicPr>
        <p:blipFill rotWithShape="1">
          <a:blip r:embed="rId7">
            <a:alphaModFix/>
          </a:blip>
          <a:srcRect/>
          <a:stretch/>
        </p:blipFill>
        <p:spPr>
          <a:xfrm>
            <a:off x="1908167" y="3377531"/>
            <a:ext cx="7772399" cy="2705796"/>
          </a:xfrm>
          <a:prstGeom prst="rect">
            <a:avLst/>
          </a:prstGeom>
          <a:noFill/>
          <a:ln>
            <a:noFill/>
          </a:ln>
        </p:spPr>
      </p:pic>
      <p:sp>
        <p:nvSpPr>
          <p:cNvPr id="598" name="Google Shape;598;p64"/>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2" name="Title 1">
            <a:extLst>
              <a:ext uri="{FF2B5EF4-FFF2-40B4-BE49-F238E27FC236}">
                <a16:creationId xmlns:a16="http://schemas.microsoft.com/office/drawing/2014/main" id="{4D442F39-FA06-74DC-F823-B4E4DF5D41B3}"/>
              </a:ext>
            </a:extLst>
          </p:cNvPr>
          <p:cNvSpPr>
            <a:spLocks noGrp="1"/>
          </p:cNvSpPr>
          <p:nvPr>
            <p:ph type="title"/>
          </p:nvPr>
        </p:nvSpPr>
        <p:spPr>
          <a:xfrm>
            <a:off x="396240" y="-1107900"/>
            <a:ext cx="11399400" cy="1107900"/>
          </a:xfrm>
        </p:spPr>
        <p:txBody>
          <a:bodyPr spcFirstLastPara="1" wrap="square" lIns="0" tIns="0" rIns="0" bIns="0" anchor="b" anchorCtr="0">
            <a:noAutofit/>
          </a:bodyPr>
          <a:lstStyle/>
          <a:p>
            <a:r>
              <a:rPr lang="en-US" dirty="0"/>
              <a:t>Resources Toolkit 3</a:t>
            </a:r>
          </a:p>
        </p:txBody>
      </p:sp>
      <p:pic>
        <p:nvPicPr>
          <p:cNvPr id="618" name="Google Shape;618;p6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247786" y="118909"/>
            <a:ext cx="1120103" cy="1192266"/>
          </a:xfrm>
          <a:prstGeom prst="rect">
            <a:avLst/>
          </a:prstGeom>
          <a:noFill/>
          <a:ln w="9525" cap="flat" cmpd="sng">
            <a:solidFill>
              <a:schemeClr val="dk1"/>
            </a:solidFill>
            <a:prstDash val="solid"/>
            <a:round/>
            <a:headEnd type="none" w="sm" len="sm"/>
            <a:tailEnd type="none" w="sm" len="sm"/>
          </a:ln>
        </p:spPr>
      </p:pic>
      <p:grpSp>
        <p:nvGrpSpPr>
          <p:cNvPr id="615" name="Google Shape;615;p65">
            <a:extLst>
              <a:ext uri="{C183D7F6-B498-43B3-948B-1728B52AA6E4}">
                <adec:decorative xmlns:adec="http://schemas.microsoft.com/office/drawing/2017/decorative" val="1"/>
              </a:ext>
            </a:extLst>
          </p:cNvPr>
          <p:cNvGrpSpPr/>
          <p:nvPr/>
        </p:nvGrpSpPr>
        <p:grpSpPr>
          <a:xfrm>
            <a:off x="371641" y="328942"/>
            <a:ext cx="8127900" cy="772200"/>
            <a:chOff x="0" y="176733"/>
            <a:chExt cx="8127900" cy="772200"/>
          </a:xfrm>
        </p:grpSpPr>
        <p:sp>
          <p:nvSpPr>
            <p:cNvPr id="616" name="Google Shape;616;p65"/>
            <p:cNvSpPr/>
            <p:nvPr/>
          </p:nvSpPr>
          <p:spPr>
            <a:xfrm>
              <a:off x="0" y="176733"/>
              <a:ext cx="8127900" cy="772200"/>
            </a:xfrm>
            <a:prstGeom prst="roundRect">
              <a:avLst>
                <a:gd name="adj" fmla="val 16667"/>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sp>
          <p:nvSpPr>
            <p:cNvPr id="617" name="Google Shape;617;p65"/>
            <p:cNvSpPr txBox="1"/>
            <p:nvPr/>
          </p:nvSpPr>
          <p:spPr>
            <a:xfrm>
              <a:off x="37696" y="214429"/>
              <a:ext cx="8052600" cy="696900"/>
            </a:xfrm>
            <a:prstGeom prst="rect">
              <a:avLst/>
            </a:prstGeom>
            <a:solidFill>
              <a:schemeClr val="accent4"/>
            </a:solid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600"/>
                <a:buFont typeface="Open Sans"/>
                <a:buNone/>
              </a:pPr>
              <a:r>
                <a:rPr lang="en-US" sz="3600" b="1">
                  <a:solidFill>
                    <a:schemeClr val="lt1"/>
                  </a:solidFill>
                  <a:latin typeface="Open Sans"/>
                  <a:ea typeface="Open Sans"/>
                  <a:cs typeface="Open Sans"/>
                  <a:sym typeface="Open Sans"/>
                </a:rPr>
                <a:t>Resources: Toolkit</a:t>
              </a:r>
              <a:endParaRPr/>
            </a:p>
          </p:txBody>
        </p:sp>
      </p:grpSp>
      <p:pic>
        <p:nvPicPr>
          <p:cNvPr id="623" name="Google Shape;623;p6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0119986" y="255071"/>
            <a:ext cx="1851691" cy="1180817"/>
          </a:xfrm>
          <a:prstGeom prst="rect">
            <a:avLst/>
          </a:prstGeom>
          <a:noFill/>
          <a:ln>
            <a:noFill/>
          </a:ln>
        </p:spPr>
      </p:pic>
      <p:pic>
        <p:nvPicPr>
          <p:cNvPr id="619" name="Google Shape;619;p65">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247786" y="1609427"/>
            <a:ext cx="1126378" cy="1198541"/>
          </a:xfrm>
          <a:prstGeom prst="rect">
            <a:avLst/>
          </a:prstGeom>
          <a:noFill/>
          <a:ln w="9525" cap="flat" cmpd="sng">
            <a:solidFill>
              <a:schemeClr val="dk1"/>
            </a:solidFill>
            <a:prstDash val="solid"/>
            <a:round/>
            <a:headEnd type="none" w="sm" len="sm"/>
            <a:tailEnd type="none" w="sm" len="sm"/>
          </a:ln>
        </p:spPr>
      </p:pic>
      <p:pic>
        <p:nvPicPr>
          <p:cNvPr id="621" name="Google Shape;621;p65" descr="A qr code "/>
          <p:cNvPicPr preferRelativeResize="0"/>
          <p:nvPr/>
        </p:nvPicPr>
        <p:blipFill rotWithShape="1">
          <a:blip r:embed="rId6">
            <a:alphaModFix/>
          </a:blip>
          <a:srcRect/>
          <a:stretch/>
        </p:blipFill>
        <p:spPr>
          <a:xfrm>
            <a:off x="771801" y="2182305"/>
            <a:ext cx="3154680" cy="3154680"/>
          </a:xfrm>
          <a:prstGeom prst="rect">
            <a:avLst/>
          </a:prstGeom>
          <a:noFill/>
          <a:ln>
            <a:noFill/>
          </a:ln>
        </p:spPr>
      </p:pic>
      <p:sp>
        <p:nvSpPr>
          <p:cNvPr id="622" name="Google Shape;622;p65"/>
          <p:cNvSpPr/>
          <p:nvPr/>
        </p:nvSpPr>
        <p:spPr>
          <a:xfrm>
            <a:off x="4435641" y="2176233"/>
            <a:ext cx="7361700" cy="3166800"/>
          </a:xfrm>
          <a:prstGeom prst="roundRect">
            <a:avLst>
              <a:gd name="adj" fmla="val 16667"/>
            </a:avLst>
          </a:prstGeom>
          <a:noFill/>
          <a:ln w="57150"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Open Sans"/>
                <a:ea typeface="Open Sans"/>
                <a:cs typeface="Open Sans"/>
                <a:sym typeface="Open Sans"/>
              </a:rPr>
              <a:t>Access the </a:t>
            </a:r>
            <a:r>
              <a:rPr lang="en-US" sz="2000" b="1" i="1">
                <a:solidFill>
                  <a:schemeClr val="accent4"/>
                </a:solidFill>
                <a:latin typeface="Open Sans"/>
                <a:ea typeface="Open Sans"/>
                <a:cs typeface="Open Sans"/>
                <a:sym typeface="Open Sans"/>
              </a:rPr>
              <a:t>Empower and Utilize Expertise. </a:t>
            </a:r>
            <a:endParaRPr/>
          </a:p>
          <a:p>
            <a:pPr marL="0" marR="0" lvl="0" indent="0" algn="l" rtl="0">
              <a:spcBef>
                <a:spcPts val="0"/>
              </a:spcBef>
              <a:spcAft>
                <a:spcPts val="0"/>
              </a:spcAft>
              <a:buNone/>
            </a:pPr>
            <a:endParaRPr sz="2000" b="1" i="1">
              <a:solidFill>
                <a:schemeClr val="dk1"/>
              </a:solidFill>
              <a:latin typeface="Open Sans"/>
              <a:ea typeface="Open Sans"/>
              <a:cs typeface="Open Sans"/>
              <a:sym typeface="Open Sans"/>
            </a:endParaRPr>
          </a:p>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Open Sans"/>
                <a:ea typeface="Open Sans"/>
                <a:cs typeface="Open Sans"/>
                <a:sym typeface="Open Sans"/>
              </a:rPr>
              <a:t>Explore the strategies and connected resources. </a:t>
            </a:r>
            <a:endParaRPr/>
          </a:p>
          <a:p>
            <a:pPr marL="0" marR="0" lvl="0" indent="0" algn="l" rtl="0">
              <a:spcBef>
                <a:spcPts val="0"/>
              </a:spcBef>
              <a:spcAft>
                <a:spcPts val="0"/>
              </a:spcAft>
              <a:buNone/>
            </a:pPr>
            <a:endParaRPr sz="2000">
              <a:solidFill>
                <a:schemeClr val="dk1"/>
              </a:solidFill>
              <a:latin typeface="Open Sans"/>
              <a:ea typeface="Open Sans"/>
              <a:cs typeface="Open Sans"/>
              <a:sym typeface="Open Sans"/>
            </a:endParaRPr>
          </a:p>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Open Sans"/>
                <a:ea typeface="Open Sans"/>
                <a:cs typeface="Open Sans"/>
                <a:sym typeface="Open Sans"/>
              </a:rPr>
              <a:t>Reflect on how you can apply these strategies. </a:t>
            </a:r>
            <a:endParaRPr/>
          </a:p>
          <a:p>
            <a:pPr marL="717550" marR="0" lvl="1" indent="-342900" algn="l" rtl="0">
              <a:spcBef>
                <a:spcPts val="0"/>
              </a:spcBef>
              <a:spcAft>
                <a:spcPts val="0"/>
              </a:spcAft>
              <a:buClr>
                <a:schemeClr val="accent4"/>
              </a:buClr>
              <a:buSzPts val="2000"/>
              <a:buFont typeface="Open Sans"/>
              <a:buChar char="–"/>
            </a:pPr>
            <a:r>
              <a:rPr lang="en-US" sz="2000" b="1" i="0" u="none" strike="noStrike" cap="none">
                <a:solidFill>
                  <a:schemeClr val="accent4"/>
                </a:solidFill>
                <a:latin typeface="Open Sans"/>
                <a:ea typeface="Open Sans"/>
                <a:cs typeface="Open Sans"/>
                <a:sym typeface="Open Sans"/>
              </a:rPr>
              <a:t>How can you encourage the autonomy of special educators? </a:t>
            </a:r>
            <a:endParaRPr/>
          </a:p>
          <a:p>
            <a:pPr marL="717550" marR="0" lvl="1" indent="-342900" algn="l" rtl="0">
              <a:spcBef>
                <a:spcPts val="0"/>
              </a:spcBef>
              <a:spcAft>
                <a:spcPts val="0"/>
              </a:spcAft>
              <a:buClr>
                <a:schemeClr val="accent4"/>
              </a:buClr>
              <a:buSzPts val="2000"/>
              <a:buFont typeface="Open Sans"/>
              <a:buChar char="–"/>
            </a:pPr>
            <a:r>
              <a:rPr lang="en-US" sz="2000" b="1" i="0" u="none" strike="noStrike" cap="none">
                <a:solidFill>
                  <a:schemeClr val="accent4"/>
                </a:solidFill>
                <a:latin typeface="Open Sans"/>
                <a:ea typeface="Open Sans"/>
                <a:cs typeface="Open Sans"/>
                <a:sym typeface="Open Sans"/>
              </a:rPr>
              <a:t>What are the barriers to implementing these strategies? </a:t>
            </a:r>
            <a:endParaRPr/>
          </a:p>
        </p:txBody>
      </p:sp>
      <p:pic>
        <p:nvPicPr>
          <p:cNvPr id="620" name="Google Shape;620;p65">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6247786" y="3143193"/>
            <a:ext cx="1129515" cy="1192266"/>
          </a:xfrm>
          <a:prstGeom prst="rect">
            <a:avLst/>
          </a:prstGeom>
          <a:noFill/>
          <a:ln w="9525" cap="flat" cmpd="sng">
            <a:solidFill>
              <a:schemeClr val="dk1"/>
            </a:solidFill>
            <a:prstDash val="solid"/>
            <a:round/>
            <a:headEnd type="none" w="sm" len="sm"/>
            <a:tailEnd type="none" w="sm" len="sm"/>
          </a:ln>
        </p:spPr>
      </p:pic>
      <p:sp>
        <p:nvSpPr>
          <p:cNvPr id="614" name="Google Shape;614;p65"/>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66"/>
          <p:cNvSpPr txBox="1">
            <a:spLocks noGrp="1"/>
          </p:cNvSpPr>
          <p:nvPr>
            <p:ph type="title"/>
          </p:nvPr>
        </p:nvSpPr>
        <p:spPr>
          <a:xfrm>
            <a:off x="396240" y="0"/>
            <a:ext cx="11399400" cy="11079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accent2"/>
              </a:buClr>
              <a:buSzPts val="3600"/>
              <a:buFont typeface="Open Sans"/>
              <a:buNone/>
            </a:pPr>
            <a:r>
              <a:rPr lang="en-US" dirty="0">
                <a:solidFill>
                  <a:schemeClr val="accent2"/>
                </a:solidFill>
              </a:rPr>
              <a:t>Key Takeaways</a:t>
            </a:r>
            <a:endParaRPr dirty="0"/>
          </a:p>
        </p:txBody>
      </p:sp>
      <p:sp>
        <p:nvSpPr>
          <p:cNvPr id="5" name="Google Shape;632;p66"/>
          <p:cNvSpPr txBox="1">
            <a:spLocks noGrp="1"/>
          </p:cNvSpPr>
          <p:nvPr>
            <p:ph type="body" idx="1"/>
          </p:nvPr>
        </p:nvSpPr>
        <p:spPr>
          <a:xfrm>
            <a:off x="381000" y="1280160"/>
            <a:ext cx="10471800" cy="4563300"/>
          </a:xfrm>
          <a:prstGeom prst="rect">
            <a:avLst/>
          </a:prstGeom>
          <a:noFill/>
          <a:ln>
            <a:noFill/>
          </a:ln>
        </p:spPr>
        <p:txBody>
          <a:bodyPr spcFirstLastPara="1" wrap="square" lIns="0" tIns="0" rIns="0" bIns="0" anchor="t" anchorCtr="0">
            <a:normAutofit lnSpcReduction="10000"/>
          </a:bodyPr>
          <a:lstStyle/>
          <a:p>
            <a:pPr marL="342900" lvl="0" indent="-342900" algn="l" rtl="0">
              <a:lnSpc>
                <a:spcPct val="100000"/>
              </a:lnSpc>
              <a:spcBef>
                <a:spcPts val="0"/>
              </a:spcBef>
              <a:spcAft>
                <a:spcPts val="0"/>
              </a:spcAft>
              <a:buSzPts val="2400"/>
              <a:buFont typeface="Arial"/>
              <a:buChar char="•"/>
            </a:pPr>
            <a:r>
              <a:rPr lang="en-US" dirty="0"/>
              <a:t>Special educator retention is a </a:t>
            </a:r>
            <a:r>
              <a:rPr lang="en-US" b="1" dirty="0">
                <a:solidFill>
                  <a:schemeClr val="accent2"/>
                </a:solidFill>
              </a:rPr>
              <a:t>key issue </a:t>
            </a:r>
            <a:r>
              <a:rPr lang="en-US" dirty="0"/>
              <a:t>in the field that has major impacts on the school environment and success of SWDs. </a:t>
            </a:r>
            <a:endParaRPr dirty="0"/>
          </a:p>
          <a:p>
            <a:pPr marL="342900" lvl="0" indent="-342900" algn="l" rtl="0">
              <a:lnSpc>
                <a:spcPct val="100000"/>
              </a:lnSpc>
              <a:spcBef>
                <a:spcPts val="1800"/>
              </a:spcBef>
              <a:spcAft>
                <a:spcPts val="0"/>
              </a:spcAft>
              <a:buSzPts val="2400"/>
              <a:buFont typeface="Arial"/>
              <a:buChar char="•"/>
            </a:pPr>
            <a:r>
              <a:rPr lang="en-US" dirty="0"/>
              <a:t>District and school leadership can play an important role in </a:t>
            </a:r>
            <a:r>
              <a:rPr lang="en-US" b="1" dirty="0">
                <a:solidFill>
                  <a:schemeClr val="accent2"/>
                </a:solidFill>
              </a:rPr>
              <a:t>increasing</a:t>
            </a:r>
            <a:r>
              <a:rPr lang="en-US" dirty="0"/>
              <a:t> special educator retention. </a:t>
            </a:r>
            <a:endParaRPr dirty="0"/>
          </a:p>
          <a:p>
            <a:pPr marL="342900" lvl="0" indent="-342900" algn="l" rtl="0">
              <a:lnSpc>
                <a:spcPct val="100000"/>
              </a:lnSpc>
              <a:spcBef>
                <a:spcPts val="1800"/>
              </a:spcBef>
              <a:spcAft>
                <a:spcPts val="0"/>
              </a:spcAft>
              <a:buSzPts val="2400"/>
              <a:buFont typeface="Arial"/>
              <a:buChar char="•"/>
            </a:pPr>
            <a:r>
              <a:rPr lang="en-US" dirty="0"/>
              <a:t>LEAD IDEA seeks to support leaders with this issue through the </a:t>
            </a:r>
            <a:r>
              <a:rPr lang="en-US" b="1" dirty="0">
                <a:solidFill>
                  <a:schemeClr val="accent2"/>
                </a:solidFill>
              </a:rPr>
              <a:t>Navigator Tool. </a:t>
            </a:r>
            <a:endParaRPr dirty="0"/>
          </a:p>
          <a:p>
            <a:pPr marL="342900" lvl="0" indent="-342900" algn="l" rtl="0">
              <a:lnSpc>
                <a:spcPct val="100000"/>
              </a:lnSpc>
              <a:spcBef>
                <a:spcPts val="1800"/>
              </a:spcBef>
              <a:spcAft>
                <a:spcPts val="0"/>
              </a:spcAft>
              <a:buSzPts val="2400"/>
              <a:buFont typeface="Arial"/>
              <a:buChar char="•"/>
            </a:pPr>
            <a:r>
              <a:rPr lang="en-US" dirty="0"/>
              <a:t>Take some time to familiarize yourself with this tool and the resources it provides! </a:t>
            </a:r>
            <a:endParaRPr dirty="0"/>
          </a:p>
          <a:p>
            <a:pPr marL="342900" lvl="0" indent="-342900" algn="l" rtl="0">
              <a:lnSpc>
                <a:spcPct val="100000"/>
              </a:lnSpc>
              <a:spcBef>
                <a:spcPts val="1800"/>
              </a:spcBef>
              <a:spcAft>
                <a:spcPts val="0"/>
              </a:spcAft>
              <a:buSzPts val="2400"/>
              <a:buFont typeface="Arial"/>
              <a:buChar char="•"/>
            </a:pPr>
            <a:r>
              <a:rPr lang="en-US" dirty="0"/>
              <a:t>Check back for new </a:t>
            </a:r>
            <a:r>
              <a:rPr lang="en-US" b="1" dirty="0">
                <a:solidFill>
                  <a:schemeClr val="accent2"/>
                </a:solidFill>
              </a:rPr>
              <a:t>Navigators</a:t>
            </a:r>
            <a:r>
              <a:rPr lang="en-US" dirty="0"/>
              <a:t> addressing other common IDEA leadership challenges. </a:t>
            </a:r>
            <a:endParaRPr dirty="0"/>
          </a:p>
        </p:txBody>
      </p:sp>
      <p:sp>
        <p:nvSpPr>
          <p:cNvPr id="633" name="Google Shape;633;p66"/>
          <p:cNvSpPr txBox="1">
            <a:spLocks noGrp="1"/>
          </p:cNvSpPr>
          <p:nvPr>
            <p:ph type="body" idx="2"/>
          </p:nvPr>
        </p:nvSpPr>
        <p:spPr>
          <a:xfrm>
            <a:off x="566057" y="5921828"/>
            <a:ext cx="11229600" cy="322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900"/>
              <a:buNone/>
            </a:pPr>
            <a:endParaRPr/>
          </a:p>
        </p:txBody>
      </p:sp>
      <p:sp>
        <p:nvSpPr>
          <p:cNvPr id="634" name="Google Shape;634;p66"/>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67"/>
          <p:cNvSpPr txBox="1">
            <a:spLocks noGrp="1"/>
          </p:cNvSpPr>
          <p:nvPr>
            <p:ph type="title"/>
          </p:nvPr>
        </p:nvSpPr>
        <p:spPr>
          <a:xfrm>
            <a:off x="396240" y="48768"/>
            <a:ext cx="10639200" cy="11079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accent2"/>
              </a:buClr>
              <a:buSzPts val="3600"/>
              <a:buFont typeface="Open Sans"/>
              <a:buNone/>
            </a:pPr>
            <a:r>
              <a:rPr lang="en-US" dirty="0"/>
              <a:t>Access the Navigator and Other Resources on Our Website</a:t>
            </a:r>
            <a:endParaRPr dirty="0"/>
          </a:p>
        </p:txBody>
      </p:sp>
      <p:sp>
        <p:nvSpPr>
          <p:cNvPr id="644" name="Google Shape;644;p67">
            <a:extLst>
              <a:ext uri="{C183D7F6-B498-43B3-948B-1728B52AA6E4}">
                <adec:decorative xmlns:adec="http://schemas.microsoft.com/office/drawing/2017/decorative" val="1"/>
              </a:ext>
            </a:extLst>
          </p:cNvPr>
          <p:cNvSpPr/>
          <p:nvPr/>
        </p:nvSpPr>
        <p:spPr>
          <a:xfrm>
            <a:off x="396240" y="1439747"/>
            <a:ext cx="11430000" cy="4389000"/>
          </a:xfrm>
          <a:prstGeom prst="roundRect">
            <a:avLst>
              <a:gd name="adj" fmla="val 8443"/>
            </a:avLst>
          </a:prstGeom>
          <a:solidFill>
            <a:schemeClr val="lt2"/>
          </a:solidFill>
          <a:ln w="12700" cap="flat" cmpd="sng">
            <a:solidFill>
              <a:srgbClr val="B6F2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dk2"/>
              </a:solidFill>
              <a:latin typeface="Open Sans"/>
              <a:ea typeface="Open Sans"/>
              <a:cs typeface="Open Sans"/>
              <a:sym typeface="Open Sans"/>
            </a:endParaRPr>
          </a:p>
        </p:txBody>
      </p:sp>
      <p:sp>
        <p:nvSpPr>
          <p:cNvPr id="645" name="Google Shape;645;p67"/>
          <p:cNvSpPr txBox="1"/>
          <p:nvPr/>
        </p:nvSpPr>
        <p:spPr>
          <a:xfrm>
            <a:off x="1269597" y="1448148"/>
            <a:ext cx="2847900" cy="818400"/>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accent2"/>
              </a:buClr>
              <a:buSzPts val="2000"/>
              <a:buFont typeface="Open Sans"/>
              <a:buNone/>
            </a:pPr>
            <a:r>
              <a:rPr lang="en-US" sz="2000" b="1" i="0">
                <a:solidFill>
                  <a:schemeClr val="accent2"/>
                </a:solidFill>
                <a:latin typeface="Open Sans"/>
                <a:ea typeface="Open Sans"/>
                <a:cs typeface="Open Sans"/>
                <a:sym typeface="Open Sans"/>
              </a:rPr>
              <a:t>Visit Our Website: </a:t>
            </a:r>
            <a:endParaRPr/>
          </a:p>
          <a:p>
            <a:pPr marL="0" marR="0" lvl="0" indent="0" algn="ctr" rtl="0">
              <a:lnSpc>
                <a:spcPct val="90000"/>
              </a:lnSpc>
              <a:spcBef>
                <a:spcPts val="0"/>
              </a:spcBef>
              <a:spcAft>
                <a:spcPts val="0"/>
              </a:spcAft>
              <a:buClr>
                <a:schemeClr val="accent2"/>
              </a:buClr>
              <a:buSzPts val="2000"/>
              <a:buFont typeface="Open Sans"/>
              <a:buNone/>
            </a:pPr>
            <a:r>
              <a:rPr lang="en-US" sz="2000" b="1" i="0" u="sng">
                <a:solidFill>
                  <a:schemeClr val="accent2"/>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https://lead-idea.org</a:t>
            </a:r>
            <a:r>
              <a:rPr lang="en-US" sz="2000" b="1" i="0">
                <a:solidFill>
                  <a:schemeClr val="accent2"/>
                </a:solidFill>
                <a:latin typeface="Open Sans"/>
                <a:ea typeface="Open Sans"/>
                <a:cs typeface="Open Sans"/>
                <a:sym typeface="Open Sans"/>
              </a:rPr>
              <a:t> </a:t>
            </a:r>
            <a:endParaRPr/>
          </a:p>
        </p:txBody>
      </p:sp>
      <p:pic>
        <p:nvPicPr>
          <p:cNvPr id="646" name="Google Shape;646;p67" descr="A qr code "/>
          <p:cNvPicPr preferRelativeResize="0"/>
          <p:nvPr/>
        </p:nvPicPr>
        <p:blipFill rotWithShape="1">
          <a:blip r:embed="rId4">
            <a:alphaModFix/>
          </a:blip>
          <a:srcRect/>
          <a:stretch/>
        </p:blipFill>
        <p:spPr>
          <a:xfrm>
            <a:off x="1128060" y="2482309"/>
            <a:ext cx="3130953" cy="3130953"/>
          </a:xfrm>
          <a:prstGeom prst="rect">
            <a:avLst/>
          </a:prstGeom>
          <a:noFill/>
          <a:ln>
            <a:noFill/>
          </a:ln>
        </p:spPr>
      </p:pic>
      <p:pic>
        <p:nvPicPr>
          <p:cNvPr id="647" name="Google Shape;647;p67" descr="A frame of a laptop with an image of the Lead IDEA Center website homepage embedded. "/>
          <p:cNvPicPr preferRelativeResize="0"/>
          <p:nvPr/>
        </p:nvPicPr>
        <p:blipFill rotWithShape="1">
          <a:blip r:embed="rId5">
            <a:alphaModFix/>
          </a:blip>
          <a:srcRect/>
          <a:stretch/>
        </p:blipFill>
        <p:spPr>
          <a:xfrm>
            <a:off x="4830581" y="798642"/>
            <a:ext cx="6204816" cy="6204816"/>
          </a:xfrm>
          <a:prstGeom prst="rect">
            <a:avLst/>
          </a:prstGeom>
          <a:noFill/>
          <a:ln>
            <a:noFill/>
          </a:ln>
          <a:effectLst>
            <a:outerShdw blurRad="292100" dist="139700" dir="2700000" algn="tl" rotWithShape="0">
              <a:srgbClr val="333333">
                <a:alpha val="64709"/>
              </a:srgbClr>
            </a:outerShdw>
          </a:effectLst>
        </p:spPr>
      </p:pic>
      <p:sp>
        <p:nvSpPr>
          <p:cNvPr id="643" name="Google Shape;643;p67"/>
          <p:cNvSpPr txBox="1">
            <a:spLocks noGrp="1"/>
          </p:cNvSpPr>
          <p:nvPr>
            <p:ph type="sldNum" idx="12"/>
          </p:nvPr>
        </p:nvSpPr>
        <p:spPr>
          <a:xfrm>
            <a:off x="11643561" y="6585203"/>
            <a:ext cx="153900" cy="153900"/>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68"/>
          <p:cNvSpPr txBox="1">
            <a:spLocks noGrp="1"/>
          </p:cNvSpPr>
          <p:nvPr>
            <p:ph type="title"/>
          </p:nvPr>
        </p:nvSpPr>
        <p:spPr>
          <a:xfrm>
            <a:off x="486156" y="153559"/>
            <a:ext cx="11219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320"/>
              <a:buNone/>
            </a:pPr>
            <a:r>
              <a:rPr lang="en-US" sz="3520" dirty="0"/>
              <a:t>Cross State Breakout Room Guiding Question</a:t>
            </a:r>
            <a:endParaRPr sz="3520" dirty="0"/>
          </a:p>
        </p:txBody>
      </p:sp>
      <p:sp>
        <p:nvSpPr>
          <p:cNvPr id="5" name="Google Shape;654;p68"/>
          <p:cNvSpPr txBox="1">
            <a:spLocks noGrp="1"/>
          </p:cNvSpPr>
          <p:nvPr>
            <p:ph type="body" idx="1"/>
          </p:nvPr>
        </p:nvSpPr>
        <p:spPr>
          <a:xfrm>
            <a:off x="397800" y="1244250"/>
            <a:ext cx="11794200" cy="40365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SzPts val="2800"/>
              <a:buNone/>
            </a:pPr>
            <a:r>
              <a:rPr lang="en-US" sz="2900" dirty="0"/>
              <a:t>Share an example of how your SEA/EPP/APP is addressing special education teacher retention and/or working conditions. </a:t>
            </a:r>
            <a:endParaRPr sz="2900" dirty="0"/>
          </a:p>
          <a:p>
            <a:pPr marL="0" lvl="0" indent="0" algn="l" rtl="0">
              <a:lnSpc>
                <a:spcPct val="115000"/>
              </a:lnSpc>
              <a:spcBef>
                <a:spcPts val="1000"/>
              </a:spcBef>
              <a:spcAft>
                <a:spcPts val="0"/>
              </a:spcAft>
              <a:buSzPts val="2800"/>
              <a:buNone/>
            </a:pPr>
            <a:r>
              <a:rPr lang="en-US" sz="2900" b="1" dirty="0"/>
              <a:t>CEEDAR facilitators, be prepared to come back from breakouts and share 1-2 sentences that summarize the discussion.</a:t>
            </a:r>
            <a:endParaRPr sz="2900" b="1" dirty="0"/>
          </a:p>
          <a:p>
            <a:pPr marL="0" lvl="0" indent="0" algn="l" rtl="0">
              <a:lnSpc>
                <a:spcPct val="115000"/>
              </a:lnSpc>
              <a:spcBef>
                <a:spcPts val="1000"/>
              </a:spcBef>
              <a:spcAft>
                <a:spcPts val="0"/>
              </a:spcAft>
              <a:buClr>
                <a:schemeClr val="dk1"/>
              </a:buClr>
              <a:buSzPts val="2800"/>
              <a:buFont typeface="Arial"/>
              <a:buNone/>
            </a:pPr>
            <a:r>
              <a:rPr lang="en-US" sz="2900" dirty="0"/>
              <a:t>We will stay in these breakout rooms until 3:30 ET.</a:t>
            </a:r>
            <a:endParaRPr sz="2900" dirty="0"/>
          </a:p>
          <a:p>
            <a:pPr marL="0" lvl="0" indent="0" algn="l" rtl="0">
              <a:lnSpc>
                <a:spcPct val="115000"/>
              </a:lnSpc>
              <a:spcBef>
                <a:spcPts val="1000"/>
              </a:spcBef>
              <a:spcAft>
                <a:spcPts val="0"/>
              </a:spcAft>
              <a:buSzPts val="2800"/>
              <a:buNone/>
            </a:pPr>
            <a:endParaRPr sz="2900" b="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69"/>
          <p:cNvSpPr txBox="1">
            <a:spLocks noGrp="1"/>
          </p:cNvSpPr>
          <p:nvPr>
            <p:ph type="title"/>
          </p:nvPr>
        </p:nvSpPr>
        <p:spPr>
          <a:xfrm>
            <a:off x="433206" y="594159"/>
            <a:ext cx="11219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800"/>
              <a:buNone/>
            </a:pPr>
            <a:r>
              <a:rPr lang="en-US" dirty="0"/>
              <a:t>Takeaways from Cross State Discussion</a:t>
            </a:r>
            <a:endParaRPr dirty="0"/>
          </a:p>
        </p:txBody>
      </p:sp>
      <p:sp>
        <p:nvSpPr>
          <p:cNvPr id="5" name="Google Shape;661;p69"/>
          <p:cNvSpPr txBox="1">
            <a:spLocks noGrp="1"/>
          </p:cNvSpPr>
          <p:nvPr>
            <p:ph type="body" idx="1"/>
          </p:nvPr>
        </p:nvSpPr>
        <p:spPr>
          <a:xfrm>
            <a:off x="433388" y="2187574"/>
            <a:ext cx="11219700" cy="3639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r>
              <a:rPr lang="en-US" sz="3300" dirty="0"/>
              <a:t>Welcome back! </a:t>
            </a:r>
            <a:r>
              <a:rPr lang="en-US" sz="3200" b="1" dirty="0"/>
              <a:t>CEEDAR facilitators, share 1-2 sentences in the chat that summarize your group’s discussion.</a:t>
            </a:r>
            <a:endParaRPr sz="2700" b="1" dirty="0"/>
          </a:p>
          <a:p>
            <a:pPr marL="0" lvl="0" indent="0" algn="l" rtl="0">
              <a:lnSpc>
                <a:spcPct val="90000"/>
              </a:lnSpc>
              <a:spcBef>
                <a:spcPts val="1000"/>
              </a:spcBef>
              <a:spcAft>
                <a:spcPts val="0"/>
              </a:spcAft>
              <a:buSzPts val="2800"/>
              <a:buNone/>
            </a:pPr>
            <a:endParaRPr sz="33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177"/>
        </a:solidFill>
        <a:effectLst/>
      </p:bgPr>
    </p:bg>
    <p:spTree>
      <p:nvGrpSpPr>
        <p:cNvPr id="1" name="Shape 665"/>
        <p:cNvGrpSpPr/>
        <p:nvPr/>
      </p:nvGrpSpPr>
      <p:grpSpPr>
        <a:xfrm>
          <a:off x="0" y="0"/>
          <a:ext cx="0" cy="0"/>
          <a:chOff x="0" y="0"/>
          <a:chExt cx="0" cy="0"/>
        </a:xfrm>
      </p:grpSpPr>
      <p:sp>
        <p:nvSpPr>
          <p:cNvPr id="666" name="Google Shape;666;p70">
            <a:extLst>
              <a:ext uri="{C183D7F6-B498-43B3-948B-1728B52AA6E4}">
                <adec:decorative xmlns:adec="http://schemas.microsoft.com/office/drawing/2017/decorative" val="1"/>
              </a:ext>
            </a:extLst>
          </p:cNvPr>
          <p:cNvSpPr txBox="1"/>
          <p:nvPr/>
        </p:nvSpPr>
        <p:spPr>
          <a:xfrm>
            <a:off x="1224675" y="2319425"/>
            <a:ext cx="9933900" cy="692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endParaRPr sz="3900" b="0" i="0" u="none" strike="noStrike" cap="none">
              <a:solidFill>
                <a:srgbClr val="EAE7E4"/>
              </a:solidFill>
              <a:latin typeface="Poppins"/>
              <a:ea typeface="Poppins"/>
              <a:cs typeface="Poppins"/>
              <a:sym typeface="Poppins"/>
            </a:endParaRPr>
          </a:p>
        </p:txBody>
      </p:sp>
      <p:sp>
        <p:nvSpPr>
          <p:cNvPr id="669" name="Google Shape;669;p70"/>
          <p:cNvSpPr txBox="1">
            <a:spLocks noGrp="1"/>
          </p:cNvSpPr>
          <p:nvPr>
            <p:ph type="title" idx="4294967295"/>
          </p:nvPr>
        </p:nvSpPr>
        <p:spPr>
          <a:xfrm>
            <a:off x="629633" y="2672467"/>
            <a:ext cx="10780800" cy="27681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500" b="1" i="0" u="none" strike="noStrike" kern="0" cap="none" spc="0" normalizeH="0" baseline="0" noProof="0" dirty="0">
                <a:ln>
                  <a:noFill/>
                </a:ln>
                <a:solidFill>
                  <a:schemeClr val="lt1"/>
                </a:solidFill>
                <a:effectLst/>
                <a:uLnTx/>
                <a:uFillTx/>
                <a:latin typeface="Poppins"/>
                <a:ea typeface="Poppins"/>
                <a:cs typeface="Poppins"/>
                <a:sym typeface="Poppins"/>
              </a:rPr>
              <a:t>Los Angeles Unified School District (LAUSD) and CEEDAR Center: Our Partnership Story</a:t>
            </a:r>
          </a:p>
        </p:txBody>
      </p:sp>
      <p:pic>
        <p:nvPicPr>
          <p:cNvPr id="668" name="Google Shape;668;p70" descr="Division of Special Education  LAUSD Unified logo"/>
          <p:cNvPicPr preferRelativeResize="0"/>
          <p:nvPr/>
        </p:nvPicPr>
        <p:blipFill rotWithShape="1">
          <a:blip r:embed="rId3">
            <a:alphaModFix/>
          </a:blip>
          <a:srcRect/>
          <a:stretch/>
        </p:blipFill>
        <p:spPr>
          <a:xfrm>
            <a:off x="234050" y="241300"/>
            <a:ext cx="4079575" cy="973000"/>
          </a:xfrm>
          <a:prstGeom prst="rect">
            <a:avLst/>
          </a:prstGeom>
          <a:noFill/>
          <a:ln>
            <a:noFill/>
          </a:ln>
        </p:spPr>
      </p:pic>
      <p:pic>
        <p:nvPicPr>
          <p:cNvPr id="670" name="Google Shape;670;p70" descr="CEEDAR Center logo">
            <a:extLs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a:off x="9899200" y="186167"/>
            <a:ext cx="2083701" cy="2037800"/>
          </a:xfrm>
          <a:prstGeom prst="rect">
            <a:avLst/>
          </a:prstGeom>
          <a:noFill/>
          <a:ln>
            <a:noFill/>
          </a:ln>
        </p:spPr>
      </p:pic>
      <p:sp>
        <p:nvSpPr>
          <p:cNvPr id="667" name="Google Shape;667;p70"/>
          <p:cNvSpPr txBox="1"/>
          <p:nvPr/>
        </p:nvSpPr>
        <p:spPr>
          <a:xfrm>
            <a:off x="3353633" y="5440642"/>
            <a:ext cx="5332800" cy="507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n-US" sz="2700">
                <a:solidFill>
                  <a:srgbClr val="EAE7E4"/>
                </a:solidFill>
                <a:latin typeface="Poppins"/>
                <a:ea typeface="Poppins"/>
                <a:cs typeface="Poppins"/>
                <a:sym typeface="Poppins"/>
              </a:rPr>
              <a:t>June 5, 2025</a:t>
            </a:r>
            <a:endParaRPr sz="2700" b="0" i="0" u="none" strike="noStrike" cap="none">
              <a:solidFill>
                <a:srgbClr val="000000"/>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4"/>
          <p:cNvSpPr txBox="1">
            <a:spLocks noGrp="1"/>
          </p:cNvSpPr>
          <p:nvPr>
            <p:ph type="title"/>
          </p:nvPr>
        </p:nvSpPr>
        <p:spPr>
          <a:xfrm>
            <a:off x="433206" y="594159"/>
            <a:ext cx="11219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800"/>
              <a:buNone/>
            </a:pPr>
            <a:r>
              <a:rPr lang="en-US" dirty="0"/>
              <a:t>Virtual Meeting Recording Notice</a:t>
            </a:r>
            <a:endParaRPr dirty="0"/>
          </a:p>
        </p:txBody>
      </p:sp>
      <p:sp>
        <p:nvSpPr>
          <p:cNvPr id="5" name="Google Shape;326;p44"/>
          <p:cNvSpPr txBox="1">
            <a:spLocks noGrp="1"/>
          </p:cNvSpPr>
          <p:nvPr>
            <p:ph type="body" idx="1"/>
          </p:nvPr>
        </p:nvSpPr>
        <p:spPr>
          <a:xfrm>
            <a:off x="433388" y="2187574"/>
            <a:ext cx="11219700" cy="36396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1400"/>
              </a:spcBef>
              <a:spcAft>
                <a:spcPts val="0"/>
              </a:spcAft>
              <a:buClr>
                <a:schemeClr val="dk1"/>
              </a:buClr>
              <a:buSzPts val="1100"/>
              <a:buFont typeface="Arial"/>
              <a:buNone/>
            </a:pPr>
            <a:r>
              <a:rPr lang="en-US" sz="2200" dirty="0">
                <a:solidFill>
                  <a:srgbClr val="1C252D"/>
                </a:solidFill>
              </a:rPr>
              <a:t>This meeting is scheduled to be recorded by CEEDAR. Your consent to the recording is requested. Participation in the meeting without expressing an objection to recording will be treated as consent. Any participant who prefers to participate via audio only should disable their video camera so only their audio will be captured. External AI bots are prohibited unless specifically authorized.</a:t>
            </a:r>
            <a:endParaRPr sz="2200" dirty="0">
              <a:solidFill>
                <a:srgbClr val="1C252D"/>
              </a:solidFill>
            </a:endParaRPr>
          </a:p>
          <a:p>
            <a:pPr marL="0" lvl="0" indent="0" algn="l" rtl="0">
              <a:lnSpc>
                <a:spcPct val="115000"/>
              </a:lnSpc>
              <a:spcBef>
                <a:spcPts val="0"/>
              </a:spcBef>
              <a:spcAft>
                <a:spcPts val="0"/>
              </a:spcAft>
              <a:buNone/>
            </a:pPr>
            <a:endParaRPr sz="27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4"/>
        <p:cNvGrpSpPr/>
        <p:nvPr/>
      </p:nvGrpSpPr>
      <p:grpSpPr>
        <a:xfrm>
          <a:off x="0" y="0"/>
          <a:ext cx="0" cy="0"/>
          <a:chOff x="0" y="0"/>
          <a:chExt cx="0" cy="0"/>
        </a:xfrm>
      </p:grpSpPr>
      <p:sp>
        <p:nvSpPr>
          <p:cNvPr id="675" name="Google Shape;675;p71"/>
          <p:cNvSpPr txBox="1">
            <a:spLocks noGrp="1"/>
          </p:cNvSpPr>
          <p:nvPr>
            <p:ph type="title"/>
          </p:nvPr>
        </p:nvSpPr>
        <p:spPr>
          <a:xfrm>
            <a:off x="0" y="200"/>
            <a:ext cx="12247200" cy="1031100"/>
          </a:xfrm>
          <a:prstGeom prst="rect">
            <a:avLst/>
          </a:prstGeom>
          <a:solidFill>
            <a:srgbClr val="002177"/>
          </a:solidFill>
        </p:spPr>
        <p:txBody>
          <a:bodyPr spcFirstLastPara="1" wrap="square" lIns="91425" tIns="45700" rIns="91425" bIns="45700" anchor="ctr" anchorCtr="0">
            <a:normAutofit/>
          </a:bodyPr>
          <a:lstStyle/>
          <a:p>
            <a:pPr marL="0" lvl="0" indent="0" algn="l" rtl="0">
              <a:spcBef>
                <a:spcPts val="0"/>
              </a:spcBef>
              <a:spcAft>
                <a:spcPts val="0"/>
              </a:spcAft>
              <a:buNone/>
            </a:pPr>
            <a:r>
              <a:rPr lang="en-US" dirty="0"/>
              <a:t>Students with Disabilities: </a:t>
            </a:r>
            <a:r>
              <a:rPr lang="en-US" dirty="0">
                <a:solidFill>
                  <a:srgbClr val="FCCC00"/>
                </a:solidFill>
              </a:rPr>
              <a:t>66,115</a:t>
            </a:r>
            <a:endParaRPr dirty="0">
              <a:solidFill>
                <a:srgbClr val="FCCC00"/>
              </a:solidFill>
            </a:endParaRPr>
          </a:p>
        </p:txBody>
      </p:sp>
      <p:graphicFrame>
        <p:nvGraphicFramePr>
          <p:cNvPr id="676" name="Google Shape;676;p71"/>
          <p:cNvGraphicFramePr/>
          <p:nvPr>
            <p:extLst>
              <p:ext uri="{D42A27DB-BD31-4B8C-83A1-F6EECF244321}">
                <p14:modId xmlns:p14="http://schemas.microsoft.com/office/powerpoint/2010/main" val="2006256448"/>
              </p:ext>
            </p:extLst>
          </p:nvPr>
        </p:nvGraphicFramePr>
        <p:xfrm>
          <a:off x="386983" y="1600283"/>
          <a:ext cx="11418075" cy="3803754"/>
        </p:xfrm>
        <a:graphic>
          <a:graphicData uri="http://schemas.openxmlformats.org/drawingml/2006/table">
            <a:tbl>
              <a:tblPr firstRow="1">
                <a:noFill/>
                <a:tableStyleId>{0FD661B6-D3A4-4AAB-B221-3BC75B6E79F0}</a:tableStyleId>
              </a:tblPr>
              <a:tblGrid>
                <a:gridCol w="1268675">
                  <a:extLst>
                    <a:ext uri="{9D8B030D-6E8A-4147-A177-3AD203B41FA5}">
                      <a16:colId xmlns:a16="http://schemas.microsoft.com/office/drawing/2014/main" val="20000"/>
                    </a:ext>
                  </a:extLst>
                </a:gridCol>
                <a:gridCol w="1268675">
                  <a:extLst>
                    <a:ext uri="{9D8B030D-6E8A-4147-A177-3AD203B41FA5}">
                      <a16:colId xmlns:a16="http://schemas.microsoft.com/office/drawing/2014/main" val="20001"/>
                    </a:ext>
                  </a:extLst>
                </a:gridCol>
                <a:gridCol w="1268675">
                  <a:extLst>
                    <a:ext uri="{9D8B030D-6E8A-4147-A177-3AD203B41FA5}">
                      <a16:colId xmlns:a16="http://schemas.microsoft.com/office/drawing/2014/main" val="20002"/>
                    </a:ext>
                  </a:extLst>
                </a:gridCol>
                <a:gridCol w="1268675">
                  <a:extLst>
                    <a:ext uri="{9D8B030D-6E8A-4147-A177-3AD203B41FA5}">
                      <a16:colId xmlns:a16="http://schemas.microsoft.com/office/drawing/2014/main" val="20003"/>
                    </a:ext>
                  </a:extLst>
                </a:gridCol>
                <a:gridCol w="1268675">
                  <a:extLst>
                    <a:ext uri="{9D8B030D-6E8A-4147-A177-3AD203B41FA5}">
                      <a16:colId xmlns:a16="http://schemas.microsoft.com/office/drawing/2014/main" val="20004"/>
                    </a:ext>
                  </a:extLst>
                </a:gridCol>
                <a:gridCol w="1268675">
                  <a:extLst>
                    <a:ext uri="{9D8B030D-6E8A-4147-A177-3AD203B41FA5}">
                      <a16:colId xmlns:a16="http://schemas.microsoft.com/office/drawing/2014/main" val="20005"/>
                    </a:ext>
                  </a:extLst>
                </a:gridCol>
                <a:gridCol w="1268675">
                  <a:extLst>
                    <a:ext uri="{9D8B030D-6E8A-4147-A177-3AD203B41FA5}">
                      <a16:colId xmlns:a16="http://schemas.microsoft.com/office/drawing/2014/main" val="20006"/>
                    </a:ext>
                  </a:extLst>
                </a:gridCol>
                <a:gridCol w="1268675">
                  <a:extLst>
                    <a:ext uri="{9D8B030D-6E8A-4147-A177-3AD203B41FA5}">
                      <a16:colId xmlns:a16="http://schemas.microsoft.com/office/drawing/2014/main" val="20007"/>
                    </a:ext>
                  </a:extLst>
                </a:gridCol>
                <a:gridCol w="1268675">
                  <a:extLst>
                    <a:ext uri="{9D8B030D-6E8A-4147-A177-3AD203B41FA5}">
                      <a16:colId xmlns:a16="http://schemas.microsoft.com/office/drawing/2014/main" val="20008"/>
                    </a:ext>
                  </a:extLst>
                </a:gridCol>
              </a:tblGrid>
              <a:tr h="0">
                <a:tc gridSpan="9">
                  <a:txBody>
                    <a:bodyPr/>
                    <a:lstStyle/>
                    <a:p>
                      <a:pPr marL="0" lvl="0" indent="0" algn="ctr" rtl="0">
                        <a:spcBef>
                          <a:spcPts val="0"/>
                        </a:spcBef>
                        <a:spcAft>
                          <a:spcPts val="0"/>
                        </a:spcAft>
                        <a:buNone/>
                      </a:pPr>
                      <a:r>
                        <a:rPr lang="en-US" sz="3200" b="1">
                          <a:solidFill>
                            <a:srgbClr val="FFFFFF"/>
                          </a:solidFill>
                          <a:latin typeface="Poppins"/>
                          <a:ea typeface="Poppins"/>
                          <a:cs typeface="Poppins"/>
                          <a:sym typeface="Poppins"/>
                        </a:rPr>
                        <a:t>2024-2025</a:t>
                      </a:r>
                      <a:endParaRPr sz="3200" b="1">
                        <a:solidFill>
                          <a:srgbClr val="FFFFFF"/>
                        </a:solidFill>
                        <a:latin typeface="Poppins"/>
                        <a:ea typeface="Poppins"/>
                        <a:cs typeface="Poppins"/>
                        <a:sym typeface="Poppins"/>
                      </a:endParaRPr>
                    </a:p>
                  </a:txBody>
                  <a:tcPr marL="0" marR="0" marT="121900" marB="12190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0089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39600">
                <a:tc gridSpan="2">
                  <a:txBody>
                    <a:bodyPr/>
                    <a:lstStyle/>
                    <a:p>
                      <a:pPr marL="0" lvl="0" indent="0" algn="ctr" rtl="0">
                        <a:lnSpc>
                          <a:spcPct val="90000"/>
                        </a:lnSpc>
                        <a:spcBef>
                          <a:spcPts val="0"/>
                        </a:spcBef>
                        <a:spcAft>
                          <a:spcPts val="0"/>
                        </a:spcAft>
                        <a:buNone/>
                      </a:pPr>
                      <a:r>
                        <a:rPr lang="en-US" sz="2400" b="1">
                          <a:solidFill>
                            <a:srgbClr val="FFFFFF"/>
                          </a:solidFill>
                          <a:latin typeface="Poppins"/>
                          <a:ea typeface="Poppins"/>
                          <a:cs typeface="Poppins"/>
                          <a:sym typeface="Poppins"/>
                        </a:rPr>
                        <a:t>Special Day Class- Modified Core Curriculum</a:t>
                      </a:r>
                      <a:endParaRPr sz="2400" b="1">
                        <a:solidFill>
                          <a:srgbClr val="FFFFFF"/>
                        </a:solidFill>
                        <a:latin typeface="Poppins"/>
                        <a:ea typeface="Poppins"/>
                        <a:cs typeface="Poppins"/>
                        <a:sym typeface="Poppins"/>
                      </a:endParaRPr>
                    </a:p>
                  </a:txBody>
                  <a:tcPr marL="0" marR="0" marT="121900" marB="121900" anchor="ctr">
                    <a:lnL w="19050" cap="flat" cmpd="sng">
                      <a:solidFill>
                        <a:srgbClr val="999999"/>
                      </a:solidFill>
                      <a:prstDash val="solid"/>
                      <a:round/>
                      <a:headEnd type="none" w="sm" len="sm"/>
                      <a:tailEnd type="none" w="sm" len="sm"/>
                    </a:lnL>
                    <a:lnR w="38100" cap="flat" cmpd="sng">
                      <a:solidFill>
                        <a:srgbClr val="434343"/>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002870"/>
                    </a:solidFill>
                  </a:tcPr>
                </a:tc>
                <a:tc hMerge="1">
                  <a:txBody>
                    <a:bodyPr/>
                    <a:lstStyle/>
                    <a:p>
                      <a:endParaRPr lang="en-US"/>
                    </a:p>
                  </a:txBody>
                  <a:tcPr/>
                </a:tc>
                <a:tc gridSpan="2">
                  <a:txBody>
                    <a:bodyPr/>
                    <a:lstStyle/>
                    <a:p>
                      <a:pPr marL="0" lvl="0" indent="0" algn="ctr" rtl="0">
                        <a:lnSpc>
                          <a:spcPct val="90000"/>
                        </a:lnSpc>
                        <a:spcBef>
                          <a:spcPts val="0"/>
                        </a:spcBef>
                        <a:spcAft>
                          <a:spcPts val="0"/>
                        </a:spcAft>
                        <a:buClr>
                          <a:srgbClr val="000000"/>
                        </a:buClr>
                        <a:buSzPts val="1500"/>
                        <a:buFont typeface="Arial"/>
                        <a:buNone/>
                      </a:pPr>
                      <a:r>
                        <a:rPr lang="en-US" sz="2400" b="1">
                          <a:solidFill>
                            <a:srgbClr val="FFFFFF"/>
                          </a:solidFill>
                          <a:latin typeface="Poppins"/>
                          <a:ea typeface="Poppins"/>
                          <a:cs typeface="Poppins"/>
                          <a:sym typeface="Poppins"/>
                        </a:rPr>
                        <a:t>Special Day Class- Core</a:t>
                      </a:r>
                      <a:endParaRPr sz="2400" b="1">
                        <a:solidFill>
                          <a:srgbClr val="FFFFFF"/>
                        </a:solidFill>
                        <a:latin typeface="Poppins"/>
                        <a:ea typeface="Poppins"/>
                        <a:cs typeface="Poppins"/>
                        <a:sym typeface="Poppins"/>
                      </a:endParaRPr>
                    </a:p>
                  </a:txBody>
                  <a:tcPr marL="0" marR="0" marT="121900" marB="121900" anchor="ctr">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002870"/>
                    </a:solidFill>
                  </a:tcPr>
                </a:tc>
                <a:tc hMerge="1">
                  <a:txBody>
                    <a:bodyPr/>
                    <a:lstStyle/>
                    <a:p>
                      <a:endParaRPr lang="en-US"/>
                    </a:p>
                  </a:txBody>
                  <a:tcPr/>
                </a:tc>
                <a:tc gridSpan="2">
                  <a:txBody>
                    <a:bodyPr/>
                    <a:lstStyle/>
                    <a:p>
                      <a:pPr marL="0" lvl="0" indent="0" algn="ctr" rtl="0">
                        <a:lnSpc>
                          <a:spcPct val="90000"/>
                        </a:lnSpc>
                        <a:spcBef>
                          <a:spcPts val="0"/>
                        </a:spcBef>
                        <a:spcAft>
                          <a:spcPts val="0"/>
                        </a:spcAft>
                        <a:buNone/>
                      </a:pPr>
                      <a:r>
                        <a:rPr lang="en-US" sz="2400" b="1">
                          <a:solidFill>
                            <a:srgbClr val="FFFFFF"/>
                          </a:solidFill>
                          <a:latin typeface="Poppins"/>
                          <a:ea typeface="Poppins"/>
                          <a:cs typeface="Poppins"/>
                          <a:sym typeface="Poppins"/>
                        </a:rPr>
                        <a:t>Resource Specialist Program</a:t>
                      </a:r>
                      <a:endParaRPr sz="2400" b="1">
                        <a:solidFill>
                          <a:srgbClr val="FFFFFF"/>
                        </a:solidFill>
                        <a:latin typeface="Poppins"/>
                        <a:ea typeface="Poppins"/>
                        <a:cs typeface="Poppins"/>
                        <a:sym typeface="Poppins"/>
                      </a:endParaRPr>
                    </a:p>
                  </a:txBody>
                  <a:tcPr marL="0" marR="0" marT="121900" marB="121900" anchor="ctr">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002870"/>
                    </a:solidFill>
                  </a:tcPr>
                </a:tc>
                <a:tc hMerge="1">
                  <a:txBody>
                    <a:bodyPr/>
                    <a:lstStyle/>
                    <a:p>
                      <a:endParaRPr lang="en-US"/>
                    </a:p>
                  </a:txBody>
                  <a:tcPr/>
                </a:tc>
                <a:tc gridSpan="2">
                  <a:txBody>
                    <a:bodyPr/>
                    <a:lstStyle/>
                    <a:p>
                      <a:pPr marL="0" lvl="0" indent="0" algn="ctr" rtl="0">
                        <a:lnSpc>
                          <a:spcPct val="90000"/>
                        </a:lnSpc>
                        <a:spcBef>
                          <a:spcPts val="0"/>
                        </a:spcBef>
                        <a:spcAft>
                          <a:spcPts val="0"/>
                        </a:spcAft>
                        <a:buNone/>
                      </a:pPr>
                      <a:r>
                        <a:rPr lang="en-US" sz="2400" b="1" dirty="0">
                          <a:solidFill>
                            <a:srgbClr val="FFFFFF"/>
                          </a:solidFill>
                          <a:latin typeface="Poppins"/>
                          <a:ea typeface="Poppins"/>
                          <a:cs typeface="Poppins"/>
                          <a:sym typeface="Poppins"/>
                        </a:rPr>
                        <a:t>Designated Instructional Services only </a:t>
                      </a:r>
                      <a:endParaRPr sz="2400" b="1" dirty="0">
                        <a:solidFill>
                          <a:srgbClr val="FFFFFF"/>
                        </a:solidFill>
                        <a:latin typeface="Poppins"/>
                        <a:ea typeface="Poppins"/>
                        <a:cs typeface="Poppins"/>
                        <a:sym typeface="Poppins"/>
                      </a:endParaRPr>
                    </a:p>
                    <a:p>
                      <a:pPr marL="0" lvl="0" indent="0" algn="ctr" rtl="0">
                        <a:lnSpc>
                          <a:spcPct val="90000"/>
                        </a:lnSpc>
                        <a:spcBef>
                          <a:spcPts val="0"/>
                        </a:spcBef>
                        <a:spcAft>
                          <a:spcPts val="0"/>
                        </a:spcAft>
                        <a:buNone/>
                      </a:pPr>
                      <a:r>
                        <a:rPr lang="en-US" sz="2400" b="1" dirty="0">
                          <a:solidFill>
                            <a:srgbClr val="FFFFFF"/>
                          </a:solidFill>
                          <a:latin typeface="Poppins"/>
                          <a:ea typeface="Poppins"/>
                          <a:cs typeface="Poppins"/>
                          <a:sym typeface="Poppins"/>
                        </a:rPr>
                        <a:t>(</a:t>
                      </a:r>
                      <a:r>
                        <a:rPr lang="en-US" sz="2400" b="1" dirty="0" err="1">
                          <a:solidFill>
                            <a:srgbClr val="FFFFFF"/>
                          </a:solidFill>
                          <a:latin typeface="Poppins"/>
                          <a:ea typeface="Poppins"/>
                          <a:cs typeface="Poppins"/>
                          <a:sym typeface="Poppins"/>
                        </a:rPr>
                        <a:t>ie</a:t>
                      </a:r>
                      <a:r>
                        <a:rPr lang="en-US" sz="2400" b="1" dirty="0">
                          <a:solidFill>
                            <a:srgbClr val="FFFFFF"/>
                          </a:solidFill>
                          <a:latin typeface="Poppins"/>
                          <a:ea typeface="Poppins"/>
                          <a:cs typeface="Poppins"/>
                          <a:sym typeface="Poppins"/>
                        </a:rPr>
                        <a:t> Speech)</a:t>
                      </a:r>
                      <a:endParaRPr sz="2400" b="1" dirty="0">
                        <a:solidFill>
                          <a:srgbClr val="FFFFFF"/>
                        </a:solidFill>
                        <a:latin typeface="Poppins"/>
                        <a:ea typeface="Poppins"/>
                        <a:cs typeface="Poppins"/>
                        <a:sym typeface="Poppins"/>
                      </a:endParaRPr>
                    </a:p>
                  </a:txBody>
                  <a:tcPr marL="0" marR="0" marT="121900" marB="121900" anchor="ctr">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002870"/>
                    </a:solidFill>
                  </a:tcPr>
                </a:tc>
                <a:tc hMerge="1">
                  <a:txBody>
                    <a:bodyPr/>
                    <a:lstStyle/>
                    <a:p>
                      <a:endParaRPr lang="en-US"/>
                    </a:p>
                  </a:txBody>
                  <a:tcPr/>
                </a:tc>
                <a:tc>
                  <a:txBody>
                    <a:bodyPr/>
                    <a:lstStyle/>
                    <a:p>
                      <a:pPr marL="0" lvl="0" indent="0" algn="ctr" rtl="0">
                        <a:lnSpc>
                          <a:spcPct val="90000"/>
                        </a:lnSpc>
                        <a:spcBef>
                          <a:spcPts val="0"/>
                        </a:spcBef>
                        <a:spcAft>
                          <a:spcPts val="0"/>
                        </a:spcAft>
                        <a:buNone/>
                      </a:pPr>
                      <a:r>
                        <a:rPr lang="en-US" sz="2400" b="1">
                          <a:solidFill>
                            <a:srgbClr val="FFFFFF"/>
                          </a:solidFill>
                          <a:latin typeface="Poppins"/>
                          <a:ea typeface="Poppins"/>
                          <a:cs typeface="Poppins"/>
                          <a:sym typeface="Poppins"/>
                        </a:rPr>
                        <a:t>Total SWDs</a:t>
                      </a:r>
                      <a:endParaRPr sz="2400" b="1">
                        <a:solidFill>
                          <a:srgbClr val="FFFFFF"/>
                        </a:solidFill>
                        <a:latin typeface="Poppins"/>
                        <a:ea typeface="Poppins"/>
                        <a:cs typeface="Poppins"/>
                        <a:sym typeface="Poppins"/>
                      </a:endParaRPr>
                    </a:p>
                  </a:txBody>
                  <a:tcPr marL="0" marR="0" marT="121900" marB="121900" anchor="ctr">
                    <a:lnL w="38100" cap="flat" cmpd="sng">
                      <a:solidFill>
                        <a:srgbClr val="434343"/>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002870"/>
                    </a:solidFill>
                  </a:tcPr>
                </a:tc>
                <a:extLst>
                  <a:ext uri="{0D108BD9-81ED-4DB2-BD59-A6C34878D82A}">
                    <a16:rowId xmlns:a16="http://schemas.microsoft.com/office/drawing/2014/main" val="10001"/>
                  </a:ext>
                </a:extLst>
              </a:tr>
              <a:tr h="463700">
                <a:tc>
                  <a:txBody>
                    <a:bodyPr/>
                    <a:lstStyle/>
                    <a:p>
                      <a:pPr marL="0" lvl="0" indent="0" algn="ctr" rtl="0">
                        <a:spcBef>
                          <a:spcPts val="0"/>
                        </a:spcBef>
                        <a:spcAft>
                          <a:spcPts val="0"/>
                        </a:spcAft>
                        <a:buNone/>
                      </a:pPr>
                      <a:r>
                        <a:rPr lang="en-US" sz="2400" b="1">
                          <a:solidFill>
                            <a:schemeClr val="dk1"/>
                          </a:solidFill>
                          <a:latin typeface="Lato"/>
                          <a:ea typeface="Lato"/>
                          <a:cs typeface="Lato"/>
                          <a:sym typeface="Lato"/>
                        </a:rPr>
                        <a:t>#</a:t>
                      </a:r>
                      <a:endParaRPr sz="2400" b="1">
                        <a:solidFill>
                          <a:schemeClr val="dk1"/>
                        </a:solidFill>
                        <a:latin typeface="Lato"/>
                        <a:ea typeface="Lato"/>
                        <a:cs typeface="Lato"/>
                        <a:sym typeface="Lato"/>
                      </a:endParaRPr>
                    </a:p>
                  </a:txBody>
                  <a:tcPr marL="0" marR="0" marT="121900" marB="12190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sz="2400" b="1">
                          <a:solidFill>
                            <a:schemeClr val="dk1"/>
                          </a:solidFill>
                          <a:latin typeface="Lato"/>
                          <a:ea typeface="Lato"/>
                          <a:cs typeface="Lato"/>
                          <a:sym typeface="Lato"/>
                        </a:rPr>
                        <a:t>%</a:t>
                      </a:r>
                      <a:endParaRPr sz="2400" b="1">
                        <a:solidFill>
                          <a:schemeClr val="dk1"/>
                        </a:solidFill>
                        <a:latin typeface="Lato"/>
                        <a:ea typeface="Lato"/>
                        <a:cs typeface="Lato"/>
                        <a:sym typeface="Lato"/>
                      </a:endParaRPr>
                    </a:p>
                  </a:txBody>
                  <a:tcPr marL="0" marR="0" marT="121900" marB="121900">
                    <a:lnL w="19050" cap="flat" cmpd="sng">
                      <a:solidFill>
                        <a:srgbClr val="999999"/>
                      </a:solidFill>
                      <a:prstDash val="solid"/>
                      <a:round/>
                      <a:headEnd type="none" w="sm" len="sm"/>
                      <a:tailEnd type="none" w="sm" len="sm"/>
                    </a:lnL>
                    <a:lnR w="38100" cap="flat" cmpd="sng">
                      <a:solidFill>
                        <a:srgbClr val="434343"/>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sz="2400" b="1">
                          <a:solidFill>
                            <a:schemeClr val="dk1"/>
                          </a:solidFill>
                          <a:latin typeface="Lato"/>
                          <a:ea typeface="Lato"/>
                          <a:cs typeface="Lato"/>
                          <a:sym typeface="Lato"/>
                        </a:rPr>
                        <a:t>#</a:t>
                      </a:r>
                      <a:endParaRPr sz="2400" b="1">
                        <a:solidFill>
                          <a:schemeClr val="dk1"/>
                        </a:solidFill>
                        <a:latin typeface="Lato"/>
                        <a:ea typeface="Lato"/>
                        <a:cs typeface="Lato"/>
                        <a:sym typeface="Lato"/>
                      </a:endParaRPr>
                    </a:p>
                  </a:txBody>
                  <a:tcPr marL="0" marR="0" marT="121900" marB="121900">
                    <a:lnL w="38100" cap="flat" cmpd="sng">
                      <a:solidFill>
                        <a:srgbClr val="434343"/>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sz="2400" b="1">
                          <a:solidFill>
                            <a:schemeClr val="dk1"/>
                          </a:solidFill>
                          <a:latin typeface="Lato"/>
                          <a:ea typeface="Lato"/>
                          <a:cs typeface="Lato"/>
                          <a:sym typeface="Lato"/>
                        </a:rPr>
                        <a:t>%</a:t>
                      </a:r>
                      <a:endParaRPr sz="2400" b="1">
                        <a:solidFill>
                          <a:schemeClr val="dk1"/>
                        </a:solidFill>
                        <a:latin typeface="Lato"/>
                        <a:ea typeface="Lato"/>
                        <a:cs typeface="Lato"/>
                        <a:sym typeface="Lato"/>
                      </a:endParaRPr>
                    </a:p>
                  </a:txBody>
                  <a:tcPr marL="0" marR="0" marT="121900" marB="121900">
                    <a:lnL w="19050" cap="flat" cmpd="sng">
                      <a:solidFill>
                        <a:srgbClr val="999999"/>
                      </a:solidFill>
                      <a:prstDash val="solid"/>
                      <a:round/>
                      <a:headEnd type="none" w="sm" len="sm"/>
                      <a:tailEnd type="none" w="sm" len="sm"/>
                    </a:lnL>
                    <a:lnR w="38100" cap="flat" cmpd="sng">
                      <a:solidFill>
                        <a:srgbClr val="434343"/>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sz="2400" b="1">
                          <a:solidFill>
                            <a:schemeClr val="dk1"/>
                          </a:solidFill>
                          <a:latin typeface="Lato"/>
                          <a:ea typeface="Lato"/>
                          <a:cs typeface="Lato"/>
                          <a:sym typeface="Lato"/>
                        </a:rPr>
                        <a:t>#</a:t>
                      </a:r>
                      <a:endParaRPr sz="2400" b="1">
                        <a:solidFill>
                          <a:schemeClr val="dk1"/>
                        </a:solidFill>
                        <a:latin typeface="Lato"/>
                        <a:ea typeface="Lato"/>
                        <a:cs typeface="Lato"/>
                        <a:sym typeface="Lato"/>
                      </a:endParaRPr>
                    </a:p>
                  </a:txBody>
                  <a:tcPr marL="0" marR="0" marT="121900" marB="121900">
                    <a:lnL w="38100" cap="flat" cmpd="sng">
                      <a:solidFill>
                        <a:srgbClr val="434343"/>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sz="2400" b="1">
                          <a:solidFill>
                            <a:schemeClr val="dk1"/>
                          </a:solidFill>
                          <a:latin typeface="Lato"/>
                          <a:ea typeface="Lato"/>
                          <a:cs typeface="Lato"/>
                          <a:sym typeface="Lato"/>
                        </a:rPr>
                        <a:t>%</a:t>
                      </a:r>
                      <a:endParaRPr sz="2400" b="1">
                        <a:solidFill>
                          <a:schemeClr val="dk1"/>
                        </a:solidFill>
                        <a:latin typeface="Lato"/>
                        <a:ea typeface="Lato"/>
                        <a:cs typeface="Lato"/>
                        <a:sym typeface="Lato"/>
                      </a:endParaRPr>
                    </a:p>
                  </a:txBody>
                  <a:tcPr marL="0" marR="0" marT="121900" marB="121900">
                    <a:lnL w="19050" cap="flat" cmpd="sng">
                      <a:solidFill>
                        <a:srgbClr val="999999"/>
                      </a:solidFill>
                      <a:prstDash val="solid"/>
                      <a:round/>
                      <a:headEnd type="none" w="sm" len="sm"/>
                      <a:tailEnd type="none" w="sm" len="sm"/>
                    </a:lnL>
                    <a:lnR w="38100" cap="flat" cmpd="sng">
                      <a:solidFill>
                        <a:srgbClr val="434343"/>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sz="2400" b="1">
                          <a:solidFill>
                            <a:schemeClr val="dk1"/>
                          </a:solidFill>
                          <a:latin typeface="Lato"/>
                          <a:ea typeface="Lato"/>
                          <a:cs typeface="Lato"/>
                          <a:sym typeface="Lato"/>
                        </a:rPr>
                        <a:t>#</a:t>
                      </a:r>
                      <a:endParaRPr sz="2400" b="1">
                        <a:solidFill>
                          <a:schemeClr val="dk1"/>
                        </a:solidFill>
                        <a:latin typeface="Lato"/>
                        <a:ea typeface="Lato"/>
                        <a:cs typeface="Lato"/>
                        <a:sym typeface="Lato"/>
                      </a:endParaRPr>
                    </a:p>
                  </a:txBody>
                  <a:tcPr marL="0" marR="0" marT="121900" marB="121900">
                    <a:lnL w="38100" cap="flat" cmpd="sng">
                      <a:solidFill>
                        <a:srgbClr val="434343"/>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sz="2400" b="1">
                          <a:solidFill>
                            <a:schemeClr val="dk1"/>
                          </a:solidFill>
                          <a:latin typeface="Lato"/>
                          <a:ea typeface="Lato"/>
                          <a:cs typeface="Lato"/>
                          <a:sym typeface="Lato"/>
                        </a:rPr>
                        <a:t>%</a:t>
                      </a:r>
                      <a:endParaRPr sz="2400" b="1">
                        <a:solidFill>
                          <a:schemeClr val="dk1"/>
                        </a:solidFill>
                        <a:latin typeface="Lato"/>
                        <a:ea typeface="Lato"/>
                        <a:cs typeface="Lato"/>
                        <a:sym typeface="Lato"/>
                      </a:endParaRPr>
                    </a:p>
                  </a:txBody>
                  <a:tcPr marL="0" marR="0" marT="121900" marB="121900">
                    <a:lnL w="19050" cap="flat" cmpd="sng">
                      <a:solidFill>
                        <a:srgbClr val="999999"/>
                      </a:solidFill>
                      <a:prstDash val="solid"/>
                      <a:round/>
                      <a:headEnd type="none" w="sm" len="sm"/>
                      <a:tailEnd type="none" w="sm" len="sm"/>
                    </a:lnL>
                    <a:lnR w="38100" cap="flat" cmpd="sng">
                      <a:solidFill>
                        <a:srgbClr val="434343"/>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sz="2400" b="1">
                          <a:solidFill>
                            <a:schemeClr val="dk1"/>
                          </a:solidFill>
                          <a:latin typeface="Lato"/>
                          <a:ea typeface="Lato"/>
                          <a:cs typeface="Lato"/>
                          <a:sym typeface="Lato"/>
                        </a:rPr>
                        <a:t>#</a:t>
                      </a:r>
                      <a:endParaRPr sz="2400" b="1">
                        <a:solidFill>
                          <a:schemeClr val="dk1"/>
                        </a:solidFill>
                        <a:latin typeface="Lato"/>
                        <a:ea typeface="Lato"/>
                        <a:cs typeface="Lato"/>
                        <a:sym typeface="Lato"/>
                      </a:endParaRPr>
                    </a:p>
                  </a:txBody>
                  <a:tcPr marL="0" marR="0" marT="121900" marB="121900">
                    <a:lnL w="38100" cap="flat" cmpd="sng">
                      <a:solidFill>
                        <a:srgbClr val="434343"/>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0">
                <a:tc>
                  <a:txBody>
                    <a:bodyPr/>
                    <a:lstStyle/>
                    <a:p>
                      <a:pPr marL="0" lvl="0" indent="0" algn="ctr" rtl="0">
                        <a:spcBef>
                          <a:spcPts val="0"/>
                        </a:spcBef>
                        <a:spcAft>
                          <a:spcPts val="0"/>
                        </a:spcAft>
                        <a:buNone/>
                      </a:pPr>
                      <a:r>
                        <a:rPr lang="en-US" sz="2700" b="1">
                          <a:solidFill>
                            <a:srgbClr val="002575"/>
                          </a:solidFill>
                          <a:latin typeface="Poppins"/>
                          <a:ea typeface="Poppins"/>
                          <a:cs typeface="Poppins"/>
                          <a:sym typeface="Poppins"/>
                        </a:rPr>
                        <a:t>6,989</a:t>
                      </a:r>
                      <a:endParaRPr sz="2700" b="1">
                        <a:solidFill>
                          <a:srgbClr val="002575"/>
                        </a:solidFill>
                        <a:latin typeface="Poppins"/>
                        <a:ea typeface="Poppins"/>
                        <a:cs typeface="Poppins"/>
                        <a:sym typeface="Poppins"/>
                      </a:endParaRPr>
                    </a:p>
                  </a:txBody>
                  <a:tcPr marL="0" marR="0" marT="243825" marB="243825">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US" sz="2700" b="1">
                          <a:solidFill>
                            <a:srgbClr val="002575"/>
                          </a:solidFill>
                          <a:latin typeface="Poppins"/>
                          <a:ea typeface="Poppins"/>
                          <a:cs typeface="Poppins"/>
                          <a:sym typeface="Poppins"/>
                        </a:rPr>
                        <a:t>11%</a:t>
                      </a:r>
                      <a:endParaRPr sz="2700" b="1">
                        <a:solidFill>
                          <a:srgbClr val="002575"/>
                        </a:solidFill>
                        <a:latin typeface="Poppins"/>
                        <a:ea typeface="Poppins"/>
                        <a:cs typeface="Poppins"/>
                        <a:sym typeface="Poppins"/>
                      </a:endParaRPr>
                    </a:p>
                  </a:txBody>
                  <a:tcPr marL="0" marR="0" marT="243825" marB="243825">
                    <a:lnL w="19050" cap="flat" cmpd="sng">
                      <a:solidFill>
                        <a:srgbClr val="999999"/>
                      </a:solidFill>
                      <a:prstDash val="solid"/>
                      <a:round/>
                      <a:headEnd type="none" w="sm" len="sm"/>
                      <a:tailEnd type="none" w="sm" len="sm"/>
                    </a:lnL>
                    <a:lnR w="38100" cap="flat" cmpd="sng">
                      <a:solidFill>
                        <a:srgbClr val="434343"/>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US" sz="2700" b="1">
                          <a:solidFill>
                            <a:srgbClr val="002575"/>
                          </a:solidFill>
                          <a:latin typeface="Poppins"/>
                          <a:ea typeface="Poppins"/>
                          <a:cs typeface="Poppins"/>
                          <a:sym typeface="Poppins"/>
                        </a:rPr>
                        <a:t>17,722</a:t>
                      </a:r>
                      <a:endParaRPr sz="2700" b="1">
                        <a:solidFill>
                          <a:srgbClr val="002575"/>
                        </a:solidFill>
                        <a:latin typeface="Poppins"/>
                        <a:ea typeface="Poppins"/>
                        <a:cs typeface="Poppins"/>
                        <a:sym typeface="Poppins"/>
                      </a:endParaRPr>
                    </a:p>
                  </a:txBody>
                  <a:tcPr marL="0" marR="0" marT="243825" marB="243825">
                    <a:lnL w="38100" cap="flat" cmpd="sng">
                      <a:solidFill>
                        <a:srgbClr val="434343"/>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US" sz="2700" b="1">
                          <a:solidFill>
                            <a:srgbClr val="002575"/>
                          </a:solidFill>
                          <a:latin typeface="Poppins"/>
                          <a:ea typeface="Poppins"/>
                          <a:cs typeface="Poppins"/>
                          <a:sym typeface="Poppins"/>
                        </a:rPr>
                        <a:t>27%</a:t>
                      </a:r>
                      <a:endParaRPr sz="2700" b="1">
                        <a:solidFill>
                          <a:srgbClr val="002575"/>
                        </a:solidFill>
                        <a:latin typeface="Poppins"/>
                        <a:ea typeface="Poppins"/>
                        <a:cs typeface="Poppins"/>
                        <a:sym typeface="Poppins"/>
                      </a:endParaRPr>
                    </a:p>
                  </a:txBody>
                  <a:tcPr marL="0" marR="0" marT="243825" marB="243825">
                    <a:lnL w="19050" cap="flat" cmpd="sng">
                      <a:solidFill>
                        <a:srgbClr val="999999"/>
                      </a:solidFill>
                      <a:prstDash val="solid"/>
                      <a:round/>
                      <a:headEnd type="none" w="sm" len="sm"/>
                      <a:tailEnd type="none" w="sm" len="sm"/>
                    </a:lnL>
                    <a:lnR w="38100" cap="flat" cmpd="sng">
                      <a:solidFill>
                        <a:srgbClr val="434343"/>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US" sz="2700" b="1">
                          <a:solidFill>
                            <a:srgbClr val="002575"/>
                          </a:solidFill>
                          <a:latin typeface="Poppins"/>
                          <a:ea typeface="Poppins"/>
                          <a:cs typeface="Poppins"/>
                          <a:sym typeface="Poppins"/>
                        </a:rPr>
                        <a:t>31,921</a:t>
                      </a:r>
                      <a:endParaRPr sz="2700" b="1">
                        <a:solidFill>
                          <a:srgbClr val="002575"/>
                        </a:solidFill>
                        <a:latin typeface="Poppins"/>
                        <a:ea typeface="Poppins"/>
                        <a:cs typeface="Poppins"/>
                        <a:sym typeface="Poppins"/>
                      </a:endParaRPr>
                    </a:p>
                  </a:txBody>
                  <a:tcPr marL="0" marR="0" marT="243825" marB="243825">
                    <a:lnL w="38100" cap="flat" cmpd="sng">
                      <a:solidFill>
                        <a:srgbClr val="434343"/>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US" sz="2700" b="1">
                          <a:solidFill>
                            <a:srgbClr val="002575"/>
                          </a:solidFill>
                          <a:latin typeface="Poppins"/>
                          <a:ea typeface="Poppins"/>
                          <a:cs typeface="Poppins"/>
                          <a:sym typeface="Poppins"/>
                        </a:rPr>
                        <a:t>48%</a:t>
                      </a:r>
                      <a:endParaRPr sz="2700" b="1">
                        <a:solidFill>
                          <a:srgbClr val="002575"/>
                        </a:solidFill>
                        <a:latin typeface="Poppins"/>
                        <a:ea typeface="Poppins"/>
                        <a:cs typeface="Poppins"/>
                        <a:sym typeface="Poppins"/>
                      </a:endParaRPr>
                    </a:p>
                  </a:txBody>
                  <a:tcPr marL="0" marR="0" marT="243825" marB="243825">
                    <a:lnL w="19050" cap="flat" cmpd="sng">
                      <a:solidFill>
                        <a:srgbClr val="999999"/>
                      </a:solidFill>
                      <a:prstDash val="solid"/>
                      <a:round/>
                      <a:headEnd type="none" w="sm" len="sm"/>
                      <a:tailEnd type="none" w="sm" len="sm"/>
                    </a:lnL>
                    <a:lnR w="38100" cap="flat" cmpd="sng">
                      <a:solidFill>
                        <a:srgbClr val="434343"/>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US" sz="2700" b="1">
                          <a:solidFill>
                            <a:srgbClr val="002575"/>
                          </a:solidFill>
                          <a:latin typeface="Poppins"/>
                          <a:ea typeface="Poppins"/>
                          <a:cs typeface="Poppins"/>
                          <a:sym typeface="Poppins"/>
                        </a:rPr>
                        <a:t>9,483</a:t>
                      </a:r>
                      <a:endParaRPr sz="2700" b="1">
                        <a:solidFill>
                          <a:srgbClr val="002575"/>
                        </a:solidFill>
                        <a:latin typeface="Poppins"/>
                        <a:ea typeface="Poppins"/>
                        <a:cs typeface="Poppins"/>
                        <a:sym typeface="Poppins"/>
                      </a:endParaRPr>
                    </a:p>
                  </a:txBody>
                  <a:tcPr marL="0" marR="0" marT="243825" marB="243825">
                    <a:lnL w="38100" cap="flat" cmpd="sng">
                      <a:solidFill>
                        <a:srgbClr val="434343"/>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US" sz="2700" b="1">
                          <a:solidFill>
                            <a:srgbClr val="002575"/>
                          </a:solidFill>
                          <a:latin typeface="Poppins"/>
                          <a:ea typeface="Poppins"/>
                          <a:cs typeface="Poppins"/>
                          <a:sym typeface="Poppins"/>
                        </a:rPr>
                        <a:t>14%</a:t>
                      </a:r>
                      <a:endParaRPr sz="2700" b="1">
                        <a:solidFill>
                          <a:srgbClr val="002575"/>
                        </a:solidFill>
                        <a:latin typeface="Poppins"/>
                        <a:ea typeface="Poppins"/>
                        <a:cs typeface="Poppins"/>
                        <a:sym typeface="Poppins"/>
                      </a:endParaRPr>
                    </a:p>
                  </a:txBody>
                  <a:tcPr marL="0" marR="0" marT="243825" marB="243825">
                    <a:lnL w="19050" cap="flat" cmpd="sng">
                      <a:solidFill>
                        <a:srgbClr val="999999"/>
                      </a:solidFill>
                      <a:prstDash val="solid"/>
                      <a:round/>
                      <a:headEnd type="none" w="sm" len="sm"/>
                      <a:tailEnd type="none" w="sm" len="sm"/>
                    </a:lnL>
                    <a:lnR w="38100" cap="flat" cmpd="sng">
                      <a:solidFill>
                        <a:srgbClr val="434343"/>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US" sz="2700" b="1" dirty="0">
                          <a:solidFill>
                            <a:srgbClr val="002575"/>
                          </a:solidFill>
                          <a:latin typeface="Poppins"/>
                          <a:ea typeface="Poppins"/>
                          <a:cs typeface="Poppins"/>
                          <a:sym typeface="Poppins"/>
                        </a:rPr>
                        <a:t>66,115</a:t>
                      </a:r>
                      <a:endParaRPr sz="2700" b="1" dirty="0">
                        <a:solidFill>
                          <a:srgbClr val="002575"/>
                        </a:solidFill>
                        <a:latin typeface="Poppins"/>
                        <a:ea typeface="Poppins"/>
                        <a:cs typeface="Poppins"/>
                        <a:sym typeface="Poppins"/>
                      </a:endParaRPr>
                    </a:p>
                  </a:txBody>
                  <a:tcPr marL="0" marR="0" marT="243825" marB="243825">
                    <a:lnL w="38100" cap="flat" cmpd="sng">
                      <a:solidFill>
                        <a:srgbClr val="434343"/>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72"/>
          <p:cNvSpPr>
            <a:spLocks noGrp="1"/>
          </p:cNvSpPr>
          <p:nvPr>
            <p:ph type="title" idx="4294967295"/>
          </p:nvPr>
        </p:nvSpPr>
        <p:spPr>
          <a:xfrm>
            <a:off x="0" y="0"/>
            <a:ext cx="12192000" cy="1309200"/>
          </a:xfrm>
          <a:prstGeom prst="rect">
            <a:avLst/>
          </a:prstGeom>
          <a:solidFill>
            <a:srgbClr val="002177"/>
          </a:solidFill>
          <a:ln w="9525" cap="flat" cmpd="sng">
            <a:solidFill>
              <a:schemeClr val="dk1"/>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1500"/>
              <a:buFont typeface="Arial"/>
              <a:buNone/>
              <a:tabLst/>
              <a:defRPr/>
            </a:pPr>
            <a:r>
              <a:rPr kumimoji="0" lang="en-US" sz="4000" b="1" i="0" u="none" strike="noStrike" kern="0" cap="none" spc="0" normalizeH="0" baseline="0" noProof="0" dirty="0">
                <a:ln>
                  <a:noFill/>
                </a:ln>
                <a:solidFill>
                  <a:schemeClr val="lt1"/>
                </a:solidFill>
                <a:effectLst/>
                <a:uLnTx/>
                <a:uFillTx/>
                <a:latin typeface="Poppins"/>
                <a:ea typeface="Poppins"/>
                <a:cs typeface="Poppins"/>
                <a:sym typeface="Poppins"/>
              </a:rPr>
              <a:t>Partnership with CEEDAR</a:t>
            </a:r>
          </a:p>
        </p:txBody>
      </p:sp>
      <p:sp>
        <p:nvSpPr>
          <p:cNvPr id="682" name="Google Shape;682;p72"/>
          <p:cNvSpPr txBox="1"/>
          <p:nvPr/>
        </p:nvSpPr>
        <p:spPr>
          <a:xfrm>
            <a:off x="613967" y="1395033"/>
            <a:ext cx="10698000" cy="4761900"/>
          </a:xfrm>
          <a:prstGeom prst="rect">
            <a:avLst/>
          </a:prstGeom>
          <a:noFill/>
          <a:ln>
            <a:noFill/>
          </a:ln>
        </p:spPr>
        <p:txBody>
          <a:bodyPr spcFirstLastPara="1" wrap="square" lIns="121900" tIns="121900" rIns="121900" bIns="121900" anchor="t" anchorCtr="0">
            <a:noAutofit/>
          </a:bodyPr>
          <a:lstStyle/>
          <a:p>
            <a:pPr marL="609600" lvl="0" indent="-463550" algn="l" rtl="0">
              <a:spcBef>
                <a:spcPts val="0"/>
              </a:spcBef>
              <a:spcAft>
                <a:spcPts val="0"/>
              </a:spcAft>
              <a:buClr>
                <a:schemeClr val="dk1"/>
              </a:buClr>
              <a:buSzPts val="2500"/>
              <a:buFont typeface="Poppins"/>
              <a:buChar char="●"/>
            </a:pPr>
            <a:r>
              <a:rPr lang="en-US" sz="2500">
                <a:solidFill>
                  <a:schemeClr val="dk1"/>
                </a:solidFill>
                <a:latin typeface="Poppins"/>
                <a:ea typeface="Poppins"/>
                <a:cs typeface="Poppins"/>
                <a:sym typeface="Poppins"/>
              </a:rPr>
              <a:t>History of partnership between LAUSD and IHEs to support inclusive practices</a:t>
            </a:r>
            <a:endParaRPr sz="2500">
              <a:solidFill>
                <a:schemeClr val="dk1"/>
              </a:solidFill>
              <a:latin typeface="Poppins"/>
              <a:ea typeface="Poppins"/>
              <a:cs typeface="Poppins"/>
              <a:sym typeface="Poppins"/>
            </a:endParaRPr>
          </a:p>
          <a:p>
            <a:pPr marL="609600" lvl="0" indent="-463550" algn="l" rtl="0">
              <a:spcBef>
                <a:spcPts val="0"/>
              </a:spcBef>
              <a:spcAft>
                <a:spcPts val="0"/>
              </a:spcAft>
              <a:buClr>
                <a:schemeClr val="dk1"/>
              </a:buClr>
              <a:buSzPts val="2500"/>
              <a:buFont typeface="Poppins"/>
              <a:buChar char="●"/>
            </a:pPr>
            <a:r>
              <a:rPr lang="en-US" sz="2500">
                <a:solidFill>
                  <a:schemeClr val="dk1"/>
                </a:solidFill>
                <a:latin typeface="Poppins"/>
                <a:ea typeface="Poppins"/>
                <a:cs typeface="Poppins"/>
                <a:sym typeface="Poppins"/>
              </a:rPr>
              <a:t>Mutual benefit: </a:t>
            </a:r>
            <a:endParaRPr sz="2500">
              <a:solidFill>
                <a:schemeClr val="dk1"/>
              </a:solidFill>
              <a:latin typeface="Poppins"/>
              <a:ea typeface="Poppins"/>
              <a:cs typeface="Poppins"/>
              <a:sym typeface="Poppins"/>
            </a:endParaRPr>
          </a:p>
          <a:p>
            <a:pPr marL="1219200" lvl="1" indent="-463550" algn="l" rtl="0">
              <a:spcBef>
                <a:spcPts val="0"/>
              </a:spcBef>
              <a:spcAft>
                <a:spcPts val="0"/>
              </a:spcAft>
              <a:buClr>
                <a:schemeClr val="dk1"/>
              </a:buClr>
              <a:buSzPts val="2500"/>
              <a:buFont typeface="Poppins"/>
              <a:buChar char="○"/>
            </a:pPr>
            <a:r>
              <a:rPr lang="en-US" sz="2500">
                <a:solidFill>
                  <a:schemeClr val="dk1"/>
                </a:solidFill>
                <a:latin typeface="Poppins"/>
                <a:ea typeface="Poppins"/>
                <a:cs typeface="Poppins"/>
                <a:sym typeface="Poppins"/>
              </a:rPr>
              <a:t>Alignment between LEA and IHEs related to inclusive practices in teacher/admin prep programs</a:t>
            </a:r>
            <a:endParaRPr sz="2500">
              <a:solidFill>
                <a:schemeClr val="dk1"/>
              </a:solidFill>
              <a:latin typeface="Poppins"/>
              <a:ea typeface="Poppins"/>
              <a:cs typeface="Poppins"/>
              <a:sym typeface="Poppins"/>
            </a:endParaRPr>
          </a:p>
          <a:p>
            <a:pPr marL="1219200" lvl="1" indent="-463550" algn="l" rtl="0">
              <a:spcBef>
                <a:spcPts val="0"/>
              </a:spcBef>
              <a:spcAft>
                <a:spcPts val="0"/>
              </a:spcAft>
              <a:buClr>
                <a:schemeClr val="dk1"/>
              </a:buClr>
              <a:buSzPts val="2500"/>
              <a:buFont typeface="Poppins"/>
              <a:buChar char="○"/>
            </a:pPr>
            <a:r>
              <a:rPr lang="en-US" sz="2500">
                <a:solidFill>
                  <a:schemeClr val="dk1"/>
                </a:solidFill>
                <a:latin typeface="Poppins"/>
                <a:ea typeface="Poppins"/>
                <a:cs typeface="Poppins"/>
                <a:sym typeface="Poppins"/>
              </a:rPr>
              <a:t>Partnership in teacher training: Expanding use of evidence-based inclusive practices provides increased opportunities for student teachers and interns</a:t>
            </a:r>
            <a:endParaRPr sz="2500">
              <a:solidFill>
                <a:schemeClr val="dk1"/>
              </a:solidFill>
              <a:latin typeface="Poppins"/>
              <a:ea typeface="Poppins"/>
              <a:cs typeface="Poppins"/>
              <a:sym typeface="Poppins"/>
            </a:endParaRPr>
          </a:p>
          <a:p>
            <a:pPr marL="609600" lvl="0" indent="-463550" algn="l" rtl="0">
              <a:spcBef>
                <a:spcPts val="0"/>
              </a:spcBef>
              <a:spcAft>
                <a:spcPts val="0"/>
              </a:spcAft>
              <a:buClr>
                <a:schemeClr val="dk1"/>
              </a:buClr>
              <a:buSzPts val="2500"/>
              <a:buFont typeface="Poppins"/>
              <a:buChar char="●"/>
            </a:pPr>
            <a:r>
              <a:rPr lang="en-US" sz="2500">
                <a:solidFill>
                  <a:schemeClr val="dk1"/>
                </a:solidFill>
                <a:latin typeface="Poppins"/>
                <a:ea typeface="Poppins"/>
                <a:cs typeface="Poppins"/>
                <a:sym typeface="Poppins"/>
              </a:rPr>
              <a:t>Alignment with innovation configuration on Inclusive Principal Leadership</a:t>
            </a:r>
            <a:endParaRPr sz="2500">
              <a:solidFill>
                <a:schemeClr val="dk1"/>
              </a:solidFill>
              <a:latin typeface="Poppins"/>
              <a:ea typeface="Poppins"/>
              <a:cs typeface="Poppins"/>
              <a:sym typeface="Poppins"/>
            </a:endParaRPr>
          </a:p>
          <a:p>
            <a:pPr marL="609600" lvl="0" indent="-463550" algn="l" rtl="0">
              <a:spcBef>
                <a:spcPts val="0"/>
              </a:spcBef>
              <a:spcAft>
                <a:spcPts val="0"/>
              </a:spcAft>
              <a:buClr>
                <a:schemeClr val="dk1"/>
              </a:buClr>
              <a:buSzPts val="2500"/>
              <a:buFont typeface="Poppins"/>
              <a:buChar char="●"/>
            </a:pPr>
            <a:r>
              <a:rPr lang="en-US" sz="2500">
                <a:solidFill>
                  <a:schemeClr val="dk1"/>
                </a:solidFill>
                <a:latin typeface="Poppins"/>
                <a:ea typeface="Poppins"/>
                <a:cs typeface="Poppins"/>
                <a:sym typeface="Poppins"/>
              </a:rPr>
              <a:t>Alignment with work of other technical assistance centers (e.g. SWIFT and TIES Center)</a:t>
            </a:r>
            <a:endParaRPr sz="2500">
              <a:solidFill>
                <a:schemeClr val="dk1"/>
              </a:solidFill>
              <a:latin typeface="Poppins"/>
              <a:ea typeface="Poppins"/>
              <a:cs typeface="Poppins"/>
              <a:sym typeface="Poppins"/>
            </a:endParaRPr>
          </a:p>
        </p:txBody>
      </p:sp>
      <p:pic>
        <p:nvPicPr>
          <p:cNvPr id="683" name="Google Shape;683;p7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0527966" y="50733"/>
            <a:ext cx="1479533" cy="144693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8"/>
        <p:cNvGrpSpPr/>
        <p:nvPr/>
      </p:nvGrpSpPr>
      <p:grpSpPr>
        <a:xfrm>
          <a:off x="0" y="0"/>
          <a:ext cx="0" cy="0"/>
          <a:chOff x="0" y="0"/>
          <a:chExt cx="0" cy="0"/>
        </a:xfrm>
      </p:grpSpPr>
      <p:sp>
        <p:nvSpPr>
          <p:cNvPr id="689" name="Google Shape;689;p73"/>
          <p:cNvSpPr txBox="1">
            <a:spLocks noGrp="1"/>
          </p:cNvSpPr>
          <p:nvPr>
            <p:ph type="title"/>
          </p:nvPr>
        </p:nvSpPr>
        <p:spPr>
          <a:xfrm>
            <a:off x="1117600" y="486833"/>
            <a:ext cx="14020800" cy="1767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900"/>
              <a:buFont typeface="Calibri"/>
              <a:buNone/>
            </a:pPr>
            <a:r>
              <a:rPr lang="en-US" sz="4500" b="1" dirty="0">
                <a:solidFill>
                  <a:srgbClr val="00237A"/>
                </a:solidFill>
                <a:latin typeface="Poppins"/>
                <a:ea typeface="Poppins"/>
                <a:cs typeface="Poppins"/>
                <a:sym typeface="Poppins"/>
              </a:rPr>
              <a:t>LAUSD’s Position Paper</a:t>
            </a:r>
            <a:endParaRPr b="1" dirty="0">
              <a:solidFill>
                <a:srgbClr val="00237A"/>
              </a:solidFill>
            </a:endParaRPr>
          </a:p>
        </p:txBody>
      </p:sp>
      <p:pic>
        <p:nvPicPr>
          <p:cNvPr id="691" name="Google Shape;691;p73" descr="Division of Special Education Position Paper: Equity and Access for Students with Disabilities cover page">
            <a:hlinkClick r:id="rId3"/>
          </p:cNvPr>
          <p:cNvPicPr preferRelativeResize="0"/>
          <p:nvPr/>
        </p:nvPicPr>
        <p:blipFill rotWithShape="1">
          <a:blip r:embed="rId4">
            <a:alphaModFix/>
          </a:blip>
          <a:srcRect/>
          <a:stretch/>
        </p:blipFill>
        <p:spPr>
          <a:xfrm>
            <a:off x="629655" y="1751033"/>
            <a:ext cx="3406078" cy="4380033"/>
          </a:xfrm>
          <a:prstGeom prst="rect">
            <a:avLst/>
          </a:prstGeom>
          <a:noFill/>
          <a:ln w="9525" cap="flat" cmpd="sng">
            <a:solidFill>
              <a:srgbClr val="000000"/>
            </a:solidFill>
            <a:prstDash val="solid"/>
            <a:round/>
            <a:headEnd type="none" w="sm" len="sm"/>
            <a:tailEnd type="none" w="sm" len="sm"/>
          </a:ln>
        </p:spPr>
      </p:pic>
      <p:sp>
        <p:nvSpPr>
          <p:cNvPr id="692" name="Google Shape;692;p73"/>
          <p:cNvSpPr txBox="1"/>
          <p:nvPr/>
        </p:nvSpPr>
        <p:spPr>
          <a:xfrm>
            <a:off x="4444767" y="1666050"/>
            <a:ext cx="7055100" cy="39405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400" b="1">
                <a:solidFill>
                  <a:schemeClr val="dk2"/>
                </a:solidFill>
              </a:rPr>
              <a:t>The position of LAUSD is to bring more students into inclusive settings commensurate with national standards while upholding the federal law as stated in IDEA.  </a:t>
            </a:r>
            <a:endParaRPr sz="2400" b="1">
              <a:solidFill>
                <a:schemeClr val="dk2"/>
              </a:solidFill>
            </a:endParaRPr>
          </a:p>
          <a:p>
            <a:pPr marL="0" lvl="0" indent="0" algn="l" rtl="0">
              <a:spcBef>
                <a:spcPts val="0"/>
              </a:spcBef>
              <a:spcAft>
                <a:spcPts val="0"/>
              </a:spcAft>
              <a:buNone/>
            </a:pPr>
            <a:endParaRPr sz="2400" b="1">
              <a:solidFill>
                <a:schemeClr val="dk2"/>
              </a:solidFill>
            </a:endParaRPr>
          </a:p>
          <a:p>
            <a:pPr marL="0" lvl="0" indent="0" algn="l" rtl="0">
              <a:spcBef>
                <a:spcPts val="0"/>
              </a:spcBef>
              <a:spcAft>
                <a:spcPts val="0"/>
              </a:spcAft>
              <a:buNone/>
            </a:pPr>
            <a:r>
              <a:rPr lang="en-US" sz="2400">
                <a:solidFill>
                  <a:schemeClr val="dk2"/>
                </a:solidFill>
              </a:rPr>
              <a:t>While students with disabilities have had opportunities to be included for many years in our district, we are now pushing for a</a:t>
            </a:r>
            <a:r>
              <a:rPr lang="en-US" sz="2400" b="1">
                <a:solidFill>
                  <a:schemeClr val="dk2"/>
                </a:solidFill>
              </a:rPr>
              <a:t> systemic shift in mindset </a:t>
            </a:r>
            <a:r>
              <a:rPr lang="en-US" sz="2400">
                <a:solidFill>
                  <a:schemeClr val="dk2"/>
                </a:solidFill>
              </a:rPr>
              <a:t>to be better aligned with the spirit of the law.</a:t>
            </a:r>
            <a:endParaRPr sz="2400">
              <a:solidFill>
                <a:schemeClr val="dk2"/>
              </a:solidFill>
            </a:endParaRPr>
          </a:p>
        </p:txBody>
      </p:sp>
      <p:pic>
        <p:nvPicPr>
          <p:cNvPr id="690" name="Google Shape;690;p73" descr="LAUSD Unified logo"/>
          <p:cNvPicPr preferRelativeResize="0"/>
          <p:nvPr/>
        </p:nvPicPr>
        <p:blipFill rotWithShape="1">
          <a:blip r:embed="rId5">
            <a:alphaModFix/>
          </a:blip>
          <a:srcRect/>
          <a:stretch/>
        </p:blipFill>
        <p:spPr>
          <a:xfrm>
            <a:off x="10292400" y="6160113"/>
            <a:ext cx="1386701" cy="43807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7"/>
        <p:cNvGrpSpPr/>
        <p:nvPr/>
      </p:nvGrpSpPr>
      <p:grpSpPr>
        <a:xfrm>
          <a:off x="0" y="0"/>
          <a:ext cx="0" cy="0"/>
          <a:chOff x="0" y="0"/>
          <a:chExt cx="0" cy="0"/>
        </a:xfrm>
      </p:grpSpPr>
      <p:sp>
        <p:nvSpPr>
          <p:cNvPr id="698" name="Google Shape;698;p74"/>
          <p:cNvSpPr txBox="1">
            <a:spLocks noGrp="1"/>
          </p:cNvSpPr>
          <p:nvPr>
            <p:ph type="title"/>
          </p:nvPr>
        </p:nvSpPr>
        <p:spPr>
          <a:xfrm>
            <a:off x="1117600" y="486833"/>
            <a:ext cx="14020800" cy="1767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900"/>
              <a:buFont typeface="Calibri"/>
              <a:buNone/>
            </a:pPr>
            <a:r>
              <a:rPr lang="en-US" sz="4500" b="1" dirty="0">
                <a:solidFill>
                  <a:srgbClr val="00237A"/>
                </a:solidFill>
                <a:latin typeface="Poppins"/>
                <a:ea typeface="Poppins"/>
                <a:cs typeface="Poppins"/>
                <a:sym typeface="Poppins"/>
              </a:rPr>
              <a:t>LAUSD’s Strategic Plan</a:t>
            </a:r>
            <a:endParaRPr b="1" dirty="0">
              <a:solidFill>
                <a:srgbClr val="00237A"/>
              </a:solidFill>
            </a:endParaRPr>
          </a:p>
        </p:txBody>
      </p:sp>
      <p:pic>
        <p:nvPicPr>
          <p:cNvPr id="700" name="Google Shape;700;p74" descr="Eliminating Opportunity Gaps by Academic Excellence headline"/>
          <p:cNvPicPr preferRelativeResize="0"/>
          <p:nvPr/>
        </p:nvPicPr>
        <p:blipFill rotWithShape="1">
          <a:blip r:embed="rId3">
            <a:alphaModFix/>
          </a:blip>
          <a:srcRect b="43842"/>
          <a:stretch/>
        </p:blipFill>
        <p:spPr>
          <a:xfrm>
            <a:off x="964667" y="1801030"/>
            <a:ext cx="6819567" cy="1549567"/>
          </a:xfrm>
          <a:prstGeom prst="rect">
            <a:avLst/>
          </a:prstGeom>
          <a:noFill/>
          <a:ln w="9525" cap="flat" cmpd="sng">
            <a:solidFill>
              <a:schemeClr val="dk2"/>
            </a:solidFill>
            <a:prstDash val="solid"/>
            <a:round/>
            <a:headEnd type="none" w="sm" len="sm"/>
            <a:tailEnd type="none" w="sm" len="sm"/>
          </a:ln>
        </p:spPr>
      </p:pic>
      <p:pic>
        <p:nvPicPr>
          <p:cNvPr id="703" name="Google Shape;703;p74" descr="A &quot;why this matters&quot; section under the headline that reads: implementing instruction systems that directly recognize and address the unique needs of specific student groups is critical to disrupting persistent, systemic gaps."/>
          <p:cNvPicPr preferRelativeResize="0"/>
          <p:nvPr/>
        </p:nvPicPr>
        <p:blipFill rotWithShape="1">
          <a:blip r:embed="rId3">
            <a:alphaModFix/>
          </a:blip>
          <a:srcRect t="76907"/>
          <a:stretch/>
        </p:blipFill>
        <p:spPr>
          <a:xfrm>
            <a:off x="964667" y="3350594"/>
            <a:ext cx="6819567" cy="637201"/>
          </a:xfrm>
          <a:prstGeom prst="rect">
            <a:avLst/>
          </a:prstGeom>
          <a:noFill/>
          <a:ln w="9525" cap="flat" cmpd="sng">
            <a:solidFill>
              <a:schemeClr val="dk2"/>
            </a:solidFill>
            <a:prstDash val="solid"/>
            <a:round/>
            <a:headEnd type="none" w="sm" len="sm"/>
            <a:tailEnd type="none" w="sm" len="sm"/>
          </a:ln>
        </p:spPr>
      </p:pic>
      <p:pic>
        <p:nvPicPr>
          <p:cNvPr id="701" name="Google Shape;701;p74" descr="LAUSD Unified Ready for the World Strategy Plan cover page"/>
          <p:cNvPicPr preferRelativeResize="0"/>
          <p:nvPr/>
        </p:nvPicPr>
        <p:blipFill rotWithShape="1">
          <a:blip r:embed="rId4">
            <a:alphaModFix/>
          </a:blip>
          <a:srcRect/>
          <a:stretch/>
        </p:blipFill>
        <p:spPr>
          <a:xfrm>
            <a:off x="8997975" y="764133"/>
            <a:ext cx="2681134" cy="3440767"/>
          </a:xfrm>
          <a:prstGeom prst="rect">
            <a:avLst/>
          </a:prstGeom>
          <a:noFill/>
          <a:ln>
            <a:noFill/>
          </a:ln>
        </p:spPr>
      </p:pic>
      <p:pic>
        <p:nvPicPr>
          <p:cNvPr id="702" name="Google Shape;702;p74" descr="LAUSD Unified logo"/>
          <p:cNvPicPr preferRelativeResize="0"/>
          <p:nvPr/>
        </p:nvPicPr>
        <p:blipFill rotWithShape="1">
          <a:blip r:embed="rId5">
            <a:alphaModFix/>
          </a:blip>
          <a:srcRect/>
          <a:stretch/>
        </p:blipFill>
        <p:spPr>
          <a:xfrm>
            <a:off x="10292400" y="6160113"/>
            <a:ext cx="1386701" cy="438076"/>
          </a:xfrm>
          <a:prstGeom prst="rect">
            <a:avLst/>
          </a:prstGeom>
          <a:noFill/>
          <a:ln>
            <a:noFill/>
          </a:ln>
        </p:spPr>
      </p:pic>
      <p:sp>
        <p:nvSpPr>
          <p:cNvPr id="5" name="Google Shape;699;p74"/>
          <p:cNvSpPr txBox="1">
            <a:spLocks noGrp="1"/>
          </p:cNvSpPr>
          <p:nvPr>
            <p:ph type="body" idx="1"/>
          </p:nvPr>
        </p:nvSpPr>
        <p:spPr>
          <a:xfrm>
            <a:off x="554225" y="4287300"/>
            <a:ext cx="8675100" cy="2570700"/>
          </a:xfrm>
          <a:prstGeom prst="rect">
            <a:avLst/>
          </a:prstGeom>
          <a:noFill/>
          <a:ln>
            <a:noFill/>
          </a:ln>
        </p:spPr>
        <p:txBody>
          <a:bodyPr spcFirstLastPara="1" wrap="square" lIns="91425" tIns="45700" rIns="91425" bIns="45700" anchor="t" anchorCtr="0">
            <a:normAutofit/>
          </a:bodyPr>
          <a:lstStyle/>
          <a:p>
            <a:pPr marL="0" lvl="0" indent="0" algn="ctr" rtl="0">
              <a:lnSpc>
                <a:spcPct val="115000"/>
              </a:lnSpc>
              <a:spcBef>
                <a:spcPts val="0"/>
              </a:spcBef>
              <a:spcAft>
                <a:spcPts val="0"/>
              </a:spcAft>
              <a:buClr>
                <a:schemeClr val="dk1"/>
              </a:buClr>
              <a:buSzPts val="1100"/>
              <a:buFont typeface="Arial"/>
              <a:buNone/>
            </a:pPr>
            <a:r>
              <a:rPr lang="en-US" sz="2700" b="1" dirty="0">
                <a:solidFill>
                  <a:srgbClr val="002177"/>
                </a:solidFill>
                <a:latin typeface="Poppins"/>
                <a:ea typeface="Poppins"/>
                <a:cs typeface="Poppins"/>
                <a:sym typeface="Poppins"/>
              </a:rPr>
              <a:t>Measure of Success: Increase the percentage of students with disabilities who are in the general education program at least 80% of the school day (from 58.8% in 2020-21)</a:t>
            </a:r>
            <a:endParaRPr sz="1900" dirty="0">
              <a:solidFill>
                <a:srgbClr val="002177"/>
              </a:solidFill>
              <a:latin typeface="Poppins"/>
              <a:ea typeface="Poppins"/>
              <a:cs typeface="Poppins"/>
              <a:sym typeface="Poppins"/>
            </a:endParaRPr>
          </a:p>
          <a:p>
            <a:pPr marL="0" lvl="0" indent="0" algn="l" rtl="0">
              <a:lnSpc>
                <a:spcPct val="90000"/>
              </a:lnSpc>
              <a:spcBef>
                <a:spcPts val="0"/>
              </a:spcBef>
              <a:spcAft>
                <a:spcPts val="0"/>
              </a:spcAft>
              <a:buClr>
                <a:srgbClr val="00237A"/>
              </a:buClr>
              <a:buSzPts val="2100"/>
              <a:buNone/>
            </a:pP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75"/>
          <p:cNvSpPr>
            <a:spLocks noGrp="1"/>
          </p:cNvSpPr>
          <p:nvPr>
            <p:ph type="title" idx="4294967295"/>
          </p:nvPr>
        </p:nvSpPr>
        <p:spPr>
          <a:xfrm>
            <a:off x="0" y="0"/>
            <a:ext cx="12192000" cy="1309200"/>
          </a:xfrm>
          <a:prstGeom prst="rect">
            <a:avLst/>
          </a:prstGeom>
          <a:solidFill>
            <a:srgbClr val="002177"/>
          </a:solidFill>
          <a:ln w="9525" cap="flat" cmpd="sng">
            <a:solidFill>
              <a:schemeClr val="dk1"/>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1500"/>
              <a:buFont typeface="Arial"/>
              <a:buNone/>
              <a:tabLst/>
              <a:defRPr/>
            </a:pPr>
            <a:r>
              <a:rPr kumimoji="0" lang="en-US" sz="4000" b="1" i="0" u="none" strike="noStrike" kern="0" cap="none" spc="0" normalizeH="0" baseline="0" noProof="0" dirty="0">
                <a:ln>
                  <a:noFill/>
                </a:ln>
                <a:solidFill>
                  <a:schemeClr val="lt1"/>
                </a:solidFill>
                <a:effectLst/>
                <a:uLnTx/>
                <a:uFillTx/>
                <a:latin typeface="Poppins"/>
                <a:ea typeface="Poppins"/>
                <a:cs typeface="Poppins"/>
                <a:sym typeface="Poppins"/>
              </a:rPr>
              <a:t>Intention in Working with Higher Education</a:t>
            </a:r>
          </a:p>
        </p:txBody>
      </p:sp>
      <p:sp>
        <p:nvSpPr>
          <p:cNvPr id="709" name="Google Shape;709;p75"/>
          <p:cNvSpPr txBox="1"/>
          <p:nvPr/>
        </p:nvSpPr>
        <p:spPr>
          <a:xfrm>
            <a:off x="590233" y="1549333"/>
            <a:ext cx="10698000" cy="4761900"/>
          </a:xfrm>
          <a:prstGeom prst="rect">
            <a:avLst/>
          </a:prstGeom>
          <a:noFill/>
          <a:ln>
            <a:noFill/>
          </a:ln>
        </p:spPr>
        <p:txBody>
          <a:bodyPr spcFirstLastPara="1" wrap="square" lIns="121900" tIns="121900" rIns="121900" bIns="121900" anchor="t" anchorCtr="0">
            <a:noAutofit/>
          </a:bodyPr>
          <a:lstStyle/>
          <a:p>
            <a:pPr marL="609600" lvl="0" indent="-463550" algn="l" rtl="0">
              <a:spcBef>
                <a:spcPts val="0"/>
              </a:spcBef>
              <a:spcAft>
                <a:spcPts val="0"/>
              </a:spcAft>
              <a:buClr>
                <a:schemeClr val="dk1"/>
              </a:buClr>
              <a:buSzPts val="2500"/>
              <a:buFont typeface="Poppins"/>
              <a:buChar char="●"/>
            </a:pPr>
            <a:r>
              <a:rPr lang="en-US" sz="2500">
                <a:solidFill>
                  <a:schemeClr val="dk1"/>
                </a:solidFill>
                <a:latin typeface="Poppins"/>
                <a:ea typeface="Poppins"/>
                <a:cs typeface="Poppins"/>
                <a:sym typeface="Poppins"/>
              </a:rPr>
              <a:t>Support for the Position Paper from Educational Authorities</a:t>
            </a:r>
            <a:endParaRPr sz="2500">
              <a:solidFill>
                <a:schemeClr val="dk1"/>
              </a:solidFill>
              <a:latin typeface="Poppins"/>
              <a:ea typeface="Poppins"/>
              <a:cs typeface="Poppins"/>
              <a:sym typeface="Poppins"/>
            </a:endParaRPr>
          </a:p>
          <a:p>
            <a:pPr marL="609600" lvl="0" indent="0" algn="l" rtl="0">
              <a:spcBef>
                <a:spcPts val="0"/>
              </a:spcBef>
              <a:spcAft>
                <a:spcPts val="0"/>
              </a:spcAft>
              <a:buNone/>
            </a:pPr>
            <a:endParaRPr sz="2500">
              <a:solidFill>
                <a:schemeClr val="dk1"/>
              </a:solidFill>
              <a:latin typeface="Poppins"/>
              <a:ea typeface="Poppins"/>
              <a:cs typeface="Poppins"/>
              <a:sym typeface="Poppins"/>
            </a:endParaRPr>
          </a:p>
          <a:p>
            <a:pPr marL="609600" lvl="0" indent="-463550" algn="l" rtl="0">
              <a:spcBef>
                <a:spcPts val="0"/>
              </a:spcBef>
              <a:spcAft>
                <a:spcPts val="0"/>
              </a:spcAft>
              <a:buClr>
                <a:schemeClr val="dk1"/>
              </a:buClr>
              <a:buSzPts val="2500"/>
              <a:buFont typeface="Poppins"/>
              <a:buChar char="●"/>
            </a:pPr>
            <a:r>
              <a:rPr lang="en-US" sz="2500">
                <a:solidFill>
                  <a:schemeClr val="dk1"/>
                </a:solidFill>
                <a:latin typeface="Poppins"/>
                <a:ea typeface="Poppins"/>
                <a:cs typeface="Poppins"/>
                <a:sym typeface="Poppins"/>
              </a:rPr>
              <a:t>Additional Partners Who Could Provide Professional Development</a:t>
            </a:r>
            <a:endParaRPr sz="2500">
              <a:solidFill>
                <a:schemeClr val="dk1"/>
              </a:solidFill>
              <a:latin typeface="Poppins"/>
              <a:ea typeface="Poppins"/>
              <a:cs typeface="Poppins"/>
              <a:sym typeface="Poppins"/>
            </a:endParaRPr>
          </a:p>
          <a:p>
            <a:pPr marL="609600" lvl="0" indent="0" algn="l" rtl="0">
              <a:spcBef>
                <a:spcPts val="0"/>
              </a:spcBef>
              <a:spcAft>
                <a:spcPts val="0"/>
              </a:spcAft>
              <a:buNone/>
            </a:pPr>
            <a:endParaRPr sz="2500">
              <a:solidFill>
                <a:schemeClr val="dk1"/>
              </a:solidFill>
              <a:latin typeface="Poppins"/>
              <a:ea typeface="Poppins"/>
              <a:cs typeface="Poppins"/>
              <a:sym typeface="Poppins"/>
            </a:endParaRPr>
          </a:p>
          <a:p>
            <a:pPr marL="609600" lvl="0" indent="-463550" algn="l" rtl="0">
              <a:spcBef>
                <a:spcPts val="0"/>
              </a:spcBef>
              <a:spcAft>
                <a:spcPts val="0"/>
              </a:spcAft>
              <a:buClr>
                <a:schemeClr val="dk1"/>
              </a:buClr>
              <a:buSzPts val="2500"/>
              <a:buFont typeface="Poppins"/>
              <a:buChar char="●"/>
            </a:pPr>
            <a:r>
              <a:rPr lang="en-US" sz="2500">
                <a:solidFill>
                  <a:schemeClr val="dk1"/>
                </a:solidFill>
                <a:latin typeface="Poppins"/>
                <a:ea typeface="Poppins"/>
                <a:cs typeface="Poppins"/>
                <a:sym typeface="Poppins"/>
              </a:rPr>
              <a:t>Alignment of New Teachers Recruited by LAUSD</a:t>
            </a:r>
            <a:endParaRPr sz="2500">
              <a:solidFill>
                <a:schemeClr val="dk1"/>
              </a:solidFill>
              <a:latin typeface="Poppins"/>
              <a:ea typeface="Poppins"/>
              <a:cs typeface="Poppins"/>
              <a:sym typeface="Poppi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76"/>
          <p:cNvSpPr>
            <a:spLocks noGrp="1"/>
          </p:cNvSpPr>
          <p:nvPr>
            <p:ph type="title" idx="4294967295"/>
          </p:nvPr>
        </p:nvSpPr>
        <p:spPr>
          <a:xfrm>
            <a:off x="0" y="0"/>
            <a:ext cx="12192000" cy="1309200"/>
          </a:xfrm>
          <a:prstGeom prst="rect">
            <a:avLst/>
          </a:prstGeom>
          <a:solidFill>
            <a:srgbClr val="002177"/>
          </a:solidFill>
          <a:ln w="9525" cap="flat" cmpd="sng">
            <a:solidFill>
              <a:schemeClr val="dk1"/>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1500"/>
              <a:buFont typeface="Arial"/>
              <a:buNone/>
              <a:tabLst/>
              <a:defRPr/>
            </a:pPr>
            <a:r>
              <a:rPr kumimoji="0" lang="en-US" sz="4000" b="1" i="0" u="none" strike="noStrike" kern="0" cap="none" spc="0" normalizeH="0" baseline="0" noProof="0" dirty="0">
                <a:ln>
                  <a:noFill/>
                </a:ln>
                <a:solidFill>
                  <a:schemeClr val="lt1"/>
                </a:solidFill>
                <a:effectLst/>
                <a:uLnTx/>
                <a:uFillTx/>
                <a:latin typeface="Poppins"/>
                <a:ea typeface="Poppins"/>
                <a:cs typeface="Poppins"/>
                <a:sym typeface="Poppins"/>
              </a:rPr>
              <a:t>Meetings with Institutes of Higher Education</a:t>
            </a:r>
          </a:p>
        </p:txBody>
      </p:sp>
      <p:pic>
        <p:nvPicPr>
          <p:cNvPr id="716" name="Google Shape;716;p76" descr="A webpage titled “Inclusive Practices Resources &amp; Support” with expandable sections. The “University Letters” section is open and displays supportive statements about inclusive education from several universities, including UCLA, Loyola Marymount University, CSU Northridge, University of La Verne, and CSU Dominguez Hills."/>
          <p:cNvPicPr preferRelativeResize="0"/>
          <p:nvPr/>
        </p:nvPicPr>
        <p:blipFill>
          <a:blip r:embed="rId3">
            <a:alphaModFix/>
          </a:blip>
          <a:stretch>
            <a:fillRect/>
          </a:stretch>
        </p:blipFill>
        <p:spPr>
          <a:xfrm>
            <a:off x="656400" y="1627200"/>
            <a:ext cx="7330866" cy="4621201"/>
          </a:xfrm>
          <a:prstGeom prst="rect">
            <a:avLst/>
          </a:prstGeom>
          <a:noFill/>
          <a:ln>
            <a:noFill/>
          </a:ln>
        </p:spPr>
      </p:pic>
      <p:pic>
        <p:nvPicPr>
          <p:cNvPr id="715" name="Google Shape;715;p76" descr="  A graphic titled “LAUSD University Partners” on a chalkboard‑style background displaying logos of eight partner universities: Cal State LA, USC, CSU Dominguez Hills, UCLA, National University, University of La Verne, CSU Northridge, and Loyola Marymount University."/>
          <p:cNvPicPr preferRelativeResize="0"/>
          <p:nvPr/>
        </p:nvPicPr>
        <p:blipFill>
          <a:blip r:embed="rId4">
            <a:alphaModFix/>
          </a:blip>
          <a:stretch>
            <a:fillRect/>
          </a:stretch>
        </p:blipFill>
        <p:spPr>
          <a:xfrm>
            <a:off x="8183703" y="1302450"/>
            <a:ext cx="3927700" cy="525836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77"/>
          <p:cNvSpPr>
            <a:spLocks noGrp="1"/>
          </p:cNvSpPr>
          <p:nvPr>
            <p:ph type="title" idx="4294967295"/>
          </p:nvPr>
        </p:nvSpPr>
        <p:spPr>
          <a:xfrm>
            <a:off x="0" y="0"/>
            <a:ext cx="12192000" cy="1309200"/>
          </a:xfrm>
          <a:prstGeom prst="rect">
            <a:avLst/>
          </a:prstGeom>
          <a:solidFill>
            <a:srgbClr val="002177"/>
          </a:solidFill>
          <a:ln w="9525" cap="flat" cmpd="sng">
            <a:solidFill>
              <a:schemeClr val="dk1"/>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1500"/>
              <a:buFont typeface="Arial"/>
              <a:buNone/>
              <a:tabLst/>
              <a:defRPr/>
            </a:pPr>
            <a:r>
              <a:rPr kumimoji="0" lang="en-US" sz="4000" b="1" i="0" u="none" strike="noStrike" kern="0" cap="none" spc="0" normalizeH="0" baseline="0" noProof="0" dirty="0">
                <a:ln>
                  <a:noFill/>
                </a:ln>
                <a:solidFill>
                  <a:schemeClr val="lt1"/>
                </a:solidFill>
                <a:effectLst/>
                <a:uLnTx/>
                <a:uFillTx/>
                <a:latin typeface="Poppins"/>
                <a:ea typeface="Poppins"/>
                <a:cs typeface="Poppins"/>
                <a:sym typeface="Poppins"/>
              </a:rPr>
              <a:t>Elementary Principal Academy</a:t>
            </a:r>
          </a:p>
        </p:txBody>
      </p:sp>
      <p:sp>
        <p:nvSpPr>
          <p:cNvPr id="722" name="Google Shape;722;p77"/>
          <p:cNvSpPr txBox="1"/>
          <p:nvPr/>
        </p:nvSpPr>
        <p:spPr>
          <a:xfrm>
            <a:off x="329133" y="1406900"/>
            <a:ext cx="7551900" cy="4761900"/>
          </a:xfrm>
          <a:prstGeom prst="rect">
            <a:avLst/>
          </a:prstGeom>
          <a:noFill/>
          <a:ln>
            <a:noFill/>
          </a:ln>
        </p:spPr>
        <p:txBody>
          <a:bodyPr spcFirstLastPara="1" wrap="square" lIns="121900" tIns="121900" rIns="121900" bIns="121900" anchor="t" anchorCtr="0">
            <a:noAutofit/>
          </a:bodyPr>
          <a:lstStyle/>
          <a:p>
            <a:pPr marL="609600" lvl="0" indent="-450850" algn="l" rtl="0">
              <a:spcBef>
                <a:spcPts val="0"/>
              </a:spcBef>
              <a:spcAft>
                <a:spcPts val="0"/>
              </a:spcAft>
              <a:buClr>
                <a:schemeClr val="dk1"/>
              </a:buClr>
              <a:buSzPts val="2300"/>
              <a:buFont typeface="Poppins"/>
              <a:buChar char="●"/>
            </a:pPr>
            <a:r>
              <a:rPr lang="en-US" sz="2300">
                <a:solidFill>
                  <a:schemeClr val="dk1"/>
                </a:solidFill>
                <a:latin typeface="Poppins"/>
                <a:ea typeface="Poppins"/>
                <a:cs typeface="Poppins"/>
                <a:sym typeface="Poppins"/>
              </a:rPr>
              <a:t>Elementary Principals </a:t>
            </a:r>
            <a:endParaRPr sz="2300">
              <a:solidFill>
                <a:schemeClr val="dk1"/>
              </a:solidFill>
              <a:latin typeface="Poppins"/>
              <a:ea typeface="Poppins"/>
              <a:cs typeface="Poppins"/>
              <a:sym typeface="Poppins"/>
            </a:endParaRPr>
          </a:p>
          <a:p>
            <a:pPr marL="609600" lvl="0" indent="0" algn="l" rtl="0">
              <a:spcBef>
                <a:spcPts val="0"/>
              </a:spcBef>
              <a:spcAft>
                <a:spcPts val="0"/>
              </a:spcAft>
              <a:buNone/>
            </a:pPr>
            <a:endParaRPr sz="900">
              <a:solidFill>
                <a:schemeClr val="dk1"/>
              </a:solidFill>
              <a:latin typeface="Poppins"/>
              <a:ea typeface="Poppins"/>
              <a:cs typeface="Poppins"/>
              <a:sym typeface="Poppins"/>
            </a:endParaRPr>
          </a:p>
          <a:p>
            <a:pPr marL="609600" lvl="0" indent="-450850" algn="l" rtl="0">
              <a:spcBef>
                <a:spcPts val="0"/>
              </a:spcBef>
              <a:spcAft>
                <a:spcPts val="0"/>
              </a:spcAft>
              <a:buClr>
                <a:schemeClr val="dk1"/>
              </a:buClr>
              <a:buSzPts val="2300"/>
              <a:buFont typeface="Poppins"/>
              <a:buChar char="●"/>
            </a:pPr>
            <a:r>
              <a:rPr lang="en-US" sz="2300">
                <a:solidFill>
                  <a:schemeClr val="dk1"/>
                </a:solidFill>
                <a:latin typeface="Poppins"/>
                <a:ea typeface="Poppins"/>
                <a:cs typeface="Poppins"/>
                <a:sym typeface="Poppins"/>
              </a:rPr>
              <a:t>3 Saturday Sessions</a:t>
            </a:r>
            <a:endParaRPr sz="2300">
              <a:solidFill>
                <a:schemeClr val="dk1"/>
              </a:solidFill>
              <a:latin typeface="Poppins"/>
              <a:ea typeface="Poppins"/>
              <a:cs typeface="Poppins"/>
              <a:sym typeface="Poppins"/>
            </a:endParaRPr>
          </a:p>
          <a:p>
            <a:pPr marL="609600" lvl="0" indent="0" algn="l" rtl="0">
              <a:spcBef>
                <a:spcPts val="0"/>
              </a:spcBef>
              <a:spcAft>
                <a:spcPts val="0"/>
              </a:spcAft>
              <a:buNone/>
            </a:pPr>
            <a:endParaRPr sz="900">
              <a:solidFill>
                <a:schemeClr val="dk1"/>
              </a:solidFill>
              <a:latin typeface="Poppins"/>
              <a:ea typeface="Poppins"/>
              <a:cs typeface="Poppins"/>
              <a:sym typeface="Poppins"/>
            </a:endParaRPr>
          </a:p>
          <a:p>
            <a:pPr marL="609600" lvl="0" indent="-450850" algn="l" rtl="0">
              <a:spcBef>
                <a:spcPts val="0"/>
              </a:spcBef>
              <a:spcAft>
                <a:spcPts val="0"/>
              </a:spcAft>
              <a:buClr>
                <a:schemeClr val="dk1"/>
              </a:buClr>
              <a:buSzPts val="2300"/>
              <a:buFont typeface="Poppins"/>
              <a:buChar char="●"/>
            </a:pPr>
            <a:r>
              <a:rPr lang="en-US" sz="2300">
                <a:solidFill>
                  <a:schemeClr val="dk1"/>
                </a:solidFill>
                <a:latin typeface="Poppins"/>
                <a:ea typeface="Poppins"/>
                <a:cs typeface="Poppins"/>
                <a:sym typeface="Poppins"/>
              </a:rPr>
              <a:t>Co-Presented by CEEDAR and LAUSD</a:t>
            </a:r>
            <a:endParaRPr sz="2300">
              <a:solidFill>
                <a:schemeClr val="dk1"/>
              </a:solidFill>
              <a:latin typeface="Poppins"/>
              <a:ea typeface="Poppins"/>
              <a:cs typeface="Poppins"/>
              <a:sym typeface="Poppins"/>
            </a:endParaRPr>
          </a:p>
          <a:p>
            <a:pPr marL="609600" lvl="0" indent="0" algn="l" rtl="0">
              <a:spcBef>
                <a:spcPts val="0"/>
              </a:spcBef>
              <a:spcAft>
                <a:spcPts val="0"/>
              </a:spcAft>
              <a:buNone/>
            </a:pPr>
            <a:endParaRPr sz="900">
              <a:solidFill>
                <a:schemeClr val="dk1"/>
              </a:solidFill>
              <a:latin typeface="Poppins"/>
              <a:ea typeface="Poppins"/>
              <a:cs typeface="Poppins"/>
              <a:sym typeface="Poppins"/>
            </a:endParaRPr>
          </a:p>
          <a:p>
            <a:pPr marL="609600" lvl="0" indent="-450850" algn="l" rtl="0">
              <a:spcBef>
                <a:spcPts val="0"/>
              </a:spcBef>
              <a:spcAft>
                <a:spcPts val="0"/>
              </a:spcAft>
              <a:buClr>
                <a:schemeClr val="dk1"/>
              </a:buClr>
              <a:buSzPts val="2300"/>
              <a:buFont typeface="Poppins"/>
              <a:buChar char="●"/>
            </a:pPr>
            <a:r>
              <a:rPr lang="en-US" sz="2300">
                <a:solidFill>
                  <a:schemeClr val="dk1"/>
                </a:solidFill>
                <a:latin typeface="Poppins"/>
                <a:ea typeface="Poppins"/>
                <a:cs typeface="Poppins"/>
                <a:sym typeface="Poppins"/>
              </a:rPr>
              <a:t>Emphasis on membership and belonging, challenging behavior, students with extensive support needs, and using school site data to set goals</a:t>
            </a:r>
            <a:endParaRPr sz="2300">
              <a:solidFill>
                <a:schemeClr val="dk1"/>
              </a:solidFill>
              <a:latin typeface="Poppins"/>
              <a:ea typeface="Poppins"/>
              <a:cs typeface="Poppins"/>
              <a:sym typeface="Poppins"/>
            </a:endParaRPr>
          </a:p>
        </p:txBody>
      </p:sp>
      <p:pic>
        <p:nvPicPr>
          <p:cNvPr id="724" name="Google Shape;724;p77" descr="Photograph of a session group"/>
          <p:cNvPicPr preferRelativeResize="0"/>
          <p:nvPr/>
        </p:nvPicPr>
        <p:blipFill>
          <a:blip r:embed="rId3">
            <a:alphaModFix/>
          </a:blip>
          <a:stretch>
            <a:fillRect/>
          </a:stretch>
        </p:blipFill>
        <p:spPr>
          <a:xfrm>
            <a:off x="2530233" y="4305600"/>
            <a:ext cx="5017200" cy="2409900"/>
          </a:xfrm>
          <a:prstGeom prst="roundRect">
            <a:avLst>
              <a:gd name="adj" fmla="val 16667"/>
            </a:avLst>
          </a:prstGeom>
          <a:noFill/>
          <a:ln>
            <a:noFill/>
          </a:ln>
        </p:spPr>
      </p:pic>
      <p:pic>
        <p:nvPicPr>
          <p:cNvPr id="723" name="Google Shape;723;p77" descr="A flyer for the “Elementary Principal Institute to Maximize LRE,” hosted by LAUSD and the Division of Special Education. It invites elementary principals to attend in‑person Saturday sessions focused on increasing inclusive opportunities for students with disabilities. Dates listed are September 7, 2024 at CSULA; November 2, 2024 at Beaudry; and January 25, 2025 at a location to be determined. Sessions run from 9 a.m. to 12 p.m., with registration via Google Form. The flyer notes that attending administrators are paid at their hourly rate and will receive coaching visits from state inclusion experts. Contact information for Joyce Radcliffe is provided. Two circular photos show groups of educators collaborating."/>
          <p:cNvPicPr preferRelativeResize="0"/>
          <p:nvPr/>
        </p:nvPicPr>
        <p:blipFill>
          <a:blip r:embed="rId4">
            <a:alphaModFix/>
          </a:blip>
          <a:stretch>
            <a:fillRect/>
          </a:stretch>
        </p:blipFill>
        <p:spPr>
          <a:xfrm>
            <a:off x="8241232" y="1441567"/>
            <a:ext cx="3655033" cy="4589767"/>
          </a:xfrm>
          <a:prstGeom prst="rect">
            <a:avLst/>
          </a:prstGeom>
          <a:noFill/>
          <a:ln w="9525" cap="flat" cmpd="sng">
            <a:solidFill>
              <a:srgbClr val="595959"/>
            </a:solidFill>
            <a:prstDash val="solid"/>
            <a:round/>
            <a:headEnd type="none" w="sm" len="sm"/>
            <a:tailEnd type="none" w="sm" len="sm"/>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78"/>
          <p:cNvSpPr txBox="1">
            <a:spLocks noGrp="1"/>
          </p:cNvSpPr>
          <p:nvPr>
            <p:ph type="title" idx="4294967295"/>
          </p:nvPr>
        </p:nvSpPr>
        <p:spPr>
          <a:xfrm>
            <a:off x="415925" y="0"/>
            <a:ext cx="11360150" cy="1057275"/>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
                <a:schemeClr val="dk1"/>
              </a:buClr>
              <a:buSzPts val="3700"/>
              <a:buFont typeface="Arial"/>
              <a:buNone/>
              <a:tabLst/>
              <a:defRPr/>
            </a:pPr>
            <a:r>
              <a:rPr kumimoji="0" lang="en-US" sz="3700" b="0" i="0" u="none" strike="noStrike" kern="0" cap="none" spc="0" normalizeH="0" baseline="0" noProof="0" dirty="0">
                <a:ln>
                  <a:noFill/>
                </a:ln>
                <a:solidFill>
                  <a:schemeClr val="dk1"/>
                </a:solidFill>
                <a:effectLst/>
                <a:uLnTx/>
                <a:uFillTx/>
                <a:latin typeface="Poppins"/>
                <a:ea typeface="Poppins"/>
                <a:cs typeface="Poppins"/>
                <a:sym typeface="Poppins"/>
              </a:rPr>
              <a:t>Slides from the Academy</a:t>
            </a:r>
          </a:p>
        </p:txBody>
      </p:sp>
      <p:sp>
        <p:nvSpPr>
          <p:cNvPr id="732" name="Google Shape;732;p78"/>
          <p:cNvSpPr/>
          <p:nvPr/>
        </p:nvSpPr>
        <p:spPr>
          <a:xfrm>
            <a:off x="1440533" y="1452867"/>
            <a:ext cx="4395600" cy="25323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a:t>Participation, Membership, and Belonging</a:t>
            </a:r>
            <a:endParaRPr sz="1900"/>
          </a:p>
          <a:p>
            <a:pPr marL="0" lvl="0" indent="0" algn="ctr" rtl="0">
              <a:spcBef>
                <a:spcPts val="0"/>
              </a:spcBef>
              <a:spcAft>
                <a:spcPts val="0"/>
              </a:spcAft>
              <a:buNone/>
            </a:pPr>
            <a:endParaRPr sz="1900"/>
          </a:p>
          <a:p>
            <a:pPr marL="0" lvl="0" indent="0" algn="ctr" rtl="0">
              <a:spcBef>
                <a:spcPts val="0"/>
              </a:spcBef>
              <a:spcAft>
                <a:spcPts val="0"/>
              </a:spcAft>
              <a:buNone/>
            </a:pPr>
            <a:endParaRPr sz="1900"/>
          </a:p>
          <a:p>
            <a:pPr marL="0" lvl="0" indent="0" algn="ctr" rtl="0">
              <a:spcBef>
                <a:spcPts val="0"/>
              </a:spcBef>
              <a:spcAft>
                <a:spcPts val="0"/>
              </a:spcAft>
              <a:buNone/>
            </a:pPr>
            <a:endParaRPr sz="1900"/>
          </a:p>
          <a:p>
            <a:pPr marL="0" lvl="0" indent="0" algn="ctr" rtl="0">
              <a:spcBef>
                <a:spcPts val="0"/>
              </a:spcBef>
              <a:spcAft>
                <a:spcPts val="0"/>
              </a:spcAft>
              <a:buNone/>
            </a:pPr>
            <a:endParaRPr sz="1900"/>
          </a:p>
          <a:p>
            <a:pPr marL="0" lvl="0" indent="0" algn="ctr" rtl="0">
              <a:spcBef>
                <a:spcPts val="0"/>
              </a:spcBef>
              <a:spcAft>
                <a:spcPts val="0"/>
              </a:spcAft>
              <a:buNone/>
            </a:pPr>
            <a:endParaRPr sz="1900"/>
          </a:p>
          <a:p>
            <a:pPr marL="0" lvl="0" indent="0" algn="ctr" rtl="0">
              <a:spcBef>
                <a:spcPts val="0"/>
              </a:spcBef>
              <a:spcAft>
                <a:spcPts val="0"/>
              </a:spcAft>
              <a:buNone/>
            </a:pPr>
            <a:endParaRPr sz="1900"/>
          </a:p>
        </p:txBody>
      </p:sp>
      <p:pic>
        <p:nvPicPr>
          <p:cNvPr id="733" name="Google Shape;733;p78">
            <a:extLst>
              <a:ext uri="{C183D7F6-B498-43B3-948B-1728B52AA6E4}">
                <adec:decorative xmlns:adec="http://schemas.microsoft.com/office/drawing/2017/decorative" val="1"/>
              </a:ext>
            </a:extLst>
          </p:cNvPr>
          <p:cNvPicPr preferRelativeResize="0"/>
          <p:nvPr/>
        </p:nvPicPr>
        <p:blipFill rotWithShape="1">
          <a:blip r:embed="rId3">
            <a:alphaModFix/>
          </a:blip>
          <a:srcRect l="13637"/>
          <a:stretch/>
        </p:blipFill>
        <p:spPr>
          <a:xfrm>
            <a:off x="2425533" y="2295967"/>
            <a:ext cx="2560400" cy="1522433"/>
          </a:xfrm>
          <a:prstGeom prst="rect">
            <a:avLst/>
          </a:prstGeom>
          <a:noFill/>
          <a:ln>
            <a:noFill/>
          </a:ln>
        </p:spPr>
      </p:pic>
      <p:pic>
        <p:nvPicPr>
          <p:cNvPr id="730" name="Google Shape;730;p78" descr=" A chart titled “What does your school data say?” showing two LRE indicators with columns for Your School Rate, District Target, and Target Met. Indicator 5a, “LRE Rate: In Regular Class more than 80%,” has a district target of 67%. Indicator 5b, “LRE Rate: In Regular Class less than 40%,” has a district target of 13.5%. Both school‑rate fields are blank. A note below prompts users to generate their school’s data to determine whether district targets were met."/>
          <p:cNvPicPr preferRelativeResize="0"/>
          <p:nvPr/>
        </p:nvPicPr>
        <p:blipFill>
          <a:blip r:embed="rId4">
            <a:alphaModFix/>
          </a:blip>
          <a:stretch>
            <a:fillRect/>
          </a:stretch>
        </p:blipFill>
        <p:spPr>
          <a:xfrm>
            <a:off x="6843433" y="1462750"/>
            <a:ext cx="4604701" cy="2607299"/>
          </a:xfrm>
          <a:prstGeom prst="rect">
            <a:avLst/>
          </a:prstGeom>
          <a:noFill/>
          <a:ln>
            <a:noFill/>
          </a:ln>
        </p:spPr>
      </p:pic>
      <p:pic>
        <p:nvPicPr>
          <p:cNvPr id="731" name="Google Shape;731;p78" descr="A reframing card with four sections. The Traditional View says the student is always out of their seat and disturbing others. The Student View explains it is hard to sit still for long periods and moving helps with focus. The Reflective Question asks how the classroom can allow physical movement while maintaining engagement. The Rightful Presence Reframing states the student learns best when given regular opportunities to move."/>
          <p:cNvPicPr preferRelativeResize="0"/>
          <p:nvPr/>
        </p:nvPicPr>
        <p:blipFill>
          <a:blip r:embed="rId5">
            <a:alphaModFix/>
          </a:blip>
          <a:stretch>
            <a:fillRect/>
          </a:stretch>
        </p:blipFill>
        <p:spPr>
          <a:xfrm>
            <a:off x="4394197" y="4377150"/>
            <a:ext cx="4495099" cy="23815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79"/>
          <p:cNvSpPr>
            <a:spLocks noGrp="1"/>
          </p:cNvSpPr>
          <p:nvPr>
            <p:ph type="title" idx="4294967295"/>
          </p:nvPr>
        </p:nvSpPr>
        <p:spPr>
          <a:xfrm>
            <a:off x="0" y="0"/>
            <a:ext cx="12192000" cy="1309200"/>
          </a:xfrm>
          <a:prstGeom prst="rect">
            <a:avLst/>
          </a:prstGeom>
          <a:solidFill>
            <a:srgbClr val="002177"/>
          </a:solidFill>
          <a:ln w="9525" cap="flat" cmpd="sng">
            <a:solidFill>
              <a:schemeClr val="dk1"/>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1500"/>
              <a:buFont typeface="Arial"/>
              <a:buNone/>
              <a:tabLst/>
              <a:defRPr/>
            </a:pPr>
            <a:r>
              <a:rPr kumimoji="0" lang="en-US" sz="4000" b="1" i="0" u="none" strike="noStrike" kern="0" cap="none" spc="0" normalizeH="0" baseline="0" noProof="0" dirty="0">
                <a:ln>
                  <a:noFill/>
                </a:ln>
                <a:solidFill>
                  <a:schemeClr val="lt1"/>
                </a:solidFill>
                <a:effectLst/>
                <a:uLnTx/>
                <a:uFillTx/>
                <a:latin typeface="Poppins"/>
                <a:ea typeface="Poppins"/>
                <a:cs typeface="Poppins"/>
                <a:sym typeface="Poppins"/>
              </a:rPr>
              <a:t>Results</a:t>
            </a:r>
          </a:p>
        </p:txBody>
      </p:sp>
      <p:sp>
        <p:nvSpPr>
          <p:cNvPr id="740" name="Google Shape;740;p79"/>
          <p:cNvSpPr txBox="1"/>
          <p:nvPr/>
        </p:nvSpPr>
        <p:spPr>
          <a:xfrm>
            <a:off x="541400" y="1213933"/>
            <a:ext cx="10974300" cy="729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700" b="1">
                <a:solidFill>
                  <a:schemeClr val="dk1"/>
                </a:solidFill>
                <a:latin typeface="Poppins"/>
                <a:ea typeface="Poppins"/>
                <a:cs typeface="Poppins"/>
                <a:sym typeface="Poppins"/>
              </a:rPr>
              <a:t>What did you find most valuable about this professional learning series? </a:t>
            </a:r>
            <a:endParaRPr sz="2700" b="1">
              <a:solidFill>
                <a:schemeClr val="dk1"/>
              </a:solidFill>
              <a:latin typeface="Poppins"/>
              <a:ea typeface="Poppins"/>
              <a:cs typeface="Poppins"/>
              <a:sym typeface="Poppins"/>
            </a:endParaRPr>
          </a:p>
        </p:txBody>
      </p:sp>
      <p:sp>
        <p:nvSpPr>
          <p:cNvPr id="739" name="Google Shape;739;p79"/>
          <p:cNvSpPr txBox="1"/>
          <p:nvPr/>
        </p:nvSpPr>
        <p:spPr>
          <a:xfrm>
            <a:off x="541400" y="2327333"/>
            <a:ext cx="11109300" cy="2850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100" i="1">
                <a:solidFill>
                  <a:schemeClr val="dk1"/>
                </a:solidFill>
                <a:latin typeface="Poppins"/>
                <a:ea typeface="Poppins"/>
                <a:cs typeface="Poppins"/>
                <a:sym typeface="Poppins"/>
              </a:rPr>
              <a:t>“The videos and discussions were inspiring. This professional development helped me reaffirm the importance of the work.” </a:t>
            </a:r>
            <a:endParaRPr sz="2100" i="1">
              <a:solidFill>
                <a:schemeClr val="dk1"/>
              </a:solidFill>
              <a:latin typeface="Poppins"/>
              <a:ea typeface="Poppins"/>
              <a:cs typeface="Poppins"/>
              <a:sym typeface="Poppins"/>
            </a:endParaRPr>
          </a:p>
          <a:p>
            <a:pPr marL="0" lvl="0" indent="0" algn="l" rtl="0">
              <a:spcBef>
                <a:spcPts val="0"/>
              </a:spcBef>
              <a:spcAft>
                <a:spcPts val="0"/>
              </a:spcAft>
              <a:buNone/>
            </a:pPr>
            <a:endParaRPr sz="2100" i="1">
              <a:solidFill>
                <a:schemeClr val="dk1"/>
              </a:solidFill>
              <a:latin typeface="Poppins"/>
              <a:ea typeface="Poppins"/>
              <a:cs typeface="Poppins"/>
              <a:sym typeface="Poppins"/>
            </a:endParaRPr>
          </a:p>
          <a:p>
            <a:pPr marL="0" lvl="0" indent="0" algn="l" rtl="0">
              <a:spcBef>
                <a:spcPts val="0"/>
              </a:spcBef>
              <a:spcAft>
                <a:spcPts val="0"/>
              </a:spcAft>
              <a:buNone/>
            </a:pPr>
            <a:r>
              <a:rPr lang="en-US" sz="2100" i="1">
                <a:solidFill>
                  <a:schemeClr val="dk1"/>
                </a:solidFill>
                <a:latin typeface="Poppins"/>
                <a:ea typeface="Poppins"/>
                <a:cs typeface="Poppins"/>
                <a:sym typeface="Poppins"/>
              </a:rPr>
              <a:t>“Sharing with colleagues, providing a safe space to discuss hard questions, and the reframing cards.”</a:t>
            </a:r>
            <a:endParaRPr sz="2100" i="1">
              <a:solidFill>
                <a:schemeClr val="dk1"/>
              </a:solidFill>
              <a:latin typeface="Poppins"/>
              <a:ea typeface="Poppins"/>
              <a:cs typeface="Poppins"/>
              <a:sym typeface="Poppins"/>
            </a:endParaRPr>
          </a:p>
          <a:p>
            <a:pPr marL="0" lvl="0" indent="0" algn="l" rtl="0">
              <a:spcBef>
                <a:spcPts val="0"/>
              </a:spcBef>
              <a:spcAft>
                <a:spcPts val="0"/>
              </a:spcAft>
              <a:buNone/>
            </a:pPr>
            <a:endParaRPr sz="2100" i="1">
              <a:solidFill>
                <a:schemeClr val="dk1"/>
              </a:solidFill>
              <a:latin typeface="Poppins"/>
              <a:ea typeface="Poppins"/>
              <a:cs typeface="Poppins"/>
              <a:sym typeface="Poppins"/>
            </a:endParaRPr>
          </a:p>
          <a:p>
            <a:pPr marL="0" lvl="0" indent="0" algn="l" rtl="0">
              <a:spcBef>
                <a:spcPts val="0"/>
              </a:spcBef>
              <a:spcAft>
                <a:spcPts val="0"/>
              </a:spcAft>
              <a:buNone/>
            </a:pPr>
            <a:r>
              <a:rPr lang="en-US" sz="2100" i="1">
                <a:solidFill>
                  <a:schemeClr val="dk1"/>
                </a:solidFill>
                <a:latin typeface="Poppins"/>
                <a:ea typeface="Poppins"/>
                <a:cs typeface="Poppins"/>
                <a:sym typeface="Poppins"/>
              </a:rPr>
              <a:t>“It was powerful to hear from the guest speaker, Alison, learning about her experience and perspective.” </a:t>
            </a:r>
            <a:endParaRPr sz="2100" i="1">
              <a:solidFill>
                <a:schemeClr val="dk1"/>
              </a:solidFill>
              <a:latin typeface="Poppins"/>
              <a:ea typeface="Poppins"/>
              <a:cs typeface="Poppins"/>
              <a:sym typeface="Poppins"/>
            </a:endParaRPr>
          </a:p>
          <a:p>
            <a:pPr marL="0" lvl="0" indent="0" algn="l" rtl="0">
              <a:spcBef>
                <a:spcPts val="0"/>
              </a:spcBef>
              <a:spcAft>
                <a:spcPts val="0"/>
              </a:spcAft>
              <a:buNone/>
            </a:pPr>
            <a:endParaRPr sz="2100" i="1">
              <a:solidFill>
                <a:schemeClr val="dk1"/>
              </a:solidFill>
              <a:latin typeface="Poppins"/>
              <a:ea typeface="Poppins"/>
              <a:cs typeface="Poppins"/>
              <a:sym typeface="Poppins"/>
            </a:endParaRPr>
          </a:p>
        </p:txBody>
      </p:sp>
      <p:sp>
        <p:nvSpPr>
          <p:cNvPr id="741" name="Google Shape;741;p79"/>
          <p:cNvSpPr txBox="1"/>
          <p:nvPr/>
        </p:nvSpPr>
        <p:spPr>
          <a:xfrm>
            <a:off x="666800" y="5311500"/>
            <a:ext cx="10858500" cy="39123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000" b="1">
                <a:solidFill>
                  <a:schemeClr val="dk1"/>
                </a:solidFill>
                <a:latin typeface="Poppins"/>
                <a:ea typeface="Poppins"/>
                <a:cs typeface="Poppins"/>
                <a:sym typeface="Poppins"/>
              </a:rPr>
              <a:t>*96% participant satisfaction rate with the Elementary Principal Institute series</a:t>
            </a:r>
            <a:endParaRPr sz="2000" b="1">
              <a:solidFill>
                <a:schemeClr val="dk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80"/>
          <p:cNvSpPr>
            <a:spLocks noGrp="1"/>
          </p:cNvSpPr>
          <p:nvPr>
            <p:ph type="title" idx="4294967295"/>
          </p:nvPr>
        </p:nvSpPr>
        <p:spPr>
          <a:xfrm>
            <a:off x="0" y="0"/>
            <a:ext cx="12192000" cy="1309200"/>
          </a:xfrm>
          <a:prstGeom prst="rect">
            <a:avLst/>
          </a:prstGeom>
          <a:solidFill>
            <a:srgbClr val="002177"/>
          </a:solidFill>
          <a:ln w="9525" cap="flat" cmpd="sng">
            <a:solidFill>
              <a:schemeClr val="dk1"/>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1500"/>
              <a:buFont typeface="Arial"/>
              <a:buNone/>
              <a:tabLst/>
              <a:defRPr/>
            </a:pPr>
            <a:r>
              <a:rPr kumimoji="0" lang="en-US" sz="4000" b="1" i="0" u="none" strike="noStrike" kern="0" cap="none" spc="0" normalizeH="0" baseline="0" noProof="0" dirty="0">
                <a:ln>
                  <a:noFill/>
                </a:ln>
                <a:solidFill>
                  <a:schemeClr val="lt1"/>
                </a:solidFill>
                <a:effectLst/>
                <a:uLnTx/>
                <a:uFillTx/>
                <a:latin typeface="Poppins"/>
                <a:ea typeface="Poppins"/>
                <a:cs typeface="Poppins"/>
                <a:sym typeface="Poppins"/>
              </a:rPr>
              <a:t>Next Steps</a:t>
            </a:r>
          </a:p>
        </p:txBody>
      </p:sp>
      <p:sp>
        <p:nvSpPr>
          <p:cNvPr id="747" name="Google Shape;747;p80"/>
          <p:cNvSpPr txBox="1"/>
          <p:nvPr/>
        </p:nvSpPr>
        <p:spPr>
          <a:xfrm>
            <a:off x="590233" y="1549333"/>
            <a:ext cx="10698000" cy="4761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500">
                <a:solidFill>
                  <a:schemeClr val="dk1"/>
                </a:solidFill>
                <a:latin typeface="Poppins"/>
                <a:ea typeface="Poppins"/>
                <a:cs typeface="Poppins"/>
                <a:sym typeface="Poppins"/>
              </a:rPr>
              <a:t>Four of the Principals from the first set of schools have asked for additional optional support in the form of a walkthrough with SIP </a:t>
            </a:r>
            <a:endParaRPr sz="2500">
              <a:solidFill>
                <a:schemeClr val="dk1"/>
              </a:solidFill>
              <a:latin typeface="Poppins"/>
              <a:ea typeface="Poppins"/>
              <a:cs typeface="Poppins"/>
              <a:sym typeface="Poppins"/>
            </a:endParaRPr>
          </a:p>
          <a:p>
            <a:pPr marL="0" lvl="0" indent="0" algn="l" rtl="0">
              <a:spcBef>
                <a:spcPts val="0"/>
              </a:spcBef>
              <a:spcAft>
                <a:spcPts val="0"/>
              </a:spcAft>
              <a:buNone/>
            </a:pPr>
            <a:r>
              <a:rPr lang="en-US" sz="2500">
                <a:solidFill>
                  <a:schemeClr val="dk1"/>
                </a:solidFill>
                <a:latin typeface="Poppins"/>
                <a:ea typeface="Poppins"/>
                <a:cs typeface="Poppins"/>
                <a:sym typeface="Poppins"/>
              </a:rPr>
              <a:t>(Supporting Innovative Practices)</a:t>
            </a:r>
            <a:endParaRPr sz="25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500"/>
              <a:buFont typeface="Arial"/>
              <a:buNone/>
            </a:pPr>
            <a:endParaRPr sz="2500">
              <a:solidFill>
                <a:schemeClr val="dk1"/>
              </a:solidFill>
              <a:latin typeface="Poppins"/>
              <a:ea typeface="Poppins"/>
              <a:cs typeface="Poppins"/>
              <a:sym typeface="Poppins"/>
            </a:endParaRPr>
          </a:p>
          <a:p>
            <a:pPr marL="0" lvl="0" indent="0" algn="l" rtl="0">
              <a:spcBef>
                <a:spcPts val="0"/>
              </a:spcBef>
              <a:spcAft>
                <a:spcPts val="0"/>
              </a:spcAft>
              <a:buNone/>
            </a:pPr>
            <a:r>
              <a:rPr lang="en-US" sz="2500">
                <a:solidFill>
                  <a:schemeClr val="dk1"/>
                </a:solidFill>
                <a:latin typeface="Poppins"/>
                <a:ea typeface="Poppins"/>
                <a:cs typeface="Poppins"/>
                <a:sym typeface="Poppins"/>
              </a:rPr>
              <a:t>Offering Principal Institute for a new set of schools</a:t>
            </a:r>
            <a:endParaRPr sz="2500">
              <a:solidFill>
                <a:schemeClr val="dk1"/>
              </a:solidFill>
              <a:latin typeface="Poppins"/>
              <a:ea typeface="Poppins"/>
              <a:cs typeface="Poppins"/>
              <a:sym typeface="Poppins"/>
            </a:endParaRPr>
          </a:p>
          <a:p>
            <a:pPr marL="0" lvl="0" indent="0" algn="l" rtl="0">
              <a:spcBef>
                <a:spcPts val="0"/>
              </a:spcBef>
              <a:spcAft>
                <a:spcPts val="0"/>
              </a:spcAft>
              <a:buNone/>
            </a:pPr>
            <a:endParaRPr sz="2500">
              <a:solidFill>
                <a:schemeClr val="dk1"/>
              </a:solidFill>
              <a:latin typeface="Poppins"/>
              <a:ea typeface="Poppins"/>
              <a:cs typeface="Poppins"/>
              <a:sym typeface="Poppins"/>
            </a:endParaRPr>
          </a:p>
          <a:p>
            <a:pPr marL="0" lvl="0" indent="0" algn="l" rtl="0">
              <a:spcBef>
                <a:spcPts val="0"/>
              </a:spcBef>
              <a:spcAft>
                <a:spcPts val="0"/>
              </a:spcAft>
              <a:buNone/>
            </a:pPr>
            <a:r>
              <a:rPr lang="en-US" sz="2500">
                <a:solidFill>
                  <a:schemeClr val="dk1"/>
                </a:solidFill>
                <a:latin typeface="Poppins"/>
                <a:ea typeface="Poppins"/>
                <a:cs typeface="Poppins"/>
                <a:sym typeface="Poppins"/>
              </a:rPr>
              <a:t>Providing ongoing coaching and PD support to</a:t>
            </a:r>
            <a:endParaRPr sz="2500">
              <a:solidFill>
                <a:schemeClr val="dk1"/>
              </a:solidFill>
              <a:latin typeface="Poppins"/>
              <a:ea typeface="Poppins"/>
              <a:cs typeface="Poppins"/>
              <a:sym typeface="Poppins"/>
            </a:endParaRPr>
          </a:p>
          <a:p>
            <a:pPr marL="0" lvl="0" indent="0" algn="l" rtl="0">
              <a:spcBef>
                <a:spcPts val="0"/>
              </a:spcBef>
              <a:spcAft>
                <a:spcPts val="0"/>
              </a:spcAft>
              <a:buNone/>
            </a:pPr>
            <a:r>
              <a:rPr lang="en-US" sz="2500">
                <a:solidFill>
                  <a:schemeClr val="dk1"/>
                </a:solidFill>
                <a:latin typeface="Poppins"/>
                <a:ea typeface="Poppins"/>
                <a:cs typeface="Poppins"/>
                <a:sym typeface="Poppins"/>
              </a:rPr>
              <a:t>LAUSD coaches working with demonstration sites </a:t>
            </a:r>
            <a:endParaRPr sz="2500">
              <a:solidFill>
                <a:schemeClr val="dk1"/>
              </a:solidFill>
              <a:latin typeface="Poppins"/>
              <a:ea typeface="Poppins"/>
              <a:cs typeface="Poppins"/>
              <a:sym typeface="Poppins"/>
            </a:endParaRPr>
          </a:p>
          <a:p>
            <a:pPr marL="0" lvl="0" indent="0" algn="l" rtl="0">
              <a:spcBef>
                <a:spcPts val="0"/>
              </a:spcBef>
              <a:spcAft>
                <a:spcPts val="0"/>
              </a:spcAft>
              <a:buNone/>
            </a:pPr>
            <a:r>
              <a:rPr lang="en-US" sz="2500">
                <a:solidFill>
                  <a:schemeClr val="dk1"/>
                </a:solidFill>
                <a:latin typeface="Poppins"/>
                <a:ea typeface="Poppins"/>
                <a:cs typeface="Poppins"/>
                <a:sym typeface="Poppins"/>
              </a:rPr>
              <a:t>(supported by SIP)</a:t>
            </a:r>
            <a:endParaRPr sz="2500">
              <a:solidFill>
                <a:schemeClr val="dk1"/>
              </a:solidFill>
              <a:latin typeface="Poppins"/>
              <a:ea typeface="Poppins"/>
              <a:cs typeface="Poppins"/>
              <a:sym typeface="Poppins"/>
            </a:endParaRPr>
          </a:p>
          <a:p>
            <a:pPr marL="0" lvl="0" indent="0" algn="l" rtl="0">
              <a:spcBef>
                <a:spcPts val="0"/>
              </a:spcBef>
              <a:spcAft>
                <a:spcPts val="0"/>
              </a:spcAft>
              <a:buNone/>
            </a:pPr>
            <a:endParaRPr sz="2500">
              <a:solidFill>
                <a:schemeClr val="dk1"/>
              </a:solidFill>
              <a:latin typeface="Poppins"/>
              <a:ea typeface="Poppins"/>
              <a:cs typeface="Poppins"/>
              <a:sym typeface="Poppins"/>
            </a:endParaRPr>
          </a:p>
        </p:txBody>
      </p:sp>
      <p:pic>
        <p:nvPicPr>
          <p:cNvPr id="748" name="Google Shape;748;p80" descr="Supporting Innovative Practices logo"/>
          <p:cNvPicPr preferRelativeResize="0"/>
          <p:nvPr/>
        </p:nvPicPr>
        <p:blipFill>
          <a:blip r:embed="rId3">
            <a:alphaModFix/>
          </a:blip>
          <a:stretch>
            <a:fillRect/>
          </a:stretch>
        </p:blipFill>
        <p:spPr>
          <a:xfrm>
            <a:off x="8978367" y="4014233"/>
            <a:ext cx="2760734" cy="276073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5"/>
          <p:cNvSpPr txBox="1">
            <a:spLocks noGrp="1"/>
          </p:cNvSpPr>
          <p:nvPr>
            <p:ph type="title" idx="4294967295"/>
          </p:nvPr>
        </p:nvSpPr>
        <p:spPr>
          <a:xfrm>
            <a:off x="790575" y="342900"/>
            <a:ext cx="9320213" cy="10191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70000"/>
              </a:lnSpc>
              <a:spcBef>
                <a:spcPts val="0"/>
              </a:spcBef>
              <a:spcAft>
                <a:spcPts val="0"/>
              </a:spcAft>
              <a:buClr>
                <a:schemeClr val="lt1"/>
              </a:buClr>
              <a:buSzPts val="6200"/>
              <a:buFont typeface="Arial"/>
              <a:buNone/>
              <a:tabLst/>
              <a:defRPr/>
            </a:pPr>
            <a:r>
              <a:rPr kumimoji="0" lang="en-US" sz="5800" b="1" i="0" u="none" strike="noStrike" kern="0" cap="none" spc="0" normalizeH="0" baseline="0" noProof="0" dirty="0">
                <a:ln>
                  <a:noFill/>
                </a:ln>
                <a:solidFill>
                  <a:schemeClr val="lt1"/>
                </a:solidFill>
                <a:effectLst/>
                <a:uLnTx/>
                <a:uFillTx/>
                <a:latin typeface="Arial"/>
                <a:ea typeface="Arial"/>
                <a:cs typeface="Arial"/>
                <a:sym typeface="Arial"/>
              </a:rPr>
              <a:t>Welcome &amp; Introductions </a:t>
            </a:r>
          </a:p>
        </p:txBody>
      </p:sp>
      <p:pic>
        <p:nvPicPr>
          <p:cNvPr id="334" name="Google Shape;334;p45" descr="Dr. David DeMatthews headshot"/>
          <p:cNvPicPr preferRelativeResize="0"/>
          <p:nvPr/>
        </p:nvPicPr>
        <p:blipFill rotWithShape="1">
          <a:blip r:embed="rId3">
            <a:alphaModFix/>
          </a:blip>
          <a:srcRect/>
          <a:stretch/>
        </p:blipFill>
        <p:spPr>
          <a:xfrm>
            <a:off x="669500" y="1361775"/>
            <a:ext cx="1609575" cy="2011975"/>
          </a:xfrm>
          <a:prstGeom prst="rect">
            <a:avLst/>
          </a:prstGeom>
          <a:noFill/>
          <a:ln>
            <a:noFill/>
          </a:ln>
        </p:spPr>
      </p:pic>
      <p:sp>
        <p:nvSpPr>
          <p:cNvPr id="3" name="Google Shape;333;p45"/>
          <p:cNvSpPr txBox="1">
            <a:spLocks/>
          </p:cNvSpPr>
          <p:nvPr/>
        </p:nvSpPr>
        <p:spPr>
          <a:xfrm>
            <a:off x="2551163" y="1572150"/>
            <a:ext cx="3470400" cy="1291200"/>
          </a:xfrm>
          <a:prstGeom prst="rect">
            <a:avLst/>
          </a:prstGeom>
          <a:solidFill>
            <a:srgbClr val="E4E4E4"/>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2400"/>
            </a:pPr>
            <a:r>
              <a:rPr lang="en-US" sz="1800" b="1">
                <a:latin typeface="Arial"/>
                <a:ea typeface="Arial"/>
                <a:cs typeface="Arial"/>
                <a:sym typeface="Arial"/>
              </a:rPr>
              <a:t>Dr. David DeMatthews</a:t>
            </a:r>
            <a:endParaRPr lang="en-US" sz="1800">
              <a:latin typeface="Arial"/>
              <a:ea typeface="Arial"/>
              <a:cs typeface="Arial"/>
              <a:sym typeface="Arial"/>
            </a:endParaRPr>
          </a:p>
          <a:p>
            <a:pPr marL="0" indent="0">
              <a:spcBef>
                <a:spcPts val="0"/>
              </a:spcBef>
              <a:buSzPts val="2400"/>
            </a:pPr>
            <a:r>
              <a:rPr lang="en-US" sz="1600">
                <a:solidFill>
                  <a:srgbClr val="242424"/>
                </a:solidFill>
                <a:latin typeface="Arial"/>
                <a:ea typeface="Arial"/>
                <a:cs typeface="Arial"/>
                <a:sym typeface="Arial"/>
              </a:rPr>
              <a:t>Professor, Department of Education Leadership and Policy,</a:t>
            </a:r>
            <a:endParaRPr lang="en-US" sz="1600">
              <a:solidFill>
                <a:srgbClr val="212529"/>
              </a:solidFill>
              <a:latin typeface="Arial"/>
              <a:ea typeface="Arial"/>
              <a:cs typeface="Arial"/>
              <a:sym typeface="Arial"/>
            </a:endParaRPr>
          </a:p>
          <a:p>
            <a:pPr marL="0" indent="0">
              <a:spcBef>
                <a:spcPts val="0"/>
              </a:spcBef>
              <a:buSzPts val="2400"/>
            </a:pPr>
            <a:r>
              <a:rPr lang="en-US" sz="1600">
                <a:solidFill>
                  <a:srgbClr val="000000"/>
                </a:solidFill>
                <a:latin typeface="Arial"/>
                <a:ea typeface="Arial"/>
                <a:cs typeface="Arial"/>
                <a:sym typeface="Arial"/>
              </a:rPr>
              <a:t>The University of Texas at Austin</a:t>
            </a:r>
          </a:p>
          <a:p>
            <a:pPr marL="0" indent="0"/>
            <a:endParaRPr lang="en-US" sz="2200" dirty="0"/>
          </a:p>
        </p:txBody>
      </p:sp>
      <p:pic>
        <p:nvPicPr>
          <p:cNvPr id="335" name="Google Shape;335;p45" descr="Dr. Bobbi Newman headshot"/>
          <p:cNvPicPr preferRelativeResize="0"/>
          <p:nvPr/>
        </p:nvPicPr>
        <p:blipFill rotWithShape="1">
          <a:blip r:embed="rId4">
            <a:alphaModFix/>
          </a:blip>
          <a:srcRect/>
          <a:stretch/>
        </p:blipFill>
        <p:spPr>
          <a:xfrm>
            <a:off x="504950" y="4668088"/>
            <a:ext cx="1609343" cy="2011680"/>
          </a:xfrm>
          <a:prstGeom prst="rect">
            <a:avLst/>
          </a:prstGeom>
          <a:noFill/>
          <a:ln>
            <a:noFill/>
          </a:ln>
        </p:spPr>
      </p:pic>
      <p:sp>
        <p:nvSpPr>
          <p:cNvPr id="5" name="Google Shape;336;p45"/>
          <p:cNvSpPr txBox="1">
            <a:spLocks/>
          </p:cNvSpPr>
          <p:nvPr/>
        </p:nvSpPr>
        <p:spPr>
          <a:xfrm>
            <a:off x="2378875" y="5152650"/>
            <a:ext cx="3470400" cy="1291200"/>
          </a:xfrm>
          <a:prstGeom prst="rect">
            <a:avLst/>
          </a:prstGeom>
          <a:solidFill>
            <a:srgbClr val="E4E4E4"/>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1100"/>
            </a:pPr>
            <a:r>
              <a:rPr lang="en-US" sz="1800" b="1">
                <a:latin typeface="Arial"/>
                <a:ea typeface="Arial"/>
                <a:cs typeface="Arial"/>
                <a:sym typeface="Arial"/>
              </a:rPr>
              <a:t>Dr. Bobbi Newman </a:t>
            </a:r>
          </a:p>
          <a:p>
            <a:pPr marL="0" indent="0">
              <a:spcBef>
                <a:spcPts val="0"/>
              </a:spcBef>
              <a:buSzPts val="2400"/>
            </a:pPr>
            <a:r>
              <a:rPr lang="en-US" sz="1600">
                <a:solidFill>
                  <a:srgbClr val="1C252D"/>
                </a:solidFill>
                <a:latin typeface="Arial"/>
                <a:ea typeface="Arial"/>
                <a:cs typeface="Arial"/>
                <a:sym typeface="Arial"/>
              </a:rPr>
              <a:t>State Lead for CEEDAR Center, Principal Researcher, </a:t>
            </a:r>
            <a:r>
              <a:rPr lang="en-US" sz="1600">
                <a:latin typeface="Arial"/>
                <a:ea typeface="Arial"/>
                <a:cs typeface="Arial"/>
                <a:sym typeface="Arial"/>
              </a:rPr>
              <a:t>American Institute for Research (AIR)</a:t>
            </a:r>
            <a:endParaRPr lang="en-US" sz="1600">
              <a:solidFill>
                <a:srgbClr val="1C252D"/>
              </a:solidFill>
              <a:latin typeface="Arial"/>
              <a:ea typeface="Arial"/>
              <a:cs typeface="Arial"/>
              <a:sym typeface="Arial"/>
            </a:endParaRPr>
          </a:p>
          <a:p>
            <a:pPr marL="0" indent="0"/>
            <a:endParaRPr lang="en-US" sz="2200" dirty="0">
              <a:latin typeface="Arial"/>
              <a:ea typeface="Arial"/>
              <a:cs typeface="Arial"/>
              <a:sym typeface="Arial"/>
            </a:endParaRPr>
          </a:p>
        </p:txBody>
      </p:sp>
      <p:pic>
        <p:nvPicPr>
          <p:cNvPr id="337" name="Google Shape;337;p45" descr="Nichole Spalding headshot"/>
          <p:cNvPicPr preferRelativeResize="0"/>
          <p:nvPr/>
        </p:nvPicPr>
        <p:blipFill rotWithShape="1">
          <a:blip r:embed="rId5">
            <a:alphaModFix/>
          </a:blip>
          <a:srcRect/>
          <a:stretch/>
        </p:blipFill>
        <p:spPr>
          <a:xfrm>
            <a:off x="6476377" y="1209375"/>
            <a:ext cx="1488848" cy="2011976"/>
          </a:xfrm>
          <a:prstGeom prst="rect">
            <a:avLst/>
          </a:prstGeom>
          <a:noFill/>
          <a:ln>
            <a:noFill/>
          </a:ln>
        </p:spPr>
      </p:pic>
      <p:sp>
        <p:nvSpPr>
          <p:cNvPr id="9" name="Google Shape;338;p45"/>
          <p:cNvSpPr txBox="1">
            <a:spLocks/>
          </p:cNvSpPr>
          <p:nvPr/>
        </p:nvSpPr>
        <p:spPr>
          <a:xfrm>
            <a:off x="8248827" y="1572150"/>
            <a:ext cx="2998200" cy="1291200"/>
          </a:xfrm>
          <a:prstGeom prst="rect">
            <a:avLst/>
          </a:prstGeom>
          <a:solidFill>
            <a:srgbClr val="E4E4E4"/>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2400"/>
            </a:pPr>
            <a:r>
              <a:rPr lang="en-US" sz="1800" b="1">
                <a:latin typeface="Arial"/>
                <a:ea typeface="Arial"/>
                <a:cs typeface="Arial"/>
                <a:sym typeface="Arial"/>
              </a:rPr>
              <a:t>Nichole Spalding</a:t>
            </a:r>
            <a:endParaRPr lang="en-US" sz="1800">
              <a:latin typeface="Arial"/>
              <a:ea typeface="Arial"/>
              <a:cs typeface="Arial"/>
              <a:sym typeface="Arial"/>
            </a:endParaRPr>
          </a:p>
          <a:p>
            <a:pPr marL="0" indent="0">
              <a:spcBef>
                <a:spcPts val="0"/>
              </a:spcBef>
              <a:buSzPts val="2400"/>
            </a:pPr>
            <a:r>
              <a:rPr lang="en-US" sz="1600">
                <a:latin typeface="Arial"/>
                <a:ea typeface="Arial"/>
                <a:cs typeface="Arial"/>
                <a:sym typeface="Arial"/>
              </a:rPr>
              <a:t>Technical Assistance Specialist, </a:t>
            </a:r>
          </a:p>
          <a:p>
            <a:pPr marL="0" indent="0">
              <a:spcBef>
                <a:spcPts val="0"/>
              </a:spcBef>
              <a:buSzPts val="2400"/>
            </a:pPr>
            <a:r>
              <a:rPr lang="en-US" sz="1600">
                <a:latin typeface="Arial"/>
                <a:ea typeface="Arial"/>
                <a:cs typeface="Arial"/>
                <a:sym typeface="Arial"/>
              </a:rPr>
              <a:t>CEEDAR, University of Florida</a:t>
            </a:r>
          </a:p>
          <a:p>
            <a:pPr marL="0" indent="0"/>
            <a:endParaRPr lang="en-US" sz="2200">
              <a:latin typeface="Arial"/>
              <a:ea typeface="Arial"/>
              <a:cs typeface="Arial"/>
              <a:sym typeface="Arial"/>
            </a:endParaRPr>
          </a:p>
        </p:txBody>
      </p:sp>
      <p:pic>
        <p:nvPicPr>
          <p:cNvPr id="339" name="Google Shape;339;p45" descr="Abby Berner headshot"/>
          <p:cNvPicPr preferRelativeResize="0"/>
          <p:nvPr/>
        </p:nvPicPr>
        <p:blipFill rotWithShape="1">
          <a:blip r:embed="rId6">
            <a:alphaModFix/>
          </a:blip>
          <a:srcRect l="-2669" t="25737" r="2670" b="1434"/>
          <a:stretch/>
        </p:blipFill>
        <p:spPr>
          <a:xfrm>
            <a:off x="6355875" y="4668088"/>
            <a:ext cx="1609344" cy="1562010"/>
          </a:xfrm>
          <a:prstGeom prst="rect">
            <a:avLst/>
          </a:prstGeom>
          <a:noFill/>
          <a:ln>
            <a:noFill/>
          </a:ln>
        </p:spPr>
      </p:pic>
      <p:sp>
        <p:nvSpPr>
          <p:cNvPr id="7" name="Google Shape;340;p45"/>
          <p:cNvSpPr txBox="1">
            <a:spLocks/>
          </p:cNvSpPr>
          <p:nvPr/>
        </p:nvSpPr>
        <p:spPr>
          <a:xfrm>
            <a:off x="8291875" y="4803500"/>
            <a:ext cx="3470400" cy="1291200"/>
          </a:xfrm>
          <a:prstGeom prst="rect">
            <a:avLst/>
          </a:prstGeom>
          <a:solidFill>
            <a:srgbClr val="E4E4E4"/>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1100"/>
            </a:pPr>
            <a:r>
              <a:rPr lang="en-US" sz="1800" b="1">
                <a:latin typeface="Arial"/>
                <a:ea typeface="Arial"/>
                <a:cs typeface="Arial"/>
                <a:sym typeface="Arial"/>
              </a:rPr>
              <a:t>Abby Berner</a:t>
            </a:r>
          </a:p>
          <a:p>
            <a:pPr marL="0" indent="0">
              <a:spcBef>
                <a:spcPts val="0"/>
              </a:spcBef>
            </a:pPr>
            <a:r>
              <a:rPr lang="en-US" sz="1600">
                <a:solidFill>
                  <a:srgbClr val="000000"/>
                </a:solidFill>
                <a:latin typeface="Arial"/>
                <a:ea typeface="Arial"/>
                <a:cs typeface="Arial"/>
                <a:sym typeface="Arial"/>
              </a:rPr>
              <a:t>Engagement Specialist, CEEDAR, Research Assistant, American Institute for Research (AIR)</a:t>
            </a:r>
            <a:endParaRPr lang="en-US" sz="1600">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81"/>
          <p:cNvSpPr>
            <a:spLocks noGrp="1"/>
          </p:cNvSpPr>
          <p:nvPr>
            <p:ph type="title" idx="4294967295"/>
          </p:nvPr>
        </p:nvSpPr>
        <p:spPr>
          <a:xfrm>
            <a:off x="0" y="0"/>
            <a:ext cx="12192000" cy="1309200"/>
          </a:xfrm>
          <a:prstGeom prst="rect">
            <a:avLst/>
          </a:prstGeom>
          <a:solidFill>
            <a:srgbClr val="002177"/>
          </a:solidFill>
          <a:ln w="9525" cap="flat" cmpd="sng">
            <a:solidFill>
              <a:schemeClr val="dk1"/>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1500"/>
              <a:buFont typeface="Arial"/>
              <a:buNone/>
              <a:tabLst/>
              <a:defRPr/>
            </a:pPr>
            <a:r>
              <a:rPr kumimoji="0" lang="en-US" sz="4000" b="1" i="0" u="none" strike="noStrike" kern="0" cap="none" spc="0" normalizeH="0" baseline="0" noProof="0" dirty="0">
                <a:ln>
                  <a:noFill/>
                </a:ln>
                <a:solidFill>
                  <a:schemeClr val="lt1"/>
                </a:solidFill>
                <a:effectLst/>
                <a:uLnTx/>
                <a:uFillTx/>
                <a:latin typeface="Poppins"/>
                <a:ea typeface="Poppins"/>
                <a:cs typeface="Poppins"/>
                <a:sym typeface="Poppins"/>
              </a:rPr>
              <a:t>Recommendations</a:t>
            </a:r>
          </a:p>
        </p:txBody>
      </p:sp>
      <p:sp>
        <p:nvSpPr>
          <p:cNvPr id="754" name="Google Shape;754;p81"/>
          <p:cNvSpPr txBox="1"/>
          <p:nvPr/>
        </p:nvSpPr>
        <p:spPr>
          <a:xfrm>
            <a:off x="590233" y="1549333"/>
            <a:ext cx="10698000" cy="4761900"/>
          </a:xfrm>
          <a:prstGeom prst="rect">
            <a:avLst/>
          </a:prstGeom>
          <a:noFill/>
          <a:ln>
            <a:noFill/>
          </a:ln>
        </p:spPr>
        <p:txBody>
          <a:bodyPr spcFirstLastPara="1" wrap="square" lIns="121900" tIns="121900" rIns="121900" bIns="121900" anchor="t" anchorCtr="0">
            <a:noAutofit/>
          </a:bodyPr>
          <a:lstStyle/>
          <a:p>
            <a:pPr marL="609600" lvl="0" indent="-463550" algn="l" rtl="0">
              <a:spcBef>
                <a:spcPts val="0"/>
              </a:spcBef>
              <a:spcAft>
                <a:spcPts val="0"/>
              </a:spcAft>
              <a:buClr>
                <a:schemeClr val="dk1"/>
              </a:buClr>
              <a:buSzPts val="2500"/>
              <a:buFont typeface="Poppins"/>
              <a:buChar char="●"/>
            </a:pPr>
            <a:r>
              <a:rPr lang="en-US" sz="2500">
                <a:solidFill>
                  <a:schemeClr val="dk1"/>
                </a:solidFill>
                <a:latin typeface="Poppins"/>
                <a:ea typeface="Poppins"/>
                <a:cs typeface="Poppins"/>
                <a:sym typeface="Poppins"/>
              </a:rPr>
              <a:t>Clearly establish mutual goals for inclusive practices for LEA and IHE</a:t>
            </a:r>
            <a:endParaRPr sz="2500">
              <a:solidFill>
                <a:schemeClr val="dk1"/>
              </a:solidFill>
              <a:latin typeface="Poppins"/>
              <a:ea typeface="Poppins"/>
              <a:cs typeface="Poppins"/>
              <a:sym typeface="Poppins"/>
            </a:endParaRPr>
          </a:p>
          <a:p>
            <a:pPr marL="609600" lvl="0" indent="-463550" algn="l" rtl="0">
              <a:spcBef>
                <a:spcPts val="0"/>
              </a:spcBef>
              <a:spcAft>
                <a:spcPts val="0"/>
              </a:spcAft>
              <a:buClr>
                <a:schemeClr val="dk1"/>
              </a:buClr>
              <a:buSzPts val="2500"/>
              <a:buFont typeface="Poppins"/>
              <a:buChar char="●"/>
            </a:pPr>
            <a:r>
              <a:rPr lang="en-US" sz="2500">
                <a:solidFill>
                  <a:schemeClr val="dk1"/>
                </a:solidFill>
                <a:latin typeface="Poppins"/>
                <a:ea typeface="Poppins"/>
                <a:cs typeface="Poppins"/>
                <a:sym typeface="Poppins"/>
              </a:rPr>
              <a:t>Include key LEA decision makers whenever possible</a:t>
            </a:r>
            <a:endParaRPr sz="2500">
              <a:solidFill>
                <a:schemeClr val="dk1"/>
              </a:solidFill>
              <a:latin typeface="Poppins"/>
              <a:ea typeface="Poppins"/>
              <a:cs typeface="Poppins"/>
              <a:sym typeface="Poppins"/>
            </a:endParaRPr>
          </a:p>
          <a:p>
            <a:pPr marL="609600" lvl="0" indent="-463550" algn="l" rtl="0">
              <a:spcBef>
                <a:spcPts val="0"/>
              </a:spcBef>
              <a:spcAft>
                <a:spcPts val="0"/>
              </a:spcAft>
              <a:buClr>
                <a:schemeClr val="dk1"/>
              </a:buClr>
              <a:buSzPts val="2500"/>
              <a:buFont typeface="Poppins"/>
              <a:buChar char="●"/>
            </a:pPr>
            <a:r>
              <a:rPr lang="en-US" sz="2500">
                <a:solidFill>
                  <a:schemeClr val="dk1"/>
                </a:solidFill>
                <a:latin typeface="Poppins"/>
                <a:ea typeface="Poppins"/>
                <a:cs typeface="Poppins"/>
                <a:sym typeface="Poppins"/>
              </a:rPr>
              <a:t>Leverage existing partnerships in teacher and admin preparation</a:t>
            </a:r>
            <a:endParaRPr sz="2500">
              <a:solidFill>
                <a:schemeClr val="dk1"/>
              </a:solidFill>
              <a:latin typeface="Poppins"/>
              <a:ea typeface="Poppins"/>
              <a:cs typeface="Poppins"/>
              <a:sym typeface="Poppins"/>
            </a:endParaRPr>
          </a:p>
          <a:p>
            <a:pPr marL="609600" lvl="0" indent="-463550" algn="l" rtl="0">
              <a:spcBef>
                <a:spcPts val="0"/>
              </a:spcBef>
              <a:spcAft>
                <a:spcPts val="0"/>
              </a:spcAft>
              <a:buClr>
                <a:schemeClr val="dk1"/>
              </a:buClr>
              <a:buSzPts val="2500"/>
              <a:buFont typeface="Poppins"/>
              <a:buChar char="●"/>
            </a:pPr>
            <a:r>
              <a:rPr lang="en-US" sz="2500">
                <a:solidFill>
                  <a:schemeClr val="dk1"/>
                </a:solidFill>
                <a:latin typeface="Poppins"/>
                <a:ea typeface="Poppins"/>
                <a:cs typeface="Poppins"/>
                <a:sym typeface="Poppins"/>
              </a:rPr>
              <a:t>Include voices of individuals directly impacted when possible - teachers, parents, and individuals with disabilities</a:t>
            </a:r>
            <a:endParaRPr sz="2500">
              <a:solidFill>
                <a:schemeClr val="dk1"/>
              </a:solidFill>
              <a:latin typeface="Poppins"/>
              <a:ea typeface="Poppins"/>
              <a:cs typeface="Poppins"/>
              <a:sym typeface="Poppin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82"/>
          <p:cNvSpPr txBox="1">
            <a:spLocks noGrp="1"/>
          </p:cNvSpPr>
          <p:nvPr>
            <p:ph type="title"/>
          </p:nvPr>
        </p:nvSpPr>
        <p:spPr>
          <a:xfrm>
            <a:off x="433206" y="136959"/>
            <a:ext cx="11219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None/>
            </a:pPr>
            <a:r>
              <a:rPr lang="en-US" dirty="0"/>
              <a:t>Invitations</a:t>
            </a:r>
            <a:endParaRPr dirty="0"/>
          </a:p>
        </p:txBody>
      </p:sp>
      <p:pic>
        <p:nvPicPr>
          <p:cNvPr id="762" name="Google Shape;762;p82" descr="A promotional graphic for an invite‑only session titled “Effective Principal Leadership” at CCSC25, scheduled for June 10 at 2:45 p.m. ET. The design includes an illustration of a person holding an open book, the REACH logo with a tree icon, and the CEEDAR Center logo."/>
          <p:cNvPicPr preferRelativeResize="0"/>
          <p:nvPr/>
        </p:nvPicPr>
        <p:blipFill>
          <a:blip r:embed="rId3">
            <a:alphaModFix/>
          </a:blip>
          <a:stretch>
            <a:fillRect/>
          </a:stretch>
        </p:blipFill>
        <p:spPr>
          <a:xfrm>
            <a:off x="6972925" y="1403075"/>
            <a:ext cx="4429150" cy="4429150"/>
          </a:xfrm>
          <a:prstGeom prst="rect">
            <a:avLst/>
          </a:prstGeom>
          <a:noFill/>
          <a:ln>
            <a:noFill/>
          </a:ln>
        </p:spPr>
      </p:pic>
      <p:sp>
        <p:nvSpPr>
          <p:cNvPr id="5" name="Google Shape;761;p82"/>
          <p:cNvSpPr txBox="1">
            <a:spLocks noGrp="1"/>
          </p:cNvSpPr>
          <p:nvPr>
            <p:ph type="body" idx="1"/>
          </p:nvPr>
        </p:nvSpPr>
        <p:spPr>
          <a:xfrm>
            <a:off x="433400" y="1040425"/>
            <a:ext cx="6234000" cy="553800"/>
          </a:xfrm>
          <a:prstGeom prst="rect">
            <a:avLst/>
          </a:prstGeom>
          <a:noFill/>
          <a:ln>
            <a:noFill/>
          </a:ln>
        </p:spPr>
        <p:txBody>
          <a:bodyPr spcFirstLastPara="1" wrap="square" lIns="91425" tIns="45700" rIns="91425" bIns="45700" anchor="t" anchorCtr="0">
            <a:noAutofit/>
          </a:bodyPr>
          <a:lstStyle/>
          <a:p>
            <a:pPr marL="457200" lvl="0" indent="-412750" algn="l" rtl="0">
              <a:lnSpc>
                <a:spcPct val="100000"/>
              </a:lnSpc>
              <a:spcBef>
                <a:spcPts val="0"/>
              </a:spcBef>
              <a:spcAft>
                <a:spcPts val="0"/>
              </a:spcAft>
              <a:buSzPts val="2900"/>
              <a:buChar char="•"/>
            </a:pPr>
            <a:r>
              <a:rPr lang="en-US" sz="2900" dirty="0"/>
              <a:t>You are invited to a special session during our CEEDAR Cross State Convening! Join us</a:t>
            </a:r>
            <a:r>
              <a:rPr lang="en-US" sz="2900" b="1" dirty="0"/>
              <a:t> June 10th 2:45 EST </a:t>
            </a:r>
            <a:r>
              <a:rPr lang="en-US" sz="2900" dirty="0"/>
              <a:t>for an interactive session: </a:t>
            </a:r>
            <a:endParaRPr sz="2900" dirty="0"/>
          </a:p>
          <a:p>
            <a:pPr marL="457200" lvl="0" indent="-412750" algn="l" rtl="0">
              <a:lnSpc>
                <a:spcPct val="100000"/>
              </a:lnSpc>
              <a:spcBef>
                <a:spcPts val="0"/>
              </a:spcBef>
              <a:spcAft>
                <a:spcPts val="0"/>
              </a:spcAft>
              <a:buSzPts val="2900"/>
              <a:buChar char="•"/>
            </a:pPr>
            <a:r>
              <a:rPr lang="en-US" sz="2900" dirty="0"/>
              <a:t>reflecting on our content from the academic year</a:t>
            </a:r>
            <a:endParaRPr sz="2900" dirty="0"/>
          </a:p>
          <a:p>
            <a:pPr marL="457200" lvl="0" indent="-412750" algn="l" rtl="0">
              <a:lnSpc>
                <a:spcPct val="100000"/>
              </a:lnSpc>
              <a:spcBef>
                <a:spcPts val="0"/>
              </a:spcBef>
              <a:spcAft>
                <a:spcPts val="0"/>
              </a:spcAft>
              <a:buSzPts val="2900"/>
              <a:buChar char="•"/>
            </a:pPr>
            <a:r>
              <a:rPr lang="en-US" sz="2900" dirty="0"/>
              <a:t>a Q&amp;A with our partners from Lead IDEA and UCEA</a:t>
            </a:r>
            <a:endParaRPr sz="2900" dirty="0"/>
          </a:p>
          <a:p>
            <a:pPr marL="457200" lvl="0" indent="-412750" algn="l" rtl="0">
              <a:lnSpc>
                <a:spcPct val="100000"/>
              </a:lnSpc>
              <a:spcBef>
                <a:spcPts val="0"/>
              </a:spcBef>
              <a:spcAft>
                <a:spcPts val="0"/>
              </a:spcAft>
              <a:buSzPts val="2900"/>
              <a:buChar char="•"/>
            </a:pPr>
            <a:r>
              <a:rPr lang="en-US" sz="2900" dirty="0"/>
              <a:t>an opportunity for you to connect with other participating states</a:t>
            </a:r>
            <a:endParaRPr sz="2900" dirty="0"/>
          </a:p>
          <a:p>
            <a:pPr marL="0" lvl="0" indent="0" algn="l" rtl="0">
              <a:lnSpc>
                <a:spcPct val="100000"/>
              </a:lnSpc>
              <a:spcBef>
                <a:spcPts val="0"/>
              </a:spcBef>
              <a:spcAft>
                <a:spcPts val="0"/>
              </a:spcAft>
              <a:buNone/>
            </a:pPr>
            <a:endParaRPr sz="2900" dirty="0"/>
          </a:p>
          <a:p>
            <a:pPr marL="0" lvl="0" indent="0" algn="l" rtl="0">
              <a:lnSpc>
                <a:spcPct val="100000"/>
              </a:lnSpc>
              <a:spcBef>
                <a:spcPts val="0"/>
              </a:spcBef>
              <a:spcAft>
                <a:spcPts val="0"/>
              </a:spcAft>
              <a:buNone/>
            </a:pPr>
            <a:endParaRPr sz="3200" dirty="0"/>
          </a:p>
          <a:p>
            <a:pPr marL="0" lvl="0" indent="0" algn="l" rtl="0">
              <a:lnSpc>
                <a:spcPct val="100000"/>
              </a:lnSpc>
              <a:spcBef>
                <a:spcPts val="0"/>
              </a:spcBef>
              <a:spcAft>
                <a:spcPts val="0"/>
              </a:spcAft>
              <a:buNone/>
            </a:pPr>
            <a:endParaRPr sz="3200" dirty="0"/>
          </a:p>
          <a:p>
            <a:pPr marL="0" lvl="0" indent="0" algn="l" rtl="0">
              <a:lnSpc>
                <a:spcPct val="100000"/>
              </a:lnSpc>
              <a:spcBef>
                <a:spcPts val="0"/>
              </a:spcBef>
              <a:spcAft>
                <a:spcPts val="0"/>
              </a:spcAft>
              <a:buNone/>
            </a:pPr>
            <a:endParaRPr sz="32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83"/>
          <p:cNvSpPr txBox="1">
            <a:spLocks noGrp="1"/>
          </p:cNvSpPr>
          <p:nvPr>
            <p:ph type="title"/>
          </p:nvPr>
        </p:nvSpPr>
        <p:spPr>
          <a:xfrm>
            <a:off x="433206" y="594159"/>
            <a:ext cx="112197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End of Year Survey</a:t>
            </a:r>
            <a:endParaRPr dirty="0"/>
          </a:p>
        </p:txBody>
      </p:sp>
      <p:sp>
        <p:nvSpPr>
          <p:cNvPr id="5" name="Google Shape;769;p83"/>
          <p:cNvSpPr txBox="1">
            <a:spLocks noGrp="1"/>
          </p:cNvSpPr>
          <p:nvPr>
            <p:ph type="body" idx="1"/>
          </p:nvPr>
        </p:nvSpPr>
        <p:spPr>
          <a:xfrm>
            <a:off x="433388" y="2187574"/>
            <a:ext cx="11219700" cy="3639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t>Please use the first 5 minutes of your state team time to complete </a:t>
            </a:r>
            <a:r>
              <a:rPr lang="en-US" u="sng" dirty="0">
                <a:solidFill>
                  <a:schemeClr val="hlink"/>
                </a:solidFill>
                <a:hlinkClick r:id="rId3"/>
              </a:rPr>
              <a:t>this end of year survey</a:t>
            </a:r>
            <a:r>
              <a:rPr lang="en-US" dirty="0"/>
              <a:t>. This will help collect feedback on your experience as well as plan for next year’s TAG topics. </a:t>
            </a: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84"/>
          <p:cNvSpPr txBox="1">
            <a:spLocks noGrp="1"/>
          </p:cNvSpPr>
          <p:nvPr>
            <p:ph type="title"/>
          </p:nvPr>
        </p:nvSpPr>
        <p:spPr>
          <a:xfrm>
            <a:off x="433206" y="365559"/>
            <a:ext cx="11219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None/>
            </a:pPr>
            <a:r>
              <a:rPr lang="en-US" dirty="0"/>
              <a:t>State Team Reflection</a:t>
            </a:r>
            <a:endParaRPr dirty="0"/>
          </a:p>
        </p:txBody>
      </p:sp>
      <p:sp>
        <p:nvSpPr>
          <p:cNvPr id="776" name="Google Shape;776;p84"/>
          <p:cNvSpPr txBox="1"/>
          <p:nvPr/>
        </p:nvSpPr>
        <p:spPr>
          <a:xfrm>
            <a:off x="109800" y="1542175"/>
            <a:ext cx="12060600" cy="453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00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Please access your blueprint from your </a:t>
            </a:r>
            <a:r>
              <a:rPr lang="en-US" sz="2400" b="0" i="0" u="sng" strike="noStrike" cap="none">
                <a:solidFill>
                  <a:schemeClr val="hlink"/>
                </a:solidFill>
                <a:latin typeface="Arial"/>
                <a:ea typeface="Arial"/>
                <a:cs typeface="Arial"/>
                <a:sym typeface="Arial"/>
                <a:hlinkClick r:id="rId3"/>
              </a:rPr>
              <a:t>state notes page</a:t>
            </a:r>
            <a:r>
              <a:rPr lang="en-US" sz="2400" b="0" i="0" u="none" strike="noStrike" cap="none">
                <a:solidFill>
                  <a:schemeClr val="dk1"/>
                </a:solidFill>
                <a:latin typeface="Arial"/>
                <a:ea typeface="Arial"/>
                <a:cs typeface="Arial"/>
                <a:sym typeface="Arial"/>
              </a:rPr>
              <a:t> to help with these questions. This also provides you a space to record your thinking during discussion.</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914400" lvl="1" indent="-381000" algn="l" rtl="0">
              <a:spcBef>
                <a:spcPts val="0"/>
              </a:spcBef>
              <a:spcAft>
                <a:spcPts val="0"/>
              </a:spcAft>
              <a:buSzPts val="2400"/>
              <a:buChar char="●"/>
            </a:pPr>
            <a:r>
              <a:rPr lang="en-US" sz="2400"/>
              <a:t>What ideas did you hear today that resonated with you?</a:t>
            </a:r>
            <a:endParaRPr sz="2400"/>
          </a:p>
          <a:p>
            <a:pPr marL="914400" lvl="1" indent="-381000" algn="l" rtl="0">
              <a:spcBef>
                <a:spcPts val="0"/>
              </a:spcBef>
              <a:spcAft>
                <a:spcPts val="0"/>
              </a:spcAft>
              <a:buSzPts val="2400"/>
              <a:buChar char="●"/>
            </a:pPr>
            <a:r>
              <a:rPr lang="en-US" sz="2400"/>
              <a:t>How might what you learned today impact your state plan or the work in your organization?</a:t>
            </a:r>
            <a:endParaRPr sz="2400"/>
          </a:p>
          <a:p>
            <a:pPr marL="0" marR="0" lvl="0" indent="0" algn="l" rtl="0">
              <a:lnSpc>
                <a:spcPct val="100000"/>
              </a:lnSpc>
              <a:spcBef>
                <a:spcPts val="0"/>
              </a:spcBef>
              <a:spcAft>
                <a:spcPts val="0"/>
              </a:spcAft>
              <a:buNone/>
            </a:pPr>
            <a:endParaRPr sz="2800">
              <a:solidFill>
                <a:schemeClr val="dk1"/>
              </a:solidFill>
            </a:endParaRPr>
          </a:p>
          <a:p>
            <a:pPr marL="0" lvl="0" indent="0" algn="l" rtl="0">
              <a:spcBef>
                <a:spcPts val="0"/>
              </a:spcBef>
              <a:spcAft>
                <a:spcPts val="0"/>
              </a:spcAft>
              <a:buClr>
                <a:schemeClr val="dk1"/>
              </a:buClr>
              <a:buSzPts val="1100"/>
              <a:buFont typeface="Arial"/>
              <a:buNone/>
            </a:pPr>
            <a:r>
              <a:rPr lang="en-US" sz="3200" b="1">
                <a:solidFill>
                  <a:schemeClr val="dk1"/>
                </a:solidFill>
              </a:rPr>
              <a:t>After these breakout rooms, we will not return to the main room, you will be free to leave. </a:t>
            </a:r>
            <a:endParaRPr sz="4800" b="1" i="0" u="none" strike="noStrike" cap="none">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6"/>
          <p:cNvSpPr txBox="1">
            <a:spLocks noGrp="1"/>
          </p:cNvSpPr>
          <p:nvPr>
            <p:ph type="title"/>
          </p:nvPr>
        </p:nvSpPr>
        <p:spPr>
          <a:xfrm>
            <a:off x="433206" y="594159"/>
            <a:ext cx="11219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800"/>
              <a:buNone/>
            </a:pPr>
            <a:r>
              <a:rPr lang="en-US" dirty="0"/>
              <a:t>Our Partners</a:t>
            </a:r>
            <a:endParaRPr dirty="0"/>
          </a:p>
        </p:txBody>
      </p:sp>
      <p:pic>
        <p:nvPicPr>
          <p:cNvPr id="351" name="Google Shape;351;p46" descr="Lead Idea Center logo"/>
          <p:cNvPicPr preferRelativeResize="0"/>
          <p:nvPr/>
        </p:nvPicPr>
        <p:blipFill rotWithShape="1">
          <a:blip r:embed="rId3">
            <a:alphaModFix/>
          </a:blip>
          <a:srcRect/>
          <a:stretch/>
        </p:blipFill>
        <p:spPr>
          <a:xfrm>
            <a:off x="574425" y="1762659"/>
            <a:ext cx="3302962" cy="1724065"/>
          </a:xfrm>
          <a:prstGeom prst="rect">
            <a:avLst/>
          </a:prstGeom>
          <a:noFill/>
          <a:ln>
            <a:noFill/>
          </a:ln>
        </p:spPr>
      </p:pic>
      <p:pic>
        <p:nvPicPr>
          <p:cNvPr id="348" name="Google Shape;348;p46" descr="Council of Chief State School Officers logo"/>
          <p:cNvPicPr preferRelativeResize="0"/>
          <p:nvPr/>
        </p:nvPicPr>
        <p:blipFill rotWithShape="1">
          <a:blip r:embed="rId4">
            <a:alphaModFix/>
          </a:blip>
          <a:srcRect/>
          <a:stretch/>
        </p:blipFill>
        <p:spPr>
          <a:xfrm>
            <a:off x="4507725" y="448725"/>
            <a:ext cx="4407950" cy="2347725"/>
          </a:xfrm>
          <a:prstGeom prst="rect">
            <a:avLst/>
          </a:prstGeom>
          <a:noFill/>
          <a:ln>
            <a:noFill/>
          </a:ln>
        </p:spPr>
      </p:pic>
      <p:pic>
        <p:nvPicPr>
          <p:cNvPr id="350" name="Google Shape;350;p46" descr="UCEA logo"/>
          <p:cNvPicPr preferRelativeResize="0"/>
          <p:nvPr/>
        </p:nvPicPr>
        <p:blipFill rotWithShape="1">
          <a:blip r:embed="rId5">
            <a:alphaModFix/>
          </a:blip>
          <a:srcRect/>
          <a:stretch/>
        </p:blipFill>
        <p:spPr>
          <a:xfrm>
            <a:off x="9739521" y="594159"/>
            <a:ext cx="1982878" cy="2236502"/>
          </a:xfrm>
          <a:prstGeom prst="rect">
            <a:avLst/>
          </a:prstGeom>
          <a:noFill/>
          <a:ln>
            <a:noFill/>
          </a:ln>
        </p:spPr>
      </p:pic>
      <p:pic>
        <p:nvPicPr>
          <p:cNvPr id="347" name="Google Shape;347;p46" descr="National Association of Secondary School Principals logo"/>
          <p:cNvPicPr preferRelativeResize="0"/>
          <p:nvPr/>
        </p:nvPicPr>
        <p:blipFill rotWithShape="1">
          <a:blip r:embed="rId6">
            <a:alphaModFix/>
          </a:blip>
          <a:srcRect/>
          <a:stretch/>
        </p:blipFill>
        <p:spPr>
          <a:xfrm>
            <a:off x="574425" y="3948725"/>
            <a:ext cx="4286250" cy="1619250"/>
          </a:xfrm>
          <a:prstGeom prst="rect">
            <a:avLst/>
          </a:prstGeom>
          <a:noFill/>
          <a:ln>
            <a:noFill/>
          </a:ln>
        </p:spPr>
      </p:pic>
      <p:pic>
        <p:nvPicPr>
          <p:cNvPr id="349" name="Google Shape;349;p46" descr="National Association of Elementary School Principals logo"/>
          <p:cNvPicPr preferRelativeResize="0"/>
          <p:nvPr/>
        </p:nvPicPr>
        <p:blipFill rotWithShape="1">
          <a:blip r:embed="rId7">
            <a:alphaModFix/>
          </a:blip>
          <a:srcRect/>
          <a:stretch/>
        </p:blipFill>
        <p:spPr>
          <a:xfrm>
            <a:off x="6141271" y="3486725"/>
            <a:ext cx="3763051" cy="19748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7"/>
          <p:cNvSpPr txBox="1">
            <a:spLocks noGrp="1"/>
          </p:cNvSpPr>
          <p:nvPr>
            <p:ph type="title"/>
          </p:nvPr>
        </p:nvSpPr>
        <p:spPr>
          <a:xfrm>
            <a:off x="433206" y="594159"/>
            <a:ext cx="11219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800"/>
              <a:buNone/>
            </a:pPr>
            <a:r>
              <a:rPr lang="en-US" dirty="0"/>
              <a:t>The purpose of the TAG is to…</a:t>
            </a:r>
            <a:endParaRPr dirty="0"/>
          </a:p>
        </p:txBody>
      </p:sp>
      <p:sp>
        <p:nvSpPr>
          <p:cNvPr id="5" name="Google Shape;358;p47"/>
          <p:cNvSpPr txBox="1">
            <a:spLocks noGrp="1"/>
          </p:cNvSpPr>
          <p:nvPr>
            <p:ph type="body" idx="1"/>
          </p:nvPr>
        </p:nvSpPr>
        <p:spPr>
          <a:xfrm>
            <a:off x="433388" y="2187574"/>
            <a:ext cx="11219700" cy="3639600"/>
          </a:xfrm>
          <a:prstGeom prst="rect">
            <a:avLst/>
          </a:prstGeom>
          <a:noFill/>
          <a:ln>
            <a:noFill/>
          </a:ln>
        </p:spPr>
        <p:txBody>
          <a:bodyPr spcFirstLastPara="1" wrap="square" lIns="91425" tIns="45700" rIns="91425" bIns="45700" anchor="t" anchorCtr="0">
            <a:noAutofit/>
          </a:bodyPr>
          <a:lstStyle/>
          <a:p>
            <a:pPr marL="457200" lvl="0" indent="-400050" algn="l" rtl="0">
              <a:lnSpc>
                <a:spcPct val="115000"/>
              </a:lnSpc>
              <a:spcBef>
                <a:spcPts val="0"/>
              </a:spcBef>
              <a:spcAft>
                <a:spcPts val="0"/>
              </a:spcAft>
              <a:buSzPts val="2700"/>
              <a:buChar char="•"/>
            </a:pPr>
            <a:r>
              <a:rPr lang="en-US" sz="2700" dirty="0"/>
              <a:t>elevate the importance of </a:t>
            </a:r>
            <a:r>
              <a:rPr lang="en-US" sz="2700" b="1" dirty="0"/>
              <a:t>effective leadership</a:t>
            </a:r>
            <a:r>
              <a:rPr lang="en-US" sz="2700" dirty="0"/>
              <a:t> in our work,</a:t>
            </a:r>
            <a:endParaRPr sz="2700" dirty="0"/>
          </a:p>
          <a:p>
            <a:pPr marL="457200" lvl="0" indent="-400050" algn="l" rtl="0">
              <a:lnSpc>
                <a:spcPct val="115000"/>
              </a:lnSpc>
              <a:spcBef>
                <a:spcPts val="0"/>
              </a:spcBef>
              <a:spcAft>
                <a:spcPts val="0"/>
              </a:spcAft>
              <a:buSzPts val="2700"/>
              <a:buChar char="•"/>
            </a:pPr>
            <a:r>
              <a:rPr lang="en-US" sz="2700" b="1" dirty="0"/>
              <a:t>focus on effective practices</a:t>
            </a:r>
            <a:r>
              <a:rPr lang="en-US" sz="2700" dirty="0"/>
              <a:t> in our programs, coursework, clinical experiences, and policies,</a:t>
            </a:r>
            <a:endParaRPr sz="2700" dirty="0"/>
          </a:p>
          <a:p>
            <a:pPr marL="457200" lvl="0" indent="-400050" algn="l" rtl="0">
              <a:lnSpc>
                <a:spcPct val="115000"/>
              </a:lnSpc>
              <a:spcBef>
                <a:spcPts val="0"/>
              </a:spcBef>
              <a:spcAft>
                <a:spcPts val="0"/>
              </a:spcAft>
              <a:buSzPts val="2700"/>
              <a:buChar char="•"/>
            </a:pPr>
            <a:r>
              <a:rPr lang="en-US" sz="2700" dirty="0"/>
              <a:t>engage in </a:t>
            </a:r>
            <a:r>
              <a:rPr lang="en-US" sz="2700" b="1" dirty="0"/>
              <a:t>authentic conversations</a:t>
            </a:r>
            <a:r>
              <a:rPr lang="en-US" sz="2700" dirty="0"/>
              <a:t> on their effective leadership efforts, </a:t>
            </a:r>
            <a:endParaRPr sz="2700" dirty="0"/>
          </a:p>
          <a:p>
            <a:pPr marL="457200" lvl="0" indent="-400050" algn="l" rtl="0">
              <a:lnSpc>
                <a:spcPct val="115000"/>
              </a:lnSpc>
              <a:spcBef>
                <a:spcPts val="0"/>
              </a:spcBef>
              <a:spcAft>
                <a:spcPts val="0"/>
              </a:spcAft>
              <a:buSzPts val="2700"/>
              <a:buChar char="•"/>
            </a:pPr>
            <a:r>
              <a:rPr lang="en-US" sz="2700" dirty="0"/>
              <a:t>and </a:t>
            </a:r>
            <a:r>
              <a:rPr lang="en-US" sz="2700" b="1" dirty="0"/>
              <a:t>share expertise, successes and challenges</a:t>
            </a:r>
            <a:r>
              <a:rPr lang="en-US" sz="2700" dirty="0"/>
              <a:t>, and discuss how to use resources to support scaling and sustainability. </a:t>
            </a:r>
            <a:endParaRPr sz="31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8"/>
          <p:cNvSpPr txBox="1">
            <a:spLocks noGrp="1"/>
          </p:cNvSpPr>
          <p:nvPr>
            <p:ph type="title"/>
          </p:nvPr>
        </p:nvSpPr>
        <p:spPr>
          <a:xfrm>
            <a:off x="357006" y="289359"/>
            <a:ext cx="11219700" cy="13257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2060"/>
              </a:buClr>
              <a:buSzPct val="91666"/>
              <a:buFont typeface="Candara"/>
              <a:buNone/>
            </a:pPr>
            <a:r>
              <a:rPr lang="en-US" dirty="0">
                <a:solidFill>
                  <a:srgbClr val="002060"/>
                </a:solidFill>
              </a:rPr>
              <a:t>Leadership TAG</a:t>
            </a:r>
            <a:br>
              <a:rPr lang="en-US" sz="4400" dirty="0">
                <a:solidFill>
                  <a:srgbClr val="002060"/>
                </a:solidFill>
              </a:rPr>
            </a:br>
            <a:r>
              <a:rPr lang="en-US" dirty="0">
                <a:solidFill>
                  <a:srgbClr val="002060"/>
                </a:solidFill>
              </a:rPr>
              <a:t>Potential Topics for Discussion</a:t>
            </a:r>
            <a:endParaRPr dirty="0"/>
          </a:p>
        </p:txBody>
      </p:sp>
      <p:sp>
        <p:nvSpPr>
          <p:cNvPr id="367" name="Google Shape;367;p48"/>
          <p:cNvSpPr txBox="1"/>
          <p:nvPr/>
        </p:nvSpPr>
        <p:spPr>
          <a:xfrm>
            <a:off x="124325" y="1553925"/>
            <a:ext cx="2123700" cy="2942100"/>
          </a:xfrm>
          <a:prstGeom prst="rect">
            <a:avLst/>
          </a:prstGeom>
          <a:solidFill>
            <a:srgbClr val="D3F4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a:solidFill>
                  <a:schemeClr val="dk1"/>
                </a:solidFill>
                <a:latin typeface="Calibri"/>
                <a:ea typeface="Calibri"/>
                <a:cs typeface="Calibri"/>
                <a:sym typeface="Calibri"/>
              </a:rPr>
              <a:t>This is our last meeting of the academic year. We will start again September 2025. The cadence (1st Thursday) and time (3 EST) will stay the same. </a:t>
            </a:r>
            <a:endParaRPr sz="1900">
              <a:solidFill>
                <a:schemeClr val="dk1"/>
              </a:solidFill>
              <a:latin typeface="Calibri"/>
              <a:ea typeface="Calibri"/>
              <a:cs typeface="Calibri"/>
              <a:sym typeface="Calibri"/>
            </a:endParaRPr>
          </a:p>
        </p:txBody>
      </p:sp>
      <p:sp>
        <p:nvSpPr>
          <p:cNvPr id="365" name="Google Shape;365;p48" descr="Arrow pointing to June 5th Topic"/>
          <p:cNvSpPr/>
          <p:nvPr/>
        </p:nvSpPr>
        <p:spPr>
          <a:xfrm>
            <a:off x="1223402" y="4996425"/>
            <a:ext cx="1206600" cy="723900"/>
          </a:xfrm>
          <a:prstGeom prst="rightArrow">
            <a:avLst>
              <a:gd name="adj1" fmla="val 26415"/>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aphicFrame>
        <p:nvGraphicFramePr>
          <p:cNvPr id="366" name="Google Shape;366;p48"/>
          <p:cNvGraphicFramePr/>
          <p:nvPr>
            <p:extLst>
              <p:ext uri="{D42A27DB-BD31-4B8C-83A1-F6EECF244321}">
                <p14:modId xmlns:p14="http://schemas.microsoft.com/office/powerpoint/2010/main" val="2599006508"/>
              </p:ext>
            </p:extLst>
          </p:nvPr>
        </p:nvGraphicFramePr>
        <p:xfrm>
          <a:off x="2430012" y="1615043"/>
          <a:ext cx="8589625" cy="3998850"/>
        </p:xfrm>
        <a:graphic>
          <a:graphicData uri="http://schemas.openxmlformats.org/drawingml/2006/table">
            <a:tbl>
              <a:tblPr firstRow="1" bandRow="1">
                <a:noFill/>
                <a:tableStyleId>{F9973482-4FCD-401D-A4A5-9995D3D3A266}</a:tableStyleId>
              </a:tblPr>
              <a:tblGrid>
                <a:gridCol w="1490475">
                  <a:extLst>
                    <a:ext uri="{9D8B030D-6E8A-4147-A177-3AD203B41FA5}">
                      <a16:colId xmlns:a16="http://schemas.microsoft.com/office/drawing/2014/main" val="20000"/>
                    </a:ext>
                  </a:extLst>
                </a:gridCol>
                <a:gridCol w="7099150">
                  <a:extLst>
                    <a:ext uri="{9D8B030D-6E8A-4147-A177-3AD203B41FA5}">
                      <a16:colId xmlns:a16="http://schemas.microsoft.com/office/drawing/2014/main" val="20001"/>
                    </a:ext>
                  </a:extLst>
                </a:gridCol>
              </a:tblGrid>
              <a:tr h="469825">
                <a:tc>
                  <a:txBody>
                    <a:bodyPr/>
                    <a:lstStyle/>
                    <a:p>
                      <a:pPr marL="0" marR="0" lvl="0" indent="0" algn="ctr" rtl="0">
                        <a:lnSpc>
                          <a:spcPct val="100000"/>
                        </a:lnSpc>
                        <a:spcBef>
                          <a:spcPts val="0"/>
                        </a:spcBef>
                        <a:spcAft>
                          <a:spcPts val="0"/>
                        </a:spcAft>
                        <a:buClr>
                          <a:srgbClr val="000000"/>
                        </a:buClr>
                        <a:buSzPts val="2100"/>
                        <a:buFont typeface="Arial"/>
                        <a:buNone/>
                      </a:pPr>
                      <a:r>
                        <a:rPr lang="en-US" sz="2100" u="none" strike="noStrike" cap="none">
                          <a:solidFill>
                            <a:srgbClr val="000000"/>
                          </a:solidFill>
                        </a:rPr>
                        <a:t>Date</a:t>
                      </a:r>
                      <a:endParaRPr sz="2100" u="none" strike="noStrike" cap="none"/>
                    </a:p>
                  </a:txBody>
                  <a:tcPr marL="68600" marR="68600" marT="34300" marB="343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100"/>
                        <a:buFont typeface="Arial"/>
                        <a:buNone/>
                      </a:pPr>
                      <a:r>
                        <a:rPr lang="en-US" sz="2100" u="none" strike="noStrike" cap="none">
                          <a:solidFill>
                            <a:srgbClr val="000000"/>
                          </a:solidFill>
                        </a:rPr>
                        <a:t>Topic</a:t>
                      </a:r>
                      <a:endParaRPr sz="2100" u="none" strike="noStrike" cap="none"/>
                    </a:p>
                  </a:txBody>
                  <a:tcPr marL="68600" marR="68600" marT="34300" marB="343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20400">
                <a:tc>
                  <a:txBody>
                    <a:bodyPr/>
                    <a:lstStyle/>
                    <a:p>
                      <a:pPr marL="342900" marR="0" lvl="0" indent="0" algn="ctr" rtl="0">
                        <a:lnSpc>
                          <a:spcPct val="115000"/>
                        </a:lnSpc>
                        <a:spcBef>
                          <a:spcPts val="0"/>
                        </a:spcBef>
                        <a:spcAft>
                          <a:spcPts val="0"/>
                        </a:spcAft>
                        <a:buClr>
                          <a:srgbClr val="000000"/>
                        </a:buClr>
                        <a:buSzPts val="1200"/>
                        <a:buFont typeface="Arial"/>
                        <a:buNone/>
                      </a:pPr>
                      <a:r>
                        <a:rPr lang="en-US" sz="1600" u="none" strike="noStrike" cap="none"/>
                        <a:t>January 9</a:t>
                      </a:r>
                      <a:endParaRPr sz="1600" u="none" strike="noStrike" cap="none"/>
                    </a:p>
                  </a:txBody>
                  <a:tcPr marL="71450" marR="71450" marT="71450" marB="7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200"/>
                        <a:buFont typeface="Arial"/>
                        <a:buNone/>
                      </a:pPr>
                      <a:r>
                        <a:rPr lang="en-US" sz="1600" u="none" strike="noStrike" cap="none">
                          <a:solidFill>
                            <a:srgbClr val="000000"/>
                          </a:solidFill>
                        </a:rPr>
                        <a:t>Curriculum, Instruction and Assessment</a:t>
                      </a:r>
                      <a:endParaRPr sz="1600" u="none" strike="noStrike" cap="none"/>
                    </a:p>
                  </a:txBody>
                  <a:tcPr marL="71450" marR="71450" marT="71450" marB="7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821150">
                <a:tc>
                  <a:txBody>
                    <a:bodyPr/>
                    <a:lstStyle/>
                    <a:p>
                      <a:pPr marL="342900" marR="0" lvl="0" indent="0" algn="ctr" rtl="0">
                        <a:lnSpc>
                          <a:spcPct val="115000"/>
                        </a:lnSpc>
                        <a:spcBef>
                          <a:spcPts val="0"/>
                        </a:spcBef>
                        <a:spcAft>
                          <a:spcPts val="0"/>
                        </a:spcAft>
                        <a:buClr>
                          <a:srgbClr val="000000"/>
                        </a:buClr>
                        <a:buSzPts val="1200"/>
                        <a:buFont typeface="Arial"/>
                        <a:buNone/>
                      </a:pPr>
                      <a:r>
                        <a:rPr lang="en-US" sz="1600" u="none" strike="noStrike" cap="none"/>
                        <a:t>February 6</a:t>
                      </a:r>
                      <a:endParaRPr sz="1600" u="none" strike="noStrike" cap="none"/>
                    </a:p>
                  </a:txBody>
                  <a:tcPr marL="71450" marR="71450" marT="71450" marB="7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Clr>
                          <a:srgbClr val="000000"/>
                        </a:buClr>
                        <a:buSzPts val="1200"/>
                        <a:buFont typeface="Arial"/>
                        <a:buNone/>
                      </a:pPr>
                      <a:r>
                        <a:rPr lang="en-US" sz="1600">
                          <a:solidFill>
                            <a:srgbClr val="000000"/>
                          </a:solidFill>
                        </a:rPr>
                        <a:t>Curriculum, Instruction and Assessment</a:t>
                      </a:r>
                      <a:endParaRPr sz="1600">
                        <a:solidFill>
                          <a:srgbClr val="000000"/>
                        </a:solidFill>
                      </a:endParaRPr>
                    </a:p>
                    <a:p>
                      <a:pPr marL="0" marR="0" lvl="0" indent="0" algn="l" rtl="0">
                        <a:lnSpc>
                          <a:spcPct val="115000"/>
                        </a:lnSpc>
                        <a:spcBef>
                          <a:spcPts val="0"/>
                        </a:spcBef>
                        <a:spcAft>
                          <a:spcPts val="0"/>
                        </a:spcAft>
                        <a:buClr>
                          <a:srgbClr val="000000"/>
                        </a:buClr>
                        <a:buSzPts val="800"/>
                        <a:buFont typeface="Arial"/>
                        <a:buNone/>
                      </a:pPr>
                      <a:endParaRPr sz="1600"/>
                    </a:p>
                  </a:txBody>
                  <a:tcPr marL="71450" marR="71450" marT="71450" marB="7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821150">
                <a:tc>
                  <a:txBody>
                    <a:bodyPr/>
                    <a:lstStyle/>
                    <a:p>
                      <a:pPr marL="342900" marR="0" lvl="0" indent="0" algn="ctr" rtl="0">
                        <a:lnSpc>
                          <a:spcPct val="115000"/>
                        </a:lnSpc>
                        <a:spcBef>
                          <a:spcPts val="0"/>
                        </a:spcBef>
                        <a:spcAft>
                          <a:spcPts val="0"/>
                        </a:spcAft>
                        <a:buClr>
                          <a:srgbClr val="000000"/>
                        </a:buClr>
                        <a:buSzPts val="1200"/>
                        <a:buFont typeface="Arial"/>
                        <a:buNone/>
                      </a:pPr>
                      <a:r>
                        <a:rPr lang="en-US" sz="1600" u="none" strike="noStrike" cap="none"/>
                        <a:t>March 6</a:t>
                      </a:r>
                      <a:endParaRPr sz="1600" u="none" strike="noStrike" cap="none"/>
                    </a:p>
                  </a:txBody>
                  <a:tcPr marL="71450" marR="71450" marT="71450" marB="7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Clr>
                          <a:srgbClr val="000000"/>
                        </a:buClr>
                        <a:buSzPts val="800"/>
                        <a:buFont typeface="Arial"/>
                        <a:buNone/>
                      </a:pPr>
                      <a:r>
                        <a:rPr lang="en-US" sz="1600">
                          <a:solidFill>
                            <a:srgbClr val="000000"/>
                          </a:solidFill>
                        </a:rPr>
                        <a:t>Communities of Student Care and Support</a:t>
                      </a:r>
                      <a:endParaRPr sz="1600">
                        <a:solidFill>
                          <a:srgbClr val="000000"/>
                        </a:solidFill>
                      </a:endParaRPr>
                    </a:p>
                    <a:p>
                      <a:pPr marL="0" marR="0" lvl="0" indent="0" algn="l" rtl="0">
                        <a:lnSpc>
                          <a:spcPct val="115000"/>
                        </a:lnSpc>
                        <a:spcBef>
                          <a:spcPts val="0"/>
                        </a:spcBef>
                        <a:spcAft>
                          <a:spcPts val="0"/>
                        </a:spcAft>
                        <a:buClr>
                          <a:srgbClr val="000000"/>
                        </a:buClr>
                        <a:buSzPts val="800"/>
                        <a:buFont typeface="Arial"/>
                        <a:buNone/>
                      </a:pPr>
                      <a:endParaRPr sz="1600"/>
                    </a:p>
                  </a:txBody>
                  <a:tcPr marL="71450" marR="71450" marT="71450" marB="7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625525">
                <a:tc>
                  <a:txBody>
                    <a:bodyPr/>
                    <a:lstStyle/>
                    <a:p>
                      <a:pPr marL="342900" marR="0" lvl="0" indent="0" algn="ctr" rtl="0">
                        <a:lnSpc>
                          <a:spcPct val="115000"/>
                        </a:lnSpc>
                        <a:spcBef>
                          <a:spcPts val="0"/>
                        </a:spcBef>
                        <a:spcAft>
                          <a:spcPts val="0"/>
                        </a:spcAft>
                        <a:buNone/>
                      </a:pPr>
                      <a:r>
                        <a:rPr lang="en-US" sz="1600"/>
                        <a:t>April 3</a:t>
                      </a:r>
                      <a:endParaRPr sz="1600" u="none" strike="noStrike" cap="none"/>
                    </a:p>
                  </a:txBody>
                  <a:tcPr marL="71450" marR="71450" marT="71450" marB="7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600">
                          <a:solidFill>
                            <a:schemeClr val="dk1"/>
                          </a:solidFill>
                        </a:rPr>
                        <a:t>Communities of Student Care and Support</a:t>
                      </a:r>
                      <a:endParaRPr sz="1600"/>
                    </a:p>
                  </a:txBody>
                  <a:tcPr marL="71450" marR="71450" marT="71450" marB="7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420400">
                <a:tc>
                  <a:txBody>
                    <a:bodyPr/>
                    <a:lstStyle/>
                    <a:p>
                      <a:pPr marL="342900" marR="0" lvl="0" indent="0" algn="ctr" rtl="0">
                        <a:lnSpc>
                          <a:spcPct val="115000"/>
                        </a:lnSpc>
                        <a:spcBef>
                          <a:spcPts val="0"/>
                        </a:spcBef>
                        <a:spcAft>
                          <a:spcPts val="0"/>
                        </a:spcAft>
                        <a:buNone/>
                      </a:pPr>
                      <a:r>
                        <a:rPr lang="en-US" sz="1600"/>
                        <a:t>May 1</a:t>
                      </a:r>
                      <a:endParaRPr sz="1600" u="none" strike="noStrike" cap="none"/>
                    </a:p>
                  </a:txBody>
                  <a:tcPr marL="71450" marR="71450" marT="71450" marB="7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600"/>
                        <a:t>Professional Capacity and School Personnel</a:t>
                      </a:r>
                      <a:endParaRPr sz="1600">
                        <a:solidFill>
                          <a:srgbClr val="000000"/>
                        </a:solidFill>
                      </a:endParaRPr>
                    </a:p>
                  </a:txBody>
                  <a:tcPr marL="71450" marR="71450" marT="71450" marB="7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420400">
                <a:tc>
                  <a:txBody>
                    <a:bodyPr/>
                    <a:lstStyle/>
                    <a:p>
                      <a:pPr marL="0" marR="0" lvl="0" indent="0" algn="ctr" rtl="0">
                        <a:lnSpc>
                          <a:spcPct val="115000"/>
                        </a:lnSpc>
                        <a:spcBef>
                          <a:spcPts val="0"/>
                        </a:spcBef>
                        <a:spcAft>
                          <a:spcPts val="0"/>
                        </a:spcAft>
                        <a:buClr>
                          <a:srgbClr val="000000"/>
                        </a:buClr>
                        <a:buSzPts val="1200"/>
                        <a:buFont typeface="Arial"/>
                        <a:buNone/>
                      </a:pPr>
                      <a:r>
                        <a:rPr lang="en-US" sz="1600"/>
                        <a:t>        June 5</a:t>
                      </a:r>
                      <a:endParaRPr sz="1600" u="none" strike="noStrike" cap="none"/>
                    </a:p>
                  </a:txBody>
                  <a:tcPr marL="71450" marR="71450" marT="71450" marB="7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US" sz="1600" dirty="0">
                          <a:solidFill>
                            <a:schemeClr val="dk1"/>
                          </a:solidFill>
                        </a:rPr>
                        <a:t>Professional Capacity and School Personnel and Teacher Retention Support</a:t>
                      </a:r>
                      <a:endParaRPr sz="1600" dirty="0">
                        <a:highlight>
                          <a:srgbClr val="FFAB40"/>
                        </a:highlight>
                      </a:endParaRPr>
                    </a:p>
                  </a:txBody>
                  <a:tcPr marL="71450" marR="71450" marT="71450" marB="7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3" name="Google Shape;373;p49"/>
          <p:cNvSpPr txBox="1">
            <a:spLocks noGrp="1"/>
          </p:cNvSpPr>
          <p:nvPr>
            <p:ph type="title" idx="4294967295"/>
          </p:nvPr>
        </p:nvSpPr>
        <p:spPr>
          <a:xfrm>
            <a:off x="1930400" y="879475"/>
            <a:ext cx="5707063" cy="10191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90000"/>
              </a:lnSpc>
              <a:spcBef>
                <a:spcPts val="0"/>
              </a:spcBef>
              <a:spcAft>
                <a:spcPts val="0"/>
              </a:spcAft>
              <a:buClr>
                <a:schemeClr val="lt1"/>
              </a:buClr>
              <a:buSzPct val="100000"/>
              <a:buFont typeface="Arial"/>
              <a:buNone/>
              <a:tabLst/>
              <a:defRPr/>
            </a:pPr>
            <a:r>
              <a:rPr kumimoji="0" lang="en-US" sz="8000" b="1" i="0" u="none" strike="noStrike" kern="0" cap="none" spc="0" normalizeH="0" baseline="0" noProof="0" dirty="0">
                <a:ln>
                  <a:noFill/>
                </a:ln>
                <a:solidFill>
                  <a:schemeClr val="lt1"/>
                </a:solidFill>
                <a:effectLst/>
                <a:uLnTx/>
                <a:uFillTx/>
                <a:latin typeface="Arial"/>
                <a:ea typeface="Arial"/>
                <a:cs typeface="Arial"/>
                <a:sym typeface="Arial"/>
              </a:rPr>
              <a:t>Today’s Agenda</a:t>
            </a:r>
          </a:p>
          <a:p>
            <a:pPr marL="0" marR="0" lvl="0" indent="0" algn="ctr" defTabSz="914400" rtl="0" eaLnBrk="1" fontAlgn="auto" latinLnBrk="0" hangingPunct="1">
              <a:lnSpc>
                <a:spcPct val="90000"/>
              </a:lnSpc>
              <a:spcBef>
                <a:spcPts val="1000"/>
              </a:spcBef>
              <a:spcAft>
                <a:spcPts val="0"/>
              </a:spcAft>
              <a:buClr>
                <a:schemeClr val="lt1"/>
              </a:buClr>
              <a:buSzPct val="100000"/>
              <a:buFont typeface="Arial"/>
              <a:buNone/>
              <a:tabLst/>
              <a:defRPr/>
            </a:pPr>
            <a:endParaRPr kumimoji="0" lang="en-US" sz="8000" b="1"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5" name="Google Shape;372;p49"/>
          <p:cNvSpPr txBox="1">
            <a:spLocks noGrp="1"/>
          </p:cNvSpPr>
          <p:nvPr>
            <p:ph type="body" idx="1"/>
          </p:nvPr>
        </p:nvSpPr>
        <p:spPr>
          <a:xfrm>
            <a:off x="808675" y="2885700"/>
            <a:ext cx="8189400" cy="3972300"/>
          </a:xfrm>
          <a:prstGeom prst="rect">
            <a:avLst/>
          </a:prstGeom>
          <a:noFill/>
          <a:ln>
            <a:noFill/>
          </a:ln>
        </p:spPr>
        <p:txBody>
          <a:bodyPr spcFirstLastPara="1" wrap="square" lIns="91425" tIns="45700" rIns="91425" bIns="45700" anchor="t" anchorCtr="0">
            <a:normAutofit/>
          </a:bodyPr>
          <a:lstStyle/>
          <a:p>
            <a:pPr marL="457200" lvl="0" indent="-457200" algn="l" rtl="0">
              <a:lnSpc>
                <a:spcPct val="100000"/>
              </a:lnSpc>
              <a:spcBef>
                <a:spcPts val="0"/>
              </a:spcBef>
              <a:spcAft>
                <a:spcPts val="0"/>
              </a:spcAft>
              <a:buSzPts val="3600"/>
              <a:buChar char="●"/>
            </a:pPr>
            <a:r>
              <a:rPr lang="en-US" sz="3600" dirty="0">
                <a:latin typeface="Arial"/>
                <a:ea typeface="Arial"/>
                <a:cs typeface="Arial"/>
                <a:sym typeface="Arial"/>
              </a:rPr>
              <a:t>Welcome and Introductions</a:t>
            </a:r>
            <a:endParaRPr sz="3600" dirty="0">
              <a:latin typeface="Arial"/>
              <a:ea typeface="Arial"/>
              <a:cs typeface="Arial"/>
              <a:sym typeface="Arial"/>
            </a:endParaRPr>
          </a:p>
          <a:p>
            <a:pPr marL="457200" lvl="0" indent="-457200" algn="l" rtl="0">
              <a:lnSpc>
                <a:spcPct val="100000"/>
              </a:lnSpc>
              <a:spcBef>
                <a:spcPts val="0"/>
              </a:spcBef>
              <a:spcAft>
                <a:spcPts val="0"/>
              </a:spcAft>
              <a:buSzPts val="3600"/>
              <a:buChar char="●"/>
            </a:pPr>
            <a:r>
              <a:rPr lang="en-US" sz="3600" dirty="0">
                <a:latin typeface="Arial"/>
                <a:ea typeface="Arial"/>
                <a:cs typeface="Arial"/>
                <a:sym typeface="Arial"/>
              </a:rPr>
              <a:t>Resource Sharing - Standard 6</a:t>
            </a:r>
            <a:endParaRPr sz="3600" dirty="0">
              <a:latin typeface="Arial"/>
              <a:ea typeface="Arial"/>
              <a:cs typeface="Arial"/>
              <a:sym typeface="Arial"/>
            </a:endParaRPr>
          </a:p>
          <a:p>
            <a:pPr marL="457200" lvl="0" indent="-457200" algn="l" rtl="0">
              <a:lnSpc>
                <a:spcPct val="100000"/>
              </a:lnSpc>
              <a:spcBef>
                <a:spcPts val="0"/>
              </a:spcBef>
              <a:spcAft>
                <a:spcPts val="0"/>
              </a:spcAft>
              <a:buSzPts val="3600"/>
              <a:buChar char="●"/>
            </a:pPr>
            <a:r>
              <a:rPr lang="en-US" sz="3600" b="1" dirty="0">
                <a:latin typeface="Arial"/>
                <a:ea typeface="Arial"/>
                <a:cs typeface="Arial"/>
                <a:sym typeface="Arial"/>
              </a:rPr>
              <a:t>Cross State </a:t>
            </a:r>
            <a:r>
              <a:rPr lang="en-US" sz="3600" dirty="0">
                <a:latin typeface="Arial"/>
                <a:ea typeface="Arial"/>
                <a:cs typeface="Arial"/>
                <a:sym typeface="Arial"/>
              </a:rPr>
              <a:t>Breakout Groups </a:t>
            </a:r>
            <a:endParaRPr sz="3600" dirty="0">
              <a:latin typeface="Arial"/>
              <a:ea typeface="Arial"/>
              <a:cs typeface="Arial"/>
              <a:sym typeface="Arial"/>
            </a:endParaRPr>
          </a:p>
          <a:p>
            <a:pPr marL="457200" lvl="0" indent="-457200" algn="l" rtl="0">
              <a:lnSpc>
                <a:spcPct val="100000"/>
              </a:lnSpc>
              <a:spcBef>
                <a:spcPts val="0"/>
              </a:spcBef>
              <a:spcAft>
                <a:spcPts val="0"/>
              </a:spcAft>
              <a:buSzPts val="3600"/>
              <a:buChar char="●"/>
            </a:pPr>
            <a:r>
              <a:rPr lang="en-US" sz="3600" dirty="0">
                <a:latin typeface="Arial"/>
                <a:ea typeface="Arial"/>
                <a:cs typeface="Arial"/>
                <a:sym typeface="Arial"/>
              </a:rPr>
              <a:t>Spotlight on </a:t>
            </a:r>
            <a:r>
              <a:rPr lang="en-US" sz="3600" b="1" dirty="0">
                <a:latin typeface="Arial"/>
                <a:ea typeface="Arial"/>
                <a:cs typeface="Arial"/>
                <a:sym typeface="Arial"/>
              </a:rPr>
              <a:t>Los Angeles Unified School District</a:t>
            </a:r>
            <a:endParaRPr sz="3600" dirty="0">
              <a:latin typeface="Arial"/>
              <a:ea typeface="Arial"/>
              <a:cs typeface="Arial"/>
              <a:sym typeface="Arial"/>
            </a:endParaRPr>
          </a:p>
          <a:p>
            <a:pPr marL="457200" lvl="0" indent="-457200" algn="l" rtl="0">
              <a:lnSpc>
                <a:spcPct val="100000"/>
              </a:lnSpc>
              <a:spcBef>
                <a:spcPts val="0"/>
              </a:spcBef>
              <a:spcAft>
                <a:spcPts val="0"/>
              </a:spcAft>
              <a:buSzPts val="3600"/>
              <a:buChar char="●"/>
            </a:pPr>
            <a:r>
              <a:rPr lang="en-US" sz="3600" dirty="0">
                <a:latin typeface="Arial"/>
                <a:ea typeface="Arial"/>
                <a:cs typeface="Arial"/>
                <a:sym typeface="Arial"/>
              </a:rPr>
              <a:t>Final Thoughts and Action Items</a:t>
            </a:r>
            <a:endParaRPr sz="3600" dirty="0">
              <a:latin typeface="Arial"/>
              <a:ea typeface="Arial"/>
              <a:cs typeface="Arial"/>
              <a:sym typeface="Arial"/>
            </a:endParaRPr>
          </a:p>
          <a:p>
            <a:pPr marL="457200" lvl="0" indent="-457200" algn="l" rtl="0">
              <a:lnSpc>
                <a:spcPct val="100000"/>
              </a:lnSpc>
              <a:spcBef>
                <a:spcPts val="0"/>
              </a:spcBef>
              <a:spcAft>
                <a:spcPts val="0"/>
              </a:spcAft>
              <a:buSzPts val="3600"/>
              <a:buChar char="●"/>
            </a:pPr>
            <a:r>
              <a:rPr lang="en-US" sz="3600" dirty="0">
                <a:latin typeface="Arial"/>
                <a:ea typeface="Arial"/>
                <a:cs typeface="Arial"/>
                <a:sym typeface="Arial"/>
              </a:rPr>
              <a:t>Dismiss from </a:t>
            </a:r>
            <a:r>
              <a:rPr lang="en-US" sz="3600" b="1" dirty="0">
                <a:latin typeface="Arial"/>
                <a:ea typeface="Arial"/>
                <a:cs typeface="Arial"/>
                <a:sym typeface="Arial"/>
              </a:rPr>
              <a:t>State </a:t>
            </a:r>
            <a:r>
              <a:rPr lang="en-US" sz="3600" dirty="0">
                <a:latin typeface="Arial"/>
                <a:ea typeface="Arial"/>
                <a:cs typeface="Arial"/>
                <a:sym typeface="Arial"/>
              </a:rPr>
              <a:t>Breakout Groups</a:t>
            </a:r>
            <a:endParaRPr sz="3600" dirty="0">
              <a:latin typeface="Arial"/>
              <a:ea typeface="Arial"/>
              <a:cs typeface="Arial"/>
              <a:sym typeface="Arial"/>
            </a:endParaRPr>
          </a:p>
          <a:p>
            <a:pPr marL="0" lvl="0" indent="0" algn="l" rtl="0">
              <a:lnSpc>
                <a:spcPct val="90000"/>
              </a:lnSpc>
              <a:spcBef>
                <a:spcPts val="0"/>
              </a:spcBef>
              <a:spcAft>
                <a:spcPts val="0"/>
              </a:spcAft>
              <a:buNone/>
            </a:pPr>
            <a:endParaRPr sz="3600" dirty="0">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0"/>
          <p:cNvSpPr txBox="1">
            <a:spLocks noGrp="1"/>
          </p:cNvSpPr>
          <p:nvPr>
            <p:ph type="ctrTitle"/>
          </p:nvPr>
        </p:nvSpPr>
        <p:spPr>
          <a:xfrm>
            <a:off x="381000" y="1703680"/>
            <a:ext cx="7691100" cy="20061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accent1"/>
              </a:buClr>
              <a:buSzPts val="4000"/>
              <a:buFont typeface="Open Sans"/>
              <a:buNone/>
            </a:pPr>
            <a:r>
              <a:rPr lang="en-US" dirty="0"/>
              <a:t>Overview of the Principal Navigator for Special Educator Retention</a:t>
            </a:r>
            <a:endParaRPr dirty="0"/>
          </a:p>
        </p:txBody>
      </p:sp>
      <p:sp>
        <p:nvSpPr>
          <p:cNvPr id="5" name="Google Shape;382;p50"/>
          <p:cNvSpPr txBox="1">
            <a:spLocks noGrp="1"/>
          </p:cNvSpPr>
          <p:nvPr>
            <p:ph type="subTitle" idx="1"/>
          </p:nvPr>
        </p:nvSpPr>
        <p:spPr>
          <a:xfrm>
            <a:off x="381000" y="3938257"/>
            <a:ext cx="7691100" cy="10608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ct val="100000"/>
              <a:buNone/>
            </a:pPr>
            <a:r>
              <a:rPr lang="en-US" dirty="0"/>
              <a:t>Addressing Key Issues in Special Educator Retention</a:t>
            </a:r>
            <a:endParaRPr dirty="0"/>
          </a:p>
          <a:p>
            <a:pPr marL="0" lvl="0" indent="0" algn="l" rtl="0">
              <a:lnSpc>
                <a:spcPct val="100000"/>
              </a:lnSpc>
              <a:spcBef>
                <a:spcPts val="1800"/>
              </a:spcBef>
              <a:spcAft>
                <a:spcPts val="0"/>
              </a:spcAft>
              <a:buSzPct val="100000"/>
              <a:buNone/>
            </a:pPr>
            <a:endParaRPr dirty="0"/>
          </a:p>
        </p:txBody>
      </p:sp>
      <p:pic>
        <p:nvPicPr>
          <p:cNvPr id="384" name="Google Shape;384;p50" descr="CEEDAR Center logo"/>
          <p:cNvPicPr preferRelativeResize="0"/>
          <p:nvPr/>
        </p:nvPicPr>
        <p:blipFill rotWithShape="1">
          <a:blip r:embed="rId3">
            <a:alphaModFix/>
          </a:blip>
          <a:srcRect/>
          <a:stretch/>
        </p:blipFill>
        <p:spPr>
          <a:xfrm>
            <a:off x="3107106" y="5797904"/>
            <a:ext cx="2840477" cy="590095"/>
          </a:xfrm>
          <a:prstGeom prst="rect">
            <a:avLst/>
          </a:prstGeom>
          <a:noFill/>
          <a:ln>
            <a:noFill/>
          </a:ln>
        </p:spPr>
      </p:pic>
      <p:sp>
        <p:nvSpPr>
          <p:cNvPr id="383" name="Google Shape;383;p50"/>
          <p:cNvSpPr txBox="1"/>
          <p:nvPr/>
        </p:nvSpPr>
        <p:spPr>
          <a:xfrm>
            <a:off x="11643561" y="6585203"/>
            <a:ext cx="153900" cy="153900"/>
          </a:xfrm>
          <a:prstGeom prst="rect">
            <a:avLst/>
          </a:prstGeom>
          <a:noFill/>
          <a:ln>
            <a:noFill/>
          </a:ln>
        </p:spPr>
        <p:txBody>
          <a:bodyPr spcFirstLastPara="1" wrap="square" lIns="0" tIns="0" rIns="0" bIns="0" anchor="b" anchorCtr="0">
            <a:spAutoFit/>
          </a:bodyPr>
          <a:lstStyle/>
          <a:p>
            <a:pPr marL="0" marR="0" lvl="0" indent="0" algn="r" rtl="0">
              <a:spcBef>
                <a:spcPts val="0"/>
              </a:spcBef>
              <a:spcAft>
                <a:spcPts val="0"/>
              </a:spcAft>
              <a:buNone/>
            </a:pPr>
            <a:fld id="{00000000-1234-1234-1234-123412341234}" type="slidenum">
              <a:rPr lang="en-US" sz="1000" b="0" i="0">
                <a:solidFill>
                  <a:schemeClr val="dk1"/>
                </a:solidFill>
                <a:latin typeface="Open Sans"/>
                <a:ea typeface="Open Sans"/>
                <a:cs typeface="Open Sans"/>
                <a:sym typeface="Open Sans"/>
              </a:rPr>
              <a:t>9</a:t>
            </a:fld>
            <a:endParaRPr sz="1000" b="0" i="0">
              <a:solidFill>
                <a:schemeClr val="dk1"/>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OGRESS Center">
  <a:themeElements>
    <a:clrScheme name="Lead IDEA">
      <a:dk1>
        <a:srgbClr val="343F49"/>
      </a:dk1>
      <a:lt1>
        <a:srgbClr val="FFFFFF"/>
      </a:lt1>
      <a:dk2>
        <a:srgbClr val="343F49"/>
      </a:dk2>
      <a:lt2>
        <a:srgbClr val="E7FBFF"/>
      </a:lt2>
      <a:accent1>
        <a:srgbClr val="C04B26"/>
      </a:accent1>
      <a:accent2>
        <a:srgbClr val="007186"/>
      </a:accent2>
      <a:accent3>
        <a:srgbClr val="547D3B"/>
      </a:accent3>
      <a:accent4>
        <a:srgbClr val="75A042"/>
      </a:accent4>
      <a:accent5>
        <a:srgbClr val="076233"/>
      </a:accent5>
      <a:accent6>
        <a:srgbClr val="004453"/>
      </a:accent6>
      <a:hlink>
        <a:srgbClr val="076233"/>
      </a:hlink>
      <a:folHlink>
        <a:srgbClr val="49134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TotalTime>
  <Words>4216</Words>
  <Application>Microsoft Office PowerPoint</Application>
  <PresentationFormat>Widescreen</PresentationFormat>
  <Paragraphs>537</Paragraphs>
  <Slides>43</Slides>
  <Notes>43</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43</vt:i4>
      </vt:variant>
    </vt:vector>
  </HeadingPairs>
  <TitlesOfParts>
    <vt:vector size="58" baseType="lpstr">
      <vt:lpstr>Roboto</vt:lpstr>
      <vt:lpstr>Courier New</vt:lpstr>
      <vt:lpstr>Century Gothic</vt:lpstr>
      <vt:lpstr>Poppins</vt:lpstr>
      <vt:lpstr>Calibri</vt:lpstr>
      <vt:lpstr>Arial</vt:lpstr>
      <vt:lpstr>Open Sans</vt:lpstr>
      <vt:lpstr>Arial Narrow</vt:lpstr>
      <vt:lpstr>Candara</vt:lpstr>
      <vt:lpstr>Aharoni</vt:lpstr>
      <vt:lpstr>Times New Roman</vt:lpstr>
      <vt:lpstr>Lato</vt:lpstr>
      <vt:lpstr>Office Theme</vt:lpstr>
      <vt:lpstr>Office Theme</vt:lpstr>
      <vt:lpstr>PROGRESS Center</vt:lpstr>
      <vt:lpstr>Welcome to CEEDAR’s Leadership Topical Action Group (TAG)</vt:lpstr>
      <vt:lpstr>Check in:  </vt:lpstr>
      <vt:lpstr>Virtual Meeting Recording Notice</vt:lpstr>
      <vt:lpstr>Welcome &amp; Introductions </vt:lpstr>
      <vt:lpstr>Our Partners</vt:lpstr>
      <vt:lpstr>The purpose of the TAG is to…</vt:lpstr>
      <vt:lpstr>Leadership TAG Potential Topics for Discussion</vt:lpstr>
      <vt:lpstr>Today’s Agenda </vt:lpstr>
      <vt:lpstr>Overview of the Principal Navigator for Special Educator Retention</vt:lpstr>
      <vt:lpstr>Navigator Tool</vt:lpstr>
      <vt:lpstr>Why retaining special educators is crucial for student success.</vt:lpstr>
      <vt:lpstr>Key Retention Issues </vt:lpstr>
      <vt:lpstr>Role Ambiguity</vt:lpstr>
      <vt:lpstr>Resources: School Stories</vt:lpstr>
      <vt:lpstr>Resources: Toolkit</vt:lpstr>
      <vt:lpstr>Activity: Explore the Toolkit</vt:lpstr>
      <vt:lpstr>Feeling Isolated</vt:lpstr>
      <vt:lpstr>Resources: School Stories 2</vt:lpstr>
      <vt:lpstr>Resources: Toolkit 2</vt:lpstr>
      <vt:lpstr>Activity: Explore the Toolkit 2</vt:lpstr>
      <vt:lpstr>Untapped Expertise</vt:lpstr>
      <vt:lpstr>Resources: School Stories 3</vt:lpstr>
      <vt:lpstr>Resources: Toolkit 3</vt:lpstr>
      <vt:lpstr>Resources Toolkit 3</vt:lpstr>
      <vt:lpstr>Key Takeaways</vt:lpstr>
      <vt:lpstr>Access the Navigator and Other Resources on Our Website</vt:lpstr>
      <vt:lpstr>Cross State Breakout Room Guiding Question</vt:lpstr>
      <vt:lpstr>Takeaways from Cross State Discussion</vt:lpstr>
      <vt:lpstr>Los Angeles Unified School District (LAUSD) and CEEDAR Center: Our Partnership Story</vt:lpstr>
      <vt:lpstr>Students with Disabilities: 66,115</vt:lpstr>
      <vt:lpstr>Partnership with CEEDAR</vt:lpstr>
      <vt:lpstr>LAUSD’s Position Paper</vt:lpstr>
      <vt:lpstr>LAUSD’s Strategic Plan</vt:lpstr>
      <vt:lpstr>Intention in Working with Higher Education</vt:lpstr>
      <vt:lpstr>Meetings with Institutes of Higher Education</vt:lpstr>
      <vt:lpstr>Elementary Principal Academy</vt:lpstr>
      <vt:lpstr>Slides from the Academy</vt:lpstr>
      <vt:lpstr>Results</vt:lpstr>
      <vt:lpstr>Next Steps</vt:lpstr>
      <vt:lpstr>Recommendations</vt:lpstr>
      <vt:lpstr>Invitations</vt:lpstr>
      <vt:lpstr>End of Year Survey</vt:lpstr>
      <vt:lpstr>State Team 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Wuthrich, Mathilde</cp:lastModifiedBy>
  <cp:revision>1</cp:revision>
  <dcterms:modified xsi:type="dcterms:W3CDTF">2026-03-25T16:49:26Z</dcterms:modified>
</cp:coreProperties>
</file>