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4" r:id="rId2"/>
    <p:sldMasterId id="2147483687" r:id="rId3"/>
  </p:sldMasterIdLst>
  <p:notesMasterIdLst>
    <p:notesMasterId r:id="rId29"/>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Lst>
  <p:sldSz cx="9144000" cy="5143500" type="screen16x9"/>
  <p:notesSz cx="6858000" cy="9144000"/>
  <p:embeddedFontLst>
    <p:embeddedFont>
      <p:font typeface="Arial Narrow" panose="020B0606020202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
      <p:font typeface="Century Gothic" panose="020B0502020202020204" pitchFamily="34" charset="0"/>
      <p:regular r:id="rId38"/>
      <p:bold r:id="rId39"/>
      <p:italic r:id="rId40"/>
      <p:boldItalic r:id="rId41"/>
    </p:embeddedFont>
    <p:embeddedFont>
      <p:font typeface="Georgia" panose="02040502050405020303" pitchFamily="18" charset="0"/>
      <p:regular r:id="rId42"/>
      <p:bold r:id="rId43"/>
      <p:italic r:id="rId44"/>
      <p:boldItalic r:id="rId45"/>
    </p:embeddedFont>
    <p:embeddedFont>
      <p:font typeface="Helvetica Neue" panose="020B0604020202020204" charset="0"/>
      <p:regular r:id="rId46"/>
      <p:bold r:id="rId47"/>
      <p:italic r:id="rId48"/>
      <p:boldItalic r:id="rId49"/>
    </p:embeddedFont>
    <p:embeddedFont>
      <p:font typeface="Montserrat" panose="00000500000000000000" pitchFamily="2" charset="0"/>
      <p:regular r:id="rId50"/>
      <p:bold r:id="rId51"/>
      <p:italic r:id="rId52"/>
      <p:boldItalic r:id="rId53"/>
    </p:embeddedFont>
    <p:embeddedFont>
      <p:font typeface="Montserrat Medium" panose="00000600000000000000" pitchFamily="2"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jB2+I6pT85hWl/zu0RNTPPCFjj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02" d="100"/>
          <a:sy n="102" d="100"/>
        </p:scale>
        <p:origin x="115"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customschemas.google.com/relationships/presentationmetadata" Target="metadata"/><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5.xml"/><Relationship Id="rId51" Type="http://schemas.openxmlformats.org/officeDocument/2006/relationships/font" Target="fonts/font2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font" Target="fonts/font12.fntdata"/><Relationship Id="rId54" Type="http://schemas.openxmlformats.org/officeDocument/2006/relationships/font" Target="fonts/font25.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font" Target="fonts/font28.fntdata"/><Relationship Id="rId10" Type="http://schemas.openxmlformats.org/officeDocument/2006/relationships/slide" Target="slides/slide7.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9" name="Google Shape;37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5bf737e3e9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5bf737e3e9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2" name="Google Shape;46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6: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8" name="Google Shape;46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
              <a:t>Definition: </a:t>
            </a:r>
            <a:r>
              <a:rPr lang="en" sz="1200">
                <a:solidFill>
                  <a:srgbClr val="1F3864"/>
                </a:solidFill>
                <a:latin typeface="Arial Narrow"/>
                <a:ea typeface="Arial Narrow"/>
                <a:cs typeface="Arial Narrow"/>
                <a:sym typeface="Arial Narrow"/>
              </a:rPr>
              <a:t>A</a:t>
            </a:r>
            <a:r>
              <a:rPr lang="en" sz="1200" i="1">
                <a:solidFill>
                  <a:srgbClr val="1F3864"/>
                </a:solidFill>
                <a:latin typeface="Arial Narrow"/>
                <a:ea typeface="Arial Narrow"/>
                <a:cs typeface="Arial Narrow"/>
                <a:sym typeface="Arial Narrow"/>
              </a:rPr>
              <a:t> </a:t>
            </a:r>
            <a:r>
              <a:rPr lang="en" sz="1200" b="1" i="1">
                <a:solidFill>
                  <a:srgbClr val="1F3864"/>
                </a:solidFill>
                <a:latin typeface="Arial Narrow"/>
                <a:ea typeface="Arial Narrow"/>
                <a:cs typeface="Arial Narrow"/>
                <a:sym typeface="Arial Narrow"/>
              </a:rPr>
              <a:t>predictor</a:t>
            </a:r>
            <a:r>
              <a:rPr lang="en" sz="1200" b="1">
                <a:solidFill>
                  <a:srgbClr val="1F3864"/>
                </a:solidFill>
                <a:latin typeface="Arial Narrow"/>
                <a:ea typeface="Arial Narrow"/>
                <a:cs typeface="Arial Narrow"/>
                <a:sym typeface="Arial Narrow"/>
              </a:rPr>
              <a:t> </a:t>
            </a:r>
            <a:r>
              <a:rPr lang="en" sz="1200">
                <a:solidFill>
                  <a:srgbClr val="1F3864"/>
                </a:solidFill>
                <a:latin typeface="Arial Narrow"/>
                <a:ea typeface="Arial Narrow"/>
                <a:cs typeface="Arial Narrow"/>
                <a:sym typeface="Arial Narrow"/>
              </a:rPr>
              <a:t>was defined as an in-school experience,  typically a program (e.g., a work-based learning experience) that correlated with improved post-school outcomes.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Findings include 23 PREDICTORS organized alphabetically </a:t>
            </a:r>
            <a:endParaRPr/>
          </a:p>
          <a:p>
            <a:pPr marL="0" lvl="0" indent="0" algn="l" rtl="0">
              <a:lnSpc>
                <a:spcPct val="100000"/>
              </a:lnSpc>
              <a:spcBef>
                <a:spcPts val="0"/>
              </a:spcBef>
              <a:spcAft>
                <a:spcPts val="0"/>
              </a:spcAft>
              <a:buSzPts val="1100"/>
              <a:buNone/>
            </a:pPr>
            <a:endParaRPr/>
          </a:p>
          <a:p>
            <a:pPr marL="171450" lvl="0" indent="-171450" algn="l" rtl="0">
              <a:lnSpc>
                <a:spcPct val="100000"/>
              </a:lnSpc>
              <a:spcBef>
                <a:spcPts val="0"/>
              </a:spcBef>
              <a:spcAft>
                <a:spcPts val="0"/>
              </a:spcAft>
              <a:buClr>
                <a:schemeClr val="dk1"/>
              </a:buClr>
              <a:buSzPts val="1200"/>
              <a:buFont typeface="Arial"/>
              <a:buChar char="•"/>
            </a:pPr>
            <a:r>
              <a:rPr lang="en"/>
              <a:t>Education:  </a:t>
            </a:r>
            <a:r>
              <a:rPr lang="en" sz="2800"/>
              <a:t>8 research-based, 9 promising</a:t>
            </a:r>
            <a:endParaRPr/>
          </a:p>
          <a:p>
            <a:pPr marL="0" lvl="0" indent="0" algn="l" rtl="0">
              <a:lnSpc>
                <a:spcPct val="100000"/>
              </a:lnSpc>
              <a:spcBef>
                <a:spcPts val="0"/>
              </a:spcBef>
              <a:spcAft>
                <a:spcPts val="0"/>
              </a:spcAft>
              <a:buSzPts val="1100"/>
              <a:buNone/>
            </a:pPr>
            <a:endParaRPr sz="2800"/>
          </a:p>
          <a:p>
            <a:pPr marL="171450" lvl="0" indent="-171450" algn="l" rtl="0">
              <a:lnSpc>
                <a:spcPct val="100000"/>
              </a:lnSpc>
              <a:spcBef>
                <a:spcPts val="0"/>
              </a:spcBef>
              <a:spcAft>
                <a:spcPts val="0"/>
              </a:spcAft>
              <a:buClr>
                <a:schemeClr val="dk1"/>
              </a:buClr>
              <a:buSzPts val="1200"/>
              <a:buFont typeface="Arial"/>
              <a:buChar char="•"/>
            </a:pPr>
            <a:r>
              <a:rPr lang="en"/>
              <a:t>Employment:  </a:t>
            </a:r>
            <a:r>
              <a:rPr lang="en" sz="2800"/>
              <a:t>1 evidence-based, 11 research-based, 10 promising</a:t>
            </a:r>
            <a:endParaRPr/>
          </a:p>
          <a:p>
            <a:pPr marL="0" lvl="0" indent="0" algn="l" rtl="0">
              <a:lnSpc>
                <a:spcPct val="100000"/>
              </a:lnSpc>
              <a:spcBef>
                <a:spcPts val="0"/>
              </a:spcBef>
              <a:spcAft>
                <a:spcPts val="0"/>
              </a:spcAft>
              <a:buSzPts val="1100"/>
              <a:buNone/>
            </a:pPr>
            <a:endParaRPr sz="2800"/>
          </a:p>
          <a:p>
            <a:pPr marL="171450" lvl="0" indent="-171450" algn="l" rtl="0">
              <a:lnSpc>
                <a:spcPct val="100000"/>
              </a:lnSpc>
              <a:spcBef>
                <a:spcPts val="0"/>
              </a:spcBef>
              <a:spcAft>
                <a:spcPts val="0"/>
              </a:spcAft>
              <a:buClr>
                <a:schemeClr val="dk1"/>
              </a:buClr>
              <a:buSzPts val="1200"/>
              <a:buFont typeface="Arial"/>
              <a:buChar char="•"/>
            </a:pPr>
            <a:r>
              <a:rPr lang="en"/>
              <a:t>Independent Living: </a:t>
            </a:r>
            <a:r>
              <a:rPr lang="en" sz="2800"/>
              <a:t>3 research-based, 6 promising </a:t>
            </a:r>
            <a:endParaRPr/>
          </a:p>
          <a:p>
            <a:pPr marL="457200" lvl="1" indent="0" algn="l" rtl="0">
              <a:lnSpc>
                <a:spcPct val="100000"/>
              </a:lnSpc>
              <a:spcBef>
                <a:spcPts val="0"/>
              </a:spcBef>
              <a:spcAft>
                <a:spcPts val="0"/>
              </a:spcAft>
              <a:buSzPts val="1100"/>
              <a:buNone/>
            </a:pPr>
            <a:endParaRPr sz="2800"/>
          </a:p>
          <a:p>
            <a:pPr marL="0" lvl="0" indent="0" algn="l" rtl="0">
              <a:lnSpc>
                <a:spcPct val="100000"/>
              </a:lnSpc>
              <a:spcBef>
                <a:spcPts val="0"/>
              </a:spcBef>
              <a:spcAft>
                <a:spcPts val="0"/>
              </a:spcAft>
              <a:buSzPts val="1100"/>
              <a:buNone/>
            </a:pPr>
            <a:endParaRPr/>
          </a:p>
        </p:txBody>
      </p:sp>
      <p:sp>
        <p:nvSpPr>
          <p:cNvPr id="475" name="Google Shape;47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4" name="Google Shape;49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01" name="Google Shape;501;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09" name="Google Shape;509;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lvl="0" indent="-266700" algn="l" rtl="0">
              <a:lnSpc>
                <a:spcPct val="100000"/>
              </a:lnSpc>
              <a:spcBef>
                <a:spcPts val="0"/>
              </a:spcBef>
              <a:spcAft>
                <a:spcPts val="0"/>
              </a:spcAft>
              <a:buClr>
                <a:schemeClr val="dk1"/>
              </a:buClr>
              <a:buSzPts val="1200"/>
              <a:buFont typeface="Calibri"/>
              <a:buNone/>
            </a:pPr>
            <a:endParaRPr sz="1200">
              <a:solidFill>
                <a:srgbClr val="1F3864"/>
              </a:solidFill>
            </a:endParaRPr>
          </a:p>
        </p:txBody>
      </p:sp>
      <p:sp>
        <p:nvSpPr>
          <p:cNvPr id="517" name="Google Shape;517;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5E5E5E"/>
              </a:buClr>
              <a:buSzPts val="2400"/>
              <a:buFont typeface="Helvetica Neue"/>
              <a:buNone/>
            </a:pPr>
            <a:fld id="{00000000-1234-1234-1234-123412341234}" type="slidenum">
              <a:rPr lang="en" sz="2400" b="0" i="0" u="none" strike="noStrike" cap="none">
                <a:solidFill>
                  <a:srgbClr val="5E5E5E"/>
                </a:solidFill>
                <a:latin typeface="Helvetica Neue"/>
                <a:ea typeface="Helvetica Neue"/>
                <a:cs typeface="Helvetica Neue"/>
                <a:sym typeface="Helvetica Neue"/>
              </a:rPr>
              <a:t>17</a:t>
            </a:fld>
            <a:endParaRPr sz="2400" b="0" i="0" u="none" strike="noStrike" cap="none">
              <a:solidFill>
                <a:srgbClr val="5E5E5E"/>
              </a:solidFill>
              <a:latin typeface="Helvetica Neue"/>
              <a:ea typeface="Helvetica Neue"/>
              <a:cs typeface="Helvetica Neue"/>
              <a:sym typeface="Helvetica Neue"/>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24" name="Google Shape;52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31" name="Google Shape;53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5bf737e3e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5bf737e3e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850">
                <a:solidFill>
                  <a:schemeClr val="dk1"/>
                </a:solidFill>
                <a:latin typeface="Times New Roman"/>
                <a:ea typeface="Times New Roman"/>
                <a:cs typeface="Times New Roman"/>
                <a:sym typeface="Times New Roman"/>
              </a:rPr>
              <a:t>This innovation configuration (IC) serves as a foundation for enhancing current practices in preparing special educators to provide transition services. As such, this paper examines: (a) the current state of identified transition evidence-based practices (EBPs) and predictors of postschool success to support students with disabilities as they transition into postschool life; (b) a review of critical programmatic structures and services that predict improved postschool outcomes; and (c) implications for future practice and research, including how state educational agencies (SEAs) and institutions of higher education (IHEs) can utilize the IC to identify areas of strengths and necessary changes to improve transition education, planning, and services. </a:t>
            </a:r>
            <a:endParaRPr sz="85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85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0" name="Google Shape;54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48" name="Google Shape;54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1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3" name="Google Shape;55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35bf737e3e9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0" name="Google Shape;560;g35bf737e3e9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6" name="Google Shape;56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567" name="Google Shape;56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850">
                <a:solidFill>
                  <a:schemeClr val="dk1"/>
                </a:solidFill>
                <a:latin typeface="Times New Roman"/>
                <a:ea typeface="Times New Roman"/>
                <a:cs typeface="Times New Roman"/>
                <a:sym typeface="Times New Roman"/>
              </a:rPr>
              <a:t>Since 1990, and subsequent amendments in 1997 and 2004, the secondary transition provisions of the Individuals with Disabilities Education Act (IDEA) have required special educators to plan, coordinate, and deliver transition services for transition-aged students with disabilities. Section 300.43 of IDEA (2004) defines transition services as a coordinated set of activities for a child with a disability that (a) is designed to be within a results-oriented process focused on improving the academic and functional achievement of the child with a disability to facilitate the child’s movement from school to postschool activities, including postsecondary education, vocational education, integrated employment (including supported employment), continuing and adult education, adult services, independent living, or community participation and (b) is based on the individual child’s needs, taking into account the child’s strengths, preferences, and interests, including instruction; related services; community experiences; the development of employment and other postschool adult living objectives; and if appropriate, acquisition of daily living skills and provision of a functional vocational evaluation (U.S. Department of Education, 2011). </a:t>
            </a:r>
            <a:endParaRPr sz="85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a:p>
            <a:pPr marL="0" lvl="0" indent="0" algn="l" rtl="0">
              <a:lnSpc>
                <a:spcPct val="115000"/>
              </a:lnSpc>
              <a:spcBef>
                <a:spcPts val="0"/>
              </a:spcBef>
              <a:spcAft>
                <a:spcPts val="0"/>
              </a:spcAft>
              <a:buSzPts val="1100"/>
              <a:buNone/>
            </a:pPr>
            <a:r>
              <a:rPr lang="en" sz="850">
                <a:solidFill>
                  <a:schemeClr val="dk1"/>
                </a:solidFill>
                <a:latin typeface="Times New Roman"/>
                <a:ea typeface="Times New Roman"/>
                <a:cs typeface="Times New Roman"/>
                <a:sym typeface="Times New Roman"/>
              </a:rPr>
              <a:t>Despite these requirements, students with disabilities still experience less favorable postschool outcomes compared to their peers without disabilities (Lipscomb et al., 2017). This discrepancy may be due, in part, to secondary special educators feeling unprepared to plan for and deliver transition services (Simonsen et al., 2020). Studies have maintained secondary special educators report a lack knowledge and skills that hinder their abilities to implement effective transition practices (Benitez et al., 2009; Taylor et al., 2016). Consequently, educators who are unprepared to plan and deliver transition services may be inadvertently contributing to the poor outcomes of students with disabilities (Morningstar &amp; Clavenna-Deane, 2018). </a:t>
            </a:r>
            <a:endParaRPr sz="85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850">
              <a:solidFill>
                <a:schemeClr val="dk1"/>
              </a:solidFill>
              <a:latin typeface="Times New Roman"/>
              <a:ea typeface="Times New Roman"/>
              <a:cs typeface="Times New Roman"/>
              <a:sym typeface="Times New Roman"/>
            </a:endParaRPr>
          </a:p>
          <a:p>
            <a:pPr marL="0" lvl="0" indent="0" algn="l" rtl="0">
              <a:lnSpc>
                <a:spcPct val="100000"/>
              </a:lnSpc>
              <a:spcBef>
                <a:spcPts val="0"/>
              </a:spcBef>
              <a:spcAft>
                <a:spcPts val="0"/>
              </a:spcAft>
              <a:buSzPts val="1100"/>
              <a:buNone/>
            </a:pPr>
            <a:endParaRPr/>
          </a:p>
        </p:txBody>
      </p:sp>
      <p:sp>
        <p:nvSpPr>
          <p:cNvPr id="392" name="Google Shape;3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35bf737e3e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35bf737e3e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400"/>
              </a:spcBef>
              <a:spcAft>
                <a:spcPts val="0"/>
              </a:spcAft>
              <a:buClr>
                <a:schemeClr val="dk1"/>
              </a:buClr>
              <a:buSzPts val="1100"/>
              <a:buFont typeface="Arial"/>
              <a:buNone/>
            </a:pPr>
            <a:r>
              <a:rPr lang="en" sz="1050">
                <a:solidFill>
                  <a:schemeClr val="dk1"/>
                </a:solidFill>
              </a:rPr>
              <a:t>Secondary Educators</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Individual case management &amp; transition planning</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Teach specific skills (academic &amp; non-academic; EBP)</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Evaluate student growth &amp; progress</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Collaborate with general educators &amp; school supports</a:t>
            </a:r>
            <a:endParaRPr sz="1050">
              <a:solidFill>
                <a:schemeClr val="dk1"/>
              </a:solidFill>
            </a:endParaRPr>
          </a:p>
          <a:p>
            <a:pPr marL="0" lvl="0" indent="0" algn="l" rtl="0">
              <a:lnSpc>
                <a:spcPct val="115000"/>
              </a:lnSpc>
              <a:spcBef>
                <a:spcPts val="400"/>
              </a:spcBef>
              <a:spcAft>
                <a:spcPts val="0"/>
              </a:spcAft>
              <a:buClr>
                <a:schemeClr val="dk1"/>
              </a:buClr>
              <a:buSzPts val="1100"/>
              <a:buFont typeface="Arial"/>
              <a:buNone/>
            </a:pPr>
            <a:r>
              <a:rPr lang="en" sz="1050">
                <a:solidFill>
                  <a:schemeClr val="dk1"/>
                </a:solidFill>
              </a:rPr>
              <a:t>Transition Coordinator</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Systems and programs (transition predictors; advocacy)</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Support and professional development</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Interagency collaboration and outreach to families/community at large</a:t>
            </a:r>
            <a:endParaRPr sz="1050">
              <a:solidFill>
                <a:schemeClr val="dk1"/>
              </a:solidFill>
            </a:endParaRPr>
          </a:p>
          <a:p>
            <a:pPr marL="457200" lvl="0" indent="0" algn="l" rtl="0">
              <a:lnSpc>
                <a:spcPct val="115000"/>
              </a:lnSpc>
              <a:spcBef>
                <a:spcPts val="400"/>
              </a:spcBef>
              <a:spcAft>
                <a:spcPts val="0"/>
              </a:spcAft>
              <a:buClr>
                <a:schemeClr val="dk1"/>
              </a:buClr>
              <a:buSzPts val="1100"/>
              <a:buFont typeface="Arial"/>
              <a:buNone/>
            </a:pPr>
            <a:r>
              <a:rPr lang="en" sz="1050">
                <a:solidFill>
                  <a:schemeClr val="dk1"/>
                </a:solidFill>
              </a:rPr>
              <a:t>Program evaluation </a:t>
            </a:r>
            <a:endParaRPr sz="105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35bf737e3e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35bf737e3e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 sz="850">
                <a:solidFill>
                  <a:schemeClr val="dk1"/>
                </a:solidFill>
                <a:latin typeface="Times New Roman"/>
                <a:ea typeface="Times New Roman"/>
                <a:cs typeface="Times New Roman"/>
                <a:sym typeface="Times New Roman"/>
              </a:rPr>
              <a:t>Given the changing roles of secondary special educators, it stands to reason that teacher education and professional development (PD) should be geared toward increasing pre-service content targeting transition planning and services. Almost two decades since Anderson et al. (2003), relatively little change has occurred in educator preparation of transition competencies. Morningstar and colleagues (2018) reported from a national survey of 140 special education teacher preparation programs that less than half of the programs (i.e., 46.2%) offered a stand-alone course devoted to secondary transition. This finding is supported by Williams and colleagues (2018) who found transition content was not sufficiently addressed in coursework. Transition personnel development (i.e., pre-service and in-service) has been recognized as a cornerstone of improving transition services (Holzberg et al., 2018); however, clear guidance is limited toward establishing high-quality approaches that prepare secondary transition educators with the knowledge and skills to improve in-school and postschool outcomes for students with disabilities. </a:t>
            </a:r>
            <a:endParaRPr sz="850">
              <a:solidFill>
                <a:schemeClr val="dk1"/>
              </a:solidFill>
              <a:latin typeface="Times New Roman"/>
              <a:ea typeface="Times New Roman"/>
              <a:cs typeface="Times New Roman"/>
              <a:sym typeface="Times New Roman"/>
            </a:endParaRPr>
          </a:p>
          <a:p>
            <a:pPr marL="0" lvl="0" indent="0" algn="l" rtl="0">
              <a:lnSpc>
                <a:spcPct val="90000"/>
              </a:lnSpc>
              <a:spcBef>
                <a:spcPts val="1000"/>
              </a:spcBef>
              <a:spcAft>
                <a:spcPts val="0"/>
              </a:spcAft>
              <a:buClr>
                <a:schemeClr val="dk1"/>
              </a:buClr>
              <a:buSzPts val="1100"/>
              <a:buFont typeface="Arial"/>
              <a:buNone/>
            </a:pPr>
            <a:r>
              <a:rPr lang="en" sz="1200" b="1">
                <a:solidFill>
                  <a:schemeClr val="dk1"/>
                </a:solidFill>
              </a:rPr>
              <a:t>Predictors</a:t>
            </a:r>
            <a:endParaRPr sz="1200" b="1">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sz="1200">
                <a:solidFill>
                  <a:srgbClr val="0067B2"/>
                </a:solidFill>
              </a:rPr>
              <a:t>•</a:t>
            </a:r>
            <a:r>
              <a:rPr lang="en" sz="1200">
                <a:solidFill>
                  <a:schemeClr val="dk1"/>
                </a:solidFill>
              </a:rPr>
              <a:t>Number of transition courses</a:t>
            </a:r>
            <a:endParaRPr sz="1200">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sz="1200">
                <a:solidFill>
                  <a:srgbClr val="0067B2"/>
                </a:solidFill>
              </a:rPr>
              <a:t>•</a:t>
            </a:r>
            <a:r>
              <a:rPr lang="en" sz="1200">
                <a:solidFill>
                  <a:schemeClr val="dk1"/>
                </a:solidFill>
              </a:rPr>
              <a:t>Number of transition professional development</a:t>
            </a:r>
            <a:endParaRPr sz="1200">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 sz="1200">
                <a:solidFill>
                  <a:srgbClr val="0067B2"/>
                </a:solidFill>
              </a:rPr>
              <a:t>•</a:t>
            </a:r>
            <a:r>
              <a:rPr lang="en" sz="1200">
                <a:solidFill>
                  <a:schemeClr val="dk1"/>
                </a:solidFill>
              </a:rPr>
              <a:t>Certification/licensure</a:t>
            </a:r>
            <a:endParaRPr sz="1200">
              <a:solidFill>
                <a:schemeClr val="dk1"/>
              </a:solidFill>
            </a:endParaRPr>
          </a:p>
          <a:p>
            <a:pPr marL="0" lvl="0" indent="0" algn="l" rtl="0">
              <a:lnSpc>
                <a:spcPct val="100000"/>
              </a:lnSpc>
              <a:spcBef>
                <a:spcPts val="0"/>
              </a:spcBef>
              <a:spcAft>
                <a:spcPts val="0"/>
              </a:spcAft>
              <a:buSzPts val="1100"/>
              <a:buNone/>
            </a:pPr>
            <a:endParaRPr/>
          </a:p>
        </p:txBody>
      </p:sp>
      <p:sp>
        <p:nvSpPr>
          <p:cNvPr id="413" name="Google Shape;413;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6" name="Google Shape;426;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a:t>Least Prepared: </a:t>
            </a:r>
            <a:endParaRPr/>
          </a:p>
          <a:p>
            <a:pPr marL="171450" lvl="0" indent="-171450" algn="l" rtl="0">
              <a:lnSpc>
                <a:spcPct val="100000"/>
              </a:lnSpc>
              <a:spcBef>
                <a:spcPts val="0"/>
              </a:spcBef>
              <a:spcAft>
                <a:spcPts val="0"/>
              </a:spcAft>
              <a:buClr>
                <a:schemeClr val="dk1"/>
              </a:buClr>
              <a:buSzPts val="1200"/>
              <a:buFont typeface="Calibri"/>
              <a:buChar char="-"/>
            </a:pPr>
            <a:r>
              <a:rPr lang="en"/>
              <a:t>Limited courses and sufficient depth of knowledge</a:t>
            </a:r>
            <a:endParaRPr/>
          </a:p>
          <a:p>
            <a:pPr marL="171450" lvl="0" indent="-171450" algn="l" rtl="0">
              <a:lnSpc>
                <a:spcPct val="100000"/>
              </a:lnSpc>
              <a:spcBef>
                <a:spcPts val="0"/>
              </a:spcBef>
              <a:spcAft>
                <a:spcPts val="0"/>
              </a:spcAft>
              <a:buClr>
                <a:schemeClr val="dk1"/>
              </a:buClr>
              <a:buSzPts val="1200"/>
              <a:buFont typeface="Calibri"/>
              <a:buChar char="-"/>
            </a:pPr>
            <a:r>
              <a:rPr lang="en"/>
              <a:t>Critical Role of faculty specializing in transition</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Instructional Modalities</a:t>
            </a:r>
            <a:endParaRPr/>
          </a:p>
          <a:p>
            <a:pPr marL="171450" lvl="0" indent="-171450" algn="l" rtl="0">
              <a:lnSpc>
                <a:spcPct val="100000"/>
              </a:lnSpc>
              <a:spcBef>
                <a:spcPts val="0"/>
              </a:spcBef>
              <a:spcAft>
                <a:spcPts val="0"/>
              </a:spcAft>
              <a:buClr>
                <a:schemeClr val="dk1"/>
              </a:buClr>
              <a:buSzPts val="1200"/>
              <a:buFont typeface="Calibri"/>
              <a:buChar char="-"/>
            </a:pPr>
            <a:r>
              <a:rPr lang="en"/>
              <a:t>Infusing content across existing courses</a:t>
            </a:r>
            <a:endParaRPr/>
          </a:p>
          <a:p>
            <a:pPr marL="171450" lvl="0" indent="-171450" algn="l" rtl="0">
              <a:lnSpc>
                <a:spcPct val="100000"/>
              </a:lnSpc>
              <a:spcBef>
                <a:spcPts val="0"/>
              </a:spcBef>
              <a:spcAft>
                <a:spcPts val="0"/>
              </a:spcAft>
              <a:buClr>
                <a:schemeClr val="dk1"/>
              </a:buClr>
              <a:buSzPts val="1200"/>
              <a:buFont typeface="Calibri"/>
              <a:buChar char="-"/>
            </a:pPr>
            <a:r>
              <a:rPr lang="en"/>
              <a:t>Case studies using assessment data to develop PSGoals</a:t>
            </a:r>
            <a:endParaRPr/>
          </a:p>
          <a:p>
            <a:pPr marL="171450" lvl="0" indent="-171450" algn="l" rtl="0">
              <a:lnSpc>
                <a:spcPct val="100000"/>
              </a:lnSpc>
              <a:spcBef>
                <a:spcPts val="0"/>
              </a:spcBef>
              <a:spcAft>
                <a:spcPts val="0"/>
              </a:spcAft>
              <a:buClr>
                <a:schemeClr val="dk1"/>
              </a:buClr>
              <a:buSzPts val="1200"/>
              <a:buFont typeface="Calibri"/>
              <a:buChar char="-"/>
            </a:pPr>
            <a:r>
              <a:rPr lang="en"/>
              <a:t>Investigating how districts implement transition practices</a:t>
            </a:r>
            <a:endParaRPr/>
          </a:p>
          <a:p>
            <a:pPr marL="171450" lvl="0" indent="-171450" algn="l" rtl="0">
              <a:lnSpc>
                <a:spcPct val="100000"/>
              </a:lnSpc>
              <a:spcBef>
                <a:spcPts val="0"/>
              </a:spcBef>
              <a:spcAft>
                <a:spcPts val="0"/>
              </a:spcAft>
              <a:buClr>
                <a:schemeClr val="dk1"/>
              </a:buClr>
              <a:buSzPts val="1200"/>
              <a:buFont typeface="Calibri"/>
              <a:buChar char="-"/>
            </a:pPr>
            <a:r>
              <a:rPr lang="en"/>
              <a:t>Action planning and advocating for changes </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Personnel Development is recognized as central strategy for systems change and improvement</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Single transition course offers greater levels of preparation among program graduates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
              <a:t>Lack of growth toward purposeful preparation of teachers over the past 15 years impacting transition</a:t>
            </a:r>
            <a:endParaRPr/>
          </a:p>
        </p:txBody>
      </p:sp>
      <p:sp>
        <p:nvSpPr>
          <p:cNvPr id="427" name="Google Shape;427;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35bf737e3e9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35bf737e3e9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35bf737e3e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35bf737e3e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pic>
        <p:nvPicPr>
          <p:cNvPr id="11" name="Google Shape;11;p36"/>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12" name="Google Shape;12;p36"/>
          <p:cNvSpPr txBox="1">
            <a:spLocks noGrp="1"/>
          </p:cNvSpPr>
          <p:nvPr>
            <p:ph type="ctrTitle"/>
          </p:nvPr>
        </p:nvSpPr>
        <p:spPr>
          <a:xfrm>
            <a:off x="281884" y="1631092"/>
            <a:ext cx="6858000" cy="242613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4500"/>
              <a:buFont typeface="Helvetica Neue"/>
              <a:buNone/>
              <a:defRPr sz="45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 name="Google Shape;13;p36"/>
          <p:cNvSpPr txBox="1">
            <a:spLocks noGrp="1"/>
          </p:cNvSpPr>
          <p:nvPr>
            <p:ph type="subTitle" idx="1"/>
          </p:nvPr>
        </p:nvSpPr>
        <p:spPr>
          <a:xfrm>
            <a:off x="346758" y="4274731"/>
            <a:ext cx="3591959" cy="526298"/>
          </a:xfrm>
          <a:prstGeom prst="rect">
            <a:avLst/>
          </a:prstGeom>
          <a:solidFill>
            <a:schemeClr val="accent1"/>
          </a:solidFill>
          <a:ln>
            <a:noFill/>
          </a:ln>
        </p:spPr>
        <p:txBody>
          <a:bodyPr spcFirstLastPara="1" wrap="square" lIns="137150" tIns="137150" rIns="137150" bIns="137150" anchor="t" anchorCtr="0">
            <a:spAutoFit/>
          </a:bodyPr>
          <a:lstStyle>
            <a:lvl1pPr lvl="0" algn="l">
              <a:lnSpc>
                <a:spcPct val="90000"/>
              </a:lnSpc>
              <a:spcBef>
                <a:spcPts val="800"/>
              </a:spcBef>
              <a:spcAft>
                <a:spcPts val="0"/>
              </a:spcAft>
              <a:buSzPts val="1300"/>
              <a:buNone/>
              <a:defRPr sz="1800">
                <a:solidFill>
                  <a:schemeClr val="lt1"/>
                </a:solidFill>
                <a:latin typeface="Georgia"/>
                <a:ea typeface="Georgia"/>
                <a:cs typeface="Georgia"/>
                <a:sym typeface="Georgia"/>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4" name="Google Shape;14;p36"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125" y="-154516"/>
            <a:ext cx="3287982" cy="184949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70"/>
        <p:cNvGrpSpPr/>
        <p:nvPr/>
      </p:nvGrpSpPr>
      <p:grpSpPr>
        <a:xfrm>
          <a:off x="0" y="0"/>
          <a:ext cx="0" cy="0"/>
          <a:chOff x="0" y="0"/>
          <a:chExt cx="0" cy="0"/>
        </a:xfrm>
      </p:grpSpPr>
      <p:sp>
        <p:nvSpPr>
          <p:cNvPr id="71" name="Google Shape;71;p57"/>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57"/>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3" name="Google Shape;73;p57"/>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4" name="Google Shape;74;p57"/>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5" name="Google Shape;75;p57"/>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6" name="Google Shape;76;p57"/>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77" name="Google Shape;77;p57"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58"/>
          <p:cNvSpPr txBox="1">
            <a:spLocks noGrp="1"/>
          </p:cNvSpPr>
          <p:nvPr>
            <p:ph type="body" idx="1"/>
          </p:nvPr>
        </p:nvSpPr>
        <p:spPr>
          <a:xfrm>
            <a:off x="193074" y="1260872"/>
            <a:ext cx="4305107"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3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0" name="Google Shape;80;p58"/>
          <p:cNvSpPr txBox="1">
            <a:spLocks noGrp="1"/>
          </p:cNvSpPr>
          <p:nvPr>
            <p:ph type="body" idx="2"/>
          </p:nvPr>
        </p:nvSpPr>
        <p:spPr>
          <a:xfrm>
            <a:off x="193074" y="1841817"/>
            <a:ext cx="4305107"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 name="Google Shape;81;p58"/>
          <p:cNvSpPr txBox="1">
            <a:spLocks noGrp="1"/>
          </p:cNvSpPr>
          <p:nvPr>
            <p:ph type="body" idx="3"/>
          </p:nvPr>
        </p:nvSpPr>
        <p:spPr>
          <a:xfrm>
            <a:off x="4629150" y="1878806"/>
            <a:ext cx="3887391"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 name="Google Shape;82;p58"/>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83" name="Google Shape;83;p58"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84"/>
        <p:cNvGrpSpPr/>
        <p:nvPr/>
      </p:nvGrpSpPr>
      <p:grpSpPr>
        <a:xfrm>
          <a:off x="0" y="0"/>
          <a:ext cx="0" cy="0"/>
          <a:chOff x="0" y="0"/>
          <a:chExt cx="0" cy="0"/>
        </a:xfrm>
      </p:grpSpPr>
      <p:sp>
        <p:nvSpPr>
          <p:cNvPr id="85" name="Google Shape;85;p59"/>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6" name="Google Shape;86;p59"/>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59"/>
          <p:cNvSpPr txBox="1">
            <a:spLocks noGrp="1"/>
          </p:cNvSpPr>
          <p:nvPr>
            <p:ph type="body" idx="1"/>
          </p:nvPr>
        </p:nvSpPr>
        <p:spPr>
          <a:xfrm>
            <a:off x="337673" y="3022868"/>
            <a:ext cx="1960214"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 name="Google Shape;88;p59"/>
          <p:cNvSpPr txBox="1">
            <a:spLocks noGrp="1"/>
          </p:cNvSpPr>
          <p:nvPr>
            <p:ph type="body" idx="2"/>
          </p:nvPr>
        </p:nvSpPr>
        <p:spPr>
          <a:xfrm>
            <a:off x="2592129" y="3022868"/>
            <a:ext cx="1847336"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9" name="Google Shape;89;p59"/>
          <p:cNvSpPr txBox="1">
            <a:spLocks noGrp="1"/>
          </p:cNvSpPr>
          <p:nvPr>
            <p:ph type="body" idx="3"/>
          </p:nvPr>
        </p:nvSpPr>
        <p:spPr>
          <a:xfrm>
            <a:off x="4733706"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 name="Google Shape;90;p59"/>
          <p:cNvSpPr/>
          <p:nvPr/>
        </p:nvSpPr>
        <p:spPr>
          <a:xfrm>
            <a:off x="653009"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1" name="Google Shape;91;p59"/>
          <p:cNvSpPr/>
          <p:nvPr/>
        </p:nvSpPr>
        <p:spPr>
          <a:xfrm>
            <a:off x="2843898"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2" name="Google Shape;92;p59"/>
          <p:cNvSpPr/>
          <p:nvPr/>
        </p:nvSpPr>
        <p:spPr>
          <a:xfrm>
            <a:off x="4952387" y="1473543"/>
            <a:ext cx="1343797"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59"/>
          <p:cNvSpPr txBox="1">
            <a:spLocks noGrp="1"/>
          </p:cNvSpPr>
          <p:nvPr>
            <p:ph type="body" idx="4"/>
          </p:nvPr>
        </p:nvSpPr>
        <p:spPr>
          <a:xfrm>
            <a:off x="6895424"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4" name="Google Shape;94;p59"/>
          <p:cNvSpPr/>
          <p:nvPr/>
        </p:nvSpPr>
        <p:spPr>
          <a:xfrm>
            <a:off x="7147193"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5" name="Google Shape;95;p59"/>
          <p:cNvSpPr/>
          <p:nvPr/>
        </p:nvSpPr>
        <p:spPr>
          <a:xfrm>
            <a:off x="8544698" y="4670854"/>
            <a:ext cx="324365" cy="324364"/>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pic>
        <p:nvPicPr>
          <p:cNvPr id="96" name="Google Shape;96;p5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
        <p:nvSpPr>
          <p:cNvPr id="97" name="Google Shape;97;p59"/>
          <p:cNvSpPr txBox="1"/>
          <p:nvPr/>
        </p:nvSpPr>
        <p:spPr>
          <a:xfrm>
            <a:off x="8469488" y="4741236"/>
            <a:ext cx="474785"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800"/>
              <a:buFont typeface="Helvetica Neue"/>
              <a:buNone/>
            </a:pPr>
            <a:fld id="{00000000-1234-1234-1234-123412341234}" type="slidenum">
              <a:rPr lang="en" sz="800" b="0" i="0" u="none" strike="noStrike" cap="none">
                <a:solidFill>
                  <a:schemeClr val="lt1"/>
                </a:solidFill>
                <a:latin typeface="Helvetica Neue"/>
                <a:ea typeface="Helvetica Neue"/>
                <a:cs typeface="Helvetica Neue"/>
                <a:sym typeface="Helvetica Neue"/>
              </a:rPr>
              <a:t>‹#›</a:t>
            </a:fld>
            <a:endParaRPr sz="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98"/>
        <p:cNvGrpSpPr/>
        <p:nvPr/>
      </p:nvGrpSpPr>
      <p:grpSpPr>
        <a:xfrm>
          <a:off x="0" y="0"/>
          <a:ext cx="0" cy="0"/>
          <a:chOff x="0" y="0"/>
          <a:chExt cx="0" cy="0"/>
        </a:xfrm>
      </p:grpSpPr>
      <p:sp>
        <p:nvSpPr>
          <p:cNvPr id="99" name="Google Shape;99;p60"/>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2"/>
              </a:buClr>
              <a:buSzPts val="2700"/>
              <a:buFont typeface="Helvetica Neue"/>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60"/>
          <p:cNvSpPr txBox="1">
            <a:spLocks noGrp="1"/>
          </p:cNvSpPr>
          <p:nvPr>
            <p:ph type="body" idx="1"/>
          </p:nvPr>
        </p:nvSpPr>
        <p:spPr>
          <a:xfrm>
            <a:off x="337673" y="3022868"/>
            <a:ext cx="1960214"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1" name="Google Shape;101;p60"/>
          <p:cNvSpPr txBox="1">
            <a:spLocks noGrp="1"/>
          </p:cNvSpPr>
          <p:nvPr>
            <p:ph type="body" idx="2"/>
          </p:nvPr>
        </p:nvSpPr>
        <p:spPr>
          <a:xfrm>
            <a:off x="2592129" y="3022868"/>
            <a:ext cx="1847336"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60"/>
          <p:cNvSpPr txBox="1">
            <a:spLocks noGrp="1"/>
          </p:cNvSpPr>
          <p:nvPr>
            <p:ph type="body" idx="3"/>
          </p:nvPr>
        </p:nvSpPr>
        <p:spPr>
          <a:xfrm>
            <a:off x="4733706"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60"/>
          <p:cNvSpPr/>
          <p:nvPr/>
        </p:nvSpPr>
        <p:spPr>
          <a:xfrm>
            <a:off x="653009"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4" name="Google Shape;104;p60"/>
          <p:cNvSpPr/>
          <p:nvPr/>
        </p:nvSpPr>
        <p:spPr>
          <a:xfrm>
            <a:off x="2843898"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5" name="Google Shape;105;p60"/>
          <p:cNvSpPr/>
          <p:nvPr/>
        </p:nvSpPr>
        <p:spPr>
          <a:xfrm>
            <a:off x="4952387" y="1473543"/>
            <a:ext cx="1343797"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6" name="Google Shape;106;p60"/>
          <p:cNvSpPr txBox="1">
            <a:spLocks noGrp="1"/>
          </p:cNvSpPr>
          <p:nvPr>
            <p:ph type="body" idx="4"/>
          </p:nvPr>
        </p:nvSpPr>
        <p:spPr>
          <a:xfrm>
            <a:off x="6895424"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7" name="Google Shape;107;p60"/>
          <p:cNvSpPr/>
          <p:nvPr/>
        </p:nvSpPr>
        <p:spPr>
          <a:xfrm>
            <a:off x="7147193"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8" name="Google Shape;108;p60"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9"/>
        <p:cNvGrpSpPr/>
        <p:nvPr/>
      </p:nvGrpSpPr>
      <p:grpSpPr>
        <a:xfrm>
          <a:off x="0" y="0"/>
          <a:ext cx="0" cy="0"/>
          <a:chOff x="0" y="0"/>
          <a:chExt cx="0" cy="0"/>
        </a:xfrm>
      </p:grpSpPr>
      <p:sp>
        <p:nvSpPr>
          <p:cNvPr id="110" name="Google Shape;110;p61"/>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11" name="Google Shape;111;p6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112" name="Google Shape;112;p61"/>
          <p:cNvSpPr txBox="1">
            <a:spLocks noGrp="1"/>
          </p:cNvSpPr>
          <p:nvPr>
            <p:ph type="ctrTitle"/>
          </p:nvPr>
        </p:nvSpPr>
        <p:spPr>
          <a:xfrm>
            <a:off x="281884" y="425112"/>
            <a:ext cx="6858000" cy="228711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4500"/>
              <a:buFont typeface="Helvetica Neue"/>
              <a:buNone/>
              <a:defRPr sz="45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13" name="Google Shape;113;p6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 Compact">
  <p:cSld name="Title only - Compact">
    <p:spTree>
      <p:nvGrpSpPr>
        <p:cNvPr id="1" name="Shape 114"/>
        <p:cNvGrpSpPr/>
        <p:nvPr/>
      </p:nvGrpSpPr>
      <p:grpSpPr>
        <a:xfrm>
          <a:off x="0" y="0"/>
          <a:ext cx="0" cy="0"/>
          <a:chOff x="0" y="0"/>
          <a:chExt cx="0" cy="0"/>
        </a:xfrm>
      </p:grpSpPr>
      <p:sp>
        <p:nvSpPr>
          <p:cNvPr id="115" name="Google Shape;115;p62"/>
          <p:cNvSpPr txBox="1">
            <a:spLocks noGrp="1"/>
          </p:cNvSpPr>
          <p:nvPr>
            <p:ph type="sldNum" idx="12"/>
          </p:nvPr>
        </p:nvSpPr>
        <p:spPr>
          <a:xfrm>
            <a:off x="8604400" y="4590300"/>
            <a:ext cx="539700" cy="553200"/>
          </a:xfrm>
          <a:prstGeom prst="rect">
            <a:avLst/>
          </a:prstGeom>
          <a:noFill/>
          <a:ln>
            <a:noFill/>
          </a:ln>
        </p:spPr>
        <p:txBody>
          <a:bodyPr spcFirstLastPara="1" wrap="square" lIns="68575" tIns="68575" rIns="68575" bIns="68575" anchor="ctr" anchorCtr="0">
            <a:noAutofit/>
          </a:bodyPr>
          <a:lstStyle>
            <a:lvl1pPr marL="0" marR="0" lvl="0"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ct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
              <a:t>‹#›</a:t>
            </a:fld>
            <a:endParaRPr/>
          </a:p>
        </p:txBody>
      </p:sp>
      <p:sp>
        <p:nvSpPr>
          <p:cNvPr id="116" name="Google Shape;116;p62"/>
          <p:cNvSpPr txBox="1">
            <a:spLocks noGrp="1"/>
          </p:cNvSpPr>
          <p:nvPr>
            <p:ph type="ctrTitle"/>
          </p:nvPr>
        </p:nvSpPr>
        <p:spPr>
          <a:xfrm>
            <a:off x="685800" y="2726342"/>
            <a:ext cx="7772400" cy="1159800"/>
          </a:xfrm>
          <a:prstGeom prst="rect">
            <a:avLst/>
          </a:prstGeom>
          <a:noFill/>
          <a:ln>
            <a:noFill/>
          </a:ln>
        </p:spPr>
        <p:txBody>
          <a:bodyPr spcFirstLastPara="1" wrap="square" lIns="68575" tIns="68575" rIns="68575" bIns="68575" anchor="b"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grpSp>
        <p:nvGrpSpPr>
          <p:cNvPr id="117" name="Google Shape;117;p62"/>
          <p:cNvGrpSpPr/>
          <p:nvPr/>
        </p:nvGrpSpPr>
        <p:grpSpPr>
          <a:xfrm>
            <a:off x="-110111" y="-146920"/>
            <a:ext cx="9594019" cy="1916117"/>
            <a:chOff x="-110111" y="-146920"/>
            <a:chExt cx="9594019" cy="1916117"/>
          </a:xfrm>
        </p:grpSpPr>
        <p:sp>
          <p:nvSpPr>
            <p:cNvPr id="118" name="Google Shape;118;p62"/>
            <p:cNvSpPr/>
            <p:nvPr/>
          </p:nvSpPr>
          <p:spPr>
            <a:xfrm rot="10800000">
              <a:off x="-110111" y="426741"/>
              <a:ext cx="9594019" cy="833123"/>
            </a:xfrm>
            <a:custGeom>
              <a:avLst/>
              <a:gdLst/>
              <a:ahLst/>
              <a:cxnLst/>
              <a:rect l="l" t="t" r="r" b="b"/>
              <a:pathLst>
                <a:path w="9594019" h="833123" extrusionOk="0">
                  <a:moveTo>
                    <a:pt x="0" y="681045"/>
                  </a:moveTo>
                  <a:cubicBezTo>
                    <a:pt x="1388356" y="328770"/>
                    <a:pt x="2776712" y="-23505"/>
                    <a:pt x="3973570" y="1230"/>
                  </a:cubicBezTo>
                  <a:cubicBezTo>
                    <a:pt x="5170428" y="25965"/>
                    <a:pt x="6244410" y="786369"/>
                    <a:pt x="7181151" y="829456"/>
                  </a:cubicBezTo>
                  <a:cubicBezTo>
                    <a:pt x="8117892" y="872543"/>
                    <a:pt x="9215014" y="527049"/>
                    <a:pt x="9594019" y="259751"/>
                  </a:cubicBezTo>
                </a:path>
              </a:pathLst>
            </a:custGeom>
            <a:noFill/>
            <a:ln w="101600" cap="flat" cmpd="sng">
              <a:solidFill>
                <a:schemeClr val="accent5"/>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62"/>
            <p:cNvSpPr/>
            <p:nvPr/>
          </p:nvSpPr>
          <p:spPr>
            <a:xfrm>
              <a:off x="3259046" y="-146920"/>
              <a:ext cx="5242349" cy="802439"/>
            </a:xfrm>
            <a:custGeom>
              <a:avLst/>
              <a:gdLst/>
              <a:ahLst/>
              <a:cxnLst/>
              <a:rect l="l" t="t" r="r" b="b"/>
              <a:pathLst>
                <a:path w="4887971" h="694752" extrusionOk="0">
                  <a:moveTo>
                    <a:pt x="0" y="0"/>
                  </a:moveTo>
                  <a:cubicBezTo>
                    <a:pt x="832614" y="337913"/>
                    <a:pt x="1665229" y="675826"/>
                    <a:pt x="2479891" y="694178"/>
                  </a:cubicBezTo>
                  <a:cubicBezTo>
                    <a:pt x="3294553" y="712530"/>
                    <a:pt x="4484231" y="286448"/>
                    <a:pt x="4887971" y="110111"/>
                  </a:cubicBezTo>
                </a:path>
              </a:pathLst>
            </a:custGeom>
            <a:noFill/>
            <a:ln w="101600" cap="rnd" cmpd="sng">
              <a:solidFill>
                <a:schemeClr val="accent2"/>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62"/>
            <p:cNvSpPr/>
            <p:nvPr/>
          </p:nvSpPr>
          <p:spPr>
            <a:xfrm rot="344537">
              <a:off x="372060" y="979993"/>
              <a:ext cx="3315900" cy="624887"/>
            </a:xfrm>
            <a:custGeom>
              <a:avLst/>
              <a:gdLst/>
              <a:ahLst/>
              <a:cxnLst/>
              <a:rect l="l" t="t" r="r" b="b"/>
              <a:pathLst>
                <a:path w="3686325" h="435584" extrusionOk="0">
                  <a:moveTo>
                    <a:pt x="0" y="435584"/>
                  </a:moveTo>
                  <a:cubicBezTo>
                    <a:pt x="559332" y="236107"/>
                    <a:pt x="1118664" y="36631"/>
                    <a:pt x="1733051" y="4715"/>
                  </a:cubicBezTo>
                  <a:cubicBezTo>
                    <a:pt x="2347439" y="-27201"/>
                    <a:pt x="3016882" y="108443"/>
                    <a:pt x="3686325" y="244087"/>
                  </a:cubicBezTo>
                </a:path>
              </a:pathLst>
            </a:custGeom>
            <a:noFill/>
            <a:ln w="101600" cap="rnd" cmpd="sng">
              <a:solidFill>
                <a:schemeClr val="accent3"/>
              </a:solidFill>
              <a:prstDash val="solid"/>
              <a:bevel/>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pic>
        <p:nvPicPr>
          <p:cNvPr id="121" name="Google Shape;121;p62" descr="A close-up of a logo&#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504365" y="4743086"/>
            <a:ext cx="1095375" cy="2738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5 Content">
  <p:cSld name="5 Content">
    <p:spTree>
      <p:nvGrpSpPr>
        <p:cNvPr id="1" name="Shape 126"/>
        <p:cNvGrpSpPr/>
        <p:nvPr/>
      </p:nvGrpSpPr>
      <p:grpSpPr>
        <a:xfrm>
          <a:off x="0" y="0"/>
          <a:ext cx="0" cy="0"/>
          <a:chOff x="0" y="0"/>
          <a:chExt cx="0" cy="0"/>
        </a:xfrm>
      </p:grpSpPr>
      <p:sp>
        <p:nvSpPr>
          <p:cNvPr id="127" name="Google Shape;127;p41"/>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41"/>
          <p:cNvSpPr txBox="1">
            <a:spLocks noGrp="1"/>
          </p:cNvSpPr>
          <p:nvPr>
            <p:ph type="body" idx="1"/>
          </p:nvPr>
        </p:nvSpPr>
        <p:spPr>
          <a:xfrm>
            <a:off x="193074" y="1369219"/>
            <a:ext cx="1745870"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9" name="Google Shape;129;p41"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6"/>
            <a:ext cx="1839200" cy="1034549"/>
          </a:xfrm>
          <a:prstGeom prst="rect">
            <a:avLst/>
          </a:prstGeom>
          <a:noFill/>
          <a:ln>
            <a:noFill/>
          </a:ln>
        </p:spPr>
      </p:pic>
      <p:sp>
        <p:nvSpPr>
          <p:cNvPr id="130" name="Google Shape;130;p41"/>
          <p:cNvSpPr txBox="1">
            <a:spLocks noGrp="1"/>
          </p:cNvSpPr>
          <p:nvPr>
            <p:ph type="body" idx="2"/>
          </p:nvPr>
        </p:nvSpPr>
        <p:spPr>
          <a:xfrm>
            <a:off x="2053244" y="1369219"/>
            <a:ext cx="1745870"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p41"/>
          <p:cNvSpPr txBox="1">
            <a:spLocks noGrp="1"/>
          </p:cNvSpPr>
          <p:nvPr>
            <p:ph type="body" idx="3"/>
          </p:nvPr>
        </p:nvSpPr>
        <p:spPr>
          <a:xfrm>
            <a:off x="3913413" y="1369219"/>
            <a:ext cx="1745870"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2" name="Google Shape;132;p41"/>
          <p:cNvSpPr txBox="1">
            <a:spLocks noGrp="1"/>
          </p:cNvSpPr>
          <p:nvPr>
            <p:ph type="body" idx="4"/>
          </p:nvPr>
        </p:nvSpPr>
        <p:spPr>
          <a:xfrm>
            <a:off x="5773583" y="1369219"/>
            <a:ext cx="1745870"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3" name="Google Shape;133;p41"/>
          <p:cNvSpPr txBox="1">
            <a:spLocks noGrp="1"/>
          </p:cNvSpPr>
          <p:nvPr>
            <p:ph type="body" idx="5"/>
          </p:nvPr>
        </p:nvSpPr>
        <p:spPr>
          <a:xfrm>
            <a:off x="7633754" y="1846314"/>
            <a:ext cx="1273925" cy="1914485"/>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134"/>
        <p:cNvGrpSpPr/>
        <p:nvPr/>
      </p:nvGrpSpPr>
      <p:grpSpPr>
        <a:xfrm>
          <a:off x="0" y="0"/>
          <a:ext cx="0" cy="0"/>
          <a:chOff x="0" y="0"/>
          <a:chExt cx="0" cy="0"/>
        </a:xfrm>
      </p:grpSpPr>
      <p:sp>
        <p:nvSpPr>
          <p:cNvPr id="135" name="Google Shape;135;p44"/>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44"/>
          <p:cNvSpPr txBox="1">
            <a:spLocks noGrp="1"/>
          </p:cNvSpPr>
          <p:nvPr>
            <p:ph type="body" idx="1"/>
          </p:nvPr>
        </p:nvSpPr>
        <p:spPr>
          <a:xfrm>
            <a:off x="628650" y="1369219"/>
            <a:ext cx="3886200" cy="326350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7" name="Google Shape;137;p44"/>
          <p:cNvSpPr txBox="1">
            <a:spLocks noGrp="1"/>
          </p:cNvSpPr>
          <p:nvPr>
            <p:ph type="body" idx="2"/>
          </p:nvPr>
        </p:nvSpPr>
        <p:spPr>
          <a:xfrm>
            <a:off x="4629150" y="1369219"/>
            <a:ext cx="3886200" cy="326350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8" name="Google Shape;138;p44"/>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139" name="Google Shape;139;p44"/>
          <p:cNvSpPr/>
          <p:nvPr/>
        </p:nvSpPr>
        <p:spPr>
          <a:xfrm>
            <a:off x="628650" y="4699636"/>
            <a:ext cx="2228850" cy="34289"/>
          </a:xfrm>
          <a:prstGeom prst="rect">
            <a:avLst/>
          </a:prstGeom>
          <a:solidFill>
            <a:srgbClr val="22756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40" name="Google Shape;140;p44"/>
          <p:cNvSpPr/>
          <p:nvPr/>
        </p:nvSpPr>
        <p:spPr>
          <a:xfrm rot="10800000" flipH="1">
            <a:off x="2859786" y="4699636"/>
            <a:ext cx="2228850" cy="34289"/>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45"/>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3" name="Google Shape;143;p45"/>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44" name="Google Shape;144;p45"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45"/>
        <p:cNvGrpSpPr/>
        <p:nvPr/>
      </p:nvGrpSpPr>
      <p:grpSpPr>
        <a:xfrm>
          <a:off x="0" y="0"/>
          <a:ext cx="0" cy="0"/>
          <a:chOff x="0" y="0"/>
          <a:chExt cx="0" cy="0"/>
        </a:xfrm>
      </p:grpSpPr>
      <p:sp>
        <p:nvSpPr>
          <p:cNvPr id="146" name="Google Shape;146;p63"/>
          <p:cNvSpPr txBox="1">
            <a:spLocks noGrp="1"/>
          </p:cNvSpPr>
          <p:nvPr>
            <p:ph type="body" idx="1"/>
          </p:nvPr>
        </p:nvSpPr>
        <p:spPr>
          <a:xfrm>
            <a:off x="193075" y="1841819"/>
            <a:ext cx="4305107"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7" name="Google Shape;147;p63"/>
          <p:cNvSpPr txBox="1">
            <a:spLocks noGrp="1"/>
          </p:cNvSpPr>
          <p:nvPr>
            <p:ph type="body" idx="2"/>
          </p:nvPr>
        </p:nvSpPr>
        <p:spPr>
          <a:xfrm>
            <a:off x="4629151" y="1878807"/>
            <a:ext cx="3887391"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63"/>
          <p:cNvSpPr txBox="1">
            <a:spLocks noGrp="1"/>
          </p:cNvSpPr>
          <p:nvPr>
            <p:ph type="title"/>
          </p:nvPr>
        </p:nvSpPr>
        <p:spPr>
          <a:xfrm>
            <a:off x="193074" y="273845"/>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49" name="Google Shape;149;p63"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6"/>
            <a:ext cx="1839200" cy="103454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37"/>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 name="Google Shape;18;p37"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0"/>
        <p:cNvGrpSpPr/>
        <p:nvPr/>
      </p:nvGrpSpPr>
      <p:grpSpPr>
        <a:xfrm>
          <a:off x="0" y="0"/>
          <a:ext cx="0" cy="0"/>
          <a:chOff x="0" y="0"/>
          <a:chExt cx="0" cy="0"/>
        </a:xfrm>
      </p:grpSpPr>
      <p:sp>
        <p:nvSpPr>
          <p:cNvPr id="151" name="Google Shape;151;p64"/>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52" name="Google Shape;152;p6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153" name="Google Shape;153;p64"/>
          <p:cNvSpPr txBox="1">
            <a:spLocks noGrp="1"/>
          </p:cNvSpPr>
          <p:nvPr>
            <p:ph type="ctrTitle"/>
          </p:nvPr>
        </p:nvSpPr>
        <p:spPr>
          <a:xfrm>
            <a:off x="281884" y="1770106"/>
            <a:ext cx="6858000" cy="228711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Montserrat"/>
              <a:buNone/>
              <a:defRPr sz="45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4" name="Google Shape;154;p64"/>
          <p:cNvSpPr txBox="1">
            <a:spLocks noGrp="1"/>
          </p:cNvSpPr>
          <p:nvPr>
            <p:ph type="subTitle" idx="1"/>
          </p:nvPr>
        </p:nvSpPr>
        <p:spPr>
          <a:xfrm>
            <a:off x="346758" y="4274731"/>
            <a:ext cx="3591959" cy="526298"/>
          </a:xfrm>
          <a:prstGeom prst="rect">
            <a:avLst/>
          </a:prstGeom>
          <a:solidFill>
            <a:schemeClr val="accent6"/>
          </a:solidFill>
          <a:ln>
            <a:noFill/>
          </a:ln>
        </p:spPr>
        <p:txBody>
          <a:bodyPr spcFirstLastPara="1" wrap="square" lIns="137150" tIns="137150" rIns="137150" bIns="137150" anchor="t" anchorCtr="0">
            <a:spAutoFit/>
          </a:bodyPr>
          <a:lstStyle>
            <a:lvl1pPr lvl="0" algn="l">
              <a:lnSpc>
                <a:spcPct val="90000"/>
              </a:lnSpc>
              <a:spcBef>
                <a:spcPts val="800"/>
              </a:spcBef>
              <a:spcAft>
                <a:spcPts val="0"/>
              </a:spcAft>
              <a:buSzPts val="1300"/>
              <a:buNone/>
              <a:defRPr sz="1800">
                <a:solidFill>
                  <a:schemeClr val="lt1"/>
                </a:solidFill>
                <a:latin typeface="Cambria"/>
                <a:ea typeface="Cambria"/>
                <a:cs typeface="Cambria"/>
                <a:sym typeface="Cambria"/>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55" name="Google Shape;155;p6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2219" y="-1032043"/>
            <a:ext cx="3603794" cy="360379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pic>
        <p:nvPicPr>
          <p:cNvPr id="157" name="Google Shape;157;p65"/>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158" name="Google Shape;158;p65"/>
          <p:cNvSpPr txBox="1">
            <a:spLocks noGrp="1"/>
          </p:cNvSpPr>
          <p:nvPr>
            <p:ph type="ctrTitle"/>
          </p:nvPr>
        </p:nvSpPr>
        <p:spPr>
          <a:xfrm>
            <a:off x="281884" y="1631092"/>
            <a:ext cx="6858000" cy="242613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4500"/>
              <a:buFont typeface="Montserrat"/>
              <a:buNone/>
              <a:defRPr sz="4500" b="1">
                <a:solidFill>
                  <a:schemeClr val="dk2"/>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9" name="Google Shape;159;p65"/>
          <p:cNvSpPr txBox="1">
            <a:spLocks noGrp="1"/>
          </p:cNvSpPr>
          <p:nvPr>
            <p:ph type="subTitle" idx="1"/>
          </p:nvPr>
        </p:nvSpPr>
        <p:spPr>
          <a:xfrm>
            <a:off x="346758" y="4274731"/>
            <a:ext cx="3591959" cy="526298"/>
          </a:xfrm>
          <a:prstGeom prst="rect">
            <a:avLst/>
          </a:prstGeom>
          <a:solidFill>
            <a:schemeClr val="accent1"/>
          </a:solidFill>
          <a:ln>
            <a:noFill/>
          </a:ln>
        </p:spPr>
        <p:txBody>
          <a:bodyPr spcFirstLastPara="1" wrap="square" lIns="137150" tIns="137150" rIns="137150" bIns="137150" anchor="t" anchorCtr="0">
            <a:spAutoFit/>
          </a:bodyPr>
          <a:lstStyle>
            <a:lvl1pPr lvl="0" algn="l">
              <a:lnSpc>
                <a:spcPct val="90000"/>
              </a:lnSpc>
              <a:spcBef>
                <a:spcPts val="800"/>
              </a:spcBef>
              <a:spcAft>
                <a:spcPts val="0"/>
              </a:spcAft>
              <a:buSzPts val="1300"/>
              <a:buNone/>
              <a:defRPr sz="1800">
                <a:solidFill>
                  <a:schemeClr val="lt1"/>
                </a:solidFill>
                <a:latin typeface="Cambria"/>
                <a:ea typeface="Cambria"/>
                <a:cs typeface="Cambria"/>
                <a:sym typeface="Cambria"/>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160" name="Google Shape;160;p65"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125" y="-154516"/>
            <a:ext cx="3287982" cy="184949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1"/>
        <p:cNvGrpSpPr/>
        <p:nvPr/>
      </p:nvGrpSpPr>
      <p:grpSpPr>
        <a:xfrm>
          <a:off x="0" y="0"/>
          <a:ext cx="0" cy="0"/>
          <a:chOff x="0" y="0"/>
          <a:chExt cx="0" cy="0"/>
        </a:xfrm>
      </p:grpSpPr>
      <p:sp>
        <p:nvSpPr>
          <p:cNvPr id="162" name="Google Shape;162;p66"/>
          <p:cNvSpPr/>
          <p:nvPr/>
        </p:nvSpPr>
        <p:spPr>
          <a:xfrm>
            <a:off x="0" y="0"/>
            <a:ext cx="9144000" cy="51435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sp>
        <p:nvSpPr>
          <p:cNvPr id="163" name="Google Shape;163;p66"/>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66"/>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Clr>
                <a:schemeClr val="accent4"/>
              </a:buClr>
              <a:buSzPts val="1500"/>
              <a:buChar char="→"/>
              <a:defRPr>
                <a:solidFill>
                  <a:schemeClr val="lt1"/>
                </a:solidFill>
              </a:defRPr>
            </a:lvl1pPr>
            <a:lvl2pPr marL="914400" lvl="1" indent="-342900" algn="l">
              <a:lnSpc>
                <a:spcPct val="90000"/>
              </a:lnSpc>
              <a:spcBef>
                <a:spcPts val="400"/>
              </a:spcBef>
              <a:spcAft>
                <a:spcPts val="0"/>
              </a:spcAft>
              <a:buSzPts val="1800"/>
              <a:buChar char="•"/>
              <a:defRPr>
                <a:solidFill>
                  <a:schemeClr val="lt1"/>
                </a:solidFill>
              </a:defRPr>
            </a:lvl2pPr>
            <a:lvl3pPr marL="1371600" lvl="2" indent="-323850" algn="l">
              <a:lnSpc>
                <a:spcPct val="90000"/>
              </a:lnSpc>
              <a:spcBef>
                <a:spcPts val="400"/>
              </a:spcBef>
              <a:spcAft>
                <a:spcPts val="0"/>
              </a:spcAft>
              <a:buSzPts val="1500"/>
              <a:buChar char="o"/>
              <a:defRPr>
                <a:solidFill>
                  <a:schemeClr val="lt1"/>
                </a:solidFill>
              </a:defRPr>
            </a:lvl3pPr>
            <a:lvl4pPr marL="1828800" lvl="3" indent="-317500" algn="l">
              <a:lnSpc>
                <a:spcPct val="90000"/>
              </a:lnSpc>
              <a:spcBef>
                <a:spcPts val="400"/>
              </a:spcBef>
              <a:spcAft>
                <a:spcPts val="0"/>
              </a:spcAft>
              <a:buSzPts val="1400"/>
              <a:buChar char="▪"/>
              <a:defRPr>
                <a:solidFill>
                  <a:schemeClr val="lt1"/>
                </a:solidFill>
              </a:defRPr>
            </a:lvl4pPr>
            <a:lvl5pPr marL="2286000" lvl="4" indent="-317500" algn="l">
              <a:lnSpc>
                <a:spcPct val="90000"/>
              </a:lnSpc>
              <a:spcBef>
                <a:spcPts val="400"/>
              </a:spcBef>
              <a:spcAft>
                <a:spcPts val="0"/>
              </a:spcAft>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5" name="Google Shape;165;p66"/>
          <p:cNvSpPr/>
          <p:nvPr/>
        </p:nvSpPr>
        <p:spPr>
          <a:xfrm>
            <a:off x="8544698" y="4670854"/>
            <a:ext cx="324365" cy="324364"/>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Montserrat"/>
                <a:ea typeface="Montserrat"/>
                <a:cs typeface="Montserrat"/>
                <a:sym typeface="Montserrat"/>
              </a:rPr>
              <a:t>‹#›</a:t>
            </a:fld>
            <a:endParaRPr sz="700" b="0" i="0" u="none" strike="noStrike" cap="none">
              <a:solidFill>
                <a:schemeClr val="lt1"/>
              </a:solidFill>
              <a:latin typeface="Montserrat"/>
              <a:ea typeface="Montserrat"/>
              <a:cs typeface="Montserrat"/>
              <a:sym typeface="Montserrat"/>
            </a:endParaRPr>
          </a:p>
        </p:txBody>
      </p:sp>
      <p:pic>
        <p:nvPicPr>
          <p:cNvPr id="166" name="Google Shape;166;p6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67"/>
        <p:cNvGrpSpPr/>
        <p:nvPr/>
      </p:nvGrpSpPr>
      <p:grpSpPr>
        <a:xfrm>
          <a:off x="0" y="0"/>
          <a:ext cx="0" cy="0"/>
          <a:chOff x="0" y="0"/>
          <a:chExt cx="0" cy="0"/>
        </a:xfrm>
      </p:grpSpPr>
      <p:sp>
        <p:nvSpPr>
          <p:cNvPr id="168" name="Google Shape;168;p67"/>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69" name="Google Shape;169;p6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170" name="Google Shape;170;p67"/>
          <p:cNvSpPr txBox="1">
            <a:spLocks noGrp="1"/>
          </p:cNvSpPr>
          <p:nvPr>
            <p:ph type="ctrTitle"/>
          </p:nvPr>
        </p:nvSpPr>
        <p:spPr>
          <a:xfrm>
            <a:off x="281884" y="425112"/>
            <a:ext cx="6858000" cy="228711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4500"/>
              <a:buFont typeface="Montserrat"/>
              <a:buNone/>
              <a:defRPr sz="4500" b="1">
                <a:solidFill>
                  <a:schemeClr val="lt1"/>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1" name="Google Shape;171;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172"/>
        <p:cNvGrpSpPr/>
        <p:nvPr/>
      </p:nvGrpSpPr>
      <p:grpSpPr>
        <a:xfrm>
          <a:off x="0" y="0"/>
          <a:ext cx="0" cy="0"/>
          <a:chOff x="0" y="0"/>
          <a:chExt cx="0" cy="0"/>
        </a:xfrm>
      </p:grpSpPr>
      <p:pic>
        <p:nvPicPr>
          <p:cNvPr id="173" name="Google Shape;173;p68"/>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174" name="Google Shape;174;p68"/>
          <p:cNvSpPr txBox="1">
            <a:spLocks noGrp="1"/>
          </p:cNvSpPr>
          <p:nvPr>
            <p:ph type="ctrTitle"/>
          </p:nvPr>
        </p:nvSpPr>
        <p:spPr>
          <a:xfrm>
            <a:off x="281884" y="426308"/>
            <a:ext cx="6858000" cy="242613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4500"/>
              <a:buFont typeface="Montserrat"/>
              <a:buNone/>
              <a:defRPr sz="4500" b="1">
                <a:solidFill>
                  <a:schemeClr val="dk2"/>
                </a:solidFill>
                <a:latin typeface="Montserrat"/>
                <a:ea typeface="Montserrat"/>
                <a:cs typeface="Montserrat"/>
                <a:sym typeface="Montserrat"/>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75" name="Google Shape;175;p68"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76"/>
        <p:cNvGrpSpPr/>
        <p:nvPr/>
      </p:nvGrpSpPr>
      <p:grpSpPr>
        <a:xfrm>
          <a:off x="0" y="0"/>
          <a:ext cx="0" cy="0"/>
          <a:chOff x="0" y="0"/>
          <a:chExt cx="0" cy="0"/>
        </a:xfrm>
      </p:grpSpPr>
      <p:sp>
        <p:nvSpPr>
          <p:cNvPr id="177" name="Google Shape;177;p69"/>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78" name="Google Shape;178;p69"/>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79" name="Google Shape;179;p69"/>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0" name="Google Shape;180;p69"/>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1" name="Google Shape;181;p69"/>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82" name="Google Shape;182;p69"/>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83" name="Google Shape;183;p69"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pic>
        <p:nvPicPr>
          <p:cNvPr id="184" name="Google Shape;184;p69" descr="Zoom Interviews: 20 Tips to Perfect Your Online Interview"/>
          <p:cNvPicPr preferRelativeResize="0"/>
          <p:nvPr/>
        </p:nvPicPr>
        <p:blipFill rotWithShape="1">
          <a:blip r:embed="rId3">
            <a:alphaModFix/>
          </a:blip>
          <a:srcRect/>
          <a:stretch/>
        </p:blipFill>
        <p:spPr>
          <a:xfrm>
            <a:off x="328078" y="1739770"/>
            <a:ext cx="3915842" cy="1029215"/>
          </a:xfrm>
          <a:prstGeom prst="rect">
            <a:avLst/>
          </a:prstGeom>
          <a:noFill/>
          <a:ln w="228600" cap="sq" cmpd="thickThin">
            <a:solidFill>
              <a:srgbClr val="000000"/>
            </a:solidFill>
            <a:prstDash val="solid"/>
            <a:miter lim="800000"/>
            <a:headEnd type="none" w="sm" len="sm"/>
            <a:tailEnd type="none" w="sm" len="sm"/>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85"/>
        <p:cNvGrpSpPr/>
        <p:nvPr/>
      </p:nvGrpSpPr>
      <p:grpSpPr>
        <a:xfrm>
          <a:off x="0" y="0"/>
          <a:ext cx="0" cy="0"/>
          <a:chOff x="0" y="0"/>
          <a:chExt cx="0" cy="0"/>
        </a:xfrm>
      </p:grpSpPr>
      <p:sp>
        <p:nvSpPr>
          <p:cNvPr id="186" name="Google Shape;186;p70"/>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7" name="Google Shape;187;p70"/>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8" name="Google Shape;188;p70"/>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89" name="Google Shape;189;p70"/>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0" name="Google Shape;190;p70"/>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91" name="Google Shape;191;p70"/>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192" name="Google Shape;192;p70"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pic>
        <p:nvPicPr>
          <p:cNvPr id="193" name="Google Shape;193;p70"/>
          <p:cNvPicPr preferRelativeResize="0"/>
          <p:nvPr/>
        </p:nvPicPr>
        <p:blipFill rotWithShape="1">
          <a:blip r:embed="rId3">
            <a:alphaModFix/>
          </a:blip>
          <a:srcRect/>
          <a:stretch/>
        </p:blipFill>
        <p:spPr>
          <a:xfrm>
            <a:off x="561974" y="1626459"/>
            <a:ext cx="3654655" cy="2016464"/>
          </a:xfrm>
          <a:prstGeom prst="snip2DiagRect">
            <a:avLst>
              <a:gd name="adj1" fmla="val 0"/>
              <a:gd name="adj2" fmla="val 16667"/>
            </a:avLst>
          </a:prstGeom>
          <a:solidFill>
            <a:srgbClr val="ECECEC"/>
          </a:solidFill>
          <a:ln w="88900" cap="sq" cmpd="sng">
            <a:solidFill>
              <a:srgbClr val="002060"/>
            </a:solidFill>
            <a:prstDash val="solid"/>
            <a:miter lim="800000"/>
            <a:headEnd type="none" w="sm" len="sm"/>
            <a:tailEnd type="none" w="sm" len="sm"/>
          </a:ln>
          <a:effectLst>
            <a:outerShdw blurRad="88900" algn="tl" rotWithShape="0">
              <a:srgbClr val="000000">
                <a:alpha val="4431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94"/>
        <p:cNvGrpSpPr/>
        <p:nvPr/>
      </p:nvGrpSpPr>
      <p:grpSpPr>
        <a:xfrm>
          <a:off x="0" y="0"/>
          <a:ext cx="0" cy="0"/>
          <a:chOff x="0" y="0"/>
          <a:chExt cx="0" cy="0"/>
        </a:xfrm>
      </p:grpSpPr>
      <p:sp>
        <p:nvSpPr>
          <p:cNvPr id="195" name="Google Shape;195;p71"/>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6" name="Google Shape;196;p71"/>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7" name="Google Shape;197;p71"/>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8" name="Google Shape;198;p71"/>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99" name="Google Shape;199;p71"/>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0" name="Google Shape;200;p71"/>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01" name="Google Shape;201;p71"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
        <p:nvSpPr>
          <p:cNvPr id="202" name="Google Shape;202;p71"/>
          <p:cNvSpPr/>
          <p:nvPr/>
        </p:nvSpPr>
        <p:spPr>
          <a:xfrm rot="2700000">
            <a:off x="1404682" y="1631272"/>
            <a:ext cx="2273286" cy="2273286"/>
          </a:xfrm>
          <a:prstGeom prst="roundRect">
            <a:avLst>
              <a:gd name="adj" fmla="val 16667"/>
            </a:avLst>
          </a:prstGeom>
          <a:blipFill rotWithShape="0">
            <a:blip r:embed="rId3" cstate="email">
              <a:alphaModFix/>
              <a:extLst>
                <a:ext uri="{28A0092B-C50C-407E-A947-70E740481C1C}">
                  <a14:useLocalDpi xmlns:a14="http://schemas.microsoft.com/office/drawing/2010/main"/>
                </a:ext>
              </a:extLst>
            </a:blip>
            <a:tile tx="-1880506" ty="33253" sx="73000" sy="73000" flip="none" algn="tl"/>
          </a:blipFill>
          <a:ln w="38100" cap="flat" cmpd="sng">
            <a:solidFill>
              <a:schemeClr val="accent1"/>
            </a:solidFill>
            <a:prstDash val="solid"/>
            <a:miter lim="800000"/>
            <a:headEnd type="none" w="sm" len="sm"/>
            <a:tailEnd type="none" w="sm" len="sm"/>
          </a:ln>
          <a:effectLst>
            <a:outerShdw blurRad="508000" sx="102000" sy="102000" algn="ctr" rotWithShape="0">
              <a:srgbClr val="000000">
                <a:alpha val="31372"/>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03"/>
        <p:cNvGrpSpPr/>
        <p:nvPr/>
      </p:nvGrpSpPr>
      <p:grpSpPr>
        <a:xfrm>
          <a:off x="0" y="0"/>
          <a:ext cx="0" cy="0"/>
          <a:chOff x="0" y="0"/>
          <a:chExt cx="0" cy="0"/>
        </a:xfrm>
      </p:grpSpPr>
      <p:sp>
        <p:nvSpPr>
          <p:cNvPr id="204" name="Google Shape;204;p72"/>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5" name="Google Shape;205;p72"/>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6" name="Google Shape;206;p72"/>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7" name="Google Shape;207;p72"/>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08" name="Google Shape;208;p72"/>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9" name="Google Shape;209;p72"/>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0" name="Google Shape;210;p72"/>
          <p:cNvSpPr/>
          <p:nvPr/>
        </p:nvSpPr>
        <p:spPr>
          <a:xfrm rot="2700000">
            <a:off x="1404682" y="1631272"/>
            <a:ext cx="2273286" cy="2273286"/>
          </a:xfrm>
          <a:prstGeom prst="roundRect">
            <a:avLst>
              <a:gd name="adj" fmla="val 16667"/>
            </a:avLst>
          </a:prstGeom>
          <a:solidFill>
            <a:srgbClr val="FFFFFF"/>
          </a:solidFill>
          <a:ln>
            <a:noFill/>
          </a:ln>
          <a:effectLst>
            <a:outerShdw blurRad="508000" sx="102000" sy="102000" algn="ctr" rotWithShape="0">
              <a:srgbClr val="000000">
                <a:alpha val="31372"/>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11" name="Google Shape;211;p72"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212"/>
        <p:cNvGrpSpPr/>
        <p:nvPr/>
      </p:nvGrpSpPr>
      <p:grpSpPr>
        <a:xfrm>
          <a:off x="0" y="0"/>
          <a:ext cx="0" cy="0"/>
          <a:chOff x="0" y="0"/>
          <a:chExt cx="0" cy="0"/>
        </a:xfrm>
      </p:grpSpPr>
      <p:sp>
        <p:nvSpPr>
          <p:cNvPr id="213" name="Google Shape;213;p73"/>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4" name="Google Shape;214;p73"/>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5" name="Google Shape;215;p73"/>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6" name="Google Shape;216;p73"/>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17" name="Google Shape;217;p73"/>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18" name="Google Shape;218;p73"/>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19" name="Google Shape;219;p73"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pic>
        <p:nvPicPr>
          <p:cNvPr id="220" name="Google Shape;220;p7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47775" y="1541859"/>
            <a:ext cx="2118510" cy="2568694"/>
          </a:xfrm>
          <a:prstGeom prst="rect">
            <a:avLst/>
          </a:prstGeom>
          <a:noFill/>
          <a:ln w="228600" cap="sq" cmpd="thickThin">
            <a:solidFill>
              <a:schemeClr val="accent2"/>
            </a:solidFill>
            <a:prstDash val="solid"/>
            <a:miter lim="800000"/>
            <a:headEnd type="none" w="sm" len="sm"/>
            <a:tailEnd type="none" w="sm" len="sm"/>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1">
  <p:cSld name="1_Two Content">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193074" y="273844"/>
            <a:ext cx="86760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2"/>
              </a:buClr>
              <a:buSzPts val="2700"/>
              <a:buFont typeface="Montserrat"/>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 name="Google Shape;21;p38"/>
          <p:cNvSpPr txBox="1">
            <a:spLocks noGrp="1"/>
          </p:cNvSpPr>
          <p:nvPr>
            <p:ph type="body" idx="1"/>
          </p:nvPr>
        </p:nvSpPr>
        <p:spPr>
          <a:xfrm>
            <a:off x="337673" y="3022868"/>
            <a:ext cx="19602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1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2" name="Google Shape;22;p38"/>
          <p:cNvSpPr txBox="1">
            <a:spLocks noGrp="1"/>
          </p:cNvSpPr>
          <p:nvPr>
            <p:ph type="body" idx="2"/>
          </p:nvPr>
        </p:nvSpPr>
        <p:spPr>
          <a:xfrm>
            <a:off x="2592129" y="3022868"/>
            <a:ext cx="18474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1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3" name="Google Shape;23;p38"/>
          <p:cNvSpPr txBox="1">
            <a:spLocks noGrp="1"/>
          </p:cNvSpPr>
          <p:nvPr>
            <p:ph type="body" idx="3"/>
          </p:nvPr>
        </p:nvSpPr>
        <p:spPr>
          <a:xfrm>
            <a:off x="4733706" y="3022868"/>
            <a:ext cx="18474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1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 name="Google Shape;24;p38"/>
          <p:cNvSpPr/>
          <p:nvPr/>
        </p:nvSpPr>
        <p:spPr>
          <a:xfrm>
            <a:off x="653009"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25" name="Google Shape;25;p38"/>
          <p:cNvSpPr/>
          <p:nvPr/>
        </p:nvSpPr>
        <p:spPr>
          <a:xfrm>
            <a:off x="2843898"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26" name="Google Shape;26;p38"/>
          <p:cNvSpPr/>
          <p:nvPr/>
        </p:nvSpPr>
        <p:spPr>
          <a:xfrm>
            <a:off x="4952387"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sp>
        <p:nvSpPr>
          <p:cNvPr id="27" name="Google Shape;27;p38"/>
          <p:cNvSpPr txBox="1">
            <a:spLocks noGrp="1"/>
          </p:cNvSpPr>
          <p:nvPr>
            <p:ph type="body" idx="4"/>
          </p:nvPr>
        </p:nvSpPr>
        <p:spPr>
          <a:xfrm>
            <a:off x="6895424" y="3022868"/>
            <a:ext cx="18474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1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8" name="Google Shape;28;p38"/>
          <p:cNvSpPr/>
          <p:nvPr/>
        </p:nvSpPr>
        <p:spPr>
          <a:xfrm>
            <a:off x="7147193"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dk1"/>
              </a:buClr>
              <a:buSzPts val="1400"/>
              <a:buFont typeface="Calibri"/>
              <a:buNone/>
            </a:pPr>
            <a:endParaRPr sz="1400" b="0" i="0" u="none" strike="noStrike" cap="none">
              <a:solidFill>
                <a:schemeClr val="lt1"/>
              </a:solidFill>
              <a:latin typeface="Calibri"/>
              <a:ea typeface="Calibri"/>
              <a:cs typeface="Calibri"/>
              <a:sym typeface="Calibri"/>
            </a:endParaRPr>
          </a:p>
        </p:txBody>
      </p:sp>
      <p:pic>
        <p:nvPicPr>
          <p:cNvPr id="29" name="Google Shape;29;p38"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221"/>
        <p:cNvGrpSpPr/>
        <p:nvPr/>
      </p:nvGrpSpPr>
      <p:grpSpPr>
        <a:xfrm>
          <a:off x="0" y="0"/>
          <a:ext cx="0" cy="0"/>
          <a:chOff x="0" y="0"/>
          <a:chExt cx="0" cy="0"/>
        </a:xfrm>
      </p:grpSpPr>
      <p:sp>
        <p:nvSpPr>
          <p:cNvPr id="222" name="Google Shape;222;p74"/>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3" name="Google Shape;223;p74"/>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4" name="Google Shape;224;p74"/>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5" name="Google Shape;225;p74"/>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26" name="Google Shape;226;p74"/>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27" name="Google Shape;227;p74"/>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8" name="Google Shape;228;p74"/>
          <p:cNvSpPr/>
          <p:nvPr/>
        </p:nvSpPr>
        <p:spPr>
          <a:xfrm rot="2700000">
            <a:off x="1404682" y="1631272"/>
            <a:ext cx="2273286" cy="2273286"/>
          </a:xfrm>
          <a:prstGeom prst="roundRect">
            <a:avLst>
              <a:gd name="adj" fmla="val 16667"/>
            </a:avLst>
          </a:prstGeom>
          <a:blipFill rotWithShape="0">
            <a:blip r:embed="rId2" cstate="email">
              <a:alphaModFix/>
              <a:extLst>
                <a:ext uri="{28A0092B-C50C-407E-A947-70E740481C1C}">
                  <a14:useLocalDpi xmlns:a14="http://schemas.microsoft.com/office/drawing/2010/main"/>
                </a:ext>
              </a:extLst>
            </a:blip>
            <a:tile tx="-1880506" ty="33253" sx="73000" sy="73000" flip="none" algn="tl"/>
          </a:blipFill>
          <a:ln>
            <a:noFill/>
          </a:ln>
          <a:effectLst>
            <a:outerShdw blurRad="508000" sx="102000" sy="102000" algn="ctr" rotWithShape="0">
              <a:srgbClr val="000000">
                <a:alpha val="31372"/>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29" name="Google Shape;229;p74"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6_Section Header">
  <p:cSld name="6_Section Header">
    <p:spTree>
      <p:nvGrpSpPr>
        <p:cNvPr id="1" name="Shape 230"/>
        <p:cNvGrpSpPr/>
        <p:nvPr/>
      </p:nvGrpSpPr>
      <p:grpSpPr>
        <a:xfrm>
          <a:off x="0" y="0"/>
          <a:ext cx="0" cy="0"/>
          <a:chOff x="0" y="0"/>
          <a:chExt cx="0" cy="0"/>
        </a:xfrm>
      </p:grpSpPr>
      <p:sp>
        <p:nvSpPr>
          <p:cNvPr id="231" name="Google Shape;231;p75"/>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2" name="Google Shape;232;p75"/>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3" name="Google Shape;233;p75"/>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4" name="Google Shape;234;p75"/>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5" name="Google Shape;235;p75"/>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36" name="Google Shape;236;p75"/>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37" name="Google Shape;237;p75"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pic>
        <p:nvPicPr>
          <p:cNvPr id="238" name="Google Shape;238;p75" descr="https://technofaq.org/wp-content/uploads/2017/01/Plan-Event-557x350.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50056" y="1626459"/>
            <a:ext cx="3979069" cy="2500312"/>
          </a:xfrm>
          <a:prstGeom prst="ellipse">
            <a:avLst/>
          </a:prstGeom>
          <a:noFill/>
          <a:ln w="63500" cap="rnd" cmpd="sng">
            <a:solidFill>
              <a:schemeClr val="accent2"/>
            </a:solidFill>
            <a:prstDash val="solid"/>
            <a:round/>
            <a:headEnd type="none" w="sm" len="sm"/>
            <a:tailEnd type="none" w="sm" len="sm"/>
          </a:ln>
          <a:effectLst>
            <a:outerShdw blurRad="381000" dist="292100" dir="5400000" sx="-80000" sy="-18000" rotWithShape="0">
              <a:srgbClr val="000000">
                <a:alpha val="21568"/>
              </a:srgbClr>
            </a:outerShdw>
          </a:effectLst>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39"/>
        <p:cNvGrpSpPr/>
        <p:nvPr/>
      </p:nvGrpSpPr>
      <p:grpSpPr>
        <a:xfrm>
          <a:off x="0" y="0"/>
          <a:ext cx="0" cy="0"/>
          <a:chOff x="0" y="0"/>
          <a:chExt cx="0" cy="0"/>
        </a:xfrm>
      </p:grpSpPr>
      <p:sp>
        <p:nvSpPr>
          <p:cNvPr id="240" name="Google Shape;240;p76"/>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p76"/>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42" name="Google Shape;242;p76"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3"/>
        <p:cNvGrpSpPr/>
        <p:nvPr/>
      </p:nvGrpSpPr>
      <p:grpSpPr>
        <a:xfrm>
          <a:off x="0" y="0"/>
          <a:ext cx="0" cy="0"/>
          <a:chOff x="0" y="0"/>
          <a:chExt cx="0" cy="0"/>
        </a:xfrm>
      </p:grpSpPr>
      <p:sp>
        <p:nvSpPr>
          <p:cNvPr id="244" name="Google Shape;244;p77"/>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2"/>
              </a:buClr>
              <a:buSzPts val="2700"/>
              <a:buFont typeface="Montserrat"/>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5" name="Google Shape;245;p77"/>
          <p:cNvSpPr txBox="1">
            <a:spLocks noGrp="1"/>
          </p:cNvSpPr>
          <p:nvPr>
            <p:ph type="body" idx="1"/>
          </p:nvPr>
        </p:nvSpPr>
        <p:spPr>
          <a:xfrm>
            <a:off x="337673" y="3022868"/>
            <a:ext cx="1960214"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6" name="Google Shape;246;p77"/>
          <p:cNvSpPr txBox="1">
            <a:spLocks noGrp="1"/>
          </p:cNvSpPr>
          <p:nvPr>
            <p:ph type="body" idx="2"/>
          </p:nvPr>
        </p:nvSpPr>
        <p:spPr>
          <a:xfrm>
            <a:off x="2592129" y="3022868"/>
            <a:ext cx="1847336"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7" name="Google Shape;247;p77"/>
          <p:cNvSpPr txBox="1">
            <a:spLocks noGrp="1"/>
          </p:cNvSpPr>
          <p:nvPr>
            <p:ph type="body" idx="3"/>
          </p:nvPr>
        </p:nvSpPr>
        <p:spPr>
          <a:xfrm>
            <a:off x="4733706"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8" name="Google Shape;248;p77"/>
          <p:cNvSpPr/>
          <p:nvPr/>
        </p:nvSpPr>
        <p:spPr>
          <a:xfrm>
            <a:off x="653009"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49" name="Google Shape;249;p77"/>
          <p:cNvSpPr/>
          <p:nvPr/>
        </p:nvSpPr>
        <p:spPr>
          <a:xfrm>
            <a:off x="2843898"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0" name="Google Shape;250;p77"/>
          <p:cNvSpPr/>
          <p:nvPr/>
        </p:nvSpPr>
        <p:spPr>
          <a:xfrm>
            <a:off x="4952387" y="1473543"/>
            <a:ext cx="1343797"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1" name="Google Shape;251;p77"/>
          <p:cNvSpPr txBox="1">
            <a:spLocks noGrp="1"/>
          </p:cNvSpPr>
          <p:nvPr>
            <p:ph type="body" idx="4"/>
          </p:nvPr>
        </p:nvSpPr>
        <p:spPr>
          <a:xfrm>
            <a:off x="6895424"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2" name="Google Shape;252;p77"/>
          <p:cNvSpPr/>
          <p:nvPr/>
        </p:nvSpPr>
        <p:spPr>
          <a:xfrm>
            <a:off x="7147193"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53" name="Google Shape;253;p77"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254"/>
        <p:cNvGrpSpPr/>
        <p:nvPr/>
      </p:nvGrpSpPr>
      <p:grpSpPr>
        <a:xfrm>
          <a:off x="0" y="0"/>
          <a:ext cx="0" cy="0"/>
          <a:chOff x="0" y="0"/>
          <a:chExt cx="0" cy="0"/>
        </a:xfrm>
      </p:grpSpPr>
      <p:sp>
        <p:nvSpPr>
          <p:cNvPr id="255" name="Google Shape;255;p78"/>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56" name="Google Shape;256;p78"/>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Montserrat"/>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78"/>
          <p:cNvSpPr txBox="1">
            <a:spLocks noGrp="1"/>
          </p:cNvSpPr>
          <p:nvPr>
            <p:ph type="body" idx="1"/>
          </p:nvPr>
        </p:nvSpPr>
        <p:spPr>
          <a:xfrm>
            <a:off x="337673" y="3022868"/>
            <a:ext cx="1960214"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8" name="Google Shape;258;p78"/>
          <p:cNvSpPr txBox="1">
            <a:spLocks noGrp="1"/>
          </p:cNvSpPr>
          <p:nvPr>
            <p:ph type="body" idx="2"/>
          </p:nvPr>
        </p:nvSpPr>
        <p:spPr>
          <a:xfrm>
            <a:off x="2592129" y="3022868"/>
            <a:ext cx="1847336"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9" name="Google Shape;259;p78"/>
          <p:cNvSpPr txBox="1">
            <a:spLocks noGrp="1"/>
          </p:cNvSpPr>
          <p:nvPr>
            <p:ph type="body" idx="3"/>
          </p:nvPr>
        </p:nvSpPr>
        <p:spPr>
          <a:xfrm>
            <a:off x="4733706"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0" name="Google Shape;260;p78"/>
          <p:cNvSpPr/>
          <p:nvPr/>
        </p:nvSpPr>
        <p:spPr>
          <a:xfrm>
            <a:off x="653009"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1" name="Google Shape;261;p78"/>
          <p:cNvSpPr/>
          <p:nvPr/>
        </p:nvSpPr>
        <p:spPr>
          <a:xfrm>
            <a:off x="2843898"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2" name="Google Shape;262;p78"/>
          <p:cNvSpPr/>
          <p:nvPr/>
        </p:nvSpPr>
        <p:spPr>
          <a:xfrm>
            <a:off x="4952387" y="1473543"/>
            <a:ext cx="1343797"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3" name="Google Shape;263;p78"/>
          <p:cNvSpPr txBox="1">
            <a:spLocks noGrp="1"/>
          </p:cNvSpPr>
          <p:nvPr>
            <p:ph type="body" idx="4"/>
          </p:nvPr>
        </p:nvSpPr>
        <p:spPr>
          <a:xfrm>
            <a:off x="6895424"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64" name="Google Shape;264;p78"/>
          <p:cNvSpPr/>
          <p:nvPr/>
        </p:nvSpPr>
        <p:spPr>
          <a:xfrm>
            <a:off x="7147193"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65" name="Google Shape;265;p78"/>
          <p:cNvSpPr/>
          <p:nvPr/>
        </p:nvSpPr>
        <p:spPr>
          <a:xfrm>
            <a:off x="8544698" y="4670854"/>
            <a:ext cx="324365" cy="324364"/>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Montserrat"/>
                <a:ea typeface="Montserrat"/>
                <a:cs typeface="Montserrat"/>
                <a:sym typeface="Montserrat"/>
              </a:rPr>
              <a:t>‹#›</a:t>
            </a:fld>
            <a:endParaRPr sz="700" b="0" i="0" u="none" strike="noStrike" cap="none">
              <a:solidFill>
                <a:schemeClr val="lt1"/>
              </a:solidFill>
              <a:latin typeface="Montserrat"/>
              <a:ea typeface="Montserrat"/>
              <a:cs typeface="Montserrat"/>
              <a:sym typeface="Montserrat"/>
            </a:endParaRPr>
          </a:p>
        </p:txBody>
      </p:sp>
      <p:pic>
        <p:nvPicPr>
          <p:cNvPr id="266" name="Google Shape;266;p7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7"/>
        <p:cNvGrpSpPr/>
        <p:nvPr/>
      </p:nvGrpSpPr>
      <p:grpSpPr>
        <a:xfrm>
          <a:off x="0" y="0"/>
          <a:ext cx="0" cy="0"/>
          <a:chOff x="0" y="0"/>
          <a:chExt cx="0" cy="0"/>
        </a:xfrm>
      </p:grpSpPr>
      <p:sp>
        <p:nvSpPr>
          <p:cNvPr id="268" name="Google Shape;268;p79"/>
          <p:cNvSpPr txBox="1">
            <a:spLocks noGrp="1"/>
          </p:cNvSpPr>
          <p:nvPr>
            <p:ph type="body" idx="1"/>
          </p:nvPr>
        </p:nvSpPr>
        <p:spPr>
          <a:xfrm>
            <a:off x="193074" y="1260872"/>
            <a:ext cx="4305107"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3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69" name="Google Shape;269;p79"/>
          <p:cNvSpPr txBox="1">
            <a:spLocks noGrp="1"/>
          </p:cNvSpPr>
          <p:nvPr>
            <p:ph type="body" idx="2"/>
          </p:nvPr>
        </p:nvSpPr>
        <p:spPr>
          <a:xfrm>
            <a:off x="193074" y="1841817"/>
            <a:ext cx="4305107"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0" name="Google Shape;270;p79"/>
          <p:cNvSpPr txBox="1">
            <a:spLocks noGrp="1"/>
          </p:cNvSpPr>
          <p:nvPr>
            <p:ph type="body" idx="3"/>
          </p:nvPr>
        </p:nvSpPr>
        <p:spPr>
          <a:xfrm>
            <a:off x="4629150" y="1878806"/>
            <a:ext cx="3887391"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71" name="Google Shape;271;p79"/>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72" name="Google Shape;272;p79"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3_Title and Content">
    <p:spTree>
      <p:nvGrpSpPr>
        <p:cNvPr id="1" name="Shape 273"/>
        <p:cNvGrpSpPr/>
        <p:nvPr/>
      </p:nvGrpSpPr>
      <p:grpSpPr>
        <a:xfrm>
          <a:off x="0" y="0"/>
          <a:ext cx="0" cy="0"/>
          <a:chOff x="0" y="0"/>
          <a:chExt cx="0" cy="0"/>
        </a:xfrm>
      </p:grpSpPr>
      <p:sp>
        <p:nvSpPr>
          <p:cNvPr id="274" name="Google Shape;274;p80"/>
          <p:cNvSpPr txBox="1">
            <a:spLocks noGrp="1"/>
          </p:cNvSpPr>
          <p:nvPr>
            <p:ph type="title"/>
          </p:nvPr>
        </p:nvSpPr>
        <p:spPr>
          <a:xfrm>
            <a:off x="457200" y="285750"/>
            <a:ext cx="8229600" cy="85725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53A002"/>
              </a:buClr>
              <a:buSzPts val="3300"/>
              <a:buFont typeface="Calibri"/>
              <a:buNone/>
              <a:defRPr b="1">
                <a:solidFill>
                  <a:srgbClr val="53A00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75" name="Google Shape;275;p8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6324600" y="4629150"/>
            <a:ext cx="2362200" cy="421572"/>
          </a:xfrm>
          <a:prstGeom prst="rect">
            <a:avLst/>
          </a:prstGeom>
          <a:noFill/>
          <a:ln>
            <a:noFill/>
          </a:ln>
        </p:spPr>
      </p:pic>
      <p:cxnSp>
        <p:nvCxnSpPr>
          <p:cNvPr id="276" name="Google Shape;276;p80"/>
          <p:cNvCxnSpPr/>
          <p:nvPr/>
        </p:nvCxnSpPr>
        <p:spPr>
          <a:xfrm>
            <a:off x="457200" y="1200150"/>
            <a:ext cx="8229600" cy="0"/>
          </a:xfrm>
          <a:prstGeom prst="straightConnector1">
            <a:avLst/>
          </a:prstGeom>
          <a:noFill/>
          <a:ln w="57150" cap="flat" cmpd="sng">
            <a:solidFill>
              <a:srgbClr val="45A9C4"/>
            </a:solidFill>
            <a:prstDash val="solid"/>
            <a:round/>
            <a:headEnd type="none" w="sm" len="sm"/>
            <a:tailEnd type="none" w="sm" len="sm"/>
          </a:ln>
        </p:spPr>
      </p:cxnSp>
      <p:cxnSp>
        <p:nvCxnSpPr>
          <p:cNvPr id="277" name="Google Shape;277;p80"/>
          <p:cNvCxnSpPr/>
          <p:nvPr/>
        </p:nvCxnSpPr>
        <p:spPr>
          <a:xfrm>
            <a:off x="457200" y="4572000"/>
            <a:ext cx="8229600" cy="0"/>
          </a:xfrm>
          <a:prstGeom prst="straightConnector1">
            <a:avLst/>
          </a:prstGeom>
          <a:noFill/>
          <a:ln w="57150" cap="flat" cmpd="sng">
            <a:solidFill>
              <a:srgbClr val="45A9C4"/>
            </a:solidFill>
            <a:prstDash val="solid"/>
            <a:round/>
            <a:headEnd type="none" w="sm" len="sm"/>
            <a:tailEnd type="none" w="sm" len="sm"/>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8"/>
        <p:cNvGrpSpPr/>
        <p:nvPr/>
      </p:nvGrpSpPr>
      <p:grpSpPr>
        <a:xfrm>
          <a:off x="0" y="0"/>
          <a:ext cx="0" cy="0"/>
          <a:chOff x="0" y="0"/>
          <a:chExt cx="0" cy="0"/>
        </a:xfrm>
      </p:grpSpPr>
      <p:sp>
        <p:nvSpPr>
          <p:cNvPr id="279" name="Google Shape;279;p81"/>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85"/>
        <p:cNvGrpSpPr/>
        <p:nvPr/>
      </p:nvGrpSpPr>
      <p:grpSpPr>
        <a:xfrm>
          <a:off x="0" y="0"/>
          <a:ext cx="0" cy="0"/>
          <a:chOff x="0" y="0"/>
          <a:chExt cx="0" cy="0"/>
        </a:xfrm>
      </p:grpSpPr>
      <p:sp>
        <p:nvSpPr>
          <p:cNvPr id="286" name="Google Shape;286;p43"/>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7" name="Google Shape;287;p43"/>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8" name="Google Shape;288;p43"/>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9" name="Google Shape;289;p43"/>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90" name="Google Shape;290;p43"/>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1" name="Google Shape;291;p43"/>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292" name="Google Shape;292;p43"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3"/>
        <p:cNvGrpSpPr/>
        <p:nvPr/>
      </p:nvGrpSpPr>
      <p:grpSpPr>
        <a:xfrm>
          <a:off x="0" y="0"/>
          <a:ext cx="0" cy="0"/>
          <a:chOff x="0" y="0"/>
          <a:chExt cx="0" cy="0"/>
        </a:xfrm>
      </p:grpSpPr>
      <p:sp>
        <p:nvSpPr>
          <p:cNvPr id="294" name="Google Shape;294;p82"/>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295" name="Google Shape;295;p8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9612" y="427505"/>
            <a:ext cx="8383992" cy="4715996"/>
          </a:xfrm>
          <a:prstGeom prst="rect">
            <a:avLst/>
          </a:prstGeom>
          <a:noFill/>
          <a:ln>
            <a:noFill/>
          </a:ln>
        </p:spPr>
      </p:pic>
      <p:sp>
        <p:nvSpPr>
          <p:cNvPr id="296" name="Google Shape;296;p82"/>
          <p:cNvSpPr txBox="1">
            <a:spLocks noGrp="1"/>
          </p:cNvSpPr>
          <p:nvPr>
            <p:ph type="ctrTitle"/>
          </p:nvPr>
        </p:nvSpPr>
        <p:spPr>
          <a:xfrm>
            <a:off x="281884" y="1770106"/>
            <a:ext cx="6858000" cy="228711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Helvetica Neue"/>
              <a:buNone/>
              <a:defRPr sz="45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7" name="Google Shape;297;p82"/>
          <p:cNvSpPr txBox="1">
            <a:spLocks noGrp="1"/>
          </p:cNvSpPr>
          <p:nvPr>
            <p:ph type="subTitle" idx="1"/>
          </p:nvPr>
        </p:nvSpPr>
        <p:spPr>
          <a:xfrm>
            <a:off x="346758" y="4274731"/>
            <a:ext cx="3591959" cy="526298"/>
          </a:xfrm>
          <a:prstGeom prst="rect">
            <a:avLst/>
          </a:prstGeom>
          <a:solidFill>
            <a:srgbClr val="662D91"/>
          </a:solidFill>
          <a:ln>
            <a:noFill/>
          </a:ln>
        </p:spPr>
        <p:txBody>
          <a:bodyPr spcFirstLastPara="1" wrap="square" lIns="137150" tIns="137150" rIns="137150" bIns="137150" anchor="t" anchorCtr="0">
            <a:spAutoFit/>
          </a:bodyPr>
          <a:lstStyle>
            <a:lvl1pPr lvl="0" algn="l">
              <a:lnSpc>
                <a:spcPct val="90000"/>
              </a:lnSpc>
              <a:spcBef>
                <a:spcPts val="800"/>
              </a:spcBef>
              <a:spcAft>
                <a:spcPts val="0"/>
              </a:spcAft>
              <a:buSzPts val="1300"/>
              <a:buNone/>
              <a:defRPr sz="1800">
                <a:solidFill>
                  <a:schemeClr val="lt1"/>
                </a:solidFill>
                <a:latin typeface="Georgia"/>
                <a:ea typeface="Georgia"/>
                <a:cs typeface="Georgia"/>
                <a:sym typeface="Georgia"/>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298" name="Google Shape;298;p8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2219" y="-1032043"/>
            <a:ext cx="3603794" cy="360379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2">
    <p:spTree>
      <p:nvGrpSpPr>
        <p:cNvPr id="1" name="Shape 30"/>
        <p:cNvGrpSpPr/>
        <p:nvPr/>
      </p:nvGrpSpPr>
      <p:grpSpPr>
        <a:xfrm>
          <a:off x="0" y="0"/>
          <a:ext cx="0" cy="0"/>
          <a:chOff x="0" y="0"/>
          <a:chExt cx="0" cy="0"/>
        </a:xfrm>
      </p:grpSpPr>
      <p:sp>
        <p:nvSpPr>
          <p:cNvPr id="31" name="Google Shape;31;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2" name="Google Shape;32;p39"/>
          <p:cNvSpPr txBox="1">
            <a:spLocks noGrp="1"/>
          </p:cNvSpPr>
          <p:nvPr>
            <p:ph type="body" idx="1"/>
          </p:nvPr>
        </p:nvSpPr>
        <p:spPr>
          <a:xfrm>
            <a:off x="337674" y="3022868"/>
            <a:ext cx="19602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5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 name="Google Shape;33;p39"/>
          <p:cNvSpPr txBox="1">
            <a:spLocks noGrp="1"/>
          </p:cNvSpPr>
          <p:nvPr>
            <p:ph type="body" idx="2"/>
          </p:nvPr>
        </p:nvSpPr>
        <p:spPr>
          <a:xfrm>
            <a:off x="2592129" y="3022868"/>
            <a:ext cx="18474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5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 name="Google Shape;34;p39"/>
          <p:cNvSpPr txBox="1">
            <a:spLocks noGrp="1"/>
          </p:cNvSpPr>
          <p:nvPr>
            <p:ph type="body" idx="3"/>
          </p:nvPr>
        </p:nvSpPr>
        <p:spPr>
          <a:xfrm>
            <a:off x="4733706" y="3022868"/>
            <a:ext cx="18474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5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 name="Google Shape;35;p39"/>
          <p:cNvSpPr/>
          <p:nvPr/>
        </p:nvSpPr>
        <p:spPr>
          <a:xfrm>
            <a:off x="653009"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6" name="Google Shape;36;p39"/>
          <p:cNvSpPr/>
          <p:nvPr/>
        </p:nvSpPr>
        <p:spPr>
          <a:xfrm>
            <a:off x="2843898"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7" name="Google Shape;37;p39"/>
          <p:cNvSpPr/>
          <p:nvPr/>
        </p:nvSpPr>
        <p:spPr>
          <a:xfrm>
            <a:off x="4952387"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39"/>
          <p:cNvSpPr txBox="1">
            <a:spLocks noGrp="1"/>
          </p:cNvSpPr>
          <p:nvPr>
            <p:ph type="body" idx="4"/>
          </p:nvPr>
        </p:nvSpPr>
        <p:spPr>
          <a:xfrm>
            <a:off x="6895424" y="3022868"/>
            <a:ext cx="1847400" cy="13833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2"/>
              </a:buClr>
              <a:buSzPts val="1500"/>
              <a:buNone/>
              <a:defRPr sz="1500" b="1">
                <a:solidFill>
                  <a:schemeClr val="accent2"/>
                </a:solidFill>
              </a:defRPr>
            </a:lvl1pPr>
            <a:lvl2pPr marL="914400" lvl="1" indent="-228600" algn="l">
              <a:lnSpc>
                <a:spcPct val="90000"/>
              </a:lnSpc>
              <a:spcBef>
                <a:spcPts val="400"/>
              </a:spcBef>
              <a:spcAft>
                <a:spcPts val="0"/>
              </a:spcAft>
              <a:buClr>
                <a:schemeClr val="dk1"/>
              </a:buClr>
              <a:buSzPts val="1800"/>
              <a:buNone/>
              <a:defRPr/>
            </a:lvl2pPr>
            <a:lvl3pPr marL="1371600" lvl="2" indent="-228600" algn="l">
              <a:lnSpc>
                <a:spcPct val="90000"/>
              </a:lnSpc>
              <a:spcBef>
                <a:spcPts val="400"/>
              </a:spcBef>
              <a:spcAft>
                <a:spcPts val="0"/>
              </a:spcAft>
              <a:buClr>
                <a:schemeClr val="dk1"/>
              </a:buClr>
              <a:buSzPts val="1500"/>
              <a:buNone/>
              <a:defRPr/>
            </a:lvl3pPr>
            <a:lvl4pPr marL="1828800" lvl="3" indent="-228600" algn="l">
              <a:lnSpc>
                <a:spcPct val="90000"/>
              </a:lnSpc>
              <a:spcBef>
                <a:spcPts val="400"/>
              </a:spcBef>
              <a:spcAft>
                <a:spcPts val="0"/>
              </a:spcAft>
              <a:buClr>
                <a:schemeClr val="dk1"/>
              </a:buClr>
              <a:buSzPts val="1400"/>
              <a:buNone/>
              <a:defRPr/>
            </a:lvl4pPr>
            <a:lvl5pPr marL="2286000" lvl="4" indent="-228600" algn="l">
              <a:lnSpc>
                <a:spcPct val="90000"/>
              </a:lnSpc>
              <a:spcBef>
                <a:spcPts val="400"/>
              </a:spcBef>
              <a:spcAft>
                <a:spcPts val="0"/>
              </a:spcAft>
              <a:buClr>
                <a:schemeClr val="dk1"/>
              </a:buClr>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9" name="Google Shape;39;p39"/>
          <p:cNvSpPr/>
          <p:nvPr/>
        </p:nvSpPr>
        <p:spPr>
          <a:xfrm>
            <a:off x="7147193" y="1473543"/>
            <a:ext cx="1343700" cy="1343700"/>
          </a:xfrm>
          <a:prstGeom prst="ellipse">
            <a:avLst/>
          </a:prstGeom>
          <a:gradFill>
            <a:gsLst>
              <a:gs pos="0">
                <a:schemeClr val="dk2"/>
              </a:gs>
              <a:gs pos="21000">
                <a:schemeClr val="dk2"/>
              </a:gs>
              <a:gs pos="100000">
                <a:schemeClr val="accent1"/>
              </a:gs>
            </a:gsLst>
            <a:lin ang="16200038"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40" name="Google Shape;40;p39"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0" y="4269955"/>
            <a:ext cx="1839200" cy="1034549"/>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99"/>
        <p:cNvGrpSpPr/>
        <p:nvPr/>
      </p:nvGrpSpPr>
      <p:grpSpPr>
        <a:xfrm>
          <a:off x="0" y="0"/>
          <a:ext cx="0" cy="0"/>
          <a:chOff x="0" y="0"/>
          <a:chExt cx="0" cy="0"/>
        </a:xfrm>
      </p:grpSpPr>
      <p:pic>
        <p:nvPicPr>
          <p:cNvPr id="300" name="Google Shape;300;p83"/>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301" name="Google Shape;301;p83"/>
          <p:cNvSpPr txBox="1">
            <a:spLocks noGrp="1"/>
          </p:cNvSpPr>
          <p:nvPr>
            <p:ph type="ctrTitle"/>
          </p:nvPr>
        </p:nvSpPr>
        <p:spPr>
          <a:xfrm>
            <a:off x="281884" y="1631092"/>
            <a:ext cx="6858000" cy="242613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4500"/>
              <a:buFont typeface="Helvetica Neue"/>
              <a:buNone/>
              <a:defRPr sz="45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2" name="Google Shape;302;p83"/>
          <p:cNvSpPr txBox="1">
            <a:spLocks noGrp="1"/>
          </p:cNvSpPr>
          <p:nvPr>
            <p:ph type="subTitle" idx="1"/>
          </p:nvPr>
        </p:nvSpPr>
        <p:spPr>
          <a:xfrm>
            <a:off x="346758" y="4274731"/>
            <a:ext cx="3591959" cy="526298"/>
          </a:xfrm>
          <a:prstGeom prst="rect">
            <a:avLst/>
          </a:prstGeom>
          <a:solidFill>
            <a:schemeClr val="accent1"/>
          </a:solidFill>
          <a:ln>
            <a:noFill/>
          </a:ln>
        </p:spPr>
        <p:txBody>
          <a:bodyPr spcFirstLastPara="1" wrap="square" lIns="137150" tIns="137150" rIns="137150" bIns="137150" anchor="t" anchorCtr="0">
            <a:spAutoFit/>
          </a:bodyPr>
          <a:lstStyle>
            <a:lvl1pPr lvl="0" algn="l">
              <a:lnSpc>
                <a:spcPct val="90000"/>
              </a:lnSpc>
              <a:spcBef>
                <a:spcPts val="800"/>
              </a:spcBef>
              <a:spcAft>
                <a:spcPts val="0"/>
              </a:spcAft>
              <a:buSzPts val="1300"/>
              <a:buNone/>
              <a:defRPr sz="1800">
                <a:solidFill>
                  <a:schemeClr val="lt1"/>
                </a:solidFill>
                <a:latin typeface="Georgia"/>
                <a:ea typeface="Georgia"/>
                <a:cs typeface="Georgia"/>
                <a:sym typeface="Georgia"/>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303" name="Google Shape;303;p83"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0125" y="-154516"/>
            <a:ext cx="3287982" cy="184949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4"/>
        <p:cNvGrpSpPr/>
        <p:nvPr/>
      </p:nvGrpSpPr>
      <p:grpSpPr>
        <a:xfrm>
          <a:off x="0" y="0"/>
          <a:ext cx="0" cy="0"/>
          <a:chOff x="0" y="0"/>
          <a:chExt cx="0" cy="0"/>
        </a:xfrm>
      </p:grpSpPr>
      <p:sp>
        <p:nvSpPr>
          <p:cNvPr id="305" name="Google Shape;305;p84"/>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6" name="Google Shape;306;p84"/>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307" name="Google Shape;307;p84"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8"/>
        <p:cNvGrpSpPr/>
        <p:nvPr/>
      </p:nvGrpSpPr>
      <p:grpSpPr>
        <a:xfrm>
          <a:off x="0" y="0"/>
          <a:ext cx="0" cy="0"/>
          <a:chOff x="0" y="0"/>
          <a:chExt cx="0" cy="0"/>
        </a:xfrm>
      </p:grpSpPr>
      <p:sp>
        <p:nvSpPr>
          <p:cNvPr id="309" name="Google Shape;309;p85"/>
          <p:cNvSpPr/>
          <p:nvPr/>
        </p:nvSpPr>
        <p:spPr>
          <a:xfrm>
            <a:off x="0" y="0"/>
            <a:ext cx="9144000" cy="51435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sp>
        <p:nvSpPr>
          <p:cNvPr id="310" name="Google Shape;310;p85"/>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11" name="Google Shape;311;p85"/>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Clr>
                <a:schemeClr val="accent4"/>
              </a:buClr>
              <a:buSzPts val="1500"/>
              <a:buChar char="→"/>
              <a:defRPr>
                <a:solidFill>
                  <a:schemeClr val="lt1"/>
                </a:solidFill>
              </a:defRPr>
            </a:lvl1pPr>
            <a:lvl2pPr marL="914400" lvl="1" indent="-342900" algn="l">
              <a:lnSpc>
                <a:spcPct val="90000"/>
              </a:lnSpc>
              <a:spcBef>
                <a:spcPts val="400"/>
              </a:spcBef>
              <a:spcAft>
                <a:spcPts val="0"/>
              </a:spcAft>
              <a:buSzPts val="1800"/>
              <a:buChar char="•"/>
              <a:defRPr>
                <a:solidFill>
                  <a:schemeClr val="lt1"/>
                </a:solidFill>
              </a:defRPr>
            </a:lvl2pPr>
            <a:lvl3pPr marL="1371600" lvl="2" indent="-323850" algn="l">
              <a:lnSpc>
                <a:spcPct val="90000"/>
              </a:lnSpc>
              <a:spcBef>
                <a:spcPts val="400"/>
              </a:spcBef>
              <a:spcAft>
                <a:spcPts val="0"/>
              </a:spcAft>
              <a:buSzPts val="1500"/>
              <a:buChar char="o"/>
              <a:defRPr>
                <a:solidFill>
                  <a:schemeClr val="lt1"/>
                </a:solidFill>
              </a:defRPr>
            </a:lvl3pPr>
            <a:lvl4pPr marL="1828800" lvl="3" indent="-317500" algn="l">
              <a:lnSpc>
                <a:spcPct val="90000"/>
              </a:lnSpc>
              <a:spcBef>
                <a:spcPts val="400"/>
              </a:spcBef>
              <a:spcAft>
                <a:spcPts val="0"/>
              </a:spcAft>
              <a:buSzPts val="1400"/>
              <a:buChar char="▪"/>
              <a:defRPr>
                <a:solidFill>
                  <a:schemeClr val="lt1"/>
                </a:solidFill>
              </a:defRPr>
            </a:lvl4pPr>
            <a:lvl5pPr marL="2286000" lvl="4" indent="-317500" algn="l">
              <a:lnSpc>
                <a:spcPct val="90000"/>
              </a:lnSpc>
              <a:spcBef>
                <a:spcPts val="400"/>
              </a:spcBef>
              <a:spcAft>
                <a:spcPts val="0"/>
              </a:spcAft>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12" name="Google Shape;312;p85"/>
          <p:cNvSpPr/>
          <p:nvPr/>
        </p:nvSpPr>
        <p:spPr>
          <a:xfrm>
            <a:off x="8544698" y="4670854"/>
            <a:ext cx="324365" cy="324364"/>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pic>
        <p:nvPicPr>
          <p:cNvPr id="313" name="Google Shape;313;p8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
        <p:nvSpPr>
          <p:cNvPr id="314" name="Google Shape;314;p85"/>
          <p:cNvSpPr txBox="1"/>
          <p:nvPr/>
        </p:nvSpPr>
        <p:spPr>
          <a:xfrm>
            <a:off x="8469488" y="4741236"/>
            <a:ext cx="474785"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800"/>
              <a:buFont typeface="Helvetica Neue"/>
              <a:buNone/>
            </a:pPr>
            <a:fld id="{00000000-1234-1234-1234-123412341234}" type="slidenum">
              <a:rPr lang="en" sz="800" b="0" i="0" u="none" strike="noStrike" cap="none">
                <a:solidFill>
                  <a:schemeClr val="lt1"/>
                </a:solidFill>
                <a:latin typeface="Helvetica Neue"/>
                <a:ea typeface="Helvetica Neue"/>
                <a:cs typeface="Helvetica Neue"/>
                <a:sym typeface="Helvetica Neue"/>
              </a:rPr>
              <a:t>‹#›</a:t>
            </a:fld>
            <a:endParaRPr sz="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15"/>
        <p:cNvGrpSpPr/>
        <p:nvPr/>
      </p:nvGrpSpPr>
      <p:grpSpPr>
        <a:xfrm>
          <a:off x="0" y="0"/>
          <a:ext cx="0" cy="0"/>
          <a:chOff x="0" y="0"/>
          <a:chExt cx="0" cy="0"/>
        </a:xfrm>
      </p:grpSpPr>
      <p:sp>
        <p:nvSpPr>
          <p:cNvPr id="316" name="Google Shape;316;p86"/>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17" name="Google Shape;317;p8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318" name="Google Shape;318;p86"/>
          <p:cNvSpPr txBox="1">
            <a:spLocks noGrp="1"/>
          </p:cNvSpPr>
          <p:nvPr>
            <p:ph type="ctrTitle"/>
          </p:nvPr>
        </p:nvSpPr>
        <p:spPr>
          <a:xfrm>
            <a:off x="281884" y="425112"/>
            <a:ext cx="6858000" cy="2287118"/>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lt1"/>
              </a:buClr>
              <a:buSzPts val="4500"/>
              <a:buFont typeface="Helvetica Neue"/>
              <a:buNone/>
              <a:defRPr sz="45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19" name="Google Shape;319;p8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20"/>
        <p:cNvGrpSpPr/>
        <p:nvPr/>
      </p:nvGrpSpPr>
      <p:grpSpPr>
        <a:xfrm>
          <a:off x="0" y="0"/>
          <a:ext cx="0" cy="0"/>
          <a:chOff x="0" y="0"/>
          <a:chExt cx="0" cy="0"/>
        </a:xfrm>
      </p:grpSpPr>
      <p:pic>
        <p:nvPicPr>
          <p:cNvPr id="321" name="Google Shape;321;p87"/>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322" name="Google Shape;322;p87"/>
          <p:cNvSpPr txBox="1">
            <a:spLocks noGrp="1"/>
          </p:cNvSpPr>
          <p:nvPr>
            <p:ph type="ctrTitle"/>
          </p:nvPr>
        </p:nvSpPr>
        <p:spPr>
          <a:xfrm>
            <a:off x="281884" y="426308"/>
            <a:ext cx="6858000" cy="242613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4500"/>
              <a:buFont typeface="Helvetica Neue"/>
              <a:buNone/>
              <a:defRPr sz="45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23" name="Google Shape;323;p87"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24"/>
        <p:cNvGrpSpPr/>
        <p:nvPr/>
      </p:nvGrpSpPr>
      <p:grpSpPr>
        <a:xfrm>
          <a:off x="0" y="0"/>
          <a:ext cx="0" cy="0"/>
          <a:chOff x="0" y="0"/>
          <a:chExt cx="0" cy="0"/>
        </a:xfrm>
      </p:grpSpPr>
      <p:sp>
        <p:nvSpPr>
          <p:cNvPr id="325" name="Google Shape;325;p88"/>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6" name="Google Shape;326;p88"/>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7" name="Google Shape;327;p88"/>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8" name="Google Shape;328;p88"/>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29" name="Google Shape;329;p88"/>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0" name="Google Shape;330;p88"/>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31" name="Google Shape;331;p88"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2"/>
        <p:cNvGrpSpPr/>
        <p:nvPr/>
      </p:nvGrpSpPr>
      <p:grpSpPr>
        <a:xfrm>
          <a:off x="0" y="0"/>
          <a:ext cx="0" cy="0"/>
          <a:chOff x="0" y="0"/>
          <a:chExt cx="0" cy="0"/>
        </a:xfrm>
      </p:grpSpPr>
      <p:sp>
        <p:nvSpPr>
          <p:cNvPr id="333" name="Google Shape;333;p89"/>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dk2"/>
              </a:buClr>
              <a:buSzPts val="2700"/>
              <a:buFont typeface="Helvetica Neue"/>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4" name="Google Shape;334;p89"/>
          <p:cNvSpPr txBox="1">
            <a:spLocks noGrp="1"/>
          </p:cNvSpPr>
          <p:nvPr>
            <p:ph type="body" idx="1"/>
          </p:nvPr>
        </p:nvSpPr>
        <p:spPr>
          <a:xfrm>
            <a:off x="337673" y="3022868"/>
            <a:ext cx="1960214"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5" name="Google Shape;335;p89"/>
          <p:cNvSpPr txBox="1">
            <a:spLocks noGrp="1"/>
          </p:cNvSpPr>
          <p:nvPr>
            <p:ph type="body" idx="2"/>
          </p:nvPr>
        </p:nvSpPr>
        <p:spPr>
          <a:xfrm>
            <a:off x="2592129" y="3022868"/>
            <a:ext cx="1847336"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6" name="Google Shape;336;p89"/>
          <p:cNvSpPr txBox="1">
            <a:spLocks noGrp="1"/>
          </p:cNvSpPr>
          <p:nvPr>
            <p:ph type="body" idx="3"/>
          </p:nvPr>
        </p:nvSpPr>
        <p:spPr>
          <a:xfrm>
            <a:off x="4733706"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37" name="Google Shape;337;p89"/>
          <p:cNvSpPr/>
          <p:nvPr/>
        </p:nvSpPr>
        <p:spPr>
          <a:xfrm>
            <a:off x="653009"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8" name="Google Shape;338;p89"/>
          <p:cNvSpPr/>
          <p:nvPr/>
        </p:nvSpPr>
        <p:spPr>
          <a:xfrm>
            <a:off x="2843898"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9" name="Google Shape;339;p89"/>
          <p:cNvSpPr/>
          <p:nvPr/>
        </p:nvSpPr>
        <p:spPr>
          <a:xfrm>
            <a:off x="4952387" y="1473543"/>
            <a:ext cx="1343797"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0" name="Google Shape;340;p89"/>
          <p:cNvSpPr txBox="1">
            <a:spLocks noGrp="1"/>
          </p:cNvSpPr>
          <p:nvPr>
            <p:ph type="body" idx="4"/>
          </p:nvPr>
        </p:nvSpPr>
        <p:spPr>
          <a:xfrm>
            <a:off x="6895424"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accent2"/>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1" name="Google Shape;341;p89"/>
          <p:cNvSpPr/>
          <p:nvPr/>
        </p:nvSpPr>
        <p:spPr>
          <a:xfrm>
            <a:off x="7147193" y="1473543"/>
            <a:ext cx="1343798" cy="1343797"/>
          </a:xfrm>
          <a:prstGeom prst="ellips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2" name="Google Shape;342;p89"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343"/>
        <p:cNvGrpSpPr/>
        <p:nvPr/>
      </p:nvGrpSpPr>
      <p:grpSpPr>
        <a:xfrm>
          <a:off x="0" y="0"/>
          <a:ext cx="0" cy="0"/>
          <a:chOff x="0" y="0"/>
          <a:chExt cx="0" cy="0"/>
        </a:xfrm>
      </p:grpSpPr>
      <p:sp>
        <p:nvSpPr>
          <p:cNvPr id="344" name="Google Shape;344;p90"/>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45" name="Google Shape;345;p90"/>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46" name="Google Shape;346;p90"/>
          <p:cNvSpPr txBox="1">
            <a:spLocks noGrp="1"/>
          </p:cNvSpPr>
          <p:nvPr>
            <p:ph type="body" idx="1"/>
          </p:nvPr>
        </p:nvSpPr>
        <p:spPr>
          <a:xfrm>
            <a:off x="337673" y="3022868"/>
            <a:ext cx="1960214"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7" name="Google Shape;347;p90"/>
          <p:cNvSpPr txBox="1">
            <a:spLocks noGrp="1"/>
          </p:cNvSpPr>
          <p:nvPr>
            <p:ph type="body" idx="2"/>
          </p:nvPr>
        </p:nvSpPr>
        <p:spPr>
          <a:xfrm>
            <a:off x="2592129" y="3022868"/>
            <a:ext cx="1847336"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8" name="Google Shape;348;p90"/>
          <p:cNvSpPr txBox="1">
            <a:spLocks noGrp="1"/>
          </p:cNvSpPr>
          <p:nvPr>
            <p:ph type="body" idx="3"/>
          </p:nvPr>
        </p:nvSpPr>
        <p:spPr>
          <a:xfrm>
            <a:off x="4733706"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49" name="Google Shape;349;p90"/>
          <p:cNvSpPr/>
          <p:nvPr/>
        </p:nvSpPr>
        <p:spPr>
          <a:xfrm>
            <a:off x="653009"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0" name="Google Shape;350;p90"/>
          <p:cNvSpPr/>
          <p:nvPr/>
        </p:nvSpPr>
        <p:spPr>
          <a:xfrm>
            <a:off x="2843898"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1" name="Google Shape;351;p90"/>
          <p:cNvSpPr/>
          <p:nvPr/>
        </p:nvSpPr>
        <p:spPr>
          <a:xfrm>
            <a:off x="4952387" y="1473543"/>
            <a:ext cx="1343797"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2" name="Google Shape;352;p90"/>
          <p:cNvSpPr txBox="1">
            <a:spLocks noGrp="1"/>
          </p:cNvSpPr>
          <p:nvPr>
            <p:ph type="body" idx="4"/>
          </p:nvPr>
        </p:nvSpPr>
        <p:spPr>
          <a:xfrm>
            <a:off x="6895424" y="3022868"/>
            <a:ext cx="1847335" cy="1383249"/>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SzPts val="1100"/>
              <a:buNone/>
              <a:defRPr sz="1500" b="1">
                <a:solidFill>
                  <a:schemeClr val="lt1"/>
                </a:solidFill>
              </a:defRPr>
            </a:lvl1pPr>
            <a:lvl2pPr marL="914400" lvl="1" indent="-228600" algn="l">
              <a:lnSpc>
                <a:spcPct val="90000"/>
              </a:lnSpc>
              <a:spcBef>
                <a:spcPts val="400"/>
              </a:spcBef>
              <a:spcAft>
                <a:spcPts val="0"/>
              </a:spcAft>
              <a:buSzPts val="1800"/>
              <a:buNone/>
              <a:defRPr/>
            </a:lvl2pPr>
            <a:lvl3pPr marL="1371600" lvl="2" indent="-228600" algn="l">
              <a:lnSpc>
                <a:spcPct val="90000"/>
              </a:lnSpc>
              <a:spcBef>
                <a:spcPts val="400"/>
              </a:spcBef>
              <a:spcAft>
                <a:spcPts val="0"/>
              </a:spcAft>
              <a:buSzPts val="1500"/>
              <a:buNone/>
              <a:defRPr/>
            </a:lvl3pPr>
            <a:lvl4pPr marL="1828800" lvl="3" indent="-228600" algn="l">
              <a:lnSpc>
                <a:spcPct val="90000"/>
              </a:lnSpc>
              <a:spcBef>
                <a:spcPts val="400"/>
              </a:spcBef>
              <a:spcAft>
                <a:spcPts val="0"/>
              </a:spcAft>
              <a:buSzPts val="1400"/>
              <a:buNone/>
              <a:defRPr/>
            </a:lvl4pPr>
            <a:lvl5pPr marL="2286000" lvl="4" indent="-228600" algn="l">
              <a:lnSpc>
                <a:spcPct val="90000"/>
              </a:lnSpc>
              <a:spcBef>
                <a:spcPts val="400"/>
              </a:spcBef>
              <a:spcAft>
                <a:spcPts val="0"/>
              </a:spcAft>
              <a:buSzPts val="14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53" name="Google Shape;353;p90"/>
          <p:cNvSpPr/>
          <p:nvPr/>
        </p:nvSpPr>
        <p:spPr>
          <a:xfrm>
            <a:off x="7147193" y="1473543"/>
            <a:ext cx="1343798" cy="1343797"/>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54" name="Google Shape;354;p90"/>
          <p:cNvSpPr/>
          <p:nvPr/>
        </p:nvSpPr>
        <p:spPr>
          <a:xfrm>
            <a:off x="8544698" y="4670854"/>
            <a:ext cx="324365" cy="324364"/>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pic>
        <p:nvPicPr>
          <p:cNvPr id="355" name="Google Shape;355;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
        <p:nvSpPr>
          <p:cNvPr id="356" name="Google Shape;356;p90"/>
          <p:cNvSpPr txBox="1"/>
          <p:nvPr/>
        </p:nvSpPr>
        <p:spPr>
          <a:xfrm>
            <a:off x="8469488" y="4741236"/>
            <a:ext cx="474785"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800"/>
              <a:buFont typeface="Helvetica Neue"/>
              <a:buNone/>
            </a:pPr>
            <a:fld id="{00000000-1234-1234-1234-123412341234}" type="slidenum">
              <a:rPr lang="en" sz="800" b="0" i="0" u="none" strike="noStrike" cap="none">
                <a:solidFill>
                  <a:schemeClr val="lt1"/>
                </a:solidFill>
                <a:latin typeface="Helvetica Neue"/>
                <a:ea typeface="Helvetica Neue"/>
                <a:cs typeface="Helvetica Neue"/>
                <a:sym typeface="Helvetica Neue"/>
              </a:rPr>
              <a:t>‹#›</a:t>
            </a:fld>
            <a:endParaRPr sz="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57"/>
        <p:cNvGrpSpPr/>
        <p:nvPr/>
      </p:nvGrpSpPr>
      <p:grpSpPr>
        <a:xfrm>
          <a:off x="0" y="0"/>
          <a:ext cx="0" cy="0"/>
          <a:chOff x="0" y="0"/>
          <a:chExt cx="0" cy="0"/>
        </a:xfrm>
      </p:grpSpPr>
      <p:sp>
        <p:nvSpPr>
          <p:cNvPr id="358" name="Google Shape;358;p91"/>
          <p:cNvSpPr txBox="1">
            <a:spLocks noGrp="1"/>
          </p:cNvSpPr>
          <p:nvPr>
            <p:ph type="body" idx="1"/>
          </p:nvPr>
        </p:nvSpPr>
        <p:spPr>
          <a:xfrm>
            <a:off x="193074" y="1260872"/>
            <a:ext cx="4305107" cy="617934"/>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SzPts val="1300"/>
              <a:buNone/>
              <a:defRPr sz="1800" b="1"/>
            </a:lvl1pPr>
            <a:lvl2pPr marL="914400" lvl="1" indent="-228600" algn="l">
              <a:lnSpc>
                <a:spcPct val="90000"/>
              </a:lnSpc>
              <a:spcBef>
                <a:spcPts val="400"/>
              </a:spcBef>
              <a:spcAft>
                <a:spcPts val="0"/>
              </a:spcAft>
              <a:buSzPts val="1500"/>
              <a:buNone/>
              <a:defRPr sz="1500" b="1"/>
            </a:lvl2pPr>
            <a:lvl3pPr marL="1371600" lvl="2" indent="-228600" algn="l">
              <a:lnSpc>
                <a:spcPct val="90000"/>
              </a:lnSpc>
              <a:spcBef>
                <a:spcPts val="400"/>
              </a:spcBef>
              <a:spcAft>
                <a:spcPts val="0"/>
              </a:spcAft>
              <a:buSzPts val="1400"/>
              <a:buNone/>
              <a:defRPr sz="1400" b="1"/>
            </a:lvl3pPr>
            <a:lvl4pPr marL="1828800" lvl="3" indent="-228600" algn="l">
              <a:lnSpc>
                <a:spcPct val="90000"/>
              </a:lnSpc>
              <a:spcBef>
                <a:spcPts val="400"/>
              </a:spcBef>
              <a:spcAft>
                <a:spcPts val="0"/>
              </a:spcAft>
              <a:buSzPts val="1200"/>
              <a:buNone/>
              <a:defRPr sz="1200" b="1"/>
            </a:lvl4pPr>
            <a:lvl5pPr marL="2286000" lvl="4" indent="-228600" algn="l">
              <a:lnSpc>
                <a:spcPct val="90000"/>
              </a:lnSpc>
              <a:spcBef>
                <a:spcPts val="400"/>
              </a:spcBef>
              <a:spcAft>
                <a:spcPts val="0"/>
              </a:spcAft>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359" name="Google Shape;359;p91"/>
          <p:cNvSpPr txBox="1">
            <a:spLocks noGrp="1"/>
          </p:cNvSpPr>
          <p:nvPr>
            <p:ph type="body" idx="2"/>
          </p:nvPr>
        </p:nvSpPr>
        <p:spPr>
          <a:xfrm>
            <a:off x="193074" y="1841817"/>
            <a:ext cx="4305107"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0" name="Google Shape;360;p91"/>
          <p:cNvSpPr txBox="1">
            <a:spLocks noGrp="1"/>
          </p:cNvSpPr>
          <p:nvPr>
            <p:ph type="body" idx="3"/>
          </p:nvPr>
        </p:nvSpPr>
        <p:spPr>
          <a:xfrm>
            <a:off x="4629150" y="1878806"/>
            <a:ext cx="3887391" cy="2263796"/>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61" name="Google Shape;361;p91"/>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362" name="Google Shape;362;p91"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3"/>
        <p:cNvGrpSpPr/>
        <p:nvPr/>
      </p:nvGrpSpPr>
      <p:grpSpPr>
        <a:xfrm>
          <a:off x="0" y="0"/>
          <a:ext cx="0" cy="0"/>
          <a:chOff x="0" y="0"/>
          <a:chExt cx="0" cy="0"/>
        </a:xfrm>
      </p:grpSpPr>
      <p:sp>
        <p:nvSpPr>
          <p:cNvPr id="364" name="Google Shape;364;p92"/>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pic>
        <p:nvPicPr>
          <p:cNvPr id="42" name="Google Shape;42;p52"/>
          <p:cNvPicPr preferRelativeResize="0"/>
          <p:nvPr/>
        </p:nvPicPr>
        <p:blipFill rotWithShape="1">
          <a:blip r:embed="rId2" cstate="email">
            <a:alphaModFix amt="25000"/>
            <a:extLst>
              <a:ext uri="{28A0092B-C50C-407E-A947-70E740481C1C}">
                <a14:useLocalDpi xmlns:a14="http://schemas.microsoft.com/office/drawing/2010/main"/>
              </a:ext>
            </a:extLst>
          </a:blip>
          <a:srcRect/>
          <a:stretch/>
        </p:blipFill>
        <p:spPr>
          <a:xfrm>
            <a:off x="849526" y="426308"/>
            <a:ext cx="8383992" cy="4715996"/>
          </a:xfrm>
          <a:prstGeom prst="rect">
            <a:avLst/>
          </a:prstGeom>
          <a:noFill/>
          <a:ln>
            <a:noFill/>
          </a:ln>
        </p:spPr>
      </p:pic>
      <p:sp>
        <p:nvSpPr>
          <p:cNvPr id="43" name="Google Shape;43;p52"/>
          <p:cNvSpPr txBox="1">
            <a:spLocks noGrp="1"/>
          </p:cNvSpPr>
          <p:nvPr>
            <p:ph type="ctrTitle"/>
          </p:nvPr>
        </p:nvSpPr>
        <p:spPr>
          <a:xfrm>
            <a:off x="281884" y="426308"/>
            <a:ext cx="6858000" cy="2426132"/>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4500"/>
              <a:buFont typeface="Helvetica Neue"/>
              <a:buNone/>
              <a:defRPr sz="4500" b="1">
                <a:solidFill>
                  <a:schemeClr val="dk2"/>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44" name="Google Shape;44;p52" descr="Text&#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65"/>
        <p:cNvGrpSpPr/>
        <p:nvPr/>
      </p:nvGrpSpPr>
      <p:grpSpPr>
        <a:xfrm>
          <a:off x="0" y="0"/>
          <a:ext cx="0" cy="0"/>
          <a:chOff x="0" y="0"/>
          <a:chExt cx="0" cy="0"/>
        </a:xfrm>
      </p:grpSpPr>
      <p:sp>
        <p:nvSpPr>
          <p:cNvPr id="366" name="Google Shape;366;p93"/>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7" name="Google Shape;367;p93"/>
          <p:cNvSpPr txBox="1">
            <a:spLocks noGrp="1"/>
          </p:cNvSpPr>
          <p:nvPr>
            <p:ph type="body" idx="1"/>
          </p:nvPr>
        </p:nvSpPr>
        <p:spPr>
          <a:xfrm>
            <a:off x="904008" y="1508760"/>
            <a:ext cx="3566160" cy="3154680"/>
          </a:xfrm>
          <a:prstGeom prst="rect">
            <a:avLst/>
          </a:prstGeom>
          <a:noFill/>
          <a:ln>
            <a:noFill/>
          </a:ln>
        </p:spPr>
        <p:txBody>
          <a:bodyPr spcFirstLastPara="1" wrap="square" lIns="68575" tIns="34275" rIns="68575" bIns="34275" anchor="t" anchorCtr="0">
            <a:normAutofit/>
          </a:bodyPr>
          <a:lstStyle>
            <a:lvl1pPr marL="457200" lvl="0" indent="-304800" algn="l">
              <a:lnSpc>
                <a:spcPct val="90000"/>
              </a:lnSpc>
              <a:spcBef>
                <a:spcPts val="800"/>
              </a:spcBef>
              <a:spcAft>
                <a:spcPts val="0"/>
              </a:spcAft>
              <a:buSzPts val="1200"/>
              <a:buChar char="→"/>
              <a:defRPr sz="1700"/>
            </a:lvl1pPr>
            <a:lvl2pPr marL="914400" lvl="1" indent="-323850" algn="l">
              <a:lnSpc>
                <a:spcPct val="90000"/>
              </a:lnSpc>
              <a:spcBef>
                <a:spcPts val="400"/>
              </a:spcBef>
              <a:spcAft>
                <a:spcPts val="0"/>
              </a:spcAft>
              <a:buSzPts val="1500"/>
              <a:buChar char="•"/>
              <a:defRPr sz="1500"/>
            </a:lvl2pPr>
            <a:lvl3pPr marL="1371600" lvl="2" indent="-317500" algn="l">
              <a:lnSpc>
                <a:spcPct val="90000"/>
              </a:lnSpc>
              <a:spcBef>
                <a:spcPts val="400"/>
              </a:spcBef>
              <a:spcAft>
                <a:spcPts val="0"/>
              </a:spcAft>
              <a:buSzPts val="1400"/>
              <a:buChar char="o"/>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Clr>
                <a:schemeClr val="dk1"/>
              </a:buClr>
              <a:buSzPts val="1200"/>
              <a:buChar char="•"/>
              <a:defRPr sz="1200"/>
            </a:lvl6pPr>
            <a:lvl7pPr marL="3200400" lvl="6" indent="-304800" algn="l">
              <a:lnSpc>
                <a:spcPct val="90000"/>
              </a:lnSpc>
              <a:spcBef>
                <a:spcPts val="400"/>
              </a:spcBef>
              <a:spcAft>
                <a:spcPts val="0"/>
              </a:spcAft>
              <a:buClr>
                <a:schemeClr val="dk1"/>
              </a:buClr>
              <a:buSzPts val="1200"/>
              <a:buChar char="•"/>
              <a:defRPr sz="1200"/>
            </a:lvl7pPr>
            <a:lvl8pPr marL="3657600" lvl="7" indent="-304800" algn="l">
              <a:lnSpc>
                <a:spcPct val="90000"/>
              </a:lnSpc>
              <a:spcBef>
                <a:spcPts val="400"/>
              </a:spcBef>
              <a:spcAft>
                <a:spcPts val="0"/>
              </a:spcAft>
              <a:buClr>
                <a:schemeClr val="dk1"/>
              </a:buClr>
              <a:buSzPts val="1200"/>
              <a:buChar char="•"/>
              <a:defRPr sz="1200"/>
            </a:lvl8pPr>
            <a:lvl9pPr marL="4114800" lvl="8" indent="-304800" algn="l">
              <a:lnSpc>
                <a:spcPct val="90000"/>
              </a:lnSpc>
              <a:spcBef>
                <a:spcPts val="400"/>
              </a:spcBef>
              <a:spcAft>
                <a:spcPts val="0"/>
              </a:spcAft>
              <a:buClr>
                <a:schemeClr val="dk1"/>
              </a:buClr>
              <a:buSzPts val="1200"/>
              <a:buChar char="•"/>
              <a:defRPr sz="1200"/>
            </a:lvl9pPr>
          </a:lstStyle>
          <a:p>
            <a:endParaRPr/>
          </a:p>
        </p:txBody>
      </p:sp>
      <p:sp>
        <p:nvSpPr>
          <p:cNvPr id="368" name="Google Shape;368;p93"/>
          <p:cNvSpPr txBox="1">
            <a:spLocks noGrp="1"/>
          </p:cNvSpPr>
          <p:nvPr>
            <p:ph type="body" idx="2"/>
          </p:nvPr>
        </p:nvSpPr>
        <p:spPr>
          <a:xfrm>
            <a:off x="4672793" y="1508760"/>
            <a:ext cx="3566160" cy="3154680"/>
          </a:xfrm>
          <a:prstGeom prst="rect">
            <a:avLst/>
          </a:prstGeom>
          <a:noFill/>
          <a:ln>
            <a:noFill/>
          </a:ln>
        </p:spPr>
        <p:txBody>
          <a:bodyPr spcFirstLastPara="1" wrap="square" lIns="68575" tIns="34275" rIns="68575" bIns="34275" anchor="t" anchorCtr="0">
            <a:normAutofit/>
          </a:bodyPr>
          <a:lstStyle>
            <a:lvl1pPr marL="457200" lvl="0" indent="-304800" algn="l">
              <a:lnSpc>
                <a:spcPct val="90000"/>
              </a:lnSpc>
              <a:spcBef>
                <a:spcPts val="800"/>
              </a:spcBef>
              <a:spcAft>
                <a:spcPts val="0"/>
              </a:spcAft>
              <a:buSzPts val="1200"/>
              <a:buChar char="→"/>
              <a:defRPr sz="1700"/>
            </a:lvl1pPr>
            <a:lvl2pPr marL="914400" lvl="1" indent="-323850" algn="l">
              <a:lnSpc>
                <a:spcPct val="90000"/>
              </a:lnSpc>
              <a:spcBef>
                <a:spcPts val="400"/>
              </a:spcBef>
              <a:spcAft>
                <a:spcPts val="0"/>
              </a:spcAft>
              <a:buSzPts val="1500"/>
              <a:buChar char="•"/>
              <a:defRPr sz="1500"/>
            </a:lvl2pPr>
            <a:lvl3pPr marL="1371600" lvl="2" indent="-317500" algn="l">
              <a:lnSpc>
                <a:spcPct val="90000"/>
              </a:lnSpc>
              <a:spcBef>
                <a:spcPts val="400"/>
              </a:spcBef>
              <a:spcAft>
                <a:spcPts val="0"/>
              </a:spcAft>
              <a:buSzPts val="1400"/>
              <a:buChar char="o"/>
              <a:defRPr sz="14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Clr>
                <a:schemeClr val="dk1"/>
              </a:buClr>
              <a:buSzPts val="1200"/>
              <a:buChar char="•"/>
              <a:defRPr sz="1200"/>
            </a:lvl6pPr>
            <a:lvl7pPr marL="3200400" lvl="6" indent="-304800" algn="l">
              <a:lnSpc>
                <a:spcPct val="90000"/>
              </a:lnSpc>
              <a:spcBef>
                <a:spcPts val="400"/>
              </a:spcBef>
              <a:spcAft>
                <a:spcPts val="0"/>
              </a:spcAft>
              <a:buClr>
                <a:schemeClr val="dk1"/>
              </a:buClr>
              <a:buSzPts val="1200"/>
              <a:buChar char="•"/>
              <a:defRPr sz="1200"/>
            </a:lvl7pPr>
            <a:lvl8pPr marL="3657600" lvl="7" indent="-304800" algn="l">
              <a:lnSpc>
                <a:spcPct val="90000"/>
              </a:lnSpc>
              <a:spcBef>
                <a:spcPts val="400"/>
              </a:spcBef>
              <a:spcAft>
                <a:spcPts val="0"/>
              </a:spcAft>
              <a:buClr>
                <a:schemeClr val="dk1"/>
              </a:buClr>
              <a:buSzPts val="1200"/>
              <a:buChar char="•"/>
              <a:defRPr sz="1200"/>
            </a:lvl8pPr>
            <a:lvl9pPr marL="4114800" lvl="8" indent="-304800" algn="l">
              <a:lnSpc>
                <a:spcPct val="90000"/>
              </a:lnSpc>
              <a:spcBef>
                <a:spcPts val="400"/>
              </a:spcBef>
              <a:spcAft>
                <a:spcPts val="0"/>
              </a:spcAft>
              <a:buClr>
                <a:schemeClr val="dk1"/>
              </a:buClr>
              <a:buSzPts val="1200"/>
              <a:buChar char="•"/>
              <a:defRPr sz="1200"/>
            </a:lvl9pPr>
          </a:lstStyle>
          <a:p>
            <a:endParaRPr/>
          </a:p>
        </p:txBody>
      </p:sp>
      <p:sp>
        <p:nvSpPr>
          <p:cNvPr id="369" name="Google Shape;369;p93"/>
          <p:cNvSpPr txBox="1">
            <a:spLocks noGrp="1"/>
          </p:cNvSpPr>
          <p:nvPr>
            <p:ph type="dt" idx="10"/>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0" name="Google Shape;370;p93"/>
          <p:cNvSpPr txBox="1">
            <a:spLocks noGrp="1"/>
          </p:cNvSpPr>
          <p:nvPr>
            <p:ph type="ftr" idx="11"/>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371" name="Google Shape;371;p93"/>
          <p:cNvSpPr txBox="1">
            <a:spLocks noGrp="1"/>
          </p:cNvSpPr>
          <p:nvPr>
            <p:ph type="sldNum" idx="12"/>
          </p:nvPr>
        </p:nvSpPr>
        <p:spPr>
          <a:xfrm>
            <a:off x="0" y="0"/>
            <a:ext cx="2250000" cy="22500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 content plus reference">
  <p:cSld name="1 content plus reference">
    <p:spTree>
      <p:nvGrpSpPr>
        <p:cNvPr id="1" name="Shape 372"/>
        <p:cNvGrpSpPr/>
        <p:nvPr/>
      </p:nvGrpSpPr>
      <p:grpSpPr>
        <a:xfrm>
          <a:off x="0" y="0"/>
          <a:ext cx="0" cy="0"/>
          <a:chOff x="0" y="0"/>
          <a:chExt cx="0" cy="0"/>
        </a:xfrm>
      </p:grpSpPr>
      <p:sp>
        <p:nvSpPr>
          <p:cNvPr id="373" name="Google Shape;373;p94"/>
          <p:cNvSpPr txBox="1">
            <a:spLocks noGrp="1"/>
          </p:cNvSpPr>
          <p:nvPr>
            <p:ph type="sldNum" idx="12"/>
          </p:nvPr>
        </p:nvSpPr>
        <p:spPr>
          <a:xfrm>
            <a:off x="6457950" y="4767263"/>
            <a:ext cx="2057400" cy="273844"/>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374" name="Google Shape;374;p94"/>
          <p:cNvSpPr txBox="1">
            <a:spLocks noGrp="1"/>
          </p:cNvSpPr>
          <p:nvPr>
            <p:ph type="title"/>
          </p:nvPr>
        </p:nvSpPr>
        <p:spPr>
          <a:xfrm>
            <a:off x="628650" y="273845"/>
            <a:ext cx="7886700" cy="678656"/>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2"/>
              </a:buClr>
              <a:buSzPts val="3000"/>
              <a:buFont typeface="Helvetica Neue"/>
              <a:buNone/>
              <a:defRPr sz="3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75" name="Google Shape;375;p94"/>
          <p:cNvSpPr txBox="1">
            <a:spLocks noGrp="1"/>
          </p:cNvSpPr>
          <p:nvPr>
            <p:ph type="body" idx="1"/>
          </p:nvPr>
        </p:nvSpPr>
        <p:spPr>
          <a:xfrm>
            <a:off x="628650" y="1380050"/>
            <a:ext cx="7886700" cy="2824162"/>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SzPts val="15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376" name="Google Shape;376;p94"/>
          <p:cNvSpPr txBox="1">
            <a:spLocks noGrp="1"/>
          </p:cNvSpPr>
          <p:nvPr>
            <p:ph type="body" idx="2"/>
          </p:nvPr>
        </p:nvSpPr>
        <p:spPr>
          <a:xfrm>
            <a:off x="628652" y="4473147"/>
            <a:ext cx="5557966" cy="289966"/>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900"/>
              <a:buFont typeface="Helvetica Neue"/>
              <a:buNone/>
              <a:defRPr sz="1400"/>
            </a:lvl1pPr>
            <a:lvl2pPr marL="914400" lvl="1" indent="-228600" algn="l">
              <a:lnSpc>
                <a:spcPct val="90000"/>
              </a:lnSpc>
              <a:spcBef>
                <a:spcPts val="400"/>
              </a:spcBef>
              <a:spcAft>
                <a:spcPts val="0"/>
              </a:spcAft>
              <a:buSzPts val="1800"/>
              <a:buFont typeface="Helvetica Neue"/>
              <a:buNone/>
              <a:defRPr/>
            </a:lvl2pPr>
            <a:lvl3pPr marL="1371600" lvl="2" indent="-228600" algn="l">
              <a:lnSpc>
                <a:spcPct val="90000"/>
              </a:lnSpc>
              <a:spcBef>
                <a:spcPts val="400"/>
              </a:spcBef>
              <a:spcAft>
                <a:spcPts val="0"/>
              </a:spcAft>
              <a:buSzPts val="1500"/>
              <a:buFont typeface="Helvetica Neue"/>
              <a:buNone/>
              <a:defRPr/>
            </a:lvl3pPr>
            <a:lvl4pPr marL="1828800" lvl="3" indent="-228600" algn="l">
              <a:lnSpc>
                <a:spcPct val="90000"/>
              </a:lnSpc>
              <a:spcBef>
                <a:spcPts val="400"/>
              </a:spcBef>
              <a:spcAft>
                <a:spcPts val="0"/>
              </a:spcAft>
              <a:buSzPts val="1400"/>
              <a:buFont typeface="Helvetica Neue"/>
              <a:buNone/>
              <a:defRPr/>
            </a:lvl4pPr>
            <a:lvl5pPr marL="2286000" lvl="4" indent="-228600" algn="l">
              <a:lnSpc>
                <a:spcPct val="90000"/>
              </a:lnSpc>
              <a:spcBef>
                <a:spcPts val="400"/>
              </a:spcBef>
              <a:spcAft>
                <a:spcPts val="0"/>
              </a:spcAft>
              <a:buSzPts val="1400"/>
              <a:buFont typeface="Helvetica Neue"/>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53"/>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53"/>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285750" algn="l">
              <a:lnSpc>
                <a:spcPct val="90000"/>
              </a:lnSpc>
              <a:spcBef>
                <a:spcPts val="800"/>
              </a:spcBef>
              <a:spcAft>
                <a:spcPts val="0"/>
              </a:spcAft>
              <a:buSzPts val="900"/>
              <a:buChar char="→"/>
              <a:defRPr/>
            </a:lvl1pPr>
            <a:lvl2pPr marL="914400" lvl="1" indent="-317500" algn="l">
              <a:lnSpc>
                <a:spcPct val="90000"/>
              </a:lnSpc>
              <a:spcBef>
                <a:spcPts val="400"/>
              </a:spcBef>
              <a:spcAft>
                <a:spcPts val="0"/>
              </a:spcAft>
              <a:buSzPts val="1400"/>
              <a:buChar char="•"/>
              <a:defRPr/>
            </a:lvl2pPr>
            <a:lvl3pPr marL="1371600" lvl="2" indent="-317500" algn="l">
              <a:lnSpc>
                <a:spcPct val="90000"/>
              </a:lnSpc>
              <a:spcBef>
                <a:spcPts val="400"/>
              </a:spcBef>
              <a:spcAft>
                <a:spcPts val="0"/>
              </a:spcAft>
              <a:buSzPts val="1400"/>
              <a:buChar char="o"/>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48" name="Google Shape;48;p53"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54"/>
          <p:cNvSpPr/>
          <p:nvPr/>
        </p:nvSpPr>
        <p:spPr>
          <a:xfrm>
            <a:off x="0" y="0"/>
            <a:ext cx="9144000" cy="51435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1" name="Google Shape;51;p5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59612" y="427505"/>
            <a:ext cx="8383992" cy="4715996"/>
          </a:xfrm>
          <a:prstGeom prst="rect">
            <a:avLst/>
          </a:prstGeom>
          <a:noFill/>
          <a:ln>
            <a:noFill/>
          </a:ln>
        </p:spPr>
      </p:pic>
      <p:sp>
        <p:nvSpPr>
          <p:cNvPr id="52" name="Google Shape;52;p54"/>
          <p:cNvSpPr txBox="1">
            <a:spLocks noGrp="1"/>
          </p:cNvSpPr>
          <p:nvPr>
            <p:ph type="ctrTitle"/>
          </p:nvPr>
        </p:nvSpPr>
        <p:spPr>
          <a:xfrm>
            <a:off x="281884" y="1770106"/>
            <a:ext cx="6858000" cy="2287118"/>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500"/>
              <a:buFont typeface="Helvetica Neue"/>
              <a:buNone/>
              <a:defRPr sz="4500" b="1">
                <a:solidFill>
                  <a:schemeClr val="lt1"/>
                </a:solidFill>
                <a:latin typeface="Helvetica Neue"/>
                <a:ea typeface="Helvetica Neue"/>
                <a:cs typeface="Helvetica Neue"/>
                <a:sym typeface="Helvetica Neu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3" name="Google Shape;53;p54"/>
          <p:cNvSpPr txBox="1">
            <a:spLocks noGrp="1"/>
          </p:cNvSpPr>
          <p:nvPr>
            <p:ph type="subTitle" idx="1"/>
          </p:nvPr>
        </p:nvSpPr>
        <p:spPr>
          <a:xfrm>
            <a:off x="346758" y="4274731"/>
            <a:ext cx="3591959" cy="526298"/>
          </a:xfrm>
          <a:prstGeom prst="rect">
            <a:avLst/>
          </a:prstGeom>
          <a:solidFill>
            <a:srgbClr val="662D91"/>
          </a:solidFill>
          <a:ln>
            <a:noFill/>
          </a:ln>
        </p:spPr>
        <p:txBody>
          <a:bodyPr spcFirstLastPara="1" wrap="square" lIns="137150" tIns="137150" rIns="137150" bIns="137150" anchor="t" anchorCtr="0">
            <a:spAutoFit/>
          </a:bodyPr>
          <a:lstStyle>
            <a:lvl1pPr lvl="0" algn="l">
              <a:lnSpc>
                <a:spcPct val="90000"/>
              </a:lnSpc>
              <a:spcBef>
                <a:spcPts val="800"/>
              </a:spcBef>
              <a:spcAft>
                <a:spcPts val="0"/>
              </a:spcAft>
              <a:buSzPts val="1300"/>
              <a:buNone/>
              <a:defRPr sz="1800">
                <a:solidFill>
                  <a:schemeClr val="lt1"/>
                </a:solidFill>
                <a:latin typeface="Georgia"/>
                <a:ea typeface="Georgia"/>
                <a:cs typeface="Georgia"/>
                <a:sym typeface="Georgia"/>
              </a:defRPr>
            </a:lvl1pPr>
            <a:lvl2pPr lvl="1" algn="ctr">
              <a:lnSpc>
                <a:spcPct val="90000"/>
              </a:lnSpc>
              <a:spcBef>
                <a:spcPts val="400"/>
              </a:spcBef>
              <a:spcAft>
                <a:spcPts val="0"/>
              </a:spcAft>
              <a:buSzPts val="1500"/>
              <a:buNone/>
              <a:defRPr sz="1500"/>
            </a:lvl2pPr>
            <a:lvl3pPr lvl="2" algn="ctr">
              <a:lnSpc>
                <a:spcPct val="90000"/>
              </a:lnSpc>
              <a:spcBef>
                <a:spcPts val="400"/>
              </a:spcBef>
              <a:spcAft>
                <a:spcPts val="0"/>
              </a:spcAft>
              <a:buSzPts val="1400"/>
              <a:buNone/>
              <a:defRPr sz="1400"/>
            </a:lvl3pPr>
            <a:lvl4pPr lvl="3" algn="ctr">
              <a:lnSpc>
                <a:spcPct val="90000"/>
              </a:lnSpc>
              <a:spcBef>
                <a:spcPts val="400"/>
              </a:spcBef>
              <a:spcAft>
                <a:spcPts val="0"/>
              </a:spcAft>
              <a:buSzPts val="1200"/>
              <a:buNone/>
              <a:defRPr sz="1200"/>
            </a:lvl4pPr>
            <a:lvl5pPr lvl="4" algn="ctr">
              <a:lnSpc>
                <a:spcPct val="90000"/>
              </a:lnSpc>
              <a:spcBef>
                <a:spcPts val="400"/>
              </a:spcBef>
              <a:spcAft>
                <a:spcPts val="0"/>
              </a:spcAft>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4" name="Google Shape;54;p5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2219" y="-1032043"/>
            <a:ext cx="3603794" cy="360379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5"/>
        <p:cNvGrpSpPr/>
        <p:nvPr/>
      </p:nvGrpSpPr>
      <p:grpSpPr>
        <a:xfrm>
          <a:off x="0" y="0"/>
          <a:ext cx="0" cy="0"/>
          <a:chOff x="0" y="0"/>
          <a:chExt cx="0" cy="0"/>
        </a:xfrm>
      </p:grpSpPr>
      <p:sp>
        <p:nvSpPr>
          <p:cNvPr id="56" name="Google Shape;56;p55"/>
          <p:cNvSpPr/>
          <p:nvPr/>
        </p:nvSpPr>
        <p:spPr>
          <a:xfrm>
            <a:off x="0" y="0"/>
            <a:ext cx="9144000" cy="5143500"/>
          </a:xfrm>
          <a:prstGeom prst="rect">
            <a:avLst/>
          </a:prstGeom>
          <a:solidFill>
            <a:schemeClr val="dk2"/>
          </a:solidFill>
          <a:ln w="12700" cap="flat" cmpd="sng">
            <a:solidFill>
              <a:srgbClr val="004B8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2"/>
              </a:solidFill>
              <a:latin typeface="Calibri"/>
              <a:ea typeface="Calibri"/>
              <a:cs typeface="Calibri"/>
              <a:sym typeface="Calibri"/>
            </a:endParaRPr>
          </a:p>
        </p:txBody>
      </p:sp>
      <p:sp>
        <p:nvSpPr>
          <p:cNvPr id="57" name="Google Shape;57;p55"/>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55"/>
          <p:cNvSpPr txBox="1">
            <a:spLocks noGrp="1"/>
          </p:cNvSpPr>
          <p:nvPr>
            <p:ph type="body" idx="1"/>
          </p:nvPr>
        </p:nvSpPr>
        <p:spPr>
          <a:xfrm>
            <a:off x="193074" y="1369219"/>
            <a:ext cx="8675988" cy="2868674"/>
          </a:xfrm>
          <a:prstGeom prst="rect">
            <a:avLst/>
          </a:prstGeom>
          <a:noFill/>
          <a:ln>
            <a:noFill/>
          </a:ln>
        </p:spPr>
        <p:txBody>
          <a:bodyPr spcFirstLastPara="1" wrap="square" lIns="68575" tIns="34275" rIns="68575" bIns="34275" anchor="t" anchorCtr="0">
            <a:normAutofit/>
          </a:bodyPr>
          <a:lstStyle>
            <a:lvl1pPr marL="457200" lvl="0" indent="-323850" algn="l">
              <a:lnSpc>
                <a:spcPct val="90000"/>
              </a:lnSpc>
              <a:spcBef>
                <a:spcPts val="800"/>
              </a:spcBef>
              <a:spcAft>
                <a:spcPts val="0"/>
              </a:spcAft>
              <a:buClr>
                <a:schemeClr val="accent4"/>
              </a:buClr>
              <a:buSzPts val="1500"/>
              <a:buChar char="→"/>
              <a:defRPr>
                <a:solidFill>
                  <a:schemeClr val="lt1"/>
                </a:solidFill>
              </a:defRPr>
            </a:lvl1pPr>
            <a:lvl2pPr marL="914400" lvl="1" indent="-342900" algn="l">
              <a:lnSpc>
                <a:spcPct val="90000"/>
              </a:lnSpc>
              <a:spcBef>
                <a:spcPts val="400"/>
              </a:spcBef>
              <a:spcAft>
                <a:spcPts val="0"/>
              </a:spcAft>
              <a:buSzPts val="1800"/>
              <a:buChar char="•"/>
              <a:defRPr>
                <a:solidFill>
                  <a:schemeClr val="lt1"/>
                </a:solidFill>
              </a:defRPr>
            </a:lvl2pPr>
            <a:lvl3pPr marL="1371600" lvl="2" indent="-323850" algn="l">
              <a:lnSpc>
                <a:spcPct val="90000"/>
              </a:lnSpc>
              <a:spcBef>
                <a:spcPts val="400"/>
              </a:spcBef>
              <a:spcAft>
                <a:spcPts val="0"/>
              </a:spcAft>
              <a:buSzPts val="1500"/>
              <a:buChar char="o"/>
              <a:defRPr>
                <a:solidFill>
                  <a:schemeClr val="lt1"/>
                </a:solidFill>
              </a:defRPr>
            </a:lvl3pPr>
            <a:lvl4pPr marL="1828800" lvl="3" indent="-317500" algn="l">
              <a:lnSpc>
                <a:spcPct val="90000"/>
              </a:lnSpc>
              <a:spcBef>
                <a:spcPts val="400"/>
              </a:spcBef>
              <a:spcAft>
                <a:spcPts val="0"/>
              </a:spcAft>
              <a:buSzPts val="1400"/>
              <a:buChar char="▪"/>
              <a:defRPr>
                <a:solidFill>
                  <a:schemeClr val="lt1"/>
                </a:solidFill>
              </a:defRPr>
            </a:lvl4pPr>
            <a:lvl5pPr marL="2286000" lvl="4" indent="-317500" algn="l">
              <a:lnSpc>
                <a:spcPct val="90000"/>
              </a:lnSpc>
              <a:spcBef>
                <a:spcPts val="400"/>
              </a:spcBef>
              <a:spcAft>
                <a:spcPts val="0"/>
              </a:spcAft>
              <a:buSzPts val="1400"/>
              <a:buChar char="▪"/>
              <a:defRPr>
                <a:solidFill>
                  <a:schemeClr val="lt1"/>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 name="Google Shape;59;p55"/>
          <p:cNvSpPr/>
          <p:nvPr/>
        </p:nvSpPr>
        <p:spPr>
          <a:xfrm>
            <a:off x="8544698" y="4670854"/>
            <a:ext cx="324365" cy="324364"/>
          </a:xfrm>
          <a:prstGeom prst="ellipse">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pic>
        <p:nvPicPr>
          <p:cNvPr id="60" name="Google Shape;60;p5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41259" y="3778040"/>
            <a:ext cx="2017987" cy="2017987"/>
          </a:xfrm>
          <a:prstGeom prst="rect">
            <a:avLst/>
          </a:prstGeom>
          <a:noFill/>
          <a:ln>
            <a:noFill/>
          </a:ln>
        </p:spPr>
      </p:pic>
      <p:sp>
        <p:nvSpPr>
          <p:cNvPr id="61" name="Google Shape;61;p55"/>
          <p:cNvSpPr txBox="1"/>
          <p:nvPr/>
        </p:nvSpPr>
        <p:spPr>
          <a:xfrm>
            <a:off x="8469488" y="4741236"/>
            <a:ext cx="474785"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800"/>
              <a:buFont typeface="Helvetica Neue"/>
              <a:buNone/>
            </a:pPr>
            <a:fld id="{00000000-1234-1234-1234-123412341234}" type="slidenum">
              <a:rPr lang="en" sz="800" b="0" i="0" u="none" strike="noStrike" cap="none">
                <a:solidFill>
                  <a:schemeClr val="lt1"/>
                </a:solidFill>
                <a:latin typeface="Helvetica Neue"/>
                <a:ea typeface="Helvetica Neue"/>
                <a:cs typeface="Helvetica Neue"/>
                <a:sym typeface="Helvetica Neue"/>
              </a:rPr>
              <a:t>‹#›</a:t>
            </a:fld>
            <a:endParaRPr sz="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62"/>
        <p:cNvGrpSpPr/>
        <p:nvPr/>
      </p:nvGrpSpPr>
      <p:grpSpPr>
        <a:xfrm>
          <a:off x="0" y="0"/>
          <a:ext cx="0" cy="0"/>
          <a:chOff x="0" y="0"/>
          <a:chExt cx="0" cy="0"/>
        </a:xfrm>
      </p:grpSpPr>
      <p:sp>
        <p:nvSpPr>
          <p:cNvPr id="63" name="Google Shape;63;p56"/>
          <p:cNvSpPr txBox="1">
            <a:spLocks noGrp="1"/>
          </p:cNvSpPr>
          <p:nvPr>
            <p:ph type="body" idx="1"/>
          </p:nvPr>
        </p:nvSpPr>
        <p:spPr>
          <a:xfrm>
            <a:off x="5616146" y="1306728"/>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4" name="Google Shape;64;p56"/>
          <p:cNvSpPr txBox="1">
            <a:spLocks noGrp="1"/>
          </p:cNvSpPr>
          <p:nvPr>
            <p:ph type="body" idx="2"/>
          </p:nvPr>
        </p:nvSpPr>
        <p:spPr>
          <a:xfrm>
            <a:off x="5616146" y="2085204"/>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5" name="Google Shape;65;p56"/>
          <p:cNvSpPr txBox="1">
            <a:spLocks noGrp="1"/>
          </p:cNvSpPr>
          <p:nvPr>
            <p:ph type="body" idx="3"/>
          </p:nvPr>
        </p:nvSpPr>
        <p:spPr>
          <a:xfrm>
            <a:off x="5616146" y="2882215"/>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6" name="Google Shape;66;p56"/>
          <p:cNvSpPr txBox="1">
            <a:spLocks noGrp="1"/>
          </p:cNvSpPr>
          <p:nvPr>
            <p:ph type="body" idx="4"/>
          </p:nvPr>
        </p:nvSpPr>
        <p:spPr>
          <a:xfrm>
            <a:off x="5616146" y="3660691"/>
            <a:ext cx="2894441" cy="639462"/>
          </a:xfrm>
          <a:prstGeom prst="rect">
            <a:avLst/>
          </a:prstGeom>
          <a:noFill/>
          <a:ln>
            <a:noFill/>
          </a:ln>
        </p:spPr>
        <p:txBody>
          <a:bodyPr spcFirstLastPara="1" wrap="square" lIns="68575" tIns="34275" rIns="68575" bIns="34275" anchor="ctr" anchorCtr="0">
            <a:normAutofit/>
          </a:bodyPr>
          <a:lstStyle>
            <a:lvl1pPr marL="457200" lvl="0" indent="-228600" algn="l">
              <a:lnSpc>
                <a:spcPct val="90000"/>
              </a:lnSpc>
              <a:spcBef>
                <a:spcPts val="800"/>
              </a:spcBef>
              <a:spcAft>
                <a:spcPts val="0"/>
              </a:spcAft>
              <a:buSzPts val="1300"/>
              <a:buNone/>
              <a:defRPr sz="1800">
                <a:solidFill>
                  <a:srgbClr val="888888"/>
                </a:solidFill>
              </a:defRPr>
            </a:lvl1pPr>
            <a:lvl2pPr marL="914400" lvl="1" indent="-228600" algn="l">
              <a:lnSpc>
                <a:spcPct val="90000"/>
              </a:lnSpc>
              <a:spcBef>
                <a:spcPts val="400"/>
              </a:spcBef>
              <a:spcAft>
                <a:spcPts val="0"/>
              </a:spcAft>
              <a:buSzPts val="1500"/>
              <a:buNone/>
              <a:defRPr sz="1500">
                <a:solidFill>
                  <a:srgbClr val="888888"/>
                </a:solidFill>
              </a:defRPr>
            </a:lvl2pPr>
            <a:lvl3pPr marL="1371600" lvl="2" indent="-228600" algn="l">
              <a:lnSpc>
                <a:spcPct val="90000"/>
              </a:lnSpc>
              <a:spcBef>
                <a:spcPts val="400"/>
              </a:spcBef>
              <a:spcAft>
                <a:spcPts val="0"/>
              </a:spcAft>
              <a:buSzPts val="1400"/>
              <a:buNone/>
              <a:defRPr sz="1400">
                <a:solidFill>
                  <a:srgbClr val="888888"/>
                </a:solidFill>
              </a:defRPr>
            </a:lvl3pPr>
            <a:lvl4pPr marL="1828800" lvl="3" indent="-228600" algn="l">
              <a:lnSpc>
                <a:spcPct val="90000"/>
              </a:lnSpc>
              <a:spcBef>
                <a:spcPts val="400"/>
              </a:spcBef>
              <a:spcAft>
                <a:spcPts val="0"/>
              </a:spcAft>
              <a:buSzPts val="1200"/>
              <a:buNone/>
              <a:defRPr sz="1200">
                <a:solidFill>
                  <a:srgbClr val="888888"/>
                </a:solidFill>
              </a:defRPr>
            </a:lvl4pPr>
            <a:lvl5pPr marL="2286000" lvl="4" indent="-228600" algn="l">
              <a:lnSpc>
                <a:spcPct val="90000"/>
              </a:lnSpc>
              <a:spcBef>
                <a:spcPts val="400"/>
              </a:spcBef>
              <a:spcAft>
                <a:spcPts val="0"/>
              </a:spcAft>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67" name="Google Shape;67;p56"/>
          <p:cNvSpPr/>
          <p:nvPr/>
        </p:nvSpPr>
        <p:spPr>
          <a:xfrm rot="5400000">
            <a:off x="-1" y="0"/>
            <a:ext cx="4572000" cy="4572000"/>
          </a:xfrm>
          <a:prstGeom prst="rtTriangle">
            <a:avLst/>
          </a:prstGeom>
          <a:gradFill>
            <a:gsLst>
              <a:gs pos="0">
                <a:schemeClr val="dk2"/>
              </a:gs>
              <a:gs pos="21000">
                <a:schemeClr val="dk2"/>
              </a:gs>
              <a:gs pos="100000">
                <a:schemeClr val="accent1"/>
              </a:gs>
            </a:gsLst>
            <a:lin ang="162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8" name="Google Shape;68;p56"/>
          <p:cNvSpPr txBox="1">
            <a:spLocks noGrp="1"/>
          </p:cNvSpPr>
          <p:nvPr>
            <p:ph type="title"/>
          </p:nvPr>
        </p:nvSpPr>
        <p:spPr>
          <a:xfrm>
            <a:off x="193074" y="273844"/>
            <a:ext cx="3532488" cy="994172"/>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lt1"/>
              </a:buClr>
              <a:buSzPts val="2700"/>
              <a:buFont typeface="Helvetica Neue"/>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pic>
        <p:nvPicPr>
          <p:cNvPr id="69" name="Google Shape;69;p56" descr="Text&#10;&#10;Description automatically generated"/>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3441" y="4269955"/>
            <a:ext cx="1839200" cy="10345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theme" Target="../theme/theme3.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5"/>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2"/>
              </a:buClr>
              <a:buSzPts val="2700"/>
              <a:buFont typeface="Helvetica Neue"/>
              <a:buNone/>
              <a:defRPr sz="27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35"/>
          <p:cNvSpPr txBox="1">
            <a:spLocks noGrp="1"/>
          </p:cNvSpPr>
          <p:nvPr>
            <p:ph type="body" idx="1"/>
          </p:nvPr>
        </p:nvSpPr>
        <p:spPr>
          <a:xfrm>
            <a:off x="193074" y="1369219"/>
            <a:ext cx="8675988" cy="3263504"/>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800"/>
              </a:spcBef>
              <a:spcAft>
                <a:spcPts val="0"/>
              </a:spcAft>
              <a:buClr>
                <a:schemeClr val="accent6"/>
              </a:buClr>
              <a:buSzPts val="1500"/>
              <a:buFont typeface="NTR"/>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35"/>
          <p:cNvSpPr/>
          <p:nvPr/>
        </p:nvSpPr>
        <p:spPr>
          <a:xfrm>
            <a:off x="8544698" y="4670854"/>
            <a:ext cx="324365" cy="324364"/>
          </a:xfrm>
          <a:prstGeom prst="ellipse">
            <a:avLst/>
          </a:prstGeom>
          <a:gradFill>
            <a:gsLst>
              <a:gs pos="0">
                <a:schemeClr val="dk2"/>
              </a:gs>
              <a:gs pos="100000">
                <a:schemeClr val="accent1"/>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9" name="Google Shape;9;p35"/>
          <p:cNvSpPr txBox="1"/>
          <p:nvPr/>
        </p:nvSpPr>
        <p:spPr>
          <a:xfrm>
            <a:off x="8469488" y="4741236"/>
            <a:ext cx="474785"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800"/>
              <a:buFont typeface="Helvetica Neue"/>
              <a:buNone/>
            </a:pPr>
            <a:fld id="{00000000-1234-1234-1234-123412341234}" type="slidenum">
              <a:rPr lang="en" sz="800" b="0" i="0" u="none" strike="noStrike" cap="none">
                <a:solidFill>
                  <a:schemeClr val="lt1"/>
                </a:solidFill>
                <a:latin typeface="Helvetica Neue"/>
                <a:ea typeface="Helvetica Neue"/>
                <a:cs typeface="Helvetica Neue"/>
                <a:sym typeface="Helvetica Neue"/>
              </a:rPr>
              <a:t>‹#›</a:t>
            </a:fld>
            <a:endParaRPr sz="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40"/>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2"/>
              </a:buClr>
              <a:buSzPts val="2700"/>
              <a:buFont typeface="Montserrat"/>
              <a:buNone/>
              <a:defRPr sz="27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4" name="Google Shape;124;p40"/>
          <p:cNvSpPr txBox="1">
            <a:spLocks noGrp="1"/>
          </p:cNvSpPr>
          <p:nvPr>
            <p:ph type="body" idx="1"/>
          </p:nvPr>
        </p:nvSpPr>
        <p:spPr>
          <a:xfrm>
            <a:off x="193074" y="1369219"/>
            <a:ext cx="8675988" cy="3263504"/>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800"/>
              </a:spcBef>
              <a:spcAft>
                <a:spcPts val="0"/>
              </a:spcAft>
              <a:buClr>
                <a:schemeClr val="accent6"/>
              </a:buClr>
              <a:buSzPts val="1500"/>
              <a:buFont typeface="NTR"/>
              <a:buChar char="→"/>
              <a:defRPr sz="21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Montserrat"/>
                <a:ea typeface="Montserrat"/>
                <a:cs typeface="Montserrat"/>
                <a:sym typeface="Montserrat"/>
              </a:defRPr>
            </a:lvl3pPr>
            <a:lvl4pPr marL="1828800" marR="0" lvl="3"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25" name="Google Shape;125;p40"/>
          <p:cNvSpPr/>
          <p:nvPr/>
        </p:nvSpPr>
        <p:spPr>
          <a:xfrm>
            <a:off x="8544698" y="4670854"/>
            <a:ext cx="324365" cy="324364"/>
          </a:xfrm>
          <a:prstGeom prst="ellipse">
            <a:avLst/>
          </a:prstGeom>
          <a:gradFill>
            <a:gsLst>
              <a:gs pos="0">
                <a:schemeClr val="dk2"/>
              </a:gs>
              <a:gs pos="100000">
                <a:schemeClr val="accent1"/>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chemeClr val="lt1"/>
                </a:solidFill>
                <a:latin typeface="Montserrat"/>
                <a:ea typeface="Montserrat"/>
                <a:cs typeface="Montserrat"/>
                <a:sym typeface="Montserrat"/>
              </a:rPr>
              <a:t>‹#›</a:t>
            </a:fld>
            <a:endParaRPr sz="700" b="0" i="0" u="none" strike="noStrike" cap="none">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42"/>
          <p:cNvSpPr txBox="1">
            <a:spLocks noGrp="1"/>
          </p:cNvSpPr>
          <p:nvPr>
            <p:ph type="title"/>
          </p:nvPr>
        </p:nvSpPr>
        <p:spPr>
          <a:xfrm>
            <a:off x="193074" y="273844"/>
            <a:ext cx="8675988" cy="994172"/>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2"/>
              </a:buClr>
              <a:buSzPts val="2700"/>
              <a:buFont typeface="Helvetica Neue"/>
              <a:buNone/>
              <a:defRPr sz="2700" b="1" i="0" u="none" strike="noStrike" cap="none">
                <a:solidFill>
                  <a:schemeClr val="dk2"/>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282" name="Google Shape;282;p42"/>
          <p:cNvSpPr txBox="1">
            <a:spLocks noGrp="1"/>
          </p:cNvSpPr>
          <p:nvPr>
            <p:ph type="body" idx="1"/>
          </p:nvPr>
        </p:nvSpPr>
        <p:spPr>
          <a:xfrm>
            <a:off x="193074" y="1369219"/>
            <a:ext cx="8675988" cy="3263504"/>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800"/>
              </a:spcBef>
              <a:spcAft>
                <a:spcPts val="0"/>
              </a:spcAft>
              <a:buClr>
                <a:schemeClr val="accent6"/>
              </a:buClr>
              <a:buSzPts val="1500"/>
              <a:buFont typeface="NTR"/>
              <a:buChar char="→"/>
              <a:defRPr sz="2100" b="0" i="0" u="none" strike="noStrike" cap="none">
                <a:solidFill>
                  <a:schemeClr val="dk1"/>
                </a:solidFill>
                <a:latin typeface="Helvetica Neue"/>
                <a:ea typeface="Helvetica Neue"/>
                <a:cs typeface="Helvetica Neue"/>
                <a:sym typeface="Helvetica Neue"/>
              </a:defRPr>
            </a:lvl1pPr>
            <a:lvl2pPr marL="914400" marR="0" lvl="1" indent="-342900" algn="l" rtl="0">
              <a:lnSpc>
                <a:spcPct val="90000"/>
              </a:lnSpc>
              <a:spcBef>
                <a:spcPts val="400"/>
              </a:spcBef>
              <a:spcAft>
                <a:spcPts val="0"/>
              </a:spcAft>
              <a:buClr>
                <a:schemeClr val="accent1"/>
              </a:buClr>
              <a:buSzPts val="1800"/>
              <a:buFont typeface="Arial"/>
              <a:buChar char="•"/>
              <a:defRPr sz="1800" b="0" i="0" u="none" strike="noStrike" cap="none">
                <a:solidFill>
                  <a:schemeClr val="dk1"/>
                </a:solidFill>
                <a:latin typeface="Helvetica Neue"/>
                <a:ea typeface="Helvetica Neue"/>
                <a:cs typeface="Helvetica Neue"/>
                <a:sym typeface="Helvetica Neue"/>
              </a:defRPr>
            </a:lvl2pPr>
            <a:lvl3pPr marL="1371600" marR="0" lvl="2" indent="-323850" algn="l" rtl="0">
              <a:lnSpc>
                <a:spcPct val="90000"/>
              </a:lnSpc>
              <a:spcBef>
                <a:spcPts val="400"/>
              </a:spcBef>
              <a:spcAft>
                <a:spcPts val="0"/>
              </a:spcAft>
              <a:buClr>
                <a:schemeClr val="dk2"/>
              </a:buClr>
              <a:buSzPts val="1500"/>
              <a:buFont typeface="Courier New"/>
              <a:buChar char="o"/>
              <a:defRPr sz="15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90000"/>
              </a:lnSpc>
              <a:spcBef>
                <a:spcPts val="400"/>
              </a:spcBef>
              <a:spcAft>
                <a:spcPts val="0"/>
              </a:spcAft>
              <a:buClr>
                <a:schemeClr val="dk2"/>
              </a:buClr>
              <a:buSzPts val="1400"/>
              <a:buFont typeface="Noto Sans Symbols"/>
              <a:buChar char="▪"/>
              <a:defRPr sz="1400" b="0" i="0" u="none" strike="noStrike" cap="none">
                <a:solidFill>
                  <a:schemeClr val="dk1"/>
                </a:solidFill>
                <a:latin typeface="Helvetica Neue"/>
                <a:ea typeface="Helvetica Neue"/>
                <a:cs typeface="Helvetica Neue"/>
                <a:sym typeface="Helvetica Neue"/>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83" name="Google Shape;283;p42"/>
          <p:cNvSpPr/>
          <p:nvPr/>
        </p:nvSpPr>
        <p:spPr>
          <a:xfrm>
            <a:off x="8544698" y="4670854"/>
            <a:ext cx="324365" cy="324364"/>
          </a:xfrm>
          <a:prstGeom prst="ellipse">
            <a:avLst/>
          </a:prstGeom>
          <a:gradFill>
            <a:gsLst>
              <a:gs pos="0">
                <a:schemeClr val="dk2"/>
              </a:gs>
              <a:gs pos="100000">
                <a:schemeClr val="accent1"/>
              </a:gs>
            </a:gsLst>
            <a:lin ang="5400000" scaled="0"/>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700"/>
              <a:buFont typeface="Arial"/>
              <a:buNone/>
            </a:pPr>
            <a:endParaRPr sz="700" b="0" i="0" u="none" strike="noStrike" cap="none">
              <a:solidFill>
                <a:schemeClr val="lt1"/>
              </a:solidFill>
              <a:latin typeface="Helvetica Neue"/>
              <a:ea typeface="Helvetica Neue"/>
              <a:cs typeface="Helvetica Neue"/>
              <a:sym typeface="Helvetica Neue"/>
            </a:endParaRPr>
          </a:p>
        </p:txBody>
      </p:sp>
      <p:sp>
        <p:nvSpPr>
          <p:cNvPr id="284" name="Google Shape;284;p42"/>
          <p:cNvSpPr txBox="1"/>
          <p:nvPr/>
        </p:nvSpPr>
        <p:spPr>
          <a:xfrm>
            <a:off x="8469488" y="4741236"/>
            <a:ext cx="474785" cy="300082"/>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lt1"/>
              </a:buClr>
              <a:buSzPts val="800"/>
              <a:buFont typeface="Helvetica Neue"/>
              <a:buNone/>
            </a:pPr>
            <a:fld id="{00000000-1234-1234-1234-123412341234}" type="slidenum">
              <a:rPr lang="en" sz="800" b="0" i="0" u="none" strike="noStrike" cap="none">
                <a:solidFill>
                  <a:schemeClr val="lt1"/>
                </a:solidFill>
                <a:latin typeface="Helvetica Neue"/>
                <a:ea typeface="Helvetica Neue"/>
                <a:cs typeface="Helvetica Neue"/>
                <a:sym typeface="Helvetica Neue"/>
              </a:rPr>
              <a:t>‹#›</a:t>
            </a:fld>
            <a:endParaRPr sz="800" b="0" i="0" u="none" strike="noStrike" cap="none">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hyperlink" Target="https://doi.org/10.1177%2F216514342095979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transitionta.org/pisa-self-assessment/"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mailto:ntact-collab@uncc.edu"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s://nam10.safelinks.protection.outlook.com/?url=https%3A%2F%2Fwww.research.net%2Fr%2FCEEDAR-IC-5-25&amp;data=05%7C02%7Cmicaylarkinder%40ufl.edu%7C4fc832e87a344b3c1b7108dd95778c52%7C0d4da0f84a314d76ace60a62331e1b84%7C0%7C0%7C638831062880267765%7CUnknown%7CTWFpbGZsb3d8eyJFbXB0eU1hcGkiOnRydWUsIlYiOiIwLjAuMDAwMCIsIlAiOiJXaW4zMiIsIkFOIjoiTWFpbCIsIldUIjoyfQ%3D%3D%7C0%7C%7C%7C&amp;sdata=WtoGH2ej4tAWtULi8dc1lOMIqis7%2Bgf8P%2BHyE10CUbs%3D&amp;reserved=0" TargetMode="Externa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1"/>
          <p:cNvSpPr txBox="1">
            <a:spLocks noGrp="1"/>
          </p:cNvSpPr>
          <p:nvPr>
            <p:ph type="ctrTitle"/>
          </p:nvPr>
        </p:nvSpPr>
        <p:spPr>
          <a:xfrm>
            <a:off x="0" y="1452750"/>
            <a:ext cx="9144000" cy="2037000"/>
          </a:xfrm>
          <a:prstGeom prst="rect">
            <a:avLst/>
          </a:prstGeom>
          <a:noFill/>
          <a:ln>
            <a:noFill/>
          </a:ln>
        </p:spPr>
        <p:txBody>
          <a:bodyPr spcFirstLastPara="1" wrap="square" lIns="68575" tIns="34275" rIns="68575" bIns="34275" anchor="b" anchorCtr="0">
            <a:noAutofit/>
          </a:bodyPr>
          <a:lstStyle/>
          <a:p>
            <a:pPr marL="0" lvl="0" indent="0" algn="ctr" rtl="0">
              <a:lnSpc>
                <a:spcPct val="100000"/>
              </a:lnSpc>
              <a:spcBef>
                <a:spcPts val="1200"/>
              </a:spcBef>
              <a:spcAft>
                <a:spcPts val="0"/>
              </a:spcAft>
              <a:buClr>
                <a:schemeClr val="dk1"/>
              </a:buClr>
              <a:buSzPts val="1100"/>
              <a:buFont typeface="Arial"/>
              <a:buNone/>
            </a:pPr>
            <a:r>
              <a:rPr lang="en" sz="3500" b="0" dirty="0">
                <a:solidFill>
                  <a:schemeClr val="accent2"/>
                </a:solidFill>
                <a:latin typeface="Calibri"/>
                <a:ea typeface="Calibri"/>
                <a:cs typeface="Calibri"/>
                <a:sym typeface="Calibri"/>
              </a:rPr>
              <a:t>Teacher Preparation and Professional Development to Deliver Evidence-Based Transition Planning and Services for Youth with Disabilities</a:t>
            </a:r>
            <a:endParaRPr sz="3500" dirty="0">
              <a:solidFill>
                <a:schemeClr val="accent2"/>
              </a:solidFill>
              <a:latin typeface="Calibri"/>
              <a:ea typeface="Calibri"/>
              <a:cs typeface="Calibri"/>
              <a:sym typeface="Calibri"/>
            </a:endParaRPr>
          </a:p>
        </p:txBody>
      </p:sp>
      <p:sp>
        <p:nvSpPr>
          <p:cNvPr id="382" name="Google Shape;382;p1"/>
          <p:cNvSpPr txBox="1">
            <a:spLocks noGrp="1"/>
          </p:cNvSpPr>
          <p:nvPr>
            <p:ph type="subTitle" idx="1"/>
          </p:nvPr>
        </p:nvSpPr>
        <p:spPr>
          <a:xfrm>
            <a:off x="1025250" y="3489750"/>
            <a:ext cx="7093500" cy="1357500"/>
          </a:xfrm>
          <a:prstGeom prst="rect">
            <a:avLst/>
          </a:prstGeom>
          <a:solidFill>
            <a:schemeClr val="accent1"/>
          </a:solidFill>
          <a:ln>
            <a:noFill/>
          </a:ln>
        </p:spPr>
        <p:txBody>
          <a:bodyPr spcFirstLastPara="1" wrap="square" lIns="137150" tIns="137150" rIns="137150" bIns="137150" anchor="t" anchorCtr="0">
            <a:spAutoFit/>
          </a:bodyPr>
          <a:lstStyle/>
          <a:p>
            <a:pPr marL="0" lvl="0" indent="0" algn="ctr" rtl="0">
              <a:lnSpc>
                <a:spcPct val="90000"/>
              </a:lnSpc>
              <a:spcBef>
                <a:spcPts val="0"/>
              </a:spcBef>
              <a:spcAft>
                <a:spcPts val="0"/>
              </a:spcAft>
              <a:buSzPts val="1300"/>
              <a:buNone/>
            </a:pPr>
            <a:r>
              <a:rPr lang="en" sz="2600" dirty="0">
                <a:latin typeface="Calibri"/>
                <a:ea typeface="Calibri"/>
                <a:cs typeface="Calibri"/>
                <a:sym typeface="Calibri"/>
              </a:rPr>
              <a:t>CEEDAR Lunch-and-Learn</a:t>
            </a:r>
            <a:endParaRPr sz="2600" dirty="0">
              <a:latin typeface="Calibri"/>
              <a:ea typeface="Calibri"/>
              <a:cs typeface="Calibri"/>
              <a:sym typeface="Calibri"/>
            </a:endParaRPr>
          </a:p>
          <a:p>
            <a:pPr marL="0" lvl="0" indent="0" algn="ctr" rtl="0">
              <a:lnSpc>
                <a:spcPct val="90000"/>
              </a:lnSpc>
              <a:spcBef>
                <a:spcPts val="0"/>
              </a:spcBef>
              <a:spcAft>
                <a:spcPts val="0"/>
              </a:spcAft>
              <a:buSzPts val="1300"/>
              <a:buNone/>
            </a:pPr>
            <a:r>
              <a:rPr lang="en" sz="2600" dirty="0">
                <a:latin typeface="Calibri"/>
                <a:ea typeface="Calibri"/>
                <a:cs typeface="Calibri"/>
                <a:sym typeface="Calibri"/>
              </a:rPr>
              <a:t>Mary Morningstar, Valerie Mazzotti, Janie Claywell</a:t>
            </a:r>
            <a:endParaRPr sz="2600" dirty="0">
              <a:latin typeface="Calibri"/>
              <a:ea typeface="Calibri"/>
              <a:cs typeface="Calibri"/>
              <a:sym typeface="Calibri"/>
            </a:endParaRPr>
          </a:p>
          <a:p>
            <a:pPr marL="0" lvl="0" indent="0" algn="ctr" rtl="0">
              <a:lnSpc>
                <a:spcPct val="90000"/>
              </a:lnSpc>
              <a:spcBef>
                <a:spcPts val="0"/>
              </a:spcBef>
              <a:spcAft>
                <a:spcPts val="0"/>
              </a:spcAft>
              <a:buSzPts val="1300"/>
              <a:buNone/>
            </a:pPr>
            <a:r>
              <a:rPr lang="en" sz="2600" dirty="0">
                <a:latin typeface="Calibri"/>
                <a:ea typeface="Calibri"/>
                <a:cs typeface="Calibri"/>
                <a:sym typeface="Calibri"/>
              </a:rPr>
              <a:t>May 28, 2025</a:t>
            </a:r>
            <a:endParaRPr sz="2600" dirty="0">
              <a:latin typeface="Calibri"/>
              <a:ea typeface="Calibri"/>
              <a:cs typeface="Calibri"/>
              <a:sym typeface="Calibri"/>
            </a:endParaRPr>
          </a:p>
        </p:txBody>
      </p:sp>
      <p:pic>
        <p:nvPicPr>
          <p:cNvPr id="4" name="Picture 3" descr="CEEDAR Logo">
            <a:extLst>
              <a:ext uri="{FF2B5EF4-FFF2-40B4-BE49-F238E27FC236}">
                <a16:creationId xmlns:a16="http://schemas.microsoft.com/office/drawing/2014/main" id="{AE6890FD-6A29-196C-B9F1-83ECB32B96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29442" y="351909"/>
            <a:ext cx="2946972" cy="6119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35bf737e3e9_0_61"/>
          <p:cNvSpPr txBox="1">
            <a:spLocks noGrp="1"/>
          </p:cNvSpPr>
          <p:nvPr>
            <p:ph type="title"/>
          </p:nvPr>
        </p:nvSpPr>
        <p:spPr>
          <a:xfrm>
            <a:off x="193074" y="-806690"/>
            <a:ext cx="8676000" cy="80669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t>Ways Transition Content is Provided</a:t>
            </a:r>
            <a:endParaRPr dirty="0"/>
          </a:p>
        </p:txBody>
      </p:sp>
      <p:sp>
        <p:nvSpPr>
          <p:cNvPr id="458" name="Google Shape;458;g35bf737e3e9_0_61"/>
          <p:cNvSpPr txBox="1">
            <a:spLocks noGrp="1"/>
          </p:cNvSpPr>
          <p:nvPr>
            <p:ph type="body" idx="1"/>
          </p:nvPr>
        </p:nvSpPr>
        <p:spPr>
          <a:xfrm>
            <a:off x="193074" y="1369219"/>
            <a:ext cx="8676000" cy="2868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59" name="Google Shape;459;g35bf737e3e9_0_61" descr="Ways Transition is Provide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5"/>
          <p:cNvSpPr txBox="1">
            <a:spLocks noGrp="1"/>
          </p:cNvSpPr>
          <p:nvPr>
            <p:ph type="title"/>
          </p:nvPr>
        </p:nvSpPr>
        <p:spPr>
          <a:xfrm>
            <a:off x="193074" y="273844"/>
            <a:ext cx="8676000" cy="994200"/>
          </a:xfrm>
          <a:prstGeom prst="rect">
            <a:avLst/>
          </a:prstGeom>
          <a:noFill/>
          <a:ln>
            <a:noFill/>
          </a:ln>
        </p:spPr>
        <p:txBody>
          <a:bodyPr spcFirstLastPara="1" wrap="square" lIns="68575" tIns="68575" rIns="68575" bIns="68575" anchor="b" anchorCtr="0">
            <a:noAutofit/>
          </a:bodyPr>
          <a:lstStyle/>
          <a:p>
            <a:pPr marL="0" lvl="0" indent="0" algn="ctr" rtl="0">
              <a:lnSpc>
                <a:spcPct val="90000"/>
              </a:lnSpc>
              <a:spcBef>
                <a:spcPts val="0"/>
              </a:spcBef>
              <a:spcAft>
                <a:spcPts val="0"/>
              </a:spcAft>
              <a:buClr>
                <a:schemeClr val="dk1"/>
              </a:buClr>
              <a:buSzPts val="3300"/>
              <a:buFont typeface="Calibri"/>
              <a:buNone/>
            </a:pPr>
            <a:r>
              <a:rPr lang="en" sz="3500"/>
              <a:t>What can we do to ensure professional development is effective?</a:t>
            </a:r>
            <a:endParaRPr sz="3500"/>
          </a:p>
        </p:txBody>
      </p:sp>
      <p:pic>
        <p:nvPicPr>
          <p:cNvPr id="465" name="Google Shape;465;p5" descr="Teachers smiling at desk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05100" y="1382344"/>
            <a:ext cx="5355986" cy="357065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2" name="Title 1">
            <a:extLst>
              <a:ext uri="{FF2B5EF4-FFF2-40B4-BE49-F238E27FC236}">
                <a16:creationId xmlns:a16="http://schemas.microsoft.com/office/drawing/2014/main" id="{A3FF033D-C5E7-C9A3-9C7E-7D80C7B34949}"/>
              </a:ext>
            </a:extLst>
          </p:cNvPr>
          <p:cNvSpPr>
            <a:spLocks noGrp="1"/>
          </p:cNvSpPr>
          <p:nvPr>
            <p:ph type="title"/>
          </p:nvPr>
        </p:nvSpPr>
        <p:spPr>
          <a:xfrm>
            <a:off x="193074" y="-994172"/>
            <a:ext cx="8675988" cy="994172"/>
          </a:xfrm>
        </p:spPr>
        <p:txBody>
          <a:bodyPr spcFirstLastPara="1" wrap="square" lIns="68575" tIns="34275" rIns="68575" bIns="34275" anchor="b" anchorCtr="0">
            <a:normAutofit/>
          </a:bodyPr>
          <a:lstStyle/>
          <a:p>
            <a:r>
              <a:rPr lang="en-US" dirty="0"/>
              <a:t>Improving PD</a:t>
            </a:r>
          </a:p>
        </p:txBody>
      </p:sp>
      <p:sp>
        <p:nvSpPr>
          <p:cNvPr id="471" name="Google Shape;471;p6"/>
          <p:cNvSpPr txBox="1"/>
          <p:nvPr/>
        </p:nvSpPr>
        <p:spPr>
          <a:xfrm>
            <a:off x="285750" y="78825"/>
            <a:ext cx="8661300" cy="36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662D91"/>
                </a:solidFill>
                <a:latin typeface="Montserrat"/>
                <a:ea typeface="Montserrat"/>
                <a:cs typeface="Montserrat"/>
                <a:sym typeface="Montserrat"/>
              </a:rPr>
              <a:t>Improving PD through </a:t>
            </a:r>
            <a:endParaRPr sz="2100" b="1" i="0" u="none" strike="noStrike" cap="none">
              <a:solidFill>
                <a:srgbClr val="662D91"/>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662D91"/>
                </a:solidFill>
                <a:latin typeface="Montserrat"/>
                <a:ea typeface="Montserrat"/>
                <a:cs typeface="Montserrat"/>
                <a:sym typeface="Montserrat"/>
              </a:rPr>
              <a:t>Evaluation of Secondary Transition Programs &amp; Practices</a:t>
            </a:r>
            <a:endParaRPr sz="2100" b="1" i="0" u="none" strike="noStrike" cap="none">
              <a:solidFill>
                <a:srgbClr val="662D91"/>
              </a:solidFill>
              <a:latin typeface="Montserrat"/>
              <a:ea typeface="Montserrat"/>
              <a:cs typeface="Montserrat"/>
              <a:sym typeface="Montserrat"/>
            </a:endParaRPr>
          </a:p>
        </p:txBody>
      </p:sp>
      <p:pic>
        <p:nvPicPr>
          <p:cNvPr id="470" name="Google Shape;470;p6" descr="Transitional Knowledge leading to systens change graphic"/>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172938" y="941350"/>
            <a:ext cx="4886924" cy="4098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sp>
        <p:nvSpPr>
          <p:cNvPr id="479" name="Google Shape;479;p7"/>
          <p:cNvSpPr txBox="1">
            <a:spLocks noGrp="1"/>
          </p:cNvSpPr>
          <p:nvPr>
            <p:ph type="title"/>
          </p:nvPr>
        </p:nvSpPr>
        <p:spPr>
          <a:xfrm>
            <a:off x="221746" y="135226"/>
            <a:ext cx="3554400" cy="15510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lt1"/>
              </a:buClr>
              <a:buSzPct val="100000"/>
              <a:buFont typeface="Helvetica Neue"/>
              <a:buNone/>
            </a:pPr>
            <a:r>
              <a:rPr lang="en" sz="3300" dirty="0"/>
              <a:t>What Predicted Post-Secondary School Success?</a:t>
            </a:r>
            <a:endParaRPr dirty="0"/>
          </a:p>
        </p:txBody>
      </p:sp>
      <p:pic>
        <p:nvPicPr>
          <p:cNvPr id="490" name="Google Shape;490;p7" descr="Teacher and student high fiiv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47007" y="246697"/>
            <a:ext cx="3257775" cy="2079897"/>
          </a:xfrm>
          <a:prstGeom prst="rect">
            <a:avLst/>
          </a:prstGeom>
          <a:noFill/>
          <a:ln>
            <a:noFill/>
          </a:ln>
        </p:spPr>
      </p:pic>
      <p:sp>
        <p:nvSpPr>
          <p:cNvPr id="477" name="Google Shape;477;p7"/>
          <p:cNvSpPr txBox="1">
            <a:spLocks noGrp="1"/>
          </p:cNvSpPr>
          <p:nvPr>
            <p:ph type="body" idx="1"/>
          </p:nvPr>
        </p:nvSpPr>
        <p:spPr>
          <a:xfrm>
            <a:off x="361435" y="2690524"/>
            <a:ext cx="4043100" cy="117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300"/>
              <a:buNone/>
            </a:pPr>
            <a:r>
              <a:rPr lang="en">
                <a:solidFill>
                  <a:srgbClr val="003359"/>
                </a:solidFill>
                <a:latin typeface="Arial Narrow"/>
                <a:ea typeface="Arial Narrow"/>
                <a:cs typeface="Arial Narrow"/>
                <a:sym typeface="Arial Narrow"/>
              </a:rPr>
              <a:t>A</a:t>
            </a:r>
            <a:r>
              <a:rPr lang="en" i="1">
                <a:solidFill>
                  <a:srgbClr val="003359"/>
                </a:solidFill>
                <a:latin typeface="Arial Narrow"/>
                <a:ea typeface="Arial Narrow"/>
                <a:cs typeface="Arial Narrow"/>
                <a:sym typeface="Arial Narrow"/>
              </a:rPr>
              <a:t> </a:t>
            </a:r>
            <a:r>
              <a:rPr lang="en" b="1" i="1">
                <a:solidFill>
                  <a:srgbClr val="003359"/>
                </a:solidFill>
                <a:latin typeface="Arial Narrow"/>
                <a:ea typeface="Arial Narrow"/>
                <a:cs typeface="Arial Narrow"/>
                <a:sym typeface="Arial Narrow"/>
              </a:rPr>
              <a:t>predictor</a:t>
            </a:r>
            <a:r>
              <a:rPr lang="en" b="1">
                <a:solidFill>
                  <a:srgbClr val="003359"/>
                </a:solidFill>
                <a:latin typeface="Arial Narrow"/>
                <a:ea typeface="Arial Narrow"/>
                <a:cs typeface="Arial Narrow"/>
                <a:sym typeface="Arial Narrow"/>
              </a:rPr>
              <a:t> </a:t>
            </a:r>
            <a:r>
              <a:rPr lang="en">
                <a:solidFill>
                  <a:srgbClr val="003359"/>
                </a:solidFill>
                <a:latin typeface="Arial Narrow"/>
                <a:ea typeface="Arial Narrow"/>
                <a:cs typeface="Arial Narrow"/>
                <a:sym typeface="Arial Narrow"/>
              </a:rPr>
              <a:t>is defined as an in-school experience,  typically a program (e.g., a work-based learning experience) that correlated with improved post-school outcomes.</a:t>
            </a:r>
            <a:endParaRPr/>
          </a:p>
        </p:txBody>
      </p:sp>
      <p:sp>
        <p:nvSpPr>
          <p:cNvPr id="491" name="Google Shape;491;p7"/>
          <p:cNvSpPr txBox="1"/>
          <p:nvPr/>
        </p:nvSpPr>
        <p:spPr>
          <a:xfrm>
            <a:off x="90055" y="3971270"/>
            <a:ext cx="4314600" cy="11646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 sz="1100" b="0" i="0" u="none" strike="noStrike" cap="none">
                <a:solidFill>
                  <a:srgbClr val="000000"/>
                </a:solidFill>
                <a:latin typeface="Calibri"/>
                <a:ea typeface="Calibri"/>
                <a:cs typeface="Calibri"/>
                <a:sym typeface="Calibri"/>
              </a:rPr>
              <a:t>Mazzotti, V. L., Rowe, D. A., Kwiatek, S. M., Voggt, A., Chang, W. H., Fowler, C. H., Poppen, M., Sinclair, J., &amp; Test, D. W. (2021). Secondary transition predictors of post-school success: An update for the field.</a:t>
            </a:r>
            <a:r>
              <a:rPr lang="en" sz="1100" b="0" i="1" u="none" strike="noStrike" cap="none">
                <a:solidFill>
                  <a:srgbClr val="000000"/>
                </a:solidFill>
                <a:latin typeface="Calibri"/>
                <a:ea typeface="Calibri"/>
                <a:cs typeface="Calibri"/>
                <a:sym typeface="Calibri"/>
              </a:rPr>
              <a:t> Career Development and Transition for Exceptional Individuals, 44</a:t>
            </a:r>
            <a:r>
              <a:rPr lang="en" sz="1100" b="0" i="0" u="none" strike="noStrike" cap="none">
                <a:solidFill>
                  <a:srgbClr val="000000"/>
                </a:solidFill>
                <a:latin typeface="Calibri"/>
                <a:ea typeface="Calibri"/>
                <a:cs typeface="Calibri"/>
                <a:sym typeface="Calibri"/>
              </a:rPr>
              <a:t>(1), 47-64.</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500"/>
              </a:spcBef>
              <a:spcAft>
                <a:spcPts val="0"/>
              </a:spcAft>
              <a:buClr>
                <a:srgbClr val="0000FF"/>
              </a:buClr>
              <a:buSzPts val="1200"/>
              <a:buFont typeface="Calibri"/>
              <a:buNone/>
            </a:pPr>
            <a:r>
              <a:rPr lang="en" sz="1200" b="0" i="0" u="sng" strike="noStrike" cap="none">
                <a:solidFill>
                  <a:schemeClr val="hlink"/>
                </a:solidFill>
                <a:latin typeface="Calibri"/>
                <a:ea typeface="Calibri"/>
                <a:cs typeface="Calibri"/>
                <a:sym typeface="Calibri"/>
                <a:hlinkClick r:id="rId4"/>
              </a:rPr>
              <a:t>https://doi.org/10.1177/2165143420959793</a:t>
            </a:r>
            <a:r>
              <a:rPr lang="en" sz="1200" b="0" i="0" u="none" strike="noStrike" cap="none">
                <a:solidFill>
                  <a:srgbClr val="000000"/>
                </a:solidFill>
                <a:latin typeface="Calibri"/>
                <a:ea typeface="Calibri"/>
                <a:cs typeface="Calibri"/>
                <a:sym typeface="Calibri"/>
              </a:rPr>
              <a:t> </a:t>
            </a:r>
            <a:endParaRPr sz="1200" b="0" i="0" u="none" strike="noStrike" cap="none">
              <a:solidFill>
                <a:srgbClr val="000000"/>
              </a:solidFill>
              <a:latin typeface="Calibri"/>
              <a:ea typeface="Calibri"/>
              <a:cs typeface="Calibri"/>
              <a:sym typeface="Calibri"/>
            </a:endParaRPr>
          </a:p>
        </p:txBody>
      </p:sp>
      <p:sp>
        <p:nvSpPr>
          <p:cNvPr id="2" name="Google Shape;478;p7">
            <a:extLst>
              <a:ext uri="{FF2B5EF4-FFF2-40B4-BE49-F238E27FC236}">
                <a16:creationId xmlns:a16="http://schemas.microsoft.com/office/drawing/2014/main" id="{712FFB42-B033-BA4F-3B5A-28C7516AA59B}"/>
              </a:ext>
            </a:extLst>
          </p:cNvPr>
          <p:cNvSpPr txBox="1">
            <a:spLocks/>
          </p:cNvSpPr>
          <p:nvPr/>
        </p:nvSpPr>
        <p:spPr>
          <a:xfrm>
            <a:off x="4151539" y="199827"/>
            <a:ext cx="4992600" cy="482100"/>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L="457200" marR="0" lvl="0" indent="-228600" algn="l" rtl="0">
              <a:lnSpc>
                <a:spcPct val="90000"/>
              </a:lnSpc>
              <a:spcBef>
                <a:spcPts val="800"/>
              </a:spcBef>
              <a:spcAft>
                <a:spcPts val="0"/>
              </a:spcAft>
              <a:buClr>
                <a:schemeClr val="accent6"/>
              </a:buClr>
              <a:buSzPts val="1300"/>
              <a:buFont typeface="NTR"/>
              <a:buNone/>
              <a:defRPr sz="1800" b="0" i="0" u="none" strike="noStrike" cap="none">
                <a:solidFill>
                  <a:srgbClr val="888888"/>
                </a:solidFill>
                <a:latin typeface="Helvetica Neue"/>
                <a:ea typeface="Helvetica Neue"/>
                <a:cs typeface="Helvetica Neue"/>
                <a:sym typeface="Helvetica Neue"/>
              </a:defRPr>
            </a:lvl1pPr>
            <a:lvl2pPr marL="914400" marR="0" lvl="1" indent="-228600" algn="l" rtl="0">
              <a:lnSpc>
                <a:spcPct val="90000"/>
              </a:lnSpc>
              <a:spcBef>
                <a:spcPts val="400"/>
              </a:spcBef>
              <a:spcAft>
                <a:spcPts val="0"/>
              </a:spcAft>
              <a:buClr>
                <a:schemeClr val="accent1"/>
              </a:buClr>
              <a:buSzPts val="1500"/>
              <a:buFont typeface="Arial"/>
              <a:buNone/>
              <a:defRPr sz="1500" b="0" i="0" u="none" strike="noStrike" cap="none">
                <a:solidFill>
                  <a:srgbClr val="888888"/>
                </a:solidFill>
                <a:latin typeface="Helvetica Neue"/>
                <a:ea typeface="Helvetica Neue"/>
                <a:cs typeface="Helvetica Neue"/>
                <a:sym typeface="Helvetica Neue"/>
              </a:defRPr>
            </a:lvl2pPr>
            <a:lvl3pPr marL="1371600" marR="0" lvl="2" indent="-228600" algn="l" rtl="0">
              <a:lnSpc>
                <a:spcPct val="90000"/>
              </a:lnSpc>
              <a:spcBef>
                <a:spcPts val="400"/>
              </a:spcBef>
              <a:spcAft>
                <a:spcPts val="0"/>
              </a:spcAft>
              <a:buClr>
                <a:schemeClr val="dk2"/>
              </a:buClr>
              <a:buSzPts val="1400"/>
              <a:buFont typeface="Courier New"/>
              <a:buNone/>
              <a:defRPr sz="1400" b="0" i="0" u="none" strike="noStrike" cap="none">
                <a:solidFill>
                  <a:srgbClr val="888888"/>
                </a:solidFill>
                <a:latin typeface="Helvetica Neue"/>
                <a:ea typeface="Helvetica Neue"/>
                <a:cs typeface="Helvetica Neue"/>
                <a:sym typeface="Helvetica Neue"/>
              </a:defRPr>
            </a:lvl3pPr>
            <a:lvl4pPr marL="1828800" marR="0" lvl="3" indent="-228600" algn="l" rtl="0">
              <a:lnSpc>
                <a:spcPct val="90000"/>
              </a:lnSpc>
              <a:spcBef>
                <a:spcPts val="400"/>
              </a:spcBef>
              <a:spcAft>
                <a:spcPts val="0"/>
              </a:spcAft>
              <a:buClr>
                <a:schemeClr val="dk2"/>
              </a:buClr>
              <a:buSzPts val="1200"/>
              <a:buFont typeface="Noto Sans Symbols"/>
              <a:buNone/>
              <a:defRPr sz="1200" b="0" i="0" u="none" strike="noStrike" cap="none">
                <a:solidFill>
                  <a:srgbClr val="888888"/>
                </a:solidFill>
                <a:latin typeface="Helvetica Neue"/>
                <a:ea typeface="Helvetica Neue"/>
                <a:cs typeface="Helvetica Neue"/>
                <a:sym typeface="Helvetica Neue"/>
              </a:defRPr>
            </a:lvl4pPr>
            <a:lvl5pPr marL="2286000" marR="0" lvl="4" indent="-228600" algn="l" rtl="0">
              <a:lnSpc>
                <a:spcPct val="90000"/>
              </a:lnSpc>
              <a:spcBef>
                <a:spcPts val="400"/>
              </a:spcBef>
              <a:spcAft>
                <a:spcPts val="0"/>
              </a:spcAft>
              <a:buClr>
                <a:schemeClr val="dk2"/>
              </a:buClr>
              <a:buSzPts val="1200"/>
              <a:buFont typeface="Noto Sans Symbols"/>
              <a:buNone/>
              <a:defRPr sz="1200" b="0" i="0" u="none" strike="noStrike" cap="none">
                <a:solidFill>
                  <a:srgbClr val="888888"/>
                </a:solidFill>
                <a:latin typeface="Helvetica Neue"/>
                <a:ea typeface="Helvetica Neue"/>
                <a:cs typeface="Helvetica Neue"/>
                <a:sym typeface="Helvetica Neue"/>
              </a:defRPr>
            </a:lvl5pPr>
            <a:lvl6pPr marL="2743200" marR="0" lvl="5"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40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indent="0" algn="ctr">
              <a:spcBef>
                <a:spcPts val="0"/>
              </a:spcBef>
              <a:buSzPts val="2100"/>
            </a:pPr>
            <a:r>
              <a:rPr lang="en-US" sz="3000" b="1">
                <a:solidFill>
                  <a:srgbClr val="003359"/>
                </a:solidFill>
              </a:rPr>
              <a:t>23 Predictors                               </a:t>
            </a:r>
            <a:r>
              <a:rPr lang="en-US" sz="2100" b="1">
                <a:solidFill>
                  <a:srgbClr val="003359"/>
                </a:solidFill>
              </a:rPr>
              <a:t> organized alphabetically</a:t>
            </a:r>
            <a:endParaRPr lang="en-US" b="1" dirty="0"/>
          </a:p>
        </p:txBody>
      </p:sp>
      <p:grpSp>
        <p:nvGrpSpPr>
          <p:cNvPr id="480" name="Google Shape;480;p7" descr="23 Predictors"/>
          <p:cNvGrpSpPr/>
          <p:nvPr/>
        </p:nvGrpSpPr>
        <p:grpSpPr>
          <a:xfrm>
            <a:off x="4739369" y="930727"/>
            <a:ext cx="3857713" cy="3905001"/>
            <a:chOff x="0" y="0"/>
            <a:chExt cx="5143617" cy="5206668"/>
          </a:xfrm>
        </p:grpSpPr>
        <p:sp>
          <p:nvSpPr>
            <p:cNvPr id="481" name="Google Shape;481;p7"/>
            <p:cNvSpPr/>
            <p:nvPr/>
          </p:nvSpPr>
          <p:spPr>
            <a:xfrm>
              <a:off x="0" y="0"/>
              <a:ext cx="5143500" cy="1416600"/>
            </a:xfrm>
            <a:prstGeom prst="roundRect">
              <a:avLst>
                <a:gd name="adj" fmla="val 10000"/>
              </a:avLst>
            </a:prstGeom>
            <a:solidFill>
              <a:schemeClr val="lt1"/>
            </a:solidFill>
            <a:ln w="12700" cap="flat" cmpd="sng">
              <a:solidFill>
                <a:srgbClr val="005DA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7"/>
            <p:cNvSpPr txBox="1"/>
            <p:nvPr/>
          </p:nvSpPr>
          <p:spPr>
            <a:xfrm>
              <a:off x="1185117" y="0"/>
              <a:ext cx="3958500" cy="1416600"/>
            </a:xfrm>
            <a:prstGeom prst="rect">
              <a:avLst/>
            </a:prstGeom>
            <a:noFill/>
            <a:ln>
              <a:noFill/>
            </a:ln>
          </p:spPr>
          <p:txBody>
            <a:bodyPr spcFirstLastPara="1" wrap="square" lIns="80000" tIns="80000" rIns="80000" bIns="80000" anchor="t" anchorCtr="0">
              <a:noAutofit/>
            </a:bodyPr>
            <a:lstStyle/>
            <a:p>
              <a:pPr marL="304800" marR="0" lvl="0" indent="-165100" algn="l" rtl="0">
                <a:lnSpc>
                  <a:spcPct val="90000"/>
                </a:lnSpc>
                <a:spcBef>
                  <a:spcPts val="0"/>
                </a:spcBef>
                <a:spcAft>
                  <a:spcPts val="0"/>
                </a:spcAft>
                <a:buClr>
                  <a:srgbClr val="003359"/>
                </a:buClr>
                <a:buSzPts val="2100"/>
                <a:buFont typeface="Calibri"/>
                <a:buNone/>
              </a:pPr>
              <a:r>
                <a:rPr lang="en" sz="2100" b="1" i="0" u="none" strike="noStrike" cap="none">
                  <a:solidFill>
                    <a:srgbClr val="003359"/>
                  </a:solidFill>
                  <a:latin typeface="Calibri"/>
                  <a:ea typeface="Calibri"/>
                  <a:cs typeface="Calibri"/>
                  <a:sym typeface="Calibri"/>
                </a:rPr>
                <a:t>EDUCATION</a:t>
              </a:r>
              <a:endParaRPr sz="1100" b="0" i="0" u="none" strike="noStrike" cap="none">
                <a:solidFill>
                  <a:srgbClr val="000000"/>
                </a:solidFill>
                <a:latin typeface="Arial"/>
                <a:ea typeface="Arial"/>
                <a:cs typeface="Arial"/>
                <a:sym typeface="Arial"/>
              </a:endParaRPr>
            </a:p>
            <a:p>
              <a:pPr marL="304800" marR="0" lvl="1" indent="-177800" algn="l" rtl="0">
                <a:lnSpc>
                  <a:spcPct val="90000"/>
                </a:lnSpc>
                <a:spcBef>
                  <a:spcPts val="900"/>
                </a:spcBef>
                <a:spcAft>
                  <a:spcPts val="0"/>
                </a:spcAft>
                <a:buClr>
                  <a:srgbClr val="003359"/>
                </a:buClr>
                <a:buSzPts val="1400"/>
                <a:buFont typeface="Calibri"/>
                <a:buChar char="•"/>
              </a:pPr>
              <a:r>
                <a:rPr lang="en" sz="1400" b="1" i="0" u="none" strike="noStrike" cap="none">
                  <a:solidFill>
                    <a:srgbClr val="003359"/>
                  </a:solidFill>
                  <a:latin typeface="Calibri"/>
                  <a:ea typeface="Calibri"/>
                  <a:cs typeface="Calibri"/>
                  <a:sym typeface="Calibri"/>
                </a:rPr>
                <a:t> </a:t>
              </a:r>
              <a:r>
                <a:rPr lang="en" sz="1500" b="0" i="0" u="none" strike="noStrike" cap="none">
                  <a:solidFill>
                    <a:srgbClr val="003359"/>
                  </a:solidFill>
                  <a:latin typeface="Calibri"/>
                  <a:ea typeface="Calibri"/>
                  <a:cs typeface="Calibri"/>
                  <a:sym typeface="Calibri"/>
                </a:rPr>
                <a:t>8 Research-based</a:t>
              </a:r>
              <a:endParaRPr sz="1100" b="0" i="0" u="none" strike="noStrike" cap="none">
                <a:solidFill>
                  <a:srgbClr val="000000"/>
                </a:solidFill>
                <a:latin typeface="Arial"/>
                <a:ea typeface="Arial"/>
                <a:cs typeface="Arial"/>
                <a:sym typeface="Arial"/>
              </a:endParaRPr>
            </a:p>
            <a:p>
              <a:pPr marL="304800" marR="0" lvl="1" indent="-171450" algn="l" rtl="0">
                <a:lnSpc>
                  <a:spcPct val="90000"/>
                </a:lnSpc>
                <a:spcBef>
                  <a:spcPts val="900"/>
                </a:spcBef>
                <a:spcAft>
                  <a:spcPts val="0"/>
                </a:spcAft>
                <a:buClr>
                  <a:srgbClr val="003359"/>
                </a:buClr>
                <a:buSzPts val="1500"/>
                <a:buFont typeface="Calibri"/>
                <a:buChar char="•"/>
              </a:pPr>
              <a:r>
                <a:rPr lang="en" sz="1500" b="0" i="0" u="none" strike="noStrike" cap="none">
                  <a:solidFill>
                    <a:srgbClr val="003359"/>
                  </a:solidFill>
                  <a:latin typeface="Calibri"/>
                  <a:ea typeface="Calibri"/>
                  <a:cs typeface="Calibri"/>
                  <a:sym typeface="Calibri"/>
                </a:rPr>
                <a:t> 9 Promising</a:t>
              </a:r>
              <a:endParaRPr sz="1100" b="0" i="0" u="none" strike="noStrike" cap="none">
                <a:solidFill>
                  <a:srgbClr val="000000"/>
                </a:solidFill>
                <a:latin typeface="Arial"/>
                <a:ea typeface="Arial"/>
                <a:cs typeface="Arial"/>
                <a:sym typeface="Arial"/>
              </a:endParaRPr>
            </a:p>
          </p:txBody>
        </p:sp>
        <p:sp>
          <p:nvSpPr>
            <p:cNvPr id="483" name="Google Shape;483;p7"/>
            <p:cNvSpPr/>
            <p:nvPr/>
          </p:nvSpPr>
          <p:spPr>
            <a:xfrm>
              <a:off x="184068" y="41428"/>
              <a:ext cx="1028700" cy="1251300"/>
            </a:xfrm>
            <a:prstGeom prst="roundRect">
              <a:avLst>
                <a:gd name="adj" fmla="val 10000"/>
              </a:avLst>
            </a:prstGeom>
            <a:blipFill rotWithShape="1">
              <a:blip r:embed="rId5" cstate="email">
                <a:alphaModFix/>
                <a:extLst>
                  <a:ext uri="{28A0092B-C50C-407E-A947-70E740481C1C}">
                    <a14:useLocalDpi xmlns:a14="http://schemas.microsoft.com/office/drawing/2010/main"/>
                  </a:ext>
                </a:extLst>
              </a:blip>
              <a:stretch>
                <a:fillRect/>
              </a:stretch>
            </a:blipFill>
            <a:ln w="12700" cap="flat" cmpd="sng">
              <a:solidFill>
                <a:srgbClr val="005DA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7"/>
            <p:cNvSpPr/>
            <p:nvPr/>
          </p:nvSpPr>
          <p:spPr>
            <a:xfrm>
              <a:off x="0" y="1572898"/>
              <a:ext cx="5143500" cy="1913100"/>
            </a:xfrm>
            <a:prstGeom prst="roundRect">
              <a:avLst>
                <a:gd name="adj" fmla="val 10000"/>
              </a:avLst>
            </a:prstGeom>
            <a:solidFill>
              <a:schemeClr val="lt1"/>
            </a:solidFill>
            <a:ln w="12700" cap="flat" cmpd="sng">
              <a:solidFill>
                <a:srgbClr val="005DA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7"/>
            <p:cNvSpPr txBox="1"/>
            <p:nvPr/>
          </p:nvSpPr>
          <p:spPr>
            <a:xfrm>
              <a:off x="1185117" y="1572898"/>
              <a:ext cx="3958500" cy="1913100"/>
            </a:xfrm>
            <a:prstGeom prst="rect">
              <a:avLst/>
            </a:prstGeom>
            <a:noFill/>
            <a:ln>
              <a:noFill/>
            </a:ln>
          </p:spPr>
          <p:txBody>
            <a:bodyPr spcFirstLastPara="1" wrap="square" lIns="80000" tIns="80000" rIns="80000" bIns="80000" anchor="t" anchorCtr="0">
              <a:noAutofit/>
            </a:bodyPr>
            <a:lstStyle/>
            <a:p>
              <a:pPr marL="139700" marR="0" lvl="0" indent="38100" algn="l" rtl="0">
                <a:lnSpc>
                  <a:spcPct val="90000"/>
                </a:lnSpc>
                <a:spcBef>
                  <a:spcPts val="0"/>
                </a:spcBef>
                <a:spcAft>
                  <a:spcPts val="0"/>
                </a:spcAft>
                <a:buClr>
                  <a:srgbClr val="003359"/>
                </a:buClr>
                <a:buSzPts val="2100"/>
                <a:buFont typeface="Calibri"/>
                <a:buNone/>
              </a:pPr>
              <a:r>
                <a:rPr lang="en" sz="2100" b="1" i="0" u="none" strike="noStrike" cap="none">
                  <a:solidFill>
                    <a:srgbClr val="003359"/>
                  </a:solidFill>
                  <a:latin typeface="Calibri"/>
                  <a:ea typeface="Calibri"/>
                  <a:cs typeface="Calibri"/>
                  <a:sym typeface="Calibri"/>
                </a:rPr>
                <a:t>EMPLOYMENT</a:t>
              </a:r>
              <a:endParaRPr sz="1100" b="0" i="0" u="none" strike="noStrike" cap="none">
                <a:solidFill>
                  <a:srgbClr val="000000"/>
                </a:solidFill>
                <a:latin typeface="Arial"/>
                <a:ea typeface="Arial"/>
                <a:cs typeface="Arial"/>
                <a:sym typeface="Arial"/>
              </a:endParaRPr>
            </a:p>
            <a:p>
              <a:pPr marL="482600" marR="0" lvl="1" indent="-228600" algn="l" rtl="0">
                <a:lnSpc>
                  <a:spcPct val="90000"/>
                </a:lnSpc>
                <a:spcBef>
                  <a:spcPts val="900"/>
                </a:spcBef>
                <a:spcAft>
                  <a:spcPts val="0"/>
                </a:spcAft>
                <a:buClr>
                  <a:srgbClr val="003359"/>
                </a:buClr>
                <a:buSzPts val="1400"/>
                <a:buFont typeface="Calibri"/>
                <a:buChar char="•"/>
              </a:pPr>
              <a:r>
                <a:rPr lang="en" sz="1400" b="0" i="0" u="none" strike="noStrike" cap="none">
                  <a:solidFill>
                    <a:srgbClr val="003359"/>
                  </a:solidFill>
                  <a:latin typeface="Calibri"/>
                  <a:ea typeface="Calibri"/>
                  <a:cs typeface="Calibri"/>
                  <a:sym typeface="Calibri"/>
                </a:rPr>
                <a:t> </a:t>
              </a:r>
              <a:r>
                <a:rPr lang="en" sz="1500" b="0" i="0" u="none" strike="noStrike" cap="none">
                  <a:solidFill>
                    <a:srgbClr val="003359"/>
                  </a:solidFill>
                  <a:latin typeface="Calibri"/>
                  <a:ea typeface="Calibri"/>
                  <a:cs typeface="Calibri"/>
                  <a:sym typeface="Calibri"/>
                </a:rPr>
                <a:t>1 Evidence-based</a:t>
              </a:r>
              <a:endParaRPr sz="1100" b="0" i="0" u="none" strike="noStrike" cap="none">
                <a:solidFill>
                  <a:srgbClr val="000000"/>
                </a:solidFill>
                <a:latin typeface="Arial"/>
                <a:ea typeface="Arial"/>
                <a:cs typeface="Arial"/>
                <a:sym typeface="Arial"/>
              </a:endParaRPr>
            </a:p>
            <a:p>
              <a:pPr marL="482600" marR="0" lvl="1" indent="-222250" algn="l" rtl="0">
                <a:lnSpc>
                  <a:spcPct val="90000"/>
                </a:lnSpc>
                <a:spcBef>
                  <a:spcPts val="900"/>
                </a:spcBef>
                <a:spcAft>
                  <a:spcPts val="0"/>
                </a:spcAft>
                <a:buClr>
                  <a:srgbClr val="003359"/>
                </a:buClr>
                <a:buSzPts val="1500"/>
                <a:buFont typeface="Calibri"/>
                <a:buChar char="•"/>
              </a:pPr>
              <a:r>
                <a:rPr lang="en" sz="1500" b="0" i="0" u="none" strike="noStrike" cap="none">
                  <a:solidFill>
                    <a:srgbClr val="003359"/>
                  </a:solidFill>
                  <a:latin typeface="Calibri"/>
                  <a:ea typeface="Calibri"/>
                  <a:cs typeface="Calibri"/>
                  <a:sym typeface="Calibri"/>
                </a:rPr>
                <a:t>11 Research-based</a:t>
              </a:r>
              <a:endParaRPr sz="1100" b="0" i="0" u="none" strike="noStrike" cap="none">
                <a:solidFill>
                  <a:srgbClr val="000000"/>
                </a:solidFill>
                <a:latin typeface="Arial"/>
                <a:ea typeface="Arial"/>
                <a:cs typeface="Arial"/>
                <a:sym typeface="Arial"/>
              </a:endParaRPr>
            </a:p>
            <a:p>
              <a:pPr marL="482600" marR="0" lvl="1" indent="-222250" algn="l" rtl="0">
                <a:lnSpc>
                  <a:spcPct val="90000"/>
                </a:lnSpc>
                <a:spcBef>
                  <a:spcPts val="900"/>
                </a:spcBef>
                <a:spcAft>
                  <a:spcPts val="0"/>
                </a:spcAft>
                <a:buClr>
                  <a:srgbClr val="003359"/>
                </a:buClr>
                <a:buSzPts val="1500"/>
                <a:buFont typeface="Calibri"/>
                <a:buChar char="•"/>
              </a:pPr>
              <a:r>
                <a:rPr lang="en" sz="1500" b="0" i="0" u="none" strike="noStrike" cap="none">
                  <a:solidFill>
                    <a:srgbClr val="003359"/>
                  </a:solidFill>
                  <a:latin typeface="Calibri"/>
                  <a:ea typeface="Calibri"/>
                  <a:cs typeface="Calibri"/>
                  <a:sym typeface="Calibri"/>
                </a:rPr>
                <a:t>10 Promising </a:t>
              </a:r>
              <a:endParaRPr sz="1100" b="0" i="0" u="none" strike="noStrike" cap="none">
                <a:solidFill>
                  <a:srgbClr val="000000"/>
                </a:solidFill>
                <a:latin typeface="Arial"/>
                <a:ea typeface="Arial"/>
                <a:cs typeface="Arial"/>
                <a:sym typeface="Arial"/>
              </a:endParaRPr>
            </a:p>
            <a:p>
              <a:pPr marL="482600" marR="0" lvl="1" indent="-127000" algn="l" rtl="0">
                <a:lnSpc>
                  <a:spcPct val="90000"/>
                </a:lnSpc>
                <a:spcBef>
                  <a:spcPts val="1400"/>
                </a:spcBef>
                <a:spcAft>
                  <a:spcPts val="0"/>
                </a:spcAft>
                <a:buClr>
                  <a:schemeClr val="dk1"/>
                </a:buClr>
                <a:buSzPts val="1500"/>
                <a:buFont typeface="Calibri"/>
                <a:buNone/>
              </a:pPr>
              <a:endParaRPr sz="1500" b="0" i="0" u="none" strike="noStrike" cap="none">
                <a:solidFill>
                  <a:srgbClr val="003359"/>
                </a:solidFill>
                <a:latin typeface="Calibri"/>
                <a:ea typeface="Calibri"/>
                <a:cs typeface="Calibri"/>
                <a:sym typeface="Calibri"/>
              </a:endParaRPr>
            </a:p>
          </p:txBody>
        </p:sp>
        <p:sp>
          <p:nvSpPr>
            <p:cNvPr id="486" name="Google Shape;486;p7"/>
            <p:cNvSpPr/>
            <p:nvPr/>
          </p:nvSpPr>
          <p:spPr>
            <a:xfrm>
              <a:off x="156417" y="1903807"/>
              <a:ext cx="1028700" cy="1251300"/>
            </a:xfrm>
            <a:prstGeom prst="roundRect">
              <a:avLst>
                <a:gd name="adj" fmla="val 10000"/>
              </a:avLst>
            </a:prstGeom>
            <a:blipFill rotWithShape="1">
              <a:blip r:embed="rId6" cstate="email">
                <a:alphaModFix/>
                <a:extLst>
                  <a:ext uri="{28A0092B-C50C-407E-A947-70E740481C1C}">
                    <a14:useLocalDpi xmlns:a14="http://schemas.microsoft.com/office/drawing/2010/main"/>
                  </a:ext>
                </a:extLst>
              </a:blip>
              <a:stretch>
                <a:fillRect/>
              </a:stretch>
            </a:blipFill>
            <a:ln w="12700" cap="flat" cmpd="sng">
              <a:solidFill>
                <a:srgbClr val="005DA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7"/>
            <p:cNvSpPr/>
            <p:nvPr/>
          </p:nvSpPr>
          <p:spPr>
            <a:xfrm>
              <a:off x="0" y="3642468"/>
              <a:ext cx="5143500" cy="1564200"/>
            </a:xfrm>
            <a:prstGeom prst="roundRect">
              <a:avLst>
                <a:gd name="adj" fmla="val 10000"/>
              </a:avLst>
            </a:prstGeom>
            <a:solidFill>
              <a:schemeClr val="lt1"/>
            </a:solidFill>
            <a:ln w="12700" cap="flat" cmpd="sng">
              <a:solidFill>
                <a:srgbClr val="005DA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7"/>
            <p:cNvSpPr txBox="1"/>
            <p:nvPr/>
          </p:nvSpPr>
          <p:spPr>
            <a:xfrm>
              <a:off x="1185117" y="3642468"/>
              <a:ext cx="3958500" cy="1564200"/>
            </a:xfrm>
            <a:prstGeom prst="rect">
              <a:avLst/>
            </a:prstGeom>
            <a:noFill/>
            <a:ln>
              <a:noFill/>
            </a:ln>
          </p:spPr>
          <p:txBody>
            <a:bodyPr spcFirstLastPara="1" wrap="square" lIns="80000" tIns="80000" rIns="80000" bIns="80000" anchor="t" anchorCtr="0">
              <a:noAutofit/>
            </a:bodyPr>
            <a:lstStyle/>
            <a:p>
              <a:pPr marL="0" marR="0" lvl="0" indent="139700" algn="l" rtl="0">
                <a:lnSpc>
                  <a:spcPct val="90000"/>
                </a:lnSpc>
                <a:spcBef>
                  <a:spcPts val="0"/>
                </a:spcBef>
                <a:spcAft>
                  <a:spcPts val="0"/>
                </a:spcAft>
                <a:buClr>
                  <a:srgbClr val="003359"/>
                </a:buClr>
                <a:buSzPts val="2100"/>
                <a:buFont typeface="Calibri"/>
                <a:buNone/>
              </a:pPr>
              <a:r>
                <a:rPr lang="en" sz="2100" b="1" i="0" u="none" strike="noStrike" cap="none">
                  <a:solidFill>
                    <a:srgbClr val="003359"/>
                  </a:solidFill>
                  <a:latin typeface="Calibri"/>
                  <a:ea typeface="Calibri"/>
                  <a:cs typeface="Calibri"/>
                  <a:sym typeface="Calibri"/>
                </a:rPr>
                <a:t>INDEPENDENT LIVING</a:t>
              </a:r>
              <a:endParaRPr sz="1100" b="0" i="0" u="none" strike="noStrike" cap="none">
                <a:solidFill>
                  <a:srgbClr val="000000"/>
                </a:solidFill>
                <a:latin typeface="Arial"/>
                <a:ea typeface="Arial"/>
                <a:cs typeface="Arial"/>
                <a:sym typeface="Arial"/>
              </a:endParaRPr>
            </a:p>
            <a:p>
              <a:pPr marL="215900" marR="0" lvl="1" indent="-120650" algn="l" rtl="0">
                <a:lnSpc>
                  <a:spcPct val="90000"/>
                </a:lnSpc>
                <a:spcBef>
                  <a:spcPts val="900"/>
                </a:spcBef>
                <a:spcAft>
                  <a:spcPts val="0"/>
                </a:spcAft>
                <a:buClr>
                  <a:srgbClr val="003359"/>
                </a:buClr>
                <a:buSzPts val="1900"/>
                <a:buFont typeface="Calibri"/>
                <a:buChar char="•"/>
              </a:pPr>
              <a:r>
                <a:rPr lang="en" sz="1900" b="0" i="0" u="none" strike="noStrike" cap="none">
                  <a:solidFill>
                    <a:srgbClr val="003359"/>
                  </a:solidFill>
                  <a:latin typeface="Calibri"/>
                  <a:ea typeface="Calibri"/>
                  <a:cs typeface="Calibri"/>
                  <a:sym typeface="Calibri"/>
                </a:rPr>
                <a:t> </a:t>
              </a:r>
              <a:r>
                <a:rPr lang="en" sz="1500" b="0" i="0" u="none" strike="noStrike" cap="none">
                  <a:solidFill>
                    <a:srgbClr val="003359"/>
                  </a:solidFill>
                  <a:latin typeface="Calibri"/>
                  <a:ea typeface="Calibri"/>
                  <a:cs typeface="Calibri"/>
                  <a:sym typeface="Calibri"/>
                </a:rPr>
                <a:t>3 Research-based</a:t>
              </a:r>
              <a:endParaRPr sz="1100" b="0" i="0" u="none" strike="noStrike" cap="none">
                <a:solidFill>
                  <a:srgbClr val="000000"/>
                </a:solidFill>
                <a:latin typeface="Arial"/>
                <a:ea typeface="Arial"/>
                <a:cs typeface="Arial"/>
                <a:sym typeface="Arial"/>
              </a:endParaRPr>
            </a:p>
            <a:p>
              <a:pPr marL="215900" marR="0" lvl="1" indent="-95250" algn="l" rtl="0">
                <a:lnSpc>
                  <a:spcPct val="90000"/>
                </a:lnSpc>
                <a:spcBef>
                  <a:spcPts val="900"/>
                </a:spcBef>
                <a:spcAft>
                  <a:spcPts val="0"/>
                </a:spcAft>
                <a:buClr>
                  <a:srgbClr val="003359"/>
                </a:buClr>
                <a:buSzPts val="1500"/>
                <a:buFont typeface="Calibri"/>
                <a:buChar char="•"/>
              </a:pPr>
              <a:r>
                <a:rPr lang="en" sz="1500" b="0" i="0" u="none" strike="noStrike" cap="none">
                  <a:solidFill>
                    <a:srgbClr val="003359"/>
                  </a:solidFill>
                  <a:latin typeface="Calibri"/>
                  <a:ea typeface="Calibri"/>
                  <a:cs typeface="Calibri"/>
                  <a:sym typeface="Calibri"/>
                </a:rPr>
                <a:t> 6 Promising</a:t>
              </a:r>
              <a:endParaRPr sz="1100" b="0" i="0" u="none" strike="noStrike" cap="none">
                <a:solidFill>
                  <a:srgbClr val="000000"/>
                </a:solidFill>
                <a:latin typeface="Arial"/>
                <a:ea typeface="Arial"/>
                <a:cs typeface="Arial"/>
                <a:sym typeface="Arial"/>
              </a:endParaRPr>
            </a:p>
          </p:txBody>
        </p:sp>
        <p:sp>
          <p:nvSpPr>
            <p:cNvPr id="489" name="Google Shape;489;p7"/>
            <p:cNvSpPr/>
            <p:nvPr/>
          </p:nvSpPr>
          <p:spPr>
            <a:xfrm>
              <a:off x="156417" y="3798886"/>
              <a:ext cx="1028700" cy="1251300"/>
            </a:xfrm>
            <a:prstGeom prst="roundRect">
              <a:avLst>
                <a:gd name="adj" fmla="val 10000"/>
              </a:avLst>
            </a:prstGeom>
            <a:blipFill rotWithShape="1">
              <a:blip r:embed="rId7" cstate="email">
                <a:alphaModFix/>
                <a:extLst>
                  <a:ext uri="{28A0092B-C50C-407E-A947-70E740481C1C}">
                    <a14:useLocalDpi xmlns:a14="http://schemas.microsoft.com/office/drawing/2010/main"/>
                  </a:ext>
                </a:extLst>
              </a:blip>
              <a:stretch>
                <a:fillRect/>
              </a:stretch>
            </a:blipFill>
            <a:ln w="12700" cap="flat" cmpd="sng">
              <a:solidFill>
                <a:srgbClr val="005DA0"/>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496" name="Google Shape;496;p8" descr="23 predictors of post school succes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590875" y="0"/>
            <a:ext cx="5553125" cy="5176026"/>
          </a:xfrm>
          <a:prstGeom prst="rect">
            <a:avLst/>
          </a:prstGeom>
          <a:noFill/>
          <a:ln>
            <a:noFill/>
          </a:ln>
        </p:spPr>
      </p:pic>
      <p:sp>
        <p:nvSpPr>
          <p:cNvPr id="2" name="Title 1">
            <a:extLst>
              <a:ext uri="{FF2B5EF4-FFF2-40B4-BE49-F238E27FC236}">
                <a16:creationId xmlns:a16="http://schemas.microsoft.com/office/drawing/2014/main" id="{6D1E8921-59BE-E596-37E2-39A7CC54B4F1}"/>
              </a:ext>
            </a:extLst>
          </p:cNvPr>
          <p:cNvSpPr>
            <a:spLocks noGrp="1"/>
          </p:cNvSpPr>
          <p:nvPr>
            <p:ph type="title"/>
          </p:nvPr>
        </p:nvSpPr>
        <p:spPr>
          <a:xfrm>
            <a:off x="193074" y="-994172"/>
            <a:ext cx="8675988" cy="996696"/>
          </a:xfrm>
        </p:spPr>
        <p:txBody>
          <a:bodyPr spcFirstLastPara="1" wrap="square" lIns="68575" tIns="34275" rIns="68575" bIns="34275" anchor="b" anchorCtr="0">
            <a:normAutofit/>
          </a:bodyPr>
          <a:lstStyle/>
          <a:p>
            <a:r>
              <a:rPr lang="en-US" dirty="0"/>
              <a:t>23 Predictors</a:t>
            </a:r>
          </a:p>
        </p:txBody>
      </p:sp>
      <p:sp>
        <p:nvSpPr>
          <p:cNvPr id="497" name="Google Shape;497;p8"/>
          <p:cNvSpPr txBox="1">
            <a:spLocks noGrp="1"/>
          </p:cNvSpPr>
          <p:nvPr>
            <p:ph type="body" idx="2"/>
          </p:nvPr>
        </p:nvSpPr>
        <p:spPr>
          <a:xfrm>
            <a:off x="-3" y="2032550"/>
            <a:ext cx="3774000" cy="4821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SzPts val="2100"/>
              <a:buNone/>
            </a:pPr>
            <a:r>
              <a:rPr lang="en" sz="3000" b="1">
                <a:solidFill>
                  <a:srgbClr val="003359"/>
                </a:solidFill>
              </a:rPr>
              <a:t>23 Predictors of</a:t>
            </a:r>
            <a:endParaRPr sz="3000" b="1">
              <a:solidFill>
                <a:srgbClr val="003359"/>
              </a:solidFill>
            </a:endParaRPr>
          </a:p>
          <a:p>
            <a:pPr marL="0" lvl="0" indent="0" algn="ctr" rtl="0">
              <a:lnSpc>
                <a:spcPct val="90000"/>
              </a:lnSpc>
              <a:spcBef>
                <a:spcPts val="0"/>
              </a:spcBef>
              <a:spcAft>
                <a:spcPts val="0"/>
              </a:spcAft>
              <a:buSzPts val="2100"/>
              <a:buNone/>
            </a:pPr>
            <a:r>
              <a:rPr lang="en" sz="3000" b="1">
                <a:solidFill>
                  <a:srgbClr val="003359"/>
                </a:solidFill>
              </a:rPr>
              <a:t>Postschool</a:t>
            </a:r>
            <a:endParaRPr sz="3000" b="1">
              <a:solidFill>
                <a:srgbClr val="003359"/>
              </a:solidFill>
            </a:endParaRPr>
          </a:p>
          <a:p>
            <a:pPr marL="0" lvl="0" indent="0" algn="ctr" rtl="0">
              <a:lnSpc>
                <a:spcPct val="90000"/>
              </a:lnSpc>
              <a:spcBef>
                <a:spcPts val="0"/>
              </a:spcBef>
              <a:spcAft>
                <a:spcPts val="0"/>
              </a:spcAft>
              <a:buSzPts val="2100"/>
              <a:buNone/>
            </a:pPr>
            <a:r>
              <a:rPr lang="en" sz="3000" b="1">
                <a:solidFill>
                  <a:srgbClr val="003359"/>
                </a:solidFill>
              </a:rPr>
              <a:t>Success                              </a:t>
            </a:r>
            <a:r>
              <a:rPr lang="en" sz="2100" b="1">
                <a:solidFill>
                  <a:srgbClr val="003359"/>
                </a:solidFil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9"/>
          <p:cNvSpPr txBox="1">
            <a:spLocks noGrp="1"/>
          </p:cNvSpPr>
          <p:nvPr>
            <p:ph type="title"/>
          </p:nvPr>
        </p:nvSpPr>
        <p:spPr>
          <a:xfrm>
            <a:off x="182689" y="103785"/>
            <a:ext cx="8515800" cy="8577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303077"/>
              </a:buClr>
              <a:buSzPts val="2700"/>
              <a:buFont typeface="Montserrat"/>
              <a:buNone/>
            </a:pPr>
            <a:r>
              <a:rPr lang="en">
                <a:solidFill>
                  <a:srgbClr val="303077"/>
                </a:solidFill>
                <a:latin typeface="Montserrat"/>
                <a:ea typeface="Montserrat"/>
                <a:cs typeface="Montserrat"/>
                <a:sym typeface="Montserrat"/>
              </a:rPr>
              <a:t>Why Implement </a:t>
            </a:r>
            <a:br>
              <a:rPr lang="en">
                <a:solidFill>
                  <a:srgbClr val="303077"/>
                </a:solidFill>
                <a:latin typeface="Montserrat"/>
                <a:ea typeface="Montserrat"/>
                <a:cs typeface="Montserrat"/>
                <a:sym typeface="Montserrat"/>
              </a:rPr>
            </a:br>
            <a:r>
              <a:rPr lang="en">
                <a:solidFill>
                  <a:srgbClr val="303077"/>
                </a:solidFill>
                <a:latin typeface="Montserrat"/>
                <a:ea typeface="Montserrat"/>
                <a:cs typeface="Montserrat"/>
                <a:sym typeface="Montserrat"/>
              </a:rPr>
              <a:t>Predictors of Post</a:t>
            </a:r>
            <a:r>
              <a:rPr lang="en">
                <a:solidFill>
                  <a:srgbClr val="303077"/>
                </a:solidFill>
              </a:rPr>
              <a:t>s</a:t>
            </a:r>
            <a:r>
              <a:rPr lang="en">
                <a:solidFill>
                  <a:srgbClr val="303077"/>
                </a:solidFill>
                <a:latin typeface="Montserrat"/>
                <a:ea typeface="Montserrat"/>
                <a:cs typeface="Montserrat"/>
                <a:sym typeface="Montserrat"/>
              </a:rPr>
              <a:t>chool Success?</a:t>
            </a:r>
            <a:endParaRPr/>
          </a:p>
        </p:txBody>
      </p:sp>
      <p:sp>
        <p:nvSpPr>
          <p:cNvPr id="504" name="Google Shape;504;p9"/>
          <p:cNvSpPr txBox="1">
            <a:spLocks noGrp="1"/>
          </p:cNvSpPr>
          <p:nvPr>
            <p:ph type="body" idx="1"/>
          </p:nvPr>
        </p:nvSpPr>
        <p:spPr>
          <a:xfrm>
            <a:off x="182690" y="961532"/>
            <a:ext cx="6101700" cy="3852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3366FF"/>
              </a:buClr>
              <a:buSzPts val="1400"/>
              <a:buNone/>
            </a:pPr>
            <a:r>
              <a:rPr lang="en" sz="2000">
                <a:latin typeface="Montserrat"/>
                <a:ea typeface="Montserrat"/>
                <a:cs typeface="Montserrat"/>
                <a:sym typeface="Montserrat"/>
              </a:rPr>
              <a:t>Predictors provide: </a:t>
            </a:r>
            <a:endParaRPr/>
          </a:p>
          <a:p>
            <a:pPr marL="520700" lvl="1" indent="-254000" algn="l" rtl="0">
              <a:lnSpc>
                <a:spcPct val="90000"/>
              </a:lnSpc>
              <a:spcBef>
                <a:spcPts val="500"/>
              </a:spcBef>
              <a:spcAft>
                <a:spcPts val="0"/>
              </a:spcAft>
              <a:buClr>
                <a:srgbClr val="3366FF"/>
              </a:buClr>
              <a:buSzPts val="2000"/>
              <a:buFont typeface="Arial"/>
              <a:buChar char="•"/>
            </a:pPr>
            <a:r>
              <a:rPr lang="en" sz="2000">
                <a:latin typeface="Montserrat"/>
                <a:ea typeface="Montserrat"/>
                <a:cs typeface="Montserrat"/>
                <a:sym typeface="Montserrat"/>
              </a:rPr>
              <a:t>Evidence-based information to inform practices</a:t>
            </a:r>
            <a:endParaRPr/>
          </a:p>
          <a:p>
            <a:pPr marL="520700" lvl="1" indent="-254000" algn="l" rtl="0">
              <a:lnSpc>
                <a:spcPct val="90000"/>
              </a:lnSpc>
              <a:spcBef>
                <a:spcPts val="500"/>
              </a:spcBef>
              <a:spcAft>
                <a:spcPts val="0"/>
              </a:spcAft>
              <a:buClr>
                <a:srgbClr val="3366FF"/>
              </a:buClr>
              <a:buSzPts val="2000"/>
              <a:buFont typeface="Arial"/>
              <a:buChar char="•"/>
            </a:pPr>
            <a:r>
              <a:rPr lang="en" sz="2000">
                <a:latin typeface="Montserrat"/>
                <a:ea typeface="Montserrat"/>
                <a:cs typeface="Montserrat"/>
                <a:sym typeface="Montserrat"/>
              </a:rPr>
              <a:t>A framework to:</a:t>
            </a:r>
            <a:endParaRPr/>
          </a:p>
          <a:p>
            <a:pPr marL="863600" lvl="2" indent="-254000" algn="l" rtl="0">
              <a:lnSpc>
                <a:spcPct val="90000"/>
              </a:lnSpc>
              <a:spcBef>
                <a:spcPts val="500"/>
              </a:spcBef>
              <a:spcAft>
                <a:spcPts val="0"/>
              </a:spcAft>
              <a:buClr>
                <a:srgbClr val="3366FF"/>
              </a:buClr>
              <a:buSzPts val="2000"/>
              <a:buFont typeface="Arial"/>
              <a:buChar char="•"/>
            </a:pPr>
            <a:r>
              <a:rPr lang="en" sz="2000">
                <a:latin typeface="Montserrat"/>
                <a:ea typeface="Montserrat"/>
                <a:cs typeface="Montserrat"/>
                <a:sym typeface="Montserrat"/>
              </a:rPr>
              <a:t>Evaluate, develop, and improve secondary transition programs and practices</a:t>
            </a:r>
            <a:endParaRPr/>
          </a:p>
          <a:p>
            <a:pPr marL="863600" lvl="2" indent="-254000" algn="l" rtl="0">
              <a:lnSpc>
                <a:spcPct val="90000"/>
              </a:lnSpc>
              <a:spcBef>
                <a:spcPts val="500"/>
              </a:spcBef>
              <a:spcAft>
                <a:spcPts val="0"/>
              </a:spcAft>
              <a:buClr>
                <a:srgbClr val="3366FF"/>
              </a:buClr>
              <a:buSzPts val="2000"/>
              <a:buFont typeface="Arial"/>
              <a:buChar char="•"/>
            </a:pPr>
            <a:r>
              <a:rPr lang="en" sz="2000">
                <a:latin typeface="Montserrat"/>
                <a:ea typeface="Montserrat"/>
                <a:cs typeface="Montserrat"/>
                <a:sym typeface="Montserrat"/>
              </a:rPr>
              <a:t>Determine if programs, instruction, or services reflect effective practices</a:t>
            </a:r>
            <a:endParaRPr/>
          </a:p>
          <a:p>
            <a:pPr marL="863600" lvl="2" indent="-254000" algn="l" rtl="0">
              <a:lnSpc>
                <a:spcPct val="90000"/>
              </a:lnSpc>
              <a:spcBef>
                <a:spcPts val="500"/>
              </a:spcBef>
              <a:spcAft>
                <a:spcPts val="0"/>
              </a:spcAft>
              <a:buClr>
                <a:srgbClr val="3366FF"/>
              </a:buClr>
              <a:buSzPts val="2000"/>
              <a:buFont typeface="Arial"/>
              <a:buChar char="•"/>
            </a:pPr>
            <a:r>
              <a:rPr lang="en" sz="2000">
                <a:latin typeface="Montserrat"/>
                <a:ea typeface="Montserrat"/>
                <a:cs typeface="Montserrat"/>
                <a:sym typeface="Montserrat"/>
              </a:rPr>
              <a:t>Foster conversations with partners (including families and students/ youth)</a:t>
            </a:r>
            <a:endParaRPr/>
          </a:p>
        </p:txBody>
      </p:sp>
      <p:pic>
        <p:nvPicPr>
          <p:cNvPr id="505" name="Google Shape;505;p9" descr="a visual that includes careers, higher education, and community engagement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73950" y="1113874"/>
            <a:ext cx="2817651" cy="28176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10"/>
          <p:cNvSpPr txBox="1">
            <a:spLocks noGrp="1"/>
          </p:cNvSpPr>
          <p:nvPr>
            <p:ph type="title"/>
          </p:nvPr>
        </p:nvSpPr>
        <p:spPr>
          <a:xfrm>
            <a:off x="468012" y="0"/>
            <a:ext cx="86760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700"/>
              <a:buFont typeface="Montserrat"/>
              <a:buNone/>
            </a:pPr>
            <a:r>
              <a:rPr lang="en"/>
              <a:t>Predictor School/District </a:t>
            </a:r>
            <a:br>
              <a:rPr lang="en"/>
            </a:br>
            <a:r>
              <a:rPr lang="en"/>
              <a:t>Implementation Self-Assessment</a:t>
            </a:r>
            <a:endParaRPr/>
          </a:p>
        </p:txBody>
      </p:sp>
      <p:sp>
        <p:nvSpPr>
          <p:cNvPr id="512" name="Google Shape;512;p10"/>
          <p:cNvSpPr txBox="1">
            <a:spLocks noGrp="1"/>
          </p:cNvSpPr>
          <p:nvPr>
            <p:ph type="body" idx="1"/>
          </p:nvPr>
        </p:nvSpPr>
        <p:spPr>
          <a:xfrm>
            <a:off x="468000" y="1012225"/>
            <a:ext cx="4512300" cy="3263400"/>
          </a:xfrm>
          <a:prstGeom prst="rect">
            <a:avLst/>
          </a:prstGeom>
          <a:noFill/>
          <a:ln>
            <a:noFill/>
          </a:ln>
        </p:spPr>
        <p:txBody>
          <a:bodyPr spcFirstLastPara="1" wrap="square" lIns="68575" tIns="34275" rIns="68575" bIns="34275" anchor="t" anchorCtr="0">
            <a:noAutofit/>
          </a:bodyPr>
          <a:lstStyle/>
          <a:p>
            <a:pPr marL="177800" lvl="0" indent="-177800" algn="l" rtl="0">
              <a:lnSpc>
                <a:spcPct val="90000"/>
              </a:lnSpc>
              <a:spcBef>
                <a:spcPts val="0"/>
              </a:spcBef>
              <a:spcAft>
                <a:spcPts val="0"/>
              </a:spcAft>
              <a:buSzPts val="1300"/>
              <a:buChar char="→"/>
            </a:pPr>
            <a:r>
              <a:rPr lang="en" sz="1800">
                <a:latin typeface="Calibri"/>
                <a:ea typeface="Calibri"/>
                <a:cs typeface="Calibri"/>
                <a:sym typeface="Calibri"/>
              </a:rPr>
              <a:t>Operationalizes the predictors by listing programmatic characteristics useful for implementation</a:t>
            </a:r>
            <a:endParaRPr/>
          </a:p>
          <a:p>
            <a:pPr marL="177800" lvl="0" indent="-177800" algn="l" rtl="0">
              <a:lnSpc>
                <a:spcPct val="90000"/>
              </a:lnSpc>
              <a:spcBef>
                <a:spcPts val="800"/>
              </a:spcBef>
              <a:spcAft>
                <a:spcPts val="0"/>
              </a:spcAft>
              <a:buSzPts val="1300"/>
              <a:buChar char="→"/>
            </a:pPr>
            <a:r>
              <a:rPr lang="en" sz="1800">
                <a:latin typeface="Calibri"/>
                <a:ea typeface="Calibri"/>
                <a:cs typeface="Calibri"/>
                <a:sym typeface="Calibri"/>
              </a:rPr>
              <a:t>Helps programs assess if a predictor is being implemented (with fidelity)</a:t>
            </a:r>
            <a:endParaRPr/>
          </a:p>
          <a:p>
            <a:pPr marL="177800" lvl="0" indent="-177800" algn="l" rtl="0">
              <a:lnSpc>
                <a:spcPct val="90000"/>
              </a:lnSpc>
              <a:spcBef>
                <a:spcPts val="800"/>
              </a:spcBef>
              <a:spcAft>
                <a:spcPts val="0"/>
              </a:spcAft>
              <a:buSzPts val="1300"/>
              <a:buChar char="→"/>
            </a:pPr>
            <a:r>
              <a:rPr lang="en" sz="1800">
                <a:latin typeface="Calibri"/>
                <a:ea typeface="Calibri"/>
                <a:cs typeface="Calibri"/>
                <a:sym typeface="Calibri"/>
              </a:rPr>
              <a:t>Provides common language across disciplines and agencies focused on improved outcomes for individuals with disabilities</a:t>
            </a:r>
            <a:endParaRPr/>
          </a:p>
          <a:p>
            <a:pPr marL="0" lvl="0" indent="0" algn="l" rtl="0">
              <a:lnSpc>
                <a:spcPct val="90000"/>
              </a:lnSpc>
              <a:spcBef>
                <a:spcPts val="800"/>
              </a:spcBef>
              <a:spcAft>
                <a:spcPts val="0"/>
              </a:spcAft>
              <a:buSzPts val="1300"/>
              <a:buNone/>
            </a:pPr>
            <a:endParaRPr sz="1800">
              <a:latin typeface="Calibri"/>
              <a:ea typeface="Calibri"/>
              <a:cs typeface="Calibri"/>
              <a:sym typeface="Calibri"/>
            </a:endParaRPr>
          </a:p>
          <a:p>
            <a:pPr marL="0" lvl="0" indent="0" algn="l" rtl="0">
              <a:lnSpc>
                <a:spcPct val="90000"/>
              </a:lnSpc>
              <a:spcBef>
                <a:spcPts val="800"/>
              </a:spcBef>
              <a:spcAft>
                <a:spcPts val="0"/>
              </a:spcAft>
              <a:buSzPts val="1300"/>
              <a:buNone/>
            </a:pPr>
            <a:r>
              <a:rPr lang="en" sz="1800">
                <a:latin typeface="Calibri"/>
                <a:ea typeface="Calibri"/>
                <a:cs typeface="Calibri"/>
                <a:sym typeface="Calibri"/>
              </a:rPr>
              <a:t>Located here:</a:t>
            </a:r>
            <a:endParaRPr/>
          </a:p>
          <a:p>
            <a:pPr marL="0" lvl="0" indent="0" algn="l" rtl="0">
              <a:lnSpc>
                <a:spcPct val="90000"/>
              </a:lnSpc>
              <a:spcBef>
                <a:spcPts val="800"/>
              </a:spcBef>
              <a:spcAft>
                <a:spcPts val="0"/>
              </a:spcAft>
              <a:buSzPts val="1300"/>
              <a:buNone/>
            </a:pPr>
            <a:r>
              <a:rPr lang="en" sz="1800" u="sng">
                <a:solidFill>
                  <a:schemeClr val="hlink"/>
                </a:solidFill>
                <a:latin typeface="Calibri"/>
                <a:ea typeface="Calibri"/>
                <a:cs typeface="Calibri"/>
                <a:sym typeface="Calibri"/>
                <a:hlinkClick r:id="rId3"/>
              </a:rPr>
              <a:t>https://transitionta.org/pisa-self-assessment/</a:t>
            </a:r>
            <a:endParaRPr sz="1800">
              <a:latin typeface="Calibri"/>
              <a:ea typeface="Calibri"/>
              <a:cs typeface="Calibri"/>
              <a:sym typeface="Calibri"/>
            </a:endParaRPr>
          </a:p>
          <a:p>
            <a:pPr marL="177800" lvl="0" indent="-101600" algn="l" rtl="0">
              <a:lnSpc>
                <a:spcPct val="90000"/>
              </a:lnSpc>
              <a:spcBef>
                <a:spcPts val="800"/>
              </a:spcBef>
              <a:spcAft>
                <a:spcPts val="0"/>
              </a:spcAft>
              <a:buSzPts val="1300"/>
              <a:buNone/>
            </a:pPr>
            <a:endParaRPr sz="1800">
              <a:latin typeface="Calibri"/>
              <a:ea typeface="Calibri"/>
              <a:cs typeface="Calibri"/>
              <a:sym typeface="Calibri"/>
            </a:endParaRPr>
          </a:p>
        </p:txBody>
      </p:sp>
      <p:pic>
        <p:nvPicPr>
          <p:cNvPr id="513" name="Google Shape;513;p10" descr="A qr code "/>
          <p:cNvPicPr preferRelativeResize="0"/>
          <p:nvPr/>
        </p:nvPicPr>
        <p:blipFill rotWithShape="1">
          <a:blip r:embed="rId4">
            <a:alphaModFix/>
          </a:blip>
          <a:srcRect/>
          <a:stretch/>
        </p:blipFill>
        <p:spPr>
          <a:xfrm>
            <a:off x="4919843" y="1369219"/>
            <a:ext cx="3304813" cy="326350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2" name="Title 1">
            <a:extLst>
              <a:ext uri="{FF2B5EF4-FFF2-40B4-BE49-F238E27FC236}">
                <a16:creationId xmlns:a16="http://schemas.microsoft.com/office/drawing/2014/main" id="{6BE613EB-CD52-3612-AE22-638B5B21DAFC}"/>
              </a:ext>
            </a:extLst>
          </p:cNvPr>
          <p:cNvSpPr>
            <a:spLocks noGrp="1"/>
          </p:cNvSpPr>
          <p:nvPr>
            <p:ph type="title"/>
          </p:nvPr>
        </p:nvSpPr>
        <p:spPr>
          <a:xfrm>
            <a:off x="193074" y="-994172"/>
            <a:ext cx="8675988" cy="994172"/>
          </a:xfrm>
        </p:spPr>
        <p:txBody>
          <a:bodyPr spcFirstLastPara="1" wrap="square" lIns="68575" tIns="34275" rIns="68575" bIns="34275" anchor="b" anchorCtr="0">
            <a:normAutofit/>
          </a:bodyPr>
          <a:lstStyle/>
          <a:p>
            <a:r>
              <a:rPr lang="en-US" dirty="0"/>
              <a:t>Predictor Implementation</a:t>
            </a:r>
          </a:p>
        </p:txBody>
      </p:sp>
      <p:pic>
        <p:nvPicPr>
          <p:cNvPr id="520" name="Google Shape;520;p11" descr="Predictor Implemen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4085" y="45229"/>
            <a:ext cx="7534776" cy="4923327"/>
          </a:xfrm>
          <a:prstGeom prst="rect">
            <a:avLst/>
          </a:prstGeom>
          <a:noFill/>
          <a:ln>
            <a:noFill/>
          </a:ln>
        </p:spPr>
      </p:pic>
      <p:sp>
        <p:nvSpPr>
          <p:cNvPr id="519" name="Google Shape;519;p11"/>
          <p:cNvSpPr txBox="1">
            <a:spLocks noGrp="1"/>
          </p:cNvSpPr>
          <p:nvPr>
            <p:ph type="sldNum" idx="12"/>
          </p:nvPr>
        </p:nvSpPr>
        <p:spPr>
          <a:xfrm>
            <a:off x="12915900" y="9534526"/>
            <a:ext cx="4114800" cy="547688"/>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888888"/>
              </a:buClr>
              <a:buSzPts val="1800"/>
              <a:buFont typeface="Calibri"/>
              <a:buNone/>
            </a:pPr>
            <a:fld id="{00000000-1234-1234-1234-123412341234}" type="slidenum">
              <a:rPr lang="en" sz="1800" b="0" i="0" u="none" strike="noStrike" cap="none">
                <a:solidFill>
                  <a:srgbClr val="888888"/>
                </a:solidFill>
                <a:latin typeface="Calibri"/>
                <a:ea typeface="Calibri"/>
                <a:cs typeface="Calibri"/>
                <a:sym typeface="Calibri"/>
              </a:rPr>
              <a:t>17</a:t>
            </a:fld>
            <a:endParaRPr sz="1800" b="0" i="0" u="none" strike="noStrike" cap="none">
              <a:solidFill>
                <a:srgbClr val="88888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12"/>
          <p:cNvSpPr txBox="1">
            <a:spLocks noGrp="1"/>
          </p:cNvSpPr>
          <p:nvPr>
            <p:ph type="title"/>
          </p:nvPr>
        </p:nvSpPr>
        <p:spPr>
          <a:xfrm>
            <a:off x="1480186" y="1"/>
            <a:ext cx="5790890" cy="618629"/>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rgbClr val="303077"/>
              </a:buClr>
              <a:buSzPts val="2700"/>
              <a:buFont typeface="Montserrat"/>
              <a:buNone/>
            </a:pPr>
            <a:r>
              <a:rPr lang="en">
                <a:solidFill>
                  <a:srgbClr val="303077"/>
                </a:solidFill>
              </a:rPr>
              <a:t>Using/Scoring the PISA</a:t>
            </a:r>
            <a:endParaRPr/>
          </a:p>
        </p:txBody>
      </p:sp>
      <p:pic>
        <p:nvPicPr>
          <p:cNvPr id="527" name="Google Shape;527;p12" descr="Using/Scoring the PISA"/>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02875" y="547404"/>
            <a:ext cx="7086008" cy="422007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13"/>
          <p:cNvSpPr txBox="1">
            <a:spLocks noGrp="1"/>
          </p:cNvSpPr>
          <p:nvPr>
            <p:ph type="title"/>
          </p:nvPr>
        </p:nvSpPr>
        <p:spPr>
          <a:xfrm>
            <a:off x="-88323" y="-20140"/>
            <a:ext cx="9320646" cy="857746"/>
          </a:xfrm>
          <a:prstGeom prst="rect">
            <a:avLst/>
          </a:prstGeom>
          <a:noFill/>
          <a:ln>
            <a:noFill/>
          </a:ln>
        </p:spPr>
        <p:txBody>
          <a:bodyPr spcFirstLastPara="1" wrap="square" lIns="68575" tIns="34275" rIns="68575" bIns="34275" anchor="ctr" anchorCtr="0">
            <a:noAutofit/>
          </a:bodyPr>
          <a:lstStyle/>
          <a:p>
            <a:pPr marL="38100" lvl="0" indent="0" algn="ctr" rtl="0">
              <a:lnSpc>
                <a:spcPct val="90000"/>
              </a:lnSpc>
              <a:spcBef>
                <a:spcPts val="0"/>
              </a:spcBef>
              <a:spcAft>
                <a:spcPts val="0"/>
              </a:spcAft>
              <a:buClr>
                <a:schemeClr val="dk2"/>
              </a:buClr>
              <a:buSzPts val="3000"/>
              <a:buFont typeface="Calibri"/>
              <a:buNone/>
            </a:pPr>
            <a:br>
              <a:rPr lang="en" sz="3000">
                <a:latin typeface="Calibri"/>
                <a:ea typeface="Calibri"/>
                <a:cs typeface="Calibri"/>
                <a:sym typeface="Calibri"/>
              </a:rPr>
            </a:br>
            <a:r>
              <a:rPr lang="en" sz="3000">
                <a:solidFill>
                  <a:srgbClr val="303077"/>
                </a:solidFill>
                <a:latin typeface="Montserrat"/>
                <a:ea typeface="Montserrat"/>
                <a:cs typeface="Montserrat"/>
                <a:sym typeface="Montserrat"/>
              </a:rPr>
              <a:t>Interagency Collaboration</a:t>
            </a:r>
            <a:endParaRPr/>
          </a:p>
        </p:txBody>
      </p:sp>
      <p:sp>
        <p:nvSpPr>
          <p:cNvPr id="534" name="Google Shape;534;p13"/>
          <p:cNvSpPr txBox="1">
            <a:spLocks noGrp="1"/>
          </p:cNvSpPr>
          <p:nvPr>
            <p:ph type="body" idx="1"/>
          </p:nvPr>
        </p:nvSpPr>
        <p:spPr>
          <a:xfrm>
            <a:off x="172968" y="1402633"/>
            <a:ext cx="5162152" cy="3776928"/>
          </a:xfrm>
          <a:prstGeom prst="rect">
            <a:avLst/>
          </a:prstGeom>
          <a:noFill/>
          <a:ln>
            <a:noFill/>
          </a:ln>
        </p:spPr>
        <p:txBody>
          <a:bodyPr spcFirstLastPara="1" wrap="square" lIns="68575" tIns="34275" rIns="68575" bIns="34275" anchor="t" anchorCtr="0">
            <a:noAutofit/>
          </a:bodyPr>
          <a:lstStyle/>
          <a:p>
            <a:pPr marL="38100" lvl="0" indent="0" algn="l" rtl="0">
              <a:lnSpc>
                <a:spcPct val="90000"/>
              </a:lnSpc>
              <a:spcBef>
                <a:spcPts val="0"/>
              </a:spcBef>
              <a:spcAft>
                <a:spcPts val="0"/>
              </a:spcAft>
              <a:buSzPts val="1500"/>
              <a:buNone/>
            </a:pPr>
            <a:r>
              <a:rPr lang="en">
                <a:latin typeface="Montserrat"/>
                <a:ea typeface="Montserrat"/>
                <a:cs typeface="Montserrat"/>
                <a:sym typeface="Montserrat"/>
              </a:rPr>
              <a:t>Operational Definition:</a:t>
            </a:r>
            <a:endParaRPr/>
          </a:p>
          <a:p>
            <a:pPr marL="381000" lvl="0" indent="-349250" algn="l" rtl="0">
              <a:lnSpc>
                <a:spcPct val="90000"/>
              </a:lnSpc>
              <a:spcBef>
                <a:spcPts val="1700"/>
              </a:spcBef>
              <a:spcAft>
                <a:spcPts val="0"/>
              </a:spcAft>
              <a:buClr>
                <a:srgbClr val="009051"/>
              </a:buClr>
              <a:buSzPts val="1500"/>
              <a:buChar char="→"/>
            </a:pPr>
            <a:r>
              <a:rPr lang="en">
                <a:latin typeface="Montserrat"/>
                <a:ea typeface="Montserrat"/>
                <a:cs typeface="Montserrat"/>
                <a:sym typeface="Montserrat"/>
              </a:rPr>
              <a:t>a clear, purposeful, and carefully designed process that promotes cross agency, cross program, and cross disciplinary collaborative efforts leading to tangible transition outcomes for youth.</a:t>
            </a:r>
            <a:endParaRPr/>
          </a:p>
          <a:p>
            <a:pPr marL="38100" lvl="0" indent="0" algn="l" rtl="0">
              <a:lnSpc>
                <a:spcPct val="90000"/>
              </a:lnSpc>
              <a:spcBef>
                <a:spcPts val="1700"/>
              </a:spcBef>
              <a:spcAft>
                <a:spcPts val="0"/>
              </a:spcAft>
              <a:buSzPts val="1700"/>
              <a:buNone/>
            </a:pPr>
            <a:endParaRPr sz="2400">
              <a:latin typeface="Century Gothic"/>
              <a:ea typeface="Century Gothic"/>
              <a:cs typeface="Century Gothic"/>
              <a:sym typeface="Century Gothic"/>
            </a:endParaRPr>
          </a:p>
          <a:p>
            <a:pPr marL="38100" lvl="0" indent="0" algn="l" rtl="0">
              <a:lnSpc>
                <a:spcPct val="90000"/>
              </a:lnSpc>
              <a:spcBef>
                <a:spcPts val="1700"/>
              </a:spcBef>
              <a:spcAft>
                <a:spcPts val="0"/>
              </a:spcAft>
              <a:buSzPts val="1700"/>
              <a:buNone/>
            </a:pPr>
            <a:endParaRPr sz="2400">
              <a:latin typeface="Century Gothic"/>
              <a:ea typeface="Century Gothic"/>
              <a:cs typeface="Century Gothic"/>
              <a:sym typeface="Century Gothic"/>
            </a:endParaRPr>
          </a:p>
          <a:p>
            <a:pPr marL="38100" lvl="0" indent="0" algn="l" rtl="0">
              <a:lnSpc>
                <a:spcPct val="90000"/>
              </a:lnSpc>
              <a:spcBef>
                <a:spcPts val="1700"/>
              </a:spcBef>
              <a:spcAft>
                <a:spcPts val="0"/>
              </a:spcAft>
              <a:buSzPts val="1700"/>
              <a:buNone/>
            </a:pPr>
            <a:endParaRPr sz="2400">
              <a:latin typeface="Century Gothic"/>
              <a:ea typeface="Century Gothic"/>
              <a:cs typeface="Century Gothic"/>
              <a:sym typeface="Century Gothic"/>
            </a:endParaRPr>
          </a:p>
        </p:txBody>
      </p:sp>
      <p:pic>
        <p:nvPicPr>
          <p:cNvPr id="535" name="Google Shape;535;p13" descr="People collaborating in a meet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35120" y="1311863"/>
            <a:ext cx="3701304" cy="2797233"/>
          </a:xfrm>
          <a:prstGeom prst="rect">
            <a:avLst/>
          </a:prstGeom>
          <a:noFill/>
          <a:ln>
            <a:noFill/>
          </a:ln>
        </p:spPr>
      </p:pic>
      <p:sp>
        <p:nvSpPr>
          <p:cNvPr id="536" name="Google Shape;536;p13"/>
          <p:cNvSpPr/>
          <p:nvPr/>
        </p:nvSpPr>
        <p:spPr>
          <a:xfrm>
            <a:off x="2250280" y="4185317"/>
            <a:ext cx="2557157" cy="346249"/>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(Rowe et al., 2015)</a:t>
            </a:r>
            <a:endParaRPr sz="1800" b="0" i="0" u="none" strike="noStrike" cap="none">
              <a:solidFill>
                <a:srgbClr val="5E5E5E"/>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2" name="Title 1">
            <a:extLst>
              <a:ext uri="{FF2B5EF4-FFF2-40B4-BE49-F238E27FC236}">
                <a16:creationId xmlns:a16="http://schemas.microsoft.com/office/drawing/2014/main" id="{FC65584C-46AA-3A8B-9B68-4E2031CFE215}"/>
              </a:ext>
            </a:extLst>
          </p:cNvPr>
          <p:cNvSpPr>
            <a:spLocks noGrp="1"/>
          </p:cNvSpPr>
          <p:nvPr>
            <p:ph type="title"/>
          </p:nvPr>
        </p:nvSpPr>
        <p:spPr>
          <a:xfrm>
            <a:off x="0" y="-869156"/>
            <a:ext cx="8675988" cy="994172"/>
          </a:xfrm>
        </p:spPr>
        <p:txBody>
          <a:bodyPr/>
          <a:lstStyle/>
          <a:p>
            <a:r>
              <a:rPr lang="en-US" dirty="0"/>
              <a:t>IC Overview</a:t>
            </a:r>
          </a:p>
        </p:txBody>
      </p:sp>
      <p:pic>
        <p:nvPicPr>
          <p:cNvPr id="388" name="Google Shape;388;g35bf737e3e9_0_6" descr="IC Cove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 y="0"/>
            <a:ext cx="4180297" cy="5143499"/>
          </a:xfrm>
          <a:prstGeom prst="rect">
            <a:avLst/>
          </a:prstGeom>
          <a:noFill/>
          <a:ln>
            <a:noFill/>
          </a:ln>
          <a:effectLst>
            <a:outerShdw blurRad="57150" dist="19050" dir="5400000" algn="bl" rotWithShape="0">
              <a:srgbClr val="000000">
                <a:alpha val="50000"/>
              </a:srgbClr>
            </a:outerShdw>
          </a:effectLst>
        </p:spPr>
      </p:pic>
      <p:pic>
        <p:nvPicPr>
          <p:cNvPr id="389" name="Google Shape;389;g35bf737e3e9_0_6" descr="Essential Components appendix A"/>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258050" y="646175"/>
            <a:ext cx="4885950" cy="38511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14"/>
          <p:cNvSpPr txBox="1">
            <a:spLocks noGrp="1"/>
          </p:cNvSpPr>
          <p:nvPr>
            <p:ph type="title"/>
          </p:nvPr>
        </p:nvSpPr>
        <p:spPr>
          <a:xfrm>
            <a:off x="-72736" y="132236"/>
            <a:ext cx="9216737" cy="857746"/>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303077"/>
              </a:buClr>
              <a:buSzPts val="3000"/>
              <a:buFont typeface="Montserrat"/>
              <a:buNone/>
            </a:pPr>
            <a:r>
              <a:rPr lang="en" sz="3000">
                <a:solidFill>
                  <a:srgbClr val="303077"/>
                </a:solidFill>
                <a:latin typeface="Montserrat"/>
                <a:ea typeface="Montserrat"/>
                <a:cs typeface="Montserrat"/>
                <a:sym typeface="Montserrat"/>
              </a:rPr>
              <a:t>Interagency Collaboration: </a:t>
            </a:r>
            <a:br>
              <a:rPr lang="en" sz="3000">
                <a:solidFill>
                  <a:srgbClr val="303077"/>
                </a:solidFill>
                <a:latin typeface="Montserrat"/>
                <a:ea typeface="Montserrat"/>
                <a:cs typeface="Montserrat"/>
                <a:sym typeface="Montserrat"/>
              </a:rPr>
            </a:br>
            <a:r>
              <a:rPr lang="en" sz="3000">
                <a:solidFill>
                  <a:srgbClr val="303077"/>
                </a:solidFill>
                <a:latin typeface="Montserrat"/>
                <a:ea typeface="Montserrat"/>
                <a:cs typeface="Montserrat"/>
                <a:sym typeface="Montserrat"/>
              </a:rPr>
              <a:t>Program Characteristics</a:t>
            </a:r>
            <a:endParaRPr/>
          </a:p>
        </p:txBody>
      </p:sp>
      <p:sp>
        <p:nvSpPr>
          <p:cNvPr id="543" name="Google Shape;543;p14"/>
          <p:cNvSpPr txBox="1">
            <a:spLocks noGrp="1"/>
          </p:cNvSpPr>
          <p:nvPr>
            <p:ph type="body" idx="1"/>
          </p:nvPr>
        </p:nvSpPr>
        <p:spPr>
          <a:xfrm>
            <a:off x="283153" y="1122219"/>
            <a:ext cx="5442238" cy="3314700"/>
          </a:xfrm>
          <a:prstGeom prst="rect">
            <a:avLst/>
          </a:prstGeom>
          <a:noFill/>
          <a:ln>
            <a:noFill/>
          </a:ln>
        </p:spPr>
        <p:txBody>
          <a:bodyPr spcFirstLastPara="1" wrap="square" lIns="68575" tIns="34275" rIns="68575" bIns="34275" anchor="t" anchorCtr="0">
            <a:noAutofit/>
          </a:bodyPr>
          <a:lstStyle/>
          <a:p>
            <a:pPr marL="342900" lvl="0" indent="-342900" algn="l" rtl="0">
              <a:lnSpc>
                <a:spcPct val="90000"/>
              </a:lnSpc>
              <a:spcBef>
                <a:spcPts val="0"/>
              </a:spcBef>
              <a:spcAft>
                <a:spcPts val="0"/>
              </a:spcAft>
              <a:buSzPts val="1300"/>
              <a:buFont typeface="Calibri"/>
              <a:buAutoNum type="arabicPeriod"/>
            </a:pPr>
            <a:r>
              <a:rPr lang="en" sz="1800">
                <a:latin typeface="Century Gothic"/>
                <a:ea typeface="Century Gothic"/>
                <a:cs typeface="Century Gothic"/>
                <a:sym typeface="Century Gothic"/>
              </a:rPr>
              <a:t>Develop wide reaching state interagency teams that include disability related and non-disability related agencies (e.g., Developmental Disabilities, Vocational Rehabilitation, Department of Labor, Social Security Administration) with a common interest in transition service delivery.</a:t>
            </a:r>
            <a:endParaRPr/>
          </a:p>
          <a:p>
            <a:pPr marL="342900" lvl="0" indent="-342900" algn="l" rtl="0">
              <a:lnSpc>
                <a:spcPct val="90000"/>
              </a:lnSpc>
              <a:spcBef>
                <a:spcPts val="800"/>
              </a:spcBef>
              <a:spcAft>
                <a:spcPts val="0"/>
              </a:spcAft>
              <a:buSzPts val="1300"/>
              <a:buFont typeface="Calibri"/>
              <a:buAutoNum type="arabicPeriod"/>
            </a:pPr>
            <a:r>
              <a:rPr lang="en" sz="1800">
                <a:latin typeface="Century Gothic"/>
                <a:ea typeface="Century Gothic"/>
                <a:cs typeface="Century Gothic"/>
                <a:sym typeface="Century Gothic"/>
              </a:rPr>
              <a:t>Develop an agreed upon vision and mission of transition services and programs.</a:t>
            </a:r>
            <a:endParaRPr/>
          </a:p>
          <a:p>
            <a:pPr marL="342900" lvl="0" indent="-342900" algn="l" rtl="0">
              <a:lnSpc>
                <a:spcPct val="90000"/>
              </a:lnSpc>
              <a:spcBef>
                <a:spcPts val="800"/>
              </a:spcBef>
              <a:spcAft>
                <a:spcPts val="0"/>
              </a:spcAft>
              <a:buSzPts val="1300"/>
              <a:buFont typeface="Calibri"/>
              <a:buAutoNum type="arabicPeriod"/>
            </a:pPr>
            <a:r>
              <a:rPr lang="en" sz="1800">
                <a:latin typeface="Century Gothic"/>
                <a:ea typeface="Century Gothic"/>
                <a:cs typeface="Century Gothic"/>
                <a:sym typeface="Century Gothic"/>
              </a:rPr>
              <a:t>Coordinate the development of policies and procedures for service delivery and sharing of resources by both school and community agencies. </a:t>
            </a:r>
            <a:endParaRPr/>
          </a:p>
        </p:txBody>
      </p:sp>
      <p:pic>
        <p:nvPicPr>
          <p:cNvPr id="544" name="Google Shape;544;p14" descr="A stack of books with a cup of coffe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5391" y="1298864"/>
            <a:ext cx="3240721" cy="272241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2" name="Title 1">
            <a:extLst>
              <a:ext uri="{FF2B5EF4-FFF2-40B4-BE49-F238E27FC236}">
                <a16:creationId xmlns:a16="http://schemas.microsoft.com/office/drawing/2014/main" id="{89679772-38A5-EFAC-AFD7-CFEB62A3B838}"/>
              </a:ext>
            </a:extLst>
          </p:cNvPr>
          <p:cNvSpPr>
            <a:spLocks noGrp="1"/>
          </p:cNvSpPr>
          <p:nvPr>
            <p:ph type="title"/>
          </p:nvPr>
        </p:nvSpPr>
        <p:spPr>
          <a:xfrm>
            <a:off x="0" y="-994172"/>
            <a:ext cx="8675988" cy="994172"/>
          </a:xfrm>
        </p:spPr>
        <p:txBody>
          <a:bodyPr spcFirstLastPara="1" wrap="square" lIns="68575" tIns="34275" rIns="68575" bIns="34275" anchor="b" anchorCtr="0">
            <a:normAutofit/>
          </a:bodyPr>
          <a:lstStyle/>
          <a:p>
            <a:r>
              <a:rPr lang="en-US" dirty="0"/>
              <a:t>Degree and Evidence of Implementation</a:t>
            </a:r>
          </a:p>
        </p:txBody>
      </p:sp>
      <p:pic>
        <p:nvPicPr>
          <p:cNvPr id="550" name="Google Shape;550;p15" descr="Degree and Evidence of Implement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16" descr="Evidence based and research based practic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5035" y="761356"/>
            <a:ext cx="7873930" cy="3805427"/>
          </a:xfrm>
          <a:prstGeom prst="rect">
            <a:avLst/>
          </a:prstGeom>
          <a:noFill/>
          <a:ln>
            <a:noFill/>
          </a:ln>
        </p:spPr>
      </p:pic>
      <p:sp>
        <p:nvSpPr>
          <p:cNvPr id="556" name="Google Shape;556;p16"/>
          <p:cNvSpPr txBox="1">
            <a:spLocks noGrp="1"/>
          </p:cNvSpPr>
          <p:nvPr>
            <p:ph type="title"/>
          </p:nvPr>
        </p:nvSpPr>
        <p:spPr>
          <a:xfrm>
            <a:off x="234006" y="23263"/>
            <a:ext cx="86760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700"/>
              <a:buFont typeface="Montserrat"/>
              <a:buNone/>
            </a:pPr>
            <a:r>
              <a:rPr lang="en"/>
              <a:t>Evidence-Based &amp; Research-Based Practices</a:t>
            </a:r>
            <a:endParaRPr/>
          </a:p>
        </p:txBody>
      </p:sp>
      <p:pic>
        <p:nvPicPr>
          <p:cNvPr id="557" name="Google Shape;557;p16">
            <a:extLst>
              <a:ext uri="{C183D7F6-B498-43B3-948B-1728B52AA6E4}">
                <adec:decorative xmlns:adec="http://schemas.microsoft.com/office/drawing/2017/decorative" val="1"/>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28140" y="3273854"/>
            <a:ext cx="3679584" cy="18463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g35bf737e3e9_0_68"/>
          <p:cNvSpPr txBox="1">
            <a:spLocks noGrp="1"/>
          </p:cNvSpPr>
          <p:nvPr>
            <p:ph type="title"/>
          </p:nvPr>
        </p:nvSpPr>
        <p:spPr>
          <a:xfrm>
            <a:off x="193074" y="273844"/>
            <a:ext cx="86760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What Can You Do?  </a:t>
            </a:r>
            <a:endParaRPr/>
          </a:p>
        </p:txBody>
      </p:sp>
      <p:sp>
        <p:nvSpPr>
          <p:cNvPr id="563" name="Google Shape;563;g35bf737e3e9_0_68"/>
          <p:cNvSpPr txBox="1">
            <a:spLocks noGrp="1"/>
          </p:cNvSpPr>
          <p:nvPr>
            <p:ph type="body" idx="1"/>
          </p:nvPr>
        </p:nvSpPr>
        <p:spPr>
          <a:xfrm>
            <a:off x="193074" y="1369219"/>
            <a:ext cx="8676000" cy="2868600"/>
          </a:xfrm>
          <a:prstGeom prst="rect">
            <a:avLst/>
          </a:prstGeom>
        </p:spPr>
        <p:txBody>
          <a:bodyPr spcFirstLastPara="1" wrap="square" lIns="68575" tIns="34275" rIns="68575" bIns="34275" anchor="t" anchorCtr="0">
            <a:normAutofit fontScale="92500" lnSpcReduction="20000"/>
          </a:bodyPr>
          <a:lstStyle/>
          <a:p>
            <a:pPr marL="457200" lvl="0" indent="-375443" algn="l" rtl="0">
              <a:lnSpc>
                <a:spcPct val="150000"/>
              </a:lnSpc>
              <a:spcBef>
                <a:spcPts val="800"/>
              </a:spcBef>
              <a:spcAft>
                <a:spcPts val="0"/>
              </a:spcAft>
              <a:buSzPct val="104166"/>
              <a:buChar char="→"/>
            </a:pPr>
            <a:r>
              <a:rPr lang="en" sz="2400"/>
              <a:t>Keeping up with the Research </a:t>
            </a:r>
            <a:endParaRPr sz="2400"/>
          </a:p>
          <a:p>
            <a:pPr marL="914400" lvl="1" indent="-375443" algn="l" rtl="0">
              <a:lnSpc>
                <a:spcPct val="150000"/>
              </a:lnSpc>
              <a:spcBef>
                <a:spcPts val="0"/>
              </a:spcBef>
              <a:spcAft>
                <a:spcPts val="0"/>
              </a:spcAft>
              <a:buSzPct val="104166"/>
              <a:buChar char="•"/>
            </a:pPr>
            <a:r>
              <a:rPr lang="en" sz="2400"/>
              <a:t>NTACT:C Resources</a:t>
            </a:r>
            <a:endParaRPr sz="2400"/>
          </a:p>
          <a:p>
            <a:pPr marL="457200" lvl="0" indent="-375443" algn="l" rtl="0">
              <a:lnSpc>
                <a:spcPct val="150000"/>
              </a:lnSpc>
              <a:spcBef>
                <a:spcPts val="0"/>
              </a:spcBef>
              <a:spcAft>
                <a:spcPts val="0"/>
              </a:spcAft>
              <a:buSzPct val="104166"/>
              <a:buChar char="→"/>
            </a:pPr>
            <a:r>
              <a:rPr lang="en" sz="2400"/>
              <a:t>Focus on Practices (student level skills) AND Predictors (program level change)</a:t>
            </a:r>
            <a:endParaRPr sz="2400"/>
          </a:p>
          <a:p>
            <a:pPr marL="457200" lvl="0" indent="-375443" algn="l" rtl="0">
              <a:lnSpc>
                <a:spcPct val="150000"/>
              </a:lnSpc>
              <a:spcBef>
                <a:spcPts val="0"/>
              </a:spcBef>
              <a:spcAft>
                <a:spcPts val="0"/>
              </a:spcAft>
              <a:buSzPct val="104166"/>
              <a:buChar char="→"/>
            </a:pPr>
            <a:r>
              <a:rPr lang="en" sz="2400"/>
              <a:t>EBP and PD: consistently embed transition instruction</a:t>
            </a:r>
            <a:endParaRPr sz="2400"/>
          </a:p>
          <a:p>
            <a:pPr marL="914400" lvl="1" indent="-375443" algn="l" rtl="0">
              <a:lnSpc>
                <a:spcPct val="150000"/>
              </a:lnSpc>
              <a:spcBef>
                <a:spcPts val="0"/>
              </a:spcBef>
              <a:spcAft>
                <a:spcPts val="0"/>
              </a:spcAft>
              <a:buSzPct val="104166"/>
              <a:buChar char="•"/>
            </a:pPr>
            <a:r>
              <a:rPr lang="en" sz="2400"/>
              <a:t>Use the Innovation Configuration! </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34"/>
          <p:cNvSpPr txBox="1">
            <a:spLocks noGrp="1"/>
          </p:cNvSpPr>
          <p:nvPr>
            <p:ph type="title"/>
          </p:nvPr>
        </p:nvSpPr>
        <p:spPr>
          <a:xfrm>
            <a:off x="354725" y="2385491"/>
            <a:ext cx="8514338" cy="994172"/>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150000"/>
              </a:lnSpc>
              <a:spcBef>
                <a:spcPts val="0"/>
              </a:spcBef>
              <a:spcAft>
                <a:spcPts val="0"/>
              </a:spcAft>
              <a:buClr>
                <a:schemeClr val="dk2"/>
              </a:buClr>
              <a:buSzPct val="100000"/>
              <a:buFont typeface="Helvetica Neue"/>
              <a:buNone/>
            </a:pPr>
            <a:r>
              <a:rPr lang="en" sz="3300" dirty="0"/>
              <a:t>Find us on:   </a:t>
            </a:r>
            <a:r>
              <a:rPr lang="en" sz="3300" dirty="0">
                <a:latin typeface="Arial"/>
                <a:ea typeface="Arial"/>
                <a:cs typeface="Arial"/>
                <a:sym typeface="Arial"/>
              </a:rPr>
              <a:t>  </a:t>
            </a:r>
            <a:br>
              <a:rPr lang="en" dirty="0">
                <a:latin typeface="Arial"/>
                <a:ea typeface="Arial"/>
                <a:cs typeface="Arial"/>
                <a:sym typeface="Arial"/>
              </a:rPr>
            </a:br>
            <a:r>
              <a:rPr lang="en" sz="2000" b="0" dirty="0">
                <a:solidFill>
                  <a:schemeClr val="dk1"/>
                </a:solidFill>
                <a:latin typeface="Montserrat Medium"/>
                <a:ea typeface="Montserrat Medium"/>
                <a:cs typeface="Montserrat Medium"/>
                <a:sym typeface="Montserrat Medium"/>
              </a:rPr>
              <a:t>#</a:t>
            </a:r>
            <a:r>
              <a:rPr lang="en" sz="2000" b="0" dirty="0" err="1">
                <a:solidFill>
                  <a:schemeClr val="dk1"/>
                </a:solidFill>
                <a:latin typeface="Montserrat Medium"/>
                <a:ea typeface="Montserrat Medium"/>
                <a:cs typeface="Montserrat Medium"/>
                <a:sym typeface="Montserrat Medium"/>
              </a:rPr>
              <a:t>transitionTA</a:t>
            </a:r>
            <a:r>
              <a:rPr lang="en" sz="2000" b="0" dirty="0">
                <a:solidFill>
                  <a:schemeClr val="dk1"/>
                </a:solidFill>
                <a:latin typeface="Montserrat Medium"/>
                <a:ea typeface="Montserrat Medium"/>
                <a:cs typeface="Montserrat Medium"/>
                <a:sym typeface="Montserrat Medium"/>
              </a:rPr>
              <a:t>  |  </a:t>
            </a:r>
            <a:r>
              <a:rPr lang="en" sz="2000" b="0" dirty="0" err="1">
                <a:solidFill>
                  <a:schemeClr val="dk1"/>
                </a:solidFill>
                <a:latin typeface="Montserrat Medium"/>
                <a:ea typeface="Montserrat Medium"/>
                <a:cs typeface="Montserrat Medium"/>
                <a:sym typeface="Montserrat Medium"/>
              </a:rPr>
              <a:t>transitionTA.org</a:t>
            </a:r>
            <a:r>
              <a:rPr lang="en" sz="2000" b="0" dirty="0">
                <a:solidFill>
                  <a:schemeClr val="dk1"/>
                </a:solidFill>
                <a:latin typeface="Montserrat Medium"/>
                <a:ea typeface="Montserrat Medium"/>
                <a:cs typeface="Montserrat Medium"/>
                <a:sym typeface="Montserrat Medium"/>
              </a:rPr>
              <a:t>  |  </a:t>
            </a:r>
            <a:r>
              <a:rPr lang="en" sz="2000" b="0" u="sng" dirty="0">
                <a:solidFill>
                  <a:schemeClr val="hlink"/>
                </a:solidFill>
                <a:latin typeface="Montserrat"/>
                <a:ea typeface="Montserrat"/>
                <a:cs typeface="Montserrat"/>
                <a:sym typeface="Montserrat"/>
                <a:hlinkClick r:id="rId3"/>
              </a:rPr>
              <a:t>ntact-collab@uncc.edu</a:t>
            </a:r>
            <a:br>
              <a:rPr lang="en" dirty="0"/>
            </a:br>
            <a:br>
              <a:rPr lang="en" dirty="0">
                <a:latin typeface="Arial"/>
                <a:ea typeface="Arial"/>
                <a:cs typeface="Arial"/>
                <a:sym typeface="Arial"/>
              </a:rPr>
            </a:br>
            <a:endParaRPr dirty="0"/>
          </a:p>
        </p:txBody>
      </p:sp>
      <p:pic>
        <p:nvPicPr>
          <p:cNvPr id="570" name="Google Shape;570;p34" descr="Ideas that Work logo&#10;Office of Special Education Programs&#10;U.S. Department of Education"/>
          <p:cNvPicPr preferRelativeResize="0">
            <a:picLocks noGrp="1"/>
          </p:cNvPicPr>
          <p:nvPr>
            <p:ph type="body" idx="1"/>
          </p:nvPr>
        </p:nvPicPr>
        <p:blipFill rotWithShape="1">
          <a:blip r:embed="rId4" cstate="email">
            <a:alphaModFix/>
            <a:extLst>
              <a:ext uri="{28A0092B-C50C-407E-A947-70E740481C1C}">
                <a14:useLocalDpi xmlns:a14="http://schemas.microsoft.com/office/drawing/2010/main"/>
              </a:ext>
            </a:extLst>
          </a:blip>
          <a:srcRect/>
          <a:stretch/>
        </p:blipFill>
        <p:spPr>
          <a:xfrm>
            <a:off x="48985" y="3581028"/>
            <a:ext cx="2237015" cy="1530336"/>
          </a:xfrm>
          <a:prstGeom prst="rect">
            <a:avLst/>
          </a:prstGeom>
          <a:solidFill>
            <a:schemeClr val="lt1"/>
          </a:solidFill>
          <a:ln>
            <a:noFill/>
          </a:ln>
        </p:spPr>
      </p:pic>
      <p:sp>
        <p:nvSpPr>
          <p:cNvPr id="571" name="Google Shape;571;p34"/>
          <p:cNvSpPr txBox="1"/>
          <p:nvPr/>
        </p:nvSpPr>
        <p:spPr>
          <a:xfrm>
            <a:off x="2237015" y="4513319"/>
            <a:ext cx="6089300" cy="57708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dk1"/>
                </a:solidFill>
                <a:latin typeface="Cambria"/>
                <a:ea typeface="Cambria"/>
                <a:cs typeface="Cambria"/>
                <a:sym typeface="Cambria"/>
              </a:rPr>
              <a:t>The contents of this presentation were developed under a grant (H326E200003) from the Department of Education. However, those contents do not necessarily represent the policy of the Department of Education, and you should not assume endorsement by the Federal Government.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Cambria"/>
              <a:ea typeface="Cambria"/>
              <a:cs typeface="Cambria"/>
              <a:sym typeface="Cambr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D507-F945-E27E-108B-6912C7620F97}"/>
              </a:ext>
            </a:extLst>
          </p:cNvPr>
          <p:cNvSpPr>
            <a:spLocks noGrp="1"/>
          </p:cNvSpPr>
          <p:nvPr>
            <p:ph type="title"/>
          </p:nvPr>
        </p:nvSpPr>
        <p:spPr/>
        <p:txBody>
          <a:bodyPr/>
          <a:lstStyle/>
          <a:p>
            <a:r>
              <a:rPr lang="en-US" dirty="0"/>
              <a:t>We value your feedback!</a:t>
            </a:r>
          </a:p>
        </p:txBody>
      </p:sp>
      <p:sp>
        <p:nvSpPr>
          <p:cNvPr id="3" name="Text Placeholder 2">
            <a:extLst>
              <a:ext uri="{FF2B5EF4-FFF2-40B4-BE49-F238E27FC236}">
                <a16:creationId xmlns:a16="http://schemas.microsoft.com/office/drawing/2014/main" id="{C880142B-E23D-ACF4-603C-B10495BC5CB5}"/>
              </a:ext>
            </a:extLst>
          </p:cNvPr>
          <p:cNvSpPr>
            <a:spLocks noGrp="1"/>
          </p:cNvSpPr>
          <p:nvPr>
            <p:ph type="body" idx="1"/>
          </p:nvPr>
        </p:nvSpPr>
        <p:spPr>
          <a:xfrm>
            <a:off x="4425460" y="4098249"/>
            <a:ext cx="4141509" cy="548641"/>
          </a:xfrm>
        </p:spPr>
        <p:txBody>
          <a:bodyPr>
            <a:normAutofit/>
          </a:bodyPr>
          <a:lstStyle/>
          <a:p>
            <a:pPr marL="171450" indent="0" algn="ctr">
              <a:buNone/>
            </a:pPr>
            <a:r>
              <a:rPr lang="en-US" sz="1500" dirty="0">
                <a:hlinkClick r:id="rId2" tooltip="Original URL: https://www.research.net/r/CEEDAR-IC-5-25. Click or tap if you trust this link."/>
              </a:rPr>
              <a:t>www.research.net/r/CEEDAR-IC-5-25</a:t>
            </a:r>
            <a:r>
              <a:rPr lang="en-US" sz="1500" dirty="0"/>
              <a:t> </a:t>
            </a:r>
          </a:p>
        </p:txBody>
      </p:sp>
      <p:pic>
        <p:nvPicPr>
          <p:cNvPr id="5" name="Picture 4" descr="CEEDAR logo">
            <a:extLst>
              <a:ext uri="{FF2B5EF4-FFF2-40B4-BE49-F238E27FC236}">
                <a16:creationId xmlns:a16="http://schemas.microsoft.com/office/drawing/2014/main" id="{E73CF01F-7380-3CCF-6800-6797AD230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6365" y="4565948"/>
            <a:ext cx="2096929" cy="435421"/>
          </a:xfrm>
          <a:prstGeom prst="rect">
            <a:avLst/>
          </a:prstGeom>
        </p:spPr>
      </p:pic>
      <p:pic>
        <p:nvPicPr>
          <p:cNvPr id="1026" name="Picture 2" descr="QR code for eval survey">
            <a:extLst>
              <a:ext uri="{FF2B5EF4-FFF2-40B4-BE49-F238E27FC236}">
                <a16:creationId xmlns:a16="http://schemas.microsoft.com/office/drawing/2014/main" id="{52613D7F-1E83-290C-3E71-901EED28FA6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70615" y="770930"/>
            <a:ext cx="325120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1281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pic>
        <p:nvPicPr>
          <p:cNvPr id="394" name="Google Shape;394;p2" descr="Students smiling"/>
          <p:cNvPicPr preferRelativeResize="0"/>
          <p:nvPr/>
        </p:nvPicPr>
        <p:blipFill rotWithShape="1">
          <a:blip r:embed="rId3">
            <a:alphaModFix/>
          </a:blip>
          <a:srcRect/>
          <a:stretch/>
        </p:blipFill>
        <p:spPr>
          <a:xfrm>
            <a:off x="466725" y="2"/>
            <a:ext cx="8040000" cy="4519725"/>
          </a:xfrm>
          <a:prstGeom prst="rect">
            <a:avLst/>
          </a:prstGeom>
          <a:noFill/>
          <a:ln>
            <a:noFill/>
          </a:ln>
        </p:spPr>
      </p:pic>
      <p:sp>
        <p:nvSpPr>
          <p:cNvPr id="395" name="Google Shape;395;p2"/>
          <p:cNvSpPr txBox="1">
            <a:spLocks noGrp="1"/>
          </p:cNvSpPr>
          <p:nvPr>
            <p:ph type="title"/>
          </p:nvPr>
        </p:nvSpPr>
        <p:spPr>
          <a:xfrm>
            <a:off x="507100" y="295624"/>
            <a:ext cx="8676000" cy="2151300"/>
          </a:xfrm>
          <a:prstGeom prst="rect">
            <a:avLst/>
          </a:prstGeom>
          <a:noFill/>
          <a:ln>
            <a:noFill/>
          </a:ln>
        </p:spPr>
        <p:txBody>
          <a:bodyPr spcFirstLastPara="1" wrap="square" lIns="68575" tIns="68575" rIns="68575" bIns="68575" anchor="t" anchorCtr="0">
            <a:noAutofit/>
          </a:bodyPr>
          <a:lstStyle/>
          <a:p>
            <a:pPr marL="0" lvl="0" indent="0" algn="l" rtl="0">
              <a:lnSpc>
                <a:spcPct val="90000"/>
              </a:lnSpc>
              <a:spcBef>
                <a:spcPts val="0"/>
              </a:spcBef>
              <a:spcAft>
                <a:spcPts val="0"/>
              </a:spcAft>
              <a:buClr>
                <a:schemeClr val="dk1"/>
              </a:buClr>
              <a:buSzPts val="3300"/>
              <a:buFont typeface="Calibri"/>
              <a:buNone/>
            </a:pPr>
            <a:r>
              <a:rPr lang="en" sz="3200"/>
              <a:t>What do you think transition educators need know &amp; should be able to do to support successful student outcomes? </a:t>
            </a: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g35bf737e3e9_0_24"/>
          <p:cNvSpPr txBox="1">
            <a:spLocks noGrp="1"/>
          </p:cNvSpPr>
          <p:nvPr>
            <p:ph type="body" idx="1"/>
          </p:nvPr>
        </p:nvSpPr>
        <p:spPr>
          <a:xfrm>
            <a:off x="368249" y="652022"/>
            <a:ext cx="4305000" cy="618000"/>
          </a:xfrm>
          <a:prstGeom prst="rect">
            <a:avLst/>
          </a:prstGeom>
        </p:spPr>
        <p:txBody>
          <a:bodyPr spcFirstLastPara="1" wrap="square" lIns="68575" tIns="34275" rIns="68575" bIns="34275" anchor="b" anchorCtr="0">
            <a:normAutofit/>
          </a:bodyPr>
          <a:lstStyle/>
          <a:p>
            <a:pPr marL="0" lvl="0" indent="0" algn="ctr" rtl="0">
              <a:spcBef>
                <a:spcPts val="800"/>
              </a:spcBef>
              <a:spcAft>
                <a:spcPts val="0"/>
              </a:spcAft>
              <a:buNone/>
            </a:pPr>
            <a:r>
              <a:rPr lang="en"/>
              <a:t>Secondary Educators	</a:t>
            </a:r>
            <a:endParaRPr/>
          </a:p>
        </p:txBody>
      </p:sp>
      <p:sp>
        <p:nvSpPr>
          <p:cNvPr id="401" name="Google Shape;401;g35bf737e3e9_0_24"/>
          <p:cNvSpPr txBox="1">
            <a:spLocks noGrp="1"/>
          </p:cNvSpPr>
          <p:nvPr>
            <p:ph type="title"/>
          </p:nvPr>
        </p:nvSpPr>
        <p:spPr>
          <a:xfrm>
            <a:off x="233999" y="179794"/>
            <a:ext cx="86760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Who “does” Transition mean??</a:t>
            </a:r>
            <a:endParaRPr/>
          </a:p>
        </p:txBody>
      </p:sp>
      <p:sp>
        <p:nvSpPr>
          <p:cNvPr id="402" name="Google Shape;402;g35bf737e3e9_0_24"/>
          <p:cNvSpPr txBox="1">
            <a:spLocks noGrp="1"/>
          </p:cNvSpPr>
          <p:nvPr>
            <p:ph type="body" idx="1"/>
          </p:nvPr>
        </p:nvSpPr>
        <p:spPr>
          <a:xfrm>
            <a:off x="4361212" y="652022"/>
            <a:ext cx="4305000" cy="618000"/>
          </a:xfrm>
          <a:prstGeom prst="rect">
            <a:avLst/>
          </a:prstGeom>
        </p:spPr>
        <p:txBody>
          <a:bodyPr spcFirstLastPara="1" wrap="square" lIns="68575" tIns="34275" rIns="68575" bIns="34275" anchor="b" anchorCtr="0">
            <a:normAutofit/>
          </a:bodyPr>
          <a:lstStyle/>
          <a:p>
            <a:pPr marL="0" lvl="0" indent="0" algn="ctr" rtl="0">
              <a:spcBef>
                <a:spcPts val="800"/>
              </a:spcBef>
              <a:spcAft>
                <a:spcPts val="0"/>
              </a:spcAft>
              <a:buNone/>
            </a:pPr>
            <a:r>
              <a:rPr lang="en"/>
              <a:t>Transition Personnel	</a:t>
            </a:r>
            <a:endParaRPr/>
          </a:p>
        </p:txBody>
      </p:sp>
      <p:pic>
        <p:nvPicPr>
          <p:cNvPr id="404" name="Google Shape;404;g35bf737e3e9_0_24" descr="diverse high school classroom"/>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36750" y="1270025"/>
            <a:ext cx="3236250" cy="3236250"/>
          </a:xfrm>
          <a:prstGeom prst="rect">
            <a:avLst/>
          </a:prstGeom>
          <a:noFill/>
          <a:ln>
            <a:noFill/>
          </a:ln>
        </p:spPr>
      </p:pic>
      <p:pic>
        <p:nvPicPr>
          <p:cNvPr id="403" name="Google Shape;403;g35bf737e3e9_0_24" descr="Secondary educators"/>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791114" y="1270025"/>
            <a:ext cx="3498561" cy="323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2" name="Title 1">
            <a:extLst>
              <a:ext uri="{FF2B5EF4-FFF2-40B4-BE49-F238E27FC236}">
                <a16:creationId xmlns:a16="http://schemas.microsoft.com/office/drawing/2014/main" id="{ADA9CB19-2B1A-7F60-BC55-87CBEA2E6BCD}"/>
              </a:ext>
            </a:extLst>
          </p:cNvPr>
          <p:cNvSpPr>
            <a:spLocks noGrp="1"/>
          </p:cNvSpPr>
          <p:nvPr>
            <p:ph type="title"/>
          </p:nvPr>
        </p:nvSpPr>
        <p:spPr>
          <a:xfrm>
            <a:off x="193074" y="-994172"/>
            <a:ext cx="8675988" cy="994172"/>
          </a:xfrm>
        </p:spPr>
        <p:txBody>
          <a:bodyPr spcFirstLastPara="1" wrap="square" lIns="68575" tIns="34275" rIns="68575" bIns="34275" anchor="b" anchorCtr="0">
            <a:normAutofit/>
          </a:bodyPr>
          <a:lstStyle/>
          <a:p>
            <a:r>
              <a:rPr lang="en-US" dirty="0"/>
              <a:t>Taxonomy</a:t>
            </a:r>
          </a:p>
        </p:txBody>
      </p:sp>
      <p:pic>
        <p:nvPicPr>
          <p:cNvPr id="409" name="Google Shape;409;g35bf737e3e9_0_13" descr="Taxonomy"/>
          <p:cNvPicPr preferRelativeResize="0"/>
          <p:nvPr/>
        </p:nvPicPr>
        <p:blipFill rotWithShape="1">
          <a:blip r:embed="rId3" cstate="email">
            <a:alphaModFix/>
            <a:extLst>
              <a:ext uri="{28A0092B-C50C-407E-A947-70E740481C1C}">
                <a14:useLocalDpi xmlns:a14="http://schemas.microsoft.com/office/drawing/2010/main"/>
              </a:ext>
            </a:extLst>
          </a:blip>
          <a:srcRect l="4816" t="5276"/>
          <a:stretch/>
        </p:blipFill>
        <p:spPr>
          <a:xfrm>
            <a:off x="1791875" y="0"/>
            <a:ext cx="6138100" cy="4770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
          <p:cNvSpPr txBox="1">
            <a:spLocks noGrp="1"/>
          </p:cNvSpPr>
          <p:nvPr>
            <p:ph type="title"/>
          </p:nvPr>
        </p:nvSpPr>
        <p:spPr>
          <a:xfrm>
            <a:off x="193074" y="273844"/>
            <a:ext cx="86760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2"/>
              </a:buClr>
              <a:buSzPts val="2700"/>
              <a:buFont typeface="Montserrat"/>
              <a:buNone/>
            </a:pPr>
            <a:r>
              <a:rPr lang="en"/>
              <a:t>Does Training Matter?</a:t>
            </a:r>
            <a:endParaRPr/>
          </a:p>
        </p:txBody>
      </p:sp>
      <p:pic>
        <p:nvPicPr>
          <p:cNvPr id="419" name="Google Shape;419;p3" descr="Upward tren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4873" y="1802593"/>
            <a:ext cx="685800" cy="685800"/>
          </a:xfrm>
          <a:prstGeom prst="rect">
            <a:avLst/>
          </a:prstGeom>
          <a:noFill/>
          <a:ln>
            <a:noFill/>
          </a:ln>
        </p:spPr>
      </p:pic>
      <p:pic>
        <p:nvPicPr>
          <p:cNvPr id="420" name="Google Shape;420;p3" descr="Venn diagra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72854" y="1777733"/>
            <a:ext cx="685800" cy="685800"/>
          </a:xfrm>
          <a:prstGeom prst="rect">
            <a:avLst/>
          </a:prstGeom>
          <a:noFill/>
          <a:ln>
            <a:noFill/>
          </a:ln>
        </p:spPr>
      </p:pic>
      <p:pic>
        <p:nvPicPr>
          <p:cNvPr id="421" name="Google Shape;421;p3" descr="Head with gear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14431" y="1777733"/>
            <a:ext cx="685800" cy="685800"/>
          </a:xfrm>
          <a:prstGeom prst="rect">
            <a:avLst/>
          </a:prstGeom>
          <a:noFill/>
          <a:ln>
            <a:noFill/>
          </a:ln>
        </p:spPr>
      </p:pic>
      <p:pic>
        <p:nvPicPr>
          <p:cNvPr id="422" name="Google Shape;422;p3" descr="Help"/>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56008" y="1777733"/>
            <a:ext cx="848826" cy="848826"/>
          </a:xfrm>
          <a:prstGeom prst="rect">
            <a:avLst/>
          </a:prstGeom>
          <a:noFill/>
          <a:ln>
            <a:noFill/>
          </a:ln>
        </p:spPr>
      </p:pic>
      <p:sp>
        <p:nvSpPr>
          <p:cNvPr id="416" name="Google Shape;416;p3"/>
          <p:cNvSpPr txBox="1">
            <a:spLocks noGrp="1"/>
          </p:cNvSpPr>
          <p:nvPr>
            <p:ph type="body" idx="1"/>
          </p:nvPr>
        </p:nvSpPr>
        <p:spPr>
          <a:xfrm>
            <a:off x="337673" y="3022868"/>
            <a:ext cx="1960200" cy="1383300"/>
          </a:xfrm>
          <a:prstGeom prst="rect">
            <a:avLst/>
          </a:prstGeom>
          <a:noFill/>
          <a:ln>
            <a:noFill/>
          </a:ln>
        </p:spPr>
        <p:txBody>
          <a:bodyPr spcFirstLastPara="1" wrap="square" lIns="68575" tIns="34275" rIns="68575" bIns="34275" anchor="t" anchorCtr="0">
            <a:normAutofit/>
          </a:bodyPr>
          <a:lstStyle/>
          <a:p>
            <a:pPr marL="50800" lvl="0" indent="0" algn="ctr" rtl="0">
              <a:lnSpc>
                <a:spcPct val="90000"/>
              </a:lnSpc>
              <a:spcBef>
                <a:spcPts val="800"/>
              </a:spcBef>
              <a:spcAft>
                <a:spcPts val="0"/>
              </a:spcAft>
              <a:buClr>
                <a:schemeClr val="accent2"/>
              </a:buClr>
              <a:buSzPts val="1100"/>
              <a:buNone/>
            </a:pPr>
            <a:r>
              <a:rPr lang="en" sz="1800"/>
              <a:t>Secondary Educators are Prepared to </a:t>
            </a:r>
            <a:r>
              <a:rPr lang="en" sz="1800">
                <a:solidFill>
                  <a:schemeClr val="accent1"/>
                </a:solidFill>
              </a:rPr>
              <a:t>Plan</a:t>
            </a:r>
            <a:r>
              <a:rPr lang="en" sz="1800"/>
              <a:t> but not </a:t>
            </a:r>
            <a:r>
              <a:rPr lang="en" sz="1800">
                <a:solidFill>
                  <a:schemeClr val="accent1"/>
                </a:solidFill>
              </a:rPr>
              <a:t>Act</a:t>
            </a:r>
            <a:endParaRPr>
              <a:solidFill>
                <a:schemeClr val="accent1"/>
              </a:solidFill>
            </a:endParaRPr>
          </a:p>
        </p:txBody>
      </p:sp>
      <p:sp>
        <p:nvSpPr>
          <p:cNvPr id="417" name="Google Shape;417;p3"/>
          <p:cNvSpPr txBox="1">
            <a:spLocks noGrp="1"/>
          </p:cNvSpPr>
          <p:nvPr>
            <p:ph type="body" idx="2"/>
          </p:nvPr>
        </p:nvSpPr>
        <p:spPr>
          <a:xfrm>
            <a:off x="2592129" y="3022868"/>
            <a:ext cx="1847400" cy="1383300"/>
          </a:xfrm>
          <a:prstGeom prst="rect">
            <a:avLst/>
          </a:prstGeom>
          <a:noFill/>
          <a:ln>
            <a:noFill/>
          </a:ln>
        </p:spPr>
        <p:txBody>
          <a:bodyPr spcFirstLastPara="1" wrap="square" lIns="68575" tIns="34275" rIns="68575" bIns="34275" anchor="t" anchorCtr="0">
            <a:normAutofit/>
          </a:bodyPr>
          <a:lstStyle/>
          <a:p>
            <a:pPr marL="50800" lvl="0" indent="0" algn="ctr" rtl="0">
              <a:lnSpc>
                <a:spcPct val="90000"/>
              </a:lnSpc>
              <a:spcBef>
                <a:spcPts val="800"/>
              </a:spcBef>
              <a:spcAft>
                <a:spcPts val="0"/>
              </a:spcAft>
              <a:buClr>
                <a:schemeClr val="accent2"/>
              </a:buClr>
              <a:buSzPts val="1100"/>
              <a:buNone/>
            </a:pPr>
            <a:r>
              <a:rPr lang="en" sz="1800"/>
              <a:t>Are not Sufficiently Prepared with </a:t>
            </a:r>
            <a:r>
              <a:rPr lang="en" sz="1800">
                <a:solidFill>
                  <a:schemeClr val="accent1"/>
                </a:solidFill>
              </a:rPr>
              <a:t>EBPP’s</a:t>
            </a:r>
            <a:endParaRPr>
              <a:solidFill>
                <a:schemeClr val="accent1"/>
              </a:solidFill>
            </a:endParaRPr>
          </a:p>
        </p:txBody>
      </p:sp>
      <p:sp>
        <p:nvSpPr>
          <p:cNvPr id="418" name="Google Shape;418;p3"/>
          <p:cNvSpPr txBox="1">
            <a:spLocks noGrp="1"/>
          </p:cNvSpPr>
          <p:nvPr>
            <p:ph type="body" idx="3"/>
          </p:nvPr>
        </p:nvSpPr>
        <p:spPr>
          <a:xfrm>
            <a:off x="4733706" y="3022868"/>
            <a:ext cx="1847400" cy="1383300"/>
          </a:xfrm>
          <a:prstGeom prst="rect">
            <a:avLst/>
          </a:prstGeom>
          <a:noFill/>
          <a:ln>
            <a:noFill/>
          </a:ln>
        </p:spPr>
        <p:txBody>
          <a:bodyPr spcFirstLastPara="1" wrap="square" lIns="68575" tIns="34275" rIns="68575" bIns="34275" anchor="t" anchorCtr="0">
            <a:normAutofit/>
          </a:bodyPr>
          <a:lstStyle/>
          <a:p>
            <a:pPr marL="50800" lvl="0" indent="0" algn="ctr" rtl="0">
              <a:lnSpc>
                <a:spcPct val="90000"/>
              </a:lnSpc>
              <a:spcBef>
                <a:spcPts val="800"/>
              </a:spcBef>
              <a:spcAft>
                <a:spcPts val="0"/>
              </a:spcAft>
              <a:buClr>
                <a:srgbClr val="8DA9DB"/>
              </a:buClr>
              <a:buSzPts val="1100"/>
              <a:buNone/>
            </a:pPr>
            <a:r>
              <a:rPr lang="en" sz="1800">
                <a:solidFill>
                  <a:schemeClr val="accent1"/>
                </a:solidFill>
              </a:rPr>
              <a:t>Formal Training </a:t>
            </a:r>
            <a:r>
              <a:rPr lang="en" sz="1800"/>
              <a:t>(EPP &amp; PD) Matters the Most</a:t>
            </a:r>
            <a:endParaRPr/>
          </a:p>
        </p:txBody>
      </p:sp>
      <p:sp>
        <p:nvSpPr>
          <p:cNvPr id="423" name="Google Shape;423;p3"/>
          <p:cNvSpPr txBox="1"/>
          <p:nvPr/>
        </p:nvSpPr>
        <p:spPr>
          <a:xfrm>
            <a:off x="2353963" y="4636097"/>
            <a:ext cx="61413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Calibri"/>
                <a:ea typeface="Calibri"/>
                <a:cs typeface="Calibri"/>
                <a:sym typeface="Calibri"/>
              </a:rPr>
              <a:t>Morningstar, M. E., &amp; Benitez, D. T. (2013). Teacher training matters: The results of a multistate survey of secondary special educators regarding transition from school to adulthood. </a:t>
            </a:r>
            <a:r>
              <a:rPr lang="en" sz="900" b="0" i="1" u="none" strike="noStrike" cap="none">
                <a:solidFill>
                  <a:schemeClr val="dk1"/>
                </a:solidFill>
                <a:latin typeface="Calibri"/>
                <a:ea typeface="Calibri"/>
                <a:cs typeface="Calibri"/>
                <a:sym typeface="Calibri"/>
              </a:rPr>
              <a:t>Teacher Education and Special Education</a:t>
            </a:r>
            <a:r>
              <a:rPr lang="en" sz="900" b="0" i="0" u="none" strike="noStrike" cap="none">
                <a:solidFill>
                  <a:schemeClr val="dk1"/>
                </a:solidFill>
                <a:latin typeface="Calibri"/>
                <a:ea typeface="Calibri"/>
                <a:cs typeface="Calibri"/>
                <a:sym typeface="Calibri"/>
              </a:rPr>
              <a:t>, </a:t>
            </a:r>
            <a:r>
              <a:rPr lang="en" sz="900" b="0" i="1" u="none" strike="noStrike" cap="none">
                <a:solidFill>
                  <a:schemeClr val="dk1"/>
                </a:solidFill>
                <a:latin typeface="Calibri"/>
                <a:ea typeface="Calibri"/>
                <a:cs typeface="Calibri"/>
                <a:sym typeface="Calibri"/>
              </a:rPr>
              <a:t>36</a:t>
            </a:r>
            <a:r>
              <a:rPr lang="en" sz="900" b="0" i="0" u="none" strike="noStrike" cap="none">
                <a:solidFill>
                  <a:schemeClr val="dk1"/>
                </a:solidFill>
                <a:latin typeface="Calibri"/>
                <a:ea typeface="Calibri"/>
                <a:cs typeface="Calibri"/>
                <a:sym typeface="Calibri"/>
              </a:rPr>
              <a:t>, 51–64.</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300"/>
              <a:buFont typeface="Calibri"/>
              <a:buNone/>
            </a:pPr>
            <a:r>
              <a:rPr lang="en"/>
              <a:t>What about Educator Preparation Programs &amp; Transition?</a:t>
            </a:r>
            <a:endParaRPr/>
          </a:p>
        </p:txBody>
      </p:sp>
      <p:pic>
        <p:nvPicPr>
          <p:cNvPr id="434" name="Google Shape;434;p4" descr="Upward tren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4873" y="1802593"/>
            <a:ext cx="685800" cy="685800"/>
          </a:xfrm>
          <a:prstGeom prst="rect">
            <a:avLst/>
          </a:prstGeom>
          <a:noFill/>
          <a:ln>
            <a:noFill/>
          </a:ln>
        </p:spPr>
      </p:pic>
      <p:pic>
        <p:nvPicPr>
          <p:cNvPr id="435" name="Google Shape;435;p4" descr="Venn diagra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72854" y="1777733"/>
            <a:ext cx="685800" cy="685800"/>
          </a:xfrm>
          <a:prstGeom prst="rect">
            <a:avLst/>
          </a:prstGeom>
          <a:noFill/>
          <a:ln>
            <a:noFill/>
          </a:ln>
        </p:spPr>
      </p:pic>
      <p:pic>
        <p:nvPicPr>
          <p:cNvPr id="436" name="Google Shape;436;p4" descr="Head with gear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314431" y="1777733"/>
            <a:ext cx="685800" cy="685800"/>
          </a:xfrm>
          <a:prstGeom prst="rect">
            <a:avLst/>
          </a:prstGeom>
          <a:noFill/>
          <a:ln>
            <a:noFill/>
          </a:ln>
        </p:spPr>
      </p:pic>
      <p:pic>
        <p:nvPicPr>
          <p:cNvPr id="437" name="Google Shape;437;p4" descr="Magnifying glas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462379" y="1780916"/>
            <a:ext cx="685800" cy="685800"/>
          </a:xfrm>
          <a:prstGeom prst="rect">
            <a:avLst/>
          </a:prstGeom>
          <a:noFill/>
          <a:ln>
            <a:noFill/>
          </a:ln>
        </p:spPr>
      </p:pic>
      <p:sp>
        <p:nvSpPr>
          <p:cNvPr id="430" name="Google Shape;430;p4"/>
          <p:cNvSpPr txBox="1">
            <a:spLocks noGrp="1"/>
          </p:cNvSpPr>
          <p:nvPr>
            <p:ph type="body" idx="1"/>
          </p:nvPr>
        </p:nvSpPr>
        <p:spPr>
          <a:xfrm>
            <a:off x="337674" y="3022868"/>
            <a:ext cx="1960200" cy="13833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2"/>
              </a:buClr>
              <a:buSzPts val="1800"/>
              <a:buNone/>
            </a:pPr>
            <a:r>
              <a:rPr lang="en" sz="1800"/>
              <a:t>46% reported a Stand-alone Transition Course </a:t>
            </a:r>
            <a:endParaRPr/>
          </a:p>
        </p:txBody>
      </p:sp>
      <p:sp>
        <p:nvSpPr>
          <p:cNvPr id="431" name="Google Shape;431;p4"/>
          <p:cNvSpPr txBox="1">
            <a:spLocks noGrp="1"/>
          </p:cNvSpPr>
          <p:nvPr>
            <p:ph type="body" idx="2"/>
          </p:nvPr>
        </p:nvSpPr>
        <p:spPr>
          <a:xfrm>
            <a:off x="2592129" y="3022868"/>
            <a:ext cx="1847400" cy="13833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2"/>
              </a:buClr>
              <a:buSzPts val="1800"/>
              <a:buNone/>
            </a:pPr>
            <a:r>
              <a:rPr lang="en" sz="1800"/>
              <a:t>Most focus on </a:t>
            </a:r>
            <a:r>
              <a:rPr lang="en" sz="1800" i="1"/>
              <a:t>Transition &amp; Instructional Planning</a:t>
            </a:r>
            <a:endParaRPr/>
          </a:p>
        </p:txBody>
      </p:sp>
      <p:sp>
        <p:nvSpPr>
          <p:cNvPr id="432" name="Google Shape;432;p4"/>
          <p:cNvSpPr txBox="1">
            <a:spLocks noGrp="1"/>
          </p:cNvSpPr>
          <p:nvPr>
            <p:ph type="body" idx="3"/>
          </p:nvPr>
        </p:nvSpPr>
        <p:spPr>
          <a:xfrm>
            <a:off x="4733706" y="3022868"/>
            <a:ext cx="1847400" cy="13833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2"/>
              </a:buClr>
              <a:buSzPts val="1800"/>
              <a:buNone/>
            </a:pPr>
            <a:r>
              <a:rPr lang="en" sz="1800"/>
              <a:t>Least Prepared in </a:t>
            </a:r>
            <a:r>
              <a:rPr lang="en" sz="1800" i="1"/>
              <a:t>Implementing Transition Practices</a:t>
            </a:r>
            <a:endParaRPr/>
          </a:p>
        </p:txBody>
      </p:sp>
      <p:sp>
        <p:nvSpPr>
          <p:cNvPr id="433" name="Google Shape;433;p4"/>
          <p:cNvSpPr txBox="1">
            <a:spLocks noGrp="1"/>
          </p:cNvSpPr>
          <p:nvPr>
            <p:ph type="body" idx="4"/>
          </p:nvPr>
        </p:nvSpPr>
        <p:spPr>
          <a:xfrm>
            <a:off x="6895424" y="3022868"/>
            <a:ext cx="1847400" cy="13833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Clr>
                <a:schemeClr val="accent2"/>
              </a:buClr>
              <a:buSzPts val="1800"/>
              <a:buNone/>
            </a:pPr>
            <a:r>
              <a:rPr lang="en" sz="1800"/>
              <a:t>Learning was Mostly Didactic &amp;  Application was Limited</a:t>
            </a:r>
            <a:endParaRPr/>
          </a:p>
        </p:txBody>
      </p:sp>
      <p:sp>
        <p:nvSpPr>
          <p:cNvPr id="438" name="Google Shape;438;p4"/>
          <p:cNvSpPr txBox="1"/>
          <p:nvPr/>
        </p:nvSpPr>
        <p:spPr>
          <a:xfrm>
            <a:off x="2562164" y="4728002"/>
            <a:ext cx="6876300" cy="4080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chemeClr val="dk1"/>
                </a:solidFill>
                <a:latin typeface="Calibri"/>
                <a:ea typeface="Calibri"/>
                <a:cs typeface="Calibri"/>
                <a:sym typeface="Calibri"/>
              </a:rPr>
              <a:t>Morningstar, M. E., Hirano, K. A., et al., (2017). Examining the status of transition-focused content within educator preparation programs. </a:t>
            </a:r>
            <a:r>
              <a:rPr lang="en" sz="1100" b="0" i="1" u="none" strike="noStrike" cap="none">
                <a:solidFill>
                  <a:schemeClr val="dk1"/>
                </a:solidFill>
                <a:latin typeface="Calibri"/>
                <a:ea typeface="Calibri"/>
                <a:cs typeface="Calibri"/>
                <a:sym typeface="Calibri"/>
              </a:rPr>
              <a:t>Career Development and Transition for Exceptional Individuals</a:t>
            </a:r>
            <a:r>
              <a:rPr lang="en" sz="1100" b="0" i="0" u="none" strike="noStrike" cap="none">
                <a:solidFill>
                  <a:schemeClr val="dk1"/>
                </a:solidFill>
                <a:latin typeface="Calibri"/>
                <a:ea typeface="Calibri"/>
                <a:cs typeface="Calibri"/>
                <a:sym typeface="Calibri"/>
              </a:rPr>
              <a:t>, </a:t>
            </a:r>
            <a:r>
              <a:rPr lang="en" sz="1100" b="0" i="1" u="none" strike="noStrike" cap="none">
                <a:solidFill>
                  <a:schemeClr val="dk1"/>
                </a:solidFill>
                <a:latin typeface="Calibri"/>
                <a:ea typeface="Calibri"/>
                <a:cs typeface="Calibri"/>
                <a:sym typeface="Calibri"/>
              </a:rPr>
              <a:t>41</a:t>
            </a:r>
            <a:r>
              <a:rPr lang="en" sz="1100" b="0" i="0" u="none" strike="noStrike" cap="none">
                <a:solidFill>
                  <a:schemeClr val="dk1"/>
                </a:solidFill>
                <a:latin typeface="Calibri"/>
                <a:ea typeface="Calibri"/>
                <a:cs typeface="Calibri"/>
                <a:sym typeface="Calibri"/>
              </a:rPr>
              <a:t>(1), 4-15.</a:t>
            </a:r>
            <a:endParaRPr sz="11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g35bf737e3e9_0_50"/>
          <p:cNvSpPr txBox="1">
            <a:spLocks noGrp="1"/>
          </p:cNvSpPr>
          <p:nvPr>
            <p:ph type="title"/>
          </p:nvPr>
        </p:nvSpPr>
        <p:spPr>
          <a:xfrm>
            <a:off x="0" y="-834056"/>
            <a:ext cx="8676000" cy="834056"/>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t>Level of Agreement</a:t>
            </a:r>
            <a:endParaRPr dirty="0"/>
          </a:p>
        </p:txBody>
      </p:sp>
      <p:sp>
        <p:nvSpPr>
          <p:cNvPr id="444" name="Google Shape;444;g35bf737e3e9_0_50"/>
          <p:cNvSpPr txBox="1">
            <a:spLocks noGrp="1"/>
          </p:cNvSpPr>
          <p:nvPr>
            <p:ph type="body" idx="1"/>
          </p:nvPr>
        </p:nvSpPr>
        <p:spPr>
          <a:xfrm>
            <a:off x="193074" y="1369219"/>
            <a:ext cx="8676000" cy="2868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45" name="Google Shape;445;g35bf737e3e9_0_50" descr="Level of Agreemen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g35bf737e3e9_0_56"/>
          <p:cNvSpPr txBox="1">
            <a:spLocks noGrp="1"/>
          </p:cNvSpPr>
          <p:nvPr>
            <p:ph type="title"/>
          </p:nvPr>
        </p:nvSpPr>
        <p:spPr>
          <a:xfrm>
            <a:off x="0" y="-739358"/>
            <a:ext cx="86760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US" dirty="0"/>
              <a:t>Importance</a:t>
            </a:r>
            <a:endParaRPr dirty="0"/>
          </a:p>
        </p:txBody>
      </p:sp>
      <p:sp>
        <p:nvSpPr>
          <p:cNvPr id="451" name="Google Shape;451;g35bf737e3e9_0_56"/>
          <p:cNvSpPr txBox="1">
            <a:spLocks noGrp="1"/>
          </p:cNvSpPr>
          <p:nvPr>
            <p:ph type="body" idx="1"/>
          </p:nvPr>
        </p:nvSpPr>
        <p:spPr>
          <a:xfrm>
            <a:off x="193074" y="1369219"/>
            <a:ext cx="8676000" cy="2868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endParaRPr/>
          </a:p>
        </p:txBody>
      </p:sp>
      <p:pic>
        <p:nvPicPr>
          <p:cNvPr id="452" name="Google Shape;452;g35bf737e3e9_0_56" descr="Importanc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Tree>
  </p:cSld>
  <p:clrMapOvr>
    <a:masterClrMapping/>
  </p:clrMapOvr>
</p:sld>
</file>

<file path=ppt/theme/theme1.xml><?xml version="1.0" encoding="utf-8"?>
<a:theme xmlns:a="http://schemas.openxmlformats.org/drawingml/2006/main" name="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TACT-TheCollaborative">
  <a:themeElements>
    <a:clrScheme name="NTACT-The Collaborative">
      <a:dk1>
        <a:srgbClr val="000000"/>
      </a:dk1>
      <a:lt1>
        <a:srgbClr val="FFFFFF"/>
      </a:lt1>
      <a:dk2>
        <a:srgbClr val="303077"/>
      </a:dk2>
      <a:lt2>
        <a:srgbClr val="E7E6E6"/>
      </a:lt2>
      <a:accent1>
        <a:srgbClr val="0067B2"/>
      </a:accent1>
      <a:accent2>
        <a:srgbClr val="652C8F"/>
      </a:accent2>
      <a:accent3>
        <a:srgbClr val="A5A5A5"/>
      </a:accent3>
      <a:accent4>
        <a:srgbClr val="F46138"/>
      </a:accent4>
      <a:accent5>
        <a:srgbClr val="009438"/>
      </a:accent5>
      <a:accent6>
        <a:srgbClr val="7045BB"/>
      </a:accent6>
      <a:hlink>
        <a:srgbClr val="672A8F"/>
      </a:hlink>
      <a:folHlink>
        <a:srgbClr val="672A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1637</Words>
  <Application>Microsoft Office PowerPoint</Application>
  <PresentationFormat>On-screen Show (16:9)</PresentationFormat>
  <Paragraphs>141</Paragraphs>
  <Slides>25</Slides>
  <Notes>24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25</vt:i4>
      </vt:variant>
    </vt:vector>
  </HeadingPairs>
  <TitlesOfParts>
    <vt:vector size="39" baseType="lpstr">
      <vt:lpstr>Montserrat</vt:lpstr>
      <vt:lpstr>Montserrat Medium</vt:lpstr>
      <vt:lpstr>Helvetica Neue</vt:lpstr>
      <vt:lpstr>Arial</vt:lpstr>
      <vt:lpstr>Times New Roman</vt:lpstr>
      <vt:lpstr>Georgia</vt:lpstr>
      <vt:lpstr>Arial Narrow</vt:lpstr>
      <vt:lpstr>Calibri</vt:lpstr>
      <vt:lpstr>Cambria</vt:lpstr>
      <vt:lpstr>Century Gothic</vt:lpstr>
      <vt:lpstr>NTR</vt:lpstr>
      <vt:lpstr>NTACT-TheCollaborative</vt:lpstr>
      <vt:lpstr>NTACT-TheCollaborative</vt:lpstr>
      <vt:lpstr>1_NTACT-TheCollaborative</vt:lpstr>
      <vt:lpstr>Teacher Preparation and Professional Development to Deliver Evidence-Based Transition Planning and Services for Youth with Disabilities</vt:lpstr>
      <vt:lpstr>IC Overview</vt:lpstr>
      <vt:lpstr>What do you think transition educators need know &amp; should be able to do to support successful student outcomes? </vt:lpstr>
      <vt:lpstr>Who “does” Transition mean??</vt:lpstr>
      <vt:lpstr>Taxonomy</vt:lpstr>
      <vt:lpstr>Does Training Matter?</vt:lpstr>
      <vt:lpstr>What about Educator Preparation Programs &amp; Transition?</vt:lpstr>
      <vt:lpstr>Level of Agreement</vt:lpstr>
      <vt:lpstr>Importance</vt:lpstr>
      <vt:lpstr>Ways Transition Content is Provided</vt:lpstr>
      <vt:lpstr>What can we do to ensure professional development is effective?</vt:lpstr>
      <vt:lpstr>Improving PD</vt:lpstr>
      <vt:lpstr>What Predicted Post-Secondary School Success?</vt:lpstr>
      <vt:lpstr>23 Predictors</vt:lpstr>
      <vt:lpstr>Why Implement  Predictors of Postschool Success?</vt:lpstr>
      <vt:lpstr>Predictor School/District  Implementation Self-Assessment</vt:lpstr>
      <vt:lpstr>Predictor Implementation</vt:lpstr>
      <vt:lpstr>Using/Scoring the PISA</vt:lpstr>
      <vt:lpstr> Interagency Collaboration</vt:lpstr>
      <vt:lpstr>Interagency Collaboration:  Program Characteristics</vt:lpstr>
      <vt:lpstr>Degree and Evidence of Implementation</vt:lpstr>
      <vt:lpstr>Evidence-Based &amp; Research-Based Practices</vt:lpstr>
      <vt:lpstr>What Can You Do?  </vt:lpstr>
      <vt:lpstr>Find us on:      #transitionTA  |  transitionTA.org  |  ntact-collab@uncc.edu  </vt:lpstr>
      <vt:lpstr>We value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Wuthrich, Mathilde</cp:lastModifiedBy>
  <cp:revision>3</cp:revision>
  <dcterms:modified xsi:type="dcterms:W3CDTF">2026-04-15T20:14:13Z</dcterms:modified>
</cp:coreProperties>
</file>