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94" r:id="rId1"/>
    <p:sldMasterId id="2147483695" r:id="rId2"/>
    <p:sldMasterId id="2147483696" r:id="rId3"/>
  </p:sldMasterIdLst>
  <p:notesMasterIdLst>
    <p:notesMasterId r:id="rId35"/>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Lst>
  <p:sldSz cx="12192000" cy="6858000"/>
  <p:notesSz cx="6858000" cy="9144000"/>
  <p:embeddedFontLst>
    <p:embeddedFont>
      <p:font typeface="Aharoni" panose="02010803020104030203" pitchFamily="2" charset="-79"/>
      <p:bold r:id="rId36"/>
    </p:embeddedFont>
    <p:embeddedFont>
      <p:font typeface="Candara" panose="020E0502030303020204" pitchFamily="34" charset="0"/>
      <p:regular r:id="rId37"/>
      <p:bold r:id="rId38"/>
      <p:italic r:id="rId39"/>
      <p:boldItalic r:id="rId40"/>
    </p:embeddedFont>
    <p:embeddedFont>
      <p:font typeface="IBM Plex Sans" panose="020B0503050203000203" pitchFamily="34" charset="0"/>
      <p:regular r:id="rId41"/>
      <p:bold r:id="rId42"/>
      <p:italic r:id="rId43"/>
      <p:boldItalic r:id="rId44"/>
    </p:embeddedFont>
    <p:embeddedFont>
      <p:font typeface="IBM Plex Sans Light" panose="020B0403050203000203" pitchFamily="34" charset="0"/>
      <p:regular r:id="rId45"/>
      <p:bold r:id="rId46"/>
      <p:italic r:id="rId47"/>
      <p:boldItalic r:id="rId48"/>
    </p:embeddedFont>
    <p:embeddedFont>
      <p:font typeface="IBM Plex Sans Medium" panose="020B0603050203000203" pitchFamily="34" charset="0"/>
      <p:regular r:id="rId49"/>
      <p:bold r:id="rId50"/>
      <p:italic r:id="rId51"/>
      <p:boldItalic r:id="rId52"/>
    </p:embeddedFont>
    <p:embeddedFont>
      <p:font typeface="IBM Plex Serif" panose="02060503050406000203" pitchFamily="18" charset="0"/>
      <p:regular r:id="rId53"/>
      <p:bold r:id="rId54"/>
      <p:italic r:id="rId55"/>
      <p:boldItalic r:id="rId56"/>
    </p:embeddedFont>
    <p:embeddedFont>
      <p:font typeface="Lato" panose="020F0502020204030203" pitchFamily="34" charset="0"/>
      <p:regular r:id="rId57"/>
      <p:bold r:id="rId58"/>
      <p:italic r:id="rId59"/>
      <p:boldItalic r:id="rId60"/>
    </p:embeddedFont>
    <p:embeddedFont>
      <p:font typeface="Lato Light" panose="020F0502020204030203" pitchFamily="34" charset="0"/>
      <p:regular r:id="rId61"/>
      <p:bold r:id="rId62"/>
      <p:italic r:id="rId63"/>
      <p:boldItalic r:id="rId6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9C56644-5F73-458B-B63C-4C6A85A16423}">
  <a:tblStyle styleId="{69C56644-5F73-458B-B63C-4C6A85A16423}" styleName="Table_0">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B10FA2A0-93CF-45DE-9FB7-15E32574BA86}" styleName="Table_1">
    <a:wholeTbl>
      <a:tcTxStyle b="off" i="off">
        <a:font>
          <a:latin typeface="Aptos"/>
          <a:ea typeface="Aptos"/>
          <a:cs typeface="Aptos"/>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7E9EC"/>
          </a:solidFill>
        </a:fill>
      </a:tcStyle>
    </a:wholeTbl>
    <a:band1H>
      <a:tcTxStyle/>
      <a:tcStyle>
        <a:tcBdr/>
        <a:fill>
          <a:solidFill>
            <a:srgbClr val="CAD1D8"/>
          </a:solidFill>
        </a:fill>
      </a:tcStyle>
    </a:band1H>
    <a:band2H>
      <a:tcTxStyle/>
      <a:tcStyle>
        <a:tcBdr/>
      </a:tcStyle>
    </a:band2H>
    <a:band1V>
      <a:tcTxStyle/>
      <a:tcStyle>
        <a:tcBdr/>
        <a:fill>
          <a:solidFill>
            <a:srgbClr val="CAD1D8"/>
          </a:solidFill>
        </a:fill>
      </a:tcStyle>
    </a:band1V>
    <a:band2V>
      <a:tcTxStyle/>
      <a:tcStyle>
        <a:tcBdr/>
      </a:tcStyle>
    </a:band2V>
    <a:lastCol>
      <a:tcTxStyle b="on" i="off">
        <a:font>
          <a:latin typeface="Aptos"/>
          <a:ea typeface="Aptos"/>
          <a:cs typeface="Aptos"/>
        </a:font>
        <a:schemeClr val="lt1"/>
      </a:tcTxStyle>
      <a:tcStyle>
        <a:tcBdr/>
        <a:fill>
          <a:solidFill>
            <a:schemeClr val="accent1"/>
          </a:solidFill>
        </a:fill>
      </a:tcStyle>
    </a:lastCol>
    <a:firstCol>
      <a:tcTxStyle b="on" i="off">
        <a:font>
          <a:latin typeface="Aptos"/>
          <a:ea typeface="Aptos"/>
          <a:cs typeface="Aptos"/>
        </a:font>
        <a:schemeClr val="lt1"/>
      </a:tcTxStyle>
      <a:tcStyle>
        <a:tcBdr/>
        <a:fill>
          <a:solidFill>
            <a:schemeClr val="accent1"/>
          </a:solidFill>
        </a:fill>
      </a:tcStyle>
    </a:firstCol>
    <a:lastRow>
      <a:tcTxStyle b="on" i="off">
        <a:font>
          <a:latin typeface="Aptos"/>
          <a:ea typeface="Aptos"/>
          <a:cs typeface="Aptos"/>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Aptos"/>
          <a:ea typeface="Aptos"/>
          <a:cs typeface="Aptos"/>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 styleId="{DFA19A6B-302A-47BA-B6F7-E4EAF5BE9406}" styleName="Table_2">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88" autoAdjust="0"/>
    <p:restoredTop sz="94641" autoAdjust="0"/>
  </p:normalViewPr>
  <p:slideViewPr>
    <p:cSldViewPr snapToGrid="0">
      <p:cViewPr varScale="1">
        <p:scale>
          <a:sx n="78" d="100"/>
          <a:sy n="78" d="100"/>
        </p:scale>
        <p:origin x="854" y="62"/>
      </p:cViewPr>
      <p:guideLst/>
    </p:cSldViewPr>
  </p:slideViewPr>
  <p:outlineViewPr>
    <p:cViewPr>
      <p:scale>
        <a:sx n="33" d="100"/>
        <a:sy n="33" d="100"/>
      </p:scale>
      <p:origin x="0" y="-3504"/>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font" Target="fonts/font7.fntdata"/><Relationship Id="rId47" Type="http://schemas.openxmlformats.org/officeDocument/2006/relationships/font" Target="fonts/font12.fntdata"/><Relationship Id="rId50" Type="http://schemas.openxmlformats.org/officeDocument/2006/relationships/font" Target="fonts/font15.fntdata"/><Relationship Id="rId55" Type="http://schemas.openxmlformats.org/officeDocument/2006/relationships/font" Target="fonts/font20.fntdata"/><Relationship Id="rId63" Type="http://schemas.openxmlformats.org/officeDocument/2006/relationships/font" Target="fonts/font28.fntdata"/><Relationship Id="rId68"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font" Target="fonts/font10.fntdata"/><Relationship Id="rId53" Type="http://schemas.openxmlformats.org/officeDocument/2006/relationships/font" Target="fonts/font18.fntdata"/><Relationship Id="rId58" Type="http://schemas.openxmlformats.org/officeDocument/2006/relationships/font" Target="fonts/font23.fntdata"/><Relationship Id="rId66" Type="http://schemas.openxmlformats.org/officeDocument/2006/relationships/viewProps" Target="viewProps.xml"/><Relationship Id="rId5" Type="http://schemas.openxmlformats.org/officeDocument/2006/relationships/slide" Target="slides/slide2.xml"/><Relationship Id="rId61" Type="http://schemas.openxmlformats.org/officeDocument/2006/relationships/font" Target="fonts/font26.fntdata"/><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notesMaster" Target="notesMasters/notesMaster1.xml"/><Relationship Id="rId43" Type="http://schemas.openxmlformats.org/officeDocument/2006/relationships/font" Target="fonts/font8.fntdata"/><Relationship Id="rId48" Type="http://schemas.openxmlformats.org/officeDocument/2006/relationships/font" Target="fonts/font13.fntdata"/><Relationship Id="rId56" Type="http://schemas.openxmlformats.org/officeDocument/2006/relationships/font" Target="fonts/font21.fntdata"/><Relationship Id="rId64" Type="http://schemas.openxmlformats.org/officeDocument/2006/relationships/font" Target="fonts/font29.fntdata"/><Relationship Id="rId8" Type="http://schemas.openxmlformats.org/officeDocument/2006/relationships/slide" Target="slides/slide5.xml"/><Relationship Id="rId51" Type="http://schemas.openxmlformats.org/officeDocument/2006/relationships/font" Target="fonts/font16.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font" Target="fonts/font3.fntdata"/><Relationship Id="rId46" Type="http://schemas.openxmlformats.org/officeDocument/2006/relationships/font" Target="fonts/font11.fntdata"/><Relationship Id="rId59" Type="http://schemas.openxmlformats.org/officeDocument/2006/relationships/font" Target="fonts/font24.fntdata"/><Relationship Id="rId67" Type="http://schemas.openxmlformats.org/officeDocument/2006/relationships/theme" Target="theme/theme1.xml"/><Relationship Id="rId20" Type="http://schemas.openxmlformats.org/officeDocument/2006/relationships/slide" Target="slides/slide17.xml"/><Relationship Id="rId41" Type="http://schemas.openxmlformats.org/officeDocument/2006/relationships/font" Target="fonts/font6.fntdata"/><Relationship Id="rId54" Type="http://schemas.openxmlformats.org/officeDocument/2006/relationships/font" Target="fonts/font19.fntdata"/><Relationship Id="rId62" Type="http://schemas.openxmlformats.org/officeDocument/2006/relationships/font" Target="fonts/font27.fntdata"/><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font" Target="fonts/font1.fntdata"/><Relationship Id="rId49" Type="http://schemas.openxmlformats.org/officeDocument/2006/relationships/font" Target="fonts/font14.fntdata"/><Relationship Id="rId57" Type="http://schemas.openxmlformats.org/officeDocument/2006/relationships/font" Target="fonts/font22.fntdata"/><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font" Target="fonts/font9.fntdata"/><Relationship Id="rId52" Type="http://schemas.openxmlformats.org/officeDocument/2006/relationships/font" Target="fonts/font17.fntdata"/><Relationship Id="rId60" Type="http://schemas.openxmlformats.org/officeDocument/2006/relationships/font" Target="fonts/font25.fntdata"/><Relationship Id="rId65"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font" Target="fonts/font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www.surveymonkey.com/r/2025CEEDARTAG"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drive.google.com/drive/folders/1CW8GKw9fwG73IsnMK6pQFKcDzfahMjhQ?usp=drive_link"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
        <p:cNvGrpSpPr/>
        <p:nvPr/>
      </p:nvGrpSpPr>
      <p:grpSpPr>
        <a:xfrm>
          <a:off x="0" y="0"/>
          <a:ext cx="0" cy="0"/>
          <a:chOff x="0" y="0"/>
          <a:chExt cx="0" cy="0"/>
        </a:xfrm>
      </p:grpSpPr>
      <p:sp>
        <p:nvSpPr>
          <p:cNvPr id="489" name="Google Shape;489;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0" name="Google Shape;490;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Abby: Make everyone co-hosts</a:t>
            </a:r>
            <a:endParaRPr/>
          </a:p>
          <a:p>
            <a:pPr marL="0" lvl="0" indent="0" algn="l" rtl="0">
              <a:lnSpc>
                <a:spcPct val="100000"/>
              </a:lnSpc>
              <a:spcBef>
                <a:spcPts val="0"/>
              </a:spcBef>
              <a:spcAft>
                <a:spcPts val="0"/>
              </a:spcAft>
              <a:buSzPts val="1400"/>
              <a:buNone/>
            </a:pPr>
            <a:r>
              <a:rPr lang="en-US"/>
              <a:t>Speaker: Abby</a:t>
            </a:r>
            <a:endParaRPr/>
          </a:p>
          <a:p>
            <a:pPr marL="0" lvl="0" indent="0" algn="l" rtl="0">
              <a:lnSpc>
                <a:spcPct val="100000"/>
              </a:lnSpc>
              <a:spcBef>
                <a:spcPts val="0"/>
              </a:spcBef>
              <a:spcAft>
                <a:spcPts val="0"/>
              </a:spcAft>
              <a:buSzPts val="1400"/>
              <a:buNone/>
            </a:pPr>
            <a:r>
              <a:rPr lang="en-US"/>
              <a:t>3:00-3:01</a:t>
            </a:r>
            <a:endParaRPr/>
          </a:p>
        </p:txBody>
      </p:sp>
      <p:sp>
        <p:nvSpPr>
          <p:cNvPr id="491" name="Google Shape;491;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5"/>
        <p:cNvGrpSpPr/>
        <p:nvPr/>
      </p:nvGrpSpPr>
      <p:grpSpPr>
        <a:xfrm>
          <a:off x="0" y="0"/>
          <a:ext cx="0" cy="0"/>
          <a:chOff x="0" y="0"/>
          <a:chExt cx="0" cy="0"/>
        </a:xfrm>
      </p:grpSpPr>
      <p:sp>
        <p:nvSpPr>
          <p:cNvPr id="566" name="Google Shape;566;g33ca1ba950d_0_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7" name="Google Shape;567;g33ca1ba950d_0_1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t>Speaker: David</a:t>
            </a:r>
            <a:endParaRPr/>
          </a:p>
          <a:p>
            <a:pPr marL="0" lvl="0" indent="0" algn="l" rtl="0">
              <a:spcBef>
                <a:spcPts val="0"/>
              </a:spcBef>
              <a:spcAft>
                <a:spcPts val="0"/>
              </a:spcAft>
              <a:buClr>
                <a:schemeClr val="dk1"/>
              </a:buClr>
              <a:buSzPts val="1100"/>
              <a:buFont typeface="Arial"/>
              <a:buNone/>
            </a:pPr>
            <a:r>
              <a:rPr lang="en-US"/>
              <a:t>3:05-3:15</a:t>
            </a:r>
            <a:endParaRPr/>
          </a:p>
        </p:txBody>
      </p:sp>
      <p:sp>
        <p:nvSpPr>
          <p:cNvPr id="568" name="Google Shape;568;g33ca1ba950d_0_1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6"/>
        <p:cNvGrpSpPr/>
        <p:nvPr/>
      </p:nvGrpSpPr>
      <p:grpSpPr>
        <a:xfrm>
          <a:off x="0" y="0"/>
          <a:ext cx="0" cy="0"/>
          <a:chOff x="0" y="0"/>
          <a:chExt cx="0" cy="0"/>
        </a:xfrm>
      </p:grpSpPr>
      <p:sp>
        <p:nvSpPr>
          <p:cNvPr id="577" name="Google Shape;577;g304989e97e0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8" name="Google Shape;578;g304989e97e0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Speaker: Bobbi</a:t>
            </a:r>
            <a:endParaRPr/>
          </a:p>
          <a:p>
            <a:pPr marL="0" lvl="0" indent="0" algn="l" rtl="0">
              <a:lnSpc>
                <a:spcPct val="100000"/>
              </a:lnSpc>
              <a:spcBef>
                <a:spcPts val="0"/>
              </a:spcBef>
              <a:spcAft>
                <a:spcPts val="0"/>
              </a:spcAft>
              <a:buSzPts val="1400"/>
              <a:buNone/>
            </a:pPr>
            <a:r>
              <a:rPr lang="en-US"/>
              <a:t>groups till 3:30 ET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Mix of state and CEEDAR facilitators</a:t>
            </a:r>
            <a:endParaRPr/>
          </a:p>
          <a:p>
            <a:pPr marL="0" lvl="0" indent="0" algn="l" rtl="0">
              <a:lnSpc>
                <a:spcPct val="115000"/>
              </a:lnSpc>
              <a:spcBef>
                <a:spcPts val="1000"/>
              </a:spcBef>
              <a:spcAft>
                <a:spcPts val="0"/>
              </a:spcAft>
              <a:buClr>
                <a:schemeClr val="dk1"/>
              </a:buClr>
              <a:buSzPts val="2800"/>
              <a:buFont typeface="Arial"/>
              <a:buNone/>
            </a:pPr>
            <a:r>
              <a:rPr lang="en-US">
                <a:latin typeface="Arial"/>
                <a:ea typeface="Arial"/>
                <a:cs typeface="Arial"/>
                <a:sym typeface="Arial"/>
              </a:rPr>
              <a:t>Abby will put in chat:</a:t>
            </a:r>
            <a:r>
              <a:rPr lang="en-US" b="1">
                <a:latin typeface="Arial"/>
                <a:ea typeface="Arial"/>
                <a:cs typeface="Arial"/>
                <a:sym typeface="Arial"/>
              </a:rPr>
              <a:t> slide screenshot </a:t>
            </a:r>
            <a:endParaRPr b="1">
              <a:latin typeface="Arial"/>
              <a:ea typeface="Arial"/>
              <a:cs typeface="Arial"/>
              <a:sym typeface="Arial"/>
            </a:endParaRPr>
          </a:p>
          <a:p>
            <a:pPr marL="0" lvl="0" indent="0" algn="l" rtl="0">
              <a:lnSpc>
                <a:spcPct val="115000"/>
              </a:lnSpc>
              <a:spcBef>
                <a:spcPts val="1000"/>
              </a:spcBef>
              <a:spcAft>
                <a:spcPts val="0"/>
              </a:spcAft>
              <a:buClr>
                <a:schemeClr val="dk1"/>
              </a:buClr>
              <a:buSzPts val="2800"/>
              <a:buFont typeface="Arial"/>
              <a:buNone/>
            </a:pPr>
            <a:r>
              <a:rPr lang="en-US"/>
              <a:t>3:15-3:16</a:t>
            </a:r>
            <a:endParaRPr/>
          </a:p>
        </p:txBody>
      </p:sp>
      <p:sp>
        <p:nvSpPr>
          <p:cNvPr id="579" name="Google Shape;579;g304989e97e0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3"/>
        <p:cNvGrpSpPr/>
        <p:nvPr/>
      </p:nvGrpSpPr>
      <p:grpSpPr>
        <a:xfrm>
          <a:off x="0" y="0"/>
          <a:ext cx="0" cy="0"/>
          <a:chOff x="0" y="0"/>
          <a:chExt cx="0" cy="0"/>
        </a:xfrm>
      </p:grpSpPr>
      <p:sp>
        <p:nvSpPr>
          <p:cNvPr id="584" name="Google Shape;584;g2ff125b1c6d_0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5" name="Google Shape;585;g2ff125b1c6d_0_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Speaker: David</a:t>
            </a:r>
            <a:endParaRPr/>
          </a:p>
          <a:p>
            <a:pPr marL="0" lvl="0" indent="0" algn="l" rtl="0">
              <a:lnSpc>
                <a:spcPct val="100000"/>
              </a:lnSpc>
              <a:spcBef>
                <a:spcPts val="0"/>
              </a:spcBef>
              <a:spcAft>
                <a:spcPts val="0"/>
              </a:spcAft>
              <a:buSzPts val="1400"/>
              <a:buNone/>
            </a:pPr>
            <a:r>
              <a:rPr lang="en-US"/>
              <a:t>intro Colorado folks</a:t>
            </a:r>
            <a:endParaRPr/>
          </a:p>
          <a:p>
            <a:pPr marL="0" lvl="0" indent="0" algn="l" rtl="0">
              <a:lnSpc>
                <a:spcPct val="100000"/>
              </a:lnSpc>
              <a:spcBef>
                <a:spcPts val="0"/>
              </a:spcBef>
              <a:spcAft>
                <a:spcPts val="0"/>
              </a:spcAft>
              <a:buSzPts val="1400"/>
              <a:buNone/>
            </a:pPr>
            <a:r>
              <a:rPr lang="en-US"/>
              <a:t>3:27-3:30</a:t>
            </a:r>
            <a:endParaRPr/>
          </a:p>
          <a:p>
            <a:pPr marL="0" lvl="0" indent="0" algn="l" rtl="0">
              <a:lnSpc>
                <a:spcPct val="100000"/>
              </a:lnSpc>
              <a:spcBef>
                <a:spcPts val="0"/>
              </a:spcBef>
              <a:spcAft>
                <a:spcPts val="0"/>
              </a:spcAft>
              <a:buSzPts val="1400"/>
              <a:buNone/>
            </a:pPr>
            <a:endParaRPr/>
          </a:p>
        </p:txBody>
      </p:sp>
      <p:sp>
        <p:nvSpPr>
          <p:cNvPr id="586" name="Google Shape;586;g2ff125b1c6d_0_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0"/>
        <p:cNvGrpSpPr/>
        <p:nvPr/>
      </p:nvGrpSpPr>
      <p:grpSpPr>
        <a:xfrm>
          <a:off x="0" y="0"/>
          <a:ext cx="0" cy="0"/>
          <a:chOff x="0" y="0"/>
          <a:chExt cx="0" cy="0"/>
        </a:xfrm>
      </p:grpSpPr>
      <p:sp>
        <p:nvSpPr>
          <p:cNvPr id="591" name="Google Shape;591;g33d8434de7b_0_10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92" name="Google Shape;592;g33d8434de7b_0_104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336550" algn="l" rtl="0">
              <a:lnSpc>
                <a:spcPct val="90000"/>
              </a:lnSpc>
              <a:spcBef>
                <a:spcPts val="1000"/>
              </a:spcBef>
              <a:spcAft>
                <a:spcPts val="0"/>
              </a:spcAft>
              <a:buClr>
                <a:schemeClr val="dk1"/>
              </a:buClr>
              <a:buSzPts val="1700"/>
              <a:buFont typeface="Arial"/>
              <a:buChar char="▸"/>
            </a:pPr>
            <a:r>
              <a:rPr lang="en-US">
                <a:solidFill>
                  <a:schemeClr val="dk1"/>
                </a:solidFill>
              </a:rPr>
              <a:t>5.1 Build and maintain a safe, caring, and healthy environment that meets the needs of each student, including students with disabilities, and encourages them to be active, responsible members of their community.  </a:t>
            </a:r>
            <a:endParaRPr>
              <a:solidFill>
                <a:schemeClr val="dk1"/>
              </a:solidFill>
            </a:endParaRPr>
          </a:p>
          <a:p>
            <a:pPr marL="457200" lvl="0" indent="-336550" algn="l" rtl="0">
              <a:lnSpc>
                <a:spcPct val="90000"/>
              </a:lnSpc>
              <a:spcBef>
                <a:spcPts val="0"/>
              </a:spcBef>
              <a:spcAft>
                <a:spcPts val="0"/>
              </a:spcAft>
              <a:buClr>
                <a:schemeClr val="dk1"/>
              </a:buClr>
              <a:buSzPts val="1700"/>
              <a:buFont typeface="Arial"/>
              <a:buChar char="▸"/>
            </a:pPr>
            <a:r>
              <a:rPr lang="en-US">
                <a:solidFill>
                  <a:schemeClr val="dk1"/>
                </a:solidFill>
              </a:rPr>
              <a:t>5.2 Ensure that </a:t>
            </a:r>
            <a:r>
              <a:rPr lang="en-US" b="1">
                <a:solidFill>
                  <a:schemeClr val="dk1"/>
                </a:solidFill>
              </a:rPr>
              <a:t>students with disabilities have opportunities to learn</a:t>
            </a:r>
            <a:r>
              <a:rPr lang="en-US">
                <a:solidFill>
                  <a:schemeClr val="dk1"/>
                </a:solidFill>
              </a:rPr>
              <a:t> with their non-disabled peers to the greatest extent appropriate.  </a:t>
            </a:r>
            <a:endParaRPr>
              <a:solidFill>
                <a:schemeClr val="dk1"/>
              </a:solidFill>
            </a:endParaRPr>
          </a:p>
          <a:p>
            <a:pPr marL="457200" lvl="0" indent="-336550" algn="l" rtl="0">
              <a:lnSpc>
                <a:spcPct val="90000"/>
              </a:lnSpc>
              <a:spcBef>
                <a:spcPts val="0"/>
              </a:spcBef>
              <a:spcAft>
                <a:spcPts val="0"/>
              </a:spcAft>
              <a:buClr>
                <a:schemeClr val="dk1"/>
              </a:buClr>
              <a:buSzPts val="1700"/>
              <a:buFont typeface="Arial"/>
              <a:buChar char="▸"/>
            </a:pPr>
            <a:r>
              <a:rPr lang="en-US">
                <a:solidFill>
                  <a:schemeClr val="dk1"/>
                </a:solidFill>
              </a:rPr>
              <a:t>5.3 Promote </a:t>
            </a:r>
            <a:r>
              <a:rPr lang="en-US" b="1">
                <a:solidFill>
                  <a:schemeClr val="dk1"/>
                </a:solidFill>
              </a:rPr>
              <a:t>inclusive social environments</a:t>
            </a:r>
            <a:r>
              <a:rPr lang="en-US">
                <a:solidFill>
                  <a:schemeClr val="dk1"/>
                </a:solidFill>
              </a:rPr>
              <a:t> that foster acceptance, care, and a sense of value and belonging in adult-student and student-peer relationships.  </a:t>
            </a:r>
            <a:endParaRPr>
              <a:solidFill>
                <a:schemeClr val="dk1"/>
              </a:solidFill>
            </a:endParaRPr>
          </a:p>
          <a:p>
            <a:pPr marL="457200" lvl="0" indent="-336550" algn="l" rtl="0">
              <a:lnSpc>
                <a:spcPct val="90000"/>
              </a:lnSpc>
              <a:spcBef>
                <a:spcPts val="0"/>
              </a:spcBef>
              <a:spcAft>
                <a:spcPts val="0"/>
              </a:spcAft>
              <a:buClr>
                <a:schemeClr val="dk1"/>
              </a:buClr>
              <a:buSzPts val="1700"/>
              <a:buFont typeface="Arial"/>
              <a:buChar char="▸"/>
            </a:pPr>
            <a:r>
              <a:rPr lang="en-US">
                <a:solidFill>
                  <a:schemeClr val="dk1"/>
                </a:solidFill>
              </a:rPr>
              <a:t>5.4 </a:t>
            </a:r>
            <a:r>
              <a:rPr lang="en-US" b="1">
                <a:solidFill>
                  <a:schemeClr val="dk1"/>
                </a:solidFill>
              </a:rPr>
              <a:t>Support teachers (and other employees)</a:t>
            </a:r>
            <a:r>
              <a:rPr lang="en-US">
                <a:solidFill>
                  <a:schemeClr val="dk1"/>
                </a:solidFill>
              </a:rPr>
              <a:t> as they create productive and inclusive environments in their classrooms and throughout the school. </a:t>
            </a:r>
            <a:endParaRPr/>
          </a:p>
          <a:p>
            <a:pPr marL="457200" lvl="0" indent="-228600" algn="l" rtl="0">
              <a:lnSpc>
                <a:spcPct val="90000"/>
              </a:lnSpc>
              <a:spcBef>
                <a:spcPts val="0"/>
              </a:spcBef>
              <a:spcAft>
                <a:spcPts val="0"/>
              </a:spcAft>
              <a:buClr>
                <a:schemeClr val="dk1"/>
              </a:buClr>
              <a:buSzPts val="1700"/>
              <a:buFont typeface="Arial"/>
              <a:buNone/>
            </a:pPr>
            <a:endParaRPr sz="800">
              <a:solidFill>
                <a:schemeClr val="dk1"/>
              </a:solidFill>
            </a:endParaRPr>
          </a:p>
          <a:p>
            <a:pPr marL="457200" lvl="0" indent="-336550" algn="l" rtl="0">
              <a:lnSpc>
                <a:spcPct val="90000"/>
              </a:lnSpc>
              <a:spcBef>
                <a:spcPts val="0"/>
              </a:spcBef>
              <a:spcAft>
                <a:spcPts val="0"/>
              </a:spcAft>
              <a:buClr>
                <a:schemeClr val="dk1"/>
              </a:buClr>
              <a:buSzPts val="1700"/>
              <a:buFont typeface="Arial"/>
              <a:buChar char="▸"/>
            </a:pPr>
            <a:r>
              <a:rPr lang="en-US" sz="800">
                <a:solidFill>
                  <a:schemeClr val="dk1"/>
                </a:solidFill>
              </a:rPr>
              <a:t>Amie Cieminski, UNC</a:t>
            </a:r>
            <a:endParaRPr/>
          </a:p>
          <a:p>
            <a:pPr marL="457200" lvl="0" indent="-336550" algn="l" rtl="0">
              <a:lnSpc>
                <a:spcPct val="90000"/>
              </a:lnSpc>
              <a:spcBef>
                <a:spcPts val="0"/>
              </a:spcBef>
              <a:spcAft>
                <a:spcPts val="0"/>
              </a:spcAft>
              <a:buClr>
                <a:schemeClr val="dk1"/>
              </a:buClr>
              <a:buSzPts val="1700"/>
              <a:buFont typeface="Arial"/>
              <a:buChar char="▸"/>
            </a:pPr>
            <a:r>
              <a:rPr lang="en-US" sz="800">
                <a:solidFill>
                  <a:schemeClr val="dk1"/>
                </a:solidFill>
              </a:rPr>
              <a:t>Long-standing partnership between the College of Education and the local school district for teacher education and principal preparation. In the last ten years, we have graduated 140 educators with principal licenses and today educational leaders have gone through UNC’s leadership programs. </a:t>
            </a:r>
            <a:endParaRPr/>
          </a:p>
          <a:p>
            <a:pPr marL="457200" lvl="0" indent="-336550" algn="l" rtl="0">
              <a:lnSpc>
                <a:spcPct val="90000"/>
              </a:lnSpc>
              <a:spcBef>
                <a:spcPts val="0"/>
              </a:spcBef>
              <a:spcAft>
                <a:spcPts val="0"/>
              </a:spcAft>
              <a:buClr>
                <a:schemeClr val="dk1"/>
              </a:buClr>
              <a:buSzPts val="1700"/>
              <a:buFont typeface="Arial"/>
              <a:buChar char="▸"/>
            </a:pPr>
            <a:r>
              <a:rPr lang="en-US" sz="800">
                <a:solidFill>
                  <a:schemeClr val="dk1"/>
                </a:solidFill>
              </a:rPr>
              <a:t>We know that becoming more inclusive as a building is challenging and principals cannot do it alone. Today, I want to introduce you to school district leaders who took the lead for students with disabilities to be in more inclusive environments and to be more successful academically and socially through system-wide efforts. </a:t>
            </a:r>
            <a:endParaRPr/>
          </a:p>
          <a:p>
            <a:pPr marL="457200" lvl="0" indent="-336550" algn="l" rtl="0">
              <a:lnSpc>
                <a:spcPct val="90000"/>
              </a:lnSpc>
              <a:spcBef>
                <a:spcPts val="0"/>
              </a:spcBef>
              <a:spcAft>
                <a:spcPts val="0"/>
              </a:spcAft>
              <a:buClr>
                <a:schemeClr val="dk1"/>
              </a:buClr>
              <a:buSzPts val="1700"/>
              <a:buFont typeface="Arial"/>
              <a:buChar char="▸"/>
            </a:pPr>
            <a:r>
              <a:rPr lang="en-US" sz="800">
                <a:solidFill>
                  <a:schemeClr val="dk1"/>
                </a:solidFill>
              </a:rPr>
              <a:t>Tom Gribble, Executive Director of Student Services</a:t>
            </a:r>
            <a:endParaRPr/>
          </a:p>
          <a:p>
            <a:pPr marL="457200" lvl="0" indent="-336550" algn="l" rtl="0">
              <a:lnSpc>
                <a:spcPct val="90000"/>
              </a:lnSpc>
              <a:spcBef>
                <a:spcPts val="0"/>
              </a:spcBef>
              <a:spcAft>
                <a:spcPts val="0"/>
              </a:spcAft>
              <a:buClr>
                <a:schemeClr val="dk1"/>
              </a:buClr>
              <a:buSzPts val="1700"/>
              <a:buFont typeface="Arial"/>
              <a:buChar char="▸"/>
            </a:pPr>
            <a:r>
              <a:rPr lang="en-US" sz="800">
                <a:solidFill>
                  <a:schemeClr val="dk1"/>
                </a:solidFill>
              </a:rPr>
              <a:t>Danielle Bock, Director of Nutrition Services</a:t>
            </a:r>
            <a:endParaRPr sz="80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6"/>
        <p:cNvGrpSpPr/>
        <p:nvPr/>
      </p:nvGrpSpPr>
      <p:grpSpPr>
        <a:xfrm>
          <a:off x="0" y="0"/>
          <a:ext cx="0" cy="0"/>
          <a:chOff x="0" y="0"/>
          <a:chExt cx="0" cy="0"/>
        </a:xfrm>
      </p:grpSpPr>
      <p:sp>
        <p:nvSpPr>
          <p:cNvPr id="597" name="Google Shape;597;g33d8434de7b_0_10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98" name="Google Shape;598;g33d8434de7b_0_104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3"/>
        <p:cNvGrpSpPr/>
        <p:nvPr/>
      </p:nvGrpSpPr>
      <p:grpSpPr>
        <a:xfrm>
          <a:off x="0" y="0"/>
          <a:ext cx="0" cy="0"/>
          <a:chOff x="0" y="0"/>
          <a:chExt cx="0" cy="0"/>
        </a:xfrm>
      </p:grpSpPr>
      <p:sp>
        <p:nvSpPr>
          <p:cNvPr id="604" name="Google Shape;604;g33d8434de7b_0_10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05" name="Google Shape;605;g33d8434de7b_0_105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9"/>
        <p:cNvGrpSpPr/>
        <p:nvPr/>
      </p:nvGrpSpPr>
      <p:grpSpPr>
        <a:xfrm>
          <a:off x="0" y="0"/>
          <a:ext cx="0" cy="0"/>
          <a:chOff x="0" y="0"/>
          <a:chExt cx="0" cy="0"/>
        </a:xfrm>
      </p:grpSpPr>
      <p:sp>
        <p:nvSpPr>
          <p:cNvPr id="610" name="Google Shape;610;g33d8434de7b_0_10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11" name="Google Shape;611;g33d8434de7b_0_105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p:cNvGrpSpPr/>
        <p:nvPr/>
      </p:nvGrpSpPr>
      <p:grpSpPr>
        <a:xfrm>
          <a:off x="0" y="0"/>
          <a:ext cx="0" cy="0"/>
          <a:chOff x="0" y="0"/>
          <a:chExt cx="0" cy="0"/>
        </a:xfrm>
      </p:grpSpPr>
      <p:sp>
        <p:nvSpPr>
          <p:cNvPr id="616" name="Google Shape;616;g33d8434de7b_0_10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17" name="Google Shape;617;g33d8434de7b_0_106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3"/>
        <p:cNvGrpSpPr/>
        <p:nvPr/>
      </p:nvGrpSpPr>
      <p:grpSpPr>
        <a:xfrm>
          <a:off x="0" y="0"/>
          <a:ext cx="0" cy="0"/>
          <a:chOff x="0" y="0"/>
          <a:chExt cx="0" cy="0"/>
        </a:xfrm>
      </p:grpSpPr>
      <p:sp>
        <p:nvSpPr>
          <p:cNvPr id="624" name="Google Shape;624;g33d8434de7b_0_10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25" name="Google Shape;625;g33d8434de7b_0_106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9"/>
        <p:cNvGrpSpPr/>
        <p:nvPr/>
      </p:nvGrpSpPr>
      <p:grpSpPr>
        <a:xfrm>
          <a:off x="0" y="0"/>
          <a:ext cx="0" cy="0"/>
          <a:chOff x="0" y="0"/>
          <a:chExt cx="0" cy="0"/>
        </a:xfrm>
      </p:grpSpPr>
      <p:sp>
        <p:nvSpPr>
          <p:cNvPr id="630" name="Google Shape;630;g33d8434de7b_0_10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31" name="Google Shape;631;g33d8434de7b_0_107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304800" algn="l" rtl="0">
              <a:lnSpc>
                <a:spcPct val="100000"/>
              </a:lnSpc>
              <a:spcBef>
                <a:spcPts val="0"/>
              </a:spcBef>
              <a:spcAft>
                <a:spcPts val="0"/>
              </a:spcAft>
              <a:buClr>
                <a:srgbClr val="7ADBD7"/>
              </a:buClr>
              <a:buSzPts val="1200"/>
              <a:buFont typeface="IBM Plex Sans Light"/>
              <a:buChar char="▸"/>
            </a:pPr>
            <a:r>
              <a:rPr lang="en-US" sz="1200">
                <a:solidFill>
                  <a:srgbClr val="3E4655"/>
                </a:solidFill>
                <a:latin typeface="IBM Plex Sans Light"/>
                <a:ea typeface="IBM Plex Sans Light"/>
                <a:cs typeface="IBM Plex Sans Light"/>
                <a:sym typeface="IBM Plex Sans Light"/>
              </a:rPr>
              <a:t>The Individuals with Disabilities Education Act (IDEA) is founded on the basic principle that students with disabilities </a:t>
            </a:r>
            <a:r>
              <a:rPr lang="en-US" sz="1200" b="1">
                <a:solidFill>
                  <a:srgbClr val="3E4655"/>
                </a:solidFill>
                <a:latin typeface="IBM Plex Sans"/>
                <a:ea typeface="IBM Plex Sans"/>
                <a:cs typeface="IBM Plex Sans"/>
                <a:sym typeface="IBM Plex Sans"/>
              </a:rPr>
              <a:t>should attend the school in their neighborhood and be integrated, to the maximum extent possible, with students without disabilities</a:t>
            </a:r>
            <a:r>
              <a:rPr lang="en-US" sz="1200">
                <a:solidFill>
                  <a:srgbClr val="3E4655"/>
                </a:solidFill>
                <a:latin typeface="IBM Plex Sans Light"/>
                <a:ea typeface="IBM Plex Sans Light"/>
                <a:cs typeface="IBM Plex Sans Light"/>
                <a:sym typeface="IBM Plex Sans Light"/>
              </a:rPr>
              <a:t>…Least Restrictive Environment (LRE) data is one way to measure how inclusive a school/district is for students with disabilities  </a:t>
            </a:r>
            <a:endParaRPr sz="1200">
              <a:solidFill>
                <a:srgbClr val="3E4655"/>
              </a:solidFill>
              <a:latin typeface="IBM Plex Sans Light"/>
              <a:ea typeface="IBM Plex Sans Light"/>
              <a:cs typeface="IBM Plex Sans Light"/>
              <a:sym typeface="IBM Plex Sans Light"/>
            </a:endParaRPr>
          </a:p>
          <a:p>
            <a:pPr marL="457200" lvl="0" indent="-304800" algn="l" rtl="0">
              <a:lnSpc>
                <a:spcPct val="100000"/>
              </a:lnSpc>
              <a:spcBef>
                <a:spcPts val="600"/>
              </a:spcBef>
              <a:spcAft>
                <a:spcPts val="0"/>
              </a:spcAft>
              <a:buClr>
                <a:srgbClr val="7ADBD7"/>
              </a:buClr>
              <a:buSzPts val="1200"/>
              <a:buFont typeface="IBM Plex Sans Light"/>
              <a:buChar char="▸"/>
            </a:pPr>
            <a:r>
              <a:rPr lang="en-US" sz="1200">
                <a:solidFill>
                  <a:srgbClr val="3E4655"/>
                </a:solidFill>
                <a:latin typeface="IBM Plex Sans Light"/>
                <a:ea typeface="IBM Plex Sans Light"/>
                <a:cs typeface="IBM Plex Sans Light"/>
                <a:sym typeface="IBM Plex Sans Light"/>
              </a:rPr>
              <a:t>The data is pulled directly from each Individualized Education Program (IEP) for students </a:t>
            </a:r>
            <a:endParaRPr sz="1200">
              <a:solidFill>
                <a:srgbClr val="3E4655"/>
              </a:solidFill>
              <a:latin typeface="IBM Plex Sans Light"/>
              <a:ea typeface="IBM Plex Sans Light"/>
              <a:cs typeface="IBM Plex Sans Light"/>
              <a:sym typeface="IBM Plex Sans Light"/>
            </a:endParaRPr>
          </a:p>
          <a:p>
            <a:pPr marL="457200" lvl="0" indent="-304800" algn="l" rtl="0">
              <a:lnSpc>
                <a:spcPct val="100000"/>
              </a:lnSpc>
              <a:spcBef>
                <a:spcPts val="600"/>
              </a:spcBef>
              <a:spcAft>
                <a:spcPts val="0"/>
              </a:spcAft>
              <a:buClr>
                <a:srgbClr val="7ADBD7"/>
              </a:buClr>
              <a:buSzPts val="1200"/>
              <a:buFont typeface="IBM Plex Sans Light"/>
              <a:buChar char="▸"/>
            </a:pPr>
            <a:r>
              <a:rPr lang="en-US" sz="1200">
                <a:solidFill>
                  <a:srgbClr val="3E4655"/>
                </a:solidFill>
                <a:latin typeface="IBM Plex Sans Light"/>
                <a:ea typeface="IBM Plex Sans Light"/>
                <a:cs typeface="IBM Plex Sans Light"/>
                <a:sym typeface="IBM Plex Sans Light"/>
              </a:rPr>
              <a:t>When IDEIA is reauthorized, join us in advocating to change LRE to MIE</a:t>
            </a:r>
            <a:endParaRPr sz="1200">
              <a:solidFill>
                <a:srgbClr val="3E4655"/>
              </a:solidFill>
              <a:latin typeface="IBM Plex Sans Light"/>
              <a:ea typeface="IBM Plex Sans Light"/>
              <a:cs typeface="IBM Plex Sans Light"/>
              <a:sym typeface="IBM Plex Sans Light"/>
            </a:endParaRPr>
          </a:p>
          <a:p>
            <a:pPr marL="914400" lvl="1" indent="-304800" algn="l" rtl="0">
              <a:lnSpc>
                <a:spcPct val="100000"/>
              </a:lnSpc>
              <a:spcBef>
                <a:spcPts val="600"/>
              </a:spcBef>
              <a:spcAft>
                <a:spcPts val="0"/>
              </a:spcAft>
              <a:buClr>
                <a:srgbClr val="7ADBD7"/>
              </a:buClr>
              <a:buSzPts val="1200"/>
              <a:buFont typeface="IBM Plex Sans Light"/>
              <a:buChar char="▹"/>
            </a:pPr>
            <a:r>
              <a:rPr lang="en-US" sz="1200">
                <a:solidFill>
                  <a:srgbClr val="3E4655"/>
                </a:solidFill>
                <a:latin typeface="IBM Plex Sans Light"/>
                <a:ea typeface="IBM Plex Sans Light"/>
                <a:cs typeface="IBM Plex Sans Light"/>
                <a:sym typeface="IBM Plex Sans Light"/>
              </a:rPr>
              <a:t>Most Inclusive Environment</a:t>
            </a:r>
            <a:endParaRPr sz="1200">
              <a:solidFill>
                <a:srgbClr val="3E4655"/>
              </a:solidFill>
              <a:latin typeface="IBM Plex Sans Light"/>
              <a:ea typeface="IBM Plex Sans Light"/>
              <a:cs typeface="IBM Plex Sans Light"/>
              <a:sym typeface="IBM Plex Sans Light"/>
            </a:endParaRPr>
          </a:p>
          <a:p>
            <a:pPr marL="0" lvl="0" indent="0" algn="l" rtl="0">
              <a:lnSpc>
                <a:spcPct val="100000"/>
              </a:lnSpc>
              <a:spcBef>
                <a:spcPts val="600"/>
              </a:spcBef>
              <a:spcAft>
                <a:spcPts val="0"/>
              </a:spcAft>
              <a:buSzPts val="1100"/>
              <a:buNone/>
            </a:pPr>
            <a:r>
              <a:rPr lang="en-US"/>
              <a:t>Federal and State agencies sort LRE Data into 3 buckets. </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US"/>
              <a:t>0-39% of the student’s day in the general education environment.</a:t>
            </a:r>
            <a:endParaRPr/>
          </a:p>
          <a:p>
            <a:pPr marL="0" lvl="0" indent="0" algn="l" rtl="0">
              <a:lnSpc>
                <a:spcPct val="100000"/>
              </a:lnSpc>
              <a:spcBef>
                <a:spcPts val="0"/>
              </a:spcBef>
              <a:spcAft>
                <a:spcPts val="0"/>
              </a:spcAft>
              <a:buSzPts val="1100"/>
              <a:buNone/>
            </a:pPr>
            <a:r>
              <a:rPr lang="en-US"/>
              <a:t>40-79% </a:t>
            </a:r>
            <a:r>
              <a:rPr lang="en-US">
                <a:solidFill>
                  <a:schemeClr val="dk1"/>
                </a:solidFill>
              </a:rPr>
              <a:t>of the student’s day in the general education environment.</a:t>
            </a:r>
            <a:endParaRPr>
              <a:solidFill>
                <a:schemeClr val="dk1"/>
              </a:solidFill>
            </a:endParaRPr>
          </a:p>
          <a:p>
            <a:pPr marL="0" lvl="0" indent="0" algn="l" rtl="0">
              <a:lnSpc>
                <a:spcPct val="100000"/>
              </a:lnSpc>
              <a:spcBef>
                <a:spcPts val="0"/>
              </a:spcBef>
              <a:spcAft>
                <a:spcPts val="0"/>
              </a:spcAft>
              <a:buSzPts val="1100"/>
              <a:buNone/>
            </a:pPr>
            <a:r>
              <a:rPr lang="en-US">
                <a:solidFill>
                  <a:schemeClr val="dk1"/>
                </a:solidFill>
              </a:rPr>
              <a:t>80-100% of the student’s day in the general education environment.</a:t>
            </a:r>
            <a:endParaRPr>
              <a:solidFill>
                <a:schemeClr val="dk1"/>
              </a:solidFill>
            </a:endParaRPr>
          </a:p>
          <a:p>
            <a:pPr marL="0" lvl="0" indent="0" algn="l" rtl="0">
              <a:lnSpc>
                <a:spcPct val="100000"/>
              </a:lnSpc>
              <a:spcBef>
                <a:spcPts val="0"/>
              </a:spcBef>
              <a:spcAft>
                <a:spcPts val="0"/>
              </a:spcAft>
              <a:buSzPts val="1100"/>
              <a:buNone/>
            </a:pPr>
            <a:endParaRPr>
              <a:solidFill>
                <a:schemeClr val="dk1"/>
              </a:solidFill>
            </a:endParaRPr>
          </a:p>
          <a:p>
            <a:pPr marL="0" lvl="0" indent="0" algn="l" rtl="0">
              <a:lnSpc>
                <a:spcPct val="100000"/>
              </a:lnSpc>
              <a:spcBef>
                <a:spcPts val="0"/>
              </a:spcBef>
              <a:spcAft>
                <a:spcPts val="0"/>
              </a:spcAft>
              <a:buSzPts val="1100"/>
              <a:buNone/>
            </a:pPr>
            <a:r>
              <a:rPr lang="en-US">
                <a:solidFill>
                  <a:schemeClr val="dk1"/>
                </a:solidFill>
              </a:rPr>
              <a:t>It’s this last green bucket - that gets the most attention as it’s expected that MOST students spend MOST of their time in general education.</a:t>
            </a:r>
            <a:endParaRPr>
              <a:solidFill>
                <a:schemeClr val="dk1"/>
              </a:solidFill>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US"/>
              <a:t>Infact, CDE has identified TARGETS for Districts regarding the  </a:t>
            </a:r>
            <a:r>
              <a:rPr lang="en-US" b="1"/>
              <a:t>80-100% bucket. The target is for ______ of students with IEPs to spend 80% or more of their time in the general education environment.</a:t>
            </a:r>
            <a:endParaRPr b="1"/>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7"/>
        <p:cNvGrpSpPr/>
        <p:nvPr/>
      </p:nvGrpSpPr>
      <p:grpSpPr>
        <a:xfrm>
          <a:off x="0" y="0"/>
          <a:ext cx="0" cy="0"/>
          <a:chOff x="0" y="0"/>
          <a:chExt cx="0" cy="0"/>
        </a:xfrm>
      </p:grpSpPr>
      <p:sp>
        <p:nvSpPr>
          <p:cNvPr id="498" name="Google Shape;498;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9" name="Google Shape;499;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Speaker: Abby Please change your name to Your state abbreviation and your first and last name</a:t>
            </a:r>
            <a:endParaRPr/>
          </a:p>
          <a:p>
            <a:pPr marL="0" lvl="0" indent="0" algn="l" rtl="0">
              <a:lnSpc>
                <a:spcPct val="100000"/>
              </a:lnSpc>
              <a:spcBef>
                <a:spcPts val="0"/>
              </a:spcBef>
              <a:spcAft>
                <a:spcPts val="0"/>
              </a:spcAft>
              <a:buClr>
                <a:schemeClr val="dk1"/>
              </a:buClr>
              <a:buSzPts val="1400"/>
              <a:buFont typeface="Arial"/>
              <a:buNone/>
            </a:pPr>
            <a:r>
              <a:rPr lang="en-US"/>
              <a:t>3:00-3:02</a:t>
            </a:r>
            <a:endParaRPr/>
          </a:p>
          <a:p>
            <a:pPr marL="0" lvl="0" indent="0" algn="l" rtl="0">
              <a:lnSpc>
                <a:spcPct val="100000"/>
              </a:lnSpc>
              <a:spcBef>
                <a:spcPts val="0"/>
              </a:spcBef>
              <a:spcAft>
                <a:spcPts val="0"/>
              </a:spcAft>
              <a:buSzPts val="1400"/>
              <a:buNone/>
            </a:pPr>
            <a:endParaRPr/>
          </a:p>
        </p:txBody>
      </p:sp>
      <p:sp>
        <p:nvSpPr>
          <p:cNvPr id="500" name="Google Shape;500;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8"/>
        <p:cNvGrpSpPr/>
        <p:nvPr/>
      </p:nvGrpSpPr>
      <p:grpSpPr>
        <a:xfrm>
          <a:off x="0" y="0"/>
          <a:ext cx="0" cy="0"/>
          <a:chOff x="0" y="0"/>
          <a:chExt cx="0" cy="0"/>
        </a:xfrm>
      </p:grpSpPr>
      <p:sp>
        <p:nvSpPr>
          <p:cNvPr id="639" name="Google Shape;639;g33d8434de7b_0_10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40" name="Google Shape;640;g33d8434de7b_0_108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304800" algn="l" rtl="0">
              <a:lnSpc>
                <a:spcPct val="100000"/>
              </a:lnSpc>
              <a:spcBef>
                <a:spcPts val="0"/>
              </a:spcBef>
              <a:spcAft>
                <a:spcPts val="0"/>
              </a:spcAft>
              <a:buClr>
                <a:srgbClr val="7ADBD7"/>
              </a:buClr>
              <a:buSzPts val="1200"/>
              <a:buFont typeface="IBM Plex Sans Light"/>
              <a:buChar char="▸"/>
            </a:pPr>
            <a:r>
              <a:rPr lang="en-US" sz="1200">
                <a:solidFill>
                  <a:srgbClr val="3E4655"/>
                </a:solidFill>
                <a:latin typeface="IBM Plex Sans Light"/>
                <a:ea typeface="IBM Plex Sans Light"/>
                <a:cs typeface="IBM Plex Sans Light"/>
                <a:sym typeface="IBM Plex Sans Light"/>
              </a:rPr>
              <a:t>Orient you to this graph</a:t>
            </a:r>
            <a:endParaRPr sz="1200">
              <a:solidFill>
                <a:srgbClr val="3E4655"/>
              </a:solidFill>
              <a:latin typeface="IBM Plex Sans Light"/>
              <a:ea typeface="IBM Plex Sans Light"/>
              <a:cs typeface="IBM Plex Sans Light"/>
              <a:sym typeface="IBM Plex Sans Light"/>
            </a:endParaRPr>
          </a:p>
          <a:p>
            <a:pPr marL="914400" lvl="1" indent="-304800" algn="l" rtl="0">
              <a:lnSpc>
                <a:spcPct val="100000"/>
              </a:lnSpc>
              <a:spcBef>
                <a:spcPts val="0"/>
              </a:spcBef>
              <a:spcAft>
                <a:spcPts val="0"/>
              </a:spcAft>
              <a:buClr>
                <a:srgbClr val="3E4655"/>
              </a:buClr>
              <a:buSzPts val="1200"/>
              <a:buFont typeface="IBM Plex Sans Light"/>
              <a:buChar char="▹"/>
            </a:pPr>
            <a:r>
              <a:rPr lang="en-US" sz="1200">
                <a:solidFill>
                  <a:srgbClr val="3E4655"/>
                </a:solidFill>
                <a:latin typeface="IBM Plex Sans Light"/>
                <a:ea typeface="IBM Plex Sans Light"/>
                <a:cs typeface="IBM Plex Sans Light"/>
                <a:sym typeface="IBM Plex Sans Light"/>
              </a:rPr>
              <a:t>% of time in general education on left</a:t>
            </a:r>
            <a:endParaRPr sz="1200">
              <a:solidFill>
                <a:srgbClr val="3E4655"/>
              </a:solidFill>
              <a:latin typeface="IBM Plex Sans Light"/>
              <a:ea typeface="IBM Plex Sans Light"/>
              <a:cs typeface="IBM Plex Sans Light"/>
              <a:sym typeface="IBM Plex Sans Light"/>
            </a:endParaRPr>
          </a:p>
          <a:p>
            <a:pPr marL="914400" lvl="1" indent="-304800" algn="l" rtl="0">
              <a:lnSpc>
                <a:spcPct val="100000"/>
              </a:lnSpc>
              <a:spcBef>
                <a:spcPts val="0"/>
              </a:spcBef>
              <a:spcAft>
                <a:spcPts val="0"/>
              </a:spcAft>
              <a:buClr>
                <a:srgbClr val="3E4655"/>
              </a:buClr>
              <a:buSzPts val="1200"/>
              <a:buFont typeface="IBM Plex Sans Light"/>
              <a:buChar char="▹"/>
            </a:pPr>
            <a:r>
              <a:rPr lang="en-US" sz="1200">
                <a:solidFill>
                  <a:srgbClr val="3E4655"/>
                </a:solidFill>
                <a:latin typeface="IBM Plex Sans Light"/>
                <a:ea typeface="IBM Plex Sans Light"/>
                <a:cs typeface="IBM Plex Sans Light"/>
                <a:sym typeface="IBM Plex Sans Light"/>
              </a:rPr>
              <a:t>Dec 1 LRE data for each year along bottom</a:t>
            </a:r>
            <a:endParaRPr sz="1200">
              <a:solidFill>
                <a:srgbClr val="3E4655"/>
              </a:solidFill>
              <a:latin typeface="IBM Plex Sans Light"/>
              <a:ea typeface="IBM Plex Sans Light"/>
              <a:cs typeface="IBM Plex Sans Light"/>
              <a:sym typeface="IBM Plex Sans Light"/>
            </a:endParaRPr>
          </a:p>
          <a:p>
            <a:pPr marL="914400" lvl="1" indent="-304800" algn="l" rtl="0">
              <a:lnSpc>
                <a:spcPct val="100000"/>
              </a:lnSpc>
              <a:spcBef>
                <a:spcPts val="0"/>
              </a:spcBef>
              <a:spcAft>
                <a:spcPts val="0"/>
              </a:spcAft>
              <a:buClr>
                <a:srgbClr val="3E4655"/>
              </a:buClr>
              <a:buSzPts val="1200"/>
              <a:buFont typeface="IBM Plex Sans Light"/>
              <a:buChar char="▹"/>
            </a:pPr>
            <a:r>
              <a:rPr lang="en-US" sz="1200">
                <a:solidFill>
                  <a:srgbClr val="3E4655"/>
                </a:solidFill>
                <a:latin typeface="IBM Plex Sans Light"/>
                <a:ea typeface="IBM Plex Sans Light"/>
                <a:cs typeface="IBM Plex Sans Light"/>
                <a:sym typeface="IBM Plex Sans Light"/>
              </a:rPr>
              <a:t>Orange line represents the 78.3% target from CDE</a:t>
            </a:r>
            <a:endParaRPr sz="1200">
              <a:solidFill>
                <a:srgbClr val="3E4655"/>
              </a:solidFill>
              <a:latin typeface="IBM Plex Sans Light"/>
              <a:ea typeface="IBM Plex Sans Light"/>
              <a:cs typeface="IBM Plex Sans Light"/>
              <a:sym typeface="IBM Plex Sans Light"/>
            </a:endParaRPr>
          </a:p>
          <a:p>
            <a:pPr marL="0" lvl="0" indent="0" algn="l" rtl="0">
              <a:lnSpc>
                <a:spcPct val="100000"/>
              </a:lnSpc>
              <a:spcBef>
                <a:spcPts val="600"/>
              </a:spcBef>
              <a:spcAft>
                <a:spcPts val="0"/>
              </a:spcAft>
              <a:buSzPts val="1100"/>
              <a:buNone/>
            </a:pPr>
            <a:endParaRPr sz="1200">
              <a:solidFill>
                <a:srgbClr val="3E4655"/>
              </a:solidFill>
              <a:latin typeface="IBM Plex Sans Light"/>
              <a:ea typeface="IBM Plex Sans Light"/>
              <a:cs typeface="IBM Plex Sans Light"/>
              <a:sym typeface="IBM Plex Sans Light"/>
            </a:endParaRPr>
          </a:p>
          <a:p>
            <a:pPr marL="457200" lvl="0" indent="-304800" algn="l" rtl="0">
              <a:lnSpc>
                <a:spcPct val="100000"/>
              </a:lnSpc>
              <a:spcBef>
                <a:spcPts val="600"/>
              </a:spcBef>
              <a:spcAft>
                <a:spcPts val="0"/>
              </a:spcAft>
              <a:buClr>
                <a:srgbClr val="3E4655"/>
              </a:buClr>
              <a:buSzPts val="1200"/>
              <a:buFont typeface="IBM Plex Sans Light"/>
              <a:buChar char="●"/>
            </a:pPr>
            <a:r>
              <a:rPr lang="en-US" sz="1200">
                <a:solidFill>
                  <a:srgbClr val="3E4655"/>
                </a:solidFill>
                <a:latin typeface="IBM Plex Sans Light"/>
                <a:ea typeface="IBM Plex Sans Light"/>
                <a:cs typeface="IBM Plex Sans Light"/>
                <a:sym typeface="IBM Plex Sans Light"/>
              </a:rPr>
              <a:t>You can see a steady upwards trend from 2016-2017 school year to our current Dec 1 data</a:t>
            </a:r>
            <a:endParaRPr sz="1200">
              <a:solidFill>
                <a:srgbClr val="3E4655"/>
              </a:solidFill>
              <a:latin typeface="IBM Plex Sans Light"/>
              <a:ea typeface="IBM Plex Sans Light"/>
              <a:cs typeface="IBM Plex Sans Light"/>
              <a:sym typeface="IBM Plex Sans Light"/>
            </a:endParaRPr>
          </a:p>
          <a:p>
            <a:pPr marL="457200" lvl="0" indent="-304800" algn="l" rtl="0">
              <a:lnSpc>
                <a:spcPct val="100000"/>
              </a:lnSpc>
              <a:spcBef>
                <a:spcPts val="0"/>
              </a:spcBef>
              <a:spcAft>
                <a:spcPts val="0"/>
              </a:spcAft>
              <a:buClr>
                <a:srgbClr val="3E4655"/>
              </a:buClr>
              <a:buSzPts val="1200"/>
              <a:buFont typeface="IBM Plex Sans Light"/>
              <a:buChar char="●"/>
            </a:pPr>
            <a:r>
              <a:rPr lang="en-US" sz="1200">
                <a:solidFill>
                  <a:srgbClr val="3E4655"/>
                </a:solidFill>
                <a:latin typeface="IBM Plex Sans Light"/>
                <a:ea typeface="IBM Plex Sans Light"/>
                <a:cs typeface="IBM Plex Sans Light"/>
                <a:sym typeface="IBM Plex Sans Light"/>
              </a:rPr>
              <a:t>We exceed the state target last year and again this year.</a:t>
            </a:r>
            <a:endParaRPr sz="1200">
              <a:solidFill>
                <a:srgbClr val="3E4655"/>
              </a:solidFill>
              <a:latin typeface="IBM Plex Sans Light"/>
              <a:ea typeface="IBM Plex Sans Light"/>
              <a:cs typeface="IBM Plex Sans Light"/>
              <a:sym typeface="IBM Plex Sans Light"/>
            </a:endParaRPr>
          </a:p>
          <a:p>
            <a:pPr marL="457200" lvl="0" indent="-304800" algn="l" rtl="0">
              <a:lnSpc>
                <a:spcPct val="100000"/>
              </a:lnSpc>
              <a:spcBef>
                <a:spcPts val="0"/>
              </a:spcBef>
              <a:spcAft>
                <a:spcPts val="0"/>
              </a:spcAft>
              <a:buClr>
                <a:srgbClr val="3E4655"/>
              </a:buClr>
              <a:buSzPts val="1200"/>
              <a:buFont typeface="IBM Plex Sans Light"/>
              <a:buChar char="●"/>
            </a:pPr>
            <a:r>
              <a:rPr lang="en-US" sz="1200">
                <a:solidFill>
                  <a:srgbClr val="3E4655"/>
                </a:solidFill>
                <a:latin typeface="IBM Plex Sans Light"/>
                <a:ea typeface="IBM Plex Sans Light"/>
                <a:cs typeface="IBM Plex Sans Light"/>
                <a:sym typeface="IBM Plex Sans Light"/>
              </a:rPr>
              <a:t>More students with IEPs are accessing the general education environment/curriculum </a:t>
            </a:r>
            <a:endParaRPr sz="1200">
              <a:solidFill>
                <a:srgbClr val="3E4655"/>
              </a:solidFill>
              <a:latin typeface="IBM Plex Sans Light"/>
              <a:ea typeface="IBM Plex Sans Light"/>
              <a:cs typeface="IBM Plex Sans Light"/>
              <a:sym typeface="IBM Plex Sans Light"/>
            </a:endParaRPr>
          </a:p>
          <a:p>
            <a:pPr marL="457200" lvl="0" indent="-304800" algn="l" rtl="0">
              <a:lnSpc>
                <a:spcPct val="100000"/>
              </a:lnSpc>
              <a:spcBef>
                <a:spcPts val="0"/>
              </a:spcBef>
              <a:spcAft>
                <a:spcPts val="0"/>
              </a:spcAft>
              <a:buClr>
                <a:srgbClr val="3E4655"/>
              </a:buClr>
              <a:buSzPts val="1200"/>
              <a:buFont typeface="IBM Plex Sans Light"/>
              <a:buChar char="●"/>
            </a:pPr>
            <a:r>
              <a:rPr lang="en-US" sz="1200">
                <a:solidFill>
                  <a:srgbClr val="3E4655"/>
                </a:solidFill>
                <a:latin typeface="IBM Plex Sans Light"/>
                <a:ea typeface="IBM Plex Sans Light"/>
                <a:cs typeface="IBM Plex Sans Light"/>
                <a:sym typeface="IBM Plex Sans Light"/>
              </a:rPr>
              <a:t>Not only is the percentage growing but so is the total numbers of students with IEP</a:t>
            </a:r>
            <a:endParaRPr sz="1200">
              <a:solidFill>
                <a:srgbClr val="3E4655"/>
              </a:solidFill>
              <a:latin typeface="IBM Plex Sans Light"/>
              <a:ea typeface="IBM Plex Sans Light"/>
              <a:cs typeface="IBM Plex Sans Light"/>
              <a:sym typeface="IBM Plex Sans Light"/>
            </a:endParaRPr>
          </a:p>
          <a:p>
            <a:pPr marL="914400" lvl="1" indent="-304800" algn="l" rtl="0">
              <a:lnSpc>
                <a:spcPct val="100000"/>
              </a:lnSpc>
              <a:spcBef>
                <a:spcPts val="0"/>
              </a:spcBef>
              <a:spcAft>
                <a:spcPts val="0"/>
              </a:spcAft>
              <a:buClr>
                <a:srgbClr val="3E4655"/>
              </a:buClr>
              <a:buSzPts val="1200"/>
              <a:buFont typeface="IBM Plex Sans Light"/>
              <a:buChar char="○"/>
            </a:pPr>
            <a:r>
              <a:rPr lang="en-US" sz="1200">
                <a:solidFill>
                  <a:srgbClr val="3E4655"/>
                </a:solidFill>
                <a:latin typeface="IBM Plex Sans Light"/>
                <a:ea typeface="IBM Plex Sans Light"/>
                <a:cs typeface="IBM Plex Sans Light"/>
                <a:sym typeface="IBM Plex Sans Light"/>
              </a:rPr>
              <a:t>We are creating more inclusive environment for even more students.</a:t>
            </a:r>
            <a:endParaRPr sz="1200">
              <a:solidFill>
                <a:srgbClr val="3E4655"/>
              </a:solidFill>
              <a:latin typeface="IBM Plex Sans Light"/>
              <a:ea typeface="IBM Plex Sans Light"/>
              <a:cs typeface="IBM Plex Sans Light"/>
              <a:sym typeface="IBM Plex Sans Light"/>
            </a:endParaRPr>
          </a:p>
          <a:p>
            <a:pPr marL="914400" lvl="1" indent="-304800" algn="l" rtl="0">
              <a:lnSpc>
                <a:spcPct val="100000"/>
              </a:lnSpc>
              <a:spcBef>
                <a:spcPts val="0"/>
              </a:spcBef>
              <a:spcAft>
                <a:spcPts val="0"/>
              </a:spcAft>
              <a:buClr>
                <a:srgbClr val="3E4655"/>
              </a:buClr>
              <a:buSzPts val="1200"/>
              <a:buFont typeface="IBM Plex Sans Light"/>
              <a:buChar char="○"/>
            </a:pPr>
            <a:r>
              <a:rPr lang="en-US" sz="1200">
                <a:solidFill>
                  <a:srgbClr val="3E4655"/>
                </a:solidFill>
                <a:latin typeface="IBM Plex Sans Light"/>
                <a:ea typeface="IBM Plex Sans Light"/>
                <a:cs typeface="IBM Plex Sans Light"/>
                <a:sym typeface="IBM Plex Sans Light"/>
              </a:rPr>
              <a:t>Dec 1 2016/17 - 2384</a:t>
            </a:r>
            <a:endParaRPr sz="1200">
              <a:solidFill>
                <a:srgbClr val="3E4655"/>
              </a:solidFill>
              <a:latin typeface="IBM Plex Sans Light"/>
              <a:ea typeface="IBM Plex Sans Light"/>
              <a:cs typeface="IBM Plex Sans Light"/>
              <a:sym typeface="IBM Plex Sans Light"/>
            </a:endParaRPr>
          </a:p>
          <a:p>
            <a:pPr marL="914400" lvl="1" indent="-304800" algn="l" rtl="0">
              <a:lnSpc>
                <a:spcPct val="100000"/>
              </a:lnSpc>
              <a:spcBef>
                <a:spcPts val="0"/>
              </a:spcBef>
              <a:spcAft>
                <a:spcPts val="0"/>
              </a:spcAft>
              <a:buClr>
                <a:srgbClr val="3E4655"/>
              </a:buClr>
              <a:buSzPts val="1200"/>
              <a:buFont typeface="IBM Plex Sans Light"/>
              <a:buChar char="○"/>
            </a:pPr>
            <a:r>
              <a:rPr lang="en-US" sz="1200">
                <a:solidFill>
                  <a:srgbClr val="3E4655"/>
                </a:solidFill>
                <a:latin typeface="IBM Plex Sans Light"/>
                <a:ea typeface="IBM Plex Sans Light"/>
                <a:cs typeface="IBM Plex Sans Light"/>
                <a:sym typeface="IBM Plex Sans Light"/>
              </a:rPr>
              <a:t>Dec 1 2019/20- 2688 (more than 300 additional students)</a:t>
            </a:r>
            <a:endParaRPr sz="1200">
              <a:solidFill>
                <a:srgbClr val="3E4655"/>
              </a:solidFill>
              <a:latin typeface="IBM Plex Sans Light"/>
              <a:ea typeface="IBM Plex Sans Light"/>
              <a:cs typeface="IBM Plex Sans Light"/>
              <a:sym typeface="IBM Plex Sans Light"/>
            </a:endParaRPr>
          </a:p>
          <a:p>
            <a:pPr marL="914400" lvl="1" indent="-304800" algn="l" rtl="0">
              <a:lnSpc>
                <a:spcPct val="100000"/>
              </a:lnSpc>
              <a:spcBef>
                <a:spcPts val="0"/>
              </a:spcBef>
              <a:spcAft>
                <a:spcPts val="0"/>
              </a:spcAft>
              <a:buClr>
                <a:srgbClr val="3E4655"/>
              </a:buClr>
              <a:buSzPts val="1200"/>
              <a:buFont typeface="IBM Plex Sans Light"/>
              <a:buChar char="○"/>
            </a:pPr>
            <a:r>
              <a:rPr lang="en-US">
                <a:solidFill>
                  <a:schemeClr val="dk1"/>
                </a:solidFill>
              </a:rPr>
              <a:t>The increase of inclusive environments is affecting student with IEPs of all races!</a:t>
            </a:r>
            <a:endParaRPr sz="1200">
              <a:solidFill>
                <a:srgbClr val="3E4655"/>
              </a:solidFill>
              <a:latin typeface="IBM Plex Sans Light"/>
              <a:ea typeface="IBM Plex Sans Light"/>
              <a:cs typeface="IBM Plex Sans Light"/>
              <a:sym typeface="IBM Plex Sans Light"/>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4"/>
        <p:cNvGrpSpPr/>
        <p:nvPr/>
      </p:nvGrpSpPr>
      <p:grpSpPr>
        <a:xfrm>
          <a:off x="0" y="0"/>
          <a:ext cx="0" cy="0"/>
          <a:chOff x="0" y="0"/>
          <a:chExt cx="0" cy="0"/>
        </a:xfrm>
      </p:grpSpPr>
      <p:sp>
        <p:nvSpPr>
          <p:cNvPr id="645" name="Google Shape;645;g33d8434de7b_0_10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46" name="Google Shape;646;g33d8434de7b_0_108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9"/>
        <p:cNvGrpSpPr/>
        <p:nvPr/>
      </p:nvGrpSpPr>
      <p:grpSpPr>
        <a:xfrm>
          <a:off x="0" y="0"/>
          <a:ext cx="0" cy="0"/>
          <a:chOff x="0" y="0"/>
          <a:chExt cx="0" cy="0"/>
        </a:xfrm>
      </p:grpSpPr>
      <p:sp>
        <p:nvSpPr>
          <p:cNvPr id="650" name="Google Shape;650;g33d8434de7b_0_10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1" name="Google Shape;651;g33d8434de7b_0_109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sz="170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g33d8434de7b_0_10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6" name="Google Shape;656;g33d8434de7b_0_109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Student Perception Data using Panorama Survey</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US"/>
              <a:t>Elementary-I feel like I fit in </a:t>
            </a:r>
            <a:r>
              <a:rPr lang="en-US">
                <a:solidFill>
                  <a:schemeClr val="dk1"/>
                </a:solidFill>
              </a:rPr>
              <a:t>66%-72%</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US">
                <a:solidFill>
                  <a:schemeClr val="dk1"/>
                </a:solidFill>
              </a:rPr>
              <a:t>Secondary students-I fell like an important part of my classroom community. 58-68%</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9"/>
        <p:cNvGrpSpPr/>
        <p:nvPr/>
      </p:nvGrpSpPr>
      <p:grpSpPr>
        <a:xfrm>
          <a:off x="0" y="0"/>
          <a:ext cx="0" cy="0"/>
          <a:chOff x="0" y="0"/>
          <a:chExt cx="0" cy="0"/>
        </a:xfrm>
      </p:grpSpPr>
      <p:sp>
        <p:nvSpPr>
          <p:cNvPr id="660" name="Google Shape;660;g33d8434de7b_0_10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61" name="Google Shape;661;g33d8434de7b_0_109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5"/>
        <p:cNvGrpSpPr/>
        <p:nvPr/>
      </p:nvGrpSpPr>
      <p:grpSpPr>
        <a:xfrm>
          <a:off x="0" y="0"/>
          <a:ext cx="0" cy="0"/>
          <a:chOff x="0" y="0"/>
          <a:chExt cx="0" cy="0"/>
        </a:xfrm>
      </p:grpSpPr>
      <p:sp>
        <p:nvSpPr>
          <p:cNvPr id="666" name="Google Shape;666;g33d8434de7b_0_11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67" name="Google Shape;667;g33d8434de7b_0_110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2"/>
        <p:cNvGrpSpPr/>
        <p:nvPr/>
      </p:nvGrpSpPr>
      <p:grpSpPr>
        <a:xfrm>
          <a:off x="0" y="0"/>
          <a:ext cx="0" cy="0"/>
          <a:chOff x="0" y="0"/>
          <a:chExt cx="0" cy="0"/>
        </a:xfrm>
      </p:grpSpPr>
      <p:sp>
        <p:nvSpPr>
          <p:cNvPr id="673" name="Google Shape;673;g33d8434de7b_0_11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74" name="Google Shape;674;g33d8434de7b_0_110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9"/>
        <p:cNvGrpSpPr/>
        <p:nvPr/>
      </p:nvGrpSpPr>
      <p:grpSpPr>
        <a:xfrm>
          <a:off x="0" y="0"/>
          <a:ext cx="0" cy="0"/>
          <a:chOff x="0" y="0"/>
          <a:chExt cx="0" cy="0"/>
        </a:xfrm>
      </p:grpSpPr>
      <p:sp>
        <p:nvSpPr>
          <p:cNvPr id="680" name="Google Shape;680;g33d8434de7b_0_11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81" name="Google Shape;681;g33d8434de7b_0_11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Big Hairy Audacious Goal (5:40)</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6"/>
        <p:cNvGrpSpPr/>
        <p:nvPr/>
      </p:nvGrpSpPr>
      <p:grpSpPr>
        <a:xfrm>
          <a:off x="0" y="0"/>
          <a:ext cx="0" cy="0"/>
          <a:chOff x="0" y="0"/>
          <a:chExt cx="0" cy="0"/>
        </a:xfrm>
      </p:grpSpPr>
      <p:sp>
        <p:nvSpPr>
          <p:cNvPr id="687" name="Google Shape;687;g33d8434de7b_0_11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88" name="Google Shape;688;g33d8434de7b_0_11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2"/>
        <p:cNvGrpSpPr/>
        <p:nvPr/>
      </p:nvGrpSpPr>
      <p:grpSpPr>
        <a:xfrm>
          <a:off x="0" y="0"/>
          <a:ext cx="0" cy="0"/>
          <a:chOff x="0" y="0"/>
          <a:chExt cx="0" cy="0"/>
        </a:xfrm>
      </p:grpSpPr>
      <p:sp>
        <p:nvSpPr>
          <p:cNvPr id="693" name="Google Shape;693;g33d8434de7b_0_11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94" name="Google Shape;694;g33d8434de7b_0_11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4"/>
        <p:cNvGrpSpPr/>
        <p:nvPr/>
      </p:nvGrpSpPr>
      <p:grpSpPr>
        <a:xfrm>
          <a:off x="0" y="0"/>
          <a:ext cx="0" cy="0"/>
          <a:chOff x="0" y="0"/>
          <a:chExt cx="0" cy="0"/>
        </a:xfrm>
      </p:grpSpPr>
      <p:sp>
        <p:nvSpPr>
          <p:cNvPr id="505" name="Google Shape;505;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6" name="Google Shape;506;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Speaker: Nichole</a:t>
            </a:r>
            <a:endParaRPr/>
          </a:p>
          <a:p>
            <a:pPr marL="0" lvl="0" indent="0" algn="l" rtl="0">
              <a:lnSpc>
                <a:spcPct val="100000"/>
              </a:lnSpc>
              <a:spcBef>
                <a:spcPts val="0"/>
              </a:spcBef>
              <a:spcAft>
                <a:spcPts val="0"/>
              </a:spcAft>
              <a:buSzPts val="1400"/>
              <a:buNone/>
            </a:pPr>
            <a:r>
              <a:rPr lang="en-US"/>
              <a:t>3:02-3:03</a:t>
            </a:r>
            <a:endParaRPr/>
          </a:p>
        </p:txBody>
      </p:sp>
      <p:sp>
        <p:nvSpPr>
          <p:cNvPr id="507" name="Google Shape;507;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9"/>
        <p:cNvGrpSpPr/>
        <p:nvPr/>
      </p:nvGrpSpPr>
      <p:grpSpPr>
        <a:xfrm>
          <a:off x="0" y="0"/>
          <a:ext cx="0" cy="0"/>
          <a:chOff x="0" y="0"/>
          <a:chExt cx="0" cy="0"/>
        </a:xfrm>
      </p:grpSpPr>
      <p:sp>
        <p:nvSpPr>
          <p:cNvPr id="700" name="Google Shape;700;g31273cfbd1f_0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1" name="Google Shape;701;g31273cfbd1f_0_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speaker: Abby</a:t>
            </a:r>
            <a:endParaRPr/>
          </a:p>
          <a:p>
            <a:pPr marL="0" lvl="0" indent="0" algn="l" rtl="0">
              <a:lnSpc>
                <a:spcPct val="100000"/>
              </a:lnSpc>
              <a:spcBef>
                <a:spcPts val="0"/>
              </a:spcBef>
              <a:spcAft>
                <a:spcPts val="0"/>
              </a:spcAft>
              <a:buSzPts val="1400"/>
              <a:buNone/>
            </a:pPr>
            <a:r>
              <a:rPr lang="en-US"/>
              <a:t>thank the presenters from Colorado and share out final thoughts before our break out rooms, HAVE FOLKS COMPLETE THE SURVEY</a:t>
            </a:r>
            <a:endParaRPr/>
          </a:p>
          <a:p>
            <a:pPr marL="0" lvl="0" indent="0" algn="l" rtl="0">
              <a:lnSpc>
                <a:spcPct val="100000"/>
              </a:lnSpc>
              <a:spcBef>
                <a:spcPts val="0"/>
              </a:spcBef>
              <a:spcAft>
                <a:spcPts val="0"/>
              </a:spcAft>
              <a:buSzPts val="1400"/>
              <a:buNone/>
            </a:pPr>
            <a:r>
              <a:rPr lang="en-US"/>
              <a:t>Nichole send </a:t>
            </a:r>
            <a:r>
              <a:rPr lang="en-US" u="sng">
                <a:solidFill>
                  <a:schemeClr val="hlink"/>
                </a:solidFill>
                <a:hlinkClick r:id="rId3"/>
              </a:rPr>
              <a:t>CEEDAR Topical Action Group Survey</a:t>
            </a:r>
            <a:endParaRPr sz="2800">
              <a:latin typeface="Arial"/>
              <a:ea typeface="Arial"/>
              <a:cs typeface="Arial"/>
              <a:sym typeface="Arial"/>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Clr>
                <a:schemeClr val="dk1"/>
              </a:buClr>
              <a:buSzPts val="1400"/>
              <a:buFont typeface="Arial"/>
              <a:buNone/>
            </a:pPr>
            <a:r>
              <a:rPr lang="en-US"/>
              <a:t>3:40-42</a:t>
            </a:r>
            <a:endParaRPr/>
          </a:p>
          <a:p>
            <a:pPr marL="0" lvl="0" indent="0" algn="l" rtl="0">
              <a:lnSpc>
                <a:spcPct val="100000"/>
              </a:lnSpc>
              <a:spcBef>
                <a:spcPts val="0"/>
              </a:spcBef>
              <a:spcAft>
                <a:spcPts val="0"/>
              </a:spcAft>
              <a:buSzPts val="1400"/>
              <a:buNone/>
            </a:pPr>
            <a:endParaRPr/>
          </a:p>
        </p:txBody>
      </p:sp>
      <p:sp>
        <p:nvSpPr>
          <p:cNvPr id="702" name="Google Shape;702;g31273cfbd1f_0_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8"/>
        <p:cNvGrpSpPr/>
        <p:nvPr/>
      </p:nvGrpSpPr>
      <p:grpSpPr>
        <a:xfrm>
          <a:off x="0" y="0"/>
          <a:ext cx="0" cy="0"/>
          <a:chOff x="0" y="0"/>
          <a:chExt cx="0" cy="0"/>
        </a:xfrm>
      </p:grpSpPr>
      <p:sp>
        <p:nvSpPr>
          <p:cNvPr id="709" name="Google Shape;709;g30bcb4af422_0_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0" name="Google Shape;710;g30bcb4af422_0_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speaker: Abby</a:t>
            </a:r>
            <a:endParaRPr/>
          </a:p>
          <a:p>
            <a:pPr marL="0" lvl="0" indent="0" algn="l" rtl="0">
              <a:lnSpc>
                <a:spcPct val="100000"/>
              </a:lnSpc>
              <a:spcBef>
                <a:spcPts val="0"/>
              </a:spcBef>
              <a:spcAft>
                <a:spcPts val="0"/>
              </a:spcAft>
              <a:buClr>
                <a:schemeClr val="dk1"/>
              </a:buClr>
              <a:buSzPts val="1100"/>
              <a:buFont typeface="Arial"/>
              <a:buNone/>
            </a:pPr>
            <a:r>
              <a:rPr lang="en-US"/>
              <a:t>Now with your state team in breakout rooms, please reflect on Colorado’s presentation and how it relates to your state’s work. </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US"/>
              <a:t>each breakout room will have a CEEDAR staff member or SLT member to help guide your conversations, you will have until the end of the hour. After these breakout rooms, we will not return to the main room, you will be free to leave. Do we have any questions?</a:t>
            </a:r>
            <a:endParaRPr/>
          </a:p>
          <a:p>
            <a:pPr marL="0" lvl="0" indent="0" algn="l" rtl="0">
              <a:lnSpc>
                <a:spcPct val="100000"/>
              </a:lnSpc>
              <a:spcBef>
                <a:spcPts val="0"/>
              </a:spcBef>
              <a:spcAft>
                <a:spcPts val="0"/>
              </a:spcAft>
              <a:buClr>
                <a:schemeClr val="dk1"/>
              </a:buClr>
              <a:buSzPts val="1100"/>
              <a:buFont typeface="Arial"/>
              <a:buNone/>
            </a:pPr>
            <a:r>
              <a:rPr lang="en-US" b="1">
                <a:latin typeface="Arial"/>
                <a:ea typeface="Arial"/>
                <a:cs typeface="Arial"/>
                <a:sym typeface="Arial"/>
              </a:rPr>
              <a:t>Nichole sends questions in the chat and </a:t>
            </a:r>
            <a:r>
              <a:rPr lang="en-US" sz="2400" b="1" u="sng">
                <a:solidFill>
                  <a:schemeClr val="hlink"/>
                </a:solidFill>
                <a:latin typeface="Arial"/>
                <a:ea typeface="Arial"/>
                <a:cs typeface="Arial"/>
                <a:sym typeface="Arial"/>
                <a:hlinkClick r:id="rId3"/>
              </a:rPr>
              <a:t>state notes page</a:t>
            </a:r>
            <a:r>
              <a:rPr lang="en-US" sz="2400" b="1">
                <a:latin typeface="Arial"/>
                <a:ea typeface="Arial"/>
                <a:cs typeface="Arial"/>
                <a:sym typeface="Arial"/>
              </a:rPr>
              <a:t> </a:t>
            </a:r>
            <a:endParaRPr b="1">
              <a:latin typeface="Arial"/>
              <a:ea typeface="Arial"/>
              <a:cs typeface="Arial"/>
              <a:sym typeface="Arial"/>
            </a:endParaRPr>
          </a:p>
          <a:p>
            <a:pPr marL="0" lvl="0" indent="0" algn="l" rtl="0">
              <a:lnSpc>
                <a:spcPct val="115000"/>
              </a:lnSpc>
              <a:spcBef>
                <a:spcPts val="1200"/>
              </a:spcBef>
              <a:spcAft>
                <a:spcPts val="0"/>
              </a:spcAft>
              <a:buNone/>
            </a:pPr>
            <a:r>
              <a:rPr lang="en-US" sz="1000">
                <a:solidFill>
                  <a:srgbClr val="1A1924"/>
                </a:solidFill>
                <a:latin typeface="Arial"/>
                <a:ea typeface="Arial"/>
                <a:cs typeface="Arial"/>
                <a:sym typeface="Arial"/>
              </a:rPr>
              <a:t>In your state time discuss: </a:t>
            </a:r>
            <a:endParaRPr sz="1000">
              <a:solidFill>
                <a:srgbClr val="1A1924"/>
              </a:solidFill>
              <a:latin typeface="Arial"/>
              <a:ea typeface="Arial"/>
              <a:cs typeface="Arial"/>
              <a:sym typeface="Arial"/>
            </a:endParaRPr>
          </a:p>
          <a:p>
            <a:pPr marL="914400" lvl="1" indent="-292100" algn="l" rtl="0">
              <a:lnSpc>
                <a:spcPct val="115000"/>
              </a:lnSpc>
              <a:spcBef>
                <a:spcPts val="1200"/>
              </a:spcBef>
              <a:spcAft>
                <a:spcPts val="0"/>
              </a:spcAft>
              <a:buClr>
                <a:srgbClr val="1A1924"/>
              </a:buClr>
              <a:buSzPts val="1000"/>
              <a:buChar char="●"/>
            </a:pPr>
            <a:r>
              <a:rPr lang="en-US" sz="1000">
                <a:solidFill>
                  <a:srgbClr val="1A1924"/>
                </a:solidFill>
                <a:latin typeface="Arial"/>
                <a:ea typeface="Arial"/>
                <a:cs typeface="Arial"/>
                <a:sym typeface="Arial"/>
              </a:rPr>
              <a:t>What ideas did you hear today that resonated with you?</a:t>
            </a:r>
            <a:endParaRPr sz="1000">
              <a:solidFill>
                <a:srgbClr val="1A1924"/>
              </a:solidFill>
              <a:latin typeface="Arial"/>
              <a:ea typeface="Arial"/>
              <a:cs typeface="Arial"/>
              <a:sym typeface="Arial"/>
            </a:endParaRPr>
          </a:p>
          <a:p>
            <a:pPr marL="914400" lvl="1" indent="-292100" algn="l" rtl="0">
              <a:lnSpc>
                <a:spcPct val="115000"/>
              </a:lnSpc>
              <a:spcBef>
                <a:spcPts val="0"/>
              </a:spcBef>
              <a:spcAft>
                <a:spcPts val="0"/>
              </a:spcAft>
              <a:buClr>
                <a:srgbClr val="1A1924"/>
              </a:buClr>
              <a:buSzPts val="1000"/>
              <a:buChar char="●"/>
            </a:pPr>
            <a:r>
              <a:rPr lang="en-US" sz="1000">
                <a:solidFill>
                  <a:srgbClr val="1A1924"/>
                </a:solidFill>
                <a:latin typeface="Arial"/>
                <a:ea typeface="Arial"/>
                <a:cs typeface="Arial"/>
                <a:sym typeface="Arial"/>
              </a:rPr>
              <a:t>How might what you learned today impact your state plan or the work in your organization?</a:t>
            </a:r>
            <a:endParaRPr sz="1600">
              <a:latin typeface="Arial"/>
              <a:ea typeface="Arial"/>
              <a:cs typeface="Arial"/>
              <a:sym typeface="Arial"/>
            </a:endParaRPr>
          </a:p>
        </p:txBody>
      </p:sp>
      <p:sp>
        <p:nvSpPr>
          <p:cNvPr id="711" name="Google Shape;711;g30bcb4af422_0_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31</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8"/>
        <p:cNvGrpSpPr/>
        <p:nvPr/>
      </p:nvGrpSpPr>
      <p:grpSpPr>
        <a:xfrm>
          <a:off x="0" y="0"/>
          <a:ext cx="0" cy="0"/>
          <a:chOff x="0" y="0"/>
          <a:chExt cx="0" cy="0"/>
        </a:xfrm>
      </p:grpSpPr>
      <p:sp>
        <p:nvSpPr>
          <p:cNvPr id="519" name="Google Shape;519;g302140f0954_0_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0" name="Google Shape;520;g302140f0954_0_1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Speaker: Nichole</a:t>
            </a:r>
            <a:endParaRPr/>
          </a:p>
          <a:p>
            <a:pPr marL="0" lvl="0" indent="0" algn="l" rtl="0">
              <a:lnSpc>
                <a:spcPct val="100000"/>
              </a:lnSpc>
              <a:spcBef>
                <a:spcPts val="0"/>
              </a:spcBef>
              <a:spcAft>
                <a:spcPts val="0"/>
              </a:spcAft>
              <a:buSzPts val="1400"/>
              <a:buNone/>
            </a:pPr>
            <a:r>
              <a:rPr lang="en-US"/>
              <a:t>A warm thank you to our partners</a:t>
            </a:r>
            <a:endParaRPr/>
          </a:p>
          <a:p>
            <a:pPr marL="0" lvl="0" indent="0" algn="l" rtl="0">
              <a:lnSpc>
                <a:spcPct val="100000"/>
              </a:lnSpc>
              <a:spcBef>
                <a:spcPts val="0"/>
              </a:spcBef>
              <a:spcAft>
                <a:spcPts val="0"/>
              </a:spcAft>
              <a:buSzPts val="1400"/>
              <a:buNone/>
            </a:pPr>
            <a:r>
              <a:rPr lang="en-US"/>
              <a:t>Our partners are Lead IDEA, NASSP, and CCSSO- they are our liaisons and will share resources, they can provide additional perspectives. If you are here from one of these partner organizations, please share who you are in the chat and feel free to share your expertise!</a:t>
            </a:r>
            <a:endParaRPr/>
          </a:p>
          <a:p>
            <a:pPr marL="0" lvl="0" indent="0" algn="l" rtl="0">
              <a:lnSpc>
                <a:spcPct val="100000"/>
              </a:lnSpc>
              <a:spcBef>
                <a:spcPts val="0"/>
              </a:spcBef>
              <a:spcAft>
                <a:spcPts val="0"/>
              </a:spcAft>
              <a:buClr>
                <a:schemeClr val="dk1"/>
              </a:buClr>
              <a:buSzPts val="1400"/>
              <a:buFont typeface="Arial"/>
              <a:buNone/>
            </a:pPr>
            <a:r>
              <a:rPr lang="en-US"/>
              <a:t>3:02-3:03</a:t>
            </a:r>
            <a:endParaRPr/>
          </a:p>
          <a:p>
            <a:pPr marL="0" lvl="0" indent="0" algn="l" rtl="0">
              <a:lnSpc>
                <a:spcPct val="100000"/>
              </a:lnSpc>
              <a:spcBef>
                <a:spcPts val="0"/>
              </a:spcBef>
              <a:spcAft>
                <a:spcPts val="0"/>
              </a:spcAft>
              <a:buSzPts val="1400"/>
              <a:buNone/>
            </a:pPr>
            <a:endParaRPr/>
          </a:p>
        </p:txBody>
      </p:sp>
      <p:sp>
        <p:nvSpPr>
          <p:cNvPr id="521" name="Google Shape;521;g302140f0954_0_1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p:cNvGrpSpPr/>
        <p:nvPr/>
      </p:nvGrpSpPr>
      <p:grpSpPr>
        <a:xfrm>
          <a:off x="0" y="0"/>
          <a:ext cx="0" cy="0"/>
          <a:chOff x="0" y="0"/>
          <a:chExt cx="0" cy="0"/>
        </a:xfrm>
      </p:grpSpPr>
      <p:sp>
        <p:nvSpPr>
          <p:cNvPr id="530" name="Google Shape;530;g30c30ae9e22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1" name="Google Shape;531;g30c30ae9e22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Speaker: Nichole</a:t>
            </a:r>
            <a:endParaRPr/>
          </a:p>
          <a:p>
            <a:pPr marL="0" lvl="0" indent="0" algn="l" rtl="0">
              <a:lnSpc>
                <a:spcPct val="100000"/>
              </a:lnSpc>
              <a:spcBef>
                <a:spcPts val="0"/>
              </a:spcBef>
              <a:spcAft>
                <a:spcPts val="0"/>
              </a:spcAft>
              <a:buSzPts val="1400"/>
              <a:buNone/>
            </a:pPr>
            <a:r>
              <a:rPr lang="en-US"/>
              <a:t>Recognize that we have different roles as members of our TAG (SEA, IHE, associations, local) we want to be mindful of these roles as we talk in cross state and state team time</a:t>
            </a:r>
            <a:endParaRPr/>
          </a:p>
          <a:p>
            <a:pPr marL="0" lvl="0" indent="0" algn="l" rtl="0">
              <a:lnSpc>
                <a:spcPct val="100000"/>
              </a:lnSpc>
              <a:spcBef>
                <a:spcPts val="0"/>
              </a:spcBef>
              <a:spcAft>
                <a:spcPts val="0"/>
              </a:spcAft>
              <a:buClr>
                <a:schemeClr val="dk1"/>
              </a:buClr>
              <a:buSzPts val="1400"/>
              <a:buFont typeface="Arial"/>
              <a:buNone/>
            </a:pPr>
            <a:r>
              <a:rPr lang="en-US"/>
              <a:t>3:02-3:03</a:t>
            </a:r>
            <a:endParaRPr/>
          </a:p>
          <a:p>
            <a:pPr marL="0" lvl="0" indent="0" algn="l" rtl="0">
              <a:lnSpc>
                <a:spcPct val="100000"/>
              </a:lnSpc>
              <a:spcBef>
                <a:spcPts val="0"/>
              </a:spcBef>
              <a:spcAft>
                <a:spcPts val="0"/>
              </a:spcAft>
              <a:buSzPts val="1400"/>
              <a:buNone/>
            </a:pPr>
            <a:endParaRPr/>
          </a:p>
        </p:txBody>
      </p:sp>
      <p:sp>
        <p:nvSpPr>
          <p:cNvPr id="532" name="Google Shape;532;g30c30ae9e22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302e7852b85_0_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8" name="Google Shape;538;g302e7852b85_0_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speaker: Nichole</a:t>
            </a:r>
            <a:endParaRPr/>
          </a:p>
          <a:p>
            <a:pPr marL="0" lvl="0" indent="0" algn="l" rtl="0">
              <a:lnSpc>
                <a:spcPct val="100000"/>
              </a:lnSpc>
              <a:spcBef>
                <a:spcPts val="0"/>
              </a:spcBef>
              <a:spcAft>
                <a:spcPts val="0"/>
              </a:spcAft>
              <a:buClr>
                <a:schemeClr val="dk1"/>
              </a:buClr>
              <a:buSzPts val="1400"/>
              <a:buFont typeface="Arial"/>
              <a:buNone/>
            </a:pPr>
            <a:r>
              <a:rPr lang="en-US"/>
              <a:t>3:03-3:04</a:t>
            </a:r>
            <a:endParaRPr/>
          </a:p>
          <a:p>
            <a:pPr marL="0" lvl="0" indent="0" algn="l" rtl="0">
              <a:lnSpc>
                <a:spcPct val="100000"/>
              </a:lnSpc>
              <a:spcBef>
                <a:spcPts val="0"/>
              </a:spcBef>
              <a:spcAft>
                <a:spcPts val="0"/>
              </a:spcAft>
              <a:buSzPts val="1400"/>
              <a:buNone/>
            </a:pPr>
            <a:endParaRPr/>
          </a:p>
        </p:txBody>
      </p:sp>
      <p:sp>
        <p:nvSpPr>
          <p:cNvPr id="539" name="Google Shape;539;g302e7852b85_0_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
        <p:cNvGrpSpPr/>
        <p:nvPr/>
      </p:nvGrpSpPr>
      <p:grpSpPr>
        <a:xfrm>
          <a:off x="0" y="0"/>
          <a:ext cx="0" cy="0"/>
          <a:chOff x="0" y="0"/>
          <a:chExt cx="0" cy="0"/>
        </a:xfrm>
      </p:grpSpPr>
      <p:sp>
        <p:nvSpPr>
          <p:cNvPr id="545" name="Google Shape;545;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Font typeface="Arial"/>
              <a:buNone/>
            </a:pPr>
            <a:r>
              <a:rPr lang="en-US"/>
              <a:t>Speaker: Nichole</a:t>
            </a:r>
            <a:endParaRPr/>
          </a:p>
          <a:p>
            <a:pPr marL="0" lvl="0" indent="0" algn="l" rtl="0">
              <a:lnSpc>
                <a:spcPct val="90000"/>
              </a:lnSpc>
              <a:spcBef>
                <a:spcPts val="0"/>
              </a:spcBef>
              <a:spcAft>
                <a:spcPts val="0"/>
              </a:spcAft>
              <a:buClr>
                <a:schemeClr val="dk1"/>
              </a:buClr>
              <a:buSzPts val="2800"/>
              <a:buFont typeface="Arial"/>
              <a:buNone/>
            </a:pPr>
            <a:r>
              <a:rPr lang="en-US"/>
              <a:t>Abby put meeting norms in chat</a:t>
            </a:r>
            <a:endParaRPr/>
          </a:p>
          <a:p>
            <a:pPr marL="0" lvl="0" indent="0" algn="l" rtl="0">
              <a:lnSpc>
                <a:spcPct val="90000"/>
              </a:lnSpc>
              <a:spcBef>
                <a:spcPts val="0"/>
              </a:spcBef>
              <a:spcAft>
                <a:spcPts val="0"/>
              </a:spcAft>
              <a:buClr>
                <a:schemeClr val="dk1"/>
              </a:buClr>
              <a:buSzPts val="2800"/>
              <a:buFont typeface="Arial"/>
              <a:buNone/>
            </a:pPr>
            <a:r>
              <a:rPr lang="en-US"/>
              <a:t>Meeting norms:</a:t>
            </a:r>
            <a:endParaRPr/>
          </a:p>
          <a:p>
            <a:pPr marL="457200" lvl="0" indent="-304800" algn="l" rtl="0">
              <a:lnSpc>
                <a:spcPct val="90000"/>
              </a:lnSpc>
              <a:spcBef>
                <a:spcPts val="1000"/>
              </a:spcBef>
              <a:spcAft>
                <a:spcPts val="0"/>
              </a:spcAft>
              <a:buClr>
                <a:schemeClr val="dk1"/>
              </a:buClr>
              <a:buSzPts val="1200"/>
              <a:buAutoNum type="arabicPeriod"/>
            </a:pPr>
            <a:r>
              <a:rPr lang="en-US"/>
              <a:t>Be present and prepared</a:t>
            </a:r>
            <a:endParaRPr/>
          </a:p>
          <a:p>
            <a:pPr marL="457200" lvl="0" indent="-304800" algn="l" rtl="0">
              <a:lnSpc>
                <a:spcPct val="90000"/>
              </a:lnSpc>
              <a:spcBef>
                <a:spcPts val="0"/>
              </a:spcBef>
              <a:spcAft>
                <a:spcPts val="0"/>
              </a:spcAft>
              <a:buClr>
                <a:schemeClr val="dk1"/>
              </a:buClr>
              <a:buSzPts val="1200"/>
              <a:buAutoNum type="arabicPeriod"/>
            </a:pPr>
            <a:r>
              <a:rPr lang="en-US"/>
              <a:t>Respect in the shared space and keep what is shared in confidence. We are creating a community.</a:t>
            </a:r>
            <a:endParaRPr/>
          </a:p>
          <a:p>
            <a:pPr marL="457200" lvl="0" indent="-304800" algn="l" rtl="0">
              <a:lnSpc>
                <a:spcPct val="90000"/>
              </a:lnSpc>
              <a:spcBef>
                <a:spcPts val="0"/>
              </a:spcBef>
              <a:spcAft>
                <a:spcPts val="0"/>
              </a:spcAft>
              <a:buClr>
                <a:schemeClr val="dk1"/>
              </a:buClr>
              <a:buSzPts val="1200"/>
              <a:buAutoNum type="arabicPeriod"/>
            </a:pPr>
            <a:r>
              <a:rPr lang="en-US"/>
              <a:t>We will record guest speakers and resources sharing, but nothing else. What happens in the TAG, stays in the TAG!</a:t>
            </a:r>
            <a:endParaRPr/>
          </a:p>
          <a:p>
            <a:pPr marL="457200" lvl="0" indent="-304800" algn="l" rtl="0">
              <a:lnSpc>
                <a:spcPct val="90000"/>
              </a:lnSpc>
              <a:spcBef>
                <a:spcPts val="0"/>
              </a:spcBef>
              <a:spcAft>
                <a:spcPts val="0"/>
              </a:spcAft>
              <a:buClr>
                <a:schemeClr val="dk1"/>
              </a:buClr>
              <a:buSzPts val="1200"/>
              <a:buAutoNum type="arabicPeriod"/>
            </a:pPr>
            <a:r>
              <a:rPr lang="en-US"/>
              <a:t>Breakout rooms could be mixed cross state or state specific depending on the work.</a:t>
            </a:r>
            <a:endParaRPr/>
          </a:p>
          <a:p>
            <a:pPr marL="457200" lvl="0" indent="-304800" algn="l" rtl="0">
              <a:lnSpc>
                <a:spcPct val="90000"/>
              </a:lnSpc>
              <a:spcBef>
                <a:spcPts val="0"/>
              </a:spcBef>
              <a:spcAft>
                <a:spcPts val="0"/>
              </a:spcAft>
              <a:buClr>
                <a:schemeClr val="dk1"/>
              </a:buClr>
              <a:buSzPts val="1200"/>
              <a:buAutoNum type="arabicPeriod"/>
            </a:pPr>
            <a:r>
              <a:rPr lang="en-US"/>
              <a:t>Group members should “believe the best” and lead with positive intentionality. </a:t>
            </a:r>
            <a:endParaRPr/>
          </a:p>
          <a:p>
            <a:pPr marL="457200" lvl="0" indent="0" algn="l" rtl="0">
              <a:lnSpc>
                <a:spcPct val="90000"/>
              </a:lnSpc>
              <a:spcBef>
                <a:spcPts val="0"/>
              </a:spcBef>
              <a:spcAft>
                <a:spcPts val="0"/>
              </a:spcAft>
              <a:buSzPts val="1400"/>
              <a:buNone/>
            </a:pPr>
            <a:endParaRPr/>
          </a:p>
          <a:p>
            <a:pPr marL="0" lvl="0" indent="0" algn="l" rtl="0">
              <a:lnSpc>
                <a:spcPct val="100000"/>
              </a:lnSpc>
              <a:spcBef>
                <a:spcPts val="0"/>
              </a:spcBef>
              <a:spcAft>
                <a:spcPts val="0"/>
              </a:spcAft>
              <a:buClr>
                <a:schemeClr val="dk1"/>
              </a:buClr>
              <a:buSzPts val="1400"/>
              <a:buFont typeface="Arial"/>
              <a:buNone/>
            </a:pPr>
            <a:r>
              <a:rPr lang="en-US"/>
              <a:t>3:04-3:05</a:t>
            </a:r>
            <a:endParaRPr/>
          </a:p>
          <a:p>
            <a:pPr marL="0" lvl="0" indent="0" algn="l" rtl="0">
              <a:lnSpc>
                <a:spcPct val="90000"/>
              </a:lnSpc>
              <a:spcBef>
                <a:spcPts val="1000"/>
              </a:spcBef>
              <a:spcAft>
                <a:spcPts val="0"/>
              </a:spcAft>
              <a:buClr>
                <a:schemeClr val="dk1"/>
              </a:buClr>
              <a:buSzPts val="2800"/>
              <a:buFont typeface="Arial"/>
              <a:buNone/>
            </a:pPr>
            <a:endParaRPr sz="900"/>
          </a:p>
        </p:txBody>
      </p:sp>
      <p:sp>
        <p:nvSpPr>
          <p:cNvPr id="546" name="Google Shape;546;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0"/>
        <p:cNvGrpSpPr/>
        <p:nvPr/>
      </p:nvGrpSpPr>
      <p:grpSpPr>
        <a:xfrm>
          <a:off x="0" y="0"/>
          <a:ext cx="0" cy="0"/>
          <a:chOff x="0" y="0"/>
          <a:chExt cx="0" cy="0"/>
        </a:xfrm>
      </p:grpSpPr>
      <p:sp>
        <p:nvSpPr>
          <p:cNvPr id="551" name="Google Shape;551;g33ca1ba950d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Speaker: David</a:t>
            </a:r>
            <a:endParaRPr/>
          </a:p>
          <a:p>
            <a:pPr marL="0" lvl="0" indent="0" algn="l" rtl="0">
              <a:spcBef>
                <a:spcPts val="0"/>
              </a:spcBef>
              <a:spcAft>
                <a:spcPts val="0"/>
              </a:spcAft>
              <a:buNone/>
            </a:pPr>
            <a:r>
              <a:rPr lang="en-US"/>
              <a:t>3:05-3:15</a:t>
            </a:r>
            <a:endParaRPr/>
          </a:p>
        </p:txBody>
      </p:sp>
      <p:sp>
        <p:nvSpPr>
          <p:cNvPr id="552" name="Google Shape;552;g33ca1ba950d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8"/>
        <p:cNvGrpSpPr/>
        <p:nvPr/>
      </p:nvGrpSpPr>
      <p:grpSpPr>
        <a:xfrm>
          <a:off x="0" y="0"/>
          <a:ext cx="0" cy="0"/>
          <a:chOff x="0" y="0"/>
          <a:chExt cx="0" cy="0"/>
        </a:xfrm>
      </p:grpSpPr>
      <p:sp>
        <p:nvSpPr>
          <p:cNvPr id="559" name="Google Shape;559;g33ca1ba950d_0_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t>Speaker: David</a:t>
            </a:r>
            <a:endParaRPr/>
          </a:p>
          <a:p>
            <a:pPr marL="0" lvl="0" indent="0" algn="l" rtl="0">
              <a:spcBef>
                <a:spcPts val="0"/>
              </a:spcBef>
              <a:spcAft>
                <a:spcPts val="0"/>
              </a:spcAft>
              <a:buClr>
                <a:schemeClr val="dk1"/>
              </a:buClr>
              <a:buSzPts val="1100"/>
              <a:buFont typeface="Arial"/>
              <a:buNone/>
            </a:pPr>
            <a:r>
              <a:rPr lang="en-US"/>
              <a:t>3:05-3:15</a:t>
            </a:r>
            <a:endParaRPr/>
          </a:p>
        </p:txBody>
      </p:sp>
      <p:sp>
        <p:nvSpPr>
          <p:cNvPr id="560" name="Google Shape;560;g33ca1ba950d_0_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3.xml"/><Relationship Id="rId5" Type="http://schemas.openxmlformats.org/officeDocument/2006/relationships/image" Target="../media/image11.png"/><Relationship Id="rId4" Type="http://schemas.openxmlformats.org/officeDocument/2006/relationships/image" Target="../media/image10.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2_Title and Content Gray">
  <p:cSld name="2_Title and Content Gray">
    <p:spTree>
      <p:nvGrpSpPr>
        <p:cNvPr id="1" name="Shape 15"/>
        <p:cNvGrpSpPr/>
        <p:nvPr/>
      </p:nvGrpSpPr>
      <p:grpSpPr>
        <a:xfrm>
          <a:off x="0" y="0"/>
          <a:ext cx="0" cy="0"/>
          <a:chOff x="0" y="0"/>
          <a:chExt cx="0" cy="0"/>
        </a:xfrm>
      </p:grpSpPr>
      <p:pic>
        <p:nvPicPr>
          <p:cNvPr id="16" name="Google Shape;16;p2" descr="A group of people sitting at a table looking at a computer&#10;&#10;Description automatically generated with low confidence"/>
          <p:cNvPicPr preferRelativeResize="0"/>
          <p:nvPr/>
        </p:nvPicPr>
        <p:blipFill rotWithShape="1">
          <a:blip r:embed="rId2">
            <a:alphaModFix/>
          </a:blip>
          <a:srcRect/>
          <a:stretch/>
        </p:blipFill>
        <p:spPr>
          <a:xfrm>
            <a:off x="-389802" y="-147048"/>
            <a:ext cx="12721045" cy="7152095"/>
          </a:xfrm>
          <a:prstGeom prst="rect">
            <a:avLst/>
          </a:prstGeom>
          <a:noFill/>
          <a:ln>
            <a:noFill/>
          </a:ln>
        </p:spPr>
      </p:pic>
      <p:sp>
        <p:nvSpPr>
          <p:cNvPr id="17" name="Google Shape;17;p2"/>
          <p:cNvSpPr txBox="1">
            <a:spLocks noGrp="1"/>
          </p:cNvSpPr>
          <p:nvPr>
            <p:ph type="body" idx="1"/>
          </p:nvPr>
        </p:nvSpPr>
        <p:spPr>
          <a:xfrm>
            <a:off x="3701014" y="3130826"/>
            <a:ext cx="4789971" cy="1162878"/>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4400"/>
              <a:buNone/>
              <a:defRPr sz="4400" b="1">
                <a:solidFill>
                  <a:schemeClr val="lt1"/>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8" name="Google Shape;18;p2" descr="Text&#10;&#10;Description automatically generated with medium confidence"/>
          <p:cNvPicPr preferRelativeResize="0"/>
          <p:nvPr/>
        </p:nvPicPr>
        <p:blipFill rotWithShape="1">
          <a:blip r:embed="rId3">
            <a:alphaModFix/>
          </a:blip>
          <a:srcRect/>
          <a:stretch/>
        </p:blipFill>
        <p:spPr>
          <a:xfrm>
            <a:off x="69573" y="6332785"/>
            <a:ext cx="2269445" cy="471465"/>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69"/>
        <p:cNvGrpSpPr/>
        <p:nvPr/>
      </p:nvGrpSpPr>
      <p:grpSpPr>
        <a:xfrm>
          <a:off x="0" y="0"/>
          <a:ext cx="0" cy="0"/>
          <a:chOff x="0" y="0"/>
          <a:chExt cx="0" cy="0"/>
        </a:xfrm>
      </p:grpSpPr>
      <p:sp>
        <p:nvSpPr>
          <p:cNvPr id="70" name="Google Shape;70;p11"/>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11"/>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72" name="Google Shape;72;p11"/>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3" name="Google Shape;73;p11"/>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74" name="Google Shape;74;p11"/>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78"/>
        <p:cNvGrpSpPr/>
        <p:nvPr/>
      </p:nvGrpSpPr>
      <p:grpSpPr>
        <a:xfrm>
          <a:off x="0" y="0"/>
          <a:ext cx="0" cy="0"/>
          <a:chOff x="0" y="0"/>
          <a:chExt cx="0" cy="0"/>
        </a:xfrm>
      </p:grpSpPr>
      <p:sp>
        <p:nvSpPr>
          <p:cNvPr id="79" name="Google Shape;79;p1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12"/>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81" name="Google Shape;81;p12"/>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82" name="Google Shape;82;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85"/>
        <p:cNvGrpSpPr/>
        <p:nvPr/>
      </p:nvGrpSpPr>
      <p:grpSpPr>
        <a:xfrm>
          <a:off x="0" y="0"/>
          <a:ext cx="0" cy="0"/>
          <a:chOff x="0" y="0"/>
          <a:chExt cx="0" cy="0"/>
        </a:xfrm>
      </p:grpSpPr>
      <p:sp>
        <p:nvSpPr>
          <p:cNvPr id="86" name="Google Shape;86;p1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7" name="Google Shape;87;p13"/>
          <p:cNvSpPr>
            <a:spLocks noGrp="1"/>
          </p:cNvSpPr>
          <p:nvPr>
            <p:ph type="pic" idx="2"/>
          </p:nvPr>
        </p:nvSpPr>
        <p:spPr>
          <a:xfrm>
            <a:off x="5183188" y="987425"/>
            <a:ext cx="6172200" cy="4873625"/>
          </a:xfrm>
          <a:prstGeom prst="rect">
            <a:avLst/>
          </a:prstGeom>
          <a:noFill/>
          <a:ln>
            <a:noFill/>
          </a:ln>
        </p:spPr>
      </p:sp>
      <p:sp>
        <p:nvSpPr>
          <p:cNvPr id="88" name="Google Shape;88;p13"/>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89" name="Google Shape;89;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0" name="Google Shape;90;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1" name="Google Shape;91;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92"/>
        <p:cNvGrpSpPr/>
        <p:nvPr/>
      </p:nvGrpSpPr>
      <p:grpSpPr>
        <a:xfrm>
          <a:off x="0" y="0"/>
          <a:ext cx="0" cy="0"/>
          <a:chOff x="0" y="0"/>
          <a:chExt cx="0" cy="0"/>
        </a:xfrm>
      </p:grpSpPr>
      <p:sp>
        <p:nvSpPr>
          <p:cNvPr id="93" name="Google Shape;93;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4" name="Google Shape;94;p14"/>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5" name="Google Shape;95;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6" name="Google Shape;96;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7" name="Google Shape;97;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98"/>
        <p:cNvGrpSpPr/>
        <p:nvPr/>
      </p:nvGrpSpPr>
      <p:grpSpPr>
        <a:xfrm>
          <a:off x="0" y="0"/>
          <a:ext cx="0" cy="0"/>
          <a:chOff x="0" y="0"/>
          <a:chExt cx="0" cy="0"/>
        </a:xfrm>
      </p:grpSpPr>
      <p:sp>
        <p:nvSpPr>
          <p:cNvPr id="99" name="Google Shape;99;p15"/>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0" name="Google Shape;100;p15"/>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1" name="Google Shape;101;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2" name="Google Shape;102;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3" name="Google Shape;103;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0"/>
        <p:cNvGrpSpPr/>
        <p:nvPr/>
      </p:nvGrpSpPr>
      <p:grpSpPr>
        <a:xfrm>
          <a:off x="0" y="0"/>
          <a:ext cx="0" cy="0"/>
          <a:chOff x="0" y="0"/>
          <a:chExt cx="0" cy="0"/>
        </a:xfrm>
      </p:grpSpPr>
      <p:sp>
        <p:nvSpPr>
          <p:cNvPr id="111" name="Google Shape;111;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2" name="Google Shape;112;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3" name="Google Shape;113;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type="title">
  <p:cSld name="TITLE">
    <p:bg>
      <p:bgPr>
        <a:gradFill>
          <a:gsLst>
            <a:gs pos="0">
              <a:schemeClr val="lt1"/>
            </a:gs>
            <a:gs pos="19000">
              <a:schemeClr val="lt2"/>
            </a:gs>
            <a:gs pos="100000">
              <a:schemeClr val="lt2"/>
            </a:gs>
          </a:gsLst>
          <a:lin ang="10800025" scaled="0"/>
        </a:gradFill>
        <a:effectLst/>
      </p:bgPr>
    </p:bg>
    <p:spTree>
      <p:nvGrpSpPr>
        <p:cNvPr id="1" name="Shape 118"/>
        <p:cNvGrpSpPr/>
        <p:nvPr/>
      </p:nvGrpSpPr>
      <p:grpSpPr>
        <a:xfrm>
          <a:off x="0" y="0"/>
          <a:ext cx="0" cy="0"/>
          <a:chOff x="0" y="0"/>
          <a:chExt cx="0" cy="0"/>
        </a:xfrm>
      </p:grpSpPr>
      <p:grpSp>
        <p:nvGrpSpPr>
          <p:cNvPr id="119" name="Google Shape;119;p19"/>
          <p:cNvGrpSpPr/>
          <p:nvPr/>
        </p:nvGrpSpPr>
        <p:grpSpPr>
          <a:xfrm>
            <a:off x="7188664" y="0"/>
            <a:ext cx="3314998" cy="6857829"/>
            <a:chOff x="1511923" y="0"/>
            <a:chExt cx="2486311" cy="5143500"/>
          </a:xfrm>
        </p:grpSpPr>
        <p:sp>
          <p:nvSpPr>
            <p:cNvPr id="120" name="Google Shape;120;p19"/>
            <p:cNvSpPr/>
            <p:nvPr/>
          </p:nvSpPr>
          <p:spPr>
            <a:xfrm flipH="1">
              <a:off x="1894634" y="0"/>
              <a:ext cx="2103600" cy="5143500"/>
            </a:xfrm>
            <a:prstGeom prst="parallelogram">
              <a:avLst>
                <a:gd name="adj" fmla="val 75274"/>
              </a:avLst>
            </a:prstGeom>
            <a:gradFill>
              <a:gsLst>
                <a:gs pos="0">
                  <a:schemeClr val="dk1"/>
                </a:gs>
                <a:gs pos="13000">
                  <a:schemeClr val="dk1"/>
                </a:gs>
                <a:gs pos="55000">
                  <a:srgbClr val="27252C">
                    <a:alpha val="0"/>
                  </a:srgbClr>
                </a:gs>
                <a:gs pos="100000">
                  <a:srgbClr val="27252C">
                    <a:alpha val="0"/>
                  </a:srgbClr>
                </a:gs>
              </a:gsLst>
              <a:lin ang="11759844" scaled="0"/>
            </a:gra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21" name="Google Shape;121;p19"/>
            <p:cNvSpPr/>
            <p:nvPr/>
          </p:nvSpPr>
          <p:spPr>
            <a:xfrm flipH="1">
              <a:off x="1511923" y="0"/>
              <a:ext cx="2103600" cy="5143500"/>
            </a:xfrm>
            <a:prstGeom prst="parallelogram">
              <a:avLst>
                <a:gd name="adj" fmla="val 46349"/>
              </a:avLst>
            </a:prstGeom>
            <a:gradFill>
              <a:gsLst>
                <a:gs pos="0">
                  <a:schemeClr val="lt1"/>
                </a:gs>
                <a:gs pos="47000">
                  <a:schemeClr val="lt2"/>
                </a:gs>
                <a:gs pos="100000">
                  <a:schemeClr val="lt2"/>
                </a:gs>
              </a:gsLst>
              <a:lin ang="16198662" scaled="0"/>
            </a:gra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grpSp>
      <p:grpSp>
        <p:nvGrpSpPr>
          <p:cNvPr id="122" name="Google Shape;122;p19"/>
          <p:cNvGrpSpPr/>
          <p:nvPr/>
        </p:nvGrpSpPr>
        <p:grpSpPr>
          <a:xfrm>
            <a:off x="6587279" y="0"/>
            <a:ext cx="3101314" cy="6857829"/>
            <a:chOff x="1060873" y="0"/>
            <a:chExt cx="2326044" cy="5143500"/>
          </a:xfrm>
        </p:grpSpPr>
        <p:sp>
          <p:nvSpPr>
            <p:cNvPr id="123" name="Google Shape;123;p19"/>
            <p:cNvSpPr/>
            <p:nvPr/>
          </p:nvSpPr>
          <p:spPr>
            <a:xfrm>
              <a:off x="1283317" y="0"/>
              <a:ext cx="2103600" cy="5143500"/>
            </a:xfrm>
            <a:prstGeom prst="parallelogram">
              <a:avLst>
                <a:gd name="adj" fmla="val 75274"/>
              </a:avLst>
            </a:prstGeom>
            <a:gradFill>
              <a:gsLst>
                <a:gs pos="0">
                  <a:schemeClr val="dk1"/>
                </a:gs>
                <a:gs pos="13000">
                  <a:schemeClr val="dk1"/>
                </a:gs>
                <a:gs pos="56000">
                  <a:srgbClr val="27252C">
                    <a:alpha val="0"/>
                  </a:srgbClr>
                </a:gs>
                <a:gs pos="100000">
                  <a:srgbClr val="27252C">
                    <a:alpha val="0"/>
                  </a:srgbClr>
                </a:gs>
              </a:gsLst>
              <a:lin ang="1080140" scaled="0"/>
            </a:gra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24" name="Google Shape;124;p19"/>
            <p:cNvSpPr/>
            <p:nvPr/>
          </p:nvSpPr>
          <p:spPr>
            <a:xfrm>
              <a:off x="1060873" y="0"/>
              <a:ext cx="2103600" cy="5143500"/>
            </a:xfrm>
            <a:prstGeom prst="parallelogram">
              <a:avLst>
                <a:gd name="adj" fmla="val 46349"/>
              </a:avLst>
            </a:prstGeom>
            <a:gradFill>
              <a:gsLst>
                <a:gs pos="0">
                  <a:schemeClr val="lt1"/>
                </a:gs>
                <a:gs pos="47000">
                  <a:schemeClr val="lt2"/>
                </a:gs>
                <a:gs pos="100000">
                  <a:schemeClr val="lt2"/>
                </a:gs>
              </a:gsLst>
              <a:lin ang="5400700" scaled="0"/>
            </a:gradFill>
            <a:ln>
              <a:noFill/>
            </a:ln>
            <a:effectLst>
              <a:outerShdw blurRad="214313" algn="bl" rotWithShape="0">
                <a:srgbClr val="000000">
                  <a:alpha val="20000"/>
                </a:srgbClr>
              </a:outerShdw>
            </a:effectLst>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grpSp>
      <p:grpSp>
        <p:nvGrpSpPr>
          <p:cNvPr id="125" name="Google Shape;125;p19"/>
          <p:cNvGrpSpPr/>
          <p:nvPr/>
        </p:nvGrpSpPr>
        <p:grpSpPr>
          <a:xfrm>
            <a:off x="5171951" y="-867"/>
            <a:ext cx="3784795" cy="6860495"/>
            <a:chOff x="-650" y="-650"/>
            <a:chExt cx="2838667" cy="5145500"/>
          </a:xfrm>
        </p:grpSpPr>
        <p:sp>
          <p:nvSpPr>
            <p:cNvPr id="126" name="Google Shape;126;p19"/>
            <p:cNvSpPr/>
            <p:nvPr/>
          </p:nvSpPr>
          <p:spPr>
            <a:xfrm flipH="1">
              <a:off x="734417" y="0"/>
              <a:ext cx="2103600" cy="5143500"/>
            </a:xfrm>
            <a:prstGeom prst="parallelogram">
              <a:avLst>
                <a:gd name="adj" fmla="val 75274"/>
              </a:avLst>
            </a:prstGeom>
            <a:gradFill>
              <a:gsLst>
                <a:gs pos="0">
                  <a:schemeClr val="dk1"/>
                </a:gs>
                <a:gs pos="13000">
                  <a:schemeClr val="dk1"/>
                </a:gs>
                <a:gs pos="55000">
                  <a:srgbClr val="27252C">
                    <a:alpha val="0"/>
                  </a:srgbClr>
                </a:gs>
                <a:gs pos="100000">
                  <a:srgbClr val="27252C">
                    <a:alpha val="0"/>
                  </a:srgbClr>
                </a:gs>
              </a:gsLst>
              <a:lin ang="11759844" scaled="0"/>
            </a:gra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27" name="Google Shape;127;p19"/>
            <p:cNvSpPr/>
            <p:nvPr/>
          </p:nvSpPr>
          <p:spPr>
            <a:xfrm>
              <a:off x="-650" y="-650"/>
              <a:ext cx="2492350" cy="5145500"/>
            </a:xfrm>
            <a:custGeom>
              <a:avLst/>
              <a:gdLst/>
              <a:ahLst/>
              <a:cxnLst/>
              <a:rect l="l" t="t" r="r" b="b"/>
              <a:pathLst>
                <a:path w="99694" h="205820" extrusionOk="0">
                  <a:moveTo>
                    <a:pt x="0" y="0"/>
                  </a:moveTo>
                  <a:lnTo>
                    <a:pt x="0" y="205820"/>
                  </a:lnTo>
                  <a:lnTo>
                    <a:pt x="99694" y="205820"/>
                  </a:lnTo>
                  <a:lnTo>
                    <a:pt x="60199" y="26"/>
                  </a:lnTo>
                  <a:close/>
                </a:path>
              </a:pathLst>
            </a:custGeom>
            <a:gradFill>
              <a:gsLst>
                <a:gs pos="0">
                  <a:schemeClr val="accent1"/>
                </a:gs>
                <a:gs pos="37000">
                  <a:schemeClr val="accent1"/>
                </a:gs>
                <a:gs pos="100000">
                  <a:schemeClr val="accent2"/>
                </a:gs>
              </a:gsLst>
              <a:lin ang="5400012" scaled="0"/>
            </a:gradFill>
            <a:ln>
              <a:noFill/>
            </a:ln>
            <a:effectLst>
              <a:outerShdw blurRad="314325" algn="bl" rotWithShape="0">
                <a:schemeClr val="dk1">
                  <a:alpha val="49800"/>
                </a:schemeClr>
              </a:outerShdw>
            </a:effectLst>
          </p:spPr>
        </p:sp>
      </p:grpSp>
      <p:grpSp>
        <p:nvGrpSpPr>
          <p:cNvPr id="128" name="Google Shape;128;p19"/>
          <p:cNvGrpSpPr/>
          <p:nvPr/>
        </p:nvGrpSpPr>
        <p:grpSpPr>
          <a:xfrm>
            <a:off x="-8637" y="-8766"/>
            <a:ext cx="8327964" cy="6871528"/>
            <a:chOff x="-3886187" y="-6575"/>
            <a:chExt cx="6246129" cy="5153775"/>
          </a:xfrm>
        </p:grpSpPr>
        <p:sp>
          <p:nvSpPr>
            <p:cNvPr id="129" name="Google Shape;129;p19"/>
            <p:cNvSpPr/>
            <p:nvPr/>
          </p:nvSpPr>
          <p:spPr>
            <a:xfrm>
              <a:off x="256342" y="0"/>
              <a:ext cx="2103600" cy="5143500"/>
            </a:xfrm>
            <a:prstGeom prst="parallelogram">
              <a:avLst>
                <a:gd name="adj" fmla="val 75274"/>
              </a:avLst>
            </a:prstGeom>
            <a:gradFill>
              <a:gsLst>
                <a:gs pos="0">
                  <a:schemeClr val="dk1"/>
                </a:gs>
                <a:gs pos="13000">
                  <a:schemeClr val="dk1"/>
                </a:gs>
                <a:gs pos="56000">
                  <a:srgbClr val="27252C">
                    <a:alpha val="0"/>
                  </a:srgbClr>
                </a:gs>
                <a:gs pos="100000">
                  <a:srgbClr val="27252C">
                    <a:alpha val="0"/>
                  </a:srgbClr>
                </a:gs>
              </a:gsLst>
              <a:lin ang="1080140" scaled="0"/>
            </a:gra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30" name="Google Shape;130;p19"/>
            <p:cNvSpPr/>
            <p:nvPr/>
          </p:nvSpPr>
          <p:spPr>
            <a:xfrm>
              <a:off x="-3886187" y="-6575"/>
              <a:ext cx="5936050" cy="5153775"/>
            </a:xfrm>
            <a:custGeom>
              <a:avLst/>
              <a:gdLst/>
              <a:ahLst/>
              <a:cxnLst/>
              <a:rect l="l" t="t" r="r" b="b"/>
              <a:pathLst>
                <a:path w="237442" h="206151" extrusionOk="0">
                  <a:moveTo>
                    <a:pt x="0" y="206151"/>
                  </a:moveTo>
                  <a:lnTo>
                    <a:pt x="0" y="0"/>
                  </a:lnTo>
                  <a:lnTo>
                    <a:pt x="237442" y="0"/>
                  </a:lnTo>
                  <a:lnTo>
                    <a:pt x="198081" y="206089"/>
                  </a:lnTo>
                  <a:close/>
                </a:path>
              </a:pathLst>
            </a:custGeom>
            <a:gradFill>
              <a:gsLst>
                <a:gs pos="0">
                  <a:schemeClr val="accent1"/>
                </a:gs>
                <a:gs pos="100000">
                  <a:schemeClr val="accent2"/>
                </a:gs>
              </a:gsLst>
              <a:lin ang="16200038" scaled="0"/>
            </a:gradFill>
            <a:ln>
              <a:noFill/>
            </a:ln>
            <a:effectLst>
              <a:outerShdw blurRad="314325" algn="bl" rotWithShape="0">
                <a:schemeClr val="accent6">
                  <a:alpha val="49800"/>
                </a:schemeClr>
              </a:outerShdw>
            </a:effectLst>
          </p:spPr>
        </p:sp>
      </p:grpSp>
      <p:sp>
        <p:nvSpPr>
          <p:cNvPr id="131" name="Google Shape;131;p19"/>
          <p:cNvSpPr txBox="1">
            <a:spLocks noGrp="1"/>
          </p:cNvSpPr>
          <p:nvPr>
            <p:ph type="ctrTitle"/>
          </p:nvPr>
        </p:nvSpPr>
        <p:spPr>
          <a:xfrm>
            <a:off x="914400" y="880067"/>
            <a:ext cx="5992500" cy="3020400"/>
          </a:xfrm>
          <a:prstGeom prst="rect">
            <a:avLst/>
          </a:prstGeom>
          <a:noFill/>
          <a:ln>
            <a:noFill/>
          </a:ln>
          <a:effectLst>
            <a:outerShdw blurRad="85725" dist="28575" dir="5400000" algn="bl" rotWithShape="0">
              <a:schemeClr val="accent6">
                <a:alpha val="24710"/>
              </a:schemeClr>
            </a:outerShdw>
          </a:effectLst>
        </p:spPr>
        <p:txBody>
          <a:bodyPr spcFirstLastPara="1" wrap="square" lIns="0" tIns="0" rIns="0" bIns="0" anchor="t" anchorCtr="0">
            <a:noAutofit/>
          </a:bodyPr>
          <a:lstStyle>
            <a:lvl1pPr lvl="0" algn="l">
              <a:lnSpc>
                <a:spcPct val="90000"/>
              </a:lnSpc>
              <a:spcBef>
                <a:spcPts val="0"/>
              </a:spcBef>
              <a:spcAft>
                <a:spcPts val="0"/>
              </a:spcAft>
              <a:buClr>
                <a:schemeClr val="lt1"/>
              </a:buClr>
              <a:buSzPts val="7200"/>
              <a:buNone/>
              <a:defRPr sz="7200">
                <a:solidFill>
                  <a:schemeClr val="lt1"/>
                </a:solidFill>
              </a:defRPr>
            </a:lvl1pPr>
            <a:lvl2pPr lvl="1" algn="l">
              <a:lnSpc>
                <a:spcPct val="90000"/>
              </a:lnSpc>
              <a:spcBef>
                <a:spcPts val="0"/>
              </a:spcBef>
              <a:spcAft>
                <a:spcPts val="0"/>
              </a:spcAft>
              <a:buClr>
                <a:schemeClr val="lt1"/>
              </a:buClr>
              <a:buSzPts val="7200"/>
              <a:buNone/>
              <a:defRPr sz="7200">
                <a:solidFill>
                  <a:schemeClr val="lt1"/>
                </a:solidFill>
              </a:defRPr>
            </a:lvl2pPr>
            <a:lvl3pPr lvl="2" algn="l">
              <a:lnSpc>
                <a:spcPct val="90000"/>
              </a:lnSpc>
              <a:spcBef>
                <a:spcPts val="0"/>
              </a:spcBef>
              <a:spcAft>
                <a:spcPts val="0"/>
              </a:spcAft>
              <a:buClr>
                <a:schemeClr val="lt1"/>
              </a:buClr>
              <a:buSzPts val="7200"/>
              <a:buNone/>
              <a:defRPr sz="7200">
                <a:solidFill>
                  <a:schemeClr val="lt1"/>
                </a:solidFill>
              </a:defRPr>
            </a:lvl3pPr>
            <a:lvl4pPr lvl="3" algn="l">
              <a:lnSpc>
                <a:spcPct val="90000"/>
              </a:lnSpc>
              <a:spcBef>
                <a:spcPts val="0"/>
              </a:spcBef>
              <a:spcAft>
                <a:spcPts val="0"/>
              </a:spcAft>
              <a:buClr>
                <a:schemeClr val="lt1"/>
              </a:buClr>
              <a:buSzPts val="7200"/>
              <a:buNone/>
              <a:defRPr sz="7200">
                <a:solidFill>
                  <a:schemeClr val="lt1"/>
                </a:solidFill>
              </a:defRPr>
            </a:lvl4pPr>
            <a:lvl5pPr lvl="4" algn="l">
              <a:lnSpc>
                <a:spcPct val="90000"/>
              </a:lnSpc>
              <a:spcBef>
                <a:spcPts val="0"/>
              </a:spcBef>
              <a:spcAft>
                <a:spcPts val="0"/>
              </a:spcAft>
              <a:buClr>
                <a:schemeClr val="lt1"/>
              </a:buClr>
              <a:buSzPts val="7200"/>
              <a:buNone/>
              <a:defRPr sz="7200">
                <a:solidFill>
                  <a:schemeClr val="lt1"/>
                </a:solidFill>
              </a:defRPr>
            </a:lvl5pPr>
            <a:lvl6pPr lvl="5" algn="l">
              <a:lnSpc>
                <a:spcPct val="90000"/>
              </a:lnSpc>
              <a:spcBef>
                <a:spcPts val="0"/>
              </a:spcBef>
              <a:spcAft>
                <a:spcPts val="0"/>
              </a:spcAft>
              <a:buClr>
                <a:schemeClr val="lt1"/>
              </a:buClr>
              <a:buSzPts val="7200"/>
              <a:buNone/>
              <a:defRPr sz="7200">
                <a:solidFill>
                  <a:schemeClr val="lt1"/>
                </a:solidFill>
              </a:defRPr>
            </a:lvl6pPr>
            <a:lvl7pPr lvl="6" algn="l">
              <a:lnSpc>
                <a:spcPct val="90000"/>
              </a:lnSpc>
              <a:spcBef>
                <a:spcPts val="0"/>
              </a:spcBef>
              <a:spcAft>
                <a:spcPts val="0"/>
              </a:spcAft>
              <a:buClr>
                <a:schemeClr val="lt1"/>
              </a:buClr>
              <a:buSzPts val="7200"/>
              <a:buNone/>
              <a:defRPr sz="7200">
                <a:solidFill>
                  <a:schemeClr val="lt1"/>
                </a:solidFill>
              </a:defRPr>
            </a:lvl7pPr>
            <a:lvl8pPr lvl="7" algn="l">
              <a:lnSpc>
                <a:spcPct val="90000"/>
              </a:lnSpc>
              <a:spcBef>
                <a:spcPts val="0"/>
              </a:spcBef>
              <a:spcAft>
                <a:spcPts val="0"/>
              </a:spcAft>
              <a:buClr>
                <a:schemeClr val="lt1"/>
              </a:buClr>
              <a:buSzPts val="7200"/>
              <a:buNone/>
              <a:defRPr sz="7200">
                <a:solidFill>
                  <a:schemeClr val="lt1"/>
                </a:solidFill>
              </a:defRPr>
            </a:lvl8pPr>
            <a:lvl9pPr lvl="8" algn="l">
              <a:lnSpc>
                <a:spcPct val="90000"/>
              </a:lnSpc>
              <a:spcBef>
                <a:spcPts val="0"/>
              </a:spcBef>
              <a:spcAft>
                <a:spcPts val="0"/>
              </a:spcAft>
              <a:buClr>
                <a:schemeClr val="lt1"/>
              </a:buClr>
              <a:buSzPts val="7200"/>
              <a:buNone/>
              <a:defRPr sz="7200">
                <a:solidFill>
                  <a:schemeClr val="lt1"/>
                </a:solidFill>
              </a:defRPr>
            </a:lvl9pPr>
          </a:lstStyle>
          <a:p>
            <a:endParaRPr/>
          </a:p>
        </p:txBody>
      </p:sp>
      <p:pic>
        <p:nvPicPr>
          <p:cNvPr id="132" name="Google Shape;132;p19"/>
          <p:cNvPicPr preferRelativeResize="0"/>
          <p:nvPr/>
        </p:nvPicPr>
        <p:blipFill rotWithShape="1">
          <a:blip r:embed="rId2">
            <a:alphaModFix/>
          </a:blip>
          <a:srcRect/>
          <a:stretch/>
        </p:blipFill>
        <p:spPr>
          <a:xfrm>
            <a:off x="181300" y="5566900"/>
            <a:ext cx="5502701" cy="963833"/>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133"/>
        <p:cNvGrpSpPr/>
        <p:nvPr/>
      </p:nvGrpSpPr>
      <p:grpSpPr>
        <a:xfrm>
          <a:off x="0" y="0"/>
          <a:ext cx="0" cy="0"/>
          <a:chOff x="0" y="0"/>
          <a:chExt cx="0" cy="0"/>
        </a:xfrm>
      </p:grpSpPr>
      <p:grpSp>
        <p:nvGrpSpPr>
          <p:cNvPr id="134" name="Google Shape;134;p20"/>
          <p:cNvGrpSpPr/>
          <p:nvPr/>
        </p:nvGrpSpPr>
        <p:grpSpPr>
          <a:xfrm>
            <a:off x="798114" y="0"/>
            <a:ext cx="3314998" cy="6857829"/>
            <a:chOff x="1511923" y="0"/>
            <a:chExt cx="2486311" cy="5143500"/>
          </a:xfrm>
        </p:grpSpPr>
        <p:sp>
          <p:nvSpPr>
            <p:cNvPr id="135" name="Google Shape;135;p20"/>
            <p:cNvSpPr/>
            <p:nvPr/>
          </p:nvSpPr>
          <p:spPr>
            <a:xfrm flipH="1">
              <a:off x="1894634" y="0"/>
              <a:ext cx="2103600" cy="5143500"/>
            </a:xfrm>
            <a:prstGeom prst="parallelogram">
              <a:avLst>
                <a:gd name="adj" fmla="val 75274"/>
              </a:avLst>
            </a:prstGeom>
            <a:gradFill>
              <a:gsLst>
                <a:gs pos="0">
                  <a:schemeClr val="dk1"/>
                </a:gs>
                <a:gs pos="13000">
                  <a:schemeClr val="dk1"/>
                </a:gs>
                <a:gs pos="55000">
                  <a:srgbClr val="27252C">
                    <a:alpha val="0"/>
                  </a:srgbClr>
                </a:gs>
                <a:gs pos="100000">
                  <a:srgbClr val="27252C">
                    <a:alpha val="0"/>
                  </a:srgbClr>
                </a:gs>
              </a:gsLst>
              <a:lin ang="11759844" scaled="0"/>
            </a:gra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36" name="Google Shape;136;p20"/>
            <p:cNvSpPr/>
            <p:nvPr/>
          </p:nvSpPr>
          <p:spPr>
            <a:xfrm flipH="1">
              <a:off x="1511923" y="0"/>
              <a:ext cx="2103600" cy="5143500"/>
            </a:xfrm>
            <a:prstGeom prst="parallelogram">
              <a:avLst>
                <a:gd name="adj" fmla="val 46349"/>
              </a:avLst>
            </a:prstGeom>
            <a:gradFill>
              <a:gsLst>
                <a:gs pos="0">
                  <a:schemeClr val="lt1"/>
                </a:gs>
                <a:gs pos="47000">
                  <a:schemeClr val="lt2"/>
                </a:gs>
                <a:gs pos="100000">
                  <a:schemeClr val="lt2"/>
                </a:gs>
              </a:gsLst>
              <a:lin ang="16200038" scaled="0"/>
            </a:gra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grpSp>
      <p:grpSp>
        <p:nvGrpSpPr>
          <p:cNvPr id="137" name="Google Shape;137;p20"/>
          <p:cNvGrpSpPr/>
          <p:nvPr/>
        </p:nvGrpSpPr>
        <p:grpSpPr>
          <a:xfrm>
            <a:off x="501529" y="0"/>
            <a:ext cx="3101314" cy="6857829"/>
            <a:chOff x="1060873" y="0"/>
            <a:chExt cx="2326044" cy="5143500"/>
          </a:xfrm>
        </p:grpSpPr>
        <p:sp>
          <p:nvSpPr>
            <p:cNvPr id="138" name="Google Shape;138;p20"/>
            <p:cNvSpPr/>
            <p:nvPr/>
          </p:nvSpPr>
          <p:spPr>
            <a:xfrm>
              <a:off x="1283317" y="0"/>
              <a:ext cx="2103600" cy="5143500"/>
            </a:xfrm>
            <a:prstGeom prst="parallelogram">
              <a:avLst>
                <a:gd name="adj" fmla="val 75274"/>
              </a:avLst>
            </a:prstGeom>
            <a:gradFill>
              <a:gsLst>
                <a:gs pos="0">
                  <a:schemeClr val="dk1"/>
                </a:gs>
                <a:gs pos="13000">
                  <a:schemeClr val="dk1"/>
                </a:gs>
                <a:gs pos="56000">
                  <a:srgbClr val="27252C">
                    <a:alpha val="0"/>
                  </a:srgbClr>
                </a:gs>
                <a:gs pos="100000">
                  <a:srgbClr val="27252C">
                    <a:alpha val="0"/>
                  </a:srgbClr>
                </a:gs>
              </a:gsLst>
              <a:lin ang="1080140" scaled="0"/>
            </a:gra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39" name="Google Shape;139;p20"/>
            <p:cNvSpPr/>
            <p:nvPr/>
          </p:nvSpPr>
          <p:spPr>
            <a:xfrm>
              <a:off x="1060873" y="0"/>
              <a:ext cx="2103600" cy="5143500"/>
            </a:xfrm>
            <a:prstGeom prst="parallelogram">
              <a:avLst>
                <a:gd name="adj" fmla="val 46349"/>
              </a:avLst>
            </a:prstGeom>
            <a:gradFill>
              <a:gsLst>
                <a:gs pos="0">
                  <a:schemeClr val="lt1"/>
                </a:gs>
                <a:gs pos="47000">
                  <a:schemeClr val="lt2"/>
                </a:gs>
                <a:gs pos="100000">
                  <a:schemeClr val="lt2"/>
                </a:gs>
              </a:gsLst>
              <a:lin ang="5400012" scaled="0"/>
            </a:gradFill>
            <a:ln>
              <a:noFill/>
            </a:ln>
            <a:effectLst>
              <a:outerShdw blurRad="214313" algn="bl" rotWithShape="0">
                <a:srgbClr val="000000">
                  <a:alpha val="20000"/>
                </a:srgbClr>
              </a:outerShdw>
            </a:effectLst>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grpSp>
      <p:grpSp>
        <p:nvGrpSpPr>
          <p:cNvPr id="140" name="Google Shape;140;p20"/>
          <p:cNvGrpSpPr/>
          <p:nvPr/>
        </p:nvGrpSpPr>
        <p:grpSpPr>
          <a:xfrm>
            <a:off x="-15" y="0"/>
            <a:ext cx="3074212" cy="6859729"/>
            <a:chOff x="456100" y="0"/>
            <a:chExt cx="2305717" cy="5144925"/>
          </a:xfrm>
        </p:grpSpPr>
        <p:sp>
          <p:nvSpPr>
            <p:cNvPr id="141" name="Google Shape;141;p20"/>
            <p:cNvSpPr/>
            <p:nvPr/>
          </p:nvSpPr>
          <p:spPr>
            <a:xfrm flipH="1">
              <a:off x="658217" y="0"/>
              <a:ext cx="2103600" cy="5143500"/>
            </a:xfrm>
            <a:prstGeom prst="parallelogram">
              <a:avLst>
                <a:gd name="adj" fmla="val 75274"/>
              </a:avLst>
            </a:prstGeom>
            <a:gradFill>
              <a:gsLst>
                <a:gs pos="0">
                  <a:schemeClr val="dk1"/>
                </a:gs>
                <a:gs pos="13000">
                  <a:schemeClr val="dk1"/>
                </a:gs>
                <a:gs pos="55000">
                  <a:srgbClr val="27252C">
                    <a:alpha val="0"/>
                  </a:srgbClr>
                </a:gs>
                <a:gs pos="100000">
                  <a:srgbClr val="27252C">
                    <a:alpha val="0"/>
                  </a:srgbClr>
                </a:gs>
              </a:gsLst>
              <a:lin ang="11759844" scaled="0"/>
            </a:gra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42" name="Google Shape;142;p20"/>
            <p:cNvSpPr/>
            <p:nvPr/>
          </p:nvSpPr>
          <p:spPr>
            <a:xfrm>
              <a:off x="456100" y="0"/>
              <a:ext cx="2035600" cy="5144925"/>
            </a:xfrm>
            <a:custGeom>
              <a:avLst/>
              <a:gdLst/>
              <a:ahLst/>
              <a:cxnLst/>
              <a:rect l="l" t="t" r="r" b="b"/>
              <a:pathLst>
                <a:path w="81424" h="205797" extrusionOk="0">
                  <a:moveTo>
                    <a:pt x="72" y="0"/>
                  </a:moveTo>
                  <a:lnTo>
                    <a:pt x="0" y="205797"/>
                  </a:lnTo>
                  <a:lnTo>
                    <a:pt x="81424" y="205794"/>
                  </a:lnTo>
                  <a:lnTo>
                    <a:pt x="41929" y="0"/>
                  </a:lnTo>
                  <a:close/>
                </a:path>
              </a:pathLst>
            </a:custGeom>
            <a:gradFill>
              <a:gsLst>
                <a:gs pos="0">
                  <a:schemeClr val="accent1"/>
                </a:gs>
                <a:gs pos="37000">
                  <a:schemeClr val="accent1"/>
                </a:gs>
                <a:gs pos="100000">
                  <a:schemeClr val="accent2"/>
                </a:gs>
              </a:gsLst>
              <a:lin ang="5400012" scaled="0"/>
            </a:gradFill>
            <a:ln>
              <a:noFill/>
            </a:ln>
            <a:effectLst>
              <a:outerShdw blurRad="314325" algn="bl" rotWithShape="0">
                <a:schemeClr val="dk1">
                  <a:alpha val="49800"/>
                </a:schemeClr>
              </a:outerShdw>
            </a:effectLst>
          </p:spPr>
        </p:sp>
      </p:grpSp>
      <p:grpSp>
        <p:nvGrpSpPr>
          <p:cNvPr id="143" name="Google Shape;143;p20"/>
          <p:cNvGrpSpPr/>
          <p:nvPr/>
        </p:nvGrpSpPr>
        <p:grpSpPr>
          <a:xfrm>
            <a:off x="-8" y="0"/>
            <a:ext cx="2843185" cy="6860195"/>
            <a:chOff x="227500" y="0"/>
            <a:chExt cx="2132442" cy="5145275"/>
          </a:xfrm>
        </p:grpSpPr>
        <p:sp>
          <p:nvSpPr>
            <p:cNvPr id="144" name="Google Shape;144;p20"/>
            <p:cNvSpPr/>
            <p:nvPr/>
          </p:nvSpPr>
          <p:spPr>
            <a:xfrm>
              <a:off x="256342" y="0"/>
              <a:ext cx="2103600" cy="5143500"/>
            </a:xfrm>
            <a:prstGeom prst="parallelogram">
              <a:avLst>
                <a:gd name="adj" fmla="val 75274"/>
              </a:avLst>
            </a:prstGeom>
            <a:gradFill>
              <a:gsLst>
                <a:gs pos="0">
                  <a:schemeClr val="dk1"/>
                </a:gs>
                <a:gs pos="13000">
                  <a:schemeClr val="dk1"/>
                </a:gs>
                <a:gs pos="56000">
                  <a:srgbClr val="27252C">
                    <a:alpha val="0"/>
                  </a:srgbClr>
                </a:gs>
                <a:gs pos="100000">
                  <a:srgbClr val="27252C">
                    <a:alpha val="0"/>
                  </a:srgbClr>
                </a:gs>
              </a:gsLst>
              <a:lin ang="1080140" scaled="0"/>
            </a:gra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45" name="Google Shape;145;p20"/>
            <p:cNvSpPr/>
            <p:nvPr/>
          </p:nvSpPr>
          <p:spPr>
            <a:xfrm>
              <a:off x="227500" y="0"/>
              <a:ext cx="1825925" cy="5145275"/>
            </a:xfrm>
            <a:custGeom>
              <a:avLst/>
              <a:gdLst/>
              <a:ahLst/>
              <a:cxnLst/>
              <a:rect l="l" t="t" r="r" b="b"/>
              <a:pathLst>
                <a:path w="73037" h="205811" extrusionOk="0">
                  <a:moveTo>
                    <a:pt x="0" y="205797"/>
                  </a:moveTo>
                  <a:lnTo>
                    <a:pt x="44" y="0"/>
                  </a:lnTo>
                  <a:lnTo>
                    <a:pt x="73037" y="0"/>
                  </a:lnTo>
                  <a:lnTo>
                    <a:pt x="33572" y="205811"/>
                  </a:lnTo>
                  <a:close/>
                </a:path>
              </a:pathLst>
            </a:custGeom>
            <a:gradFill>
              <a:gsLst>
                <a:gs pos="0">
                  <a:schemeClr val="accent1"/>
                </a:gs>
                <a:gs pos="50000">
                  <a:schemeClr val="accent1"/>
                </a:gs>
                <a:gs pos="100000">
                  <a:schemeClr val="accent2"/>
                </a:gs>
              </a:gsLst>
              <a:lin ang="16200038" scaled="0"/>
            </a:gradFill>
            <a:ln>
              <a:noFill/>
            </a:ln>
            <a:effectLst>
              <a:outerShdw blurRad="314325" algn="bl" rotWithShape="0">
                <a:schemeClr val="accent6">
                  <a:alpha val="49800"/>
                </a:schemeClr>
              </a:outerShdw>
            </a:effectLst>
          </p:spPr>
        </p:sp>
      </p:grpSp>
      <p:sp>
        <p:nvSpPr>
          <p:cNvPr id="146" name="Google Shape;146;p20"/>
          <p:cNvSpPr txBox="1">
            <a:spLocks noGrp="1"/>
          </p:cNvSpPr>
          <p:nvPr>
            <p:ph type="title"/>
          </p:nvPr>
        </p:nvSpPr>
        <p:spPr>
          <a:xfrm>
            <a:off x="3602967" y="609600"/>
            <a:ext cx="8342700" cy="5283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4300"/>
              <a:buNone/>
              <a:defRPr/>
            </a:lvl1pPr>
            <a:lvl2pPr lvl="1" algn="l">
              <a:lnSpc>
                <a:spcPct val="90000"/>
              </a:lnSpc>
              <a:spcBef>
                <a:spcPts val="0"/>
              </a:spcBef>
              <a:spcAft>
                <a:spcPts val="0"/>
              </a:spcAft>
              <a:buSzPts val="3700"/>
              <a:buNone/>
              <a:defRPr/>
            </a:lvl2pPr>
            <a:lvl3pPr lvl="2" algn="l">
              <a:lnSpc>
                <a:spcPct val="90000"/>
              </a:lnSpc>
              <a:spcBef>
                <a:spcPts val="0"/>
              </a:spcBef>
              <a:spcAft>
                <a:spcPts val="0"/>
              </a:spcAft>
              <a:buSzPts val="3700"/>
              <a:buNone/>
              <a:defRPr/>
            </a:lvl3pPr>
            <a:lvl4pPr lvl="3" algn="l">
              <a:lnSpc>
                <a:spcPct val="90000"/>
              </a:lnSpc>
              <a:spcBef>
                <a:spcPts val="0"/>
              </a:spcBef>
              <a:spcAft>
                <a:spcPts val="0"/>
              </a:spcAft>
              <a:buSzPts val="3700"/>
              <a:buNone/>
              <a:defRPr/>
            </a:lvl4pPr>
            <a:lvl5pPr lvl="4" algn="l">
              <a:lnSpc>
                <a:spcPct val="90000"/>
              </a:lnSpc>
              <a:spcBef>
                <a:spcPts val="0"/>
              </a:spcBef>
              <a:spcAft>
                <a:spcPts val="0"/>
              </a:spcAft>
              <a:buSzPts val="3700"/>
              <a:buNone/>
              <a:defRPr/>
            </a:lvl5pPr>
            <a:lvl6pPr lvl="5" algn="l">
              <a:lnSpc>
                <a:spcPct val="90000"/>
              </a:lnSpc>
              <a:spcBef>
                <a:spcPts val="0"/>
              </a:spcBef>
              <a:spcAft>
                <a:spcPts val="0"/>
              </a:spcAft>
              <a:buSzPts val="3700"/>
              <a:buNone/>
              <a:defRPr/>
            </a:lvl6pPr>
            <a:lvl7pPr lvl="6" algn="l">
              <a:lnSpc>
                <a:spcPct val="90000"/>
              </a:lnSpc>
              <a:spcBef>
                <a:spcPts val="0"/>
              </a:spcBef>
              <a:spcAft>
                <a:spcPts val="0"/>
              </a:spcAft>
              <a:buSzPts val="3700"/>
              <a:buNone/>
              <a:defRPr/>
            </a:lvl7pPr>
            <a:lvl8pPr lvl="7" algn="l">
              <a:lnSpc>
                <a:spcPct val="90000"/>
              </a:lnSpc>
              <a:spcBef>
                <a:spcPts val="0"/>
              </a:spcBef>
              <a:spcAft>
                <a:spcPts val="0"/>
              </a:spcAft>
              <a:buSzPts val="3700"/>
              <a:buNone/>
              <a:defRPr/>
            </a:lvl8pPr>
            <a:lvl9pPr lvl="8" algn="l">
              <a:lnSpc>
                <a:spcPct val="90000"/>
              </a:lnSpc>
              <a:spcBef>
                <a:spcPts val="0"/>
              </a:spcBef>
              <a:spcAft>
                <a:spcPts val="0"/>
              </a:spcAft>
              <a:buSzPts val="3700"/>
              <a:buNone/>
              <a:defRPr/>
            </a:lvl9pPr>
          </a:lstStyle>
          <a:p>
            <a:endParaRPr/>
          </a:p>
        </p:txBody>
      </p:sp>
      <p:sp>
        <p:nvSpPr>
          <p:cNvPr id="147" name="Google Shape;147;p20"/>
          <p:cNvSpPr txBox="1">
            <a:spLocks noGrp="1"/>
          </p:cNvSpPr>
          <p:nvPr>
            <p:ph type="body" idx="1"/>
          </p:nvPr>
        </p:nvSpPr>
        <p:spPr>
          <a:xfrm>
            <a:off x="3602800" y="1584960"/>
            <a:ext cx="7652100" cy="3811500"/>
          </a:xfrm>
          <a:prstGeom prst="rect">
            <a:avLst/>
          </a:prstGeom>
          <a:noFill/>
          <a:ln>
            <a:noFill/>
          </a:ln>
        </p:spPr>
        <p:txBody>
          <a:bodyPr spcFirstLastPara="1" wrap="square" lIns="0" tIns="0" rIns="0" bIns="0" anchor="t" anchorCtr="0">
            <a:noAutofit/>
          </a:bodyPr>
          <a:lstStyle>
            <a:lvl1pPr marL="457200" lvl="0" indent="-431800" algn="l">
              <a:lnSpc>
                <a:spcPct val="100000"/>
              </a:lnSpc>
              <a:spcBef>
                <a:spcPts val="0"/>
              </a:spcBef>
              <a:spcAft>
                <a:spcPts val="0"/>
              </a:spcAft>
              <a:buSzPts val="3200"/>
              <a:buChar char="▸"/>
              <a:defRPr/>
            </a:lvl1pPr>
            <a:lvl2pPr marL="914400" lvl="1" indent="-431800" algn="l">
              <a:lnSpc>
                <a:spcPct val="100000"/>
              </a:lnSpc>
              <a:spcBef>
                <a:spcPts val="800"/>
              </a:spcBef>
              <a:spcAft>
                <a:spcPts val="0"/>
              </a:spcAft>
              <a:buSzPts val="3200"/>
              <a:buChar char="▹"/>
              <a:defRPr/>
            </a:lvl2pPr>
            <a:lvl3pPr marL="1371600" lvl="2" indent="-431800" algn="l">
              <a:lnSpc>
                <a:spcPct val="100000"/>
              </a:lnSpc>
              <a:spcBef>
                <a:spcPts val="800"/>
              </a:spcBef>
              <a:spcAft>
                <a:spcPts val="0"/>
              </a:spcAft>
              <a:buSzPts val="3200"/>
              <a:buChar char="■"/>
              <a:defRPr/>
            </a:lvl3pPr>
            <a:lvl4pPr marL="1828800" lvl="3" indent="-431800" algn="l">
              <a:lnSpc>
                <a:spcPct val="100000"/>
              </a:lnSpc>
              <a:spcBef>
                <a:spcPts val="800"/>
              </a:spcBef>
              <a:spcAft>
                <a:spcPts val="0"/>
              </a:spcAft>
              <a:buSzPts val="3200"/>
              <a:buChar char="●"/>
              <a:defRPr/>
            </a:lvl4pPr>
            <a:lvl5pPr marL="2286000" lvl="4" indent="-431800" algn="l">
              <a:lnSpc>
                <a:spcPct val="100000"/>
              </a:lnSpc>
              <a:spcBef>
                <a:spcPts val="800"/>
              </a:spcBef>
              <a:spcAft>
                <a:spcPts val="0"/>
              </a:spcAft>
              <a:buSzPts val="3200"/>
              <a:buChar char="○"/>
              <a:defRPr/>
            </a:lvl5pPr>
            <a:lvl6pPr marL="2743200" lvl="5" indent="-431800" algn="l">
              <a:lnSpc>
                <a:spcPct val="100000"/>
              </a:lnSpc>
              <a:spcBef>
                <a:spcPts val="800"/>
              </a:spcBef>
              <a:spcAft>
                <a:spcPts val="0"/>
              </a:spcAft>
              <a:buSzPts val="3200"/>
              <a:buChar char="■"/>
              <a:defRPr/>
            </a:lvl6pPr>
            <a:lvl7pPr marL="3200400" lvl="6" indent="-431800" algn="l">
              <a:lnSpc>
                <a:spcPct val="100000"/>
              </a:lnSpc>
              <a:spcBef>
                <a:spcPts val="800"/>
              </a:spcBef>
              <a:spcAft>
                <a:spcPts val="0"/>
              </a:spcAft>
              <a:buSzPts val="3200"/>
              <a:buChar char="●"/>
              <a:defRPr/>
            </a:lvl7pPr>
            <a:lvl8pPr marL="3657600" lvl="7" indent="-431800" algn="l">
              <a:lnSpc>
                <a:spcPct val="100000"/>
              </a:lnSpc>
              <a:spcBef>
                <a:spcPts val="800"/>
              </a:spcBef>
              <a:spcAft>
                <a:spcPts val="0"/>
              </a:spcAft>
              <a:buSzPts val="3200"/>
              <a:buChar char="○"/>
              <a:defRPr/>
            </a:lvl8pPr>
            <a:lvl9pPr marL="4114800" lvl="8" indent="-431800" algn="l">
              <a:lnSpc>
                <a:spcPct val="100000"/>
              </a:lnSpc>
              <a:spcBef>
                <a:spcPts val="800"/>
              </a:spcBef>
              <a:spcAft>
                <a:spcPts val="800"/>
              </a:spcAft>
              <a:buSzPts val="3200"/>
              <a:buChar char="■"/>
              <a:defRPr/>
            </a:lvl9pPr>
          </a:lstStyle>
          <a:p>
            <a:endParaRPr/>
          </a:p>
        </p:txBody>
      </p:sp>
      <p:sp>
        <p:nvSpPr>
          <p:cNvPr id="148" name="Google Shape;148;p20"/>
          <p:cNvSpPr txBox="1">
            <a:spLocks noGrp="1"/>
          </p:cNvSpPr>
          <p:nvPr>
            <p:ph type="sldNum" idx="12"/>
          </p:nvPr>
        </p:nvSpPr>
        <p:spPr>
          <a:xfrm>
            <a:off x="304800" y="6291472"/>
            <a:ext cx="493200" cy="3348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1900"/>
              <a:buFont typeface="Arial"/>
              <a:buNone/>
              <a:defRPr sz="1900" b="1" i="0" u="none" strike="noStrike" cap="none">
                <a:solidFill>
                  <a:schemeClr val="lt1"/>
                </a:solidFill>
                <a:latin typeface="IBM Plex Serif"/>
                <a:ea typeface="IBM Plex Serif"/>
                <a:cs typeface="IBM Plex Serif"/>
                <a:sym typeface="IBM Plex Serif"/>
              </a:defRPr>
            </a:lvl1pPr>
            <a:lvl2pPr marL="0" marR="0" lvl="1" indent="0" algn="l">
              <a:lnSpc>
                <a:spcPct val="100000"/>
              </a:lnSpc>
              <a:spcBef>
                <a:spcPts val="0"/>
              </a:spcBef>
              <a:spcAft>
                <a:spcPts val="0"/>
              </a:spcAft>
              <a:buClr>
                <a:srgbClr val="000000"/>
              </a:buClr>
              <a:buSzPts val="1900"/>
              <a:buFont typeface="Arial"/>
              <a:buNone/>
              <a:defRPr sz="1900" b="1" i="0" u="none" strike="noStrike" cap="none">
                <a:solidFill>
                  <a:schemeClr val="lt1"/>
                </a:solidFill>
                <a:latin typeface="IBM Plex Serif"/>
                <a:ea typeface="IBM Plex Serif"/>
                <a:cs typeface="IBM Plex Serif"/>
                <a:sym typeface="IBM Plex Serif"/>
              </a:defRPr>
            </a:lvl2pPr>
            <a:lvl3pPr marL="0" marR="0" lvl="2" indent="0" algn="l">
              <a:lnSpc>
                <a:spcPct val="100000"/>
              </a:lnSpc>
              <a:spcBef>
                <a:spcPts val="0"/>
              </a:spcBef>
              <a:spcAft>
                <a:spcPts val="0"/>
              </a:spcAft>
              <a:buClr>
                <a:srgbClr val="000000"/>
              </a:buClr>
              <a:buSzPts val="1900"/>
              <a:buFont typeface="Arial"/>
              <a:buNone/>
              <a:defRPr sz="1900" b="1" i="0" u="none" strike="noStrike" cap="none">
                <a:solidFill>
                  <a:schemeClr val="lt1"/>
                </a:solidFill>
                <a:latin typeface="IBM Plex Serif"/>
                <a:ea typeface="IBM Plex Serif"/>
                <a:cs typeface="IBM Plex Serif"/>
                <a:sym typeface="IBM Plex Serif"/>
              </a:defRPr>
            </a:lvl3pPr>
            <a:lvl4pPr marL="0" marR="0" lvl="3" indent="0" algn="l">
              <a:lnSpc>
                <a:spcPct val="100000"/>
              </a:lnSpc>
              <a:spcBef>
                <a:spcPts val="0"/>
              </a:spcBef>
              <a:spcAft>
                <a:spcPts val="0"/>
              </a:spcAft>
              <a:buClr>
                <a:srgbClr val="000000"/>
              </a:buClr>
              <a:buSzPts val="1900"/>
              <a:buFont typeface="Arial"/>
              <a:buNone/>
              <a:defRPr sz="1900" b="1" i="0" u="none" strike="noStrike" cap="none">
                <a:solidFill>
                  <a:schemeClr val="lt1"/>
                </a:solidFill>
                <a:latin typeface="IBM Plex Serif"/>
                <a:ea typeface="IBM Plex Serif"/>
                <a:cs typeface="IBM Plex Serif"/>
                <a:sym typeface="IBM Plex Serif"/>
              </a:defRPr>
            </a:lvl4pPr>
            <a:lvl5pPr marL="0" marR="0" lvl="4" indent="0" algn="l">
              <a:lnSpc>
                <a:spcPct val="100000"/>
              </a:lnSpc>
              <a:spcBef>
                <a:spcPts val="0"/>
              </a:spcBef>
              <a:spcAft>
                <a:spcPts val="0"/>
              </a:spcAft>
              <a:buClr>
                <a:srgbClr val="000000"/>
              </a:buClr>
              <a:buSzPts val="1900"/>
              <a:buFont typeface="Arial"/>
              <a:buNone/>
              <a:defRPr sz="1900" b="1" i="0" u="none" strike="noStrike" cap="none">
                <a:solidFill>
                  <a:schemeClr val="lt1"/>
                </a:solidFill>
                <a:latin typeface="IBM Plex Serif"/>
                <a:ea typeface="IBM Plex Serif"/>
                <a:cs typeface="IBM Plex Serif"/>
                <a:sym typeface="IBM Plex Serif"/>
              </a:defRPr>
            </a:lvl5pPr>
            <a:lvl6pPr marL="0" marR="0" lvl="5" indent="0" algn="l">
              <a:lnSpc>
                <a:spcPct val="100000"/>
              </a:lnSpc>
              <a:spcBef>
                <a:spcPts val="0"/>
              </a:spcBef>
              <a:spcAft>
                <a:spcPts val="0"/>
              </a:spcAft>
              <a:buClr>
                <a:srgbClr val="000000"/>
              </a:buClr>
              <a:buSzPts val="1900"/>
              <a:buFont typeface="Arial"/>
              <a:buNone/>
              <a:defRPr sz="1900" b="1" i="0" u="none" strike="noStrike" cap="none">
                <a:solidFill>
                  <a:schemeClr val="lt1"/>
                </a:solidFill>
                <a:latin typeface="IBM Plex Serif"/>
                <a:ea typeface="IBM Plex Serif"/>
                <a:cs typeface="IBM Plex Serif"/>
                <a:sym typeface="IBM Plex Serif"/>
              </a:defRPr>
            </a:lvl6pPr>
            <a:lvl7pPr marL="0" marR="0" lvl="6" indent="0" algn="l">
              <a:lnSpc>
                <a:spcPct val="100000"/>
              </a:lnSpc>
              <a:spcBef>
                <a:spcPts val="0"/>
              </a:spcBef>
              <a:spcAft>
                <a:spcPts val="0"/>
              </a:spcAft>
              <a:buClr>
                <a:srgbClr val="000000"/>
              </a:buClr>
              <a:buSzPts val="1900"/>
              <a:buFont typeface="Arial"/>
              <a:buNone/>
              <a:defRPr sz="1900" b="1" i="0" u="none" strike="noStrike" cap="none">
                <a:solidFill>
                  <a:schemeClr val="lt1"/>
                </a:solidFill>
                <a:latin typeface="IBM Plex Serif"/>
                <a:ea typeface="IBM Plex Serif"/>
                <a:cs typeface="IBM Plex Serif"/>
                <a:sym typeface="IBM Plex Serif"/>
              </a:defRPr>
            </a:lvl7pPr>
            <a:lvl8pPr marL="0" marR="0" lvl="7" indent="0" algn="l">
              <a:lnSpc>
                <a:spcPct val="100000"/>
              </a:lnSpc>
              <a:spcBef>
                <a:spcPts val="0"/>
              </a:spcBef>
              <a:spcAft>
                <a:spcPts val="0"/>
              </a:spcAft>
              <a:buClr>
                <a:srgbClr val="000000"/>
              </a:buClr>
              <a:buSzPts val="1900"/>
              <a:buFont typeface="Arial"/>
              <a:buNone/>
              <a:defRPr sz="1900" b="1" i="0" u="none" strike="noStrike" cap="none">
                <a:solidFill>
                  <a:schemeClr val="lt1"/>
                </a:solidFill>
                <a:latin typeface="IBM Plex Serif"/>
                <a:ea typeface="IBM Plex Serif"/>
                <a:cs typeface="IBM Plex Serif"/>
                <a:sym typeface="IBM Plex Serif"/>
              </a:defRPr>
            </a:lvl8pPr>
            <a:lvl9pPr marL="0" marR="0" lvl="8" indent="0" algn="l">
              <a:lnSpc>
                <a:spcPct val="100000"/>
              </a:lnSpc>
              <a:spcBef>
                <a:spcPts val="0"/>
              </a:spcBef>
              <a:spcAft>
                <a:spcPts val="0"/>
              </a:spcAft>
              <a:buClr>
                <a:srgbClr val="000000"/>
              </a:buClr>
              <a:buSzPts val="1900"/>
              <a:buFont typeface="Arial"/>
              <a:buNone/>
              <a:defRPr sz="1900" b="1" i="0" u="none" strike="noStrike" cap="none">
                <a:solidFill>
                  <a:schemeClr val="lt1"/>
                </a:solidFill>
                <a:latin typeface="IBM Plex Serif"/>
                <a:ea typeface="IBM Plex Serif"/>
                <a:cs typeface="IBM Plex Serif"/>
                <a:sym typeface="IBM Plex Serif"/>
              </a:defRPr>
            </a:lvl9pPr>
          </a:lstStyle>
          <a:p>
            <a:pPr marL="0" lvl="0" indent="0" algn="l" rtl="0">
              <a:spcBef>
                <a:spcPts val="0"/>
              </a:spcBef>
              <a:spcAft>
                <a:spcPts val="0"/>
              </a:spcAft>
              <a:buNone/>
            </a:pPr>
            <a:fld id="{00000000-1234-1234-1234-123412341234}" type="slidenum">
              <a:rPr lang="en-US"/>
              <a:t>‹#›</a:t>
            </a:fld>
            <a:endParaRPr/>
          </a:p>
        </p:txBody>
      </p:sp>
      <p:pic>
        <p:nvPicPr>
          <p:cNvPr id="149" name="Google Shape;149;p20"/>
          <p:cNvPicPr preferRelativeResize="0"/>
          <p:nvPr/>
        </p:nvPicPr>
        <p:blipFill rotWithShape="1">
          <a:blip r:embed="rId2">
            <a:alphaModFix/>
          </a:blip>
          <a:srcRect l="426" r="436"/>
          <a:stretch/>
        </p:blipFill>
        <p:spPr>
          <a:xfrm>
            <a:off x="229021" y="252384"/>
            <a:ext cx="1565766" cy="1242833"/>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spTree>
      <p:nvGrpSpPr>
        <p:cNvPr id="1" name="Shape 150"/>
        <p:cNvGrpSpPr/>
        <p:nvPr/>
      </p:nvGrpSpPr>
      <p:grpSpPr>
        <a:xfrm>
          <a:off x="0" y="0"/>
          <a:ext cx="0" cy="0"/>
          <a:chOff x="0" y="0"/>
          <a:chExt cx="0" cy="0"/>
        </a:xfrm>
      </p:grpSpPr>
      <p:grpSp>
        <p:nvGrpSpPr>
          <p:cNvPr id="151" name="Google Shape;151;p21"/>
          <p:cNvGrpSpPr/>
          <p:nvPr/>
        </p:nvGrpSpPr>
        <p:grpSpPr>
          <a:xfrm>
            <a:off x="798114" y="0"/>
            <a:ext cx="3314998" cy="6857829"/>
            <a:chOff x="1511923" y="0"/>
            <a:chExt cx="2486311" cy="5143500"/>
          </a:xfrm>
        </p:grpSpPr>
        <p:sp>
          <p:nvSpPr>
            <p:cNvPr id="152" name="Google Shape;152;p21"/>
            <p:cNvSpPr/>
            <p:nvPr/>
          </p:nvSpPr>
          <p:spPr>
            <a:xfrm flipH="1">
              <a:off x="1894634" y="0"/>
              <a:ext cx="2103600" cy="5143500"/>
            </a:xfrm>
            <a:prstGeom prst="parallelogram">
              <a:avLst>
                <a:gd name="adj" fmla="val 75274"/>
              </a:avLst>
            </a:prstGeom>
            <a:gradFill>
              <a:gsLst>
                <a:gs pos="0">
                  <a:schemeClr val="dk1"/>
                </a:gs>
                <a:gs pos="13000">
                  <a:schemeClr val="dk1"/>
                </a:gs>
                <a:gs pos="55000">
                  <a:srgbClr val="27252C">
                    <a:alpha val="0"/>
                  </a:srgbClr>
                </a:gs>
                <a:gs pos="100000">
                  <a:srgbClr val="27252C">
                    <a:alpha val="0"/>
                  </a:srgbClr>
                </a:gs>
              </a:gsLst>
              <a:lin ang="11759844" scaled="0"/>
            </a:gra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53" name="Google Shape;153;p21"/>
            <p:cNvSpPr/>
            <p:nvPr/>
          </p:nvSpPr>
          <p:spPr>
            <a:xfrm flipH="1">
              <a:off x="1511923" y="0"/>
              <a:ext cx="2103600" cy="5143500"/>
            </a:xfrm>
            <a:prstGeom prst="parallelogram">
              <a:avLst>
                <a:gd name="adj" fmla="val 46349"/>
              </a:avLst>
            </a:prstGeom>
            <a:gradFill>
              <a:gsLst>
                <a:gs pos="0">
                  <a:schemeClr val="lt1"/>
                </a:gs>
                <a:gs pos="47000">
                  <a:schemeClr val="lt2"/>
                </a:gs>
                <a:gs pos="100000">
                  <a:schemeClr val="lt2"/>
                </a:gs>
              </a:gsLst>
              <a:lin ang="16200038" scaled="0"/>
            </a:gra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grpSp>
      <p:grpSp>
        <p:nvGrpSpPr>
          <p:cNvPr id="154" name="Google Shape;154;p21"/>
          <p:cNvGrpSpPr/>
          <p:nvPr/>
        </p:nvGrpSpPr>
        <p:grpSpPr>
          <a:xfrm>
            <a:off x="501529" y="0"/>
            <a:ext cx="3101314" cy="6857829"/>
            <a:chOff x="1060873" y="0"/>
            <a:chExt cx="2326044" cy="5143500"/>
          </a:xfrm>
        </p:grpSpPr>
        <p:sp>
          <p:nvSpPr>
            <p:cNvPr id="155" name="Google Shape;155;p21"/>
            <p:cNvSpPr/>
            <p:nvPr/>
          </p:nvSpPr>
          <p:spPr>
            <a:xfrm>
              <a:off x="1283317" y="0"/>
              <a:ext cx="2103600" cy="5143500"/>
            </a:xfrm>
            <a:prstGeom prst="parallelogram">
              <a:avLst>
                <a:gd name="adj" fmla="val 75274"/>
              </a:avLst>
            </a:prstGeom>
            <a:gradFill>
              <a:gsLst>
                <a:gs pos="0">
                  <a:schemeClr val="dk1"/>
                </a:gs>
                <a:gs pos="13000">
                  <a:schemeClr val="dk1"/>
                </a:gs>
                <a:gs pos="56000">
                  <a:srgbClr val="27252C">
                    <a:alpha val="0"/>
                  </a:srgbClr>
                </a:gs>
                <a:gs pos="100000">
                  <a:srgbClr val="27252C">
                    <a:alpha val="0"/>
                  </a:srgbClr>
                </a:gs>
              </a:gsLst>
              <a:lin ang="1080140" scaled="0"/>
            </a:gra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56" name="Google Shape;156;p21"/>
            <p:cNvSpPr/>
            <p:nvPr/>
          </p:nvSpPr>
          <p:spPr>
            <a:xfrm>
              <a:off x="1060873" y="0"/>
              <a:ext cx="2103600" cy="5143500"/>
            </a:xfrm>
            <a:prstGeom prst="parallelogram">
              <a:avLst>
                <a:gd name="adj" fmla="val 46349"/>
              </a:avLst>
            </a:prstGeom>
            <a:gradFill>
              <a:gsLst>
                <a:gs pos="0">
                  <a:schemeClr val="lt1"/>
                </a:gs>
                <a:gs pos="47000">
                  <a:schemeClr val="lt2"/>
                </a:gs>
                <a:gs pos="100000">
                  <a:schemeClr val="lt2"/>
                </a:gs>
              </a:gsLst>
              <a:lin ang="5400012" scaled="0"/>
            </a:gradFill>
            <a:ln>
              <a:noFill/>
            </a:ln>
            <a:effectLst>
              <a:outerShdw blurRad="214313" algn="bl" rotWithShape="0">
                <a:srgbClr val="000000">
                  <a:alpha val="20000"/>
                </a:srgbClr>
              </a:outerShdw>
            </a:effectLst>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grpSp>
      <p:grpSp>
        <p:nvGrpSpPr>
          <p:cNvPr id="157" name="Google Shape;157;p21"/>
          <p:cNvGrpSpPr/>
          <p:nvPr/>
        </p:nvGrpSpPr>
        <p:grpSpPr>
          <a:xfrm>
            <a:off x="-15" y="0"/>
            <a:ext cx="3074212" cy="6859729"/>
            <a:chOff x="456100" y="0"/>
            <a:chExt cx="2305717" cy="5144925"/>
          </a:xfrm>
        </p:grpSpPr>
        <p:sp>
          <p:nvSpPr>
            <p:cNvPr id="158" name="Google Shape;158;p21"/>
            <p:cNvSpPr/>
            <p:nvPr/>
          </p:nvSpPr>
          <p:spPr>
            <a:xfrm flipH="1">
              <a:off x="658217" y="0"/>
              <a:ext cx="2103600" cy="5143500"/>
            </a:xfrm>
            <a:prstGeom prst="parallelogram">
              <a:avLst>
                <a:gd name="adj" fmla="val 75274"/>
              </a:avLst>
            </a:prstGeom>
            <a:gradFill>
              <a:gsLst>
                <a:gs pos="0">
                  <a:schemeClr val="dk1"/>
                </a:gs>
                <a:gs pos="13000">
                  <a:schemeClr val="dk1"/>
                </a:gs>
                <a:gs pos="55000">
                  <a:srgbClr val="27252C">
                    <a:alpha val="0"/>
                  </a:srgbClr>
                </a:gs>
                <a:gs pos="100000">
                  <a:srgbClr val="27252C">
                    <a:alpha val="0"/>
                  </a:srgbClr>
                </a:gs>
              </a:gsLst>
              <a:lin ang="11759844" scaled="0"/>
            </a:gra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59" name="Google Shape;159;p21"/>
            <p:cNvSpPr/>
            <p:nvPr/>
          </p:nvSpPr>
          <p:spPr>
            <a:xfrm>
              <a:off x="456100" y="0"/>
              <a:ext cx="2035600" cy="5144925"/>
            </a:xfrm>
            <a:custGeom>
              <a:avLst/>
              <a:gdLst/>
              <a:ahLst/>
              <a:cxnLst/>
              <a:rect l="l" t="t" r="r" b="b"/>
              <a:pathLst>
                <a:path w="81424" h="205797" extrusionOk="0">
                  <a:moveTo>
                    <a:pt x="72" y="0"/>
                  </a:moveTo>
                  <a:lnTo>
                    <a:pt x="0" y="205797"/>
                  </a:lnTo>
                  <a:lnTo>
                    <a:pt x="81424" y="205794"/>
                  </a:lnTo>
                  <a:lnTo>
                    <a:pt x="41929" y="0"/>
                  </a:lnTo>
                  <a:close/>
                </a:path>
              </a:pathLst>
            </a:custGeom>
            <a:gradFill>
              <a:gsLst>
                <a:gs pos="0">
                  <a:schemeClr val="accent1"/>
                </a:gs>
                <a:gs pos="37000">
                  <a:schemeClr val="accent1"/>
                </a:gs>
                <a:gs pos="100000">
                  <a:schemeClr val="accent2"/>
                </a:gs>
              </a:gsLst>
              <a:lin ang="5400012" scaled="0"/>
            </a:gradFill>
            <a:ln>
              <a:noFill/>
            </a:ln>
            <a:effectLst>
              <a:outerShdw blurRad="314325" algn="bl" rotWithShape="0">
                <a:schemeClr val="dk1">
                  <a:alpha val="49800"/>
                </a:schemeClr>
              </a:outerShdw>
            </a:effectLst>
          </p:spPr>
        </p:sp>
      </p:grpSp>
      <p:grpSp>
        <p:nvGrpSpPr>
          <p:cNvPr id="160" name="Google Shape;160;p21"/>
          <p:cNvGrpSpPr/>
          <p:nvPr/>
        </p:nvGrpSpPr>
        <p:grpSpPr>
          <a:xfrm>
            <a:off x="-8" y="0"/>
            <a:ext cx="2843185" cy="6860195"/>
            <a:chOff x="227500" y="0"/>
            <a:chExt cx="2132442" cy="5145275"/>
          </a:xfrm>
        </p:grpSpPr>
        <p:sp>
          <p:nvSpPr>
            <p:cNvPr id="161" name="Google Shape;161;p21"/>
            <p:cNvSpPr/>
            <p:nvPr/>
          </p:nvSpPr>
          <p:spPr>
            <a:xfrm>
              <a:off x="256342" y="0"/>
              <a:ext cx="2103600" cy="5143500"/>
            </a:xfrm>
            <a:prstGeom prst="parallelogram">
              <a:avLst>
                <a:gd name="adj" fmla="val 75274"/>
              </a:avLst>
            </a:prstGeom>
            <a:gradFill>
              <a:gsLst>
                <a:gs pos="0">
                  <a:schemeClr val="dk1"/>
                </a:gs>
                <a:gs pos="13000">
                  <a:schemeClr val="dk1"/>
                </a:gs>
                <a:gs pos="56000">
                  <a:srgbClr val="27252C">
                    <a:alpha val="0"/>
                  </a:srgbClr>
                </a:gs>
                <a:gs pos="100000">
                  <a:srgbClr val="27252C">
                    <a:alpha val="0"/>
                  </a:srgbClr>
                </a:gs>
              </a:gsLst>
              <a:lin ang="1080140" scaled="0"/>
            </a:gra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62" name="Google Shape;162;p21"/>
            <p:cNvSpPr/>
            <p:nvPr/>
          </p:nvSpPr>
          <p:spPr>
            <a:xfrm>
              <a:off x="227500" y="0"/>
              <a:ext cx="1825925" cy="5145275"/>
            </a:xfrm>
            <a:custGeom>
              <a:avLst/>
              <a:gdLst/>
              <a:ahLst/>
              <a:cxnLst/>
              <a:rect l="l" t="t" r="r" b="b"/>
              <a:pathLst>
                <a:path w="73037" h="205811" extrusionOk="0">
                  <a:moveTo>
                    <a:pt x="0" y="205797"/>
                  </a:moveTo>
                  <a:lnTo>
                    <a:pt x="44" y="0"/>
                  </a:lnTo>
                  <a:lnTo>
                    <a:pt x="73037" y="0"/>
                  </a:lnTo>
                  <a:lnTo>
                    <a:pt x="33572" y="205811"/>
                  </a:lnTo>
                  <a:close/>
                </a:path>
              </a:pathLst>
            </a:custGeom>
            <a:gradFill>
              <a:gsLst>
                <a:gs pos="0">
                  <a:schemeClr val="accent1"/>
                </a:gs>
                <a:gs pos="50000">
                  <a:schemeClr val="accent1"/>
                </a:gs>
                <a:gs pos="100000">
                  <a:schemeClr val="accent2"/>
                </a:gs>
              </a:gsLst>
              <a:lin ang="16200038" scaled="0"/>
            </a:gradFill>
            <a:ln>
              <a:noFill/>
            </a:ln>
            <a:effectLst>
              <a:outerShdw blurRad="314325" algn="bl" rotWithShape="0">
                <a:schemeClr val="accent6">
                  <a:alpha val="49800"/>
                </a:schemeClr>
              </a:outerShdw>
            </a:effectLst>
          </p:spPr>
        </p:sp>
      </p:grpSp>
      <p:sp>
        <p:nvSpPr>
          <p:cNvPr id="163" name="Google Shape;163;p21"/>
          <p:cNvSpPr txBox="1">
            <a:spLocks noGrp="1"/>
          </p:cNvSpPr>
          <p:nvPr>
            <p:ph type="title"/>
          </p:nvPr>
        </p:nvSpPr>
        <p:spPr>
          <a:xfrm>
            <a:off x="3608832" y="609600"/>
            <a:ext cx="7976400" cy="5283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4300"/>
              <a:buNone/>
              <a:defRPr/>
            </a:lvl1pPr>
            <a:lvl2pPr lvl="1" algn="l">
              <a:lnSpc>
                <a:spcPct val="90000"/>
              </a:lnSpc>
              <a:spcBef>
                <a:spcPts val="0"/>
              </a:spcBef>
              <a:spcAft>
                <a:spcPts val="0"/>
              </a:spcAft>
              <a:buSzPts val="3700"/>
              <a:buNone/>
              <a:defRPr/>
            </a:lvl2pPr>
            <a:lvl3pPr lvl="2" algn="l">
              <a:lnSpc>
                <a:spcPct val="90000"/>
              </a:lnSpc>
              <a:spcBef>
                <a:spcPts val="0"/>
              </a:spcBef>
              <a:spcAft>
                <a:spcPts val="0"/>
              </a:spcAft>
              <a:buSzPts val="3700"/>
              <a:buNone/>
              <a:defRPr/>
            </a:lvl3pPr>
            <a:lvl4pPr lvl="3" algn="l">
              <a:lnSpc>
                <a:spcPct val="90000"/>
              </a:lnSpc>
              <a:spcBef>
                <a:spcPts val="0"/>
              </a:spcBef>
              <a:spcAft>
                <a:spcPts val="0"/>
              </a:spcAft>
              <a:buSzPts val="3700"/>
              <a:buNone/>
              <a:defRPr/>
            </a:lvl4pPr>
            <a:lvl5pPr lvl="4" algn="l">
              <a:lnSpc>
                <a:spcPct val="90000"/>
              </a:lnSpc>
              <a:spcBef>
                <a:spcPts val="0"/>
              </a:spcBef>
              <a:spcAft>
                <a:spcPts val="0"/>
              </a:spcAft>
              <a:buSzPts val="3700"/>
              <a:buNone/>
              <a:defRPr/>
            </a:lvl5pPr>
            <a:lvl6pPr lvl="5" algn="l">
              <a:lnSpc>
                <a:spcPct val="90000"/>
              </a:lnSpc>
              <a:spcBef>
                <a:spcPts val="0"/>
              </a:spcBef>
              <a:spcAft>
                <a:spcPts val="0"/>
              </a:spcAft>
              <a:buSzPts val="3700"/>
              <a:buNone/>
              <a:defRPr/>
            </a:lvl6pPr>
            <a:lvl7pPr lvl="6" algn="l">
              <a:lnSpc>
                <a:spcPct val="90000"/>
              </a:lnSpc>
              <a:spcBef>
                <a:spcPts val="0"/>
              </a:spcBef>
              <a:spcAft>
                <a:spcPts val="0"/>
              </a:spcAft>
              <a:buSzPts val="3700"/>
              <a:buNone/>
              <a:defRPr/>
            </a:lvl7pPr>
            <a:lvl8pPr lvl="7" algn="l">
              <a:lnSpc>
                <a:spcPct val="90000"/>
              </a:lnSpc>
              <a:spcBef>
                <a:spcPts val="0"/>
              </a:spcBef>
              <a:spcAft>
                <a:spcPts val="0"/>
              </a:spcAft>
              <a:buSzPts val="3700"/>
              <a:buNone/>
              <a:defRPr/>
            </a:lvl8pPr>
            <a:lvl9pPr lvl="8" algn="l">
              <a:lnSpc>
                <a:spcPct val="90000"/>
              </a:lnSpc>
              <a:spcBef>
                <a:spcPts val="0"/>
              </a:spcBef>
              <a:spcAft>
                <a:spcPts val="0"/>
              </a:spcAft>
              <a:buSzPts val="3700"/>
              <a:buNone/>
              <a:defRPr/>
            </a:lvl9pPr>
          </a:lstStyle>
          <a:p>
            <a:endParaRPr/>
          </a:p>
        </p:txBody>
      </p:sp>
      <p:sp>
        <p:nvSpPr>
          <p:cNvPr id="164" name="Google Shape;164;p21"/>
          <p:cNvSpPr txBox="1">
            <a:spLocks noGrp="1"/>
          </p:cNvSpPr>
          <p:nvPr>
            <p:ph type="body" idx="1"/>
          </p:nvPr>
        </p:nvSpPr>
        <p:spPr>
          <a:xfrm>
            <a:off x="3969200" y="1584960"/>
            <a:ext cx="3404100" cy="3908100"/>
          </a:xfrm>
          <a:prstGeom prst="rect">
            <a:avLst/>
          </a:prstGeom>
          <a:noFill/>
          <a:ln>
            <a:noFill/>
          </a:ln>
        </p:spPr>
        <p:txBody>
          <a:bodyPr spcFirstLastPara="1" wrap="square" lIns="0" tIns="0" rIns="0" bIns="0" anchor="t" anchorCtr="0">
            <a:noAutofit/>
          </a:bodyPr>
          <a:lstStyle>
            <a:lvl1pPr marL="457200" lvl="0" indent="-400050" algn="l">
              <a:lnSpc>
                <a:spcPct val="100000"/>
              </a:lnSpc>
              <a:spcBef>
                <a:spcPts val="0"/>
              </a:spcBef>
              <a:spcAft>
                <a:spcPts val="0"/>
              </a:spcAft>
              <a:buSzPts val="2700"/>
              <a:buChar char="▸"/>
              <a:defRPr sz="2700"/>
            </a:lvl1pPr>
            <a:lvl2pPr marL="914400" lvl="1" indent="-400050" algn="l">
              <a:lnSpc>
                <a:spcPct val="100000"/>
              </a:lnSpc>
              <a:spcBef>
                <a:spcPts val="800"/>
              </a:spcBef>
              <a:spcAft>
                <a:spcPts val="0"/>
              </a:spcAft>
              <a:buSzPts val="2700"/>
              <a:buChar char="▹"/>
              <a:defRPr sz="2700"/>
            </a:lvl2pPr>
            <a:lvl3pPr marL="1371600" lvl="2" indent="-400050" algn="l">
              <a:lnSpc>
                <a:spcPct val="100000"/>
              </a:lnSpc>
              <a:spcBef>
                <a:spcPts val="800"/>
              </a:spcBef>
              <a:spcAft>
                <a:spcPts val="0"/>
              </a:spcAft>
              <a:buSzPts val="2700"/>
              <a:buChar char="■"/>
              <a:defRPr sz="2700"/>
            </a:lvl3pPr>
            <a:lvl4pPr marL="1828800" lvl="3" indent="-400050" algn="l">
              <a:lnSpc>
                <a:spcPct val="100000"/>
              </a:lnSpc>
              <a:spcBef>
                <a:spcPts val="800"/>
              </a:spcBef>
              <a:spcAft>
                <a:spcPts val="0"/>
              </a:spcAft>
              <a:buSzPts val="2700"/>
              <a:buChar char="●"/>
              <a:defRPr sz="2700"/>
            </a:lvl4pPr>
            <a:lvl5pPr marL="2286000" lvl="4" indent="-400050" algn="l">
              <a:lnSpc>
                <a:spcPct val="100000"/>
              </a:lnSpc>
              <a:spcBef>
                <a:spcPts val="800"/>
              </a:spcBef>
              <a:spcAft>
                <a:spcPts val="0"/>
              </a:spcAft>
              <a:buSzPts val="2700"/>
              <a:buChar char="○"/>
              <a:defRPr sz="2700"/>
            </a:lvl5pPr>
            <a:lvl6pPr marL="2743200" lvl="5" indent="-400050" algn="l">
              <a:lnSpc>
                <a:spcPct val="100000"/>
              </a:lnSpc>
              <a:spcBef>
                <a:spcPts val="800"/>
              </a:spcBef>
              <a:spcAft>
                <a:spcPts val="0"/>
              </a:spcAft>
              <a:buSzPts val="2700"/>
              <a:buChar char="■"/>
              <a:defRPr sz="2700"/>
            </a:lvl6pPr>
            <a:lvl7pPr marL="3200400" lvl="6" indent="-400050" algn="l">
              <a:lnSpc>
                <a:spcPct val="100000"/>
              </a:lnSpc>
              <a:spcBef>
                <a:spcPts val="800"/>
              </a:spcBef>
              <a:spcAft>
                <a:spcPts val="0"/>
              </a:spcAft>
              <a:buSzPts val="2700"/>
              <a:buChar char="●"/>
              <a:defRPr sz="2700"/>
            </a:lvl7pPr>
            <a:lvl8pPr marL="3657600" lvl="7" indent="-400050" algn="l">
              <a:lnSpc>
                <a:spcPct val="100000"/>
              </a:lnSpc>
              <a:spcBef>
                <a:spcPts val="800"/>
              </a:spcBef>
              <a:spcAft>
                <a:spcPts val="0"/>
              </a:spcAft>
              <a:buSzPts val="2700"/>
              <a:buChar char="○"/>
              <a:defRPr sz="2700"/>
            </a:lvl8pPr>
            <a:lvl9pPr marL="4114800" lvl="8" indent="-400050" algn="l">
              <a:lnSpc>
                <a:spcPct val="100000"/>
              </a:lnSpc>
              <a:spcBef>
                <a:spcPts val="800"/>
              </a:spcBef>
              <a:spcAft>
                <a:spcPts val="800"/>
              </a:spcAft>
              <a:buSzPts val="2700"/>
              <a:buChar char="■"/>
              <a:defRPr sz="2700"/>
            </a:lvl9pPr>
          </a:lstStyle>
          <a:p>
            <a:endParaRPr/>
          </a:p>
        </p:txBody>
      </p:sp>
      <p:sp>
        <p:nvSpPr>
          <p:cNvPr id="165" name="Google Shape;165;p21"/>
          <p:cNvSpPr txBox="1">
            <a:spLocks noGrp="1"/>
          </p:cNvSpPr>
          <p:nvPr>
            <p:ph type="body" idx="2"/>
          </p:nvPr>
        </p:nvSpPr>
        <p:spPr>
          <a:xfrm>
            <a:off x="7850708" y="1584960"/>
            <a:ext cx="3404100" cy="3908100"/>
          </a:xfrm>
          <a:prstGeom prst="rect">
            <a:avLst/>
          </a:prstGeom>
          <a:noFill/>
          <a:ln>
            <a:noFill/>
          </a:ln>
        </p:spPr>
        <p:txBody>
          <a:bodyPr spcFirstLastPara="1" wrap="square" lIns="0" tIns="0" rIns="0" bIns="0" anchor="t" anchorCtr="0">
            <a:noAutofit/>
          </a:bodyPr>
          <a:lstStyle>
            <a:lvl1pPr marL="457200" lvl="0" indent="-400050" algn="l">
              <a:lnSpc>
                <a:spcPct val="100000"/>
              </a:lnSpc>
              <a:spcBef>
                <a:spcPts val="0"/>
              </a:spcBef>
              <a:spcAft>
                <a:spcPts val="0"/>
              </a:spcAft>
              <a:buSzPts val="2700"/>
              <a:buChar char="▸"/>
              <a:defRPr sz="2700"/>
            </a:lvl1pPr>
            <a:lvl2pPr marL="914400" lvl="1" indent="-400050" algn="l">
              <a:lnSpc>
                <a:spcPct val="100000"/>
              </a:lnSpc>
              <a:spcBef>
                <a:spcPts val="800"/>
              </a:spcBef>
              <a:spcAft>
                <a:spcPts val="0"/>
              </a:spcAft>
              <a:buSzPts val="2700"/>
              <a:buChar char="▹"/>
              <a:defRPr sz="2700"/>
            </a:lvl2pPr>
            <a:lvl3pPr marL="1371600" lvl="2" indent="-400050" algn="l">
              <a:lnSpc>
                <a:spcPct val="100000"/>
              </a:lnSpc>
              <a:spcBef>
                <a:spcPts val="800"/>
              </a:spcBef>
              <a:spcAft>
                <a:spcPts val="0"/>
              </a:spcAft>
              <a:buSzPts val="2700"/>
              <a:buChar char="■"/>
              <a:defRPr sz="2700"/>
            </a:lvl3pPr>
            <a:lvl4pPr marL="1828800" lvl="3" indent="-400050" algn="l">
              <a:lnSpc>
                <a:spcPct val="100000"/>
              </a:lnSpc>
              <a:spcBef>
                <a:spcPts val="800"/>
              </a:spcBef>
              <a:spcAft>
                <a:spcPts val="0"/>
              </a:spcAft>
              <a:buSzPts val="2700"/>
              <a:buChar char="●"/>
              <a:defRPr sz="2700"/>
            </a:lvl4pPr>
            <a:lvl5pPr marL="2286000" lvl="4" indent="-400050" algn="l">
              <a:lnSpc>
                <a:spcPct val="100000"/>
              </a:lnSpc>
              <a:spcBef>
                <a:spcPts val="800"/>
              </a:spcBef>
              <a:spcAft>
                <a:spcPts val="0"/>
              </a:spcAft>
              <a:buSzPts val="2700"/>
              <a:buChar char="○"/>
              <a:defRPr sz="2700"/>
            </a:lvl5pPr>
            <a:lvl6pPr marL="2743200" lvl="5" indent="-400050" algn="l">
              <a:lnSpc>
                <a:spcPct val="100000"/>
              </a:lnSpc>
              <a:spcBef>
                <a:spcPts val="800"/>
              </a:spcBef>
              <a:spcAft>
                <a:spcPts val="0"/>
              </a:spcAft>
              <a:buSzPts val="2700"/>
              <a:buChar char="■"/>
              <a:defRPr sz="2700"/>
            </a:lvl6pPr>
            <a:lvl7pPr marL="3200400" lvl="6" indent="-400050" algn="l">
              <a:lnSpc>
                <a:spcPct val="100000"/>
              </a:lnSpc>
              <a:spcBef>
                <a:spcPts val="800"/>
              </a:spcBef>
              <a:spcAft>
                <a:spcPts val="0"/>
              </a:spcAft>
              <a:buSzPts val="2700"/>
              <a:buChar char="●"/>
              <a:defRPr sz="2700"/>
            </a:lvl7pPr>
            <a:lvl8pPr marL="3657600" lvl="7" indent="-400050" algn="l">
              <a:lnSpc>
                <a:spcPct val="100000"/>
              </a:lnSpc>
              <a:spcBef>
                <a:spcPts val="800"/>
              </a:spcBef>
              <a:spcAft>
                <a:spcPts val="0"/>
              </a:spcAft>
              <a:buSzPts val="2700"/>
              <a:buChar char="○"/>
              <a:defRPr sz="2700"/>
            </a:lvl8pPr>
            <a:lvl9pPr marL="4114800" lvl="8" indent="-400050" algn="l">
              <a:lnSpc>
                <a:spcPct val="100000"/>
              </a:lnSpc>
              <a:spcBef>
                <a:spcPts val="800"/>
              </a:spcBef>
              <a:spcAft>
                <a:spcPts val="800"/>
              </a:spcAft>
              <a:buSzPts val="2700"/>
              <a:buChar char="■"/>
              <a:defRPr sz="2700"/>
            </a:lvl9pPr>
          </a:lstStyle>
          <a:p>
            <a:endParaRPr/>
          </a:p>
        </p:txBody>
      </p:sp>
      <p:sp>
        <p:nvSpPr>
          <p:cNvPr id="166" name="Google Shape;166;p21"/>
          <p:cNvSpPr txBox="1">
            <a:spLocks noGrp="1"/>
          </p:cNvSpPr>
          <p:nvPr>
            <p:ph type="sldNum" idx="12"/>
          </p:nvPr>
        </p:nvSpPr>
        <p:spPr>
          <a:xfrm>
            <a:off x="304800" y="6291472"/>
            <a:ext cx="493200" cy="3348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1900"/>
              <a:buFont typeface="Arial"/>
              <a:buNone/>
              <a:defRPr sz="1900" b="1" i="0" u="none" strike="noStrike" cap="none">
                <a:solidFill>
                  <a:schemeClr val="lt1"/>
                </a:solidFill>
                <a:latin typeface="IBM Plex Serif"/>
                <a:ea typeface="IBM Plex Serif"/>
                <a:cs typeface="IBM Plex Serif"/>
                <a:sym typeface="IBM Plex Serif"/>
              </a:defRPr>
            </a:lvl1pPr>
            <a:lvl2pPr marL="0" marR="0" lvl="1" indent="0" algn="l">
              <a:lnSpc>
                <a:spcPct val="100000"/>
              </a:lnSpc>
              <a:spcBef>
                <a:spcPts val="0"/>
              </a:spcBef>
              <a:spcAft>
                <a:spcPts val="0"/>
              </a:spcAft>
              <a:buClr>
                <a:srgbClr val="000000"/>
              </a:buClr>
              <a:buSzPts val="1900"/>
              <a:buFont typeface="Arial"/>
              <a:buNone/>
              <a:defRPr sz="1900" b="1" i="0" u="none" strike="noStrike" cap="none">
                <a:solidFill>
                  <a:schemeClr val="lt1"/>
                </a:solidFill>
                <a:latin typeface="IBM Plex Serif"/>
                <a:ea typeface="IBM Plex Serif"/>
                <a:cs typeface="IBM Plex Serif"/>
                <a:sym typeface="IBM Plex Serif"/>
              </a:defRPr>
            </a:lvl2pPr>
            <a:lvl3pPr marL="0" marR="0" lvl="2" indent="0" algn="l">
              <a:lnSpc>
                <a:spcPct val="100000"/>
              </a:lnSpc>
              <a:spcBef>
                <a:spcPts val="0"/>
              </a:spcBef>
              <a:spcAft>
                <a:spcPts val="0"/>
              </a:spcAft>
              <a:buClr>
                <a:srgbClr val="000000"/>
              </a:buClr>
              <a:buSzPts val="1900"/>
              <a:buFont typeface="Arial"/>
              <a:buNone/>
              <a:defRPr sz="1900" b="1" i="0" u="none" strike="noStrike" cap="none">
                <a:solidFill>
                  <a:schemeClr val="lt1"/>
                </a:solidFill>
                <a:latin typeface="IBM Plex Serif"/>
                <a:ea typeface="IBM Plex Serif"/>
                <a:cs typeface="IBM Plex Serif"/>
                <a:sym typeface="IBM Plex Serif"/>
              </a:defRPr>
            </a:lvl3pPr>
            <a:lvl4pPr marL="0" marR="0" lvl="3" indent="0" algn="l">
              <a:lnSpc>
                <a:spcPct val="100000"/>
              </a:lnSpc>
              <a:spcBef>
                <a:spcPts val="0"/>
              </a:spcBef>
              <a:spcAft>
                <a:spcPts val="0"/>
              </a:spcAft>
              <a:buClr>
                <a:srgbClr val="000000"/>
              </a:buClr>
              <a:buSzPts val="1900"/>
              <a:buFont typeface="Arial"/>
              <a:buNone/>
              <a:defRPr sz="1900" b="1" i="0" u="none" strike="noStrike" cap="none">
                <a:solidFill>
                  <a:schemeClr val="lt1"/>
                </a:solidFill>
                <a:latin typeface="IBM Plex Serif"/>
                <a:ea typeface="IBM Plex Serif"/>
                <a:cs typeface="IBM Plex Serif"/>
                <a:sym typeface="IBM Plex Serif"/>
              </a:defRPr>
            </a:lvl4pPr>
            <a:lvl5pPr marL="0" marR="0" lvl="4" indent="0" algn="l">
              <a:lnSpc>
                <a:spcPct val="100000"/>
              </a:lnSpc>
              <a:spcBef>
                <a:spcPts val="0"/>
              </a:spcBef>
              <a:spcAft>
                <a:spcPts val="0"/>
              </a:spcAft>
              <a:buClr>
                <a:srgbClr val="000000"/>
              </a:buClr>
              <a:buSzPts val="1900"/>
              <a:buFont typeface="Arial"/>
              <a:buNone/>
              <a:defRPr sz="1900" b="1" i="0" u="none" strike="noStrike" cap="none">
                <a:solidFill>
                  <a:schemeClr val="lt1"/>
                </a:solidFill>
                <a:latin typeface="IBM Plex Serif"/>
                <a:ea typeface="IBM Plex Serif"/>
                <a:cs typeface="IBM Plex Serif"/>
                <a:sym typeface="IBM Plex Serif"/>
              </a:defRPr>
            </a:lvl5pPr>
            <a:lvl6pPr marL="0" marR="0" lvl="5" indent="0" algn="l">
              <a:lnSpc>
                <a:spcPct val="100000"/>
              </a:lnSpc>
              <a:spcBef>
                <a:spcPts val="0"/>
              </a:spcBef>
              <a:spcAft>
                <a:spcPts val="0"/>
              </a:spcAft>
              <a:buClr>
                <a:srgbClr val="000000"/>
              </a:buClr>
              <a:buSzPts val="1900"/>
              <a:buFont typeface="Arial"/>
              <a:buNone/>
              <a:defRPr sz="1900" b="1" i="0" u="none" strike="noStrike" cap="none">
                <a:solidFill>
                  <a:schemeClr val="lt1"/>
                </a:solidFill>
                <a:latin typeface="IBM Plex Serif"/>
                <a:ea typeface="IBM Plex Serif"/>
                <a:cs typeface="IBM Plex Serif"/>
                <a:sym typeface="IBM Plex Serif"/>
              </a:defRPr>
            </a:lvl6pPr>
            <a:lvl7pPr marL="0" marR="0" lvl="6" indent="0" algn="l">
              <a:lnSpc>
                <a:spcPct val="100000"/>
              </a:lnSpc>
              <a:spcBef>
                <a:spcPts val="0"/>
              </a:spcBef>
              <a:spcAft>
                <a:spcPts val="0"/>
              </a:spcAft>
              <a:buClr>
                <a:srgbClr val="000000"/>
              </a:buClr>
              <a:buSzPts val="1900"/>
              <a:buFont typeface="Arial"/>
              <a:buNone/>
              <a:defRPr sz="1900" b="1" i="0" u="none" strike="noStrike" cap="none">
                <a:solidFill>
                  <a:schemeClr val="lt1"/>
                </a:solidFill>
                <a:latin typeface="IBM Plex Serif"/>
                <a:ea typeface="IBM Plex Serif"/>
                <a:cs typeface="IBM Plex Serif"/>
                <a:sym typeface="IBM Plex Serif"/>
              </a:defRPr>
            </a:lvl7pPr>
            <a:lvl8pPr marL="0" marR="0" lvl="7" indent="0" algn="l">
              <a:lnSpc>
                <a:spcPct val="100000"/>
              </a:lnSpc>
              <a:spcBef>
                <a:spcPts val="0"/>
              </a:spcBef>
              <a:spcAft>
                <a:spcPts val="0"/>
              </a:spcAft>
              <a:buClr>
                <a:srgbClr val="000000"/>
              </a:buClr>
              <a:buSzPts val="1900"/>
              <a:buFont typeface="Arial"/>
              <a:buNone/>
              <a:defRPr sz="1900" b="1" i="0" u="none" strike="noStrike" cap="none">
                <a:solidFill>
                  <a:schemeClr val="lt1"/>
                </a:solidFill>
                <a:latin typeface="IBM Plex Serif"/>
                <a:ea typeface="IBM Plex Serif"/>
                <a:cs typeface="IBM Plex Serif"/>
                <a:sym typeface="IBM Plex Serif"/>
              </a:defRPr>
            </a:lvl8pPr>
            <a:lvl9pPr marL="0" marR="0" lvl="8" indent="0" algn="l">
              <a:lnSpc>
                <a:spcPct val="100000"/>
              </a:lnSpc>
              <a:spcBef>
                <a:spcPts val="0"/>
              </a:spcBef>
              <a:spcAft>
                <a:spcPts val="0"/>
              </a:spcAft>
              <a:buClr>
                <a:srgbClr val="000000"/>
              </a:buClr>
              <a:buSzPts val="1900"/>
              <a:buFont typeface="Arial"/>
              <a:buNone/>
              <a:defRPr sz="1900" b="1" i="0" u="none" strike="noStrike" cap="none">
                <a:solidFill>
                  <a:schemeClr val="lt1"/>
                </a:solidFill>
                <a:latin typeface="IBM Plex Serif"/>
                <a:ea typeface="IBM Plex Serif"/>
                <a:cs typeface="IBM Plex Serif"/>
                <a:sym typeface="IBM Plex Serif"/>
              </a:defRPr>
            </a:lvl9pPr>
          </a:lstStyle>
          <a:p>
            <a:pPr marL="0" lvl="0" indent="0" algn="l" rtl="0">
              <a:spcBef>
                <a:spcPts val="0"/>
              </a:spcBef>
              <a:spcAft>
                <a:spcPts val="0"/>
              </a:spcAft>
              <a:buNone/>
            </a:pPr>
            <a:fld id="{00000000-1234-1234-1234-123412341234}" type="slidenum">
              <a:rPr lang="en-US"/>
              <a:t>‹#›</a:t>
            </a:fld>
            <a:endParaRPr/>
          </a:p>
        </p:txBody>
      </p:sp>
      <p:pic>
        <p:nvPicPr>
          <p:cNvPr id="167" name="Google Shape;167;p21"/>
          <p:cNvPicPr preferRelativeResize="0"/>
          <p:nvPr/>
        </p:nvPicPr>
        <p:blipFill rotWithShape="1">
          <a:blip r:embed="rId2">
            <a:alphaModFix/>
          </a:blip>
          <a:srcRect l="426" r="436"/>
          <a:stretch/>
        </p:blipFill>
        <p:spPr>
          <a:xfrm>
            <a:off x="229021" y="252384"/>
            <a:ext cx="1565766" cy="1242833"/>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68"/>
        <p:cNvGrpSpPr/>
        <p:nvPr/>
      </p:nvGrpSpPr>
      <p:grpSpPr>
        <a:xfrm>
          <a:off x="0" y="0"/>
          <a:ext cx="0" cy="0"/>
          <a:chOff x="0" y="0"/>
          <a:chExt cx="0" cy="0"/>
        </a:xfrm>
      </p:grpSpPr>
      <p:grpSp>
        <p:nvGrpSpPr>
          <p:cNvPr id="169" name="Google Shape;169;p22"/>
          <p:cNvGrpSpPr/>
          <p:nvPr/>
        </p:nvGrpSpPr>
        <p:grpSpPr>
          <a:xfrm>
            <a:off x="798114" y="0"/>
            <a:ext cx="3314998" cy="6857829"/>
            <a:chOff x="1511923" y="0"/>
            <a:chExt cx="2486311" cy="5143500"/>
          </a:xfrm>
        </p:grpSpPr>
        <p:sp>
          <p:nvSpPr>
            <p:cNvPr id="170" name="Google Shape;170;p22"/>
            <p:cNvSpPr/>
            <p:nvPr/>
          </p:nvSpPr>
          <p:spPr>
            <a:xfrm flipH="1">
              <a:off x="1894634" y="0"/>
              <a:ext cx="2103600" cy="5143500"/>
            </a:xfrm>
            <a:prstGeom prst="parallelogram">
              <a:avLst>
                <a:gd name="adj" fmla="val 75274"/>
              </a:avLst>
            </a:prstGeom>
            <a:gradFill>
              <a:gsLst>
                <a:gs pos="0">
                  <a:schemeClr val="dk1"/>
                </a:gs>
                <a:gs pos="13000">
                  <a:schemeClr val="dk1"/>
                </a:gs>
                <a:gs pos="55000">
                  <a:srgbClr val="27252C">
                    <a:alpha val="0"/>
                  </a:srgbClr>
                </a:gs>
                <a:gs pos="100000">
                  <a:srgbClr val="27252C">
                    <a:alpha val="0"/>
                  </a:srgbClr>
                </a:gs>
              </a:gsLst>
              <a:lin ang="11759844" scaled="0"/>
            </a:gra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71" name="Google Shape;171;p22"/>
            <p:cNvSpPr/>
            <p:nvPr/>
          </p:nvSpPr>
          <p:spPr>
            <a:xfrm flipH="1">
              <a:off x="1511923" y="0"/>
              <a:ext cx="2103600" cy="5143500"/>
            </a:xfrm>
            <a:prstGeom prst="parallelogram">
              <a:avLst>
                <a:gd name="adj" fmla="val 46349"/>
              </a:avLst>
            </a:prstGeom>
            <a:gradFill>
              <a:gsLst>
                <a:gs pos="0">
                  <a:schemeClr val="lt1"/>
                </a:gs>
                <a:gs pos="47000">
                  <a:schemeClr val="lt2"/>
                </a:gs>
                <a:gs pos="100000">
                  <a:schemeClr val="lt2"/>
                </a:gs>
              </a:gsLst>
              <a:lin ang="16200038" scaled="0"/>
            </a:gra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grpSp>
      <p:grpSp>
        <p:nvGrpSpPr>
          <p:cNvPr id="172" name="Google Shape;172;p22"/>
          <p:cNvGrpSpPr/>
          <p:nvPr/>
        </p:nvGrpSpPr>
        <p:grpSpPr>
          <a:xfrm>
            <a:off x="501529" y="0"/>
            <a:ext cx="3101314" cy="6857829"/>
            <a:chOff x="1060873" y="0"/>
            <a:chExt cx="2326044" cy="5143500"/>
          </a:xfrm>
        </p:grpSpPr>
        <p:sp>
          <p:nvSpPr>
            <p:cNvPr id="173" name="Google Shape;173;p22"/>
            <p:cNvSpPr/>
            <p:nvPr/>
          </p:nvSpPr>
          <p:spPr>
            <a:xfrm>
              <a:off x="1283317" y="0"/>
              <a:ext cx="2103600" cy="5143500"/>
            </a:xfrm>
            <a:prstGeom prst="parallelogram">
              <a:avLst>
                <a:gd name="adj" fmla="val 75274"/>
              </a:avLst>
            </a:prstGeom>
            <a:gradFill>
              <a:gsLst>
                <a:gs pos="0">
                  <a:schemeClr val="dk1"/>
                </a:gs>
                <a:gs pos="13000">
                  <a:schemeClr val="dk1"/>
                </a:gs>
                <a:gs pos="56000">
                  <a:srgbClr val="27252C">
                    <a:alpha val="0"/>
                  </a:srgbClr>
                </a:gs>
                <a:gs pos="100000">
                  <a:srgbClr val="27252C">
                    <a:alpha val="0"/>
                  </a:srgbClr>
                </a:gs>
              </a:gsLst>
              <a:lin ang="1080140" scaled="0"/>
            </a:gra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74" name="Google Shape;174;p22"/>
            <p:cNvSpPr/>
            <p:nvPr/>
          </p:nvSpPr>
          <p:spPr>
            <a:xfrm>
              <a:off x="1060873" y="0"/>
              <a:ext cx="2103600" cy="5143500"/>
            </a:xfrm>
            <a:prstGeom prst="parallelogram">
              <a:avLst>
                <a:gd name="adj" fmla="val 46349"/>
              </a:avLst>
            </a:prstGeom>
            <a:gradFill>
              <a:gsLst>
                <a:gs pos="0">
                  <a:schemeClr val="lt1"/>
                </a:gs>
                <a:gs pos="47000">
                  <a:schemeClr val="lt2"/>
                </a:gs>
                <a:gs pos="100000">
                  <a:schemeClr val="lt2"/>
                </a:gs>
              </a:gsLst>
              <a:lin ang="5400012" scaled="0"/>
            </a:gradFill>
            <a:ln>
              <a:noFill/>
            </a:ln>
            <a:effectLst>
              <a:outerShdw blurRad="214313" algn="bl" rotWithShape="0">
                <a:srgbClr val="000000">
                  <a:alpha val="20000"/>
                </a:srgbClr>
              </a:outerShdw>
            </a:effectLst>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grpSp>
      <p:grpSp>
        <p:nvGrpSpPr>
          <p:cNvPr id="175" name="Google Shape;175;p22"/>
          <p:cNvGrpSpPr/>
          <p:nvPr/>
        </p:nvGrpSpPr>
        <p:grpSpPr>
          <a:xfrm>
            <a:off x="-15" y="0"/>
            <a:ext cx="3074212" cy="6859729"/>
            <a:chOff x="456100" y="0"/>
            <a:chExt cx="2305717" cy="5144925"/>
          </a:xfrm>
        </p:grpSpPr>
        <p:sp>
          <p:nvSpPr>
            <p:cNvPr id="176" name="Google Shape;176;p22"/>
            <p:cNvSpPr/>
            <p:nvPr/>
          </p:nvSpPr>
          <p:spPr>
            <a:xfrm flipH="1">
              <a:off x="658217" y="0"/>
              <a:ext cx="2103600" cy="5143500"/>
            </a:xfrm>
            <a:prstGeom prst="parallelogram">
              <a:avLst>
                <a:gd name="adj" fmla="val 75274"/>
              </a:avLst>
            </a:prstGeom>
            <a:gradFill>
              <a:gsLst>
                <a:gs pos="0">
                  <a:schemeClr val="dk1"/>
                </a:gs>
                <a:gs pos="13000">
                  <a:schemeClr val="dk1"/>
                </a:gs>
                <a:gs pos="55000">
                  <a:srgbClr val="27252C">
                    <a:alpha val="0"/>
                  </a:srgbClr>
                </a:gs>
                <a:gs pos="100000">
                  <a:srgbClr val="27252C">
                    <a:alpha val="0"/>
                  </a:srgbClr>
                </a:gs>
              </a:gsLst>
              <a:lin ang="11759844" scaled="0"/>
            </a:gra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77" name="Google Shape;177;p22"/>
            <p:cNvSpPr/>
            <p:nvPr/>
          </p:nvSpPr>
          <p:spPr>
            <a:xfrm>
              <a:off x="456100" y="0"/>
              <a:ext cx="2035600" cy="5144925"/>
            </a:xfrm>
            <a:custGeom>
              <a:avLst/>
              <a:gdLst/>
              <a:ahLst/>
              <a:cxnLst/>
              <a:rect l="l" t="t" r="r" b="b"/>
              <a:pathLst>
                <a:path w="81424" h="205797" extrusionOk="0">
                  <a:moveTo>
                    <a:pt x="72" y="0"/>
                  </a:moveTo>
                  <a:lnTo>
                    <a:pt x="0" y="205797"/>
                  </a:lnTo>
                  <a:lnTo>
                    <a:pt x="81424" y="205794"/>
                  </a:lnTo>
                  <a:lnTo>
                    <a:pt x="41929" y="0"/>
                  </a:lnTo>
                  <a:close/>
                </a:path>
              </a:pathLst>
            </a:custGeom>
            <a:gradFill>
              <a:gsLst>
                <a:gs pos="0">
                  <a:schemeClr val="accent1"/>
                </a:gs>
                <a:gs pos="37000">
                  <a:schemeClr val="accent1"/>
                </a:gs>
                <a:gs pos="100000">
                  <a:schemeClr val="accent2"/>
                </a:gs>
              </a:gsLst>
              <a:lin ang="5400012" scaled="0"/>
            </a:gradFill>
            <a:ln>
              <a:noFill/>
            </a:ln>
            <a:effectLst>
              <a:outerShdw blurRad="314325" algn="bl" rotWithShape="0">
                <a:schemeClr val="dk1">
                  <a:alpha val="49800"/>
                </a:schemeClr>
              </a:outerShdw>
            </a:effectLst>
          </p:spPr>
        </p:sp>
      </p:grpSp>
      <p:grpSp>
        <p:nvGrpSpPr>
          <p:cNvPr id="178" name="Google Shape;178;p22"/>
          <p:cNvGrpSpPr/>
          <p:nvPr/>
        </p:nvGrpSpPr>
        <p:grpSpPr>
          <a:xfrm>
            <a:off x="-8" y="0"/>
            <a:ext cx="2843185" cy="6860195"/>
            <a:chOff x="227500" y="0"/>
            <a:chExt cx="2132442" cy="5145275"/>
          </a:xfrm>
        </p:grpSpPr>
        <p:sp>
          <p:nvSpPr>
            <p:cNvPr id="179" name="Google Shape;179;p22"/>
            <p:cNvSpPr/>
            <p:nvPr/>
          </p:nvSpPr>
          <p:spPr>
            <a:xfrm>
              <a:off x="256342" y="0"/>
              <a:ext cx="2103600" cy="5143500"/>
            </a:xfrm>
            <a:prstGeom prst="parallelogram">
              <a:avLst>
                <a:gd name="adj" fmla="val 75274"/>
              </a:avLst>
            </a:prstGeom>
            <a:gradFill>
              <a:gsLst>
                <a:gs pos="0">
                  <a:schemeClr val="dk1"/>
                </a:gs>
                <a:gs pos="13000">
                  <a:schemeClr val="dk1"/>
                </a:gs>
                <a:gs pos="56000">
                  <a:srgbClr val="27252C">
                    <a:alpha val="0"/>
                  </a:srgbClr>
                </a:gs>
                <a:gs pos="100000">
                  <a:srgbClr val="27252C">
                    <a:alpha val="0"/>
                  </a:srgbClr>
                </a:gs>
              </a:gsLst>
              <a:lin ang="1080140" scaled="0"/>
            </a:gra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80" name="Google Shape;180;p22"/>
            <p:cNvSpPr/>
            <p:nvPr/>
          </p:nvSpPr>
          <p:spPr>
            <a:xfrm>
              <a:off x="227500" y="0"/>
              <a:ext cx="1825925" cy="5145275"/>
            </a:xfrm>
            <a:custGeom>
              <a:avLst/>
              <a:gdLst/>
              <a:ahLst/>
              <a:cxnLst/>
              <a:rect l="l" t="t" r="r" b="b"/>
              <a:pathLst>
                <a:path w="73037" h="205811" extrusionOk="0">
                  <a:moveTo>
                    <a:pt x="0" y="205797"/>
                  </a:moveTo>
                  <a:lnTo>
                    <a:pt x="44" y="0"/>
                  </a:lnTo>
                  <a:lnTo>
                    <a:pt x="73037" y="0"/>
                  </a:lnTo>
                  <a:lnTo>
                    <a:pt x="33572" y="205811"/>
                  </a:lnTo>
                  <a:close/>
                </a:path>
              </a:pathLst>
            </a:custGeom>
            <a:gradFill>
              <a:gsLst>
                <a:gs pos="0">
                  <a:schemeClr val="accent1"/>
                </a:gs>
                <a:gs pos="50000">
                  <a:schemeClr val="accent1"/>
                </a:gs>
                <a:gs pos="100000">
                  <a:schemeClr val="accent2"/>
                </a:gs>
              </a:gsLst>
              <a:lin ang="16200038" scaled="0"/>
            </a:gradFill>
            <a:ln>
              <a:noFill/>
            </a:ln>
            <a:effectLst>
              <a:outerShdw blurRad="314325" algn="bl" rotWithShape="0">
                <a:schemeClr val="accent6">
                  <a:alpha val="49800"/>
                </a:schemeClr>
              </a:outerShdw>
            </a:effectLst>
          </p:spPr>
        </p:sp>
      </p:grpSp>
      <p:sp>
        <p:nvSpPr>
          <p:cNvPr id="181" name="Google Shape;181;p22"/>
          <p:cNvSpPr txBox="1">
            <a:spLocks noGrp="1"/>
          </p:cNvSpPr>
          <p:nvPr>
            <p:ph type="title"/>
          </p:nvPr>
        </p:nvSpPr>
        <p:spPr>
          <a:xfrm>
            <a:off x="3608832" y="609600"/>
            <a:ext cx="7976400" cy="5283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4300"/>
              <a:buNone/>
              <a:defRPr/>
            </a:lvl1pPr>
            <a:lvl2pPr lvl="1" algn="l">
              <a:lnSpc>
                <a:spcPct val="90000"/>
              </a:lnSpc>
              <a:spcBef>
                <a:spcPts val="0"/>
              </a:spcBef>
              <a:spcAft>
                <a:spcPts val="0"/>
              </a:spcAft>
              <a:buSzPts val="3700"/>
              <a:buNone/>
              <a:defRPr/>
            </a:lvl2pPr>
            <a:lvl3pPr lvl="2" algn="l">
              <a:lnSpc>
                <a:spcPct val="90000"/>
              </a:lnSpc>
              <a:spcBef>
                <a:spcPts val="0"/>
              </a:spcBef>
              <a:spcAft>
                <a:spcPts val="0"/>
              </a:spcAft>
              <a:buSzPts val="3700"/>
              <a:buNone/>
              <a:defRPr/>
            </a:lvl3pPr>
            <a:lvl4pPr lvl="3" algn="l">
              <a:lnSpc>
                <a:spcPct val="90000"/>
              </a:lnSpc>
              <a:spcBef>
                <a:spcPts val="0"/>
              </a:spcBef>
              <a:spcAft>
                <a:spcPts val="0"/>
              </a:spcAft>
              <a:buSzPts val="3700"/>
              <a:buNone/>
              <a:defRPr/>
            </a:lvl4pPr>
            <a:lvl5pPr lvl="4" algn="l">
              <a:lnSpc>
                <a:spcPct val="90000"/>
              </a:lnSpc>
              <a:spcBef>
                <a:spcPts val="0"/>
              </a:spcBef>
              <a:spcAft>
                <a:spcPts val="0"/>
              </a:spcAft>
              <a:buSzPts val="3700"/>
              <a:buNone/>
              <a:defRPr/>
            </a:lvl5pPr>
            <a:lvl6pPr lvl="5" algn="l">
              <a:lnSpc>
                <a:spcPct val="90000"/>
              </a:lnSpc>
              <a:spcBef>
                <a:spcPts val="0"/>
              </a:spcBef>
              <a:spcAft>
                <a:spcPts val="0"/>
              </a:spcAft>
              <a:buSzPts val="3700"/>
              <a:buNone/>
              <a:defRPr/>
            </a:lvl6pPr>
            <a:lvl7pPr lvl="6" algn="l">
              <a:lnSpc>
                <a:spcPct val="90000"/>
              </a:lnSpc>
              <a:spcBef>
                <a:spcPts val="0"/>
              </a:spcBef>
              <a:spcAft>
                <a:spcPts val="0"/>
              </a:spcAft>
              <a:buSzPts val="3700"/>
              <a:buNone/>
              <a:defRPr/>
            </a:lvl7pPr>
            <a:lvl8pPr lvl="7" algn="l">
              <a:lnSpc>
                <a:spcPct val="90000"/>
              </a:lnSpc>
              <a:spcBef>
                <a:spcPts val="0"/>
              </a:spcBef>
              <a:spcAft>
                <a:spcPts val="0"/>
              </a:spcAft>
              <a:buSzPts val="3700"/>
              <a:buNone/>
              <a:defRPr/>
            </a:lvl8pPr>
            <a:lvl9pPr lvl="8" algn="l">
              <a:lnSpc>
                <a:spcPct val="90000"/>
              </a:lnSpc>
              <a:spcBef>
                <a:spcPts val="0"/>
              </a:spcBef>
              <a:spcAft>
                <a:spcPts val="0"/>
              </a:spcAft>
              <a:buSzPts val="3700"/>
              <a:buNone/>
              <a:defRPr/>
            </a:lvl9pPr>
          </a:lstStyle>
          <a:p>
            <a:endParaRPr/>
          </a:p>
        </p:txBody>
      </p:sp>
      <p:sp>
        <p:nvSpPr>
          <p:cNvPr id="182" name="Google Shape;182;p22"/>
          <p:cNvSpPr txBox="1">
            <a:spLocks noGrp="1"/>
          </p:cNvSpPr>
          <p:nvPr>
            <p:ph type="sldNum" idx="12"/>
          </p:nvPr>
        </p:nvSpPr>
        <p:spPr>
          <a:xfrm>
            <a:off x="304800" y="6291472"/>
            <a:ext cx="493200" cy="3348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1900"/>
              <a:buFont typeface="Arial"/>
              <a:buNone/>
              <a:defRPr sz="1900" b="1" i="0" u="none" strike="noStrike" cap="none">
                <a:solidFill>
                  <a:schemeClr val="lt1"/>
                </a:solidFill>
                <a:latin typeface="IBM Plex Serif"/>
                <a:ea typeface="IBM Plex Serif"/>
                <a:cs typeface="IBM Plex Serif"/>
                <a:sym typeface="IBM Plex Serif"/>
              </a:defRPr>
            </a:lvl1pPr>
            <a:lvl2pPr marL="0" marR="0" lvl="1" indent="0" algn="l">
              <a:lnSpc>
                <a:spcPct val="100000"/>
              </a:lnSpc>
              <a:spcBef>
                <a:spcPts val="0"/>
              </a:spcBef>
              <a:spcAft>
                <a:spcPts val="0"/>
              </a:spcAft>
              <a:buClr>
                <a:srgbClr val="000000"/>
              </a:buClr>
              <a:buSzPts val="1900"/>
              <a:buFont typeface="Arial"/>
              <a:buNone/>
              <a:defRPr sz="1900" b="1" i="0" u="none" strike="noStrike" cap="none">
                <a:solidFill>
                  <a:schemeClr val="lt1"/>
                </a:solidFill>
                <a:latin typeface="IBM Plex Serif"/>
                <a:ea typeface="IBM Plex Serif"/>
                <a:cs typeface="IBM Plex Serif"/>
                <a:sym typeface="IBM Plex Serif"/>
              </a:defRPr>
            </a:lvl2pPr>
            <a:lvl3pPr marL="0" marR="0" lvl="2" indent="0" algn="l">
              <a:lnSpc>
                <a:spcPct val="100000"/>
              </a:lnSpc>
              <a:spcBef>
                <a:spcPts val="0"/>
              </a:spcBef>
              <a:spcAft>
                <a:spcPts val="0"/>
              </a:spcAft>
              <a:buClr>
                <a:srgbClr val="000000"/>
              </a:buClr>
              <a:buSzPts val="1900"/>
              <a:buFont typeface="Arial"/>
              <a:buNone/>
              <a:defRPr sz="1900" b="1" i="0" u="none" strike="noStrike" cap="none">
                <a:solidFill>
                  <a:schemeClr val="lt1"/>
                </a:solidFill>
                <a:latin typeface="IBM Plex Serif"/>
                <a:ea typeface="IBM Plex Serif"/>
                <a:cs typeface="IBM Plex Serif"/>
                <a:sym typeface="IBM Plex Serif"/>
              </a:defRPr>
            </a:lvl3pPr>
            <a:lvl4pPr marL="0" marR="0" lvl="3" indent="0" algn="l">
              <a:lnSpc>
                <a:spcPct val="100000"/>
              </a:lnSpc>
              <a:spcBef>
                <a:spcPts val="0"/>
              </a:spcBef>
              <a:spcAft>
                <a:spcPts val="0"/>
              </a:spcAft>
              <a:buClr>
                <a:srgbClr val="000000"/>
              </a:buClr>
              <a:buSzPts val="1900"/>
              <a:buFont typeface="Arial"/>
              <a:buNone/>
              <a:defRPr sz="1900" b="1" i="0" u="none" strike="noStrike" cap="none">
                <a:solidFill>
                  <a:schemeClr val="lt1"/>
                </a:solidFill>
                <a:latin typeface="IBM Plex Serif"/>
                <a:ea typeface="IBM Plex Serif"/>
                <a:cs typeface="IBM Plex Serif"/>
                <a:sym typeface="IBM Plex Serif"/>
              </a:defRPr>
            </a:lvl4pPr>
            <a:lvl5pPr marL="0" marR="0" lvl="4" indent="0" algn="l">
              <a:lnSpc>
                <a:spcPct val="100000"/>
              </a:lnSpc>
              <a:spcBef>
                <a:spcPts val="0"/>
              </a:spcBef>
              <a:spcAft>
                <a:spcPts val="0"/>
              </a:spcAft>
              <a:buClr>
                <a:srgbClr val="000000"/>
              </a:buClr>
              <a:buSzPts val="1900"/>
              <a:buFont typeface="Arial"/>
              <a:buNone/>
              <a:defRPr sz="1900" b="1" i="0" u="none" strike="noStrike" cap="none">
                <a:solidFill>
                  <a:schemeClr val="lt1"/>
                </a:solidFill>
                <a:latin typeface="IBM Plex Serif"/>
                <a:ea typeface="IBM Plex Serif"/>
                <a:cs typeface="IBM Plex Serif"/>
                <a:sym typeface="IBM Plex Serif"/>
              </a:defRPr>
            </a:lvl5pPr>
            <a:lvl6pPr marL="0" marR="0" lvl="5" indent="0" algn="l">
              <a:lnSpc>
                <a:spcPct val="100000"/>
              </a:lnSpc>
              <a:spcBef>
                <a:spcPts val="0"/>
              </a:spcBef>
              <a:spcAft>
                <a:spcPts val="0"/>
              </a:spcAft>
              <a:buClr>
                <a:srgbClr val="000000"/>
              </a:buClr>
              <a:buSzPts val="1900"/>
              <a:buFont typeface="Arial"/>
              <a:buNone/>
              <a:defRPr sz="1900" b="1" i="0" u="none" strike="noStrike" cap="none">
                <a:solidFill>
                  <a:schemeClr val="lt1"/>
                </a:solidFill>
                <a:latin typeface="IBM Plex Serif"/>
                <a:ea typeface="IBM Plex Serif"/>
                <a:cs typeface="IBM Plex Serif"/>
                <a:sym typeface="IBM Plex Serif"/>
              </a:defRPr>
            </a:lvl6pPr>
            <a:lvl7pPr marL="0" marR="0" lvl="6" indent="0" algn="l">
              <a:lnSpc>
                <a:spcPct val="100000"/>
              </a:lnSpc>
              <a:spcBef>
                <a:spcPts val="0"/>
              </a:spcBef>
              <a:spcAft>
                <a:spcPts val="0"/>
              </a:spcAft>
              <a:buClr>
                <a:srgbClr val="000000"/>
              </a:buClr>
              <a:buSzPts val="1900"/>
              <a:buFont typeface="Arial"/>
              <a:buNone/>
              <a:defRPr sz="1900" b="1" i="0" u="none" strike="noStrike" cap="none">
                <a:solidFill>
                  <a:schemeClr val="lt1"/>
                </a:solidFill>
                <a:latin typeface="IBM Plex Serif"/>
                <a:ea typeface="IBM Plex Serif"/>
                <a:cs typeface="IBM Plex Serif"/>
                <a:sym typeface="IBM Plex Serif"/>
              </a:defRPr>
            </a:lvl7pPr>
            <a:lvl8pPr marL="0" marR="0" lvl="7" indent="0" algn="l">
              <a:lnSpc>
                <a:spcPct val="100000"/>
              </a:lnSpc>
              <a:spcBef>
                <a:spcPts val="0"/>
              </a:spcBef>
              <a:spcAft>
                <a:spcPts val="0"/>
              </a:spcAft>
              <a:buClr>
                <a:srgbClr val="000000"/>
              </a:buClr>
              <a:buSzPts val="1900"/>
              <a:buFont typeface="Arial"/>
              <a:buNone/>
              <a:defRPr sz="1900" b="1" i="0" u="none" strike="noStrike" cap="none">
                <a:solidFill>
                  <a:schemeClr val="lt1"/>
                </a:solidFill>
                <a:latin typeface="IBM Plex Serif"/>
                <a:ea typeface="IBM Plex Serif"/>
                <a:cs typeface="IBM Plex Serif"/>
                <a:sym typeface="IBM Plex Serif"/>
              </a:defRPr>
            </a:lvl8pPr>
            <a:lvl9pPr marL="0" marR="0" lvl="8" indent="0" algn="l">
              <a:lnSpc>
                <a:spcPct val="100000"/>
              </a:lnSpc>
              <a:spcBef>
                <a:spcPts val="0"/>
              </a:spcBef>
              <a:spcAft>
                <a:spcPts val="0"/>
              </a:spcAft>
              <a:buClr>
                <a:srgbClr val="000000"/>
              </a:buClr>
              <a:buSzPts val="1900"/>
              <a:buFont typeface="Arial"/>
              <a:buNone/>
              <a:defRPr sz="1900" b="1" i="0" u="none" strike="noStrike" cap="none">
                <a:solidFill>
                  <a:schemeClr val="lt1"/>
                </a:solidFill>
                <a:latin typeface="IBM Plex Serif"/>
                <a:ea typeface="IBM Plex Serif"/>
                <a:cs typeface="IBM Plex Serif"/>
                <a:sym typeface="IBM Plex Serif"/>
              </a:defRPr>
            </a:lvl9pPr>
          </a:lstStyle>
          <a:p>
            <a:pPr marL="0" lvl="0" indent="0" algn="l" rtl="0">
              <a:spcBef>
                <a:spcPts val="0"/>
              </a:spcBef>
              <a:spcAft>
                <a:spcPts val="0"/>
              </a:spcAft>
              <a:buNone/>
            </a:pPr>
            <a:fld id="{00000000-1234-1234-1234-123412341234}" type="slidenum">
              <a:rPr lang="en-US"/>
              <a:t>‹#›</a:t>
            </a:fld>
            <a:endParaRPr/>
          </a:p>
        </p:txBody>
      </p:sp>
      <p:pic>
        <p:nvPicPr>
          <p:cNvPr id="183" name="Google Shape;183;p22"/>
          <p:cNvPicPr preferRelativeResize="0"/>
          <p:nvPr/>
        </p:nvPicPr>
        <p:blipFill rotWithShape="1">
          <a:blip r:embed="rId2">
            <a:alphaModFix/>
          </a:blip>
          <a:srcRect l="426" r="436"/>
          <a:stretch/>
        </p:blipFill>
        <p:spPr>
          <a:xfrm>
            <a:off x="229021" y="252384"/>
            <a:ext cx="1565766" cy="1242833"/>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19"/>
        <p:cNvGrpSpPr/>
        <p:nvPr/>
      </p:nvGrpSpPr>
      <p:grpSpPr>
        <a:xfrm>
          <a:off x="0" y="0"/>
          <a:ext cx="0" cy="0"/>
          <a:chOff x="0" y="0"/>
          <a:chExt cx="0" cy="0"/>
        </a:xfrm>
      </p:grpSpPr>
      <p:pic>
        <p:nvPicPr>
          <p:cNvPr id="20" name="Google Shape;20;p3" descr="Icon&#10;&#10;Description automatically generated with low confidence"/>
          <p:cNvPicPr preferRelativeResize="0"/>
          <p:nvPr/>
        </p:nvPicPr>
        <p:blipFill rotWithShape="1">
          <a:blip r:embed="rId2">
            <a:alphaModFix/>
          </a:blip>
          <a:srcRect t="-4477" b="4477"/>
          <a:stretch/>
        </p:blipFill>
        <p:spPr>
          <a:xfrm>
            <a:off x="0" y="-314709"/>
            <a:ext cx="12192000" cy="7179443"/>
          </a:xfrm>
          <a:prstGeom prst="rect">
            <a:avLst/>
          </a:prstGeom>
          <a:noFill/>
          <a:ln>
            <a:noFill/>
          </a:ln>
        </p:spPr>
      </p:pic>
      <p:sp>
        <p:nvSpPr>
          <p:cNvPr id="21" name="Google Shape;21;p3"/>
          <p:cNvSpPr txBox="1">
            <a:spLocks noGrp="1"/>
          </p:cNvSpPr>
          <p:nvPr>
            <p:ph type="body" idx="1"/>
          </p:nvPr>
        </p:nvSpPr>
        <p:spPr>
          <a:xfrm>
            <a:off x="1731351" y="1832073"/>
            <a:ext cx="3471862" cy="1019175"/>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dk1"/>
              </a:buClr>
              <a:buSzPts val="2800"/>
              <a:buNone/>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 name="Google Shape;22;p3"/>
          <p:cNvSpPr txBox="1">
            <a:spLocks noGrp="1"/>
          </p:cNvSpPr>
          <p:nvPr>
            <p:ph type="body" idx="2"/>
          </p:nvPr>
        </p:nvSpPr>
        <p:spPr>
          <a:xfrm>
            <a:off x="4262689" y="3592674"/>
            <a:ext cx="3471862" cy="101917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800"/>
              <a:buNone/>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 name="Google Shape;23;p3"/>
          <p:cNvSpPr txBox="1">
            <a:spLocks noGrp="1"/>
          </p:cNvSpPr>
          <p:nvPr>
            <p:ph type="body" idx="3"/>
          </p:nvPr>
        </p:nvSpPr>
        <p:spPr>
          <a:xfrm>
            <a:off x="4262689" y="3592674"/>
            <a:ext cx="3471862" cy="1019175"/>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8000"/>
              <a:buNone/>
              <a:defRPr sz="8000" b="1" i="0">
                <a:solidFill>
                  <a:schemeClr val="lt1"/>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3"/>
          <p:cNvSpPr txBox="1">
            <a:spLocks noGrp="1"/>
          </p:cNvSpPr>
          <p:nvPr>
            <p:ph type="body" idx="4"/>
          </p:nvPr>
        </p:nvSpPr>
        <p:spPr>
          <a:xfrm>
            <a:off x="1731351" y="1832072"/>
            <a:ext cx="3471862" cy="1019175"/>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8000"/>
              <a:buNone/>
              <a:defRPr sz="8000" b="1" i="0">
                <a:solidFill>
                  <a:schemeClr val="lt1"/>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2_Custom Layout">
  <p:cSld name="2_Custom Layout">
    <p:spTree>
      <p:nvGrpSpPr>
        <p:cNvPr id="1" name="Shape 184"/>
        <p:cNvGrpSpPr/>
        <p:nvPr/>
      </p:nvGrpSpPr>
      <p:grpSpPr>
        <a:xfrm>
          <a:off x="0" y="0"/>
          <a:ext cx="0" cy="0"/>
          <a:chOff x="0" y="0"/>
          <a:chExt cx="0" cy="0"/>
        </a:xfrm>
      </p:grpSpPr>
      <p:sp>
        <p:nvSpPr>
          <p:cNvPr id="185" name="Google Shape;185;p23"/>
          <p:cNvSpPr txBox="1">
            <a:spLocks noGrp="1"/>
          </p:cNvSpPr>
          <p:nvPr>
            <p:ph type="dt" idx="10"/>
          </p:nvPr>
        </p:nvSpPr>
        <p:spPr>
          <a:xfrm>
            <a:off x="838200" y="6537600"/>
            <a:ext cx="2743200" cy="183900"/>
          </a:xfrm>
          <a:prstGeom prst="rect">
            <a:avLst/>
          </a:prstGeom>
          <a:noFill/>
          <a:ln>
            <a:noFill/>
          </a:ln>
        </p:spPr>
        <p:txBody>
          <a:bodyPr spcFirstLastPara="1" wrap="square" lIns="121900" tIns="60925" rIns="121900" bIns="60925" anchor="ctr" anchorCtr="0">
            <a:noAutofit/>
          </a:bodyPr>
          <a:lstStyle>
            <a:lvl1pPr marR="0" lvl="0" algn="l">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1pPr>
            <a:lvl2pPr marR="0" lvl="1" algn="l">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9pPr>
          </a:lstStyle>
          <a:p>
            <a:endParaRPr/>
          </a:p>
        </p:txBody>
      </p:sp>
      <p:sp>
        <p:nvSpPr>
          <p:cNvPr id="186" name="Google Shape;186;p23"/>
          <p:cNvSpPr txBox="1">
            <a:spLocks noGrp="1"/>
          </p:cNvSpPr>
          <p:nvPr>
            <p:ph type="ftr" idx="11"/>
          </p:nvPr>
        </p:nvSpPr>
        <p:spPr>
          <a:xfrm>
            <a:off x="4038600" y="6537600"/>
            <a:ext cx="4114800" cy="183900"/>
          </a:xfrm>
          <a:prstGeom prst="rect">
            <a:avLst/>
          </a:prstGeom>
          <a:noFill/>
          <a:ln>
            <a:noFill/>
          </a:ln>
        </p:spPr>
        <p:txBody>
          <a:bodyPr spcFirstLastPara="1" wrap="square" lIns="121900" tIns="60925" rIns="121900" bIns="60925" anchor="ctr" anchorCtr="0">
            <a:noAutofit/>
          </a:bodyPr>
          <a:lstStyle>
            <a:lvl1pPr marR="0" lvl="0" algn="ctr">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1pPr>
            <a:lvl2pPr marR="0" lvl="1" algn="l">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9pPr>
          </a:lstStyle>
          <a:p>
            <a:endParaRPr/>
          </a:p>
        </p:txBody>
      </p:sp>
      <p:sp>
        <p:nvSpPr>
          <p:cNvPr id="187" name="Google Shape;187;p23"/>
          <p:cNvSpPr txBox="1">
            <a:spLocks noGrp="1"/>
          </p:cNvSpPr>
          <p:nvPr>
            <p:ph type="sldNum" idx="12"/>
          </p:nvPr>
        </p:nvSpPr>
        <p:spPr>
          <a:xfrm>
            <a:off x="8610600" y="6537600"/>
            <a:ext cx="2161200" cy="183900"/>
          </a:xfrm>
          <a:prstGeom prst="rect">
            <a:avLst/>
          </a:prstGeom>
          <a:noFill/>
          <a:ln>
            <a:noFill/>
          </a:ln>
        </p:spPr>
        <p:txBody>
          <a:bodyPr spcFirstLastPara="1" wrap="square" lIns="121900" tIns="60925" rIns="121900" bIns="60925" anchor="ctr" anchorCtr="0">
            <a:noAutofit/>
          </a:bodyPr>
          <a:lstStyle>
            <a:lvl1pPr marL="0" marR="0" lvl="0" indent="0" algn="r">
              <a:lnSpc>
                <a:spcPct val="100000"/>
              </a:lnSpc>
              <a:spcBef>
                <a:spcPts val="0"/>
              </a:spcBef>
              <a:spcAft>
                <a:spcPts val="0"/>
              </a:spcAft>
              <a:buClr>
                <a:srgbClr val="000000"/>
              </a:buClr>
              <a:buSzPts val="1900"/>
              <a:buFont typeface="Arial"/>
              <a:buNone/>
              <a:defRPr sz="1900" b="1" i="0" u="none" strike="noStrike" cap="none">
                <a:solidFill>
                  <a:schemeClr val="lt1"/>
                </a:solidFill>
                <a:latin typeface="IBM Plex Serif"/>
                <a:ea typeface="IBM Plex Serif"/>
                <a:cs typeface="IBM Plex Serif"/>
                <a:sym typeface="IBM Plex Serif"/>
              </a:defRPr>
            </a:lvl1pPr>
            <a:lvl2pPr marL="0" marR="0" lvl="1" indent="0" algn="r">
              <a:lnSpc>
                <a:spcPct val="100000"/>
              </a:lnSpc>
              <a:spcBef>
                <a:spcPts val="0"/>
              </a:spcBef>
              <a:spcAft>
                <a:spcPts val="0"/>
              </a:spcAft>
              <a:buClr>
                <a:srgbClr val="000000"/>
              </a:buClr>
              <a:buSzPts val="1900"/>
              <a:buFont typeface="Arial"/>
              <a:buNone/>
              <a:defRPr sz="1900" b="1" i="0" u="none" strike="noStrike" cap="none">
                <a:solidFill>
                  <a:schemeClr val="lt1"/>
                </a:solidFill>
                <a:latin typeface="IBM Plex Serif"/>
                <a:ea typeface="IBM Plex Serif"/>
                <a:cs typeface="IBM Plex Serif"/>
                <a:sym typeface="IBM Plex Serif"/>
              </a:defRPr>
            </a:lvl2pPr>
            <a:lvl3pPr marL="0" marR="0" lvl="2" indent="0" algn="r">
              <a:lnSpc>
                <a:spcPct val="100000"/>
              </a:lnSpc>
              <a:spcBef>
                <a:spcPts val="0"/>
              </a:spcBef>
              <a:spcAft>
                <a:spcPts val="0"/>
              </a:spcAft>
              <a:buClr>
                <a:srgbClr val="000000"/>
              </a:buClr>
              <a:buSzPts val="1900"/>
              <a:buFont typeface="Arial"/>
              <a:buNone/>
              <a:defRPr sz="1900" b="1" i="0" u="none" strike="noStrike" cap="none">
                <a:solidFill>
                  <a:schemeClr val="lt1"/>
                </a:solidFill>
                <a:latin typeface="IBM Plex Serif"/>
                <a:ea typeface="IBM Plex Serif"/>
                <a:cs typeface="IBM Plex Serif"/>
                <a:sym typeface="IBM Plex Serif"/>
              </a:defRPr>
            </a:lvl3pPr>
            <a:lvl4pPr marL="0" marR="0" lvl="3" indent="0" algn="r">
              <a:lnSpc>
                <a:spcPct val="100000"/>
              </a:lnSpc>
              <a:spcBef>
                <a:spcPts val="0"/>
              </a:spcBef>
              <a:spcAft>
                <a:spcPts val="0"/>
              </a:spcAft>
              <a:buClr>
                <a:srgbClr val="000000"/>
              </a:buClr>
              <a:buSzPts val="1900"/>
              <a:buFont typeface="Arial"/>
              <a:buNone/>
              <a:defRPr sz="1900" b="1" i="0" u="none" strike="noStrike" cap="none">
                <a:solidFill>
                  <a:schemeClr val="lt1"/>
                </a:solidFill>
                <a:latin typeface="IBM Plex Serif"/>
                <a:ea typeface="IBM Plex Serif"/>
                <a:cs typeface="IBM Plex Serif"/>
                <a:sym typeface="IBM Plex Serif"/>
              </a:defRPr>
            </a:lvl4pPr>
            <a:lvl5pPr marL="0" marR="0" lvl="4" indent="0" algn="r">
              <a:lnSpc>
                <a:spcPct val="100000"/>
              </a:lnSpc>
              <a:spcBef>
                <a:spcPts val="0"/>
              </a:spcBef>
              <a:spcAft>
                <a:spcPts val="0"/>
              </a:spcAft>
              <a:buClr>
                <a:srgbClr val="000000"/>
              </a:buClr>
              <a:buSzPts val="1900"/>
              <a:buFont typeface="Arial"/>
              <a:buNone/>
              <a:defRPr sz="1900" b="1" i="0" u="none" strike="noStrike" cap="none">
                <a:solidFill>
                  <a:schemeClr val="lt1"/>
                </a:solidFill>
                <a:latin typeface="IBM Plex Serif"/>
                <a:ea typeface="IBM Plex Serif"/>
                <a:cs typeface="IBM Plex Serif"/>
                <a:sym typeface="IBM Plex Serif"/>
              </a:defRPr>
            </a:lvl5pPr>
            <a:lvl6pPr marL="0" marR="0" lvl="5" indent="0" algn="r">
              <a:lnSpc>
                <a:spcPct val="100000"/>
              </a:lnSpc>
              <a:spcBef>
                <a:spcPts val="0"/>
              </a:spcBef>
              <a:spcAft>
                <a:spcPts val="0"/>
              </a:spcAft>
              <a:buClr>
                <a:srgbClr val="000000"/>
              </a:buClr>
              <a:buSzPts val="1900"/>
              <a:buFont typeface="Arial"/>
              <a:buNone/>
              <a:defRPr sz="1900" b="1" i="0" u="none" strike="noStrike" cap="none">
                <a:solidFill>
                  <a:schemeClr val="lt1"/>
                </a:solidFill>
                <a:latin typeface="IBM Plex Serif"/>
                <a:ea typeface="IBM Plex Serif"/>
                <a:cs typeface="IBM Plex Serif"/>
                <a:sym typeface="IBM Plex Serif"/>
              </a:defRPr>
            </a:lvl6pPr>
            <a:lvl7pPr marL="0" marR="0" lvl="6" indent="0" algn="r">
              <a:lnSpc>
                <a:spcPct val="100000"/>
              </a:lnSpc>
              <a:spcBef>
                <a:spcPts val="0"/>
              </a:spcBef>
              <a:spcAft>
                <a:spcPts val="0"/>
              </a:spcAft>
              <a:buClr>
                <a:srgbClr val="000000"/>
              </a:buClr>
              <a:buSzPts val="1900"/>
              <a:buFont typeface="Arial"/>
              <a:buNone/>
              <a:defRPr sz="1900" b="1" i="0" u="none" strike="noStrike" cap="none">
                <a:solidFill>
                  <a:schemeClr val="lt1"/>
                </a:solidFill>
                <a:latin typeface="IBM Plex Serif"/>
                <a:ea typeface="IBM Plex Serif"/>
                <a:cs typeface="IBM Plex Serif"/>
                <a:sym typeface="IBM Plex Serif"/>
              </a:defRPr>
            </a:lvl7pPr>
            <a:lvl8pPr marL="0" marR="0" lvl="7" indent="0" algn="r">
              <a:lnSpc>
                <a:spcPct val="100000"/>
              </a:lnSpc>
              <a:spcBef>
                <a:spcPts val="0"/>
              </a:spcBef>
              <a:spcAft>
                <a:spcPts val="0"/>
              </a:spcAft>
              <a:buClr>
                <a:srgbClr val="000000"/>
              </a:buClr>
              <a:buSzPts val="1900"/>
              <a:buFont typeface="Arial"/>
              <a:buNone/>
              <a:defRPr sz="1900" b="1" i="0" u="none" strike="noStrike" cap="none">
                <a:solidFill>
                  <a:schemeClr val="lt1"/>
                </a:solidFill>
                <a:latin typeface="IBM Plex Serif"/>
                <a:ea typeface="IBM Plex Serif"/>
                <a:cs typeface="IBM Plex Serif"/>
                <a:sym typeface="IBM Plex Serif"/>
              </a:defRPr>
            </a:lvl8pPr>
            <a:lvl9pPr marL="0" marR="0" lvl="8" indent="0" algn="r">
              <a:lnSpc>
                <a:spcPct val="100000"/>
              </a:lnSpc>
              <a:spcBef>
                <a:spcPts val="0"/>
              </a:spcBef>
              <a:spcAft>
                <a:spcPts val="0"/>
              </a:spcAft>
              <a:buClr>
                <a:srgbClr val="000000"/>
              </a:buClr>
              <a:buSzPts val="1900"/>
              <a:buFont typeface="Arial"/>
              <a:buNone/>
              <a:defRPr sz="1900" b="1" i="0" u="none" strike="noStrike" cap="none">
                <a:solidFill>
                  <a:schemeClr val="lt1"/>
                </a:solidFill>
                <a:latin typeface="IBM Plex Serif"/>
                <a:ea typeface="IBM Plex Serif"/>
                <a:cs typeface="IBM Plex Serif"/>
                <a:sym typeface="IBM Plex Serif"/>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ubtitle">
  <p:cSld name="TITLE_1">
    <p:bg>
      <p:bgPr>
        <a:gradFill>
          <a:gsLst>
            <a:gs pos="0">
              <a:srgbClr val="5A667B"/>
            </a:gs>
            <a:gs pos="100000">
              <a:srgbClr val="26282D"/>
            </a:gs>
          </a:gsLst>
          <a:lin ang="10800025" scaled="0"/>
        </a:gradFill>
        <a:effectLst/>
      </p:bgPr>
    </p:bg>
    <p:spTree>
      <p:nvGrpSpPr>
        <p:cNvPr id="1" name="Shape 188"/>
        <p:cNvGrpSpPr/>
        <p:nvPr/>
      </p:nvGrpSpPr>
      <p:grpSpPr>
        <a:xfrm>
          <a:off x="0" y="0"/>
          <a:ext cx="0" cy="0"/>
          <a:chOff x="0" y="0"/>
          <a:chExt cx="0" cy="0"/>
        </a:xfrm>
      </p:grpSpPr>
      <p:grpSp>
        <p:nvGrpSpPr>
          <p:cNvPr id="189" name="Google Shape;189;p24"/>
          <p:cNvGrpSpPr/>
          <p:nvPr/>
        </p:nvGrpSpPr>
        <p:grpSpPr>
          <a:xfrm>
            <a:off x="2016714" y="0"/>
            <a:ext cx="3213401" cy="6857829"/>
            <a:chOff x="1511923" y="0"/>
            <a:chExt cx="2410111" cy="5143500"/>
          </a:xfrm>
        </p:grpSpPr>
        <p:sp>
          <p:nvSpPr>
            <p:cNvPr id="190" name="Google Shape;190;p24"/>
            <p:cNvSpPr/>
            <p:nvPr/>
          </p:nvSpPr>
          <p:spPr>
            <a:xfrm flipH="1">
              <a:off x="1818434" y="0"/>
              <a:ext cx="2103600" cy="5143500"/>
            </a:xfrm>
            <a:prstGeom prst="parallelogram">
              <a:avLst>
                <a:gd name="adj" fmla="val 75274"/>
              </a:avLst>
            </a:prstGeom>
            <a:gradFill>
              <a:gsLst>
                <a:gs pos="0">
                  <a:srgbClr val="000000"/>
                </a:gs>
                <a:gs pos="13000">
                  <a:srgbClr val="000000"/>
                </a:gs>
                <a:gs pos="55000">
                  <a:srgbClr val="27252C">
                    <a:alpha val="0"/>
                  </a:srgbClr>
                </a:gs>
                <a:gs pos="100000">
                  <a:srgbClr val="27252C">
                    <a:alpha val="0"/>
                  </a:srgbClr>
                </a:gs>
              </a:gsLst>
              <a:lin ang="11759844" scaled="0"/>
            </a:gra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91" name="Google Shape;191;p24"/>
            <p:cNvSpPr/>
            <p:nvPr/>
          </p:nvSpPr>
          <p:spPr>
            <a:xfrm flipH="1">
              <a:off x="1511923" y="0"/>
              <a:ext cx="2103600" cy="5143500"/>
            </a:xfrm>
            <a:prstGeom prst="parallelogram">
              <a:avLst>
                <a:gd name="adj" fmla="val 46349"/>
              </a:avLst>
            </a:prstGeom>
            <a:gradFill>
              <a:gsLst>
                <a:gs pos="0">
                  <a:srgbClr val="5A667B"/>
                </a:gs>
                <a:gs pos="100000">
                  <a:srgbClr val="26282D"/>
                </a:gs>
              </a:gsLst>
              <a:lin ang="16200038" scaled="0"/>
            </a:gra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grpSp>
      <p:grpSp>
        <p:nvGrpSpPr>
          <p:cNvPr id="192" name="Google Shape;192;p24"/>
          <p:cNvGrpSpPr/>
          <p:nvPr/>
        </p:nvGrpSpPr>
        <p:grpSpPr>
          <a:xfrm>
            <a:off x="1415329" y="0"/>
            <a:ext cx="3101314" cy="6857829"/>
            <a:chOff x="1060873" y="0"/>
            <a:chExt cx="2326044" cy="5143500"/>
          </a:xfrm>
        </p:grpSpPr>
        <p:sp>
          <p:nvSpPr>
            <p:cNvPr id="193" name="Google Shape;193;p24"/>
            <p:cNvSpPr/>
            <p:nvPr/>
          </p:nvSpPr>
          <p:spPr>
            <a:xfrm>
              <a:off x="1283317" y="0"/>
              <a:ext cx="2103600" cy="5143500"/>
            </a:xfrm>
            <a:prstGeom prst="parallelogram">
              <a:avLst>
                <a:gd name="adj" fmla="val 75274"/>
              </a:avLst>
            </a:prstGeom>
            <a:gradFill>
              <a:gsLst>
                <a:gs pos="0">
                  <a:schemeClr val="dk1"/>
                </a:gs>
                <a:gs pos="13000">
                  <a:schemeClr val="dk1"/>
                </a:gs>
                <a:gs pos="56000">
                  <a:srgbClr val="27252C">
                    <a:alpha val="0"/>
                  </a:srgbClr>
                </a:gs>
                <a:gs pos="100000">
                  <a:srgbClr val="27252C">
                    <a:alpha val="0"/>
                  </a:srgbClr>
                </a:gs>
              </a:gsLst>
              <a:lin ang="1080140" scaled="0"/>
            </a:gra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94" name="Google Shape;194;p24"/>
            <p:cNvSpPr/>
            <p:nvPr/>
          </p:nvSpPr>
          <p:spPr>
            <a:xfrm>
              <a:off x="1060873" y="0"/>
              <a:ext cx="2103600" cy="5143500"/>
            </a:xfrm>
            <a:prstGeom prst="parallelogram">
              <a:avLst>
                <a:gd name="adj" fmla="val 46349"/>
              </a:avLst>
            </a:prstGeom>
            <a:gradFill>
              <a:gsLst>
                <a:gs pos="0">
                  <a:srgbClr val="5A667B"/>
                </a:gs>
                <a:gs pos="100000">
                  <a:srgbClr val="26282D"/>
                </a:gs>
              </a:gsLst>
              <a:lin ang="5400012" scaled="0"/>
            </a:gradFill>
            <a:ln>
              <a:noFill/>
            </a:ln>
            <a:effectLst>
              <a:outerShdw blurRad="214313" algn="bl" rotWithShape="0">
                <a:srgbClr val="000000">
                  <a:alpha val="71760"/>
                </a:srgbClr>
              </a:outerShdw>
            </a:effectLst>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grpSp>
      <p:grpSp>
        <p:nvGrpSpPr>
          <p:cNvPr id="195" name="Google Shape;195;p24"/>
          <p:cNvGrpSpPr/>
          <p:nvPr/>
        </p:nvGrpSpPr>
        <p:grpSpPr>
          <a:xfrm>
            <a:off x="0" y="-867"/>
            <a:ext cx="3886392" cy="6860495"/>
            <a:chOff x="-650" y="-650"/>
            <a:chExt cx="2914867" cy="5145500"/>
          </a:xfrm>
        </p:grpSpPr>
        <p:sp>
          <p:nvSpPr>
            <p:cNvPr id="196" name="Google Shape;196;p24"/>
            <p:cNvSpPr/>
            <p:nvPr/>
          </p:nvSpPr>
          <p:spPr>
            <a:xfrm flipH="1">
              <a:off x="810617" y="0"/>
              <a:ext cx="2103600" cy="5143500"/>
            </a:xfrm>
            <a:prstGeom prst="parallelogram">
              <a:avLst>
                <a:gd name="adj" fmla="val 75274"/>
              </a:avLst>
            </a:prstGeom>
            <a:gradFill>
              <a:gsLst>
                <a:gs pos="0">
                  <a:srgbClr val="000000"/>
                </a:gs>
                <a:gs pos="13000">
                  <a:srgbClr val="000000"/>
                </a:gs>
                <a:gs pos="55000">
                  <a:srgbClr val="27252C">
                    <a:alpha val="0"/>
                  </a:srgbClr>
                </a:gs>
                <a:gs pos="100000">
                  <a:srgbClr val="27252C">
                    <a:alpha val="0"/>
                  </a:srgbClr>
                </a:gs>
              </a:gsLst>
              <a:lin ang="11759844" scaled="0"/>
            </a:gra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97" name="Google Shape;197;p24"/>
            <p:cNvSpPr/>
            <p:nvPr/>
          </p:nvSpPr>
          <p:spPr>
            <a:xfrm>
              <a:off x="-650" y="-650"/>
              <a:ext cx="2492350" cy="5145500"/>
            </a:xfrm>
            <a:custGeom>
              <a:avLst/>
              <a:gdLst/>
              <a:ahLst/>
              <a:cxnLst/>
              <a:rect l="l" t="t" r="r" b="b"/>
              <a:pathLst>
                <a:path w="99694" h="205820" extrusionOk="0">
                  <a:moveTo>
                    <a:pt x="0" y="0"/>
                  </a:moveTo>
                  <a:lnTo>
                    <a:pt x="0" y="205820"/>
                  </a:lnTo>
                  <a:lnTo>
                    <a:pt x="99694" y="205820"/>
                  </a:lnTo>
                  <a:lnTo>
                    <a:pt x="60199" y="26"/>
                  </a:lnTo>
                  <a:close/>
                </a:path>
              </a:pathLst>
            </a:custGeom>
            <a:gradFill>
              <a:gsLst>
                <a:gs pos="0">
                  <a:schemeClr val="accent1"/>
                </a:gs>
                <a:gs pos="37000">
                  <a:schemeClr val="accent1"/>
                </a:gs>
                <a:gs pos="100000">
                  <a:schemeClr val="accent2"/>
                </a:gs>
              </a:gsLst>
              <a:lin ang="5400012" scaled="0"/>
            </a:gradFill>
            <a:ln>
              <a:noFill/>
            </a:ln>
            <a:effectLst>
              <a:outerShdw blurRad="314325" algn="bl" rotWithShape="0">
                <a:schemeClr val="dk1">
                  <a:alpha val="73730"/>
                </a:schemeClr>
              </a:outerShdw>
            </a:effectLst>
          </p:spPr>
        </p:sp>
      </p:grpSp>
      <p:grpSp>
        <p:nvGrpSpPr>
          <p:cNvPr id="198" name="Google Shape;198;p24"/>
          <p:cNvGrpSpPr/>
          <p:nvPr/>
        </p:nvGrpSpPr>
        <p:grpSpPr>
          <a:xfrm>
            <a:off x="0" y="0"/>
            <a:ext cx="3147377" cy="6860695"/>
            <a:chOff x="-650" y="0"/>
            <a:chExt cx="2360592" cy="5145650"/>
          </a:xfrm>
        </p:grpSpPr>
        <p:sp>
          <p:nvSpPr>
            <p:cNvPr id="199" name="Google Shape;199;p24"/>
            <p:cNvSpPr/>
            <p:nvPr/>
          </p:nvSpPr>
          <p:spPr>
            <a:xfrm>
              <a:off x="256342" y="0"/>
              <a:ext cx="2103600" cy="5143500"/>
            </a:xfrm>
            <a:prstGeom prst="parallelogram">
              <a:avLst>
                <a:gd name="adj" fmla="val 75274"/>
              </a:avLst>
            </a:prstGeom>
            <a:gradFill>
              <a:gsLst>
                <a:gs pos="0">
                  <a:schemeClr val="dk1"/>
                </a:gs>
                <a:gs pos="13000">
                  <a:schemeClr val="dk1"/>
                </a:gs>
                <a:gs pos="56000">
                  <a:srgbClr val="27252C">
                    <a:alpha val="0"/>
                  </a:srgbClr>
                </a:gs>
                <a:gs pos="100000">
                  <a:srgbClr val="27252C">
                    <a:alpha val="0"/>
                  </a:srgbClr>
                </a:gs>
              </a:gsLst>
              <a:lin ang="1080140" scaled="0"/>
            </a:gra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00" name="Google Shape;200;p24"/>
            <p:cNvSpPr/>
            <p:nvPr/>
          </p:nvSpPr>
          <p:spPr>
            <a:xfrm>
              <a:off x="-650" y="0"/>
              <a:ext cx="2054075" cy="5145650"/>
            </a:xfrm>
            <a:custGeom>
              <a:avLst/>
              <a:gdLst/>
              <a:ahLst/>
              <a:cxnLst/>
              <a:rect l="l" t="t" r="r" b="b"/>
              <a:pathLst>
                <a:path w="82163" h="205826" extrusionOk="0">
                  <a:moveTo>
                    <a:pt x="0" y="205743"/>
                  </a:moveTo>
                  <a:lnTo>
                    <a:pt x="26" y="0"/>
                  </a:lnTo>
                  <a:lnTo>
                    <a:pt x="82163" y="0"/>
                  </a:lnTo>
                  <a:lnTo>
                    <a:pt x="42659" y="205826"/>
                  </a:lnTo>
                  <a:close/>
                </a:path>
              </a:pathLst>
            </a:custGeom>
            <a:gradFill>
              <a:gsLst>
                <a:gs pos="0">
                  <a:schemeClr val="accent1"/>
                </a:gs>
                <a:gs pos="100000">
                  <a:schemeClr val="accent2"/>
                </a:gs>
              </a:gsLst>
              <a:lin ang="16200038" scaled="0"/>
            </a:gradFill>
            <a:ln>
              <a:noFill/>
            </a:ln>
            <a:effectLst>
              <a:outerShdw blurRad="314325" algn="bl" rotWithShape="0">
                <a:schemeClr val="accent6">
                  <a:alpha val="49800"/>
                </a:schemeClr>
              </a:outerShdw>
            </a:effectLst>
          </p:spPr>
        </p:sp>
      </p:grpSp>
      <p:sp>
        <p:nvSpPr>
          <p:cNvPr id="201" name="Google Shape;201;p24"/>
          <p:cNvSpPr txBox="1">
            <a:spLocks noGrp="1"/>
          </p:cNvSpPr>
          <p:nvPr>
            <p:ph type="ctrTitle"/>
          </p:nvPr>
        </p:nvSpPr>
        <p:spPr>
          <a:xfrm>
            <a:off x="4516800" y="2072733"/>
            <a:ext cx="6760800" cy="847500"/>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rgbClr val="FFFFFF"/>
              </a:buClr>
              <a:buSzPts val="5600"/>
              <a:buNone/>
              <a:defRPr sz="5600">
                <a:solidFill>
                  <a:srgbClr val="FFFFFF"/>
                </a:solidFill>
              </a:defRPr>
            </a:lvl1pPr>
            <a:lvl2pPr lvl="1" algn="l">
              <a:lnSpc>
                <a:spcPct val="90000"/>
              </a:lnSpc>
              <a:spcBef>
                <a:spcPts val="0"/>
              </a:spcBef>
              <a:spcAft>
                <a:spcPts val="0"/>
              </a:spcAft>
              <a:buClr>
                <a:schemeClr val="accent1"/>
              </a:buClr>
              <a:buSzPts val="5600"/>
              <a:buNone/>
              <a:defRPr sz="5600">
                <a:solidFill>
                  <a:schemeClr val="accent1"/>
                </a:solidFill>
              </a:defRPr>
            </a:lvl2pPr>
            <a:lvl3pPr lvl="2" algn="l">
              <a:lnSpc>
                <a:spcPct val="90000"/>
              </a:lnSpc>
              <a:spcBef>
                <a:spcPts val="0"/>
              </a:spcBef>
              <a:spcAft>
                <a:spcPts val="0"/>
              </a:spcAft>
              <a:buClr>
                <a:schemeClr val="accent1"/>
              </a:buClr>
              <a:buSzPts val="5600"/>
              <a:buNone/>
              <a:defRPr sz="5600">
                <a:solidFill>
                  <a:schemeClr val="accent1"/>
                </a:solidFill>
              </a:defRPr>
            </a:lvl3pPr>
            <a:lvl4pPr lvl="3" algn="l">
              <a:lnSpc>
                <a:spcPct val="90000"/>
              </a:lnSpc>
              <a:spcBef>
                <a:spcPts val="0"/>
              </a:spcBef>
              <a:spcAft>
                <a:spcPts val="0"/>
              </a:spcAft>
              <a:buClr>
                <a:schemeClr val="accent1"/>
              </a:buClr>
              <a:buSzPts val="5600"/>
              <a:buNone/>
              <a:defRPr sz="5600">
                <a:solidFill>
                  <a:schemeClr val="accent1"/>
                </a:solidFill>
              </a:defRPr>
            </a:lvl4pPr>
            <a:lvl5pPr lvl="4" algn="l">
              <a:lnSpc>
                <a:spcPct val="90000"/>
              </a:lnSpc>
              <a:spcBef>
                <a:spcPts val="0"/>
              </a:spcBef>
              <a:spcAft>
                <a:spcPts val="0"/>
              </a:spcAft>
              <a:buClr>
                <a:schemeClr val="accent1"/>
              </a:buClr>
              <a:buSzPts val="5600"/>
              <a:buNone/>
              <a:defRPr sz="5600">
                <a:solidFill>
                  <a:schemeClr val="accent1"/>
                </a:solidFill>
              </a:defRPr>
            </a:lvl5pPr>
            <a:lvl6pPr lvl="5" algn="l">
              <a:lnSpc>
                <a:spcPct val="90000"/>
              </a:lnSpc>
              <a:spcBef>
                <a:spcPts val="0"/>
              </a:spcBef>
              <a:spcAft>
                <a:spcPts val="0"/>
              </a:spcAft>
              <a:buClr>
                <a:schemeClr val="accent1"/>
              </a:buClr>
              <a:buSzPts val="5600"/>
              <a:buNone/>
              <a:defRPr sz="5600">
                <a:solidFill>
                  <a:schemeClr val="accent1"/>
                </a:solidFill>
              </a:defRPr>
            </a:lvl6pPr>
            <a:lvl7pPr lvl="6" algn="l">
              <a:lnSpc>
                <a:spcPct val="90000"/>
              </a:lnSpc>
              <a:spcBef>
                <a:spcPts val="0"/>
              </a:spcBef>
              <a:spcAft>
                <a:spcPts val="0"/>
              </a:spcAft>
              <a:buClr>
                <a:schemeClr val="accent1"/>
              </a:buClr>
              <a:buSzPts val="5600"/>
              <a:buNone/>
              <a:defRPr sz="5600">
                <a:solidFill>
                  <a:schemeClr val="accent1"/>
                </a:solidFill>
              </a:defRPr>
            </a:lvl7pPr>
            <a:lvl8pPr lvl="7" algn="l">
              <a:lnSpc>
                <a:spcPct val="90000"/>
              </a:lnSpc>
              <a:spcBef>
                <a:spcPts val="0"/>
              </a:spcBef>
              <a:spcAft>
                <a:spcPts val="0"/>
              </a:spcAft>
              <a:buClr>
                <a:schemeClr val="accent1"/>
              </a:buClr>
              <a:buSzPts val="5600"/>
              <a:buNone/>
              <a:defRPr sz="5600">
                <a:solidFill>
                  <a:schemeClr val="accent1"/>
                </a:solidFill>
              </a:defRPr>
            </a:lvl8pPr>
            <a:lvl9pPr lvl="8" algn="l">
              <a:lnSpc>
                <a:spcPct val="90000"/>
              </a:lnSpc>
              <a:spcBef>
                <a:spcPts val="0"/>
              </a:spcBef>
              <a:spcAft>
                <a:spcPts val="0"/>
              </a:spcAft>
              <a:buClr>
                <a:schemeClr val="accent1"/>
              </a:buClr>
              <a:buSzPts val="5600"/>
              <a:buNone/>
              <a:defRPr sz="5600">
                <a:solidFill>
                  <a:schemeClr val="accent1"/>
                </a:solidFill>
              </a:defRPr>
            </a:lvl9pPr>
          </a:lstStyle>
          <a:p>
            <a:endParaRPr/>
          </a:p>
        </p:txBody>
      </p:sp>
      <p:sp>
        <p:nvSpPr>
          <p:cNvPr id="202" name="Google Shape;202;p24"/>
          <p:cNvSpPr txBox="1">
            <a:spLocks noGrp="1"/>
          </p:cNvSpPr>
          <p:nvPr>
            <p:ph type="subTitle" idx="1"/>
          </p:nvPr>
        </p:nvSpPr>
        <p:spPr>
          <a:xfrm>
            <a:off x="4516767" y="3150900"/>
            <a:ext cx="6760800" cy="5169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lt2"/>
              </a:buClr>
              <a:buSzPts val="3200"/>
              <a:buNone/>
              <a:defRPr>
                <a:solidFill>
                  <a:schemeClr val="lt2"/>
                </a:solidFill>
              </a:defRPr>
            </a:lvl1pPr>
            <a:lvl2pPr lvl="1" algn="l">
              <a:lnSpc>
                <a:spcPct val="100000"/>
              </a:lnSpc>
              <a:spcBef>
                <a:spcPts val="800"/>
              </a:spcBef>
              <a:spcAft>
                <a:spcPts val="0"/>
              </a:spcAft>
              <a:buClr>
                <a:schemeClr val="lt2"/>
              </a:buClr>
              <a:buSzPts val="4000"/>
              <a:buNone/>
              <a:defRPr sz="4000">
                <a:solidFill>
                  <a:schemeClr val="lt2"/>
                </a:solidFill>
              </a:defRPr>
            </a:lvl2pPr>
            <a:lvl3pPr lvl="2" algn="l">
              <a:lnSpc>
                <a:spcPct val="100000"/>
              </a:lnSpc>
              <a:spcBef>
                <a:spcPts val="800"/>
              </a:spcBef>
              <a:spcAft>
                <a:spcPts val="0"/>
              </a:spcAft>
              <a:buSzPts val="4000"/>
              <a:buNone/>
              <a:defRPr sz="4000">
                <a:solidFill>
                  <a:schemeClr val="lt2"/>
                </a:solidFill>
              </a:defRPr>
            </a:lvl3pPr>
            <a:lvl4pPr lvl="3" algn="l">
              <a:lnSpc>
                <a:spcPct val="100000"/>
              </a:lnSpc>
              <a:spcBef>
                <a:spcPts val="800"/>
              </a:spcBef>
              <a:spcAft>
                <a:spcPts val="0"/>
              </a:spcAft>
              <a:buSzPts val="4000"/>
              <a:buNone/>
              <a:defRPr sz="4000">
                <a:solidFill>
                  <a:schemeClr val="lt2"/>
                </a:solidFill>
              </a:defRPr>
            </a:lvl4pPr>
            <a:lvl5pPr lvl="4" algn="l">
              <a:lnSpc>
                <a:spcPct val="100000"/>
              </a:lnSpc>
              <a:spcBef>
                <a:spcPts val="800"/>
              </a:spcBef>
              <a:spcAft>
                <a:spcPts val="0"/>
              </a:spcAft>
              <a:buSzPts val="4000"/>
              <a:buNone/>
              <a:defRPr sz="4000">
                <a:solidFill>
                  <a:schemeClr val="lt2"/>
                </a:solidFill>
              </a:defRPr>
            </a:lvl5pPr>
            <a:lvl6pPr lvl="5" algn="l">
              <a:lnSpc>
                <a:spcPct val="100000"/>
              </a:lnSpc>
              <a:spcBef>
                <a:spcPts val="800"/>
              </a:spcBef>
              <a:spcAft>
                <a:spcPts val="0"/>
              </a:spcAft>
              <a:buSzPts val="4000"/>
              <a:buNone/>
              <a:defRPr sz="4000">
                <a:solidFill>
                  <a:schemeClr val="lt2"/>
                </a:solidFill>
              </a:defRPr>
            </a:lvl6pPr>
            <a:lvl7pPr lvl="6" algn="l">
              <a:lnSpc>
                <a:spcPct val="100000"/>
              </a:lnSpc>
              <a:spcBef>
                <a:spcPts val="800"/>
              </a:spcBef>
              <a:spcAft>
                <a:spcPts val="0"/>
              </a:spcAft>
              <a:buSzPts val="4000"/>
              <a:buNone/>
              <a:defRPr sz="4000">
                <a:solidFill>
                  <a:schemeClr val="lt2"/>
                </a:solidFill>
              </a:defRPr>
            </a:lvl7pPr>
            <a:lvl8pPr lvl="7" algn="l">
              <a:lnSpc>
                <a:spcPct val="100000"/>
              </a:lnSpc>
              <a:spcBef>
                <a:spcPts val="800"/>
              </a:spcBef>
              <a:spcAft>
                <a:spcPts val="0"/>
              </a:spcAft>
              <a:buSzPts val="4000"/>
              <a:buNone/>
              <a:defRPr sz="4000">
                <a:solidFill>
                  <a:schemeClr val="lt2"/>
                </a:solidFill>
              </a:defRPr>
            </a:lvl8pPr>
            <a:lvl9pPr lvl="8" algn="l">
              <a:lnSpc>
                <a:spcPct val="100000"/>
              </a:lnSpc>
              <a:spcBef>
                <a:spcPts val="800"/>
              </a:spcBef>
              <a:spcAft>
                <a:spcPts val="800"/>
              </a:spcAft>
              <a:buSzPts val="4000"/>
              <a:buNone/>
              <a:defRPr sz="4000">
                <a:solidFill>
                  <a:schemeClr val="lt2"/>
                </a:solidFill>
              </a:defRPr>
            </a:lvl9pPr>
          </a:lstStyle>
          <a:p>
            <a:endParaRPr/>
          </a:p>
        </p:txBody>
      </p:sp>
      <p:pic>
        <p:nvPicPr>
          <p:cNvPr id="203" name="Google Shape;203;p24"/>
          <p:cNvPicPr preferRelativeResize="0"/>
          <p:nvPr/>
        </p:nvPicPr>
        <p:blipFill rotWithShape="1">
          <a:blip r:embed="rId2">
            <a:alphaModFix/>
          </a:blip>
          <a:srcRect l="426" r="436"/>
          <a:stretch/>
        </p:blipFill>
        <p:spPr>
          <a:xfrm>
            <a:off x="10372000" y="5358367"/>
            <a:ext cx="1565766" cy="1242832"/>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Subtitle 1">
  <p:cSld name="TITLE_1_2">
    <p:bg>
      <p:bgPr>
        <a:gradFill>
          <a:gsLst>
            <a:gs pos="0">
              <a:schemeClr val="accent2"/>
            </a:gs>
            <a:gs pos="100000">
              <a:srgbClr val="26282D"/>
            </a:gs>
          </a:gsLst>
          <a:lin ang="10800025" scaled="0"/>
        </a:gradFill>
        <a:effectLst/>
      </p:bgPr>
    </p:bg>
    <p:spTree>
      <p:nvGrpSpPr>
        <p:cNvPr id="1" name="Shape 204"/>
        <p:cNvGrpSpPr/>
        <p:nvPr/>
      </p:nvGrpSpPr>
      <p:grpSpPr>
        <a:xfrm>
          <a:off x="0" y="0"/>
          <a:ext cx="0" cy="0"/>
          <a:chOff x="0" y="0"/>
          <a:chExt cx="0" cy="0"/>
        </a:xfrm>
      </p:grpSpPr>
      <p:grpSp>
        <p:nvGrpSpPr>
          <p:cNvPr id="205" name="Google Shape;205;p25"/>
          <p:cNvGrpSpPr/>
          <p:nvPr/>
        </p:nvGrpSpPr>
        <p:grpSpPr>
          <a:xfrm>
            <a:off x="2016714" y="0"/>
            <a:ext cx="3213401" cy="6857829"/>
            <a:chOff x="1511923" y="0"/>
            <a:chExt cx="2410111" cy="5143500"/>
          </a:xfrm>
        </p:grpSpPr>
        <p:sp>
          <p:nvSpPr>
            <p:cNvPr id="206" name="Google Shape;206;p25"/>
            <p:cNvSpPr/>
            <p:nvPr/>
          </p:nvSpPr>
          <p:spPr>
            <a:xfrm flipH="1">
              <a:off x="1818434" y="0"/>
              <a:ext cx="2103600" cy="5143500"/>
            </a:xfrm>
            <a:prstGeom prst="parallelogram">
              <a:avLst>
                <a:gd name="adj" fmla="val 75274"/>
              </a:avLst>
            </a:prstGeom>
            <a:gradFill>
              <a:gsLst>
                <a:gs pos="0">
                  <a:srgbClr val="000000"/>
                </a:gs>
                <a:gs pos="13000">
                  <a:srgbClr val="000000"/>
                </a:gs>
                <a:gs pos="55000">
                  <a:srgbClr val="27252C">
                    <a:alpha val="0"/>
                  </a:srgbClr>
                </a:gs>
                <a:gs pos="100000">
                  <a:srgbClr val="27252C">
                    <a:alpha val="0"/>
                  </a:srgbClr>
                </a:gs>
              </a:gsLst>
              <a:lin ang="11759844" scaled="0"/>
            </a:gra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07" name="Google Shape;207;p25"/>
            <p:cNvSpPr/>
            <p:nvPr/>
          </p:nvSpPr>
          <p:spPr>
            <a:xfrm flipH="1">
              <a:off x="1511923" y="0"/>
              <a:ext cx="2103600" cy="5143500"/>
            </a:xfrm>
            <a:prstGeom prst="parallelogram">
              <a:avLst>
                <a:gd name="adj" fmla="val 46349"/>
              </a:avLst>
            </a:prstGeom>
            <a:gradFill>
              <a:gsLst>
                <a:gs pos="0">
                  <a:schemeClr val="accent2"/>
                </a:gs>
                <a:gs pos="100000">
                  <a:srgbClr val="26282D"/>
                </a:gs>
              </a:gsLst>
              <a:lin ang="16200038" scaled="0"/>
            </a:gra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grpSp>
      <p:grpSp>
        <p:nvGrpSpPr>
          <p:cNvPr id="208" name="Google Shape;208;p25"/>
          <p:cNvGrpSpPr/>
          <p:nvPr/>
        </p:nvGrpSpPr>
        <p:grpSpPr>
          <a:xfrm>
            <a:off x="1415329" y="0"/>
            <a:ext cx="3101314" cy="6857829"/>
            <a:chOff x="1060873" y="0"/>
            <a:chExt cx="2326044" cy="5143500"/>
          </a:xfrm>
        </p:grpSpPr>
        <p:sp>
          <p:nvSpPr>
            <p:cNvPr id="209" name="Google Shape;209;p25"/>
            <p:cNvSpPr/>
            <p:nvPr/>
          </p:nvSpPr>
          <p:spPr>
            <a:xfrm>
              <a:off x="1283317" y="0"/>
              <a:ext cx="2103600" cy="5143500"/>
            </a:xfrm>
            <a:prstGeom prst="parallelogram">
              <a:avLst>
                <a:gd name="adj" fmla="val 75274"/>
              </a:avLst>
            </a:prstGeom>
            <a:gradFill>
              <a:gsLst>
                <a:gs pos="0">
                  <a:schemeClr val="dk1"/>
                </a:gs>
                <a:gs pos="13000">
                  <a:schemeClr val="dk1"/>
                </a:gs>
                <a:gs pos="56000">
                  <a:srgbClr val="27252C">
                    <a:alpha val="0"/>
                  </a:srgbClr>
                </a:gs>
                <a:gs pos="100000">
                  <a:srgbClr val="27252C">
                    <a:alpha val="0"/>
                  </a:srgbClr>
                </a:gs>
              </a:gsLst>
              <a:lin ang="1080140" scaled="0"/>
            </a:gra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10" name="Google Shape;210;p25"/>
            <p:cNvSpPr/>
            <p:nvPr/>
          </p:nvSpPr>
          <p:spPr>
            <a:xfrm>
              <a:off x="1060873" y="0"/>
              <a:ext cx="2103600" cy="5143500"/>
            </a:xfrm>
            <a:prstGeom prst="parallelogram">
              <a:avLst>
                <a:gd name="adj" fmla="val 46349"/>
              </a:avLst>
            </a:prstGeom>
            <a:gradFill>
              <a:gsLst>
                <a:gs pos="0">
                  <a:schemeClr val="accent2"/>
                </a:gs>
                <a:gs pos="100000">
                  <a:srgbClr val="26282D"/>
                </a:gs>
              </a:gsLst>
              <a:lin ang="5400012" scaled="0"/>
            </a:gradFill>
            <a:ln>
              <a:noFill/>
            </a:ln>
            <a:effectLst>
              <a:outerShdw blurRad="214313" algn="bl" rotWithShape="0">
                <a:srgbClr val="000000">
                  <a:alpha val="71760"/>
                </a:srgbClr>
              </a:outerShdw>
            </a:effectLst>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grpSp>
      <p:grpSp>
        <p:nvGrpSpPr>
          <p:cNvPr id="211" name="Google Shape;211;p25"/>
          <p:cNvGrpSpPr/>
          <p:nvPr/>
        </p:nvGrpSpPr>
        <p:grpSpPr>
          <a:xfrm>
            <a:off x="0" y="-867"/>
            <a:ext cx="3886392" cy="6860495"/>
            <a:chOff x="-650" y="-650"/>
            <a:chExt cx="2914867" cy="5145500"/>
          </a:xfrm>
        </p:grpSpPr>
        <p:sp>
          <p:nvSpPr>
            <p:cNvPr id="212" name="Google Shape;212;p25"/>
            <p:cNvSpPr/>
            <p:nvPr/>
          </p:nvSpPr>
          <p:spPr>
            <a:xfrm flipH="1">
              <a:off x="810617" y="0"/>
              <a:ext cx="2103600" cy="5143500"/>
            </a:xfrm>
            <a:prstGeom prst="parallelogram">
              <a:avLst>
                <a:gd name="adj" fmla="val 75274"/>
              </a:avLst>
            </a:prstGeom>
            <a:gradFill>
              <a:gsLst>
                <a:gs pos="0">
                  <a:srgbClr val="000000"/>
                </a:gs>
                <a:gs pos="13000">
                  <a:srgbClr val="000000"/>
                </a:gs>
                <a:gs pos="55000">
                  <a:srgbClr val="27252C">
                    <a:alpha val="0"/>
                  </a:srgbClr>
                </a:gs>
                <a:gs pos="100000">
                  <a:srgbClr val="27252C">
                    <a:alpha val="0"/>
                  </a:srgbClr>
                </a:gs>
              </a:gsLst>
              <a:lin ang="11759844" scaled="0"/>
            </a:gra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13" name="Google Shape;213;p25"/>
            <p:cNvSpPr/>
            <p:nvPr/>
          </p:nvSpPr>
          <p:spPr>
            <a:xfrm>
              <a:off x="-650" y="-650"/>
              <a:ext cx="2492350" cy="5145500"/>
            </a:xfrm>
            <a:custGeom>
              <a:avLst/>
              <a:gdLst/>
              <a:ahLst/>
              <a:cxnLst/>
              <a:rect l="l" t="t" r="r" b="b"/>
              <a:pathLst>
                <a:path w="99694" h="205820" extrusionOk="0">
                  <a:moveTo>
                    <a:pt x="0" y="0"/>
                  </a:moveTo>
                  <a:lnTo>
                    <a:pt x="0" y="205820"/>
                  </a:lnTo>
                  <a:lnTo>
                    <a:pt x="99694" y="205820"/>
                  </a:lnTo>
                  <a:lnTo>
                    <a:pt x="60199" y="26"/>
                  </a:lnTo>
                  <a:close/>
                </a:path>
              </a:pathLst>
            </a:custGeom>
            <a:gradFill>
              <a:gsLst>
                <a:gs pos="0">
                  <a:schemeClr val="accent1"/>
                </a:gs>
                <a:gs pos="37000">
                  <a:schemeClr val="accent1"/>
                </a:gs>
                <a:gs pos="100000">
                  <a:schemeClr val="accent2"/>
                </a:gs>
              </a:gsLst>
              <a:lin ang="5400012" scaled="0"/>
            </a:gradFill>
            <a:ln>
              <a:noFill/>
            </a:ln>
            <a:effectLst>
              <a:outerShdw blurRad="314325" algn="bl" rotWithShape="0">
                <a:schemeClr val="dk1">
                  <a:alpha val="73730"/>
                </a:schemeClr>
              </a:outerShdw>
            </a:effectLst>
          </p:spPr>
        </p:sp>
      </p:grpSp>
      <p:grpSp>
        <p:nvGrpSpPr>
          <p:cNvPr id="214" name="Google Shape;214;p25"/>
          <p:cNvGrpSpPr/>
          <p:nvPr/>
        </p:nvGrpSpPr>
        <p:grpSpPr>
          <a:xfrm>
            <a:off x="0" y="0"/>
            <a:ext cx="3147377" cy="6860695"/>
            <a:chOff x="-650" y="0"/>
            <a:chExt cx="2360592" cy="5145650"/>
          </a:xfrm>
        </p:grpSpPr>
        <p:sp>
          <p:nvSpPr>
            <p:cNvPr id="215" name="Google Shape;215;p25"/>
            <p:cNvSpPr/>
            <p:nvPr/>
          </p:nvSpPr>
          <p:spPr>
            <a:xfrm>
              <a:off x="256342" y="0"/>
              <a:ext cx="2103600" cy="5143500"/>
            </a:xfrm>
            <a:prstGeom prst="parallelogram">
              <a:avLst>
                <a:gd name="adj" fmla="val 75274"/>
              </a:avLst>
            </a:prstGeom>
            <a:gradFill>
              <a:gsLst>
                <a:gs pos="0">
                  <a:schemeClr val="dk1"/>
                </a:gs>
                <a:gs pos="13000">
                  <a:schemeClr val="dk1"/>
                </a:gs>
                <a:gs pos="56000">
                  <a:srgbClr val="27252C">
                    <a:alpha val="0"/>
                  </a:srgbClr>
                </a:gs>
                <a:gs pos="100000">
                  <a:srgbClr val="27252C">
                    <a:alpha val="0"/>
                  </a:srgbClr>
                </a:gs>
              </a:gsLst>
              <a:lin ang="1080140" scaled="0"/>
            </a:gra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16" name="Google Shape;216;p25"/>
            <p:cNvSpPr/>
            <p:nvPr/>
          </p:nvSpPr>
          <p:spPr>
            <a:xfrm>
              <a:off x="-650" y="0"/>
              <a:ext cx="2054075" cy="5145650"/>
            </a:xfrm>
            <a:custGeom>
              <a:avLst/>
              <a:gdLst/>
              <a:ahLst/>
              <a:cxnLst/>
              <a:rect l="l" t="t" r="r" b="b"/>
              <a:pathLst>
                <a:path w="82163" h="205826" extrusionOk="0">
                  <a:moveTo>
                    <a:pt x="0" y="205743"/>
                  </a:moveTo>
                  <a:lnTo>
                    <a:pt x="26" y="0"/>
                  </a:lnTo>
                  <a:lnTo>
                    <a:pt x="82163" y="0"/>
                  </a:lnTo>
                  <a:lnTo>
                    <a:pt x="42659" y="205826"/>
                  </a:lnTo>
                  <a:close/>
                </a:path>
              </a:pathLst>
            </a:custGeom>
            <a:gradFill>
              <a:gsLst>
                <a:gs pos="0">
                  <a:schemeClr val="accent1"/>
                </a:gs>
                <a:gs pos="100000">
                  <a:schemeClr val="accent2"/>
                </a:gs>
              </a:gsLst>
              <a:lin ang="16200038" scaled="0"/>
            </a:gradFill>
            <a:ln>
              <a:noFill/>
            </a:ln>
            <a:effectLst>
              <a:outerShdw blurRad="314325" algn="bl" rotWithShape="0">
                <a:schemeClr val="accent6">
                  <a:alpha val="49800"/>
                </a:schemeClr>
              </a:outerShdw>
            </a:effectLst>
          </p:spPr>
        </p:sp>
      </p:grpSp>
      <p:sp>
        <p:nvSpPr>
          <p:cNvPr id="217" name="Google Shape;217;p25"/>
          <p:cNvSpPr txBox="1">
            <a:spLocks noGrp="1"/>
          </p:cNvSpPr>
          <p:nvPr>
            <p:ph type="ctrTitle"/>
          </p:nvPr>
        </p:nvSpPr>
        <p:spPr>
          <a:xfrm>
            <a:off x="4516800" y="2072733"/>
            <a:ext cx="6760800" cy="847500"/>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rgbClr val="FFFFFF"/>
              </a:buClr>
              <a:buSzPts val="5600"/>
              <a:buNone/>
              <a:defRPr sz="5600">
                <a:solidFill>
                  <a:srgbClr val="FFFFFF"/>
                </a:solidFill>
              </a:defRPr>
            </a:lvl1pPr>
            <a:lvl2pPr lvl="1" algn="l">
              <a:lnSpc>
                <a:spcPct val="90000"/>
              </a:lnSpc>
              <a:spcBef>
                <a:spcPts val="0"/>
              </a:spcBef>
              <a:spcAft>
                <a:spcPts val="0"/>
              </a:spcAft>
              <a:buClr>
                <a:schemeClr val="accent1"/>
              </a:buClr>
              <a:buSzPts val="5600"/>
              <a:buNone/>
              <a:defRPr sz="5600">
                <a:solidFill>
                  <a:schemeClr val="accent1"/>
                </a:solidFill>
              </a:defRPr>
            </a:lvl2pPr>
            <a:lvl3pPr lvl="2" algn="l">
              <a:lnSpc>
                <a:spcPct val="90000"/>
              </a:lnSpc>
              <a:spcBef>
                <a:spcPts val="0"/>
              </a:spcBef>
              <a:spcAft>
                <a:spcPts val="0"/>
              </a:spcAft>
              <a:buClr>
                <a:schemeClr val="accent1"/>
              </a:buClr>
              <a:buSzPts val="5600"/>
              <a:buNone/>
              <a:defRPr sz="5600">
                <a:solidFill>
                  <a:schemeClr val="accent1"/>
                </a:solidFill>
              </a:defRPr>
            </a:lvl3pPr>
            <a:lvl4pPr lvl="3" algn="l">
              <a:lnSpc>
                <a:spcPct val="90000"/>
              </a:lnSpc>
              <a:spcBef>
                <a:spcPts val="0"/>
              </a:spcBef>
              <a:spcAft>
                <a:spcPts val="0"/>
              </a:spcAft>
              <a:buClr>
                <a:schemeClr val="accent1"/>
              </a:buClr>
              <a:buSzPts val="5600"/>
              <a:buNone/>
              <a:defRPr sz="5600">
                <a:solidFill>
                  <a:schemeClr val="accent1"/>
                </a:solidFill>
              </a:defRPr>
            </a:lvl4pPr>
            <a:lvl5pPr lvl="4" algn="l">
              <a:lnSpc>
                <a:spcPct val="90000"/>
              </a:lnSpc>
              <a:spcBef>
                <a:spcPts val="0"/>
              </a:spcBef>
              <a:spcAft>
                <a:spcPts val="0"/>
              </a:spcAft>
              <a:buClr>
                <a:schemeClr val="accent1"/>
              </a:buClr>
              <a:buSzPts val="5600"/>
              <a:buNone/>
              <a:defRPr sz="5600">
                <a:solidFill>
                  <a:schemeClr val="accent1"/>
                </a:solidFill>
              </a:defRPr>
            </a:lvl5pPr>
            <a:lvl6pPr lvl="5" algn="l">
              <a:lnSpc>
                <a:spcPct val="90000"/>
              </a:lnSpc>
              <a:spcBef>
                <a:spcPts val="0"/>
              </a:spcBef>
              <a:spcAft>
                <a:spcPts val="0"/>
              </a:spcAft>
              <a:buClr>
                <a:schemeClr val="accent1"/>
              </a:buClr>
              <a:buSzPts val="5600"/>
              <a:buNone/>
              <a:defRPr sz="5600">
                <a:solidFill>
                  <a:schemeClr val="accent1"/>
                </a:solidFill>
              </a:defRPr>
            </a:lvl6pPr>
            <a:lvl7pPr lvl="6" algn="l">
              <a:lnSpc>
                <a:spcPct val="90000"/>
              </a:lnSpc>
              <a:spcBef>
                <a:spcPts val="0"/>
              </a:spcBef>
              <a:spcAft>
                <a:spcPts val="0"/>
              </a:spcAft>
              <a:buClr>
                <a:schemeClr val="accent1"/>
              </a:buClr>
              <a:buSzPts val="5600"/>
              <a:buNone/>
              <a:defRPr sz="5600">
                <a:solidFill>
                  <a:schemeClr val="accent1"/>
                </a:solidFill>
              </a:defRPr>
            </a:lvl7pPr>
            <a:lvl8pPr lvl="7" algn="l">
              <a:lnSpc>
                <a:spcPct val="90000"/>
              </a:lnSpc>
              <a:spcBef>
                <a:spcPts val="0"/>
              </a:spcBef>
              <a:spcAft>
                <a:spcPts val="0"/>
              </a:spcAft>
              <a:buClr>
                <a:schemeClr val="accent1"/>
              </a:buClr>
              <a:buSzPts val="5600"/>
              <a:buNone/>
              <a:defRPr sz="5600">
                <a:solidFill>
                  <a:schemeClr val="accent1"/>
                </a:solidFill>
              </a:defRPr>
            </a:lvl8pPr>
            <a:lvl9pPr lvl="8" algn="l">
              <a:lnSpc>
                <a:spcPct val="90000"/>
              </a:lnSpc>
              <a:spcBef>
                <a:spcPts val="0"/>
              </a:spcBef>
              <a:spcAft>
                <a:spcPts val="0"/>
              </a:spcAft>
              <a:buClr>
                <a:schemeClr val="accent1"/>
              </a:buClr>
              <a:buSzPts val="5600"/>
              <a:buNone/>
              <a:defRPr sz="5600">
                <a:solidFill>
                  <a:schemeClr val="accent1"/>
                </a:solidFill>
              </a:defRPr>
            </a:lvl9pPr>
          </a:lstStyle>
          <a:p>
            <a:endParaRPr/>
          </a:p>
        </p:txBody>
      </p:sp>
      <p:sp>
        <p:nvSpPr>
          <p:cNvPr id="218" name="Google Shape;218;p25"/>
          <p:cNvSpPr txBox="1">
            <a:spLocks noGrp="1"/>
          </p:cNvSpPr>
          <p:nvPr>
            <p:ph type="subTitle" idx="1"/>
          </p:nvPr>
        </p:nvSpPr>
        <p:spPr>
          <a:xfrm>
            <a:off x="4516767" y="3150900"/>
            <a:ext cx="6760800" cy="5169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lt2"/>
              </a:buClr>
              <a:buSzPts val="3200"/>
              <a:buNone/>
              <a:defRPr>
                <a:solidFill>
                  <a:schemeClr val="lt2"/>
                </a:solidFill>
              </a:defRPr>
            </a:lvl1pPr>
            <a:lvl2pPr lvl="1" algn="l">
              <a:lnSpc>
                <a:spcPct val="100000"/>
              </a:lnSpc>
              <a:spcBef>
                <a:spcPts val="800"/>
              </a:spcBef>
              <a:spcAft>
                <a:spcPts val="0"/>
              </a:spcAft>
              <a:buClr>
                <a:schemeClr val="lt2"/>
              </a:buClr>
              <a:buSzPts val="4000"/>
              <a:buNone/>
              <a:defRPr sz="4000">
                <a:solidFill>
                  <a:schemeClr val="lt2"/>
                </a:solidFill>
              </a:defRPr>
            </a:lvl2pPr>
            <a:lvl3pPr lvl="2" algn="l">
              <a:lnSpc>
                <a:spcPct val="100000"/>
              </a:lnSpc>
              <a:spcBef>
                <a:spcPts val="800"/>
              </a:spcBef>
              <a:spcAft>
                <a:spcPts val="0"/>
              </a:spcAft>
              <a:buSzPts val="4000"/>
              <a:buNone/>
              <a:defRPr sz="4000">
                <a:solidFill>
                  <a:schemeClr val="lt2"/>
                </a:solidFill>
              </a:defRPr>
            </a:lvl3pPr>
            <a:lvl4pPr lvl="3" algn="l">
              <a:lnSpc>
                <a:spcPct val="100000"/>
              </a:lnSpc>
              <a:spcBef>
                <a:spcPts val="800"/>
              </a:spcBef>
              <a:spcAft>
                <a:spcPts val="0"/>
              </a:spcAft>
              <a:buSzPts val="4000"/>
              <a:buNone/>
              <a:defRPr sz="4000">
                <a:solidFill>
                  <a:schemeClr val="lt2"/>
                </a:solidFill>
              </a:defRPr>
            </a:lvl4pPr>
            <a:lvl5pPr lvl="4" algn="l">
              <a:lnSpc>
                <a:spcPct val="100000"/>
              </a:lnSpc>
              <a:spcBef>
                <a:spcPts val="800"/>
              </a:spcBef>
              <a:spcAft>
                <a:spcPts val="0"/>
              </a:spcAft>
              <a:buSzPts val="4000"/>
              <a:buNone/>
              <a:defRPr sz="4000">
                <a:solidFill>
                  <a:schemeClr val="lt2"/>
                </a:solidFill>
              </a:defRPr>
            </a:lvl5pPr>
            <a:lvl6pPr lvl="5" algn="l">
              <a:lnSpc>
                <a:spcPct val="100000"/>
              </a:lnSpc>
              <a:spcBef>
                <a:spcPts val="800"/>
              </a:spcBef>
              <a:spcAft>
                <a:spcPts val="0"/>
              </a:spcAft>
              <a:buSzPts val="4000"/>
              <a:buNone/>
              <a:defRPr sz="4000">
                <a:solidFill>
                  <a:schemeClr val="lt2"/>
                </a:solidFill>
              </a:defRPr>
            </a:lvl6pPr>
            <a:lvl7pPr lvl="6" algn="l">
              <a:lnSpc>
                <a:spcPct val="100000"/>
              </a:lnSpc>
              <a:spcBef>
                <a:spcPts val="800"/>
              </a:spcBef>
              <a:spcAft>
                <a:spcPts val="0"/>
              </a:spcAft>
              <a:buSzPts val="4000"/>
              <a:buNone/>
              <a:defRPr sz="4000">
                <a:solidFill>
                  <a:schemeClr val="lt2"/>
                </a:solidFill>
              </a:defRPr>
            </a:lvl7pPr>
            <a:lvl8pPr lvl="7" algn="l">
              <a:lnSpc>
                <a:spcPct val="100000"/>
              </a:lnSpc>
              <a:spcBef>
                <a:spcPts val="800"/>
              </a:spcBef>
              <a:spcAft>
                <a:spcPts val="0"/>
              </a:spcAft>
              <a:buSzPts val="4000"/>
              <a:buNone/>
              <a:defRPr sz="4000">
                <a:solidFill>
                  <a:schemeClr val="lt2"/>
                </a:solidFill>
              </a:defRPr>
            </a:lvl8pPr>
            <a:lvl9pPr lvl="8" algn="l">
              <a:lnSpc>
                <a:spcPct val="100000"/>
              </a:lnSpc>
              <a:spcBef>
                <a:spcPts val="800"/>
              </a:spcBef>
              <a:spcAft>
                <a:spcPts val="800"/>
              </a:spcAft>
              <a:buSzPts val="4000"/>
              <a:buNone/>
              <a:defRPr sz="4000">
                <a:solidFill>
                  <a:schemeClr val="lt2"/>
                </a:solidFill>
              </a:defRPr>
            </a:lvl9pPr>
          </a:lstStyle>
          <a:p>
            <a:endParaRPr/>
          </a:p>
        </p:txBody>
      </p:sp>
      <p:pic>
        <p:nvPicPr>
          <p:cNvPr id="219" name="Google Shape;219;p25"/>
          <p:cNvPicPr preferRelativeResize="0"/>
          <p:nvPr/>
        </p:nvPicPr>
        <p:blipFill rotWithShape="1">
          <a:blip r:embed="rId2">
            <a:alphaModFix/>
          </a:blip>
          <a:srcRect l="426" r="436"/>
          <a:stretch/>
        </p:blipFill>
        <p:spPr>
          <a:xfrm>
            <a:off x="10372000" y="5358367"/>
            <a:ext cx="1565766" cy="1242832"/>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Quote">
  <p:cSld name="TITLE_1_1">
    <p:bg>
      <p:bgPr>
        <a:gradFill>
          <a:gsLst>
            <a:gs pos="0">
              <a:schemeClr val="lt1"/>
            </a:gs>
            <a:gs pos="19000">
              <a:schemeClr val="lt2"/>
            </a:gs>
            <a:gs pos="100000">
              <a:schemeClr val="lt2"/>
            </a:gs>
          </a:gsLst>
          <a:lin ang="10800025" scaled="0"/>
        </a:gradFill>
        <a:effectLst/>
      </p:bgPr>
    </p:bg>
    <p:spTree>
      <p:nvGrpSpPr>
        <p:cNvPr id="1" name="Shape 220"/>
        <p:cNvGrpSpPr/>
        <p:nvPr/>
      </p:nvGrpSpPr>
      <p:grpSpPr>
        <a:xfrm>
          <a:off x="0" y="0"/>
          <a:ext cx="0" cy="0"/>
          <a:chOff x="0" y="0"/>
          <a:chExt cx="0" cy="0"/>
        </a:xfrm>
      </p:grpSpPr>
      <p:grpSp>
        <p:nvGrpSpPr>
          <p:cNvPr id="221" name="Google Shape;221;p26"/>
          <p:cNvGrpSpPr/>
          <p:nvPr/>
        </p:nvGrpSpPr>
        <p:grpSpPr>
          <a:xfrm>
            <a:off x="7188664" y="0"/>
            <a:ext cx="3314998" cy="6857829"/>
            <a:chOff x="1511923" y="0"/>
            <a:chExt cx="2486311" cy="5143500"/>
          </a:xfrm>
        </p:grpSpPr>
        <p:sp>
          <p:nvSpPr>
            <p:cNvPr id="222" name="Google Shape;222;p26"/>
            <p:cNvSpPr/>
            <p:nvPr/>
          </p:nvSpPr>
          <p:spPr>
            <a:xfrm flipH="1">
              <a:off x="1894634" y="0"/>
              <a:ext cx="2103600" cy="5143500"/>
            </a:xfrm>
            <a:prstGeom prst="parallelogram">
              <a:avLst>
                <a:gd name="adj" fmla="val 75274"/>
              </a:avLst>
            </a:prstGeom>
            <a:gradFill>
              <a:gsLst>
                <a:gs pos="0">
                  <a:schemeClr val="dk1"/>
                </a:gs>
                <a:gs pos="13000">
                  <a:schemeClr val="dk1"/>
                </a:gs>
                <a:gs pos="55000">
                  <a:srgbClr val="27252C">
                    <a:alpha val="0"/>
                  </a:srgbClr>
                </a:gs>
                <a:gs pos="100000">
                  <a:srgbClr val="27252C">
                    <a:alpha val="0"/>
                  </a:srgbClr>
                </a:gs>
              </a:gsLst>
              <a:lin ang="11759844" scaled="0"/>
            </a:gra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23" name="Google Shape;223;p26"/>
            <p:cNvSpPr/>
            <p:nvPr/>
          </p:nvSpPr>
          <p:spPr>
            <a:xfrm flipH="1">
              <a:off x="1511923" y="0"/>
              <a:ext cx="2103600" cy="5143500"/>
            </a:xfrm>
            <a:prstGeom prst="parallelogram">
              <a:avLst>
                <a:gd name="adj" fmla="val 46349"/>
              </a:avLst>
            </a:prstGeom>
            <a:gradFill>
              <a:gsLst>
                <a:gs pos="0">
                  <a:schemeClr val="lt1"/>
                </a:gs>
                <a:gs pos="47000">
                  <a:schemeClr val="lt2"/>
                </a:gs>
                <a:gs pos="100000">
                  <a:schemeClr val="lt2"/>
                </a:gs>
              </a:gsLst>
              <a:lin ang="16198662" scaled="0"/>
            </a:gra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grpSp>
      <p:grpSp>
        <p:nvGrpSpPr>
          <p:cNvPr id="224" name="Google Shape;224;p26"/>
          <p:cNvGrpSpPr/>
          <p:nvPr/>
        </p:nvGrpSpPr>
        <p:grpSpPr>
          <a:xfrm>
            <a:off x="6587279" y="0"/>
            <a:ext cx="3101314" cy="6857829"/>
            <a:chOff x="1060873" y="0"/>
            <a:chExt cx="2326044" cy="5143500"/>
          </a:xfrm>
        </p:grpSpPr>
        <p:sp>
          <p:nvSpPr>
            <p:cNvPr id="225" name="Google Shape;225;p26"/>
            <p:cNvSpPr/>
            <p:nvPr/>
          </p:nvSpPr>
          <p:spPr>
            <a:xfrm>
              <a:off x="1283317" y="0"/>
              <a:ext cx="2103600" cy="5143500"/>
            </a:xfrm>
            <a:prstGeom prst="parallelogram">
              <a:avLst>
                <a:gd name="adj" fmla="val 75274"/>
              </a:avLst>
            </a:prstGeom>
            <a:gradFill>
              <a:gsLst>
                <a:gs pos="0">
                  <a:schemeClr val="dk1"/>
                </a:gs>
                <a:gs pos="13000">
                  <a:schemeClr val="dk1"/>
                </a:gs>
                <a:gs pos="56000">
                  <a:srgbClr val="27252C">
                    <a:alpha val="0"/>
                  </a:srgbClr>
                </a:gs>
                <a:gs pos="100000">
                  <a:srgbClr val="27252C">
                    <a:alpha val="0"/>
                  </a:srgbClr>
                </a:gs>
              </a:gsLst>
              <a:lin ang="1080140" scaled="0"/>
            </a:gra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26" name="Google Shape;226;p26"/>
            <p:cNvSpPr/>
            <p:nvPr/>
          </p:nvSpPr>
          <p:spPr>
            <a:xfrm>
              <a:off x="1060873" y="0"/>
              <a:ext cx="2103600" cy="5143500"/>
            </a:xfrm>
            <a:prstGeom prst="parallelogram">
              <a:avLst>
                <a:gd name="adj" fmla="val 46349"/>
              </a:avLst>
            </a:prstGeom>
            <a:gradFill>
              <a:gsLst>
                <a:gs pos="0">
                  <a:schemeClr val="lt1"/>
                </a:gs>
                <a:gs pos="47000">
                  <a:schemeClr val="lt2"/>
                </a:gs>
                <a:gs pos="100000">
                  <a:schemeClr val="lt2"/>
                </a:gs>
              </a:gsLst>
              <a:lin ang="5400700" scaled="0"/>
            </a:gradFill>
            <a:ln>
              <a:noFill/>
            </a:ln>
            <a:effectLst>
              <a:outerShdw blurRad="214313" algn="bl" rotWithShape="0">
                <a:srgbClr val="000000">
                  <a:alpha val="20000"/>
                </a:srgbClr>
              </a:outerShdw>
            </a:effectLst>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grpSp>
      <p:grpSp>
        <p:nvGrpSpPr>
          <p:cNvPr id="227" name="Google Shape;227;p26"/>
          <p:cNvGrpSpPr/>
          <p:nvPr/>
        </p:nvGrpSpPr>
        <p:grpSpPr>
          <a:xfrm>
            <a:off x="5171951" y="-867"/>
            <a:ext cx="3784795" cy="6860495"/>
            <a:chOff x="-650" y="-650"/>
            <a:chExt cx="2838667" cy="5145500"/>
          </a:xfrm>
        </p:grpSpPr>
        <p:sp>
          <p:nvSpPr>
            <p:cNvPr id="228" name="Google Shape;228;p26"/>
            <p:cNvSpPr/>
            <p:nvPr/>
          </p:nvSpPr>
          <p:spPr>
            <a:xfrm flipH="1">
              <a:off x="734417" y="0"/>
              <a:ext cx="2103600" cy="5143500"/>
            </a:xfrm>
            <a:prstGeom prst="parallelogram">
              <a:avLst>
                <a:gd name="adj" fmla="val 75274"/>
              </a:avLst>
            </a:prstGeom>
            <a:gradFill>
              <a:gsLst>
                <a:gs pos="0">
                  <a:schemeClr val="dk1"/>
                </a:gs>
                <a:gs pos="13000">
                  <a:schemeClr val="dk1"/>
                </a:gs>
                <a:gs pos="55000">
                  <a:srgbClr val="27252C">
                    <a:alpha val="0"/>
                  </a:srgbClr>
                </a:gs>
                <a:gs pos="100000">
                  <a:srgbClr val="27252C">
                    <a:alpha val="0"/>
                  </a:srgbClr>
                </a:gs>
              </a:gsLst>
              <a:lin ang="11759844" scaled="0"/>
            </a:gra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29" name="Google Shape;229;p26"/>
            <p:cNvSpPr/>
            <p:nvPr/>
          </p:nvSpPr>
          <p:spPr>
            <a:xfrm>
              <a:off x="-650" y="-650"/>
              <a:ext cx="2492350" cy="5145500"/>
            </a:xfrm>
            <a:custGeom>
              <a:avLst/>
              <a:gdLst/>
              <a:ahLst/>
              <a:cxnLst/>
              <a:rect l="l" t="t" r="r" b="b"/>
              <a:pathLst>
                <a:path w="99694" h="205820" extrusionOk="0">
                  <a:moveTo>
                    <a:pt x="0" y="0"/>
                  </a:moveTo>
                  <a:lnTo>
                    <a:pt x="0" y="205820"/>
                  </a:lnTo>
                  <a:lnTo>
                    <a:pt x="99694" y="205820"/>
                  </a:lnTo>
                  <a:lnTo>
                    <a:pt x="60199" y="26"/>
                  </a:lnTo>
                  <a:close/>
                </a:path>
              </a:pathLst>
            </a:custGeom>
            <a:gradFill>
              <a:gsLst>
                <a:gs pos="0">
                  <a:schemeClr val="accent1"/>
                </a:gs>
                <a:gs pos="37000">
                  <a:schemeClr val="accent1"/>
                </a:gs>
                <a:gs pos="100000">
                  <a:schemeClr val="accent2"/>
                </a:gs>
              </a:gsLst>
              <a:lin ang="5400012" scaled="0"/>
            </a:gradFill>
            <a:ln>
              <a:noFill/>
            </a:ln>
            <a:effectLst>
              <a:outerShdw blurRad="314325" algn="bl" rotWithShape="0">
                <a:schemeClr val="dk1">
                  <a:alpha val="49800"/>
                </a:schemeClr>
              </a:outerShdw>
            </a:effectLst>
          </p:spPr>
        </p:sp>
      </p:grpSp>
      <p:grpSp>
        <p:nvGrpSpPr>
          <p:cNvPr id="230" name="Google Shape;230;p26"/>
          <p:cNvGrpSpPr/>
          <p:nvPr/>
        </p:nvGrpSpPr>
        <p:grpSpPr>
          <a:xfrm>
            <a:off x="-8637" y="-8766"/>
            <a:ext cx="8327964" cy="6871528"/>
            <a:chOff x="-3886187" y="-6575"/>
            <a:chExt cx="6246129" cy="5153775"/>
          </a:xfrm>
        </p:grpSpPr>
        <p:sp>
          <p:nvSpPr>
            <p:cNvPr id="231" name="Google Shape;231;p26"/>
            <p:cNvSpPr/>
            <p:nvPr/>
          </p:nvSpPr>
          <p:spPr>
            <a:xfrm>
              <a:off x="256342" y="0"/>
              <a:ext cx="2103600" cy="5143500"/>
            </a:xfrm>
            <a:prstGeom prst="parallelogram">
              <a:avLst>
                <a:gd name="adj" fmla="val 75274"/>
              </a:avLst>
            </a:prstGeom>
            <a:gradFill>
              <a:gsLst>
                <a:gs pos="0">
                  <a:schemeClr val="dk1"/>
                </a:gs>
                <a:gs pos="13000">
                  <a:schemeClr val="dk1"/>
                </a:gs>
                <a:gs pos="56000">
                  <a:srgbClr val="27252C">
                    <a:alpha val="0"/>
                  </a:srgbClr>
                </a:gs>
                <a:gs pos="100000">
                  <a:srgbClr val="27252C">
                    <a:alpha val="0"/>
                  </a:srgbClr>
                </a:gs>
              </a:gsLst>
              <a:lin ang="1080140" scaled="0"/>
            </a:gra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32" name="Google Shape;232;p26"/>
            <p:cNvSpPr/>
            <p:nvPr/>
          </p:nvSpPr>
          <p:spPr>
            <a:xfrm>
              <a:off x="-3886187" y="-6575"/>
              <a:ext cx="5936050" cy="5153775"/>
            </a:xfrm>
            <a:custGeom>
              <a:avLst/>
              <a:gdLst/>
              <a:ahLst/>
              <a:cxnLst/>
              <a:rect l="l" t="t" r="r" b="b"/>
              <a:pathLst>
                <a:path w="237442" h="206151" extrusionOk="0">
                  <a:moveTo>
                    <a:pt x="0" y="206151"/>
                  </a:moveTo>
                  <a:lnTo>
                    <a:pt x="0" y="0"/>
                  </a:lnTo>
                  <a:lnTo>
                    <a:pt x="237442" y="0"/>
                  </a:lnTo>
                  <a:lnTo>
                    <a:pt x="198081" y="206089"/>
                  </a:lnTo>
                  <a:close/>
                </a:path>
              </a:pathLst>
            </a:custGeom>
            <a:gradFill>
              <a:gsLst>
                <a:gs pos="0">
                  <a:schemeClr val="accent1"/>
                </a:gs>
                <a:gs pos="100000">
                  <a:schemeClr val="accent2"/>
                </a:gs>
              </a:gsLst>
              <a:lin ang="16200038" scaled="0"/>
            </a:gradFill>
            <a:ln>
              <a:noFill/>
            </a:ln>
            <a:effectLst>
              <a:outerShdw blurRad="314325" algn="bl" rotWithShape="0">
                <a:schemeClr val="accent6">
                  <a:alpha val="49800"/>
                </a:schemeClr>
              </a:outerShdw>
            </a:effectLst>
          </p:spPr>
        </p:sp>
      </p:grpSp>
      <p:sp>
        <p:nvSpPr>
          <p:cNvPr id="233" name="Google Shape;233;p26"/>
          <p:cNvSpPr txBox="1">
            <a:spLocks noGrp="1"/>
          </p:cNvSpPr>
          <p:nvPr>
            <p:ph type="body" idx="1"/>
          </p:nvPr>
        </p:nvSpPr>
        <p:spPr>
          <a:xfrm>
            <a:off x="1215667" y="857700"/>
            <a:ext cx="5507100" cy="5137500"/>
          </a:xfrm>
          <a:prstGeom prst="rect">
            <a:avLst/>
          </a:prstGeom>
          <a:noFill/>
          <a:ln>
            <a:noFill/>
          </a:ln>
        </p:spPr>
        <p:txBody>
          <a:bodyPr spcFirstLastPara="1" wrap="square" lIns="0" tIns="0" rIns="0" bIns="0" anchor="t" anchorCtr="0">
            <a:noAutofit/>
          </a:bodyPr>
          <a:lstStyle>
            <a:lvl1pPr marL="457200" lvl="0" indent="-501650" algn="l">
              <a:lnSpc>
                <a:spcPct val="100000"/>
              </a:lnSpc>
              <a:spcBef>
                <a:spcPts val="0"/>
              </a:spcBef>
              <a:spcAft>
                <a:spcPts val="0"/>
              </a:spcAft>
              <a:buClr>
                <a:srgbClr val="FFFFFF"/>
              </a:buClr>
              <a:buSzPts val="4300"/>
              <a:buFont typeface="IBM Plex Sans Medium"/>
              <a:buChar char="▸"/>
              <a:defRPr sz="4300" i="1">
                <a:solidFill>
                  <a:srgbClr val="FFFFFF"/>
                </a:solidFill>
                <a:latin typeface="IBM Plex Sans Medium"/>
                <a:ea typeface="IBM Plex Sans Medium"/>
                <a:cs typeface="IBM Plex Sans Medium"/>
                <a:sym typeface="IBM Plex Sans Medium"/>
              </a:defRPr>
            </a:lvl1pPr>
            <a:lvl2pPr marL="914400" lvl="1" indent="-501650" algn="l">
              <a:lnSpc>
                <a:spcPct val="100000"/>
              </a:lnSpc>
              <a:spcBef>
                <a:spcPts val="800"/>
              </a:spcBef>
              <a:spcAft>
                <a:spcPts val="0"/>
              </a:spcAft>
              <a:buClr>
                <a:srgbClr val="FFFFFF"/>
              </a:buClr>
              <a:buSzPts val="4300"/>
              <a:buFont typeface="IBM Plex Sans Medium"/>
              <a:buChar char="▹"/>
              <a:defRPr sz="4300" i="1">
                <a:solidFill>
                  <a:srgbClr val="FFFFFF"/>
                </a:solidFill>
                <a:latin typeface="IBM Plex Sans Medium"/>
                <a:ea typeface="IBM Plex Sans Medium"/>
                <a:cs typeface="IBM Plex Sans Medium"/>
                <a:sym typeface="IBM Plex Sans Medium"/>
              </a:defRPr>
            </a:lvl2pPr>
            <a:lvl3pPr marL="1371600" lvl="2" indent="-501650" algn="l">
              <a:lnSpc>
                <a:spcPct val="100000"/>
              </a:lnSpc>
              <a:spcBef>
                <a:spcPts val="800"/>
              </a:spcBef>
              <a:spcAft>
                <a:spcPts val="0"/>
              </a:spcAft>
              <a:buClr>
                <a:srgbClr val="FFFFFF"/>
              </a:buClr>
              <a:buSzPts val="4300"/>
              <a:buFont typeface="IBM Plex Sans Medium"/>
              <a:buChar char="■"/>
              <a:defRPr sz="4300" i="1">
                <a:solidFill>
                  <a:srgbClr val="FFFFFF"/>
                </a:solidFill>
                <a:latin typeface="IBM Plex Sans Medium"/>
                <a:ea typeface="IBM Plex Sans Medium"/>
                <a:cs typeface="IBM Plex Sans Medium"/>
                <a:sym typeface="IBM Plex Sans Medium"/>
              </a:defRPr>
            </a:lvl3pPr>
            <a:lvl4pPr marL="1828800" lvl="3" indent="-501650" algn="l">
              <a:lnSpc>
                <a:spcPct val="100000"/>
              </a:lnSpc>
              <a:spcBef>
                <a:spcPts val="800"/>
              </a:spcBef>
              <a:spcAft>
                <a:spcPts val="0"/>
              </a:spcAft>
              <a:buClr>
                <a:srgbClr val="FFFFFF"/>
              </a:buClr>
              <a:buSzPts val="4300"/>
              <a:buFont typeface="IBM Plex Sans Medium"/>
              <a:buChar char="●"/>
              <a:defRPr sz="4300" i="1">
                <a:solidFill>
                  <a:srgbClr val="FFFFFF"/>
                </a:solidFill>
                <a:latin typeface="IBM Plex Sans Medium"/>
                <a:ea typeface="IBM Plex Sans Medium"/>
                <a:cs typeface="IBM Plex Sans Medium"/>
                <a:sym typeface="IBM Plex Sans Medium"/>
              </a:defRPr>
            </a:lvl4pPr>
            <a:lvl5pPr marL="2286000" lvl="4" indent="-501650" algn="l">
              <a:lnSpc>
                <a:spcPct val="100000"/>
              </a:lnSpc>
              <a:spcBef>
                <a:spcPts val="800"/>
              </a:spcBef>
              <a:spcAft>
                <a:spcPts val="0"/>
              </a:spcAft>
              <a:buClr>
                <a:srgbClr val="FFFFFF"/>
              </a:buClr>
              <a:buSzPts val="4300"/>
              <a:buFont typeface="IBM Plex Sans Medium"/>
              <a:buChar char="○"/>
              <a:defRPr sz="4300" i="1">
                <a:solidFill>
                  <a:srgbClr val="FFFFFF"/>
                </a:solidFill>
                <a:latin typeface="IBM Plex Sans Medium"/>
                <a:ea typeface="IBM Plex Sans Medium"/>
                <a:cs typeface="IBM Plex Sans Medium"/>
                <a:sym typeface="IBM Plex Sans Medium"/>
              </a:defRPr>
            </a:lvl5pPr>
            <a:lvl6pPr marL="2743200" lvl="5" indent="-501650" algn="l">
              <a:lnSpc>
                <a:spcPct val="100000"/>
              </a:lnSpc>
              <a:spcBef>
                <a:spcPts val="800"/>
              </a:spcBef>
              <a:spcAft>
                <a:spcPts val="0"/>
              </a:spcAft>
              <a:buClr>
                <a:srgbClr val="FFFFFF"/>
              </a:buClr>
              <a:buSzPts val="4300"/>
              <a:buFont typeface="IBM Plex Sans Medium"/>
              <a:buChar char="■"/>
              <a:defRPr sz="4300" i="1">
                <a:solidFill>
                  <a:srgbClr val="FFFFFF"/>
                </a:solidFill>
                <a:latin typeface="IBM Plex Sans Medium"/>
                <a:ea typeface="IBM Plex Sans Medium"/>
                <a:cs typeface="IBM Plex Sans Medium"/>
                <a:sym typeface="IBM Plex Sans Medium"/>
              </a:defRPr>
            </a:lvl6pPr>
            <a:lvl7pPr marL="3200400" lvl="6" indent="-501650" algn="l">
              <a:lnSpc>
                <a:spcPct val="100000"/>
              </a:lnSpc>
              <a:spcBef>
                <a:spcPts val="800"/>
              </a:spcBef>
              <a:spcAft>
                <a:spcPts val="0"/>
              </a:spcAft>
              <a:buClr>
                <a:srgbClr val="FFFFFF"/>
              </a:buClr>
              <a:buSzPts val="4300"/>
              <a:buFont typeface="IBM Plex Sans Medium"/>
              <a:buChar char="●"/>
              <a:defRPr sz="4300" i="1">
                <a:solidFill>
                  <a:srgbClr val="FFFFFF"/>
                </a:solidFill>
                <a:latin typeface="IBM Plex Sans Medium"/>
                <a:ea typeface="IBM Plex Sans Medium"/>
                <a:cs typeface="IBM Plex Sans Medium"/>
                <a:sym typeface="IBM Plex Sans Medium"/>
              </a:defRPr>
            </a:lvl7pPr>
            <a:lvl8pPr marL="3657600" lvl="7" indent="-501650" algn="l">
              <a:lnSpc>
                <a:spcPct val="100000"/>
              </a:lnSpc>
              <a:spcBef>
                <a:spcPts val="800"/>
              </a:spcBef>
              <a:spcAft>
                <a:spcPts val="0"/>
              </a:spcAft>
              <a:buClr>
                <a:srgbClr val="FFFFFF"/>
              </a:buClr>
              <a:buSzPts val="4300"/>
              <a:buFont typeface="IBM Plex Sans Medium"/>
              <a:buChar char="○"/>
              <a:defRPr sz="4300" i="1">
                <a:solidFill>
                  <a:srgbClr val="FFFFFF"/>
                </a:solidFill>
                <a:latin typeface="IBM Plex Sans Medium"/>
                <a:ea typeface="IBM Plex Sans Medium"/>
                <a:cs typeface="IBM Plex Sans Medium"/>
                <a:sym typeface="IBM Plex Sans Medium"/>
              </a:defRPr>
            </a:lvl8pPr>
            <a:lvl9pPr marL="4114800" lvl="8" indent="-501650" algn="l">
              <a:lnSpc>
                <a:spcPct val="100000"/>
              </a:lnSpc>
              <a:spcBef>
                <a:spcPts val="800"/>
              </a:spcBef>
              <a:spcAft>
                <a:spcPts val="800"/>
              </a:spcAft>
              <a:buClr>
                <a:srgbClr val="FFFFFF"/>
              </a:buClr>
              <a:buSzPts val="4300"/>
              <a:buFont typeface="IBM Plex Sans Medium"/>
              <a:buChar char="■"/>
              <a:defRPr sz="4300" i="1">
                <a:solidFill>
                  <a:srgbClr val="FFFFFF"/>
                </a:solidFill>
                <a:latin typeface="IBM Plex Sans Medium"/>
                <a:ea typeface="IBM Plex Sans Medium"/>
                <a:cs typeface="IBM Plex Sans Medium"/>
                <a:sym typeface="IBM Plex Sans Medium"/>
              </a:defRPr>
            </a:lvl9pPr>
          </a:lstStyle>
          <a:p>
            <a:endParaRPr/>
          </a:p>
        </p:txBody>
      </p:sp>
      <p:sp>
        <p:nvSpPr>
          <p:cNvPr id="234" name="Google Shape;234;p26"/>
          <p:cNvSpPr txBox="1">
            <a:spLocks noGrp="1"/>
          </p:cNvSpPr>
          <p:nvPr>
            <p:ph type="sldNum" idx="12"/>
          </p:nvPr>
        </p:nvSpPr>
        <p:spPr>
          <a:xfrm>
            <a:off x="304800" y="6291472"/>
            <a:ext cx="493200" cy="3348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1900"/>
              <a:buFont typeface="Arial"/>
              <a:buNone/>
              <a:defRPr sz="1900" b="1" i="0" u="none" strike="noStrike" cap="none">
                <a:solidFill>
                  <a:schemeClr val="lt1"/>
                </a:solidFill>
                <a:latin typeface="IBM Plex Serif"/>
                <a:ea typeface="IBM Plex Serif"/>
                <a:cs typeface="IBM Plex Serif"/>
                <a:sym typeface="IBM Plex Serif"/>
              </a:defRPr>
            </a:lvl1pPr>
            <a:lvl2pPr marL="0" marR="0" lvl="1" indent="0" algn="l">
              <a:lnSpc>
                <a:spcPct val="100000"/>
              </a:lnSpc>
              <a:spcBef>
                <a:spcPts val="0"/>
              </a:spcBef>
              <a:spcAft>
                <a:spcPts val="0"/>
              </a:spcAft>
              <a:buClr>
                <a:srgbClr val="000000"/>
              </a:buClr>
              <a:buSzPts val="1900"/>
              <a:buFont typeface="Arial"/>
              <a:buNone/>
              <a:defRPr sz="1900" b="1" i="0" u="none" strike="noStrike" cap="none">
                <a:solidFill>
                  <a:schemeClr val="lt1"/>
                </a:solidFill>
                <a:latin typeface="IBM Plex Serif"/>
                <a:ea typeface="IBM Plex Serif"/>
                <a:cs typeface="IBM Plex Serif"/>
                <a:sym typeface="IBM Plex Serif"/>
              </a:defRPr>
            </a:lvl2pPr>
            <a:lvl3pPr marL="0" marR="0" lvl="2" indent="0" algn="l">
              <a:lnSpc>
                <a:spcPct val="100000"/>
              </a:lnSpc>
              <a:spcBef>
                <a:spcPts val="0"/>
              </a:spcBef>
              <a:spcAft>
                <a:spcPts val="0"/>
              </a:spcAft>
              <a:buClr>
                <a:srgbClr val="000000"/>
              </a:buClr>
              <a:buSzPts val="1900"/>
              <a:buFont typeface="Arial"/>
              <a:buNone/>
              <a:defRPr sz="1900" b="1" i="0" u="none" strike="noStrike" cap="none">
                <a:solidFill>
                  <a:schemeClr val="lt1"/>
                </a:solidFill>
                <a:latin typeface="IBM Plex Serif"/>
                <a:ea typeface="IBM Plex Serif"/>
                <a:cs typeface="IBM Plex Serif"/>
                <a:sym typeface="IBM Plex Serif"/>
              </a:defRPr>
            </a:lvl3pPr>
            <a:lvl4pPr marL="0" marR="0" lvl="3" indent="0" algn="l">
              <a:lnSpc>
                <a:spcPct val="100000"/>
              </a:lnSpc>
              <a:spcBef>
                <a:spcPts val="0"/>
              </a:spcBef>
              <a:spcAft>
                <a:spcPts val="0"/>
              </a:spcAft>
              <a:buClr>
                <a:srgbClr val="000000"/>
              </a:buClr>
              <a:buSzPts val="1900"/>
              <a:buFont typeface="Arial"/>
              <a:buNone/>
              <a:defRPr sz="1900" b="1" i="0" u="none" strike="noStrike" cap="none">
                <a:solidFill>
                  <a:schemeClr val="lt1"/>
                </a:solidFill>
                <a:latin typeface="IBM Plex Serif"/>
                <a:ea typeface="IBM Plex Serif"/>
                <a:cs typeface="IBM Plex Serif"/>
                <a:sym typeface="IBM Plex Serif"/>
              </a:defRPr>
            </a:lvl4pPr>
            <a:lvl5pPr marL="0" marR="0" lvl="4" indent="0" algn="l">
              <a:lnSpc>
                <a:spcPct val="100000"/>
              </a:lnSpc>
              <a:spcBef>
                <a:spcPts val="0"/>
              </a:spcBef>
              <a:spcAft>
                <a:spcPts val="0"/>
              </a:spcAft>
              <a:buClr>
                <a:srgbClr val="000000"/>
              </a:buClr>
              <a:buSzPts val="1900"/>
              <a:buFont typeface="Arial"/>
              <a:buNone/>
              <a:defRPr sz="1900" b="1" i="0" u="none" strike="noStrike" cap="none">
                <a:solidFill>
                  <a:schemeClr val="lt1"/>
                </a:solidFill>
                <a:latin typeface="IBM Plex Serif"/>
                <a:ea typeface="IBM Plex Serif"/>
                <a:cs typeface="IBM Plex Serif"/>
                <a:sym typeface="IBM Plex Serif"/>
              </a:defRPr>
            </a:lvl5pPr>
            <a:lvl6pPr marL="0" marR="0" lvl="5" indent="0" algn="l">
              <a:lnSpc>
                <a:spcPct val="100000"/>
              </a:lnSpc>
              <a:spcBef>
                <a:spcPts val="0"/>
              </a:spcBef>
              <a:spcAft>
                <a:spcPts val="0"/>
              </a:spcAft>
              <a:buClr>
                <a:srgbClr val="000000"/>
              </a:buClr>
              <a:buSzPts val="1900"/>
              <a:buFont typeface="Arial"/>
              <a:buNone/>
              <a:defRPr sz="1900" b="1" i="0" u="none" strike="noStrike" cap="none">
                <a:solidFill>
                  <a:schemeClr val="lt1"/>
                </a:solidFill>
                <a:latin typeface="IBM Plex Serif"/>
                <a:ea typeface="IBM Plex Serif"/>
                <a:cs typeface="IBM Plex Serif"/>
                <a:sym typeface="IBM Plex Serif"/>
              </a:defRPr>
            </a:lvl6pPr>
            <a:lvl7pPr marL="0" marR="0" lvl="6" indent="0" algn="l">
              <a:lnSpc>
                <a:spcPct val="100000"/>
              </a:lnSpc>
              <a:spcBef>
                <a:spcPts val="0"/>
              </a:spcBef>
              <a:spcAft>
                <a:spcPts val="0"/>
              </a:spcAft>
              <a:buClr>
                <a:srgbClr val="000000"/>
              </a:buClr>
              <a:buSzPts val="1900"/>
              <a:buFont typeface="Arial"/>
              <a:buNone/>
              <a:defRPr sz="1900" b="1" i="0" u="none" strike="noStrike" cap="none">
                <a:solidFill>
                  <a:schemeClr val="lt1"/>
                </a:solidFill>
                <a:latin typeface="IBM Plex Serif"/>
                <a:ea typeface="IBM Plex Serif"/>
                <a:cs typeface="IBM Plex Serif"/>
                <a:sym typeface="IBM Plex Serif"/>
              </a:defRPr>
            </a:lvl7pPr>
            <a:lvl8pPr marL="0" marR="0" lvl="7" indent="0" algn="l">
              <a:lnSpc>
                <a:spcPct val="100000"/>
              </a:lnSpc>
              <a:spcBef>
                <a:spcPts val="0"/>
              </a:spcBef>
              <a:spcAft>
                <a:spcPts val="0"/>
              </a:spcAft>
              <a:buClr>
                <a:srgbClr val="000000"/>
              </a:buClr>
              <a:buSzPts val="1900"/>
              <a:buFont typeface="Arial"/>
              <a:buNone/>
              <a:defRPr sz="1900" b="1" i="0" u="none" strike="noStrike" cap="none">
                <a:solidFill>
                  <a:schemeClr val="lt1"/>
                </a:solidFill>
                <a:latin typeface="IBM Plex Serif"/>
                <a:ea typeface="IBM Plex Serif"/>
                <a:cs typeface="IBM Plex Serif"/>
                <a:sym typeface="IBM Plex Serif"/>
              </a:defRPr>
            </a:lvl8pPr>
            <a:lvl9pPr marL="0" marR="0" lvl="8" indent="0" algn="l">
              <a:lnSpc>
                <a:spcPct val="100000"/>
              </a:lnSpc>
              <a:spcBef>
                <a:spcPts val="0"/>
              </a:spcBef>
              <a:spcAft>
                <a:spcPts val="0"/>
              </a:spcAft>
              <a:buClr>
                <a:srgbClr val="000000"/>
              </a:buClr>
              <a:buSzPts val="1900"/>
              <a:buFont typeface="Arial"/>
              <a:buNone/>
              <a:defRPr sz="1900" b="1" i="0" u="none" strike="noStrike" cap="none">
                <a:solidFill>
                  <a:schemeClr val="lt1"/>
                </a:solidFill>
                <a:latin typeface="IBM Plex Serif"/>
                <a:ea typeface="IBM Plex Serif"/>
                <a:cs typeface="IBM Plex Serif"/>
                <a:sym typeface="IBM Plex Serif"/>
              </a:defRPr>
            </a:lvl9pPr>
          </a:lstStyle>
          <a:p>
            <a:pPr marL="0" lvl="0" indent="0" algn="l" rtl="0">
              <a:spcBef>
                <a:spcPts val="0"/>
              </a:spcBef>
              <a:spcAft>
                <a:spcPts val="0"/>
              </a:spcAft>
              <a:buNone/>
            </a:pPr>
            <a:fld id="{00000000-1234-1234-1234-123412341234}" type="slidenum">
              <a:rPr lang="en-US"/>
              <a:t>‹#›</a:t>
            </a:fld>
            <a:endParaRPr/>
          </a:p>
        </p:txBody>
      </p:sp>
      <p:pic>
        <p:nvPicPr>
          <p:cNvPr id="235" name="Google Shape;235;p26"/>
          <p:cNvPicPr preferRelativeResize="0"/>
          <p:nvPr/>
        </p:nvPicPr>
        <p:blipFill rotWithShape="1">
          <a:blip r:embed="rId2">
            <a:alphaModFix/>
          </a:blip>
          <a:srcRect/>
          <a:stretch/>
        </p:blipFill>
        <p:spPr>
          <a:xfrm>
            <a:off x="10372000" y="5358367"/>
            <a:ext cx="1565766" cy="1242833"/>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 1 column over color">
  <p:cSld name="TITLE_AND_BODY_1">
    <p:bg>
      <p:bgPr>
        <a:gradFill>
          <a:gsLst>
            <a:gs pos="0">
              <a:schemeClr val="lt1"/>
            </a:gs>
            <a:gs pos="18000">
              <a:schemeClr val="lt1"/>
            </a:gs>
            <a:gs pos="39000">
              <a:schemeClr val="lt2"/>
            </a:gs>
            <a:gs pos="100000">
              <a:schemeClr val="lt2"/>
            </a:gs>
          </a:gsLst>
          <a:lin ang="10800025" scaled="0"/>
        </a:gradFill>
        <a:effectLst/>
      </p:bgPr>
    </p:bg>
    <p:spTree>
      <p:nvGrpSpPr>
        <p:cNvPr id="1" name="Shape 236"/>
        <p:cNvGrpSpPr/>
        <p:nvPr/>
      </p:nvGrpSpPr>
      <p:grpSpPr>
        <a:xfrm>
          <a:off x="0" y="0"/>
          <a:ext cx="0" cy="0"/>
          <a:chOff x="0" y="0"/>
          <a:chExt cx="0" cy="0"/>
        </a:xfrm>
      </p:grpSpPr>
      <p:sp>
        <p:nvSpPr>
          <p:cNvPr id="237" name="Google Shape;237;p27"/>
          <p:cNvSpPr/>
          <p:nvPr/>
        </p:nvSpPr>
        <p:spPr>
          <a:xfrm flipH="1">
            <a:off x="5464831" y="0"/>
            <a:ext cx="2804700" cy="6858000"/>
          </a:xfrm>
          <a:prstGeom prst="parallelogram">
            <a:avLst>
              <a:gd name="adj" fmla="val 46349"/>
            </a:avLst>
          </a:prstGeom>
          <a:gradFill>
            <a:gsLst>
              <a:gs pos="0">
                <a:schemeClr val="lt1"/>
              </a:gs>
              <a:gs pos="76000">
                <a:srgbClr val="FFFFFF">
                  <a:alpha val="0"/>
                </a:srgbClr>
              </a:gs>
              <a:gs pos="100000">
                <a:srgbClr val="FFFFFF">
                  <a:alpha val="0"/>
                </a:srgbClr>
              </a:gs>
            </a:gsLst>
            <a:lin ang="16198662" scaled="0"/>
          </a:gra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38" name="Google Shape;238;p27"/>
          <p:cNvSpPr/>
          <p:nvPr/>
        </p:nvSpPr>
        <p:spPr>
          <a:xfrm>
            <a:off x="4863331" y="0"/>
            <a:ext cx="2804700" cy="6858000"/>
          </a:xfrm>
          <a:prstGeom prst="parallelogram">
            <a:avLst>
              <a:gd name="adj" fmla="val 46349"/>
            </a:avLst>
          </a:prstGeom>
          <a:gradFill>
            <a:gsLst>
              <a:gs pos="0">
                <a:schemeClr val="lt1"/>
              </a:gs>
              <a:gs pos="100000">
                <a:srgbClr val="FFFFFF">
                  <a:alpha val="0"/>
                </a:srgbClr>
              </a:gs>
            </a:gsLst>
            <a:lin ang="5400700" scaled="0"/>
          </a:gra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grpSp>
        <p:nvGrpSpPr>
          <p:cNvPr id="239" name="Google Shape;239;p27"/>
          <p:cNvGrpSpPr/>
          <p:nvPr/>
        </p:nvGrpSpPr>
        <p:grpSpPr>
          <a:xfrm>
            <a:off x="3447967" y="-867"/>
            <a:ext cx="3784795" cy="6860495"/>
            <a:chOff x="-650" y="-650"/>
            <a:chExt cx="2838667" cy="5145500"/>
          </a:xfrm>
        </p:grpSpPr>
        <p:sp>
          <p:nvSpPr>
            <p:cNvPr id="240" name="Google Shape;240;p27"/>
            <p:cNvSpPr/>
            <p:nvPr/>
          </p:nvSpPr>
          <p:spPr>
            <a:xfrm flipH="1">
              <a:off x="734417" y="0"/>
              <a:ext cx="2103600" cy="5143500"/>
            </a:xfrm>
            <a:prstGeom prst="parallelogram">
              <a:avLst>
                <a:gd name="adj" fmla="val 75274"/>
              </a:avLst>
            </a:prstGeom>
            <a:gradFill>
              <a:gsLst>
                <a:gs pos="0">
                  <a:schemeClr val="dk1"/>
                </a:gs>
                <a:gs pos="13000">
                  <a:schemeClr val="dk1"/>
                </a:gs>
                <a:gs pos="55000">
                  <a:srgbClr val="27252C">
                    <a:alpha val="0"/>
                  </a:srgbClr>
                </a:gs>
                <a:gs pos="100000">
                  <a:srgbClr val="27252C">
                    <a:alpha val="0"/>
                  </a:srgbClr>
                </a:gs>
              </a:gsLst>
              <a:lin ang="11759844" scaled="0"/>
            </a:gra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41" name="Google Shape;241;p27"/>
            <p:cNvSpPr/>
            <p:nvPr/>
          </p:nvSpPr>
          <p:spPr>
            <a:xfrm>
              <a:off x="-650" y="-650"/>
              <a:ext cx="2492350" cy="5145500"/>
            </a:xfrm>
            <a:custGeom>
              <a:avLst/>
              <a:gdLst/>
              <a:ahLst/>
              <a:cxnLst/>
              <a:rect l="l" t="t" r="r" b="b"/>
              <a:pathLst>
                <a:path w="99694" h="205820" extrusionOk="0">
                  <a:moveTo>
                    <a:pt x="0" y="0"/>
                  </a:moveTo>
                  <a:lnTo>
                    <a:pt x="0" y="205820"/>
                  </a:lnTo>
                  <a:lnTo>
                    <a:pt x="99694" y="205820"/>
                  </a:lnTo>
                  <a:lnTo>
                    <a:pt x="60199" y="26"/>
                  </a:lnTo>
                  <a:close/>
                </a:path>
              </a:pathLst>
            </a:custGeom>
            <a:gradFill>
              <a:gsLst>
                <a:gs pos="0">
                  <a:schemeClr val="accent1"/>
                </a:gs>
                <a:gs pos="37000">
                  <a:schemeClr val="accent1"/>
                </a:gs>
                <a:gs pos="100000">
                  <a:schemeClr val="accent2"/>
                </a:gs>
              </a:gsLst>
              <a:lin ang="5400012" scaled="0"/>
            </a:gradFill>
            <a:ln>
              <a:noFill/>
            </a:ln>
            <a:effectLst>
              <a:outerShdw blurRad="314325" algn="bl" rotWithShape="0">
                <a:schemeClr val="dk1">
                  <a:alpha val="49800"/>
                </a:schemeClr>
              </a:outerShdw>
            </a:effectLst>
          </p:spPr>
        </p:sp>
      </p:grpSp>
      <p:grpSp>
        <p:nvGrpSpPr>
          <p:cNvPr id="242" name="Google Shape;242;p27"/>
          <p:cNvGrpSpPr/>
          <p:nvPr/>
        </p:nvGrpSpPr>
        <p:grpSpPr>
          <a:xfrm>
            <a:off x="86" y="-8766"/>
            <a:ext cx="6595258" cy="6871528"/>
            <a:chOff x="-2586625" y="-6575"/>
            <a:chExt cx="4946567" cy="5153775"/>
          </a:xfrm>
        </p:grpSpPr>
        <p:sp>
          <p:nvSpPr>
            <p:cNvPr id="243" name="Google Shape;243;p27"/>
            <p:cNvSpPr/>
            <p:nvPr/>
          </p:nvSpPr>
          <p:spPr>
            <a:xfrm>
              <a:off x="256342" y="0"/>
              <a:ext cx="2103600" cy="5143500"/>
            </a:xfrm>
            <a:prstGeom prst="parallelogram">
              <a:avLst>
                <a:gd name="adj" fmla="val 75274"/>
              </a:avLst>
            </a:prstGeom>
            <a:gradFill>
              <a:gsLst>
                <a:gs pos="0">
                  <a:schemeClr val="dk1"/>
                </a:gs>
                <a:gs pos="13000">
                  <a:schemeClr val="dk1"/>
                </a:gs>
                <a:gs pos="56000">
                  <a:srgbClr val="27252C">
                    <a:alpha val="0"/>
                  </a:srgbClr>
                </a:gs>
                <a:gs pos="100000">
                  <a:srgbClr val="27252C">
                    <a:alpha val="0"/>
                  </a:srgbClr>
                </a:gs>
              </a:gsLst>
              <a:lin ang="1080140" scaled="0"/>
            </a:gra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44" name="Google Shape;244;p27"/>
            <p:cNvSpPr/>
            <p:nvPr/>
          </p:nvSpPr>
          <p:spPr>
            <a:xfrm>
              <a:off x="-2586625" y="-6575"/>
              <a:ext cx="4640050" cy="5153775"/>
            </a:xfrm>
            <a:custGeom>
              <a:avLst/>
              <a:gdLst/>
              <a:ahLst/>
              <a:cxnLst/>
              <a:rect l="l" t="t" r="r" b="b"/>
              <a:pathLst>
                <a:path w="185602" h="206151" extrusionOk="0">
                  <a:moveTo>
                    <a:pt x="263" y="206151"/>
                  </a:moveTo>
                  <a:lnTo>
                    <a:pt x="0" y="0"/>
                  </a:lnTo>
                  <a:lnTo>
                    <a:pt x="185602" y="263"/>
                  </a:lnTo>
                  <a:lnTo>
                    <a:pt x="146098" y="206089"/>
                  </a:lnTo>
                  <a:close/>
                </a:path>
              </a:pathLst>
            </a:custGeom>
            <a:gradFill>
              <a:gsLst>
                <a:gs pos="0">
                  <a:schemeClr val="accent1"/>
                </a:gs>
                <a:gs pos="100000">
                  <a:schemeClr val="accent2"/>
                </a:gs>
              </a:gsLst>
              <a:lin ang="16200038" scaled="0"/>
            </a:gradFill>
            <a:ln>
              <a:noFill/>
            </a:ln>
            <a:effectLst>
              <a:outerShdw blurRad="314325" algn="bl" rotWithShape="0">
                <a:schemeClr val="accent6">
                  <a:alpha val="49800"/>
                </a:schemeClr>
              </a:outerShdw>
            </a:effectLst>
          </p:spPr>
        </p:sp>
      </p:grpSp>
      <p:sp>
        <p:nvSpPr>
          <p:cNvPr id="245" name="Google Shape;245;p27"/>
          <p:cNvSpPr txBox="1">
            <a:spLocks noGrp="1"/>
          </p:cNvSpPr>
          <p:nvPr>
            <p:ph type="title"/>
          </p:nvPr>
        </p:nvSpPr>
        <p:spPr>
          <a:xfrm>
            <a:off x="679133" y="1114667"/>
            <a:ext cx="4785600" cy="5283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5600"/>
              <a:buNone/>
              <a:defRPr sz="5600">
                <a:solidFill>
                  <a:schemeClr val="lt1"/>
                </a:solidFill>
              </a:defRPr>
            </a:lvl1pPr>
            <a:lvl2pPr lvl="1" algn="l">
              <a:lnSpc>
                <a:spcPct val="90000"/>
              </a:lnSpc>
              <a:spcBef>
                <a:spcPts val="0"/>
              </a:spcBef>
              <a:spcAft>
                <a:spcPts val="0"/>
              </a:spcAft>
              <a:buClr>
                <a:schemeClr val="lt1"/>
              </a:buClr>
              <a:buSzPts val="3700"/>
              <a:buNone/>
              <a:defRPr>
                <a:solidFill>
                  <a:schemeClr val="lt1"/>
                </a:solidFill>
              </a:defRPr>
            </a:lvl2pPr>
            <a:lvl3pPr lvl="2" algn="l">
              <a:lnSpc>
                <a:spcPct val="90000"/>
              </a:lnSpc>
              <a:spcBef>
                <a:spcPts val="0"/>
              </a:spcBef>
              <a:spcAft>
                <a:spcPts val="0"/>
              </a:spcAft>
              <a:buClr>
                <a:schemeClr val="lt1"/>
              </a:buClr>
              <a:buSzPts val="3700"/>
              <a:buNone/>
              <a:defRPr>
                <a:solidFill>
                  <a:schemeClr val="lt1"/>
                </a:solidFill>
              </a:defRPr>
            </a:lvl3pPr>
            <a:lvl4pPr lvl="3" algn="l">
              <a:lnSpc>
                <a:spcPct val="90000"/>
              </a:lnSpc>
              <a:spcBef>
                <a:spcPts val="0"/>
              </a:spcBef>
              <a:spcAft>
                <a:spcPts val="0"/>
              </a:spcAft>
              <a:buClr>
                <a:schemeClr val="lt1"/>
              </a:buClr>
              <a:buSzPts val="3700"/>
              <a:buNone/>
              <a:defRPr>
                <a:solidFill>
                  <a:schemeClr val="lt1"/>
                </a:solidFill>
              </a:defRPr>
            </a:lvl4pPr>
            <a:lvl5pPr lvl="4" algn="l">
              <a:lnSpc>
                <a:spcPct val="90000"/>
              </a:lnSpc>
              <a:spcBef>
                <a:spcPts val="0"/>
              </a:spcBef>
              <a:spcAft>
                <a:spcPts val="0"/>
              </a:spcAft>
              <a:buClr>
                <a:schemeClr val="lt1"/>
              </a:buClr>
              <a:buSzPts val="3700"/>
              <a:buNone/>
              <a:defRPr>
                <a:solidFill>
                  <a:schemeClr val="lt1"/>
                </a:solidFill>
              </a:defRPr>
            </a:lvl5pPr>
            <a:lvl6pPr lvl="5" algn="l">
              <a:lnSpc>
                <a:spcPct val="90000"/>
              </a:lnSpc>
              <a:spcBef>
                <a:spcPts val="0"/>
              </a:spcBef>
              <a:spcAft>
                <a:spcPts val="0"/>
              </a:spcAft>
              <a:buClr>
                <a:schemeClr val="lt1"/>
              </a:buClr>
              <a:buSzPts val="3700"/>
              <a:buNone/>
              <a:defRPr>
                <a:solidFill>
                  <a:schemeClr val="lt1"/>
                </a:solidFill>
              </a:defRPr>
            </a:lvl6pPr>
            <a:lvl7pPr lvl="6" algn="l">
              <a:lnSpc>
                <a:spcPct val="90000"/>
              </a:lnSpc>
              <a:spcBef>
                <a:spcPts val="0"/>
              </a:spcBef>
              <a:spcAft>
                <a:spcPts val="0"/>
              </a:spcAft>
              <a:buClr>
                <a:schemeClr val="lt1"/>
              </a:buClr>
              <a:buSzPts val="3700"/>
              <a:buNone/>
              <a:defRPr>
                <a:solidFill>
                  <a:schemeClr val="lt1"/>
                </a:solidFill>
              </a:defRPr>
            </a:lvl7pPr>
            <a:lvl8pPr lvl="7" algn="l">
              <a:lnSpc>
                <a:spcPct val="90000"/>
              </a:lnSpc>
              <a:spcBef>
                <a:spcPts val="0"/>
              </a:spcBef>
              <a:spcAft>
                <a:spcPts val="0"/>
              </a:spcAft>
              <a:buClr>
                <a:schemeClr val="lt1"/>
              </a:buClr>
              <a:buSzPts val="3700"/>
              <a:buNone/>
              <a:defRPr>
                <a:solidFill>
                  <a:schemeClr val="lt1"/>
                </a:solidFill>
              </a:defRPr>
            </a:lvl8pPr>
            <a:lvl9pPr lvl="8" algn="l">
              <a:lnSpc>
                <a:spcPct val="90000"/>
              </a:lnSpc>
              <a:spcBef>
                <a:spcPts val="0"/>
              </a:spcBef>
              <a:spcAft>
                <a:spcPts val="0"/>
              </a:spcAft>
              <a:buClr>
                <a:schemeClr val="lt1"/>
              </a:buClr>
              <a:buSzPts val="3700"/>
              <a:buNone/>
              <a:defRPr>
                <a:solidFill>
                  <a:schemeClr val="lt1"/>
                </a:solidFill>
              </a:defRPr>
            </a:lvl9pPr>
          </a:lstStyle>
          <a:p>
            <a:endParaRPr/>
          </a:p>
        </p:txBody>
      </p:sp>
      <p:sp>
        <p:nvSpPr>
          <p:cNvPr id="246" name="Google Shape;246;p27"/>
          <p:cNvSpPr txBox="1">
            <a:spLocks noGrp="1"/>
          </p:cNvSpPr>
          <p:nvPr>
            <p:ph type="body" idx="1"/>
          </p:nvPr>
        </p:nvSpPr>
        <p:spPr>
          <a:xfrm>
            <a:off x="679133" y="2008467"/>
            <a:ext cx="4246800" cy="3811500"/>
          </a:xfrm>
          <a:prstGeom prst="rect">
            <a:avLst/>
          </a:prstGeom>
          <a:noFill/>
          <a:ln>
            <a:noFill/>
          </a:ln>
        </p:spPr>
        <p:txBody>
          <a:bodyPr spcFirstLastPara="1" wrap="square" lIns="0" tIns="0" rIns="0" bIns="0" anchor="t" anchorCtr="0">
            <a:noAutofit/>
          </a:bodyPr>
          <a:lstStyle>
            <a:lvl1pPr marL="457200" lvl="0" indent="-412750" algn="l">
              <a:lnSpc>
                <a:spcPct val="100000"/>
              </a:lnSpc>
              <a:spcBef>
                <a:spcPts val="0"/>
              </a:spcBef>
              <a:spcAft>
                <a:spcPts val="0"/>
              </a:spcAft>
              <a:buSzPts val="2900"/>
              <a:buChar char="▸"/>
              <a:defRPr sz="2900"/>
            </a:lvl1pPr>
            <a:lvl2pPr marL="914400" lvl="1" indent="-412750" algn="l">
              <a:lnSpc>
                <a:spcPct val="100000"/>
              </a:lnSpc>
              <a:spcBef>
                <a:spcPts val="800"/>
              </a:spcBef>
              <a:spcAft>
                <a:spcPts val="0"/>
              </a:spcAft>
              <a:buSzPts val="2900"/>
              <a:buChar char="▹"/>
              <a:defRPr sz="2900"/>
            </a:lvl2pPr>
            <a:lvl3pPr marL="1371600" lvl="2" indent="-412750" algn="l">
              <a:lnSpc>
                <a:spcPct val="100000"/>
              </a:lnSpc>
              <a:spcBef>
                <a:spcPts val="800"/>
              </a:spcBef>
              <a:spcAft>
                <a:spcPts val="0"/>
              </a:spcAft>
              <a:buSzPts val="2900"/>
              <a:buChar char="■"/>
              <a:defRPr sz="2900"/>
            </a:lvl3pPr>
            <a:lvl4pPr marL="1828800" lvl="3" indent="-412750" algn="l">
              <a:lnSpc>
                <a:spcPct val="100000"/>
              </a:lnSpc>
              <a:spcBef>
                <a:spcPts val="800"/>
              </a:spcBef>
              <a:spcAft>
                <a:spcPts val="0"/>
              </a:spcAft>
              <a:buSzPts val="2900"/>
              <a:buChar char="●"/>
              <a:defRPr sz="2900"/>
            </a:lvl4pPr>
            <a:lvl5pPr marL="2286000" lvl="4" indent="-412750" algn="l">
              <a:lnSpc>
                <a:spcPct val="100000"/>
              </a:lnSpc>
              <a:spcBef>
                <a:spcPts val="800"/>
              </a:spcBef>
              <a:spcAft>
                <a:spcPts val="0"/>
              </a:spcAft>
              <a:buSzPts val="2900"/>
              <a:buChar char="○"/>
              <a:defRPr sz="2900"/>
            </a:lvl5pPr>
            <a:lvl6pPr marL="2743200" lvl="5" indent="-412750" algn="l">
              <a:lnSpc>
                <a:spcPct val="100000"/>
              </a:lnSpc>
              <a:spcBef>
                <a:spcPts val="800"/>
              </a:spcBef>
              <a:spcAft>
                <a:spcPts val="0"/>
              </a:spcAft>
              <a:buSzPts val="2900"/>
              <a:buChar char="■"/>
              <a:defRPr sz="2900"/>
            </a:lvl6pPr>
            <a:lvl7pPr marL="3200400" lvl="6" indent="-412750" algn="l">
              <a:lnSpc>
                <a:spcPct val="100000"/>
              </a:lnSpc>
              <a:spcBef>
                <a:spcPts val="800"/>
              </a:spcBef>
              <a:spcAft>
                <a:spcPts val="0"/>
              </a:spcAft>
              <a:buSzPts val="2900"/>
              <a:buChar char="●"/>
              <a:defRPr sz="2900"/>
            </a:lvl7pPr>
            <a:lvl8pPr marL="3657600" lvl="7" indent="-412750" algn="l">
              <a:lnSpc>
                <a:spcPct val="100000"/>
              </a:lnSpc>
              <a:spcBef>
                <a:spcPts val="800"/>
              </a:spcBef>
              <a:spcAft>
                <a:spcPts val="0"/>
              </a:spcAft>
              <a:buSzPts val="2900"/>
              <a:buChar char="○"/>
              <a:defRPr sz="2900"/>
            </a:lvl8pPr>
            <a:lvl9pPr marL="4114800" lvl="8" indent="-412750" algn="l">
              <a:lnSpc>
                <a:spcPct val="100000"/>
              </a:lnSpc>
              <a:spcBef>
                <a:spcPts val="800"/>
              </a:spcBef>
              <a:spcAft>
                <a:spcPts val="800"/>
              </a:spcAft>
              <a:buSzPts val="2900"/>
              <a:buChar char="■"/>
              <a:defRPr sz="2900"/>
            </a:lvl9pPr>
          </a:lstStyle>
          <a:p>
            <a:endParaRPr/>
          </a:p>
        </p:txBody>
      </p:sp>
      <p:sp>
        <p:nvSpPr>
          <p:cNvPr id="247" name="Google Shape;247;p27"/>
          <p:cNvSpPr txBox="1">
            <a:spLocks noGrp="1"/>
          </p:cNvSpPr>
          <p:nvPr>
            <p:ph type="sldNum" idx="12"/>
          </p:nvPr>
        </p:nvSpPr>
        <p:spPr>
          <a:xfrm>
            <a:off x="304800" y="6291472"/>
            <a:ext cx="493200" cy="3348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1900"/>
              <a:buFont typeface="Arial"/>
              <a:buNone/>
              <a:defRPr sz="1900" b="1" i="0" u="none" strike="noStrike" cap="none">
                <a:solidFill>
                  <a:schemeClr val="lt1"/>
                </a:solidFill>
                <a:latin typeface="IBM Plex Serif"/>
                <a:ea typeface="IBM Plex Serif"/>
                <a:cs typeface="IBM Plex Serif"/>
                <a:sym typeface="IBM Plex Serif"/>
              </a:defRPr>
            </a:lvl1pPr>
            <a:lvl2pPr marL="0" marR="0" lvl="1" indent="0" algn="l">
              <a:lnSpc>
                <a:spcPct val="100000"/>
              </a:lnSpc>
              <a:spcBef>
                <a:spcPts val="0"/>
              </a:spcBef>
              <a:spcAft>
                <a:spcPts val="0"/>
              </a:spcAft>
              <a:buClr>
                <a:srgbClr val="000000"/>
              </a:buClr>
              <a:buSzPts val="1900"/>
              <a:buFont typeface="Arial"/>
              <a:buNone/>
              <a:defRPr sz="1900" b="1" i="0" u="none" strike="noStrike" cap="none">
                <a:solidFill>
                  <a:schemeClr val="lt1"/>
                </a:solidFill>
                <a:latin typeface="IBM Plex Serif"/>
                <a:ea typeface="IBM Plex Serif"/>
                <a:cs typeface="IBM Plex Serif"/>
                <a:sym typeface="IBM Plex Serif"/>
              </a:defRPr>
            </a:lvl2pPr>
            <a:lvl3pPr marL="0" marR="0" lvl="2" indent="0" algn="l">
              <a:lnSpc>
                <a:spcPct val="100000"/>
              </a:lnSpc>
              <a:spcBef>
                <a:spcPts val="0"/>
              </a:spcBef>
              <a:spcAft>
                <a:spcPts val="0"/>
              </a:spcAft>
              <a:buClr>
                <a:srgbClr val="000000"/>
              </a:buClr>
              <a:buSzPts val="1900"/>
              <a:buFont typeface="Arial"/>
              <a:buNone/>
              <a:defRPr sz="1900" b="1" i="0" u="none" strike="noStrike" cap="none">
                <a:solidFill>
                  <a:schemeClr val="lt1"/>
                </a:solidFill>
                <a:latin typeface="IBM Plex Serif"/>
                <a:ea typeface="IBM Plex Serif"/>
                <a:cs typeface="IBM Plex Serif"/>
                <a:sym typeface="IBM Plex Serif"/>
              </a:defRPr>
            </a:lvl3pPr>
            <a:lvl4pPr marL="0" marR="0" lvl="3" indent="0" algn="l">
              <a:lnSpc>
                <a:spcPct val="100000"/>
              </a:lnSpc>
              <a:spcBef>
                <a:spcPts val="0"/>
              </a:spcBef>
              <a:spcAft>
                <a:spcPts val="0"/>
              </a:spcAft>
              <a:buClr>
                <a:srgbClr val="000000"/>
              </a:buClr>
              <a:buSzPts val="1900"/>
              <a:buFont typeface="Arial"/>
              <a:buNone/>
              <a:defRPr sz="1900" b="1" i="0" u="none" strike="noStrike" cap="none">
                <a:solidFill>
                  <a:schemeClr val="lt1"/>
                </a:solidFill>
                <a:latin typeface="IBM Plex Serif"/>
                <a:ea typeface="IBM Plex Serif"/>
                <a:cs typeface="IBM Plex Serif"/>
                <a:sym typeface="IBM Plex Serif"/>
              </a:defRPr>
            </a:lvl4pPr>
            <a:lvl5pPr marL="0" marR="0" lvl="4" indent="0" algn="l">
              <a:lnSpc>
                <a:spcPct val="100000"/>
              </a:lnSpc>
              <a:spcBef>
                <a:spcPts val="0"/>
              </a:spcBef>
              <a:spcAft>
                <a:spcPts val="0"/>
              </a:spcAft>
              <a:buClr>
                <a:srgbClr val="000000"/>
              </a:buClr>
              <a:buSzPts val="1900"/>
              <a:buFont typeface="Arial"/>
              <a:buNone/>
              <a:defRPr sz="1900" b="1" i="0" u="none" strike="noStrike" cap="none">
                <a:solidFill>
                  <a:schemeClr val="lt1"/>
                </a:solidFill>
                <a:latin typeface="IBM Plex Serif"/>
                <a:ea typeface="IBM Plex Serif"/>
                <a:cs typeface="IBM Plex Serif"/>
                <a:sym typeface="IBM Plex Serif"/>
              </a:defRPr>
            </a:lvl5pPr>
            <a:lvl6pPr marL="0" marR="0" lvl="5" indent="0" algn="l">
              <a:lnSpc>
                <a:spcPct val="100000"/>
              </a:lnSpc>
              <a:spcBef>
                <a:spcPts val="0"/>
              </a:spcBef>
              <a:spcAft>
                <a:spcPts val="0"/>
              </a:spcAft>
              <a:buClr>
                <a:srgbClr val="000000"/>
              </a:buClr>
              <a:buSzPts val="1900"/>
              <a:buFont typeface="Arial"/>
              <a:buNone/>
              <a:defRPr sz="1900" b="1" i="0" u="none" strike="noStrike" cap="none">
                <a:solidFill>
                  <a:schemeClr val="lt1"/>
                </a:solidFill>
                <a:latin typeface="IBM Plex Serif"/>
                <a:ea typeface="IBM Plex Serif"/>
                <a:cs typeface="IBM Plex Serif"/>
                <a:sym typeface="IBM Plex Serif"/>
              </a:defRPr>
            </a:lvl6pPr>
            <a:lvl7pPr marL="0" marR="0" lvl="6" indent="0" algn="l">
              <a:lnSpc>
                <a:spcPct val="100000"/>
              </a:lnSpc>
              <a:spcBef>
                <a:spcPts val="0"/>
              </a:spcBef>
              <a:spcAft>
                <a:spcPts val="0"/>
              </a:spcAft>
              <a:buClr>
                <a:srgbClr val="000000"/>
              </a:buClr>
              <a:buSzPts val="1900"/>
              <a:buFont typeface="Arial"/>
              <a:buNone/>
              <a:defRPr sz="1900" b="1" i="0" u="none" strike="noStrike" cap="none">
                <a:solidFill>
                  <a:schemeClr val="lt1"/>
                </a:solidFill>
                <a:latin typeface="IBM Plex Serif"/>
                <a:ea typeface="IBM Plex Serif"/>
                <a:cs typeface="IBM Plex Serif"/>
                <a:sym typeface="IBM Plex Serif"/>
              </a:defRPr>
            </a:lvl7pPr>
            <a:lvl8pPr marL="0" marR="0" lvl="7" indent="0" algn="l">
              <a:lnSpc>
                <a:spcPct val="100000"/>
              </a:lnSpc>
              <a:spcBef>
                <a:spcPts val="0"/>
              </a:spcBef>
              <a:spcAft>
                <a:spcPts val="0"/>
              </a:spcAft>
              <a:buClr>
                <a:srgbClr val="000000"/>
              </a:buClr>
              <a:buSzPts val="1900"/>
              <a:buFont typeface="Arial"/>
              <a:buNone/>
              <a:defRPr sz="1900" b="1" i="0" u="none" strike="noStrike" cap="none">
                <a:solidFill>
                  <a:schemeClr val="lt1"/>
                </a:solidFill>
                <a:latin typeface="IBM Plex Serif"/>
                <a:ea typeface="IBM Plex Serif"/>
                <a:cs typeface="IBM Plex Serif"/>
                <a:sym typeface="IBM Plex Serif"/>
              </a:defRPr>
            </a:lvl8pPr>
            <a:lvl9pPr marL="0" marR="0" lvl="8" indent="0" algn="l">
              <a:lnSpc>
                <a:spcPct val="100000"/>
              </a:lnSpc>
              <a:spcBef>
                <a:spcPts val="0"/>
              </a:spcBef>
              <a:spcAft>
                <a:spcPts val="0"/>
              </a:spcAft>
              <a:buClr>
                <a:srgbClr val="000000"/>
              </a:buClr>
              <a:buSzPts val="1900"/>
              <a:buFont typeface="Arial"/>
              <a:buNone/>
              <a:defRPr sz="1900" b="1" i="0" u="none" strike="noStrike" cap="none">
                <a:solidFill>
                  <a:schemeClr val="lt1"/>
                </a:solidFill>
                <a:latin typeface="IBM Plex Serif"/>
                <a:ea typeface="IBM Plex Serif"/>
                <a:cs typeface="IBM Plex Serif"/>
                <a:sym typeface="IBM Plex Serif"/>
              </a:defRPr>
            </a:lvl9pPr>
          </a:lstStyle>
          <a:p>
            <a:pPr marL="0" lvl="0" indent="0" algn="l" rtl="0">
              <a:spcBef>
                <a:spcPts val="0"/>
              </a:spcBef>
              <a:spcAft>
                <a:spcPts val="0"/>
              </a:spcAft>
              <a:buNone/>
            </a:pPr>
            <a:fld id="{00000000-1234-1234-1234-123412341234}" type="slidenum">
              <a:rPr lang="en-US"/>
              <a:t>‹#›</a:t>
            </a:fld>
            <a:endParaRPr/>
          </a:p>
        </p:txBody>
      </p:sp>
      <p:pic>
        <p:nvPicPr>
          <p:cNvPr id="248" name="Google Shape;248;p27"/>
          <p:cNvPicPr preferRelativeResize="0"/>
          <p:nvPr/>
        </p:nvPicPr>
        <p:blipFill rotWithShape="1">
          <a:blip r:embed="rId2">
            <a:alphaModFix/>
          </a:blip>
          <a:srcRect/>
          <a:stretch/>
        </p:blipFill>
        <p:spPr>
          <a:xfrm>
            <a:off x="10372000" y="5358367"/>
            <a:ext cx="1565766" cy="1242833"/>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 3 columns">
  <p:cSld name="TITLE_AND_TWO_COLUMNS_1">
    <p:spTree>
      <p:nvGrpSpPr>
        <p:cNvPr id="1" name="Shape 249"/>
        <p:cNvGrpSpPr/>
        <p:nvPr/>
      </p:nvGrpSpPr>
      <p:grpSpPr>
        <a:xfrm>
          <a:off x="0" y="0"/>
          <a:ext cx="0" cy="0"/>
          <a:chOff x="0" y="0"/>
          <a:chExt cx="0" cy="0"/>
        </a:xfrm>
      </p:grpSpPr>
      <p:grpSp>
        <p:nvGrpSpPr>
          <p:cNvPr id="250" name="Google Shape;250;p28"/>
          <p:cNvGrpSpPr/>
          <p:nvPr/>
        </p:nvGrpSpPr>
        <p:grpSpPr>
          <a:xfrm>
            <a:off x="798114" y="0"/>
            <a:ext cx="3314998" cy="6857829"/>
            <a:chOff x="1511923" y="0"/>
            <a:chExt cx="2486311" cy="5143500"/>
          </a:xfrm>
        </p:grpSpPr>
        <p:sp>
          <p:nvSpPr>
            <p:cNvPr id="251" name="Google Shape;251;p28"/>
            <p:cNvSpPr/>
            <p:nvPr/>
          </p:nvSpPr>
          <p:spPr>
            <a:xfrm flipH="1">
              <a:off x="1894634" y="0"/>
              <a:ext cx="2103600" cy="5143500"/>
            </a:xfrm>
            <a:prstGeom prst="parallelogram">
              <a:avLst>
                <a:gd name="adj" fmla="val 75274"/>
              </a:avLst>
            </a:prstGeom>
            <a:gradFill>
              <a:gsLst>
                <a:gs pos="0">
                  <a:schemeClr val="dk1"/>
                </a:gs>
                <a:gs pos="13000">
                  <a:schemeClr val="dk1"/>
                </a:gs>
                <a:gs pos="55000">
                  <a:srgbClr val="27252C">
                    <a:alpha val="0"/>
                  </a:srgbClr>
                </a:gs>
                <a:gs pos="100000">
                  <a:srgbClr val="27252C">
                    <a:alpha val="0"/>
                  </a:srgbClr>
                </a:gs>
              </a:gsLst>
              <a:lin ang="11759844" scaled="0"/>
            </a:gra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52" name="Google Shape;252;p28"/>
            <p:cNvSpPr/>
            <p:nvPr/>
          </p:nvSpPr>
          <p:spPr>
            <a:xfrm flipH="1">
              <a:off x="1511923" y="0"/>
              <a:ext cx="2103600" cy="5143500"/>
            </a:xfrm>
            <a:prstGeom prst="parallelogram">
              <a:avLst>
                <a:gd name="adj" fmla="val 46349"/>
              </a:avLst>
            </a:prstGeom>
            <a:gradFill>
              <a:gsLst>
                <a:gs pos="0">
                  <a:schemeClr val="lt1"/>
                </a:gs>
                <a:gs pos="47000">
                  <a:schemeClr val="lt2"/>
                </a:gs>
                <a:gs pos="100000">
                  <a:schemeClr val="lt2"/>
                </a:gs>
              </a:gsLst>
              <a:lin ang="16200038" scaled="0"/>
            </a:gra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grpSp>
      <p:grpSp>
        <p:nvGrpSpPr>
          <p:cNvPr id="253" name="Google Shape;253;p28"/>
          <p:cNvGrpSpPr/>
          <p:nvPr/>
        </p:nvGrpSpPr>
        <p:grpSpPr>
          <a:xfrm>
            <a:off x="501529" y="0"/>
            <a:ext cx="3101314" cy="6857829"/>
            <a:chOff x="1060873" y="0"/>
            <a:chExt cx="2326044" cy="5143500"/>
          </a:xfrm>
        </p:grpSpPr>
        <p:sp>
          <p:nvSpPr>
            <p:cNvPr id="254" name="Google Shape;254;p28"/>
            <p:cNvSpPr/>
            <p:nvPr/>
          </p:nvSpPr>
          <p:spPr>
            <a:xfrm>
              <a:off x="1283317" y="0"/>
              <a:ext cx="2103600" cy="5143500"/>
            </a:xfrm>
            <a:prstGeom prst="parallelogram">
              <a:avLst>
                <a:gd name="adj" fmla="val 75274"/>
              </a:avLst>
            </a:prstGeom>
            <a:gradFill>
              <a:gsLst>
                <a:gs pos="0">
                  <a:schemeClr val="dk1"/>
                </a:gs>
                <a:gs pos="13000">
                  <a:schemeClr val="dk1"/>
                </a:gs>
                <a:gs pos="56000">
                  <a:srgbClr val="27252C">
                    <a:alpha val="0"/>
                  </a:srgbClr>
                </a:gs>
                <a:gs pos="100000">
                  <a:srgbClr val="27252C">
                    <a:alpha val="0"/>
                  </a:srgbClr>
                </a:gs>
              </a:gsLst>
              <a:lin ang="1080140" scaled="0"/>
            </a:gra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55" name="Google Shape;255;p28"/>
            <p:cNvSpPr/>
            <p:nvPr/>
          </p:nvSpPr>
          <p:spPr>
            <a:xfrm>
              <a:off x="1060873" y="0"/>
              <a:ext cx="2103600" cy="5143500"/>
            </a:xfrm>
            <a:prstGeom prst="parallelogram">
              <a:avLst>
                <a:gd name="adj" fmla="val 46349"/>
              </a:avLst>
            </a:prstGeom>
            <a:gradFill>
              <a:gsLst>
                <a:gs pos="0">
                  <a:schemeClr val="lt1"/>
                </a:gs>
                <a:gs pos="47000">
                  <a:schemeClr val="lt2"/>
                </a:gs>
                <a:gs pos="100000">
                  <a:schemeClr val="lt2"/>
                </a:gs>
              </a:gsLst>
              <a:lin ang="5400012" scaled="0"/>
            </a:gradFill>
            <a:ln>
              <a:noFill/>
            </a:ln>
            <a:effectLst>
              <a:outerShdw blurRad="214313" algn="bl" rotWithShape="0">
                <a:srgbClr val="000000">
                  <a:alpha val="20000"/>
                </a:srgbClr>
              </a:outerShdw>
            </a:effectLst>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grpSp>
      <p:grpSp>
        <p:nvGrpSpPr>
          <p:cNvPr id="256" name="Google Shape;256;p28"/>
          <p:cNvGrpSpPr/>
          <p:nvPr/>
        </p:nvGrpSpPr>
        <p:grpSpPr>
          <a:xfrm>
            <a:off x="-15" y="0"/>
            <a:ext cx="3074212" cy="6859729"/>
            <a:chOff x="456100" y="0"/>
            <a:chExt cx="2305717" cy="5144925"/>
          </a:xfrm>
        </p:grpSpPr>
        <p:sp>
          <p:nvSpPr>
            <p:cNvPr id="257" name="Google Shape;257;p28"/>
            <p:cNvSpPr/>
            <p:nvPr/>
          </p:nvSpPr>
          <p:spPr>
            <a:xfrm flipH="1">
              <a:off x="658217" y="0"/>
              <a:ext cx="2103600" cy="5143500"/>
            </a:xfrm>
            <a:prstGeom prst="parallelogram">
              <a:avLst>
                <a:gd name="adj" fmla="val 75274"/>
              </a:avLst>
            </a:prstGeom>
            <a:gradFill>
              <a:gsLst>
                <a:gs pos="0">
                  <a:schemeClr val="dk1"/>
                </a:gs>
                <a:gs pos="13000">
                  <a:schemeClr val="dk1"/>
                </a:gs>
                <a:gs pos="55000">
                  <a:srgbClr val="27252C">
                    <a:alpha val="0"/>
                  </a:srgbClr>
                </a:gs>
                <a:gs pos="100000">
                  <a:srgbClr val="27252C">
                    <a:alpha val="0"/>
                  </a:srgbClr>
                </a:gs>
              </a:gsLst>
              <a:lin ang="11759844" scaled="0"/>
            </a:gra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58" name="Google Shape;258;p28"/>
            <p:cNvSpPr/>
            <p:nvPr/>
          </p:nvSpPr>
          <p:spPr>
            <a:xfrm>
              <a:off x="456100" y="0"/>
              <a:ext cx="2035600" cy="5144925"/>
            </a:xfrm>
            <a:custGeom>
              <a:avLst/>
              <a:gdLst/>
              <a:ahLst/>
              <a:cxnLst/>
              <a:rect l="l" t="t" r="r" b="b"/>
              <a:pathLst>
                <a:path w="81424" h="205797" extrusionOk="0">
                  <a:moveTo>
                    <a:pt x="72" y="0"/>
                  </a:moveTo>
                  <a:lnTo>
                    <a:pt x="0" y="205797"/>
                  </a:lnTo>
                  <a:lnTo>
                    <a:pt x="81424" y="205794"/>
                  </a:lnTo>
                  <a:lnTo>
                    <a:pt x="41929" y="0"/>
                  </a:lnTo>
                  <a:close/>
                </a:path>
              </a:pathLst>
            </a:custGeom>
            <a:gradFill>
              <a:gsLst>
                <a:gs pos="0">
                  <a:schemeClr val="accent1"/>
                </a:gs>
                <a:gs pos="37000">
                  <a:schemeClr val="accent1"/>
                </a:gs>
                <a:gs pos="100000">
                  <a:schemeClr val="accent2"/>
                </a:gs>
              </a:gsLst>
              <a:lin ang="5400012" scaled="0"/>
            </a:gradFill>
            <a:ln>
              <a:noFill/>
            </a:ln>
            <a:effectLst>
              <a:outerShdw blurRad="314325" algn="bl" rotWithShape="0">
                <a:schemeClr val="dk1">
                  <a:alpha val="49800"/>
                </a:schemeClr>
              </a:outerShdw>
            </a:effectLst>
          </p:spPr>
        </p:sp>
      </p:grpSp>
      <p:grpSp>
        <p:nvGrpSpPr>
          <p:cNvPr id="259" name="Google Shape;259;p28"/>
          <p:cNvGrpSpPr/>
          <p:nvPr/>
        </p:nvGrpSpPr>
        <p:grpSpPr>
          <a:xfrm>
            <a:off x="-8" y="0"/>
            <a:ext cx="2843185" cy="6860195"/>
            <a:chOff x="227500" y="0"/>
            <a:chExt cx="2132442" cy="5145275"/>
          </a:xfrm>
        </p:grpSpPr>
        <p:sp>
          <p:nvSpPr>
            <p:cNvPr id="260" name="Google Shape;260;p28"/>
            <p:cNvSpPr/>
            <p:nvPr/>
          </p:nvSpPr>
          <p:spPr>
            <a:xfrm>
              <a:off x="256342" y="0"/>
              <a:ext cx="2103600" cy="5143500"/>
            </a:xfrm>
            <a:prstGeom prst="parallelogram">
              <a:avLst>
                <a:gd name="adj" fmla="val 75274"/>
              </a:avLst>
            </a:prstGeom>
            <a:gradFill>
              <a:gsLst>
                <a:gs pos="0">
                  <a:schemeClr val="dk1"/>
                </a:gs>
                <a:gs pos="13000">
                  <a:schemeClr val="dk1"/>
                </a:gs>
                <a:gs pos="56000">
                  <a:srgbClr val="27252C">
                    <a:alpha val="0"/>
                  </a:srgbClr>
                </a:gs>
                <a:gs pos="100000">
                  <a:srgbClr val="27252C">
                    <a:alpha val="0"/>
                  </a:srgbClr>
                </a:gs>
              </a:gsLst>
              <a:lin ang="1080140" scaled="0"/>
            </a:gra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61" name="Google Shape;261;p28"/>
            <p:cNvSpPr/>
            <p:nvPr/>
          </p:nvSpPr>
          <p:spPr>
            <a:xfrm>
              <a:off x="227500" y="0"/>
              <a:ext cx="1825925" cy="5145275"/>
            </a:xfrm>
            <a:custGeom>
              <a:avLst/>
              <a:gdLst/>
              <a:ahLst/>
              <a:cxnLst/>
              <a:rect l="l" t="t" r="r" b="b"/>
              <a:pathLst>
                <a:path w="73037" h="205811" extrusionOk="0">
                  <a:moveTo>
                    <a:pt x="0" y="205797"/>
                  </a:moveTo>
                  <a:lnTo>
                    <a:pt x="44" y="0"/>
                  </a:lnTo>
                  <a:lnTo>
                    <a:pt x="73037" y="0"/>
                  </a:lnTo>
                  <a:lnTo>
                    <a:pt x="33572" y="205811"/>
                  </a:lnTo>
                  <a:close/>
                </a:path>
              </a:pathLst>
            </a:custGeom>
            <a:gradFill>
              <a:gsLst>
                <a:gs pos="0">
                  <a:schemeClr val="accent1"/>
                </a:gs>
                <a:gs pos="50000">
                  <a:schemeClr val="accent1"/>
                </a:gs>
                <a:gs pos="100000">
                  <a:schemeClr val="accent2"/>
                </a:gs>
              </a:gsLst>
              <a:lin ang="16200038" scaled="0"/>
            </a:gradFill>
            <a:ln>
              <a:noFill/>
            </a:ln>
            <a:effectLst>
              <a:outerShdw blurRad="314325" algn="bl" rotWithShape="0">
                <a:schemeClr val="accent6">
                  <a:alpha val="49800"/>
                </a:schemeClr>
              </a:outerShdw>
            </a:effectLst>
          </p:spPr>
        </p:sp>
      </p:grpSp>
      <p:sp>
        <p:nvSpPr>
          <p:cNvPr id="262" name="Google Shape;262;p28"/>
          <p:cNvSpPr txBox="1">
            <a:spLocks noGrp="1"/>
          </p:cNvSpPr>
          <p:nvPr>
            <p:ph type="title"/>
          </p:nvPr>
        </p:nvSpPr>
        <p:spPr>
          <a:xfrm>
            <a:off x="3608832" y="609600"/>
            <a:ext cx="7976400" cy="5283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4300"/>
              <a:buNone/>
              <a:defRPr/>
            </a:lvl1pPr>
            <a:lvl2pPr lvl="1" algn="l">
              <a:lnSpc>
                <a:spcPct val="90000"/>
              </a:lnSpc>
              <a:spcBef>
                <a:spcPts val="0"/>
              </a:spcBef>
              <a:spcAft>
                <a:spcPts val="0"/>
              </a:spcAft>
              <a:buSzPts val="3700"/>
              <a:buNone/>
              <a:defRPr/>
            </a:lvl2pPr>
            <a:lvl3pPr lvl="2" algn="l">
              <a:lnSpc>
                <a:spcPct val="90000"/>
              </a:lnSpc>
              <a:spcBef>
                <a:spcPts val="0"/>
              </a:spcBef>
              <a:spcAft>
                <a:spcPts val="0"/>
              </a:spcAft>
              <a:buSzPts val="3700"/>
              <a:buNone/>
              <a:defRPr/>
            </a:lvl3pPr>
            <a:lvl4pPr lvl="3" algn="l">
              <a:lnSpc>
                <a:spcPct val="90000"/>
              </a:lnSpc>
              <a:spcBef>
                <a:spcPts val="0"/>
              </a:spcBef>
              <a:spcAft>
                <a:spcPts val="0"/>
              </a:spcAft>
              <a:buSzPts val="3700"/>
              <a:buNone/>
              <a:defRPr/>
            </a:lvl4pPr>
            <a:lvl5pPr lvl="4" algn="l">
              <a:lnSpc>
                <a:spcPct val="90000"/>
              </a:lnSpc>
              <a:spcBef>
                <a:spcPts val="0"/>
              </a:spcBef>
              <a:spcAft>
                <a:spcPts val="0"/>
              </a:spcAft>
              <a:buSzPts val="3700"/>
              <a:buNone/>
              <a:defRPr/>
            </a:lvl5pPr>
            <a:lvl6pPr lvl="5" algn="l">
              <a:lnSpc>
                <a:spcPct val="90000"/>
              </a:lnSpc>
              <a:spcBef>
                <a:spcPts val="0"/>
              </a:spcBef>
              <a:spcAft>
                <a:spcPts val="0"/>
              </a:spcAft>
              <a:buSzPts val="3700"/>
              <a:buNone/>
              <a:defRPr/>
            </a:lvl6pPr>
            <a:lvl7pPr lvl="6" algn="l">
              <a:lnSpc>
                <a:spcPct val="90000"/>
              </a:lnSpc>
              <a:spcBef>
                <a:spcPts val="0"/>
              </a:spcBef>
              <a:spcAft>
                <a:spcPts val="0"/>
              </a:spcAft>
              <a:buSzPts val="3700"/>
              <a:buNone/>
              <a:defRPr/>
            </a:lvl7pPr>
            <a:lvl8pPr lvl="7" algn="l">
              <a:lnSpc>
                <a:spcPct val="90000"/>
              </a:lnSpc>
              <a:spcBef>
                <a:spcPts val="0"/>
              </a:spcBef>
              <a:spcAft>
                <a:spcPts val="0"/>
              </a:spcAft>
              <a:buSzPts val="3700"/>
              <a:buNone/>
              <a:defRPr/>
            </a:lvl8pPr>
            <a:lvl9pPr lvl="8" algn="l">
              <a:lnSpc>
                <a:spcPct val="90000"/>
              </a:lnSpc>
              <a:spcBef>
                <a:spcPts val="0"/>
              </a:spcBef>
              <a:spcAft>
                <a:spcPts val="0"/>
              </a:spcAft>
              <a:buSzPts val="3700"/>
              <a:buNone/>
              <a:defRPr/>
            </a:lvl9pPr>
          </a:lstStyle>
          <a:p>
            <a:endParaRPr/>
          </a:p>
        </p:txBody>
      </p:sp>
      <p:sp>
        <p:nvSpPr>
          <p:cNvPr id="263" name="Google Shape;263;p28"/>
          <p:cNvSpPr txBox="1">
            <a:spLocks noGrp="1"/>
          </p:cNvSpPr>
          <p:nvPr>
            <p:ph type="body" idx="1"/>
          </p:nvPr>
        </p:nvSpPr>
        <p:spPr>
          <a:xfrm>
            <a:off x="3969200" y="1584960"/>
            <a:ext cx="2269500" cy="3890400"/>
          </a:xfrm>
          <a:prstGeom prst="rect">
            <a:avLst/>
          </a:prstGeom>
          <a:noFill/>
          <a:ln>
            <a:noFill/>
          </a:ln>
        </p:spPr>
        <p:txBody>
          <a:bodyPr spcFirstLastPara="1" wrap="square" lIns="0" tIns="0" rIns="0" bIns="0" anchor="t" anchorCtr="0">
            <a:noAutofit/>
          </a:bodyPr>
          <a:lstStyle>
            <a:lvl1pPr marL="457200" lvl="0" indent="-374650" algn="l">
              <a:lnSpc>
                <a:spcPct val="100000"/>
              </a:lnSpc>
              <a:spcBef>
                <a:spcPts val="0"/>
              </a:spcBef>
              <a:spcAft>
                <a:spcPts val="0"/>
              </a:spcAft>
              <a:buSzPts val="2300"/>
              <a:buChar char="▸"/>
              <a:defRPr sz="2300"/>
            </a:lvl1pPr>
            <a:lvl2pPr marL="914400" lvl="1" indent="-374650" algn="l">
              <a:lnSpc>
                <a:spcPct val="100000"/>
              </a:lnSpc>
              <a:spcBef>
                <a:spcPts val="800"/>
              </a:spcBef>
              <a:spcAft>
                <a:spcPts val="0"/>
              </a:spcAft>
              <a:buSzPts val="2300"/>
              <a:buChar char="▹"/>
              <a:defRPr sz="2300"/>
            </a:lvl2pPr>
            <a:lvl3pPr marL="1371600" lvl="2" indent="-374650" algn="l">
              <a:lnSpc>
                <a:spcPct val="100000"/>
              </a:lnSpc>
              <a:spcBef>
                <a:spcPts val="800"/>
              </a:spcBef>
              <a:spcAft>
                <a:spcPts val="0"/>
              </a:spcAft>
              <a:buSzPts val="2300"/>
              <a:buChar char="■"/>
              <a:defRPr sz="2300"/>
            </a:lvl3pPr>
            <a:lvl4pPr marL="1828800" lvl="3" indent="-374650" algn="l">
              <a:lnSpc>
                <a:spcPct val="100000"/>
              </a:lnSpc>
              <a:spcBef>
                <a:spcPts val="800"/>
              </a:spcBef>
              <a:spcAft>
                <a:spcPts val="0"/>
              </a:spcAft>
              <a:buSzPts val="2300"/>
              <a:buChar char="●"/>
              <a:defRPr sz="2300"/>
            </a:lvl4pPr>
            <a:lvl5pPr marL="2286000" lvl="4" indent="-374650" algn="l">
              <a:lnSpc>
                <a:spcPct val="100000"/>
              </a:lnSpc>
              <a:spcBef>
                <a:spcPts val="800"/>
              </a:spcBef>
              <a:spcAft>
                <a:spcPts val="0"/>
              </a:spcAft>
              <a:buSzPts val="2300"/>
              <a:buChar char="○"/>
              <a:defRPr sz="2300"/>
            </a:lvl5pPr>
            <a:lvl6pPr marL="2743200" lvl="5" indent="-374650" algn="l">
              <a:lnSpc>
                <a:spcPct val="100000"/>
              </a:lnSpc>
              <a:spcBef>
                <a:spcPts val="800"/>
              </a:spcBef>
              <a:spcAft>
                <a:spcPts val="0"/>
              </a:spcAft>
              <a:buSzPts val="2300"/>
              <a:buChar char="■"/>
              <a:defRPr sz="2300"/>
            </a:lvl6pPr>
            <a:lvl7pPr marL="3200400" lvl="6" indent="-374650" algn="l">
              <a:lnSpc>
                <a:spcPct val="100000"/>
              </a:lnSpc>
              <a:spcBef>
                <a:spcPts val="800"/>
              </a:spcBef>
              <a:spcAft>
                <a:spcPts val="0"/>
              </a:spcAft>
              <a:buSzPts val="2300"/>
              <a:buChar char="●"/>
              <a:defRPr sz="2300"/>
            </a:lvl7pPr>
            <a:lvl8pPr marL="3657600" lvl="7" indent="-374650" algn="l">
              <a:lnSpc>
                <a:spcPct val="100000"/>
              </a:lnSpc>
              <a:spcBef>
                <a:spcPts val="800"/>
              </a:spcBef>
              <a:spcAft>
                <a:spcPts val="0"/>
              </a:spcAft>
              <a:buSzPts val="2300"/>
              <a:buChar char="○"/>
              <a:defRPr sz="2300"/>
            </a:lvl8pPr>
            <a:lvl9pPr marL="4114800" lvl="8" indent="-374650" algn="l">
              <a:lnSpc>
                <a:spcPct val="100000"/>
              </a:lnSpc>
              <a:spcBef>
                <a:spcPts val="800"/>
              </a:spcBef>
              <a:spcAft>
                <a:spcPts val="800"/>
              </a:spcAft>
              <a:buSzPts val="2300"/>
              <a:buChar char="■"/>
              <a:defRPr sz="2300"/>
            </a:lvl9pPr>
          </a:lstStyle>
          <a:p>
            <a:endParaRPr/>
          </a:p>
        </p:txBody>
      </p:sp>
      <p:sp>
        <p:nvSpPr>
          <p:cNvPr id="264" name="Google Shape;264;p28"/>
          <p:cNvSpPr txBox="1">
            <a:spLocks noGrp="1"/>
          </p:cNvSpPr>
          <p:nvPr>
            <p:ph type="body" idx="2"/>
          </p:nvPr>
        </p:nvSpPr>
        <p:spPr>
          <a:xfrm>
            <a:off x="6477168" y="1584960"/>
            <a:ext cx="2269500" cy="3890400"/>
          </a:xfrm>
          <a:prstGeom prst="rect">
            <a:avLst/>
          </a:prstGeom>
          <a:noFill/>
          <a:ln>
            <a:noFill/>
          </a:ln>
        </p:spPr>
        <p:txBody>
          <a:bodyPr spcFirstLastPara="1" wrap="square" lIns="0" tIns="0" rIns="0" bIns="0" anchor="t" anchorCtr="0">
            <a:noAutofit/>
          </a:bodyPr>
          <a:lstStyle>
            <a:lvl1pPr marL="457200" lvl="0" indent="-374650" algn="l">
              <a:lnSpc>
                <a:spcPct val="100000"/>
              </a:lnSpc>
              <a:spcBef>
                <a:spcPts val="0"/>
              </a:spcBef>
              <a:spcAft>
                <a:spcPts val="0"/>
              </a:spcAft>
              <a:buSzPts val="2300"/>
              <a:buChar char="▸"/>
              <a:defRPr sz="2300"/>
            </a:lvl1pPr>
            <a:lvl2pPr marL="914400" lvl="1" indent="-374650" algn="l">
              <a:lnSpc>
                <a:spcPct val="100000"/>
              </a:lnSpc>
              <a:spcBef>
                <a:spcPts val="800"/>
              </a:spcBef>
              <a:spcAft>
                <a:spcPts val="0"/>
              </a:spcAft>
              <a:buSzPts val="2300"/>
              <a:buChar char="▹"/>
              <a:defRPr sz="2300"/>
            </a:lvl2pPr>
            <a:lvl3pPr marL="1371600" lvl="2" indent="-374650" algn="l">
              <a:lnSpc>
                <a:spcPct val="100000"/>
              </a:lnSpc>
              <a:spcBef>
                <a:spcPts val="800"/>
              </a:spcBef>
              <a:spcAft>
                <a:spcPts val="0"/>
              </a:spcAft>
              <a:buSzPts val="2300"/>
              <a:buChar char="■"/>
              <a:defRPr sz="2300"/>
            </a:lvl3pPr>
            <a:lvl4pPr marL="1828800" lvl="3" indent="-374650" algn="l">
              <a:lnSpc>
                <a:spcPct val="100000"/>
              </a:lnSpc>
              <a:spcBef>
                <a:spcPts val="800"/>
              </a:spcBef>
              <a:spcAft>
                <a:spcPts val="0"/>
              </a:spcAft>
              <a:buSzPts val="2300"/>
              <a:buChar char="●"/>
              <a:defRPr sz="2300"/>
            </a:lvl4pPr>
            <a:lvl5pPr marL="2286000" lvl="4" indent="-374650" algn="l">
              <a:lnSpc>
                <a:spcPct val="100000"/>
              </a:lnSpc>
              <a:spcBef>
                <a:spcPts val="800"/>
              </a:spcBef>
              <a:spcAft>
                <a:spcPts val="0"/>
              </a:spcAft>
              <a:buSzPts val="2300"/>
              <a:buChar char="○"/>
              <a:defRPr sz="2300"/>
            </a:lvl5pPr>
            <a:lvl6pPr marL="2743200" lvl="5" indent="-374650" algn="l">
              <a:lnSpc>
                <a:spcPct val="100000"/>
              </a:lnSpc>
              <a:spcBef>
                <a:spcPts val="800"/>
              </a:spcBef>
              <a:spcAft>
                <a:spcPts val="0"/>
              </a:spcAft>
              <a:buSzPts val="2300"/>
              <a:buChar char="■"/>
              <a:defRPr sz="2300"/>
            </a:lvl6pPr>
            <a:lvl7pPr marL="3200400" lvl="6" indent="-374650" algn="l">
              <a:lnSpc>
                <a:spcPct val="100000"/>
              </a:lnSpc>
              <a:spcBef>
                <a:spcPts val="800"/>
              </a:spcBef>
              <a:spcAft>
                <a:spcPts val="0"/>
              </a:spcAft>
              <a:buSzPts val="2300"/>
              <a:buChar char="●"/>
              <a:defRPr sz="2300"/>
            </a:lvl7pPr>
            <a:lvl8pPr marL="3657600" lvl="7" indent="-374650" algn="l">
              <a:lnSpc>
                <a:spcPct val="100000"/>
              </a:lnSpc>
              <a:spcBef>
                <a:spcPts val="800"/>
              </a:spcBef>
              <a:spcAft>
                <a:spcPts val="0"/>
              </a:spcAft>
              <a:buSzPts val="2300"/>
              <a:buChar char="○"/>
              <a:defRPr sz="2300"/>
            </a:lvl8pPr>
            <a:lvl9pPr marL="4114800" lvl="8" indent="-374650" algn="l">
              <a:lnSpc>
                <a:spcPct val="100000"/>
              </a:lnSpc>
              <a:spcBef>
                <a:spcPts val="800"/>
              </a:spcBef>
              <a:spcAft>
                <a:spcPts val="800"/>
              </a:spcAft>
              <a:buSzPts val="2300"/>
              <a:buChar char="■"/>
              <a:defRPr sz="2300"/>
            </a:lvl9pPr>
          </a:lstStyle>
          <a:p>
            <a:endParaRPr/>
          </a:p>
        </p:txBody>
      </p:sp>
      <p:sp>
        <p:nvSpPr>
          <p:cNvPr id="265" name="Google Shape;265;p28"/>
          <p:cNvSpPr txBox="1">
            <a:spLocks noGrp="1"/>
          </p:cNvSpPr>
          <p:nvPr>
            <p:ph type="body" idx="3"/>
          </p:nvPr>
        </p:nvSpPr>
        <p:spPr>
          <a:xfrm>
            <a:off x="8985135" y="1584960"/>
            <a:ext cx="2269500" cy="3890400"/>
          </a:xfrm>
          <a:prstGeom prst="rect">
            <a:avLst/>
          </a:prstGeom>
          <a:noFill/>
          <a:ln>
            <a:noFill/>
          </a:ln>
        </p:spPr>
        <p:txBody>
          <a:bodyPr spcFirstLastPara="1" wrap="square" lIns="0" tIns="0" rIns="0" bIns="0" anchor="t" anchorCtr="0">
            <a:noAutofit/>
          </a:bodyPr>
          <a:lstStyle>
            <a:lvl1pPr marL="457200" lvl="0" indent="-374650" algn="l">
              <a:lnSpc>
                <a:spcPct val="100000"/>
              </a:lnSpc>
              <a:spcBef>
                <a:spcPts val="0"/>
              </a:spcBef>
              <a:spcAft>
                <a:spcPts val="0"/>
              </a:spcAft>
              <a:buSzPts val="2300"/>
              <a:buChar char="▸"/>
              <a:defRPr sz="2300"/>
            </a:lvl1pPr>
            <a:lvl2pPr marL="914400" lvl="1" indent="-374650" algn="l">
              <a:lnSpc>
                <a:spcPct val="100000"/>
              </a:lnSpc>
              <a:spcBef>
                <a:spcPts val="800"/>
              </a:spcBef>
              <a:spcAft>
                <a:spcPts val="0"/>
              </a:spcAft>
              <a:buSzPts val="2300"/>
              <a:buChar char="▹"/>
              <a:defRPr sz="2300"/>
            </a:lvl2pPr>
            <a:lvl3pPr marL="1371600" lvl="2" indent="-374650" algn="l">
              <a:lnSpc>
                <a:spcPct val="100000"/>
              </a:lnSpc>
              <a:spcBef>
                <a:spcPts val="800"/>
              </a:spcBef>
              <a:spcAft>
                <a:spcPts val="0"/>
              </a:spcAft>
              <a:buSzPts val="2300"/>
              <a:buChar char="■"/>
              <a:defRPr sz="2300"/>
            </a:lvl3pPr>
            <a:lvl4pPr marL="1828800" lvl="3" indent="-374650" algn="l">
              <a:lnSpc>
                <a:spcPct val="100000"/>
              </a:lnSpc>
              <a:spcBef>
                <a:spcPts val="800"/>
              </a:spcBef>
              <a:spcAft>
                <a:spcPts val="0"/>
              </a:spcAft>
              <a:buSzPts val="2300"/>
              <a:buChar char="●"/>
              <a:defRPr sz="2300"/>
            </a:lvl4pPr>
            <a:lvl5pPr marL="2286000" lvl="4" indent="-374650" algn="l">
              <a:lnSpc>
                <a:spcPct val="100000"/>
              </a:lnSpc>
              <a:spcBef>
                <a:spcPts val="800"/>
              </a:spcBef>
              <a:spcAft>
                <a:spcPts val="0"/>
              </a:spcAft>
              <a:buSzPts val="2300"/>
              <a:buChar char="○"/>
              <a:defRPr sz="2300"/>
            </a:lvl5pPr>
            <a:lvl6pPr marL="2743200" lvl="5" indent="-374650" algn="l">
              <a:lnSpc>
                <a:spcPct val="100000"/>
              </a:lnSpc>
              <a:spcBef>
                <a:spcPts val="800"/>
              </a:spcBef>
              <a:spcAft>
                <a:spcPts val="0"/>
              </a:spcAft>
              <a:buSzPts val="2300"/>
              <a:buChar char="■"/>
              <a:defRPr sz="2300"/>
            </a:lvl6pPr>
            <a:lvl7pPr marL="3200400" lvl="6" indent="-374650" algn="l">
              <a:lnSpc>
                <a:spcPct val="100000"/>
              </a:lnSpc>
              <a:spcBef>
                <a:spcPts val="800"/>
              </a:spcBef>
              <a:spcAft>
                <a:spcPts val="0"/>
              </a:spcAft>
              <a:buSzPts val="2300"/>
              <a:buChar char="●"/>
              <a:defRPr sz="2300"/>
            </a:lvl7pPr>
            <a:lvl8pPr marL="3657600" lvl="7" indent="-374650" algn="l">
              <a:lnSpc>
                <a:spcPct val="100000"/>
              </a:lnSpc>
              <a:spcBef>
                <a:spcPts val="800"/>
              </a:spcBef>
              <a:spcAft>
                <a:spcPts val="0"/>
              </a:spcAft>
              <a:buSzPts val="2300"/>
              <a:buChar char="○"/>
              <a:defRPr sz="2300"/>
            </a:lvl8pPr>
            <a:lvl9pPr marL="4114800" lvl="8" indent="-374650" algn="l">
              <a:lnSpc>
                <a:spcPct val="100000"/>
              </a:lnSpc>
              <a:spcBef>
                <a:spcPts val="800"/>
              </a:spcBef>
              <a:spcAft>
                <a:spcPts val="800"/>
              </a:spcAft>
              <a:buSzPts val="2300"/>
              <a:buChar char="■"/>
              <a:defRPr sz="2300"/>
            </a:lvl9pPr>
          </a:lstStyle>
          <a:p>
            <a:endParaRPr/>
          </a:p>
        </p:txBody>
      </p:sp>
      <p:sp>
        <p:nvSpPr>
          <p:cNvPr id="266" name="Google Shape;266;p28"/>
          <p:cNvSpPr txBox="1">
            <a:spLocks noGrp="1"/>
          </p:cNvSpPr>
          <p:nvPr>
            <p:ph type="sldNum" idx="12"/>
          </p:nvPr>
        </p:nvSpPr>
        <p:spPr>
          <a:xfrm>
            <a:off x="304800" y="6291472"/>
            <a:ext cx="493200" cy="3348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1900"/>
              <a:buFont typeface="Arial"/>
              <a:buNone/>
              <a:defRPr sz="1900" b="1" i="0" u="none" strike="noStrike" cap="none">
                <a:solidFill>
                  <a:schemeClr val="lt1"/>
                </a:solidFill>
                <a:latin typeface="IBM Plex Serif"/>
                <a:ea typeface="IBM Plex Serif"/>
                <a:cs typeface="IBM Plex Serif"/>
                <a:sym typeface="IBM Plex Serif"/>
              </a:defRPr>
            </a:lvl1pPr>
            <a:lvl2pPr marL="0" marR="0" lvl="1" indent="0" algn="l">
              <a:lnSpc>
                <a:spcPct val="100000"/>
              </a:lnSpc>
              <a:spcBef>
                <a:spcPts val="0"/>
              </a:spcBef>
              <a:spcAft>
                <a:spcPts val="0"/>
              </a:spcAft>
              <a:buClr>
                <a:srgbClr val="000000"/>
              </a:buClr>
              <a:buSzPts val="1900"/>
              <a:buFont typeface="Arial"/>
              <a:buNone/>
              <a:defRPr sz="1900" b="1" i="0" u="none" strike="noStrike" cap="none">
                <a:solidFill>
                  <a:schemeClr val="lt1"/>
                </a:solidFill>
                <a:latin typeface="IBM Plex Serif"/>
                <a:ea typeface="IBM Plex Serif"/>
                <a:cs typeface="IBM Plex Serif"/>
                <a:sym typeface="IBM Plex Serif"/>
              </a:defRPr>
            </a:lvl2pPr>
            <a:lvl3pPr marL="0" marR="0" lvl="2" indent="0" algn="l">
              <a:lnSpc>
                <a:spcPct val="100000"/>
              </a:lnSpc>
              <a:spcBef>
                <a:spcPts val="0"/>
              </a:spcBef>
              <a:spcAft>
                <a:spcPts val="0"/>
              </a:spcAft>
              <a:buClr>
                <a:srgbClr val="000000"/>
              </a:buClr>
              <a:buSzPts val="1900"/>
              <a:buFont typeface="Arial"/>
              <a:buNone/>
              <a:defRPr sz="1900" b="1" i="0" u="none" strike="noStrike" cap="none">
                <a:solidFill>
                  <a:schemeClr val="lt1"/>
                </a:solidFill>
                <a:latin typeface="IBM Plex Serif"/>
                <a:ea typeface="IBM Plex Serif"/>
                <a:cs typeface="IBM Plex Serif"/>
                <a:sym typeface="IBM Plex Serif"/>
              </a:defRPr>
            </a:lvl3pPr>
            <a:lvl4pPr marL="0" marR="0" lvl="3" indent="0" algn="l">
              <a:lnSpc>
                <a:spcPct val="100000"/>
              </a:lnSpc>
              <a:spcBef>
                <a:spcPts val="0"/>
              </a:spcBef>
              <a:spcAft>
                <a:spcPts val="0"/>
              </a:spcAft>
              <a:buClr>
                <a:srgbClr val="000000"/>
              </a:buClr>
              <a:buSzPts val="1900"/>
              <a:buFont typeface="Arial"/>
              <a:buNone/>
              <a:defRPr sz="1900" b="1" i="0" u="none" strike="noStrike" cap="none">
                <a:solidFill>
                  <a:schemeClr val="lt1"/>
                </a:solidFill>
                <a:latin typeface="IBM Plex Serif"/>
                <a:ea typeface="IBM Plex Serif"/>
                <a:cs typeface="IBM Plex Serif"/>
                <a:sym typeface="IBM Plex Serif"/>
              </a:defRPr>
            </a:lvl4pPr>
            <a:lvl5pPr marL="0" marR="0" lvl="4" indent="0" algn="l">
              <a:lnSpc>
                <a:spcPct val="100000"/>
              </a:lnSpc>
              <a:spcBef>
                <a:spcPts val="0"/>
              </a:spcBef>
              <a:spcAft>
                <a:spcPts val="0"/>
              </a:spcAft>
              <a:buClr>
                <a:srgbClr val="000000"/>
              </a:buClr>
              <a:buSzPts val="1900"/>
              <a:buFont typeface="Arial"/>
              <a:buNone/>
              <a:defRPr sz="1900" b="1" i="0" u="none" strike="noStrike" cap="none">
                <a:solidFill>
                  <a:schemeClr val="lt1"/>
                </a:solidFill>
                <a:latin typeface="IBM Plex Serif"/>
                <a:ea typeface="IBM Plex Serif"/>
                <a:cs typeface="IBM Plex Serif"/>
                <a:sym typeface="IBM Plex Serif"/>
              </a:defRPr>
            </a:lvl5pPr>
            <a:lvl6pPr marL="0" marR="0" lvl="5" indent="0" algn="l">
              <a:lnSpc>
                <a:spcPct val="100000"/>
              </a:lnSpc>
              <a:spcBef>
                <a:spcPts val="0"/>
              </a:spcBef>
              <a:spcAft>
                <a:spcPts val="0"/>
              </a:spcAft>
              <a:buClr>
                <a:srgbClr val="000000"/>
              </a:buClr>
              <a:buSzPts val="1900"/>
              <a:buFont typeface="Arial"/>
              <a:buNone/>
              <a:defRPr sz="1900" b="1" i="0" u="none" strike="noStrike" cap="none">
                <a:solidFill>
                  <a:schemeClr val="lt1"/>
                </a:solidFill>
                <a:latin typeface="IBM Plex Serif"/>
                <a:ea typeface="IBM Plex Serif"/>
                <a:cs typeface="IBM Plex Serif"/>
                <a:sym typeface="IBM Plex Serif"/>
              </a:defRPr>
            </a:lvl6pPr>
            <a:lvl7pPr marL="0" marR="0" lvl="6" indent="0" algn="l">
              <a:lnSpc>
                <a:spcPct val="100000"/>
              </a:lnSpc>
              <a:spcBef>
                <a:spcPts val="0"/>
              </a:spcBef>
              <a:spcAft>
                <a:spcPts val="0"/>
              </a:spcAft>
              <a:buClr>
                <a:srgbClr val="000000"/>
              </a:buClr>
              <a:buSzPts val="1900"/>
              <a:buFont typeface="Arial"/>
              <a:buNone/>
              <a:defRPr sz="1900" b="1" i="0" u="none" strike="noStrike" cap="none">
                <a:solidFill>
                  <a:schemeClr val="lt1"/>
                </a:solidFill>
                <a:latin typeface="IBM Plex Serif"/>
                <a:ea typeface="IBM Plex Serif"/>
                <a:cs typeface="IBM Plex Serif"/>
                <a:sym typeface="IBM Plex Serif"/>
              </a:defRPr>
            </a:lvl7pPr>
            <a:lvl8pPr marL="0" marR="0" lvl="7" indent="0" algn="l">
              <a:lnSpc>
                <a:spcPct val="100000"/>
              </a:lnSpc>
              <a:spcBef>
                <a:spcPts val="0"/>
              </a:spcBef>
              <a:spcAft>
                <a:spcPts val="0"/>
              </a:spcAft>
              <a:buClr>
                <a:srgbClr val="000000"/>
              </a:buClr>
              <a:buSzPts val="1900"/>
              <a:buFont typeface="Arial"/>
              <a:buNone/>
              <a:defRPr sz="1900" b="1" i="0" u="none" strike="noStrike" cap="none">
                <a:solidFill>
                  <a:schemeClr val="lt1"/>
                </a:solidFill>
                <a:latin typeface="IBM Plex Serif"/>
                <a:ea typeface="IBM Plex Serif"/>
                <a:cs typeface="IBM Plex Serif"/>
                <a:sym typeface="IBM Plex Serif"/>
              </a:defRPr>
            </a:lvl8pPr>
            <a:lvl9pPr marL="0" marR="0" lvl="8" indent="0" algn="l">
              <a:lnSpc>
                <a:spcPct val="100000"/>
              </a:lnSpc>
              <a:spcBef>
                <a:spcPts val="0"/>
              </a:spcBef>
              <a:spcAft>
                <a:spcPts val="0"/>
              </a:spcAft>
              <a:buClr>
                <a:srgbClr val="000000"/>
              </a:buClr>
              <a:buSzPts val="1900"/>
              <a:buFont typeface="Arial"/>
              <a:buNone/>
              <a:defRPr sz="1900" b="1" i="0" u="none" strike="noStrike" cap="none">
                <a:solidFill>
                  <a:schemeClr val="lt1"/>
                </a:solidFill>
                <a:latin typeface="IBM Plex Serif"/>
                <a:ea typeface="IBM Plex Serif"/>
                <a:cs typeface="IBM Plex Serif"/>
                <a:sym typeface="IBM Plex Serif"/>
              </a:defRPr>
            </a:lvl9pPr>
          </a:lstStyle>
          <a:p>
            <a:pPr marL="0" lvl="0" indent="0" algn="l" rtl="0">
              <a:spcBef>
                <a:spcPts val="0"/>
              </a:spcBef>
              <a:spcAft>
                <a:spcPts val="0"/>
              </a:spcAft>
              <a:buNone/>
            </a:pPr>
            <a:fld id="{00000000-1234-1234-1234-123412341234}" type="slidenum">
              <a:rPr lang="en-US"/>
              <a:t>‹#›</a:t>
            </a:fld>
            <a:endParaRPr/>
          </a:p>
        </p:txBody>
      </p:sp>
      <p:pic>
        <p:nvPicPr>
          <p:cNvPr id="267" name="Google Shape;267;p28"/>
          <p:cNvPicPr preferRelativeResize="0"/>
          <p:nvPr/>
        </p:nvPicPr>
        <p:blipFill rotWithShape="1">
          <a:blip r:embed="rId2">
            <a:alphaModFix/>
          </a:blip>
          <a:srcRect l="426" r="436"/>
          <a:stretch/>
        </p:blipFill>
        <p:spPr>
          <a:xfrm>
            <a:off x="229021" y="252384"/>
            <a:ext cx="1565766" cy="1242833"/>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268"/>
        <p:cNvGrpSpPr/>
        <p:nvPr/>
      </p:nvGrpSpPr>
      <p:grpSpPr>
        <a:xfrm>
          <a:off x="0" y="0"/>
          <a:ext cx="0" cy="0"/>
          <a:chOff x="0" y="0"/>
          <a:chExt cx="0" cy="0"/>
        </a:xfrm>
      </p:grpSpPr>
      <p:grpSp>
        <p:nvGrpSpPr>
          <p:cNvPr id="269" name="Google Shape;269;p29"/>
          <p:cNvGrpSpPr/>
          <p:nvPr/>
        </p:nvGrpSpPr>
        <p:grpSpPr>
          <a:xfrm>
            <a:off x="798114" y="0"/>
            <a:ext cx="3314998" cy="6857829"/>
            <a:chOff x="1511923" y="0"/>
            <a:chExt cx="2486311" cy="5143500"/>
          </a:xfrm>
        </p:grpSpPr>
        <p:sp>
          <p:nvSpPr>
            <p:cNvPr id="270" name="Google Shape;270;p29"/>
            <p:cNvSpPr/>
            <p:nvPr/>
          </p:nvSpPr>
          <p:spPr>
            <a:xfrm flipH="1">
              <a:off x="1894634" y="0"/>
              <a:ext cx="2103600" cy="5143500"/>
            </a:xfrm>
            <a:prstGeom prst="parallelogram">
              <a:avLst>
                <a:gd name="adj" fmla="val 75274"/>
              </a:avLst>
            </a:prstGeom>
            <a:gradFill>
              <a:gsLst>
                <a:gs pos="0">
                  <a:schemeClr val="dk1"/>
                </a:gs>
                <a:gs pos="13000">
                  <a:schemeClr val="dk1"/>
                </a:gs>
                <a:gs pos="55000">
                  <a:srgbClr val="27252C">
                    <a:alpha val="0"/>
                  </a:srgbClr>
                </a:gs>
                <a:gs pos="100000">
                  <a:srgbClr val="27252C">
                    <a:alpha val="0"/>
                  </a:srgbClr>
                </a:gs>
              </a:gsLst>
              <a:lin ang="11759844" scaled="0"/>
            </a:gra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71" name="Google Shape;271;p29"/>
            <p:cNvSpPr/>
            <p:nvPr/>
          </p:nvSpPr>
          <p:spPr>
            <a:xfrm flipH="1">
              <a:off x="1511923" y="0"/>
              <a:ext cx="2103600" cy="5143500"/>
            </a:xfrm>
            <a:prstGeom prst="parallelogram">
              <a:avLst>
                <a:gd name="adj" fmla="val 46349"/>
              </a:avLst>
            </a:prstGeom>
            <a:gradFill>
              <a:gsLst>
                <a:gs pos="0">
                  <a:schemeClr val="lt1"/>
                </a:gs>
                <a:gs pos="47000">
                  <a:schemeClr val="lt2"/>
                </a:gs>
                <a:gs pos="100000">
                  <a:schemeClr val="lt2"/>
                </a:gs>
              </a:gsLst>
              <a:lin ang="16200038" scaled="0"/>
            </a:gra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grpSp>
      <p:grpSp>
        <p:nvGrpSpPr>
          <p:cNvPr id="272" name="Google Shape;272;p29"/>
          <p:cNvGrpSpPr/>
          <p:nvPr/>
        </p:nvGrpSpPr>
        <p:grpSpPr>
          <a:xfrm>
            <a:off x="501529" y="0"/>
            <a:ext cx="3101314" cy="6857829"/>
            <a:chOff x="1060873" y="0"/>
            <a:chExt cx="2326044" cy="5143500"/>
          </a:xfrm>
        </p:grpSpPr>
        <p:sp>
          <p:nvSpPr>
            <p:cNvPr id="273" name="Google Shape;273;p29"/>
            <p:cNvSpPr/>
            <p:nvPr/>
          </p:nvSpPr>
          <p:spPr>
            <a:xfrm>
              <a:off x="1283317" y="0"/>
              <a:ext cx="2103600" cy="5143500"/>
            </a:xfrm>
            <a:prstGeom prst="parallelogram">
              <a:avLst>
                <a:gd name="adj" fmla="val 75274"/>
              </a:avLst>
            </a:prstGeom>
            <a:gradFill>
              <a:gsLst>
                <a:gs pos="0">
                  <a:schemeClr val="dk1"/>
                </a:gs>
                <a:gs pos="13000">
                  <a:schemeClr val="dk1"/>
                </a:gs>
                <a:gs pos="56000">
                  <a:srgbClr val="27252C">
                    <a:alpha val="0"/>
                  </a:srgbClr>
                </a:gs>
                <a:gs pos="100000">
                  <a:srgbClr val="27252C">
                    <a:alpha val="0"/>
                  </a:srgbClr>
                </a:gs>
              </a:gsLst>
              <a:lin ang="1080140" scaled="0"/>
            </a:gra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74" name="Google Shape;274;p29"/>
            <p:cNvSpPr/>
            <p:nvPr/>
          </p:nvSpPr>
          <p:spPr>
            <a:xfrm>
              <a:off x="1060873" y="0"/>
              <a:ext cx="2103600" cy="5143500"/>
            </a:xfrm>
            <a:prstGeom prst="parallelogram">
              <a:avLst>
                <a:gd name="adj" fmla="val 46349"/>
              </a:avLst>
            </a:prstGeom>
            <a:gradFill>
              <a:gsLst>
                <a:gs pos="0">
                  <a:schemeClr val="lt1"/>
                </a:gs>
                <a:gs pos="47000">
                  <a:schemeClr val="lt2"/>
                </a:gs>
                <a:gs pos="100000">
                  <a:schemeClr val="lt2"/>
                </a:gs>
              </a:gsLst>
              <a:lin ang="5400012" scaled="0"/>
            </a:gradFill>
            <a:ln>
              <a:noFill/>
            </a:ln>
            <a:effectLst>
              <a:outerShdw blurRad="214313" algn="bl" rotWithShape="0">
                <a:srgbClr val="000000">
                  <a:alpha val="20000"/>
                </a:srgbClr>
              </a:outerShdw>
            </a:effectLst>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grpSp>
      <p:grpSp>
        <p:nvGrpSpPr>
          <p:cNvPr id="275" name="Google Shape;275;p29"/>
          <p:cNvGrpSpPr/>
          <p:nvPr/>
        </p:nvGrpSpPr>
        <p:grpSpPr>
          <a:xfrm>
            <a:off x="-15" y="0"/>
            <a:ext cx="3074212" cy="6859729"/>
            <a:chOff x="456100" y="0"/>
            <a:chExt cx="2305717" cy="5144925"/>
          </a:xfrm>
        </p:grpSpPr>
        <p:sp>
          <p:nvSpPr>
            <p:cNvPr id="276" name="Google Shape;276;p29"/>
            <p:cNvSpPr/>
            <p:nvPr/>
          </p:nvSpPr>
          <p:spPr>
            <a:xfrm flipH="1">
              <a:off x="658217" y="0"/>
              <a:ext cx="2103600" cy="5143500"/>
            </a:xfrm>
            <a:prstGeom prst="parallelogram">
              <a:avLst>
                <a:gd name="adj" fmla="val 75274"/>
              </a:avLst>
            </a:prstGeom>
            <a:gradFill>
              <a:gsLst>
                <a:gs pos="0">
                  <a:schemeClr val="dk1"/>
                </a:gs>
                <a:gs pos="13000">
                  <a:schemeClr val="dk1"/>
                </a:gs>
                <a:gs pos="55000">
                  <a:srgbClr val="27252C">
                    <a:alpha val="0"/>
                  </a:srgbClr>
                </a:gs>
                <a:gs pos="100000">
                  <a:srgbClr val="27252C">
                    <a:alpha val="0"/>
                  </a:srgbClr>
                </a:gs>
              </a:gsLst>
              <a:lin ang="11759844" scaled="0"/>
            </a:gra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77" name="Google Shape;277;p29"/>
            <p:cNvSpPr/>
            <p:nvPr/>
          </p:nvSpPr>
          <p:spPr>
            <a:xfrm>
              <a:off x="456100" y="0"/>
              <a:ext cx="2035600" cy="5144925"/>
            </a:xfrm>
            <a:custGeom>
              <a:avLst/>
              <a:gdLst/>
              <a:ahLst/>
              <a:cxnLst/>
              <a:rect l="l" t="t" r="r" b="b"/>
              <a:pathLst>
                <a:path w="81424" h="205797" extrusionOk="0">
                  <a:moveTo>
                    <a:pt x="72" y="0"/>
                  </a:moveTo>
                  <a:lnTo>
                    <a:pt x="0" y="205797"/>
                  </a:lnTo>
                  <a:lnTo>
                    <a:pt x="81424" y="205794"/>
                  </a:lnTo>
                  <a:lnTo>
                    <a:pt x="41929" y="0"/>
                  </a:lnTo>
                  <a:close/>
                </a:path>
              </a:pathLst>
            </a:custGeom>
            <a:gradFill>
              <a:gsLst>
                <a:gs pos="0">
                  <a:schemeClr val="accent1"/>
                </a:gs>
                <a:gs pos="37000">
                  <a:schemeClr val="accent1"/>
                </a:gs>
                <a:gs pos="100000">
                  <a:schemeClr val="accent2"/>
                </a:gs>
              </a:gsLst>
              <a:lin ang="5400012" scaled="0"/>
            </a:gradFill>
            <a:ln>
              <a:noFill/>
            </a:ln>
            <a:effectLst>
              <a:outerShdw blurRad="314325" algn="bl" rotWithShape="0">
                <a:schemeClr val="dk1">
                  <a:alpha val="49800"/>
                </a:schemeClr>
              </a:outerShdw>
            </a:effectLst>
          </p:spPr>
        </p:sp>
      </p:grpSp>
      <p:grpSp>
        <p:nvGrpSpPr>
          <p:cNvPr id="278" name="Google Shape;278;p29"/>
          <p:cNvGrpSpPr/>
          <p:nvPr/>
        </p:nvGrpSpPr>
        <p:grpSpPr>
          <a:xfrm>
            <a:off x="-8" y="0"/>
            <a:ext cx="2843185" cy="6860195"/>
            <a:chOff x="227500" y="0"/>
            <a:chExt cx="2132442" cy="5145275"/>
          </a:xfrm>
        </p:grpSpPr>
        <p:sp>
          <p:nvSpPr>
            <p:cNvPr id="279" name="Google Shape;279;p29"/>
            <p:cNvSpPr/>
            <p:nvPr/>
          </p:nvSpPr>
          <p:spPr>
            <a:xfrm>
              <a:off x="256342" y="0"/>
              <a:ext cx="2103600" cy="5143500"/>
            </a:xfrm>
            <a:prstGeom prst="parallelogram">
              <a:avLst>
                <a:gd name="adj" fmla="val 75274"/>
              </a:avLst>
            </a:prstGeom>
            <a:gradFill>
              <a:gsLst>
                <a:gs pos="0">
                  <a:schemeClr val="dk1"/>
                </a:gs>
                <a:gs pos="13000">
                  <a:schemeClr val="dk1"/>
                </a:gs>
                <a:gs pos="56000">
                  <a:srgbClr val="27252C">
                    <a:alpha val="0"/>
                  </a:srgbClr>
                </a:gs>
                <a:gs pos="100000">
                  <a:srgbClr val="27252C">
                    <a:alpha val="0"/>
                  </a:srgbClr>
                </a:gs>
              </a:gsLst>
              <a:lin ang="1080140" scaled="0"/>
            </a:gra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80" name="Google Shape;280;p29"/>
            <p:cNvSpPr/>
            <p:nvPr/>
          </p:nvSpPr>
          <p:spPr>
            <a:xfrm>
              <a:off x="227500" y="0"/>
              <a:ext cx="1825925" cy="5145275"/>
            </a:xfrm>
            <a:custGeom>
              <a:avLst/>
              <a:gdLst/>
              <a:ahLst/>
              <a:cxnLst/>
              <a:rect l="l" t="t" r="r" b="b"/>
              <a:pathLst>
                <a:path w="73037" h="205811" extrusionOk="0">
                  <a:moveTo>
                    <a:pt x="0" y="205797"/>
                  </a:moveTo>
                  <a:lnTo>
                    <a:pt x="44" y="0"/>
                  </a:lnTo>
                  <a:lnTo>
                    <a:pt x="73037" y="0"/>
                  </a:lnTo>
                  <a:lnTo>
                    <a:pt x="33572" y="205811"/>
                  </a:lnTo>
                  <a:close/>
                </a:path>
              </a:pathLst>
            </a:custGeom>
            <a:gradFill>
              <a:gsLst>
                <a:gs pos="0">
                  <a:schemeClr val="accent1"/>
                </a:gs>
                <a:gs pos="50000">
                  <a:schemeClr val="accent1"/>
                </a:gs>
                <a:gs pos="100000">
                  <a:schemeClr val="accent2"/>
                </a:gs>
              </a:gsLst>
              <a:lin ang="16200038" scaled="0"/>
            </a:gradFill>
            <a:ln>
              <a:noFill/>
            </a:ln>
            <a:effectLst>
              <a:outerShdw blurRad="314325" algn="bl" rotWithShape="0">
                <a:schemeClr val="accent6">
                  <a:alpha val="49800"/>
                </a:schemeClr>
              </a:outerShdw>
            </a:effectLst>
          </p:spPr>
        </p:sp>
      </p:grpSp>
      <p:sp>
        <p:nvSpPr>
          <p:cNvPr id="281" name="Google Shape;281;p29"/>
          <p:cNvSpPr txBox="1">
            <a:spLocks noGrp="1"/>
          </p:cNvSpPr>
          <p:nvPr>
            <p:ph type="body" idx="1"/>
          </p:nvPr>
        </p:nvSpPr>
        <p:spPr>
          <a:xfrm>
            <a:off x="3969200" y="5875067"/>
            <a:ext cx="7613100" cy="6927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500"/>
              </a:spcBef>
              <a:spcAft>
                <a:spcPts val="800"/>
              </a:spcAft>
              <a:buSzPts val="2400"/>
              <a:buNone/>
              <a:defRPr sz="2400"/>
            </a:lvl1pPr>
          </a:lstStyle>
          <a:p>
            <a:endParaRPr/>
          </a:p>
        </p:txBody>
      </p:sp>
      <p:sp>
        <p:nvSpPr>
          <p:cNvPr id="282" name="Google Shape;282;p29"/>
          <p:cNvSpPr txBox="1">
            <a:spLocks noGrp="1"/>
          </p:cNvSpPr>
          <p:nvPr>
            <p:ph type="sldNum" idx="12"/>
          </p:nvPr>
        </p:nvSpPr>
        <p:spPr>
          <a:xfrm>
            <a:off x="304800" y="6291472"/>
            <a:ext cx="493200" cy="3348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1900"/>
              <a:buFont typeface="Arial"/>
              <a:buNone/>
              <a:defRPr sz="1900" b="1" i="0" u="none" strike="noStrike" cap="none">
                <a:solidFill>
                  <a:schemeClr val="lt1"/>
                </a:solidFill>
                <a:latin typeface="IBM Plex Serif"/>
                <a:ea typeface="IBM Plex Serif"/>
                <a:cs typeface="IBM Plex Serif"/>
                <a:sym typeface="IBM Plex Serif"/>
              </a:defRPr>
            </a:lvl1pPr>
            <a:lvl2pPr marL="0" marR="0" lvl="1" indent="0" algn="l">
              <a:lnSpc>
                <a:spcPct val="100000"/>
              </a:lnSpc>
              <a:spcBef>
                <a:spcPts val="0"/>
              </a:spcBef>
              <a:spcAft>
                <a:spcPts val="0"/>
              </a:spcAft>
              <a:buClr>
                <a:srgbClr val="000000"/>
              </a:buClr>
              <a:buSzPts val="1900"/>
              <a:buFont typeface="Arial"/>
              <a:buNone/>
              <a:defRPr sz="1900" b="1" i="0" u="none" strike="noStrike" cap="none">
                <a:solidFill>
                  <a:schemeClr val="lt1"/>
                </a:solidFill>
                <a:latin typeface="IBM Plex Serif"/>
                <a:ea typeface="IBM Plex Serif"/>
                <a:cs typeface="IBM Plex Serif"/>
                <a:sym typeface="IBM Plex Serif"/>
              </a:defRPr>
            </a:lvl2pPr>
            <a:lvl3pPr marL="0" marR="0" lvl="2" indent="0" algn="l">
              <a:lnSpc>
                <a:spcPct val="100000"/>
              </a:lnSpc>
              <a:spcBef>
                <a:spcPts val="0"/>
              </a:spcBef>
              <a:spcAft>
                <a:spcPts val="0"/>
              </a:spcAft>
              <a:buClr>
                <a:srgbClr val="000000"/>
              </a:buClr>
              <a:buSzPts val="1900"/>
              <a:buFont typeface="Arial"/>
              <a:buNone/>
              <a:defRPr sz="1900" b="1" i="0" u="none" strike="noStrike" cap="none">
                <a:solidFill>
                  <a:schemeClr val="lt1"/>
                </a:solidFill>
                <a:latin typeface="IBM Plex Serif"/>
                <a:ea typeface="IBM Plex Serif"/>
                <a:cs typeface="IBM Plex Serif"/>
                <a:sym typeface="IBM Plex Serif"/>
              </a:defRPr>
            </a:lvl3pPr>
            <a:lvl4pPr marL="0" marR="0" lvl="3" indent="0" algn="l">
              <a:lnSpc>
                <a:spcPct val="100000"/>
              </a:lnSpc>
              <a:spcBef>
                <a:spcPts val="0"/>
              </a:spcBef>
              <a:spcAft>
                <a:spcPts val="0"/>
              </a:spcAft>
              <a:buClr>
                <a:srgbClr val="000000"/>
              </a:buClr>
              <a:buSzPts val="1900"/>
              <a:buFont typeface="Arial"/>
              <a:buNone/>
              <a:defRPr sz="1900" b="1" i="0" u="none" strike="noStrike" cap="none">
                <a:solidFill>
                  <a:schemeClr val="lt1"/>
                </a:solidFill>
                <a:latin typeface="IBM Plex Serif"/>
                <a:ea typeface="IBM Plex Serif"/>
                <a:cs typeface="IBM Plex Serif"/>
                <a:sym typeface="IBM Plex Serif"/>
              </a:defRPr>
            </a:lvl4pPr>
            <a:lvl5pPr marL="0" marR="0" lvl="4" indent="0" algn="l">
              <a:lnSpc>
                <a:spcPct val="100000"/>
              </a:lnSpc>
              <a:spcBef>
                <a:spcPts val="0"/>
              </a:spcBef>
              <a:spcAft>
                <a:spcPts val="0"/>
              </a:spcAft>
              <a:buClr>
                <a:srgbClr val="000000"/>
              </a:buClr>
              <a:buSzPts val="1900"/>
              <a:buFont typeface="Arial"/>
              <a:buNone/>
              <a:defRPr sz="1900" b="1" i="0" u="none" strike="noStrike" cap="none">
                <a:solidFill>
                  <a:schemeClr val="lt1"/>
                </a:solidFill>
                <a:latin typeface="IBM Plex Serif"/>
                <a:ea typeface="IBM Plex Serif"/>
                <a:cs typeface="IBM Plex Serif"/>
                <a:sym typeface="IBM Plex Serif"/>
              </a:defRPr>
            </a:lvl5pPr>
            <a:lvl6pPr marL="0" marR="0" lvl="5" indent="0" algn="l">
              <a:lnSpc>
                <a:spcPct val="100000"/>
              </a:lnSpc>
              <a:spcBef>
                <a:spcPts val="0"/>
              </a:spcBef>
              <a:spcAft>
                <a:spcPts val="0"/>
              </a:spcAft>
              <a:buClr>
                <a:srgbClr val="000000"/>
              </a:buClr>
              <a:buSzPts val="1900"/>
              <a:buFont typeface="Arial"/>
              <a:buNone/>
              <a:defRPr sz="1900" b="1" i="0" u="none" strike="noStrike" cap="none">
                <a:solidFill>
                  <a:schemeClr val="lt1"/>
                </a:solidFill>
                <a:latin typeface="IBM Plex Serif"/>
                <a:ea typeface="IBM Plex Serif"/>
                <a:cs typeface="IBM Plex Serif"/>
                <a:sym typeface="IBM Plex Serif"/>
              </a:defRPr>
            </a:lvl6pPr>
            <a:lvl7pPr marL="0" marR="0" lvl="6" indent="0" algn="l">
              <a:lnSpc>
                <a:spcPct val="100000"/>
              </a:lnSpc>
              <a:spcBef>
                <a:spcPts val="0"/>
              </a:spcBef>
              <a:spcAft>
                <a:spcPts val="0"/>
              </a:spcAft>
              <a:buClr>
                <a:srgbClr val="000000"/>
              </a:buClr>
              <a:buSzPts val="1900"/>
              <a:buFont typeface="Arial"/>
              <a:buNone/>
              <a:defRPr sz="1900" b="1" i="0" u="none" strike="noStrike" cap="none">
                <a:solidFill>
                  <a:schemeClr val="lt1"/>
                </a:solidFill>
                <a:latin typeface="IBM Plex Serif"/>
                <a:ea typeface="IBM Plex Serif"/>
                <a:cs typeface="IBM Plex Serif"/>
                <a:sym typeface="IBM Plex Serif"/>
              </a:defRPr>
            </a:lvl7pPr>
            <a:lvl8pPr marL="0" marR="0" lvl="7" indent="0" algn="l">
              <a:lnSpc>
                <a:spcPct val="100000"/>
              </a:lnSpc>
              <a:spcBef>
                <a:spcPts val="0"/>
              </a:spcBef>
              <a:spcAft>
                <a:spcPts val="0"/>
              </a:spcAft>
              <a:buClr>
                <a:srgbClr val="000000"/>
              </a:buClr>
              <a:buSzPts val="1900"/>
              <a:buFont typeface="Arial"/>
              <a:buNone/>
              <a:defRPr sz="1900" b="1" i="0" u="none" strike="noStrike" cap="none">
                <a:solidFill>
                  <a:schemeClr val="lt1"/>
                </a:solidFill>
                <a:latin typeface="IBM Plex Serif"/>
                <a:ea typeface="IBM Plex Serif"/>
                <a:cs typeface="IBM Plex Serif"/>
                <a:sym typeface="IBM Plex Serif"/>
              </a:defRPr>
            </a:lvl8pPr>
            <a:lvl9pPr marL="0" marR="0" lvl="8" indent="0" algn="l">
              <a:lnSpc>
                <a:spcPct val="100000"/>
              </a:lnSpc>
              <a:spcBef>
                <a:spcPts val="0"/>
              </a:spcBef>
              <a:spcAft>
                <a:spcPts val="0"/>
              </a:spcAft>
              <a:buClr>
                <a:srgbClr val="000000"/>
              </a:buClr>
              <a:buSzPts val="1900"/>
              <a:buFont typeface="Arial"/>
              <a:buNone/>
              <a:defRPr sz="1900" b="1" i="0" u="none" strike="noStrike" cap="none">
                <a:solidFill>
                  <a:schemeClr val="lt1"/>
                </a:solidFill>
                <a:latin typeface="IBM Plex Serif"/>
                <a:ea typeface="IBM Plex Serif"/>
                <a:cs typeface="IBM Plex Serif"/>
                <a:sym typeface="IBM Plex Serif"/>
              </a:defRPr>
            </a:lvl9pPr>
          </a:lstStyle>
          <a:p>
            <a:pPr marL="0" lvl="0" indent="0" algn="l" rtl="0">
              <a:spcBef>
                <a:spcPts val="0"/>
              </a:spcBef>
              <a:spcAft>
                <a:spcPts val="0"/>
              </a:spcAft>
              <a:buNone/>
            </a:pPr>
            <a:fld id="{00000000-1234-1234-1234-123412341234}" type="slidenum">
              <a:rPr lang="en-US"/>
              <a:t>‹#›</a:t>
            </a:fld>
            <a:endParaRPr/>
          </a:p>
        </p:txBody>
      </p:sp>
      <p:pic>
        <p:nvPicPr>
          <p:cNvPr id="283" name="Google Shape;283;p29"/>
          <p:cNvPicPr preferRelativeResize="0"/>
          <p:nvPr/>
        </p:nvPicPr>
        <p:blipFill rotWithShape="1">
          <a:blip r:embed="rId2">
            <a:alphaModFix/>
          </a:blip>
          <a:srcRect l="426" r="436"/>
          <a:stretch/>
        </p:blipFill>
        <p:spPr>
          <a:xfrm>
            <a:off x="229021" y="252384"/>
            <a:ext cx="1565766" cy="1242833"/>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84"/>
        <p:cNvGrpSpPr/>
        <p:nvPr/>
      </p:nvGrpSpPr>
      <p:grpSpPr>
        <a:xfrm>
          <a:off x="0" y="0"/>
          <a:ext cx="0" cy="0"/>
          <a:chOff x="0" y="0"/>
          <a:chExt cx="0" cy="0"/>
        </a:xfrm>
      </p:grpSpPr>
      <p:grpSp>
        <p:nvGrpSpPr>
          <p:cNvPr id="285" name="Google Shape;285;p30"/>
          <p:cNvGrpSpPr/>
          <p:nvPr/>
        </p:nvGrpSpPr>
        <p:grpSpPr>
          <a:xfrm>
            <a:off x="798114" y="0"/>
            <a:ext cx="3314998" cy="6857829"/>
            <a:chOff x="1511923" y="0"/>
            <a:chExt cx="2486311" cy="5143500"/>
          </a:xfrm>
        </p:grpSpPr>
        <p:sp>
          <p:nvSpPr>
            <p:cNvPr id="286" name="Google Shape;286;p30"/>
            <p:cNvSpPr/>
            <p:nvPr/>
          </p:nvSpPr>
          <p:spPr>
            <a:xfrm flipH="1">
              <a:off x="1894634" y="0"/>
              <a:ext cx="2103600" cy="5143500"/>
            </a:xfrm>
            <a:prstGeom prst="parallelogram">
              <a:avLst>
                <a:gd name="adj" fmla="val 75274"/>
              </a:avLst>
            </a:prstGeom>
            <a:gradFill>
              <a:gsLst>
                <a:gs pos="0">
                  <a:schemeClr val="dk1"/>
                </a:gs>
                <a:gs pos="13000">
                  <a:schemeClr val="dk1"/>
                </a:gs>
                <a:gs pos="55000">
                  <a:srgbClr val="27252C">
                    <a:alpha val="0"/>
                  </a:srgbClr>
                </a:gs>
                <a:gs pos="100000">
                  <a:srgbClr val="27252C">
                    <a:alpha val="0"/>
                  </a:srgbClr>
                </a:gs>
              </a:gsLst>
              <a:lin ang="11759844" scaled="0"/>
            </a:gra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87" name="Google Shape;287;p30"/>
            <p:cNvSpPr/>
            <p:nvPr/>
          </p:nvSpPr>
          <p:spPr>
            <a:xfrm flipH="1">
              <a:off x="1511923" y="0"/>
              <a:ext cx="2103600" cy="5143500"/>
            </a:xfrm>
            <a:prstGeom prst="parallelogram">
              <a:avLst>
                <a:gd name="adj" fmla="val 46349"/>
              </a:avLst>
            </a:prstGeom>
            <a:gradFill>
              <a:gsLst>
                <a:gs pos="0">
                  <a:schemeClr val="lt1"/>
                </a:gs>
                <a:gs pos="47000">
                  <a:schemeClr val="lt2"/>
                </a:gs>
                <a:gs pos="100000">
                  <a:schemeClr val="lt2"/>
                </a:gs>
              </a:gsLst>
              <a:lin ang="16200038" scaled="0"/>
            </a:gra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grpSp>
      <p:grpSp>
        <p:nvGrpSpPr>
          <p:cNvPr id="288" name="Google Shape;288;p30"/>
          <p:cNvGrpSpPr/>
          <p:nvPr/>
        </p:nvGrpSpPr>
        <p:grpSpPr>
          <a:xfrm>
            <a:off x="501529" y="0"/>
            <a:ext cx="3101314" cy="6857829"/>
            <a:chOff x="1060873" y="0"/>
            <a:chExt cx="2326044" cy="5143500"/>
          </a:xfrm>
        </p:grpSpPr>
        <p:sp>
          <p:nvSpPr>
            <p:cNvPr id="289" name="Google Shape;289;p30"/>
            <p:cNvSpPr/>
            <p:nvPr/>
          </p:nvSpPr>
          <p:spPr>
            <a:xfrm>
              <a:off x="1283317" y="0"/>
              <a:ext cx="2103600" cy="5143500"/>
            </a:xfrm>
            <a:prstGeom prst="parallelogram">
              <a:avLst>
                <a:gd name="adj" fmla="val 75274"/>
              </a:avLst>
            </a:prstGeom>
            <a:gradFill>
              <a:gsLst>
                <a:gs pos="0">
                  <a:schemeClr val="dk1"/>
                </a:gs>
                <a:gs pos="13000">
                  <a:schemeClr val="dk1"/>
                </a:gs>
                <a:gs pos="56000">
                  <a:srgbClr val="27252C">
                    <a:alpha val="0"/>
                  </a:srgbClr>
                </a:gs>
                <a:gs pos="100000">
                  <a:srgbClr val="27252C">
                    <a:alpha val="0"/>
                  </a:srgbClr>
                </a:gs>
              </a:gsLst>
              <a:lin ang="1080140" scaled="0"/>
            </a:gra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90" name="Google Shape;290;p30"/>
            <p:cNvSpPr/>
            <p:nvPr/>
          </p:nvSpPr>
          <p:spPr>
            <a:xfrm>
              <a:off x="1060873" y="0"/>
              <a:ext cx="2103600" cy="5143500"/>
            </a:xfrm>
            <a:prstGeom prst="parallelogram">
              <a:avLst>
                <a:gd name="adj" fmla="val 46349"/>
              </a:avLst>
            </a:prstGeom>
            <a:gradFill>
              <a:gsLst>
                <a:gs pos="0">
                  <a:schemeClr val="lt1"/>
                </a:gs>
                <a:gs pos="47000">
                  <a:schemeClr val="lt2"/>
                </a:gs>
                <a:gs pos="100000">
                  <a:schemeClr val="lt2"/>
                </a:gs>
              </a:gsLst>
              <a:lin ang="5400012" scaled="0"/>
            </a:gradFill>
            <a:ln>
              <a:noFill/>
            </a:ln>
            <a:effectLst>
              <a:outerShdw blurRad="214313" algn="bl" rotWithShape="0">
                <a:srgbClr val="000000">
                  <a:alpha val="20000"/>
                </a:srgbClr>
              </a:outerShdw>
            </a:effectLst>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grpSp>
      <p:grpSp>
        <p:nvGrpSpPr>
          <p:cNvPr id="291" name="Google Shape;291;p30"/>
          <p:cNvGrpSpPr/>
          <p:nvPr/>
        </p:nvGrpSpPr>
        <p:grpSpPr>
          <a:xfrm>
            <a:off x="-15" y="0"/>
            <a:ext cx="3074212" cy="6859729"/>
            <a:chOff x="456100" y="0"/>
            <a:chExt cx="2305717" cy="5144925"/>
          </a:xfrm>
        </p:grpSpPr>
        <p:sp>
          <p:nvSpPr>
            <p:cNvPr id="292" name="Google Shape;292;p30"/>
            <p:cNvSpPr/>
            <p:nvPr/>
          </p:nvSpPr>
          <p:spPr>
            <a:xfrm flipH="1">
              <a:off x="658217" y="0"/>
              <a:ext cx="2103600" cy="5143500"/>
            </a:xfrm>
            <a:prstGeom prst="parallelogram">
              <a:avLst>
                <a:gd name="adj" fmla="val 75274"/>
              </a:avLst>
            </a:prstGeom>
            <a:gradFill>
              <a:gsLst>
                <a:gs pos="0">
                  <a:schemeClr val="dk1"/>
                </a:gs>
                <a:gs pos="13000">
                  <a:schemeClr val="dk1"/>
                </a:gs>
                <a:gs pos="55000">
                  <a:srgbClr val="27252C">
                    <a:alpha val="0"/>
                  </a:srgbClr>
                </a:gs>
                <a:gs pos="100000">
                  <a:srgbClr val="27252C">
                    <a:alpha val="0"/>
                  </a:srgbClr>
                </a:gs>
              </a:gsLst>
              <a:lin ang="11759844" scaled="0"/>
            </a:gra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93" name="Google Shape;293;p30"/>
            <p:cNvSpPr/>
            <p:nvPr/>
          </p:nvSpPr>
          <p:spPr>
            <a:xfrm>
              <a:off x="456100" y="0"/>
              <a:ext cx="2035600" cy="5144925"/>
            </a:xfrm>
            <a:custGeom>
              <a:avLst/>
              <a:gdLst/>
              <a:ahLst/>
              <a:cxnLst/>
              <a:rect l="l" t="t" r="r" b="b"/>
              <a:pathLst>
                <a:path w="81424" h="205797" extrusionOk="0">
                  <a:moveTo>
                    <a:pt x="72" y="0"/>
                  </a:moveTo>
                  <a:lnTo>
                    <a:pt x="0" y="205797"/>
                  </a:lnTo>
                  <a:lnTo>
                    <a:pt x="81424" y="205794"/>
                  </a:lnTo>
                  <a:lnTo>
                    <a:pt x="41929" y="0"/>
                  </a:lnTo>
                  <a:close/>
                </a:path>
              </a:pathLst>
            </a:custGeom>
            <a:gradFill>
              <a:gsLst>
                <a:gs pos="0">
                  <a:schemeClr val="accent1"/>
                </a:gs>
                <a:gs pos="37000">
                  <a:schemeClr val="accent1"/>
                </a:gs>
                <a:gs pos="100000">
                  <a:schemeClr val="accent2"/>
                </a:gs>
              </a:gsLst>
              <a:lin ang="5400012" scaled="0"/>
            </a:gradFill>
            <a:ln>
              <a:noFill/>
            </a:ln>
            <a:effectLst>
              <a:outerShdw blurRad="314325" algn="bl" rotWithShape="0">
                <a:schemeClr val="dk1">
                  <a:alpha val="49800"/>
                </a:schemeClr>
              </a:outerShdw>
            </a:effectLst>
          </p:spPr>
        </p:sp>
      </p:grpSp>
      <p:sp>
        <p:nvSpPr>
          <p:cNvPr id="294" name="Google Shape;294;p30"/>
          <p:cNvSpPr/>
          <p:nvPr/>
        </p:nvSpPr>
        <p:spPr>
          <a:xfrm>
            <a:off x="38456" y="0"/>
            <a:ext cx="2804700" cy="6858000"/>
          </a:xfrm>
          <a:prstGeom prst="parallelogram">
            <a:avLst>
              <a:gd name="adj" fmla="val 75274"/>
            </a:avLst>
          </a:prstGeom>
          <a:gradFill>
            <a:gsLst>
              <a:gs pos="0">
                <a:schemeClr val="dk1"/>
              </a:gs>
              <a:gs pos="13000">
                <a:schemeClr val="dk1"/>
              </a:gs>
              <a:gs pos="56000">
                <a:srgbClr val="27252C">
                  <a:alpha val="0"/>
                </a:srgbClr>
              </a:gs>
              <a:gs pos="100000">
                <a:srgbClr val="27252C">
                  <a:alpha val="0"/>
                </a:srgbClr>
              </a:gs>
            </a:gsLst>
            <a:lin ang="1080140" scaled="0"/>
          </a:gra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95" name="Google Shape;295;p30"/>
          <p:cNvSpPr/>
          <p:nvPr/>
        </p:nvSpPr>
        <p:spPr>
          <a:xfrm>
            <a:off x="0" y="0"/>
            <a:ext cx="2434506" cy="6860195"/>
          </a:xfrm>
          <a:custGeom>
            <a:avLst/>
            <a:gdLst/>
            <a:ahLst/>
            <a:cxnLst/>
            <a:rect l="l" t="t" r="r" b="b"/>
            <a:pathLst>
              <a:path w="73037" h="205811" extrusionOk="0">
                <a:moveTo>
                  <a:pt x="0" y="205797"/>
                </a:moveTo>
                <a:lnTo>
                  <a:pt x="44" y="0"/>
                </a:lnTo>
                <a:lnTo>
                  <a:pt x="73037" y="0"/>
                </a:lnTo>
                <a:lnTo>
                  <a:pt x="33572" y="205811"/>
                </a:lnTo>
                <a:close/>
              </a:path>
            </a:pathLst>
          </a:custGeom>
          <a:gradFill>
            <a:gsLst>
              <a:gs pos="0">
                <a:schemeClr val="accent1"/>
              </a:gs>
              <a:gs pos="50000">
                <a:schemeClr val="accent1"/>
              </a:gs>
              <a:gs pos="100000">
                <a:schemeClr val="accent2"/>
              </a:gs>
            </a:gsLst>
            <a:lin ang="16200038" scaled="0"/>
          </a:gradFill>
          <a:ln>
            <a:noFill/>
          </a:ln>
          <a:effectLst>
            <a:outerShdw blurRad="314325" algn="bl" rotWithShape="0">
              <a:schemeClr val="accent6">
                <a:alpha val="49800"/>
              </a:schemeClr>
            </a:outerShdw>
          </a:effectLst>
        </p:spPr>
      </p:sp>
      <p:sp>
        <p:nvSpPr>
          <p:cNvPr id="296" name="Google Shape;296;p30"/>
          <p:cNvSpPr txBox="1">
            <a:spLocks noGrp="1"/>
          </p:cNvSpPr>
          <p:nvPr>
            <p:ph type="sldNum" idx="12"/>
          </p:nvPr>
        </p:nvSpPr>
        <p:spPr>
          <a:xfrm>
            <a:off x="304800" y="6291472"/>
            <a:ext cx="493200" cy="3348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1900"/>
              <a:buFont typeface="Arial"/>
              <a:buNone/>
              <a:defRPr sz="1900" b="1" i="0" u="none" strike="noStrike" cap="none">
                <a:solidFill>
                  <a:schemeClr val="lt1"/>
                </a:solidFill>
                <a:latin typeface="IBM Plex Serif"/>
                <a:ea typeface="IBM Plex Serif"/>
                <a:cs typeface="IBM Plex Serif"/>
                <a:sym typeface="IBM Plex Serif"/>
              </a:defRPr>
            </a:lvl1pPr>
            <a:lvl2pPr marL="0" marR="0" lvl="1" indent="0" algn="l">
              <a:lnSpc>
                <a:spcPct val="100000"/>
              </a:lnSpc>
              <a:spcBef>
                <a:spcPts val="0"/>
              </a:spcBef>
              <a:spcAft>
                <a:spcPts val="0"/>
              </a:spcAft>
              <a:buClr>
                <a:srgbClr val="000000"/>
              </a:buClr>
              <a:buSzPts val="1900"/>
              <a:buFont typeface="Arial"/>
              <a:buNone/>
              <a:defRPr sz="1900" b="1" i="0" u="none" strike="noStrike" cap="none">
                <a:solidFill>
                  <a:schemeClr val="lt1"/>
                </a:solidFill>
                <a:latin typeface="IBM Plex Serif"/>
                <a:ea typeface="IBM Plex Serif"/>
                <a:cs typeface="IBM Plex Serif"/>
                <a:sym typeface="IBM Plex Serif"/>
              </a:defRPr>
            </a:lvl2pPr>
            <a:lvl3pPr marL="0" marR="0" lvl="2" indent="0" algn="l">
              <a:lnSpc>
                <a:spcPct val="100000"/>
              </a:lnSpc>
              <a:spcBef>
                <a:spcPts val="0"/>
              </a:spcBef>
              <a:spcAft>
                <a:spcPts val="0"/>
              </a:spcAft>
              <a:buClr>
                <a:srgbClr val="000000"/>
              </a:buClr>
              <a:buSzPts val="1900"/>
              <a:buFont typeface="Arial"/>
              <a:buNone/>
              <a:defRPr sz="1900" b="1" i="0" u="none" strike="noStrike" cap="none">
                <a:solidFill>
                  <a:schemeClr val="lt1"/>
                </a:solidFill>
                <a:latin typeface="IBM Plex Serif"/>
                <a:ea typeface="IBM Plex Serif"/>
                <a:cs typeface="IBM Plex Serif"/>
                <a:sym typeface="IBM Plex Serif"/>
              </a:defRPr>
            </a:lvl3pPr>
            <a:lvl4pPr marL="0" marR="0" lvl="3" indent="0" algn="l">
              <a:lnSpc>
                <a:spcPct val="100000"/>
              </a:lnSpc>
              <a:spcBef>
                <a:spcPts val="0"/>
              </a:spcBef>
              <a:spcAft>
                <a:spcPts val="0"/>
              </a:spcAft>
              <a:buClr>
                <a:srgbClr val="000000"/>
              </a:buClr>
              <a:buSzPts val="1900"/>
              <a:buFont typeface="Arial"/>
              <a:buNone/>
              <a:defRPr sz="1900" b="1" i="0" u="none" strike="noStrike" cap="none">
                <a:solidFill>
                  <a:schemeClr val="lt1"/>
                </a:solidFill>
                <a:latin typeface="IBM Plex Serif"/>
                <a:ea typeface="IBM Plex Serif"/>
                <a:cs typeface="IBM Plex Serif"/>
                <a:sym typeface="IBM Plex Serif"/>
              </a:defRPr>
            </a:lvl4pPr>
            <a:lvl5pPr marL="0" marR="0" lvl="4" indent="0" algn="l">
              <a:lnSpc>
                <a:spcPct val="100000"/>
              </a:lnSpc>
              <a:spcBef>
                <a:spcPts val="0"/>
              </a:spcBef>
              <a:spcAft>
                <a:spcPts val="0"/>
              </a:spcAft>
              <a:buClr>
                <a:srgbClr val="000000"/>
              </a:buClr>
              <a:buSzPts val="1900"/>
              <a:buFont typeface="Arial"/>
              <a:buNone/>
              <a:defRPr sz="1900" b="1" i="0" u="none" strike="noStrike" cap="none">
                <a:solidFill>
                  <a:schemeClr val="lt1"/>
                </a:solidFill>
                <a:latin typeface="IBM Plex Serif"/>
                <a:ea typeface="IBM Plex Serif"/>
                <a:cs typeface="IBM Plex Serif"/>
                <a:sym typeface="IBM Plex Serif"/>
              </a:defRPr>
            </a:lvl5pPr>
            <a:lvl6pPr marL="0" marR="0" lvl="5" indent="0" algn="l">
              <a:lnSpc>
                <a:spcPct val="100000"/>
              </a:lnSpc>
              <a:spcBef>
                <a:spcPts val="0"/>
              </a:spcBef>
              <a:spcAft>
                <a:spcPts val="0"/>
              </a:spcAft>
              <a:buClr>
                <a:srgbClr val="000000"/>
              </a:buClr>
              <a:buSzPts val="1900"/>
              <a:buFont typeface="Arial"/>
              <a:buNone/>
              <a:defRPr sz="1900" b="1" i="0" u="none" strike="noStrike" cap="none">
                <a:solidFill>
                  <a:schemeClr val="lt1"/>
                </a:solidFill>
                <a:latin typeface="IBM Plex Serif"/>
                <a:ea typeface="IBM Plex Serif"/>
                <a:cs typeface="IBM Plex Serif"/>
                <a:sym typeface="IBM Plex Serif"/>
              </a:defRPr>
            </a:lvl6pPr>
            <a:lvl7pPr marL="0" marR="0" lvl="6" indent="0" algn="l">
              <a:lnSpc>
                <a:spcPct val="100000"/>
              </a:lnSpc>
              <a:spcBef>
                <a:spcPts val="0"/>
              </a:spcBef>
              <a:spcAft>
                <a:spcPts val="0"/>
              </a:spcAft>
              <a:buClr>
                <a:srgbClr val="000000"/>
              </a:buClr>
              <a:buSzPts val="1900"/>
              <a:buFont typeface="Arial"/>
              <a:buNone/>
              <a:defRPr sz="1900" b="1" i="0" u="none" strike="noStrike" cap="none">
                <a:solidFill>
                  <a:schemeClr val="lt1"/>
                </a:solidFill>
                <a:latin typeface="IBM Plex Serif"/>
                <a:ea typeface="IBM Plex Serif"/>
                <a:cs typeface="IBM Plex Serif"/>
                <a:sym typeface="IBM Plex Serif"/>
              </a:defRPr>
            </a:lvl7pPr>
            <a:lvl8pPr marL="0" marR="0" lvl="7" indent="0" algn="l">
              <a:lnSpc>
                <a:spcPct val="100000"/>
              </a:lnSpc>
              <a:spcBef>
                <a:spcPts val="0"/>
              </a:spcBef>
              <a:spcAft>
                <a:spcPts val="0"/>
              </a:spcAft>
              <a:buClr>
                <a:srgbClr val="000000"/>
              </a:buClr>
              <a:buSzPts val="1900"/>
              <a:buFont typeface="Arial"/>
              <a:buNone/>
              <a:defRPr sz="1900" b="1" i="0" u="none" strike="noStrike" cap="none">
                <a:solidFill>
                  <a:schemeClr val="lt1"/>
                </a:solidFill>
                <a:latin typeface="IBM Plex Serif"/>
                <a:ea typeface="IBM Plex Serif"/>
                <a:cs typeface="IBM Plex Serif"/>
                <a:sym typeface="IBM Plex Serif"/>
              </a:defRPr>
            </a:lvl8pPr>
            <a:lvl9pPr marL="0" marR="0" lvl="8" indent="0" algn="l">
              <a:lnSpc>
                <a:spcPct val="100000"/>
              </a:lnSpc>
              <a:spcBef>
                <a:spcPts val="0"/>
              </a:spcBef>
              <a:spcAft>
                <a:spcPts val="0"/>
              </a:spcAft>
              <a:buClr>
                <a:srgbClr val="000000"/>
              </a:buClr>
              <a:buSzPts val="1900"/>
              <a:buFont typeface="Arial"/>
              <a:buNone/>
              <a:defRPr sz="1900" b="1" i="0" u="none" strike="noStrike" cap="none">
                <a:solidFill>
                  <a:schemeClr val="lt1"/>
                </a:solidFill>
                <a:latin typeface="IBM Plex Serif"/>
                <a:ea typeface="IBM Plex Serif"/>
                <a:cs typeface="IBM Plex Serif"/>
                <a:sym typeface="IBM Plex Serif"/>
              </a:defRPr>
            </a:lvl9pPr>
          </a:lstStyle>
          <a:p>
            <a:pPr marL="0" lvl="0" indent="0" algn="l" rtl="0">
              <a:spcBef>
                <a:spcPts val="0"/>
              </a:spcBef>
              <a:spcAft>
                <a:spcPts val="0"/>
              </a:spcAft>
              <a:buNone/>
            </a:pPr>
            <a:fld id="{00000000-1234-1234-1234-123412341234}" type="slidenum">
              <a:rPr lang="en-US"/>
              <a:t>‹#›</a:t>
            </a:fld>
            <a:endParaRPr/>
          </a:p>
        </p:txBody>
      </p:sp>
      <p:pic>
        <p:nvPicPr>
          <p:cNvPr id="297" name="Google Shape;297;p30"/>
          <p:cNvPicPr preferRelativeResize="0"/>
          <p:nvPr/>
        </p:nvPicPr>
        <p:blipFill rotWithShape="1">
          <a:blip r:embed="rId2">
            <a:alphaModFix/>
          </a:blip>
          <a:srcRect l="426" r="436"/>
          <a:stretch/>
        </p:blipFill>
        <p:spPr>
          <a:xfrm>
            <a:off x="229021" y="252384"/>
            <a:ext cx="1565766" cy="1242833"/>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lank 1">
  <p:cSld name="BLANK_3">
    <p:spTree>
      <p:nvGrpSpPr>
        <p:cNvPr id="1" name="Shape 298"/>
        <p:cNvGrpSpPr/>
        <p:nvPr/>
      </p:nvGrpSpPr>
      <p:grpSpPr>
        <a:xfrm>
          <a:off x="0" y="0"/>
          <a:ext cx="0" cy="0"/>
          <a:chOff x="0" y="0"/>
          <a:chExt cx="0" cy="0"/>
        </a:xfrm>
      </p:grpSpPr>
      <p:sp>
        <p:nvSpPr>
          <p:cNvPr id="299" name="Google Shape;299;p31"/>
          <p:cNvSpPr txBox="1"/>
          <p:nvPr/>
        </p:nvSpPr>
        <p:spPr>
          <a:xfrm>
            <a:off x="747679" y="3428800"/>
            <a:ext cx="6096000" cy="3428700"/>
          </a:xfrm>
          <a:prstGeom prst="rect">
            <a:avLst/>
          </a:prstGeom>
          <a:solidFill>
            <a:srgbClr val="F49292"/>
          </a:solid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Lato Light"/>
              <a:ea typeface="Lato Light"/>
              <a:cs typeface="Lato Light"/>
              <a:sym typeface="Lato Light"/>
            </a:endParaRPr>
          </a:p>
        </p:txBody>
      </p:sp>
      <p:sp>
        <p:nvSpPr>
          <p:cNvPr id="300" name="Google Shape;300;p31"/>
          <p:cNvSpPr txBox="1"/>
          <p:nvPr/>
        </p:nvSpPr>
        <p:spPr>
          <a:xfrm>
            <a:off x="6833667" y="3428800"/>
            <a:ext cx="5358300" cy="3428700"/>
          </a:xfrm>
          <a:prstGeom prst="rect">
            <a:avLst/>
          </a:prstGeom>
          <a:solidFill>
            <a:srgbClr val="77E0D4"/>
          </a:solid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Lato Light"/>
              <a:ea typeface="Lato Light"/>
              <a:cs typeface="Lato Light"/>
              <a:sym typeface="Lato Light"/>
            </a:endParaRPr>
          </a:p>
        </p:txBody>
      </p:sp>
      <p:sp>
        <p:nvSpPr>
          <p:cNvPr id="301" name="Google Shape;301;p31"/>
          <p:cNvSpPr txBox="1"/>
          <p:nvPr/>
        </p:nvSpPr>
        <p:spPr>
          <a:xfrm>
            <a:off x="6833600" y="0"/>
            <a:ext cx="5358300" cy="3428700"/>
          </a:xfrm>
          <a:prstGeom prst="rect">
            <a:avLst/>
          </a:prstGeom>
          <a:solidFill>
            <a:srgbClr val="F287E1"/>
          </a:solid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Lato Light"/>
              <a:ea typeface="Lato Light"/>
              <a:cs typeface="Lato Light"/>
              <a:sym typeface="Lato Light"/>
            </a:endParaRPr>
          </a:p>
        </p:txBody>
      </p:sp>
      <p:sp>
        <p:nvSpPr>
          <p:cNvPr id="302" name="Google Shape;302;p31"/>
          <p:cNvSpPr txBox="1"/>
          <p:nvPr/>
        </p:nvSpPr>
        <p:spPr>
          <a:xfrm>
            <a:off x="7067333" y="1355933"/>
            <a:ext cx="5042700" cy="1744800"/>
          </a:xfrm>
          <a:prstGeom prst="rect">
            <a:avLst/>
          </a:prstGeom>
          <a:solidFill>
            <a:srgbClr val="F287E1"/>
          </a:solid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rgbClr val="000000"/>
              </a:buClr>
              <a:buSzPts val="2100"/>
              <a:buFont typeface="Arial"/>
              <a:buNone/>
            </a:pPr>
            <a:r>
              <a:rPr lang="en-US" sz="2100" b="0" i="0" u="none" strike="noStrike" cap="none">
                <a:solidFill>
                  <a:srgbClr val="000000"/>
                </a:solidFill>
                <a:latin typeface="IBM Plex Sans Light"/>
                <a:ea typeface="IBM Plex Sans Light"/>
                <a:cs typeface="IBM Plex Sans Light"/>
                <a:sym typeface="IBM Plex Sans Light"/>
              </a:rPr>
              <a:t>District 6 enhances student success by communicating, engaging and collaborating with our communities and school partners.</a:t>
            </a:r>
            <a:endParaRPr sz="2100" b="0" i="0" u="none" strike="noStrike" cap="none">
              <a:solidFill>
                <a:srgbClr val="000000"/>
              </a:solidFill>
              <a:latin typeface="IBM Plex Sans Light"/>
              <a:ea typeface="IBM Plex Sans Light"/>
              <a:cs typeface="IBM Plex Sans Light"/>
              <a:sym typeface="IBM Plex Sans Light"/>
            </a:endParaRPr>
          </a:p>
        </p:txBody>
      </p:sp>
      <p:sp>
        <p:nvSpPr>
          <p:cNvPr id="303" name="Google Shape;303;p31"/>
          <p:cNvSpPr txBox="1"/>
          <p:nvPr/>
        </p:nvSpPr>
        <p:spPr>
          <a:xfrm>
            <a:off x="2832969" y="4653800"/>
            <a:ext cx="3925500" cy="1638300"/>
          </a:xfrm>
          <a:prstGeom prst="rect">
            <a:avLst/>
          </a:prstGeom>
          <a:solidFill>
            <a:srgbClr val="F49292"/>
          </a:solid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rgbClr val="000000"/>
              </a:buClr>
              <a:buSzPts val="2100"/>
              <a:buFont typeface="Arial"/>
              <a:buNone/>
            </a:pPr>
            <a:r>
              <a:rPr lang="en-US" sz="2100" b="0" i="0" u="none" strike="noStrike" cap="none">
                <a:solidFill>
                  <a:srgbClr val="000000"/>
                </a:solidFill>
                <a:latin typeface="IBM Plex Sans Light"/>
                <a:ea typeface="IBM Plex Sans Light"/>
                <a:cs typeface="IBM Plex Sans Light"/>
                <a:sym typeface="IBM Plex Sans Light"/>
              </a:rPr>
              <a:t>District 6 cultivates a safe, healthy and inclusive learning environment for all, embracing our diversity and engaging all stakeholders.</a:t>
            </a:r>
            <a:endParaRPr sz="2100" b="0" i="0" u="none" strike="noStrike" cap="none">
              <a:solidFill>
                <a:srgbClr val="000000"/>
              </a:solidFill>
              <a:latin typeface="IBM Plex Sans Light"/>
              <a:ea typeface="IBM Plex Sans Light"/>
              <a:cs typeface="IBM Plex Sans Light"/>
              <a:sym typeface="IBM Plex Sans Light"/>
            </a:endParaRPr>
          </a:p>
        </p:txBody>
      </p:sp>
      <p:sp>
        <p:nvSpPr>
          <p:cNvPr id="304" name="Google Shape;304;p31"/>
          <p:cNvSpPr txBox="1"/>
          <p:nvPr/>
        </p:nvSpPr>
        <p:spPr>
          <a:xfrm>
            <a:off x="7067333" y="4664567"/>
            <a:ext cx="4898700" cy="1638300"/>
          </a:xfrm>
          <a:prstGeom prst="rect">
            <a:avLst/>
          </a:prstGeom>
          <a:solidFill>
            <a:srgbClr val="77E0D4"/>
          </a:solid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rgbClr val="000000"/>
              </a:buClr>
              <a:buSzPts val="2100"/>
              <a:buFont typeface="Arial"/>
              <a:buNone/>
            </a:pPr>
            <a:r>
              <a:rPr lang="en-US" sz="2100" b="0" i="0" u="none" strike="noStrike" cap="none">
                <a:solidFill>
                  <a:srgbClr val="000000"/>
                </a:solidFill>
                <a:latin typeface="IBM Plex Sans Light"/>
                <a:ea typeface="IBM Plex Sans Light"/>
                <a:cs typeface="IBM Plex Sans Light"/>
                <a:sym typeface="IBM Plex Sans Light"/>
              </a:rPr>
              <a:t>District 6 ensures innovation, transparency and accountability </a:t>
            </a:r>
            <a:br>
              <a:rPr lang="en-US" sz="2100" b="0" i="0" u="none" strike="noStrike" cap="none">
                <a:solidFill>
                  <a:srgbClr val="000000"/>
                </a:solidFill>
                <a:latin typeface="IBM Plex Sans Light"/>
                <a:ea typeface="IBM Plex Sans Light"/>
                <a:cs typeface="IBM Plex Sans Light"/>
                <a:sym typeface="IBM Plex Sans Light"/>
              </a:rPr>
            </a:br>
            <a:r>
              <a:rPr lang="en-US" sz="2100" b="0" i="0" u="none" strike="noStrike" cap="none">
                <a:solidFill>
                  <a:srgbClr val="000000"/>
                </a:solidFill>
                <a:latin typeface="IBM Plex Sans Light"/>
                <a:ea typeface="IBM Plex Sans Light"/>
                <a:cs typeface="IBM Plex Sans Light"/>
                <a:sym typeface="IBM Plex Sans Light"/>
              </a:rPr>
              <a:t>to our community through measurable outcomes and continuous improvement.</a:t>
            </a:r>
            <a:endParaRPr sz="2100" b="0" i="0" u="none" strike="noStrike" cap="none">
              <a:solidFill>
                <a:srgbClr val="000000"/>
              </a:solidFill>
              <a:latin typeface="IBM Plex Sans Light"/>
              <a:ea typeface="IBM Plex Sans Light"/>
              <a:cs typeface="IBM Plex Sans Light"/>
              <a:sym typeface="IBM Plex Sans Light"/>
            </a:endParaRPr>
          </a:p>
        </p:txBody>
      </p:sp>
      <p:sp>
        <p:nvSpPr>
          <p:cNvPr id="305" name="Google Shape;305;p31"/>
          <p:cNvSpPr txBox="1"/>
          <p:nvPr/>
        </p:nvSpPr>
        <p:spPr>
          <a:xfrm>
            <a:off x="747679" y="0"/>
            <a:ext cx="6096000" cy="3428700"/>
          </a:xfrm>
          <a:prstGeom prst="rect">
            <a:avLst/>
          </a:prstGeom>
          <a:solidFill>
            <a:srgbClr val="B4F2B3"/>
          </a:solidFill>
          <a:ln w="9525" cap="flat" cmpd="sng">
            <a:solidFill>
              <a:srgbClr val="666666"/>
            </a:solidFill>
            <a:prstDash val="solid"/>
            <a:round/>
            <a:headEnd type="none" w="sm" len="sm"/>
            <a:tailEnd type="none" w="sm" len="sm"/>
          </a:ln>
          <a:effectLst>
            <a:outerShdw blurRad="1428750" dist="19050" dir="5400000" algn="bl" rotWithShape="0">
              <a:srgbClr val="000000">
                <a:alpha val="89800"/>
              </a:srgbClr>
            </a:outerShdw>
          </a:effectLst>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Lato Light"/>
              <a:ea typeface="Lato Light"/>
              <a:cs typeface="Lato Light"/>
              <a:sym typeface="Lato Light"/>
            </a:endParaRPr>
          </a:p>
        </p:txBody>
      </p:sp>
      <p:sp>
        <p:nvSpPr>
          <p:cNvPr id="306" name="Google Shape;306;p31"/>
          <p:cNvSpPr txBox="1"/>
          <p:nvPr/>
        </p:nvSpPr>
        <p:spPr>
          <a:xfrm>
            <a:off x="2726500" y="1355933"/>
            <a:ext cx="3925500" cy="1638300"/>
          </a:xfrm>
          <a:prstGeom prst="rect">
            <a:avLst/>
          </a:prstGeom>
          <a:solidFill>
            <a:srgbClr val="B4F2B3"/>
          </a:solid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rgbClr val="000000"/>
              </a:buClr>
              <a:buSzPts val="2100"/>
              <a:buFont typeface="Arial"/>
              <a:buNone/>
            </a:pPr>
            <a:r>
              <a:rPr lang="en-US" sz="2100" b="0" i="0" u="none" strike="noStrike" cap="none">
                <a:solidFill>
                  <a:srgbClr val="000000"/>
                </a:solidFill>
                <a:latin typeface="IBM Plex Sans Light"/>
                <a:ea typeface="IBM Plex Sans Light"/>
                <a:cs typeface="IBM Plex Sans Light"/>
                <a:sym typeface="IBM Plex Sans Light"/>
              </a:rPr>
              <a:t>District 6 engages all students in a challenging and personalized education, preparing each student to be career and college ready.</a:t>
            </a:r>
            <a:endParaRPr sz="2100" b="0" i="0" u="none" strike="noStrike" cap="none">
              <a:solidFill>
                <a:srgbClr val="000000"/>
              </a:solidFill>
              <a:latin typeface="IBM Plex Sans Light"/>
              <a:ea typeface="IBM Plex Sans Light"/>
              <a:cs typeface="IBM Plex Sans Light"/>
              <a:sym typeface="IBM Plex Sans Light"/>
            </a:endParaRPr>
          </a:p>
        </p:txBody>
      </p:sp>
      <p:sp>
        <p:nvSpPr>
          <p:cNvPr id="307" name="Google Shape;307;p31"/>
          <p:cNvSpPr txBox="1"/>
          <p:nvPr/>
        </p:nvSpPr>
        <p:spPr>
          <a:xfrm>
            <a:off x="2773479" y="340500"/>
            <a:ext cx="3819300" cy="728400"/>
          </a:xfrm>
          <a:prstGeom prst="rect">
            <a:avLst/>
          </a:prstGeom>
          <a:noFill/>
          <a:ln>
            <a:noFill/>
          </a:ln>
          <a:effectLst>
            <a:outerShdw blurRad="57150" dist="19050" dir="5400000" algn="bl" rotWithShape="0">
              <a:srgbClr val="FFFFFF">
                <a:alpha val="49800"/>
              </a:srgbClr>
            </a:outerShdw>
          </a:effectLst>
        </p:spPr>
        <p:txBody>
          <a:bodyPr spcFirstLastPara="1" wrap="square" lIns="121900" tIns="121900" rIns="121900" bIns="121900" anchor="t" anchorCtr="0">
            <a:noAutofit/>
          </a:bodyPr>
          <a:lstStyle/>
          <a:p>
            <a:pPr marL="0" marR="0" lvl="0" indent="0" algn="r" rtl="0">
              <a:lnSpc>
                <a:spcPct val="100000"/>
              </a:lnSpc>
              <a:spcBef>
                <a:spcPts val="0"/>
              </a:spcBef>
              <a:spcAft>
                <a:spcPts val="0"/>
              </a:spcAft>
              <a:buClr>
                <a:srgbClr val="000000"/>
              </a:buClr>
              <a:buSzPts val="2700"/>
              <a:buFont typeface="Arial"/>
              <a:buNone/>
            </a:pPr>
            <a:r>
              <a:rPr lang="en-US" sz="2700" b="1" i="0" u="none" strike="noStrike" cap="none">
                <a:solidFill>
                  <a:srgbClr val="000000"/>
                </a:solidFill>
                <a:latin typeface="IBM Plex Sans"/>
                <a:ea typeface="IBM Plex Sans"/>
                <a:cs typeface="IBM Plex Sans"/>
                <a:sym typeface="IBM Plex Sans"/>
              </a:rPr>
              <a:t>Student Learning </a:t>
            </a:r>
            <a:br>
              <a:rPr lang="en-US" sz="2700" b="1" i="0" u="none" strike="noStrike" cap="none">
                <a:solidFill>
                  <a:srgbClr val="000000"/>
                </a:solidFill>
                <a:latin typeface="IBM Plex Sans"/>
                <a:ea typeface="IBM Plex Sans"/>
                <a:cs typeface="IBM Plex Sans"/>
                <a:sym typeface="IBM Plex Sans"/>
              </a:rPr>
            </a:br>
            <a:r>
              <a:rPr lang="en-US" sz="2700" b="1" i="0" u="none" strike="noStrike" cap="none">
                <a:solidFill>
                  <a:srgbClr val="000000"/>
                </a:solidFill>
                <a:latin typeface="IBM Plex Sans"/>
                <a:ea typeface="IBM Plex Sans"/>
                <a:cs typeface="IBM Plex Sans"/>
                <a:sym typeface="IBM Plex Sans"/>
              </a:rPr>
              <a:t>&amp; Achievement</a:t>
            </a:r>
            <a:endParaRPr sz="2700" b="1" i="0" u="none" strike="noStrike" cap="none">
              <a:solidFill>
                <a:srgbClr val="000000"/>
              </a:solidFill>
              <a:latin typeface="IBM Plex Sans"/>
              <a:ea typeface="IBM Plex Sans"/>
              <a:cs typeface="IBM Plex Sans"/>
              <a:sym typeface="IBM Plex Sans"/>
            </a:endParaRPr>
          </a:p>
        </p:txBody>
      </p:sp>
      <p:pic>
        <p:nvPicPr>
          <p:cNvPr id="308" name="Google Shape;308;p31"/>
          <p:cNvPicPr preferRelativeResize="0"/>
          <p:nvPr/>
        </p:nvPicPr>
        <p:blipFill rotWithShape="1">
          <a:blip r:embed="rId2">
            <a:alphaModFix/>
          </a:blip>
          <a:srcRect/>
          <a:stretch/>
        </p:blipFill>
        <p:spPr>
          <a:xfrm>
            <a:off x="2726512" y="340500"/>
            <a:ext cx="933449" cy="1056804"/>
          </a:xfrm>
          <a:prstGeom prst="rect">
            <a:avLst/>
          </a:prstGeom>
          <a:noFill/>
          <a:ln>
            <a:noFill/>
          </a:ln>
          <a:effectLst>
            <a:outerShdw blurRad="57150" dist="19050" dir="5400000" algn="bl" rotWithShape="0">
              <a:srgbClr val="000000">
                <a:alpha val="49800"/>
              </a:srgbClr>
            </a:outerShdw>
          </a:effectLst>
        </p:spPr>
      </p:pic>
      <p:sp>
        <p:nvSpPr>
          <p:cNvPr id="309" name="Google Shape;309;p31"/>
          <p:cNvSpPr txBox="1"/>
          <p:nvPr/>
        </p:nvSpPr>
        <p:spPr>
          <a:xfrm>
            <a:off x="7067333" y="340500"/>
            <a:ext cx="3819300" cy="728400"/>
          </a:xfrm>
          <a:prstGeom prst="rect">
            <a:avLst/>
          </a:prstGeom>
          <a:noFill/>
          <a:ln>
            <a:noFill/>
          </a:ln>
          <a:effectLst>
            <a:outerShdw blurRad="57150" dist="19050" dir="5400000" algn="bl" rotWithShape="0">
              <a:srgbClr val="FFFFFF">
                <a:alpha val="49800"/>
              </a:srgbClr>
            </a:outerShdw>
          </a:effectLst>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rgbClr val="000000"/>
              </a:buClr>
              <a:buSzPts val="2700"/>
              <a:buFont typeface="Arial"/>
              <a:buNone/>
            </a:pPr>
            <a:r>
              <a:rPr lang="en-US" sz="2700" b="1" i="0" u="none" strike="noStrike" cap="none">
                <a:solidFill>
                  <a:srgbClr val="000000"/>
                </a:solidFill>
                <a:latin typeface="IBM Plex Sans"/>
                <a:ea typeface="IBM Plex Sans"/>
                <a:cs typeface="IBM Plex Sans"/>
                <a:sym typeface="IBM Plex Sans"/>
              </a:rPr>
              <a:t>Strengthening Partnerships</a:t>
            </a:r>
            <a:endParaRPr sz="2700" b="1" i="0" u="none" strike="noStrike" cap="none">
              <a:solidFill>
                <a:srgbClr val="000000"/>
              </a:solidFill>
              <a:latin typeface="IBM Plex Sans"/>
              <a:ea typeface="IBM Plex Sans"/>
              <a:cs typeface="IBM Plex Sans"/>
              <a:sym typeface="IBM Plex Sans"/>
            </a:endParaRPr>
          </a:p>
        </p:txBody>
      </p:sp>
      <p:pic>
        <p:nvPicPr>
          <p:cNvPr id="310" name="Google Shape;310;p31"/>
          <p:cNvPicPr preferRelativeResize="0"/>
          <p:nvPr/>
        </p:nvPicPr>
        <p:blipFill rotWithShape="1">
          <a:blip r:embed="rId3">
            <a:alphaModFix/>
          </a:blip>
          <a:srcRect/>
          <a:stretch/>
        </p:blipFill>
        <p:spPr>
          <a:xfrm>
            <a:off x="9816333" y="302367"/>
            <a:ext cx="1133065" cy="1133065"/>
          </a:xfrm>
          <a:prstGeom prst="rect">
            <a:avLst/>
          </a:prstGeom>
          <a:noFill/>
          <a:ln>
            <a:noFill/>
          </a:ln>
          <a:effectLst>
            <a:outerShdw blurRad="57150" dist="19050" dir="5400000" algn="bl" rotWithShape="0">
              <a:srgbClr val="000000">
                <a:alpha val="49800"/>
              </a:srgbClr>
            </a:outerShdw>
          </a:effectLst>
        </p:spPr>
      </p:pic>
      <p:sp>
        <p:nvSpPr>
          <p:cNvPr id="311" name="Google Shape;311;p31"/>
          <p:cNvSpPr txBox="1"/>
          <p:nvPr/>
        </p:nvSpPr>
        <p:spPr>
          <a:xfrm>
            <a:off x="2773479" y="3644333"/>
            <a:ext cx="3819300" cy="728400"/>
          </a:xfrm>
          <a:prstGeom prst="rect">
            <a:avLst/>
          </a:prstGeom>
          <a:noFill/>
          <a:ln>
            <a:noFill/>
          </a:ln>
          <a:effectLst>
            <a:outerShdw blurRad="57150" dist="19050" dir="5400000" algn="bl" rotWithShape="0">
              <a:srgbClr val="FFFFFF">
                <a:alpha val="49800"/>
              </a:srgbClr>
            </a:outerShdw>
          </a:effectLst>
        </p:spPr>
        <p:txBody>
          <a:bodyPr spcFirstLastPara="1" wrap="square" lIns="121900" tIns="121900" rIns="121900" bIns="121900" anchor="t" anchorCtr="0">
            <a:noAutofit/>
          </a:bodyPr>
          <a:lstStyle/>
          <a:p>
            <a:pPr marL="0" marR="0" lvl="0" indent="0" algn="r" rtl="0">
              <a:lnSpc>
                <a:spcPct val="100000"/>
              </a:lnSpc>
              <a:spcBef>
                <a:spcPts val="0"/>
              </a:spcBef>
              <a:spcAft>
                <a:spcPts val="0"/>
              </a:spcAft>
              <a:buClr>
                <a:srgbClr val="000000"/>
              </a:buClr>
              <a:buSzPts val="2700"/>
              <a:buFont typeface="Arial"/>
              <a:buNone/>
            </a:pPr>
            <a:r>
              <a:rPr lang="en-US" sz="2700" b="1" i="0" u="none" strike="noStrike" cap="none">
                <a:solidFill>
                  <a:srgbClr val="000000"/>
                </a:solidFill>
                <a:latin typeface="IBM Plex Sans"/>
                <a:ea typeface="IBM Plex Sans"/>
                <a:cs typeface="IBM Plex Sans"/>
                <a:sym typeface="IBM Plex Sans"/>
              </a:rPr>
              <a:t>Climate </a:t>
            </a:r>
            <a:br>
              <a:rPr lang="en-US" sz="2700" b="1" i="0" u="none" strike="noStrike" cap="none">
                <a:solidFill>
                  <a:srgbClr val="000000"/>
                </a:solidFill>
                <a:latin typeface="IBM Plex Sans"/>
                <a:ea typeface="IBM Plex Sans"/>
                <a:cs typeface="IBM Plex Sans"/>
                <a:sym typeface="IBM Plex Sans"/>
              </a:rPr>
            </a:br>
            <a:r>
              <a:rPr lang="en-US" sz="2700" b="1" i="0" u="none" strike="noStrike" cap="none">
                <a:solidFill>
                  <a:srgbClr val="000000"/>
                </a:solidFill>
                <a:latin typeface="IBM Plex Sans"/>
                <a:ea typeface="IBM Plex Sans"/>
                <a:cs typeface="IBM Plex Sans"/>
                <a:sym typeface="IBM Plex Sans"/>
              </a:rPr>
              <a:t>&amp; Culture</a:t>
            </a:r>
            <a:endParaRPr sz="2700" b="1" i="0" u="none" strike="noStrike" cap="none">
              <a:solidFill>
                <a:srgbClr val="000000"/>
              </a:solidFill>
              <a:latin typeface="IBM Plex Sans"/>
              <a:ea typeface="IBM Plex Sans"/>
              <a:cs typeface="IBM Plex Sans"/>
              <a:sym typeface="IBM Plex Sans"/>
            </a:endParaRPr>
          </a:p>
        </p:txBody>
      </p:sp>
      <p:pic>
        <p:nvPicPr>
          <p:cNvPr id="312" name="Google Shape;312;p31"/>
          <p:cNvPicPr preferRelativeResize="0"/>
          <p:nvPr/>
        </p:nvPicPr>
        <p:blipFill rotWithShape="1">
          <a:blip r:embed="rId4">
            <a:alphaModFix/>
          </a:blip>
          <a:srcRect/>
          <a:stretch/>
        </p:blipFill>
        <p:spPr>
          <a:xfrm>
            <a:off x="2792113" y="3789068"/>
            <a:ext cx="802265" cy="821499"/>
          </a:xfrm>
          <a:prstGeom prst="rect">
            <a:avLst/>
          </a:prstGeom>
          <a:noFill/>
          <a:ln>
            <a:noFill/>
          </a:ln>
          <a:effectLst>
            <a:outerShdw blurRad="57150" dist="19050" dir="5400000" algn="bl" rotWithShape="0">
              <a:srgbClr val="000000">
                <a:alpha val="49800"/>
              </a:srgbClr>
            </a:outerShdw>
          </a:effectLst>
        </p:spPr>
      </p:pic>
      <p:sp>
        <p:nvSpPr>
          <p:cNvPr id="313" name="Google Shape;313;p31"/>
          <p:cNvSpPr txBox="1"/>
          <p:nvPr/>
        </p:nvSpPr>
        <p:spPr>
          <a:xfrm rot="-283278">
            <a:off x="10093622" y="3669329"/>
            <a:ext cx="404573" cy="403078"/>
          </a:xfrm>
          <a:prstGeom prst="rect">
            <a:avLst/>
          </a:prstGeom>
          <a:noFill/>
          <a:ln>
            <a:noFill/>
          </a:ln>
          <a:effectLst>
            <a:outerShdw blurRad="57150" dist="19050" dir="5400000" algn="bl" rotWithShape="0">
              <a:srgbClr val="000000">
                <a:alpha val="49800"/>
              </a:srgbClr>
            </a:outerShdw>
          </a:effectLst>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rgbClr val="000000"/>
              </a:buClr>
              <a:buSzPts val="1900"/>
              <a:buFont typeface="Arial"/>
              <a:buNone/>
            </a:pPr>
            <a:r>
              <a:rPr lang="en-US" sz="1900" b="1" i="0" u="none" strike="noStrike" cap="none">
                <a:solidFill>
                  <a:srgbClr val="FFFFFF"/>
                </a:solidFill>
                <a:latin typeface="Lato"/>
                <a:ea typeface="Lato"/>
                <a:cs typeface="Lato"/>
                <a:sym typeface="Lato"/>
              </a:rPr>
              <a:t>$</a:t>
            </a:r>
            <a:endParaRPr sz="1900" b="1" i="0" u="none" strike="noStrike" cap="none">
              <a:solidFill>
                <a:srgbClr val="FFFFFF"/>
              </a:solidFill>
              <a:latin typeface="Lato"/>
              <a:ea typeface="Lato"/>
              <a:cs typeface="Lato"/>
              <a:sym typeface="Lato"/>
            </a:endParaRPr>
          </a:p>
        </p:txBody>
      </p:sp>
      <p:pic>
        <p:nvPicPr>
          <p:cNvPr id="314" name="Google Shape;314;p31"/>
          <p:cNvPicPr preferRelativeResize="0"/>
          <p:nvPr/>
        </p:nvPicPr>
        <p:blipFill rotWithShape="1">
          <a:blip r:embed="rId5">
            <a:alphaModFix/>
          </a:blip>
          <a:srcRect/>
          <a:stretch/>
        </p:blipFill>
        <p:spPr>
          <a:xfrm>
            <a:off x="9992975" y="3629255"/>
            <a:ext cx="862145" cy="879700"/>
          </a:xfrm>
          <a:prstGeom prst="rect">
            <a:avLst/>
          </a:prstGeom>
          <a:noFill/>
          <a:ln>
            <a:noFill/>
          </a:ln>
          <a:effectLst>
            <a:outerShdw blurRad="57150" dist="19050" dir="5400000" algn="bl" rotWithShape="0">
              <a:srgbClr val="000000">
                <a:alpha val="49800"/>
              </a:srgbClr>
            </a:outerShdw>
          </a:effectLst>
        </p:spPr>
      </p:pic>
      <p:sp>
        <p:nvSpPr>
          <p:cNvPr id="315" name="Google Shape;315;p31"/>
          <p:cNvSpPr txBox="1"/>
          <p:nvPr/>
        </p:nvSpPr>
        <p:spPr>
          <a:xfrm>
            <a:off x="7067333" y="3644333"/>
            <a:ext cx="4823700" cy="728400"/>
          </a:xfrm>
          <a:prstGeom prst="rect">
            <a:avLst/>
          </a:prstGeom>
          <a:noFill/>
          <a:ln>
            <a:noFill/>
          </a:ln>
          <a:effectLst>
            <a:outerShdw blurRad="57150" dist="19050" dir="5400000" algn="bl" rotWithShape="0">
              <a:srgbClr val="FFFFFF">
                <a:alpha val="49800"/>
              </a:srgbClr>
            </a:outerShdw>
          </a:effectLst>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rgbClr val="000000"/>
              </a:buClr>
              <a:buSzPts val="2700"/>
              <a:buFont typeface="Arial"/>
              <a:buNone/>
            </a:pPr>
            <a:r>
              <a:rPr lang="en-US" sz="2700" b="1" i="0" u="none" strike="noStrike" cap="none">
                <a:solidFill>
                  <a:srgbClr val="000000"/>
                </a:solidFill>
                <a:latin typeface="IBM Plex Sans"/>
                <a:ea typeface="IBM Plex Sans"/>
                <a:cs typeface="IBM Plex Sans"/>
                <a:sym typeface="IBM Plex Sans"/>
              </a:rPr>
              <a:t>Operational &amp; Organizational Effectiveness</a:t>
            </a:r>
            <a:endParaRPr sz="2700" b="1" i="0" u="none" strike="noStrike" cap="none">
              <a:solidFill>
                <a:srgbClr val="000000"/>
              </a:solidFill>
              <a:latin typeface="IBM Plex Sans"/>
              <a:ea typeface="IBM Plex Sans"/>
              <a:cs typeface="IBM Plex Sans"/>
              <a:sym typeface="IBM Plex Sans"/>
            </a:endParaRPr>
          </a:p>
        </p:txBody>
      </p:sp>
      <p:sp>
        <p:nvSpPr>
          <p:cNvPr id="316" name="Google Shape;316;p31"/>
          <p:cNvSpPr/>
          <p:nvPr/>
        </p:nvSpPr>
        <p:spPr>
          <a:xfrm>
            <a:off x="-40733" y="6724767"/>
            <a:ext cx="12192000" cy="135600"/>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grpSp>
        <p:nvGrpSpPr>
          <p:cNvPr id="317" name="Google Shape;317;p31"/>
          <p:cNvGrpSpPr/>
          <p:nvPr/>
        </p:nvGrpSpPr>
        <p:grpSpPr>
          <a:xfrm>
            <a:off x="-15" y="0"/>
            <a:ext cx="3074212" cy="6859729"/>
            <a:chOff x="456100" y="0"/>
            <a:chExt cx="2305717" cy="5144925"/>
          </a:xfrm>
        </p:grpSpPr>
        <p:sp>
          <p:nvSpPr>
            <p:cNvPr id="318" name="Google Shape;318;p31"/>
            <p:cNvSpPr/>
            <p:nvPr/>
          </p:nvSpPr>
          <p:spPr>
            <a:xfrm flipH="1">
              <a:off x="658217" y="0"/>
              <a:ext cx="2103600" cy="5143500"/>
            </a:xfrm>
            <a:prstGeom prst="parallelogram">
              <a:avLst>
                <a:gd name="adj" fmla="val 75274"/>
              </a:avLst>
            </a:prstGeom>
            <a:gradFill>
              <a:gsLst>
                <a:gs pos="0">
                  <a:schemeClr val="dk1"/>
                </a:gs>
                <a:gs pos="13000">
                  <a:schemeClr val="dk1"/>
                </a:gs>
                <a:gs pos="55000">
                  <a:srgbClr val="27252C">
                    <a:alpha val="0"/>
                  </a:srgbClr>
                </a:gs>
                <a:gs pos="100000">
                  <a:srgbClr val="27252C">
                    <a:alpha val="0"/>
                  </a:srgbClr>
                </a:gs>
              </a:gsLst>
              <a:lin ang="11759844" scaled="0"/>
            </a:gra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19" name="Google Shape;319;p31"/>
            <p:cNvSpPr/>
            <p:nvPr/>
          </p:nvSpPr>
          <p:spPr>
            <a:xfrm>
              <a:off x="456100" y="0"/>
              <a:ext cx="2035600" cy="5144925"/>
            </a:xfrm>
            <a:custGeom>
              <a:avLst/>
              <a:gdLst/>
              <a:ahLst/>
              <a:cxnLst/>
              <a:rect l="l" t="t" r="r" b="b"/>
              <a:pathLst>
                <a:path w="81424" h="205797" extrusionOk="0">
                  <a:moveTo>
                    <a:pt x="72" y="0"/>
                  </a:moveTo>
                  <a:lnTo>
                    <a:pt x="0" y="205797"/>
                  </a:lnTo>
                  <a:lnTo>
                    <a:pt x="81424" y="205794"/>
                  </a:lnTo>
                  <a:lnTo>
                    <a:pt x="41929" y="0"/>
                  </a:lnTo>
                  <a:close/>
                </a:path>
              </a:pathLst>
            </a:custGeom>
            <a:gradFill>
              <a:gsLst>
                <a:gs pos="0">
                  <a:schemeClr val="lt1"/>
                </a:gs>
                <a:gs pos="37000">
                  <a:schemeClr val="accent1"/>
                </a:gs>
                <a:gs pos="100000">
                  <a:schemeClr val="accent2"/>
                </a:gs>
              </a:gsLst>
              <a:lin ang="5400012" scaled="0"/>
            </a:gradFill>
            <a:ln>
              <a:noFill/>
            </a:ln>
            <a:effectLst>
              <a:outerShdw blurRad="314325" algn="bl" rotWithShape="0">
                <a:schemeClr val="dk1">
                  <a:alpha val="49800"/>
                </a:schemeClr>
              </a:outerShdw>
            </a:effectLst>
          </p:spPr>
        </p:sp>
      </p:grpSp>
      <p:sp>
        <p:nvSpPr>
          <p:cNvPr id="320" name="Google Shape;320;p31"/>
          <p:cNvSpPr/>
          <p:nvPr/>
        </p:nvSpPr>
        <p:spPr>
          <a:xfrm>
            <a:off x="38456" y="0"/>
            <a:ext cx="2804700" cy="6858000"/>
          </a:xfrm>
          <a:prstGeom prst="parallelogram">
            <a:avLst>
              <a:gd name="adj" fmla="val 75274"/>
            </a:avLst>
          </a:prstGeom>
          <a:gradFill>
            <a:gsLst>
              <a:gs pos="0">
                <a:schemeClr val="dk1"/>
              </a:gs>
              <a:gs pos="13000">
                <a:schemeClr val="dk1"/>
              </a:gs>
              <a:gs pos="56000">
                <a:srgbClr val="27252C">
                  <a:alpha val="0"/>
                </a:srgbClr>
              </a:gs>
              <a:gs pos="100000">
                <a:srgbClr val="27252C">
                  <a:alpha val="0"/>
                </a:srgbClr>
              </a:gs>
            </a:gsLst>
            <a:lin ang="1080140" scaled="0"/>
          </a:gra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21" name="Google Shape;321;p31"/>
          <p:cNvSpPr/>
          <p:nvPr/>
        </p:nvSpPr>
        <p:spPr>
          <a:xfrm>
            <a:off x="0" y="0"/>
            <a:ext cx="12192000" cy="135600"/>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22" name="Google Shape;322;p31"/>
          <p:cNvSpPr/>
          <p:nvPr/>
        </p:nvSpPr>
        <p:spPr>
          <a:xfrm>
            <a:off x="0" y="0"/>
            <a:ext cx="2434506" cy="6860195"/>
          </a:xfrm>
          <a:custGeom>
            <a:avLst/>
            <a:gdLst/>
            <a:ahLst/>
            <a:cxnLst/>
            <a:rect l="l" t="t" r="r" b="b"/>
            <a:pathLst>
              <a:path w="73037" h="205811" extrusionOk="0">
                <a:moveTo>
                  <a:pt x="0" y="205797"/>
                </a:moveTo>
                <a:lnTo>
                  <a:pt x="44" y="0"/>
                </a:lnTo>
                <a:lnTo>
                  <a:pt x="73037" y="0"/>
                </a:lnTo>
                <a:lnTo>
                  <a:pt x="33572" y="205811"/>
                </a:lnTo>
                <a:close/>
              </a:path>
            </a:pathLst>
          </a:custGeom>
          <a:gradFill>
            <a:gsLst>
              <a:gs pos="0">
                <a:schemeClr val="accent1"/>
              </a:gs>
              <a:gs pos="50000">
                <a:schemeClr val="accent1"/>
              </a:gs>
              <a:gs pos="100000">
                <a:schemeClr val="lt1"/>
              </a:gs>
            </a:gsLst>
            <a:lin ang="16200038" scaled="0"/>
          </a:gradFill>
          <a:ln>
            <a:noFill/>
          </a:ln>
          <a:effectLst>
            <a:outerShdw blurRad="314325" algn="bl" rotWithShape="0">
              <a:schemeClr val="accent6">
                <a:alpha val="49800"/>
              </a:schemeClr>
            </a:outerShdw>
          </a:effectLst>
        </p:spPr>
      </p:sp>
      <p:sp>
        <p:nvSpPr>
          <p:cNvPr id="323" name="Google Shape;323;p31"/>
          <p:cNvSpPr txBox="1">
            <a:spLocks noGrp="1"/>
          </p:cNvSpPr>
          <p:nvPr>
            <p:ph type="sldNum" idx="12"/>
          </p:nvPr>
        </p:nvSpPr>
        <p:spPr>
          <a:xfrm>
            <a:off x="304800" y="6291472"/>
            <a:ext cx="493200" cy="3348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1900"/>
              <a:buFont typeface="Arial"/>
              <a:buNone/>
              <a:defRPr sz="1900" b="1" i="0" u="none" strike="noStrike" cap="none">
                <a:solidFill>
                  <a:schemeClr val="lt1"/>
                </a:solidFill>
                <a:latin typeface="IBM Plex Serif"/>
                <a:ea typeface="IBM Plex Serif"/>
                <a:cs typeface="IBM Plex Serif"/>
                <a:sym typeface="IBM Plex Serif"/>
              </a:defRPr>
            </a:lvl1pPr>
            <a:lvl2pPr marL="0" marR="0" lvl="1" indent="0" algn="l">
              <a:lnSpc>
                <a:spcPct val="100000"/>
              </a:lnSpc>
              <a:spcBef>
                <a:spcPts val="0"/>
              </a:spcBef>
              <a:spcAft>
                <a:spcPts val="0"/>
              </a:spcAft>
              <a:buClr>
                <a:srgbClr val="000000"/>
              </a:buClr>
              <a:buSzPts val="1900"/>
              <a:buFont typeface="Arial"/>
              <a:buNone/>
              <a:defRPr sz="1900" b="1" i="0" u="none" strike="noStrike" cap="none">
                <a:solidFill>
                  <a:schemeClr val="lt1"/>
                </a:solidFill>
                <a:latin typeface="IBM Plex Serif"/>
                <a:ea typeface="IBM Plex Serif"/>
                <a:cs typeface="IBM Plex Serif"/>
                <a:sym typeface="IBM Plex Serif"/>
              </a:defRPr>
            </a:lvl2pPr>
            <a:lvl3pPr marL="0" marR="0" lvl="2" indent="0" algn="l">
              <a:lnSpc>
                <a:spcPct val="100000"/>
              </a:lnSpc>
              <a:spcBef>
                <a:spcPts val="0"/>
              </a:spcBef>
              <a:spcAft>
                <a:spcPts val="0"/>
              </a:spcAft>
              <a:buClr>
                <a:srgbClr val="000000"/>
              </a:buClr>
              <a:buSzPts val="1900"/>
              <a:buFont typeface="Arial"/>
              <a:buNone/>
              <a:defRPr sz="1900" b="1" i="0" u="none" strike="noStrike" cap="none">
                <a:solidFill>
                  <a:schemeClr val="lt1"/>
                </a:solidFill>
                <a:latin typeface="IBM Plex Serif"/>
                <a:ea typeface="IBM Plex Serif"/>
                <a:cs typeface="IBM Plex Serif"/>
                <a:sym typeface="IBM Plex Serif"/>
              </a:defRPr>
            </a:lvl3pPr>
            <a:lvl4pPr marL="0" marR="0" lvl="3" indent="0" algn="l">
              <a:lnSpc>
                <a:spcPct val="100000"/>
              </a:lnSpc>
              <a:spcBef>
                <a:spcPts val="0"/>
              </a:spcBef>
              <a:spcAft>
                <a:spcPts val="0"/>
              </a:spcAft>
              <a:buClr>
                <a:srgbClr val="000000"/>
              </a:buClr>
              <a:buSzPts val="1900"/>
              <a:buFont typeface="Arial"/>
              <a:buNone/>
              <a:defRPr sz="1900" b="1" i="0" u="none" strike="noStrike" cap="none">
                <a:solidFill>
                  <a:schemeClr val="lt1"/>
                </a:solidFill>
                <a:latin typeface="IBM Plex Serif"/>
                <a:ea typeface="IBM Plex Serif"/>
                <a:cs typeface="IBM Plex Serif"/>
                <a:sym typeface="IBM Plex Serif"/>
              </a:defRPr>
            </a:lvl4pPr>
            <a:lvl5pPr marL="0" marR="0" lvl="4" indent="0" algn="l">
              <a:lnSpc>
                <a:spcPct val="100000"/>
              </a:lnSpc>
              <a:spcBef>
                <a:spcPts val="0"/>
              </a:spcBef>
              <a:spcAft>
                <a:spcPts val="0"/>
              </a:spcAft>
              <a:buClr>
                <a:srgbClr val="000000"/>
              </a:buClr>
              <a:buSzPts val="1900"/>
              <a:buFont typeface="Arial"/>
              <a:buNone/>
              <a:defRPr sz="1900" b="1" i="0" u="none" strike="noStrike" cap="none">
                <a:solidFill>
                  <a:schemeClr val="lt1"/>
                </a:solidFill>
                <a:latin typeface="IBM Plex Serif"/>
                <a:ea typeface="IBM Plex Serif"/>
                <a:cs typeface="IBM Plex Serif"/>
                <a:sym typeface="IBM Plex Serif"/>
              </a:defRPr>
            </a:lvl5pPr>
            <a:lvl6pPr marL="0" marR="0" lvl="5" indent="0" algn="l">
              <a:lnSpc>
                <a:spcPct val="100000"/>
              </a:lnSpc>
              <a:spcBef>
                <a:spcPts val="0"/>
              </a:spcBef>
              <a:spcAft>
                <a:spcPts val="0"/>
              </a:spcAft>
              <a:buClr>
                <a:srgbClr val="000000"/>
              </a:buClr>
              <a:buSzPts val="1900"/>
              <a:buFont typeface="Arial"/>
              <a:buNone/>
              <a:defRPr sz="1900" b="1" i="0" u="none" strike="noStrike" cap="none">
                <a:solidFill>
                  <a:schemeClr val="lt1"/>
                </a:solidFill>
                <a:latin typeface="IBM Plex Serif"/>
                <a:ea typeface="IBM Plex Serif"/>
                <a:cs typeface="IBM Plex Serif"/>
                <a:sym typeface="IBM Plex Serif"/>
              </a:defRPr>
            </a:lvl6pPr>
            <a:lvl7pPr marL="0" marR="0" lvl="6" indent="0" algn="l">
              <a:lnSpc>
                <a:spcPct val="100000"/>
              </a:lnSpc>
              <a:spcBef>
                <a:spcPts val="0"/>
              </a:spcBef>
              <a:spcAft>
                <a:spcPts val="0"/>
              </a:spcAft>
              <a:buClr>
                <a:srgbClr val="000000"/>
              </a:buClr>
              <a:buSzPts val="1900"/>
              <a:buFont typeface="Arial"/>
              <a:buNone/>
              <a:defRPr sz="1900" b="1" i="0" u="none" strike="noStrike" cap="none">
                <a:solidFill>
                  <a:schemeClr val="lt1"/>
                </a:solidFill>
                <a:latin typeface="IBM Plex Serif"/>
                <a:ea typeface="IBM Plex Serif"/>
                <a:cs typeface="IBM Plex Serif"/>
                <a:sym typeface="IBM Plex Serif"/>
              </a:defRPr>
            </a:lvl7pPr>
            <a:lvl8pPr marL="0" marR="0" lvl="7" indent="0" algn="l">
              <a:lnSpc>
                <a:spcPct val="100000"/>
              </a:lnSpc>
              <a:spcBef>
                <a:spcPts val="0"/>
              </a:spcBef>
              <a:spcAft>
                <a:spcPts val="0"/>
              </a:spcAft>
              <a:buClr>
                <a:srgbClr val="000000"/>
              </a:buClr>
              <a:buSzPts val="1900"/>
              <a:buFont typeface="Arial"/>
              <a:buNone/>
              <a:defRPr sz="1900" b="1" i="0" u="none" strike="noStrike" cap="none">
                <a:solidFill>
                  <a:schemeClr val="lt1"/>
                </a:solidFill>
                <a:latin typeface="IBM Plex Serif"/>
                <a:ea typeface="IBM Plex Serif"/>
                <a:cs typeface="IBM Plex Serif"/>
                <a:sym typeface="IBM Plex Serif"/>
              </a:defRPr>
            </a:lvl8pPr>
            <a:lvl9pPr marL="0" marR="0" lvl="8" indent="0" algn="l">
              <a:lnSpc>
                <a:spcPct val="100000"/>
              </a:lnSpc>
              <a:spcBef>
                <a:spcPts val="0"/>
              </a:spcBef>
              <a:spcAft>
                <a:spcPts val="0"/>
              </a:spcAft>
              <a:buClr>
                <a:srgbClr val="000000"/>
              </a:buClr>
              <a:buSzPts val="1900"/>
              <a:buFont typeface="Arial"/>
              <a:buNone/>
              <a:defRPr sz="1900" b="1" i="0" u="none" strike="noStrike" cap="none">
                <a:solidFill>
                  <a:schemeClr val="lt1"/>
                </a:solidFill>
                <a:latin typeface="IBM Plex Serif"/>
                <a:ea typeface="IBM Plex Serif"/>
                <a:cs typeface="IBM Plex Serif"/>
                <a:sym typeface="IBM Plex Serif"/>
              </a:defRPr>
            </a:lvl9pPr>
          </a:lstStyle>
          <a:p>
            <a:pPr marL="0" lvl="0" indent="0" algn="l" rtl="0">
              <a:spcBef>
                <a:spcPts val="0"/>
              </a:spcBef>
              <a:spcAft>
                <a:spcPts val="0"/>
              </a:spcAft>
              <a:buNone/>
            </a:pPr>
            <a:fld id="{00000000-1234-1234-1234-123412341234}" type="slidenum">
              <a:rPr lang="en-US"/>
              <a:t>‹#›</a:t>
            </a:fld>
            <a:endParaRPr/>
          </a:p>
        </p:txBody>
      </p:sp>
      <p:pic>
        <p:nvPicPr>
          <p:cNvPr id="324" name="Google Shape;324;p31"/>
          <p:cNvPicPr preferRelativeResize="0"/>
          <p:nvPr/>
        </p:nvPicPr>
        <p:blipFill rotWithShape="1">
          <a:blip r:embed="rId6">
            <a:alphaModFix/>
          </a:blip>
          <a:srcRect l="298" r="298"/>
          <a:stretch/>
        </p:blipFill>
        <p:spPr>
          <a:xfrm>
            <a:off x="229021" y="252384"/>
            <a:ext cx="1565768" cy="1242833"/>
          </a:xfrm>
          <a:prstGeom prst="rect">
            <a:avLst/>
          </a:prstGeom>
          <a:noFill/>
          <a:ln>
            <a:noFill/>
          </a:ln>
        </p:spPr>
      </p:pic>
      <p:sp>
        <p:nvSpPr>
          <p:cNvPr id="325" name="Google Shape;325;p31"/>
          <p:cNvSpPr/>
          <p:nvPr/>
        </p:nvSpPr>
        <p:spPr>
          <a:xfrm rot="5400000">
            <a:off x="6028200" y="4400133"/>
            <a:ext cx="12192000" cy="135600"/>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lank half">
  <p:cSld name="BLANK_2">
    <p:spTree>
      <p:nvGrpSpPr>
        <p:cNvPr id="1" name="Shape 326"/>
        <p:cNvGrpSpPr/>
        <p:nvPr/>
      </p:nvGrpSpPr>
      <p:grpSpPr>
        <a:xfrm>
          <a:off x="0" y="0"/>
          <a:ext cx="0" cy="0"/>
          <a:chOff x="0" y="0"/>
          <a:chExt cx="0" cy="0"/>
        </a:xfrm>
      </p:grpSpPr>
      <p:grpSp>
        <p:nvGrpSpPr>
          <p:cNvPr id="327" name="Google Shape;327;p32"/>
          <p:cNvGrpSpPr/>
          <p:nvPr/>
        </p:nvGrpSpPr>
        <p:grpSpPr>
          <a:xfrm>
            <a:off x="5464680" y="0"/>
            <a:ext cx="3314998" cy="6857829"/>
            <a:chOff x="1511923" y="0"/>
            <a:chExt cx="2486311" cy="5143500"/>
          </a:xfrm>
        </p:grpSpPr>
        <p:sp>
          <p:nvSpPr>
            <p:cNvPr id="328" name="Google Shape;328;p32"/>
            <p:cNvSpPr/>
            <p:nvPr/>
          </p:nvSpPr>
          <p:spPr>
            <a:xfrm flipH="1">
              <a:off x="1894634" y="0"/>
              <a:ext cx="2103600" cy="5143500"/>
            </a:xfrm>
            <a:prstGeom prst="parallelogram">
              <a:avLst>
                <a:gd name="adj" fmla="val 75274"/>
              </a:avLst>
            </a:prstGeom>
            <a:gradFill>
              <a:gsLst>
                <a:gs pos="0">
                  <a:schemeClr val="dk1"/>
                </a:gs>
                <a:gs pos="13000">
                  <a:schemeClr val="dk1"/>
                </a:gs>
                <a:gs pos="55000">
                  <a:srgbClr val="27252C">
                    <a:alpha val="0"/>
                  </a:srgbClr>
                </a:gs>
                <a:gs pos="100000">
                  <a:srgbClr val="27252C">
                    <a:alpha val="0"/>
                  </a:srgbClr>
                </a:gs>
              </a:gsLst>
              <a:lin ang="11759844" scaled="0"/>
            </a:gra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29" name="Google Shape;329;p32"/>
            <p:cNvSpPr/>
            <p:nvPr/>
          </p:nvSpPr>
          <p:spPr>
            <a:xfrm flipH="1">
              <a:off x="1511923" y="0"/>
              <a:ext cx="2103600" cy="5143500"/>
            </a:xfrm>
            <a:prstGeom prst="parallelogram">
              <a:avLst>
                <a:gd name="adj" fmla="val 46349"/>
              </a:avLst>
            </a:prstGeom>
            <a:gradFill>
              <a:gsLst>
                <a:gs pos="0">
                  <a:schemeClr val="lt1"/>
                </a:gs>
                <a:gs pos="47000">
                  <a:schemeClr val="lt2"/>
                </a:gs>
                <a:gs pos="100000">
                  <a:schemeClr val="lt2"/>
                </a:gs>
              </a:gsLst>
              <a:lin ang="16198662" scaled="0"/>
            </a:gra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grpSp>
      <p:grpSp>
        <p:nvGrpSpPr>
          <p:cNvPr id="330" name="Google Shape;330;p32"/>
          <p:cNvGrpSpPr/>
          <p:nvPr/>
        </p:nvGrpSpPr>
        <p:grpSpPr>
          <a:xfrm>
            <a:off x="4863295" y="0"/>
            <a:ext cx="3101314" cy="6857829"/>
            <a:chOff x="1060873" y="0"/>
            <a:chExt cx="2326044" cy="5143500"/>
          </a:xfrm>
        </p:grpSpPr>
        <p:sp>
          <p:nvSpPr>
            <p:cNvPr id="331" name="Google Shape;331;p32"/>
            <p:cNvSpPr/>
            <p:nvPr/>
          </p:nvSpPr>
          <p:spPr>
            <a:xfrm>
              <a:off x="1283317" y="0"/>
              <a:ext cx="2103600" cy="5143500"/>
            </a:xfrm>
            <a:prstGeom prst="parallelogram">
              <a:avLst>
                <a:gd name="adj" fmla="val 75274"/>
              </a:avLst>
            </a:prstGeom>
            <a:gradFill>
              <a:gsLst>
                <a:gs pos="0">
                  <a:schemeClr val="dk1"/>
                </a:gs>
                <a:gs pos="13000">
                  <a:schemeClr val="dk1"/>
                </a:gs>
                <a:gs pos="56000">
                  <a:srgbClr val="27252C">
                    <a:alpha val="0"/>
                  </a:srgbClr>
                </a:gs>
                <a:gs pos="100000">
                  <a:srgbClr val="27252C">
                    <a:alpha val="0"/>
                  </a:srgbClr>
                </a:gs>
              </a:gsLst>
              <a:lin ang="1080140" scaled="0"/>
            </a:gra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32" name="Google Shape;332;p32"/>
            <p:cNvSpPr/>
            <p:nvPr/>
          </p:nvSpPr>
          <p:spPr>
            <a:xfrm>
              <a:off x="1060873" y="0"/>
              <a:ext cx="2103600" cy="5143500"/>
            </a:xfrm>
            <a:prstGeom prst="parallelogram">
              <a:avLst>
                <a:gd name="adj" fmla="val 46349"/>
              </a:avLst>
            </a:prstGeom>
            <a:gradFill>
              <a:gsLst>
                <a:gs pos="0">
                  <a:schemeClr val="lt1"/>
                </a:gs>
                <a:gs pos="47000">
                  <a:schemeClr val="lt2"/>
                </a:gs>
                <a:gs pos="100000">
                  <a:schemeClr val="lt2"/>
                </a:gs>
              </a:gsLst>
              <a:lin ang="5400700" scaled="0"/>
            </a:gradFill>
            <a:ln>
              <a:noFill/>
            </a:ln>
            <a:effectLst>
              <a:outerShdw blurRad="214313" algn="bl" rotWithShape="0">
                <a:srgbClr val="000000">
                  <a:alpha val="20000"/>
                </a:srgbClr>
              </a:outerShdw>
            </a:effectLst>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grpSp>
      <p:grpSp>
        <p:nvGrpSpPr>
          <p:cNvPr id="333" name="Google Shape;333;p32"/>
          <p:cNvGrpSpPr/>
          <p:nvPr/>
        </p:nvGrpSpPr>
        <p:grpSpPr>
          <a:xfrm>
            <a:off x="3447967" y="-867"/>
            <a:ext cx="3784795" cy="6860495"/>
            <a:chOff x="-650" y="-650"/>
            <a:chExt cx="2838667" cy="5145500"/>
          </a:xfrm>
        </p:grpSpPr>
        <p:sp>
          <p:nvSpPr>
            <p:cNvPr id="334" name="Google Shape;334;p32"/>
            <p:cNvSpPr/>
            <p:nvPr/>
          </p:nvSpPr>
          <p:spPr>
            <a:xfrm flipH="1">
              <a:off x="734417" y="0"/>
              <a:ext cx="2103600" cy="5143500"/>
            </a:xfrm>
            <a:prstGeom prst="parallelogram">
              <a:avLst>
                <a:gd name="adj" fmla="val 75274"/>
              </a:avLst>
            </a:prstGeom>
            <a:gradFill>
              <a:gsLst>
                <a:gs pos="0">
                  <a:schemeClr val="dk1"/>
                </a:gs>
                <a:gs pos="13000">
                  <a:schemeClr val="dk1"/>
                </a:gs>
                <a:gs pos="55000">
                  <a:srgbClr val="27252C">
                    <a:alpha val="0"/>
                  </a:srgbClr>
                </a:gs>
                <a:gs pos="100000">
                  <a:srgbClr val="27252C">
                    <a:alpha val="0"/>
                  </a:srgbClr>
                </a:gs>
              </a:gsLst>
              <a:lin ang="11759844" scaled="0"/>
            </a:gra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35" name="Google Shape;335;p32"/>
            <p:cNvSpPr/>
            <p:nvPr/>
          </p:nvSpPr>
          <p:spPr>
            <a:xfrm>
              <a:off x="-650" y="-650"/>
              <a:ext cx="2492350" cy="5145500"/>
            </a:xfrm>
            <a:custGeom>
              <a:avLst/>
              <a:gdLst/>
              <a:ahLst/>
              <a:cxnLst/>
              <a:rect l="l" t="t" r="r" b="b"/>
              <a:pathLst>
                <a:path w="99694" h="205820" extrusionOk="0">
                  <a:moveTo>
                    <a:pt x="0" y="0"/>
                  </a:moveTo>
                  <a:lnTo>
                    <a:pt x="0" y="205820"/>
                  </a:lnTo>
                  <a:lnTo>
                    <a:pt x="99694" y="205820"/>
                  </a:lnTo>
                  <a:lnTo>
                    <a:pt x="60199" y="26"/>
                  </a:lnTo>
                  <a:close/>
                </a:path>
              </a:pathLst>
            </a:custGeom>
            <a:gradFill>
              <a:gsLst>
                <a:gs pos="0">
                  <a:schemeClr val="accent1"/>
                </a:gs>
                <a:gs pos="37000">
                  <a:schemeClr val="accent1"/>
                </a:gs>
                <a:gs pos="100000">
                  <a:schemeClr val="accent2"/>
                </a:gs>
              </a:gsLst>
              <a:lin ang="5400012" scaled="0"/>
            </a:gradFill>
            <a:ln>
              <a:noFill/>
            </a:ln>
            <a:effectLst>
              <a:outerShdw blurRad="314325" algn="bl" rotWithShape="0">
                <a:schemeClr val="dk1">
                  <a:alpha val="49800"/>
                </a:schemeClr>
              </a:outerShdw>
            </a:effectLst>
          </p:spPr>
        </p:sp>
      </p:grpSp>
      <p:grpSp>
        <p:nvGrpSpPr>
          <p:cNvPr id="336" name="Google Shape;336;p32"/>
          <p:cNvGrpSpPr/>
          <p:nvPr/>
        </p:nvGrpSpPr>
        <p:grpSpPr>
          <a:xfrm>
            <a:off x="86" y="-8766"/>
            <a:ext cx="6595258" cy="6871528"/>
            <a:chOff x="-2586625" y="-6575"/>
            <a:chExt cx="4946567" cy="5153775"/>
          </a:xfrm>
        </p:grpSpPr>
        <p:sp>
          <p:nvSpPr>
            <p:cNvPr id="337" name="Google Shape;337;p32"/>
            <p:cNvSpPr/>
            <p:nvPr/>
          </p:nvSpPr>
          <p:spPr>
            <a:xfrm>
              <a:off x="256342" y="0"/>
              <a:ext cx="2103600" cy="5143500"/>
            </a:xfrm>
            <a:prstGeom prst="parallelogram">
              <a:avLst>
                <a:gd name="adj" fmla="val 75274"/>
              </a:avLst>
            </a:prstGeom>
            <a:gradFill>
              <a:gsLst>
                <a:gs pos="0">
                  <a:schemeClr val="dk1"/>
                </a:gs>
                <a:gs pos="13000">
                  <a:schemeClr val="dk1"/>
                </a:gs>
                <a:gs pos="56000">
                  <a:srgbClr val="27252C">
                    <a:alpha val="0"/>
                  </a:srgbClr>
                </a:gs>
                <a:gs pos="100000">
                  <a:srgbClr val="27252C">
                    <a:alpha val="0"/>
                  </a:srgbClr>
                </a:gs>
              </a:gsLst>
              <a:lin ang="1080140" scaled="0"/>
            </a:gra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38" name="Google Shape;338;p32"/>
            <p:cNvSpPr/>
            <p:nvPr/>
          </p:nvSpPr>
          <p:spPr>
            <a:xfrm>
              <a:off x="-2586625" y="-6575"/>
              <a:ext cx="4640050" cy="5153775"/>
            </a:xfrm>
            <a:custGeom>
              <a:avLst/>
              <a:gdLst/>
              <a:ahLst/>
              <a:cxnLst/>
              <a:rect l="l" t="t" r="r" b="b"/>
              <a:pathLst>
                <a:path w="185602" h="206151" extrusionOk="0">
                  <a:moveTo>
                    <a:pt x="263" y="206151"/>
                  </a:moveTo>
                  <a:lnTo>
                    <a:pt x="0" y="0"/>
                  </a:lnTo>
                  <a:lnTo>
                    <a:pt x="185602" y="263"/>
                  </a:lnTo>
                  <a:lnTo>
                    <a:pt x="146098" y="206089"/>
                  </a:lnTo>
                  <a:close/>
                </a:path>
              </a:pathLst>
            </a:custGeom>
            <a:gradFill>
              <a:gsLst>
                <a:gs pos="0">
                  <a:schemeClr val="accent1"/>
                </a:gs>
                <a:gs pos="100000">
                  <a:schemeClr val="accent2"/>
                </a:gs>
              </a:gsLst>
              <a:lin ang="16200038" scaled="0"/>
            </a:gradFill>
            <a:ln>
              <a:noFill/>
            </a:ln>
            <a:effectLst>
              <a:outerShdw blurRad="314325" algn="bl" rotWithShape="0">
                <a:schemeClr val="accent6">
                  <a:alpha val="49800"/>
                </a:schemeClr>
              </a:outerShdw>
            </a:effectLst>
          </p:spPr>
        </p:sp>
      </p:grpSp>
      <p:sp>
        <p:nvSpPr>
          <p:cNvPr id="339" name="Google Shape;339;p32"/>
          <p:cNvSpPr txBox="1">
            <a:spLocks noGrp="1"/>
          </p:cNvSpPr>
          <p:nvPr>
            <p:ph type="sldNum" idx="12"/>
          </p:nvPr>
        </p:nvSpPr>
        <p:spPr>
          <a:xfrm>
            <a:off x="304800" y="6291472"/>
            <a:ext cx="493200" cy="3348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1900"/>
              <a:buFont typeface="Arial"/>
              <a:buNone/>
              <a:defRPr sz="1900" b="1" i="0" u="none" strike="noStrike" cap="none">
                <a:solidFill>
                  <a:schemeClr val="lt1"/>
                </a:solidFill>
                <a:latin typeface="IBM Plex Serif"/>
                <a:ea typeface="IBM Plex Serif"/>
                <a:cs typeface="IBM Plex Serif"/>
                <a:sym typeface="IBM Plex Serif"/>
              </a:defRPr>
            </a:lvl1pPr>
            <a:lvl2pPr marL="0" marR="0" lvl="1" indent="0" algn="l">
              <a:lnSpc>
                <a:spcPct val="100000"/>
              </a:lnSpc>
              <a:spcBef>
                <a:spcPts val="0"/>
              </a:spcBef>
              <a:spcAft>
                <a:spcPts val="0"/>
              </a:spcAft>
              <a:buClr>
                <a:srgbClr val="000000"/>
              </a:buClr>
              <a:buSzPts val="1900"/>
              <a:buFont typeface="Arial"/>
              <a:buNone/>
              <a:defRPr sz="1900" b="1" i="0" u="none" strike="noStrike" cap="none">
                <a:solidFill>
                  <a:schemeClr val="lt1"/>
                </a:solidFill>
                <a:latin typeface="IBM Plex Serif"/>
                <a:ea typeface="IBM Plex Serif"/>
                <a:cs typeface="IBM Plex Serif"/>
                <a:sym typeface="IBM Plex Serif"/>
              </a:defRPr>
            </a:lvl2pPr>
            <a:lvl3pPr marL="0" marR="0" lvl="2" indent="0" algn="l">
              <a:lnSpc>
                <a:spcPct val="100000"/>
              </a:lnSpc>
              <a:spcBef>
                <a:spcPts val="0"/>
              </a:spcBef>
              <a:spcAft>
                <a:spcPts val="0"/>
              </a:spcAft>
              <a:buClr>
                <a:srgbClr val="000000"/>
              </a:buClr>
              <a:buSzPts val="1900"/>
              <a:buFont typeface="Arial"/>
              <a:buNone/>
              <a:defRPr sz="1900" b="1" i="0" u="none" strike="noStrike" cap="none">
                <a:solidFill>
                  <a:schemeClr val="lt1"/>
                </a:solidFill>
                <a:latin typeface="IBM Plex Serif"/>
                <a:ea typeface="IBM Plex Serif"/>
                <a:cs typeface="IBM Plex Serif"/>
                <a:sym typeface="IBM Plex Serif"/>
              </a:defRPr>
            </a:lvl3pPr>
            <a:lvl4pPr marL="0" marR="0" lvl="3" indent="0" algn="l">
              <a:lnSpc>
                <a:spcPct val="100000"/>
              </a:lnSpc>
              <a:spcBef>
                <a:spcPts val="0"/>
              </a:spcBef>
              <a:spcAft>
                <a:spcPts val="0"/>
              </a:spcAft>
              <a:buClr>
                <a:srgbClr val="000000"/>
              </a:buClr>
              <a:buSzPts val="1900"/>
              <a:buFont typeface="Arial"/>
              <a:buNone/>
              <a:defRPr sz="1900" b="1" i="0" u="none" strike="noStrike" cap="none">
                <a:solidFill>
                  <a:schemeClr val="lt1"/>
                </a:solidFill>
                <a:latin typeface="IBM Plex Serif"/>
                <a:ea typeface="IBM Plex Serif"/>
                <a:cs typeface="IBM Plex Serif"/>
                <a:sym typeface="IBM Plex Serif"/>
              </a:defRPr>
            </a:lvl4pPr>
            <a:lvl5pPr marL="0" marR="0" lvl="4" indent="0" algn="l">
              <a:lnSpc>
                <a:spcPct val="100000"/>
              </a:lnSpc>
              <a:spcBef>
                <a:spcPts val="0"/>
              </a:spcBef>
              <a:spcAft>
                <a:spcPts val="0"/>
              </a:spcAft>
              <a:buClr>
                <a:srgbClr val="000000"/>
              </a:buClr>
              <a:buSzPts val="1900"/>
              <a:buFont typeface="Arial"/>
              <a:buNone/>
              <a:defRPr sz="1900" b="1" i="0" u="none" strike="noStrike" cap="none">
                <a:solidFill>
                  <a:schemeClr val="lt1"/>
                </a:solidFill>
                <a:latin typeface="IBM Plex Serif"/>
                <a:ea typeface="IBM Plex Serif"/>
                <a:cs typeface="IBM Plex Serif"/>
                <a:sym typeface="IBM Plex Serif"/>
              </a:defRPr>
            </a:lvl5pPr>
            <a:lvl6pPr marL="0" marR="0" lvl="5" indent="0" algn="l">
              <a:lnSpc>
                <a:spcPct val="100000"/>
              </a:lnSpc>
              <a:spcBef>
                <a:spcPts val="0"/>
              </a:spcBef>
              <a:spcAft>
                <a:spcPts val="0"/>
              </a:spcAft>
              <a:buClr>
                <a:srgbClr val="000000"/>
              </a:buClr>
              <a:buSzPts val="1900"/>
              <a:buFont typeface="Arial"/>
              <a:buNone/>
              <a:defRPr sz="1900" b="1" i="0" u="none" strike="noStrike" cap="none">
                <a:solidFill>
                  <a:schemeClr val="lt1"/>
                </a:solidFill>
                <a:latin typeface="IBM Plex Serif"/>
                <a:ea typeface="IBM Plex Serif"/>
                <a:cs typeface="IBM Plex Serif"/>
                <a:sym typeface="IBM Plex Serif"/>
              </a:defRPr>
            </a:lvl6pPr>
            <a:lvl7pPr marL="0" marR="0" lvl="6" indent="0" algn="l">
              <a:lnSpc>
                <a:spcPct val="100000"/>
              </a:lnSpc>
              <a:spcBef>
                <a:spcPts val="0"/>
              </a:spcBef>
              <a:spcAft>
                <a:spcPts val="0"/>
              </a:spcAft>
              <a:buClr>
                <a:srgbClr val="000000"/>
              </a:buClr>
              <a:buSzPts val="1900"/>
              <a:buFont typeface="Arial"/>
              <a:buNone/>
              <a:defRPr sz="1900" b="1" i="0" u="none" strike="noStrike" cap="none">
                <a:solidFill>
                  <a:schemeClr val="lt1"/>
                </a:solidFill>
                <a:latin typeface="IBM Plex Serif"/>
                <a:ea typeface="IBM Plex Serif"/>
                <a:cs typeface="IBM Plex Serif"/>
                <a:sym typeface="IBM Plex Serif"/>
              </a:defRPr>
            </a:lvl7pPr>
            <a:lvl8pPr marL="0" marR="0" lvl="7" indent="0" algn="l">
              <a:lnSpc>
                <a:spcPct val="100000"/>
              </a:lnSpc>
              <a:spcBef>
                <a:spcPts val="0"/>
              </a:spcBef>
              <a:spcAft>
                <a:spcPts val="0"/>
              </a:spcAft>
              <a:buClr>
                <a:srgbClr val="000000"/>
              </a:buClr>
              <a:buSzPts val="1900"/>
              <a:buFont typeface="Arial"/>
              <a:buNone/>
              <a:defRPr sz="1900" b="1" i="0" u="none" strike="noStrike" cap="none">
                <a:solidFill>
                  <a:schemeClr val="lt1"/>
                </a:solidFill>
                <a:latin typeface="IBM Plex Serif"/>
                <a:ea typeface="IBM Plex Serif"/>
                <a:cs typeface="IBM Plex Serif"/>
                <a:sym typeface="IBM Plex Serif"/>
              </a:defRPr>
            </a:lvl8pPr>
            <a:lvl9pPr marL="0" marR="0" lvl="8" indent="0" algn="l">
              <a:lnSpc>
                <a:spcPct val="100000"/>
              </a:lnSpc>
              <a:spcBef>
                <a:spcPts val="0"/>
              </a:spcBef>
              <a:spcAft>
                <a:spcPts val="0"/>
              </a:spcAft>
              <a:buClr>
                <a:srgbClr val="000000"/>
              </a:buClr>
              <a:buSzPts val="1900"/>
              <a:buFont typeface="Arial"/>
              <a:buNone/>
              <a:defRPr sz="1900" b="1" i="0" u="none" strike="noStrike" cap="none">
                <a:solidFill>
                  <a:schemeClr val="lt1"/>
                </a:solidFill>
                <a:latin typeface="IBM Plex Serif"/>
                <a:ea typeface="IBM Plex Serif"/>
                <a:cs typeface="IBM Plex Serif"/>
                <a:sym typeface="IBM Plex Serif"/>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Gray">
  <p:cSld name="Title and Content Gray">
    <p:spTree>
      <p:nvGrpSpPr>
        <p:cNvPr id="1" name="Shape 25"/>
        <p:cNvGrpSpPr/>
        <p:nvPr/>
      </p:nvGrpSpPr>
      <p:grpSpPr>
        <a:xfrm>
          <a:off x="0" y="0"/>
          <a:ext cx="0" cy="0"/>
          <a:chOff x="0" y="0"/>
          <a:chExt cx="0" cy="0"/>
        </a:xfrm>
      </p:grpSpPr>
      <p:sp>
        <p:nvSpPr>
          <p:cNvPr id="26" name="Google Shape;26;p4"/>
          <p:cNvSpPr txBox="1">
            <a:spLocks noGrp="1"/>
          </p:cNvSpPr>
          <p:nvPr>
            <p:ph type="title"/>
          </p:nvPr>
        </p:nvSpPr>
        <p:spPr>
          <a:xfrm>
            <a:off x="433206" y="594159"/>
            <a:ext cx="11219818"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800"/>
              <a:buFont typeface="Arial"/>
              <a:buNone/>
              <a:defRPr sz="480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4"/>
          <p:cNvSpPr txBox="1">
            <a:spLocks noGrp="1"/>
          </p:cNvSpPr>
          <p:nvPr>
            <p:ph type="body" idx="1"/>
          </p:nvPr>
        </p:nvSpPr>
        <p:spPr>
          <a:xfrm>
            <a:off x="433388" y="2187574"/>
            <a:ext cx="11219636" cy="3639485"/>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Font typeface="Arial"/>
              <a:buChar char="•"/>
              <a:defRPr>
                <a:latin typeface="Arial"/>
                <a:ea typeface="Arial"/>
                <a:cs typeface="Arial"/>
                <a:sym typeface="Arial"/>
              </a:defRPr>
            </a:lvl1pPr>
            <a:lvl2pPr marL="914400" lvl="1" indent="-381000" algn="l">
              <a:lnSpc>
                <a:spcPct val="90000"/>
              </a:lnSpc>
              <a:spcBef>
                <a:spcPts val="500"/>
              </a:spcBef>
              <a:spcAft>
                <a:spcPts val="0"/>
              </a:spcAft>
              <a:buClr>
                <a:schemeClr val="dk1"/>
              </a:buClr>
              <a:buSzPts val="2400"/>
              <a:buFont typeface="Arial"/>
              <a:buChar char="•"/>
              <a:defRPr>
                <a:latin typeface="Arial"/>
                <a:ea typeface="Arial"/>
                <a:cs typeface="Arial"/>
                <a:sym typeface="Arial"/>
              </a:defRPr>
            </a:lvl2pPr>
            <a:lvl3pPr marL="1371600" lvl="2" indent="-355600" algn="l">
              <a:lnSpc>
                <a:spcPct val="90000"/>
              </a:lnSpc>
              <a:spcBef>
                <a:spcPts val="500"/>
              </a:spcBef>
              <a:spcAft>
                <a:spcPts val="0"/>
              </a:spcAft>
              <a:buClr>
                <a:schemeClr val="dk1"/>
              </a:buClr>
              <a:buSzPts val="2000"/>
              <a:buFont typeface="Arial"/>
              <a:buChar char="•"/>
              <a:defRPr>
                <a:latin typeface="Arial"/>
                <a:ea typeface="Arial"/>
                <a:cs typeface="Arial"/>
                <a:sym typeface="Arial"/>
              </a:defRPr>
            </a:lvl3pPr>
            <a:lvl4pPr marL="1828800" lvl="3" indent="-342900" algn="l">
              <a:lnSpc>
                <a:spcPct val="90000"/>
              </a:lnSpc>
              <a:spcBef>
                <a:spcPts val="500"/>
              </a:spcBef>
              <a:spcAft>
                <a:spcPts val="0"/>
              </a:spcAft>
              <a:buClr>
                <a:schemeClr val="dk1"/>
              </a:buClr>
              <a:buSzPts val="1800"/>
              <a:buChar char="•"/>
              <a:defRPr>
                <a:latin typeface="Arial"/>
                <a:ea typeface="Arial"/>
                <a:cs typeface="Arial"/>
                <a:sym typeface="Arial"/>
              </a:defRPr>
            </a:lvl4pPr>
            <a:lvl5pPr marL="2286000" lvl="4" indent="-342900" algn="l">
              <a:lnSpc>
                <a:spcPct val="90000"/>
              </a:lnSpc>
              <a:spcBef>
                <a:spcPts val="500"/>
              </a:spcBef>
              <a:spcAft>
                <a:spcPts val="0"/>
              </a:spcAft>
              <a:buClr>
                <a:schemeClr val="dk1"/>
              </a:buClr>
              <a:buSzPts val="1800"/>
              <a:buChar char="•"/>
              <a:defRPr>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 name="Google Shape;28;p4"/>
          <p:cNvSpPr/>
          <p:nvPr/>
        </p:nvSpPr>
        <p:spPr>
          <a:xfrm>
            <a:off x="-197225" y="6094911"/>
            <a:ext cx="12532659" cy="258417"/>
          </a:xfrm>
          <a:prstGeom prst="rect">
            <a:avLst/>
          </a:prstGeom>
          <a:solidFill>
            <a:srgbClr val="2995C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9" name="Google Shape;29;p4"/>
          <p:cNvSpPr/>
          <p:nvPr/>
        </p:nvSpPr>
        <p:spPr>
          <a:xfrm>
            <a:off x="-197225" y="6291468"/>
            <a:ext cx="12532659" cy="684008"/>
          </a:xfrm>
          <a:prstGeom prst="rect">
            <a:avLst/>
          </a:prstGeom>
          <a:solidFill>
            <a:srgbClr val="1F75B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0" name="Google Shape;30;p4"/>
          <p:cNvSpPr txBox="1"/>
          <p:nvPr/>
        </p:nvSpPr>
        <p:spPr>
          <a:xfrm>
            <a:off x="9852982" y="6374979"/>
            <a:ext cx="2269445" cy="516986"/>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lt1"/>
              </a:buClr>
              <a:buSzPts val="2900"/>
              <a:buFont typeface="Arial"/>
              <a:buNone/>
            </a:pPr>
            <a:r>
              <a:rPr lang="en-US" sz="2900" b="0" i="0" u="none" strike="noStrike" cap="none">
                <a:solidFill>
                  <a:schemeClr val="lt1"/>
                </a:solidFill>
                <a:latin typeface="Arial"/>
                <a:ea typeface="Arial"/>
                <a:cs typeface="Arial"/>
                <a:sym typeface="Arial"/>
              </a:rPr>
              <a:t>ceedar.org</a:t>
            </a:r>
            <a:endParaRPr sz="1400" b="0" i="0" u="none" strike="noStrike" cap="none">
              <a:solidFill>
                <a:srgbClr val="000000"/>
              </a:solidFill>
              <a:latin typeface="Arial"/>
              <a:ea typeface="Arial"/>
              <a:cs typeface="Arial"/>
              <a:sym typeface="Arial"/>
            </a:endParaRPr>
          </a:p>
        </p:txBody>
      </p:sp>
      <p:sp>
        <p:nvSpPr>
          <p:cNvPr id="31" name="Google Shape;31;p4"/>
          <p:cNvSpPr/>
          <p:nvPr/>
        </p:nvSpPr>
        <p:spPr>
          <a:xfrm>
            <a:off x="-232792" y="-75459"/>
            <a:ext cx="12603791" cy="401766"/>
          </a:xfrm>
          <a:prstGeom prst="rect">
            <a:avLst/>
          </a:prstGeom>
          <a:solidFill>
            <a:srgbClr val="2995C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32" name="Google Shape;32;p4" descr="Text&#10;&#10;Description automatically generated with medium confidence"/>
          <p:cNvPicPr preferRelativeResize="0"/>
          <p:nvPr/>
        </p:nvPicPr>
        <p:blipFill rotWithShape="1">
          <a:blip r:embed="rId2">
            <a:alphaModFix/>
          </a:blip>
          <a:srcRect/>
          <a:stretch/>
        </p:blipFill>
        <p:spPr>
          <a:xfrm>
            <a:off x="69573" y="6332785"/>
            <a:ext cx="2269445" cy="471465"/>
          </a:xfrm>
          <a:prstGeom prst="rect">
            <a:avLst/>
          </a:prstGeom>
          <a:noFill/>
          <a:ln>
            <a:noFill/>
          </a:ln>
        </p:spPr>
      </p:pic>
      <p:sp>
        <p:nvSpPr>
          <p:cNvPr id="33" name="Google Shape;33;p4"/>
          <p:cNvSpPr/>
          <p:nvPr/>
        </p:nvSpPr>
        <p:spPr>
          <a:xfrm>
            <a:off x="-232792" y="326307"/>
            <a:ext cx="12603791" cy="5758666"/>
          </a:xfrm>
          <a:prstGeom prst="rect">
            <a:avLst/>
          </a:prstGeom>
          <a:solidFill>
            <a:srgbClr val="E4E4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lank dark">
  <p:cSld name="BLANK_1">
    <p:bg>
      <p:bgPr>
        <a:gradFill>
          <a:gsLst>
            <a:gs pos="0">
              <a:srgbClr val="5A667B"/>
            </a:gs>
            <a:gs pos="100000">
              <a:srgbClr val="26282D"/>
            </a:gs>
          </a:gsLst>
          <a:lin ang="10801400" scaled="0"/>
        </a:gradFill>
        <a:effectLst/>
      </p:bgPr>
    </p:bg>
    <p:spTree>
      <p:nvGrpSpPr>
        <p:cNvPr id="1" name="Shape 340"/>
        <p:cNvGrpSpPr/>
        <p:nvPr/>
      </p:nvGrpSpPr>
      <p:grpSpPr>
        <a:xfrm>
          <a:off x="0" y="0"/>
          <a:ext cx="0" cy="0"/>
          <a:chOff x="0" y="0"/>
          <a:chExt cx="0" cy="0"/>
        </a:xfrm>
      </p:grpSpPr>
      <p:grpSp>
        <p:nvGrpSpPr>
          <p:cNvPr id="341" name="Google Shape;341;p33"/>
          <p:cNvGrpSpPr/>
          <p:nvPr/>
        </p:nvGrpSpPr>
        <p:grpSpPr>
          <a:xfrm>
            <a:off x="798114" y="-1183"/>
            <a:ext cx="3213401" cy="6857829"/>
            <a:chOff x="1511923" y="0"/>
            <a:chExt cx="2410111" cy="5143500"/>
          </a:xfrm>
        </p:grpSpPr>
        <p:sp>
          <p:nvSpPr>
            <p:cNvPr id="342" name="Google Shape;342;p33"/>
            <p:cNvSpPr/>
            <p:nvPr/>
          </p:nvSpPr>
          <p:spPr>
            <a:xfrm flipH="1">
              <a:off x="1818434" y="0"/>
              <a:ext cx="2103600" cy="5143500"/>
            </a:xfrm>
            <a:prstGeom prst="parallelogram">
              <a:avLst>
                <a:gd name="adj" fmla="val 75274"/>
              </a:avLst>
            </a:prstGeom>
            <a:gradFill>
              <a:gsLst>
                <a:gs pos="0">
                  <a:srgbClr val="000000"/>
                </a:gs>
                <a:gs pos="13000">
                  <a:srgbClr val="000000"/>
                </a:gs>
                <a:gs pos="55000">
                  <a:srgbClr val="27252C">
                    <a:alpha val="0"/>
                  </a:srgbClr>
                </a:gs>
                <a:gs pos="100000">
                  <a:srgbClr val="27252C">
                    <a:alpha val="0"/>
                  </a:srgbClr>
                </a:gs>
              </a:gsLst>
              <a:lin ang="11759844" scaled="0"/>
            </a:gra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43" name="Google Shape;343;p33"/>
            <p:cNvSpPr/>
            <p:nvPr/>
          </p:nvSpPr>
          <p:spPr>
            <a:xfrm flipH="1">
              <a:off x="1511923" y="0"/>
              <a:ext cx="2103600" cy="5143500"/>
            </a:xfrm>
            <a:prstGeom prst="parallelogram">
              <a:avLst>
                <a:gd name="adj" fmla="val 46349"/>
              </a:avLst>
            </a:prstGeom>
            <a:gradFill>
              <a:gsLst>
                <a:gs pos="0">
                  <a:srgbClr val="5A667B"/>
                </a:gs>
                <a:gs pos="33000">
                  <a:srgbClr val="404754"/>
                </a:gs>
                <a:gs pos="100000">
                  <a:srgbClr val="26282D"/>
                </a:gs>
              </a:gsLst>
              <a:lin ang="16198662" scaled="0"/>
            </a:gra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grpSp>
      <p:grpSp>
        <p:nvGrpSpPr>
          <p:cNvPr id="344" name="Google Shape;344;p33"/>
          <p:cNvGrpSpPr/>
          <p:nvPr/>
        </p:nvGrpSpPr>
        <p:grpSpPr>
          <a:xfrm>
            <a:off x="501529" y="-1183"/>
            <a:ext cx="3101314" cy="6857829"/>
            <a:chOff x="1060873" y="0"/>
            <a:chExt cx="2326044" cy="5143500"/>
          </a:xfrm>
        </p:grpSpPr>
        <p:sp>
          <p:nvSpPr>
            <p:cNvPr id="345" name="Google Shape;345;p33"/>
            <p:cNvSpPr/>
            <p:nvPr/>
          </p:nvSpPr>
          <p:spPr>
            <a:xfrm>
              <a:off x="1283317" y="0"/>
              <a:ext cx="2103600" cy="5143500"/>
            </a:xfrm>
            <a:prstGeom prst="parallelogram">
              <a:avLst>
                <a:gd name="adj" fmla="val 75274"/>
              </a:avLst>
            </a:prstGeom>
            <a:gradFill>
              <a:gsLst>
                <a:gs pos="0">
                  <a:schemeClr val="dk1"/>
                </a:gs>
                <a:gs pos="13000">
                  <a:schemeClr val="dk1"/>
                </a:gs>
                <a:gs pos="56000">
                  <a:srgbClr val="27252C">
                    <a:alpha val="0"/>
                  </a:srgbClr>
                </a:gs>
                <a:gs pos="100000">
                  <a:srgbClr val="27252C">
                    <a:alpha val="0"/>
                  </a:srgbClr>
                </a:gs>
              </a:gsLst>
              <a:lin ang="1080140" scaled="0"/>
            </a:gra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46" name="Google Shape;346;p33"/>
            <p:cNvSpPr/>
            <p:nvPr/>
          </p:nvSpPr>
          <p:spPr>
            <a:xfrm>
              <a:off x="1060873" y="0"/>
              <a:ext cx="2103600" cy="5143500"/>
            </a:xfrm>
            <a:prstGeom prst="parallelogram">
              <a:avLst>
                <a:gd name="adj" fmla="val 46349"/>
              </a:avLst>
            </a:prstGeom>
            <a:gradFill>
              <a:gsLst>
                <a:gs pos="0">
                  <a:srgbClr val="5A667B"/>
                </a:gs>
                <a:gs pos="100000">
                  <a:srgbClr val="26282D"/>
                </a:gs>
              </a:gsLst>
              <a:lin ang="5400012" scaled="0"/>
            </a:gradFill>
            <a:ln>
              <a:noFill/>
            </a:ln>
            <a:effectLst>
              <a:outerShdw blurRad="214313" algn="bl" rotWithShape="0">
                <a:srgbClr val="000000">
                  <a:alpha val="62750"/>
                </a:srgbClr>
              </a:outerShdw>
            </a:effectLst>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grpSp>
      <p:grpSp>
        <p:nvGrpSpPr>
          <p:cNvPr id="347" name="Google Shape;347;p33"/>
          <p:cNvGrpSpPr/>
          <p:nvPr/>
        </p:nvGrpSpPr>
        <p:grpSpPr>
          <a:xfrm>
            <a:off x="-15" y="-1183"/>
            <a:ext cx="3175810" cy="6859729"/>
            <a:chOff x="456100" y="0"/>
            <a:chExt cx="2381917" cy="5144925"/>
          </a:xfrm>
        </p:grpSpPr>
        <p:sp>
          <p:nvSpPr>
            <p:cNvPr id="348" name="Google Shape;348;p33"/>
            <p:cNvSpPr/>
            <p:nvPr/>
          </p:nvSpPr>
          <p:spPr>
            <a:xfrm flipH="1">
              <a:off x="734417" y="0"/>
              <a:ext cx="2103600" cy="5143500"/>
            </a:xfrm>
            <a:prstGeom prst="parallelogram">
              <a:avLst>
                <a:gd name="adj" fmla="val 75274"/>
              </a:avLst>
            </a:prstGeom>
            <a:gradFill>
              <a:gsLst>
                <a:gs pos="0">
                  <a:srgbClr val="000000"/>
                </a:gs>
                <a:gs pos="13000">
                  <a:srgbClr val="000000"/>
                </a:gs>
                <a:gs pos="55000">
                  <a:srgbClr val="27252C">
                    <a:alpha val="0"/>
                  </a:srgbClr>
                </a:gs>
                <a:gs pos="100000">
                  <a:srgbClr val="27252C">
                    <a:alpha val="0"/>
                  </a:srgbClr>
                </a:gs>
              </a:gsLst>
              <a:lin ang="11759844" scaled="0"/>
            </a:gra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49" name="Google Shape;349;p33"/>
            <p:cNvSpPr/>
            <p:nvPr/>
          </p:nvSpPr>
          <p:spPr>
            <a:xfrm>
              <a:off x="456100" y="0"/>
              <a:ext cx="2035600" cy="5144925"/>
            </a:xfrm>
            <a:custGeom>
              <a:avLst/>
              <a:gdLst/>
              <a:ahLst/>
              <a:cxnLst/>
              <a:rect l="l" t="t" r="r" b="b"/>
              <a:pathLst>
                <a:path w="81424" h="205797" extrusionOk="0">
                  <a:moveTo>
                    <a:pt x="72" y="0"/>
                  </a:moveTo>
                  <a:lnTo>
                    <a:pt x="0" y="205797"/>
                  </a:lnTo>
                  <a:lnTo>
                    <a:pt x="81424" y="205794"/>
                  </a:lnTo>
                  <a:lnTo>
                    <a:pt x="41929" y="0"/>
                  </a:lnTo>
                  <a:close/>
                </a:path>
              </a:pathLst>
            </a:custGeom>
            <a:gradFill>
              <a:gsLst>
                <a:gs pos="0">
                  <a:schemeClr val="accent1"/>
                </a:gs>
                <a:gs pos="37000">
                  <a:schemeClr val="accent1"/>
                </a:gs>
                <a:gs pos="100000">
                  <a:schemeClr val="accent2"/>
                </a:gs>
              </a:gsLst>
              <a:lin ang="5400012" scaled="0"/>
            </a:gradFill>
            <a:ln>
              <a:noFill/>
            </a:ln>
            <a:effectLst>
              <a:outerShdw blurRad="314325" algn="bl" rotWithShape="0">
                <a:schemeClr val="dk1">
                  <a:alpha val="70980"/>
                </a:schemeClr>
              </a:outerShdw>
            </a:effectLst>
          </p:spPr>
        </p:sp>
      </p:grpSp>
      <p:grpSp>
        <p:nvGrpSpPr>
          <p:cNvPr id="350" name="Google Shape;350;p33"/>
          <p:cNvGrpSpPr/>
          <p:nvPr/>
        </p:nvGrpSpPr>
        <p:grpSpPr>
          <a:xfrm>
            <a:off x="-8" y="-1183"/>
            <a:ext cx="2843185" cy="6860195"/>
            <a:chOff x="227500" y="0"/>
            <a:chExt cx="2132442" cy="5145275"/>
          </a:xfrm>
        </p:grpSpPr>
        <p:sp>
          <p:nvSpPr>
            <p:cNvPr id="351" name="Google Shape;351;p33"/>
            <p:cNvSpPr/>
            <p:nvPr/>
          </p:nvSpPr>
          <p:spPr>
            <a:xfrm>
              <a:off x="256342" y="0"/>
              <a:ext cx="2103600" cy="5143500"/>
            </a:xfrm>
            <a:prstGeom prst="parallelogram">
              <a:avLst>
                <a:gd name="adj" fmla="val 75274"/>
              </a:avLst>
            </a:prstGeom>
            <a:gradFill>
              <a:gsLst>
                <a:gs pos="0">
                  <a:schemeClr val="dk1"/>
                </a:gs>
                <a:gs pos="13000">
                  <a:schemeClr val="dk1"/>
                </a:gs>
                <a:gs pos="56000">
                  <a:srgbClr val="27252C">
                    <a:alpha val="0"/>
                  </a:srgbClr>
                </a:gs>
                <a:gs pos="100000">
                  <a:srgbClr val="27252C">
                    <a:alpha val="0"/>
                  </a:srgbClr>
                </a:gs>
              </a:gsLst>
              <a:lin ang="1080140" scaled="0"/>
            </a:gra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52" name="Google Shape;352;p33"/>
            <p:cNvSpPr/>
            <p:nvPr/>
          </p:nvSpPr>
          <p:spPr>
            <a:xfrm>
              <a:off x="227500" y="0"/>
              <a:ext cx="1825925" cy="5145275"/>
            </a:xfrm>
            <a:custGeom>
              <a:avLst/>
              <a:gdLst/>
              <a:ahLst/>
              <a:cxnLst/>
              <a:rect l="l" t="t" r="r" b="b"/>
              <a:pathLst>
                <a:path w="73037" h="205811" extrusionOk="0">
                  <a:moveTo>
                    <a:pt x="0" y="205797"/>
                  </a:moveTo>
                  <a:lnTo>
                    <a:pt x="44" y="0"/>
                  </a:lnTo>
                  <a:lnTo>
                    <a:pt x="73037" y="0"/>
                  </a:lnTo>
                  <a:lnTo>
                    <a:pt x="33572" y="205811"/>
                  </a:lnTo>
                  <a:close/>
                </a:path>
              </a:pathLst>
            </a:custGeom>
            <a:gradFill>
              <a:gsLst>
                <a:gs pos="0">
                  <a:schemeClr val="accent1"/>
                </a:gs>
                <a:gs pos="50000">
                  <a:schemeClr val="accent1"/>
                </a:gs>
                <a:gs pos="100000">
                  <a:schemeClr val="accent2"/>
                </a:gs>
              </a:gsLst>
              <a:lin ang="16200038" scaled="0"/>
            </a:gradFill>
            <a:ln>
              <a:noFill/>
            </a:ln>
            <a:effectLst>
              <a:outerShdw blurRad="314325" algn="bl" rotWithShape="0">
                <a:schemeClr val="accent6">
                  <a:alpha val="49800"/>
                </a:schemeClr>
              </a:outerShdw>
            </a:effectLst>
          </p:spPr>
        </p:sp>
      </p:grpSp>
      <p:sp>
        <p:nvSpPr>
          <p:cNvPr id="353" name="Google Shape;353;p33"/>
          <p:cNvSpPr txBox="1">
            <a:spLocks noGrp="1"/>
          </p:cNvSpPr>
          <p:nvPr>
            <p:ph type="sldNum" idx="12"/>
          </p:nvPr>
        </p:nvSpPr>
        <p:spPr>
          <a:xfrm>
            <a:off x="304800" y="6291472"/>
            <a:ext cx="493200" cy="3348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1900"/>
              <a:buFont typeface="Arial"/>
              <a:buNone/>
              <a:defRPr sz="1900" b="1" i="0" u="none" strike="noStrike" cap="none">
                <a:solidFill>
                  <a:schemeClr val="lt1"/>
                </a:solidFill>
                <a:latin typeface="IBM Plex Serif"/>
                <a:ea typeface="IBM Plex Serif"/>
                <a:cs typeface="IBM Plex Serif"/>
                <a:sym typeface="IBM Plex Serif"/>
              </a:defRPr>
            </a:lvl1pPr>
            <a:lvl2pPr marL="0" marR="0" lvl="1" indent="0" algn="l">
              <a:lnSpc>
                <a:spcPct val="100000"/>
              </a:lnSpc>
              <a:spcBef>
                <a:spcPts val="0"/>
              </a:spcBef>
              <a:spcAft>
                <a:spcPts val="0"/>
              </a:spcAft>
              <a:buClr>
                <a:srgbClr val="000000"/>
              </a:buClr>
              <a:buSzPts val="1900"/>
              <a:buFont typeface="Arial"/>
              <a:buNone/>
              <a:defRPr sz="1900" b="1" i="0" u="none" strike="noStrike" cap="none">
                <a:solidFill>
                  <a:schemeClr val="lt1"/>
                </a:solidFill>
                <a:latin typeface="IBM Plex Serif"/>
                <a:ea typeface="IBM Plex Serif"/>
                <a:cs typeface="IBM Plex Serif"/>
                <a:sym typeface="IBM Plex Serif"/>
              </a:defRPr>
            </a:lvl2pPr>
            <a:lvl3pPr marL="0" marR="0" lvl="2" indent="0" algn="l">
              <a:lnSpc>
                <a:spcPct val="100000"/>
              </a:lnSpc>
              <a:spcBef>
                <a:spcPts val="0"/>
              </a:spcBef>
              <a:spcAft>
                <a:spcPts val="0"/>
              </a:spcAft>
              <a:buClr>
                <a:srgbClr val="000000"/>
              </a:buClr>
              <a:buSzPts val="1900"/>
              <a:buFont typeface="Arial"/>
              <a:buNone/>
              <a:defRPr sz="1900" b="1" i="0" u="none" strike="noStrike" cap="none">
                <a:solidFill>
                  <a:schemeClr val="lt1"/>
                </a:solidFill>
                <a:latin typeface="IBM Plex Serif"/>
                <a:ea typeface="IBM Plex Serif"/>
                <a:cs typeface="IBM Plex Serif"/>
                <a:sym typeface="IBM Plex Serif"/>
              </a:defRPr>
            </a:lvl3pPr>
            <a:lvl4pPr marL="0" marR="0" lvl="3" indent="0" algn="l">
              <a:lnSpc>
                <a:spcPct val="100000"/>
              </a:lnSpc>
              <a:spcBef>
                <a:spcPts val="0"/>
              </a:spcBef>
              <a:spcAft>
                <a:spcPts val="0"/>
              </a:spcAft>
              <a:buClr>
                <a:srgbClr val="000000"/>
              </a:buClr>
              <a:buSzPts val="1900"/>
              <a:buFont typeface="Arial"/>
              <a:buNone/>
              <a:defRPr sz="1900" b="1" i="0" u="none" strike="noStrike" cap="none">
                <a:solidFill>
                  <a:schemeClr val="lt1"/>
                </a:solidFill>
                <a:latin typeface="IBM Plex Serif"/>
                <a:ea typeface="IBM Plex Serif"/>
                <a:cs typeface="IBM Plex Serif"/>
                <a:sym typeface="IBM Plex Serif"/>
              </a:defRPr>
            </a:lvl4pPr>
            <a:lvl5pPr marL="0" marR="0" lvl="4" indent="0" algn="l">
              <a:lnSpc>
                <a:spcPct val="100000"/>
              </a:lnSpc>
              <a:spcBef>
                <a:spcPts val="0"/>
              </a:spcBef>
              <a:spcAft>
                <a:spcPts val="0"/>
              </a:spcAft>
              <a:buClr>
                <a:srgbClr val="000000"/>
              </a:buClr>
              <a:buSzPts val="1900"/>
              <a:buFont typeface="Arial"/>
              <a:buNone/>
              <a:defRPr sz="1900" b="1" i="0" u="none" strike="noStrike" cap="none">
                <a:solidFill>
                  <a:schemeClr val="lt1"/>
                </a:solidFill>
                <a:latin typeface="IBM Plex Serif"/>
                <a:ea typeface="IBM Plex Serif"/>
                <a:cs typeface="IBM Plex Serif"/>
                <a:sym typeface="IBM Plex Serif"/>
              </a:defRPr>
            </a:lvl5pPr>
            <a:lvl6pPr marL="0" marR="0" lvl="5" indent="0" algn="l">
              <a:lnSpc>
                <a:spcPct val="100000"/>
              </a:lnSpc>
              <a:spcBef>
                <a:spcPts val="0"/>
              </a:spcBef>
              <a:spcAft>
                <a:spcPts val="0"/>
              </a:spcAft>
              <a:buClr>
                <a:srgbClr val="000000"/>
              </a:buClr>
              <a:buSzPts val="1900"/>
              <a:buFont typeface="Arial"/>
              <a:buNone/>
              <a:defRPr sz="1900" b="1" i="0" u="none" strike="noStrike" cap="none">
                <a:solidFill>
                  <a:schemeClr val="lt1"/>
                </a:solidFill>
                <a:latin typeface="IBM Plex Serif"/>
                <a:ea typeface="IBM Plex Serif"/>
                <a:cs typeface="IBM Plex Serif"/>
                <a:sym typeface="IBM Plex Serif"/>
              </a:defRPr>
            </a:lvl6pPr>
            <a:lvl7pPr marL="0" marR="0" lvl="6" indent="0" algn="l">
              <a:lnSpc>
                <a:spcPct val="100000"/>
              </a:lnSpc>
              <a:spcBef>
                <a:spcPts val="0"/>
              </a:spcBef>
              <a:spcAft>
                <a:spcPts val="0"/>
              </a:spcAft>
              <a:buClr>
                <a:srgbClr val="000000"/>
              </a:buClr>
              <a:buSzPts val="1900"/>
              <a:buFont typeface="Arial"/>
              <a:buNone/>
              <a:defRPr sz="1900" b="1" i="0" u="none" strike="noStrike" cap="none">
                <a:solidFill>
                  <a:schemeClr val="lt1"/>
                </a:solidFill>
                <a:latin typeface="IBM Plex Serif"/>
                <a:ea typeface="IBM Plex Serif"/>
                <a:cs typeface="IBM Plex Serif"/>
                <a:sym typeface="IBM Plex Serif"/>
              </a:defRPr>
            </a:lvl7pPr>
            <a:lvl8pPr marL="0" marR="0" lvl="7" indent="0" algn="l">
              <a:lnSpc>
                <a:spcPct val="100000"/>
              </a:lnSpc>
              <a:spcBef>
                <a:spcPts val="0"/>
              </a:spcBef>
              <a:spcAft>
                <a:spcPts val="0"/>
              </a:spcAft>
              <a:buClr>
                <a:srgbClr val="000000"/>
              </a:buClr>
              <a:buSzPts val="1900"/>
              <a:buFont typeface="Arial"/>
              <a:buNone/>
              <a:defRPr sz="1900" b="1" i="0" u="none" strike="noStrike" cap="none">
                <a:solidFill>
                  <a:schemeClr val="lt1"/>
                </a:solidFill>
                <a:latin typeface="IBM Plex Serif"/>
                <a:ea typeface="IBM Plex Serif"/>
                <a:cs typeface="IBM Plex Serif"/>
                <a:sym typeface="IBM Plex Serif"/>
              </a:defRPr>
            </a:lvl8pPr>
            <a:lvl9pPr marL="0" marR="0" lvl="8" indent="0" algn="l">
              <a:lnSpc>
                <a:spcPct val="100000"/>
              </a:lnSpc>
              <a:spcBef>
                <a:spcPts val="0"/>
              </a:spcBef>
              <a:spcAft>
                <a:spcPts val="0"/>
              </a:spcAft>
              <a:buClr>
                <a:srgbClr val="000000"/>
              </a:buClr>
              <a:buSzPts val="1900"/>
              <a:buFont typeface="Arial"/>
              <a:buNone/>
              <a:defRPr sz="1900" b="1" i="0" u="none" strike="noStrike" cap="none">
                <a:solidFill>
                  <a:schemeClr val="lt1"/>
                </a:solidFill>
                <a:latin typeface="IBM Plex Serif"/>
                <a:ea typeface="IBM Plex Serif"/>
                <a:cs typeface="IBM Plex Serif"/>
                <a:sym typeface="IBM Plex Serif"/>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lank dark 1">
  <p:cSld name="BLANK_1_2">
    <p:bg>
      <p:bgPr>
        <a:gradFill>
          <a:gsLst>
            <a:gs pos="0">
              <a:schemeClr val="accent1"/>
            </a:gs>
            <a:gs pos="100000">
              <a:srgbClr val="26282D"/>
            </a:gs>
          </a:gsLst>
          <a:lin ang="10801400" scaled="0"/>
        </a:gradFill>
        <a:effectLst/>
      </p:bgPr>
    </p:bg>
    <p:spTree>
      <p:nvGrpSpPr>
        <p:cNvPr id="1" name="Shape 354"/>
        <p:cNvGrpSpPr/>
        <p:nvPr/>
      </p:nvGrpSpPr>
      <p:grpSpPr>
        <a:xfrm>
          <a:off x="0" y="0"/>
          <a:ext cx="0" cy="0"/>
          <a:chOff x="0" y="0"/>
          <a:chExt cx="0" cy="0"/>
        </a:xfrm>
      </p:grpSpPr>
      <p:grpSp>
        <p:nvGrpSpPr>
          <p:cNvPr id="355" name="Google Shape;355;p34"/>
          <p:cNvGrpSpPr/>
          <p:nvPr/>
        </p:nvGrpSpPr>
        <p:grpSpPr>
          <a:xfrm>
            <a:off x="798114" y="-1183"/>
            <a:ext cx="3213401" cy="6857829"/>
            <a:chOff x="1511923" y="0"/>
            <a:chExt cx="2410111" cy="5143500"/>
          </a:xfrm>
        </p:grpSpPr>
        <p:sp>
          <p:nvSpPr>
            <p:cNvPr id="356" name="Google Shape;356;p34"/>
            <p:cNvSpPr/>
            <p:nvPr/>
          </p:nvSpPr>
          <p:spPr>
            <a:xfrm flipH="1">
              <a:off x="1818434" y="0"/>
              <a:ext cx="2103600" cy="5143500"/>
            </a:xfrm>
            <a:prstGeom prst="parallelogram">
              <a:avLst>
                <a:gd name="adj" fmla="val 75274"/>
              </a:avLst>
            </a:prstGeom>
            <a:gradFill>
              <a:gsLst>
                <a:gs pos="0">
                  <a:srgbClr val="000000"/>
                </a:gs>
                <a:gs pos="13000">
                  <a:srgbClr val="000000"/>
                </a:gs>
                <a:gs pos="55000">
                  <a:srgbClr val="27252C">
                    <a:alpha val="0"/>
                  </a:srgbClr>
                </a:gs>
                <a:gs pos="100000">
                  <a:srgbClr val="27252C">
                    <a:alpha val="0"/>
                  </a:srgbClr>
                </a:gs>
              </a:gsLst>
              <a:lin ang="11759844" scaled="0"/>
            </a:gra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57" name="Google Shape;357;p34"/>
            <p:cNvSpPr/>
            <p:nvPr/>
          </p:nvSpPr>
          <p:spPr>
            <a:xfrm flipH="1">
              <a:off x="1511923" y="0"/>
              <a:ext cx="2103600" cy="5143500"/>
            </a:xfrm>
            <a:prstGeom prst="parallelogram">
              <a:avLst>
                <a:gd name="adj" fmla="val 46349"/>
              </a:avLst>
            </a:prstGeom>
            <a:gradFill>
              <a:gsLst>
                <a:gs pos="0">
                  <a:schemeClr val="accent1"/>
                </a:gs>
                <a:gs pos="80000">
                  <a:srgbClr val="404754"/>
                </a:gs>
                <a:gs pos="100000">
                  <a:srgbClr val="26282D"/>
                </a:gs>
              </a:gsLst>
              <a:lin ang="16198662" scaled="0"/>
            </a:gra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grpSp>
      <p:grpSp>
        <p:nvGrpSpPr>
          <p:cNvPr id="358" name="Google Shape;358;p34"/>
          <p:cNvGrpSpPr/>
          <p:nvPr/>
        </p:nvGrpSpPr>
        <p:grpSpPr>
          <a:xfrm>
            <a:off x="501529" y="-1183"/>
            <a:ext cx="3101314" cy="6857829"/>
            <a:chOff x="1060873" y="0"/>
            <a:chExt cx="2326044" cy="5143500"/>
          </a:xfrm>
        </p:grpSpPr>
        <p:sp>
          <p:nvSpPr>
            <p:cNvPr id="359" name="Google Shape;359;p34"/>
            <p:cNvSpPr/>
            <p:nvPr/>
          </p:nvSpPr>
          <p:spPr>
            <a:xfrm>
              <a:off x="1283317" y="0"/>
              <a:ext cx="2103600" cy="5143500"/>
            </a:xfrm>
            <a:prstGeom prst="parallelogram">
              <a:avLst>
                <a:gd name="adj" fmla="val 75274"/>
              </a:avLst>
            </a:prstGeom>
            <a:gradFill>
              <a:gsLst>
                <a:gs pos="0">
                  <a:schemeClr val="dk1"/>
                </a:gs>
                <a:gs pos="13000">
                  <a:schemeClr val="dk1"/>
                </a:gs>
                <a:gs pos="56000">
                  <a:srgbClr val="27252C">
                    <a:alpha val="0"/>
                  </a:srgbClr>
                </a:gs>
                <a:gs pos="100000">
                  <a:srgbClr val="27252C">
                    <a:alpha val="0"/>
                  </a:srgbClr>
                </a:gs>
              </a:gsLst>
              <a:lin ang="1080140" scaled="0"/>
            </a:gra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60" name="Google Shape;360;p34"/>
            <p:cNvSpPr/>
            <p:nvPr/>
          </p:nvSpPr>
          <p:spPr>
            <a:xfrm>
              <a:off x="1060873" y="0"/>
              <a:ext cx="2103600" cy="5143500"/>
            </a:xfrm>
            <a:prstGeom prst="parallelogram">
              <a:avLst>
                <a:gd name="adj" fmla="val 46349"/>
              </a:avLst>
            </a:prstGeom>
            <a:gradFill>
              <a:gsLst>
                <a:gs pos="0">
                  <a:schemeClr val="accent1"/>
                </a:gs>
                <a:gs pos="100000">
                  <a:srgbClr val="26282D"/>
                </a:gs>
              </a:gsLst>
              <a:lin ang="5400012" scaled="0"/>
            </a:gradFill>
            <a:ln>
              <a:noFill/>
            </a:ln>
            <a:effectLst>
              <a:outerShdw blurRad="214313" algn="bl" rotWithShape="0">
                <a:srgbClr val="000000">
                  <a:alpha val="62750"/>
                </a:srgbClr>
              </a:outerShdw>
            </a:effectLst>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grpSp>
      <p:grpSp>
        <p:nvGrpSpPr>
          <p:cNvPr id="361" name="Google Shape;361;p34"/>
          <p:cNvGrpSpPr/>
          <p:nvPr/>
        </p:nvGrpSpPr>
        <p:grpSpPr>
          <a:xfrm>
            <a:off x="-15" y="-1183"/>
            <a:ext cx="3175810" cy="6859729"/>
            <a:chOff x="456100" y="0"/>
            <a:chExt cx="2381917" cy="5144925"/>
          </a:xfrm>
        </p:grpSpPr>
        <p:sp>
          <p:nvSpPr>
            <p:cNvPr id="362" name="Google Shape;362;p34"/>
            <p:cNvSpPr/>
            <p:nvPr/>
          </p:nvSpPr>
          <p:spPr>
            <a:xfrm flipH="1">
              <a:off x="734417" y="0"/>
              <a:ext cx="2103600" cy="5143500"/>
            </a:xfrm>
            <a:prstGeom prst="parallelogram">
              <a:avLst>
                <a:gd name="adj" fmla="val 75274"/>
              </a:avLst>
            </a:prstGeom>
            <a:gradFill>
              <a:gsLst>
                <a:gs pos="0">
                  <a:srgbClr val="000000"/>
                </a:gs>
                <a:gs pos="13000">
                  <a:srgbClr val="000000"/>
                </a:gs>
                <a:gs pos="55000">
                  <a:srgbClr val="27252C">
                    <a:alpha val="0"/>
                  </a:srgbClr>
                </a:gs>
                <a:gs pos="100000">
                  <a:srgbClr val="27252C">
                    <a:alpha val="0"/>
                  </a:srgbClr>
                </a:gs>
              </a:gsLst>
              <a:lin ang="11759844" scaled="0"/>
            </a:gra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63" name="Google Shape;363;p34"/>
            <p:cNvSpPr/>
            <p:nvPr/>
          </p:nvSpPr>
          <p:spPr>
            <a:xfrm>
              <a:off x="456100" y="0"/>
              <a:ext cx="2035600" cy="5144925"/>
            </a:xfrm>
            <a:custGeom>
              <a:avLst/>
              <a:gdLst/>
              <a:ahLst/>
              <a:cxnLst/>
              <a:rect l="l" t="t" r="r" b="b"/>
              <a:pathLst>
                <a:path w="81424" h="205797" extrusionOk="0">
                  <a:moveTo>
                    <a:pt x="72" y="0"/>
                  </a:moveTo>
                  <a:lnTo>
                    <a:pt x="0" y="205797"/>
                  </a:lnTo>
                  <a:lnTo>
                    <a:pt x="81424" y="205794"/>
                  </a:lnTo>
                  <a:lnTo>
                    <a:pt x="41929" y="0"/>
                  </a:lnTo>
                  <a:close/>
                </a:path>
              </a:pathLst>
            </a:custGeom>
            <a:gradFill>
              <a:gsLst>
                <a:gs pos="0">
                  <a:schemeClr val="accent1"/>
                </a:gs>
                <a:gs pos="37000">
                  <a:schemeClr val="accent1"/>
                </a:gs>
                <a:gs pos="100000">
                  <a:schemeClr val="accent2"/>
                </a:gs>
              </a:gsLst>
              <a:lin ang="5400012" scaled="0"/>
            </a:gradFill>
            <a:ln>
              <a:noFill/>
            </a:ln>
            <a:effectLst>
              <a:outerShdw blurRad="314325" algn="bl" rotWithShape="0">
                <a:schemeClr val="dk1">
                  <a:alpha val="70980"/>
                </a:schemeClr>
              </a:outerShdw>
            </a:effectLst>
          </p:spPr>
        </p:sp>
      </p:grpSp>
      <p:grpSp>
        <p:nvGrpSpPr>
          <p:cNvPr id="364" name="Google Shape;364;p34"/>
          <p:cNvGrpSpPr/>
          <p:nvPr/>
        </p:nvGrpSpPr>
        <p:grpSpPr>
          <a:xfrm>
            <a:off x="-8" y="-1183"/>
            <a:ext cx="2843185" cy="6860195"/>
            <a:chOff x="227500" y="0"/>
            <a:chExt cx="2132442" cy="5145275"/>
          </a:xfrm>
        </p:grpSpPr>
        <p:sp>
          <p:nvSpPr>
            <p:cNvPr id="365" name="Google Shape;365;p34"/>
            <p:cNvSpPr/>
            <p:nvPr/>
          </p:nvSpPr>
          <p:spPr>
            <a:xfrm>
              <a:off x="256342" y="0"/>
              <a:ext cx="2103600" cy="5143500"/>
            </a:xfrm>
            <a:prstGeom prst="parallelogram">
              <a:avLst>
                <a:gd name="adj" fmla="val 75274"/>
              </a:avLst>
            </a:prstGeom>
            <a:gradFill>
              <a:gsLst>
                <a:gs pos="0">
                  <a:schemeClr val="dk1"/>
                </a:gs>
                <a:gs pos="13000">
                  <a:schemeClr val="dk1"/>
                </a:gs>
                <a:gs pos="56000">
                  <a:srgbClr val="27252C">
                    <a:alpha val="0"/>
                  </a:srgbClr>
                </a:gs>
                <a:gs pos="100000">
                  <a:srgbClr val="27252C">
                    <a:alpha val="0"/>
                  </a:srgbClr>
                </a:gs>
              </a:gsLst>
              <a:lin ang="1080140" scaled="0"/>
            </a:gra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66" name="Google Shape;366;p34"/>
            <p:cNvSpPr/>
            <p:nvPr/>
          </p:nvSpPr>
          <p:spPr>
            <a:xfrm>
              <a:off x="227500" y="0"/>
              <a:ext cx="1825925" cy="5145275"/>
            </a:xfrm>
            <a:custGeom>
              <a:avLst/>
              <a:gdLst/>
              <a:ahLst/>
              <a:cxnLst/>
              <a:rect l="l" t="t" r="r" b="b"/>
              <a:pathLst>
                <a:path w="73037" h="205811" extrusionOk="0">
                  <a:moveTo>
                    <a:pt x="0" y="205797"/>
                  </a:moveTo>
                  <a:lnTo>
                    <a:pt x="44" y="0"/>
                  </a:lnTo>
                  <a:lnTo>
                    <a:pt x="73037" y="0"/>
                  </a:lnTo>
                  <a:lnTo>
                    <a:pt x="33572" y="205811"/>
                  </a:lnTo>
                  <a:close/>
                </a:path>
              </a:pathLst>
            </a:custGeom>
            <a:gradFill>
              <a:gsLst>
                <a:gs pos="0">
                  <a:schemeClr val="accent1"/>
                </a:gs>
                <a:gs pos="50000">
                  <a:schemeClr val="accent1"/>
                </a:gs>
                <a:gs pos="100000">
                  <a:schemeClr val="accent2"/>
                </a:gs>
              </a:gsLst>
              <a:lin ang="16200038" scaled="0"/>
            </a:gradFill>
            <a:ln>
              <a:noFill/>
            </a:ln>
            <a:effectLst>
              <a:outerShdw blurRad="314325" algn="bl" rotWithShape="0">
                <a:schemeClr val="accent6">
                  <a:alpha val="49800"/>
                </a:schemeClr>
              </a:outerShdw>
            </a:effectLst>
          </p:spPr>
        </p:sp>
      </p:grpSp>
      <p:sp>
        <p:nvSpPr>
          <p:cNvPr id="367" name="Google Shape;367;p34"/>
          <p:cNvSpPr txBox="1">
            <a:spLocks noGrp="1"/>
          </p:cNvSpPr>
          <p:nvPr>
            <p:ph type="sldNum" idx="12"/>
          </p:nvPr>
        </p:nvSpPr>
        <p:spPr>
          <a:xfrm>
            <a:off x="304800" y="6291472"/>
            <a:ext cx="493200" cy="3348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1900"/>
              <a:buFont typeface="Arial"/>
              <a:buNone/>
              <a:defRPr sz="1900" b="1" i="0" u="none" strike="noStrike" cap="none">
                <a:solidFill>
                  <a:schemeClr val="lt1"/>
                </a:solidFill>
                <a:latin typeface="IBM Plex Serif"/>
                <a:ea typeface="IBM Plex Serif"/>
                <a:cs typeface="IBM Plex Serif"/>
                <a:sym typeface="IBM Plex Serif"/>
              </a:defRPr>
            </a:lvl1pPr>
            <a:lvl2pPr marL="0" marR="0" lvl="1" indent="0" algn="l">
              <a:lnSpc>
                <a:spcPct val="100000"/>
              </a:lnSpc>
              <a:spcBef>
                <a:spcPts val="0"/>
              </a:spcBef>
              <a:spcAft>
                <a:spcPts val="0"/>
              </a:spcAft>
              <a:buClr>
                <a:srgbClr val="000000"/>
              </a:buClr>
              <a:buSzPts val="1900"/>
              <a:buFont typeface="Arial"/>
              <a:buNone/>
              <a:defRPr sz="1900" b="1" i="0" u="none" strike="noStrike" cap="none">
                <a:solidFill>
                  <a:schemeClr val="lt1"/>
                </a:solidFill>
                <a:latin typeface="IBM Plex Serif"/>
                <a:ea typeface="IBM Plex Serif"/>
                <a:cs typeface="IBM Plex Serif"/>
                <a:sym typeface="IBM Plex Serif"/>
              </a:defRPr>
            </a:lvl2pPr>
            <a:lvl3pPr marL="0" marR="0" lvl="2" indent="0" algn="l">
              <a:lnSpc>
                <a:spcPct val="100000"/>
              </a:lnSpc>
              <a:spcBef>
                <a:spcPts val="0"/>
              </a:spcBef>
              <a:spcAft>
                <a:spcPts val="0"/>
              </a:spcAft>
              <a:buClr>
                <a:srgbClr val="000000"/>
              </a:buClr>
              <a:buSzPts val="1900"/>
              <a:buFont typeface="Arial"/>
              <a:buNone/>
              <a:defRPr sz="1900" b="1" i="0" u="none" strike="noStrike" cap="none">
                <a:solidFill>
                  <a:schemeClr val="lt1"/>
                </a:solidFill>
                <a:latin typeface="IBM Plex Serif"/>
                <a:ea typeface="IBM Plex Serif"/>
                <a:cs typeface="IBM Plex Serif"/>
                <a:sym typeface="IBM Plex Serif"/>
              </a:defRPr>
            </a:lvl3pPr>
            <a:lvl4pPr marL="0" marR="0" lvl="3" indent="0" algn="l">
              <a:lnSpc>
                <a:spcPct val="100000"/>
              </a:lnSpc>
              <a:spcBef>
                <a:spcPts val="0"/>
              </a:spcBef>
              <a:spcAft>
                <a:spcPts val="0"/>
              </a:spcAft>
              <a:buClr>
                <a:srgbClr val="000000"/>
              </a:buClr>
              <a:buSzPts val="1900"/>
              <a:buFont typeface="Arial"/>
              <a:buNone/>
              <a:defRPr sz="1900" b="1" i="0" u="none" strike="noStrike" cap="none">
                <a:solidFill>
                  <a:schemeClr val="lt1"/>
                </a:solidFill>
                <a:latin typeface="IBM Plex Serif"/>
                <a:ea typeface="IBM Plex Serif"/>
                <a:cs typeface="IBM Plex Serif"/>
                <a:sym typeface="IBM Plex Serif"/>
              </a:defRPr>
            </a:lvl4pPr>
            <a:lvl5pPr marL="0" marR="0" lvl="4" indent="0" algn="l">
              <a:lnSpc>
                <a:spcPct val="100000"/>
              </a:lnSpc>
              <a:spcBef>
                <a:spcPts val="0"/>
              </a:spcBef>
              <a:spcAft>
                <a:spcPts val="0"/>
              </a:spcAft>
              <a:buClr>
                <a:srgbClr val="000000"/>
              </a:buClr>
              <a:buSzPts val="1900"/>
              <a:buFont typeface="Arial"/>
              <a:buNone/>
              <a:defRPr sz="1900" b="1" i="0" u="none" strike="noStrike" cap="none">
                <a:solidFill>
                  <a:schemeClr val="lt1"/>
                </a:solidFill>
                <a:latin typeface="IBM Plex Serif"/>
                <a:ea typeface="IBM Plex Serif"/>
                <a:cs typeface="IBM Plex Serif"/>
                <a:sym typeface="IBM Plex Serif"/>
              </a:defRPr>
            </a:lvl5pPr>
            <a:lvl6pPr marL="0" marR="0" lvl="5" indent="0" algn="l">
              <a:lnSpc>
                <a:spcPct val="100000"/>
              </a:lnSpc>
              <a:spcBef>
                <a:spcPts val="0"/>
              </a:spcBef>
              <a:spcAft>
                <a:spcPts val="0"/>
              </a:spcAft>
              <a:buClr>
                <a:srgbClr val="000000"/>
              </a:buClr>
              <a:buSzPts val="1900"/>
              <a:buFont typeface="Arial"/>
              <a:buNone/>
              <a:defRPr sz="1900" b="1" i="0" u="none" strike="noStrike" cap="none">
                <a:solidFill>
                  <a:schemeClr val="lt1"/>
                </a:solidFill>
                <a:latin typeface="IBM Plex Serif"/>
                <a:ea typeface="IBM Plex Serif"/>
                <a:cs typeface="IBM Plex Serif"/>
                <a:sym typeface="IBM Plex Serif"/>
              </a:defRPr>
            </a:lvl6pPr>
            <a:lvl7pPr marL="0" marR="0" lvl="6" indent="0" algn="l">
              <a:lnSpc>
                <a:spcPct val="100000"/>
              </a:lnSpc>
              <a:spcBef>
                <a:spcPts val="0"/>
              </a:spcBef>
              <a:spcAft>
                <a:spcPts val="0"/>
              </a:spcAft>
              <a:buClr>
                <a:srgbClr val="000000"/>
              </a:buClr>
              <a:buSzPts val="1900"/>
              <a:buFont typeface="Arial"/>
              <a:buNone/>
              <a:defRPr sz="1900" b="1" i="0" u="none" strike="noStrike" cap="none">
                <a:solidFill>
                  <a:schemeClr val="lt1"/>
                </a:solidFill>
                <a:latin typeface="IBM Plex Serif"/>
                <a:ea typeface="IBM Plex Serif"/>
                <a:cs typeface="IBM Plex Serif"/>
                <a:sym typeface="IBM Plex Serif"/>
              </a:defRPr>
            </a:lvl7pPr>
            <a:lvl8pPr marL="0" marR="0" lvl="7" indent="0" algn="l">
              <a:lnSpc>
                <a:spcPct val="100000"/>
              </a:lnSpc>
              <a:spcBef>
                <a:spcPts val="0"/>
              </a:spcBef>
              <a:spcAft>
                <a:spcPts val="0"/>
              </a:spcAft>
              <a:buClr>
                <a:srgbClr val="000000"/>
              </a:buClr>
              <a:buSzPts val="1900"/>
              <a:buFont typeface="Arial"/>
              <a:buNone/>
              <a:defRPr sz="1900" b="1" i="0" u="none" strike="noStrike" cap="none">
                <a:solidFill>
                  <a:schemeClr val="lt1"/>
                </a:solidFill>
                <a:latin typeface="IBM Plex Serif"/>
                <a:ea typeface="IBM Plex Serif"/>
                <a:cs typeface="IBM Plex Serif"/>
                <a:sym typeface="IBM Plex Serif"/>
              </a:defRPr>
            </a:lvl8pPr>
            <a:lvl9pPr marL="0" marR="0" lvl="8" indent="0" algn="l">
              <a:lnSpc>
                <a:spcPct val="100000"/>
              </a:lnSpc>
              <a:spcBef>
                <a:spcPts val="0"/>
              </a:spcBef>
              <a:spcAft>
                <a:spcPts val="0"/>
              </a:spcAft>
              <a:buClr>
                <a:srgbClr val="000000"/>
              </a:buClr>
              <a:buSzPts val="1900"/>
              <a:buFont typeface="Arial"/>
              <a:buNone/>
              <a:defRPr sz="1900" b="1" i="0" u="none" strike="noStrike" cap="none">
                <a:solidFill>
                  <a:schemeClr val="lt1"/>
                </a:solidFill>
                <a:latin typeface="IBM Plex Serif"/>
                <a:ea typeface="IBM Plex Serif"/>
                <a:cs typeface="IBM Plex Serif"/>
                <a:sym typeface="IBM Plex Serif"/>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lank blue">
  <p:cSld name="BLANK_1_1">
    <p:bg>
      <p:bgPr>
        <a:gradFill>
          <a:gsLst>
            <a:gs pos="0">
              <a:schemeClr val="accent2"/>
            </a:gs>
            <a:gs pos="100000">
              <a:srgbClr val="26282D"/>
            </a:gs>
          </a:gsLst>
          <a:lin ang="10801400" scaled="0"/>
        </a:gradFill>
        <a:effectLst/>
      </p:bgPr>
    </p:bg>
    <p:spTree>
      <p:nvGrpSpPr>
        <p:cNvPr id="1" name="Shape 368"/>
        <p:cNvGrpSpPr/>
        <p:nvPr/>
      </p:nvGrpSpPr>
      <p:grpSpPr>
        <a:xfrm>
          <a:off x="0" y="0"/>
          <a:ext cx="0" cy="0"/>
          <a:chOff x="0" y="0"/>
          <a:chExt cx="0" cy="0"/>
        </a:xfrm>
      </p:grpSpPr>
      <p:grpSp>
        <p:nvGrpSpPr>
          <p:cNvPr id="369" name="Google Shape;369;p35"/>
          <p:cNvGrpSpPr/>
          <p:nvPr/>
        </p:nvGrpSpPr>
        <p:grpSpPr>
          <a:xfrm>
            <a:off x="798114" y="-1183"/>
            <a:ext cx="3213401" cy="6857829"/>
            <a:chOff x="1511923" y="0"/>
            <a:chExt cx="2410111" cy="5143500"/>
          </a:xfrm>
        </p:grpSpPr>
        <p:sp>
          <p:nvSpPr>
            <p:cNvPr id="370" name="Google Shape;370;p35"/>
            <p:cNvSpPr/>
            <p:nvPr/>
          </p:nvSpPr>
          <p:spPr>
            <a:xfrm flipH="1">
              <a:off x="1818434" y="0"/>
              <a:ext cx="2103600" cy="5143500"/>
            </a:xfrm>
            <a:prstGeom prst="parallelogram">
              <a:avLst>
                <a:gd name="adj" fmla="val 75274"/>
              </a:avLst>
            </a:prstGeom>
            <a:gradFill>
              <a:gsLst>
                <a:gs pos="0">
                  <a:srgbClr val="000000"/>
                </a:gs>
                <a:gs pos="13000">
                  <a:srgbClr val="000000"/>
                </a:gs>
                <a:gs pos="55000">
                  <a:srgbClr val="27252C">
                    <a:alpha val="0"/>
                  </a:srgbClr>
                </a:gs>
                <a:gs pos="100000">
                  <a:srgbClr val="27252C">
                    <a:alpha val="0"/>
                  </a:srgbClr>
                </a:gs>
              </a:gsLst>
              <a:lin ang="11759844" scaled="0"/>
            </a:gra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71" name="Google Shape;371;p35"/>
            <p:cNvSpPr/>
            <p:nvPr/>
          </p:nvSpPr>
          <p:spPr>
            <a:xfrm flipH="1">
              <a:off x="1511923" y="0"/>
              <a:ext cx="2103600" cy="5143500"/>
            </a:xfrm>
            <a:prstGeom prst="parallelogram">
              <a:avLst>
                <a:gd name="adj" fmla="val 46349"/>
              </a:avLst>
            </a:prstGeom>
            <a:gradFill>
              <a:gsLst>
                <a:gs pos="0">
                  <a:schemeClr val="accent2"/>
                </a:gs>
                <a:gs pos="100000">
                  <a:srgbClr val="26282D"/>
                </a:gs>
              </a:gsLst>
              <a:lin ang="10801400" scaled="0"/>
            </a:gra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grpSp>
      <p:grpSp>
        <p:nvGrpSpPr>
          <p:cNvPr id="372" name="Google Shape;372;p35"/>
          <p:cNvGrpSpPr/>
          <p:nvPr/>
        </p:nvGrpSpPr>
        <p:grpSpPr>
          <a:xfrm>
            <a:off x="501529" y="-1183"/>
            <a:ext cx="3101314" cy="6857829"/>
            <a:chOff x="1060873" y="0"/>
            <a:chExt cx="2326044" cy="5143500"/>
          </a:xfrm>
        </p:grpSpPr>
        <p:sp>
          <p:nvSpPr>
            <p:cNvPr id="373" name="Google Shape;373;p35"/>
            <p:cNvSpPr/>
            <p:nvPr/>
          </p:nvSpPr>
          <p:spPr>
            <a:xfrm>
              <a:off x="1283317" y="0"/>
              <a:ext cx="2103600" cy="5143500"/>
            </a:xfrm>
            <a:prstGeom prst="parallelogram">
              <a:avLst>
                <a:gd name="adj" fmla="val 75274"/>
              </a:avLst>
            </a:prstGeom>
            <a:gradFill>
              <a:gsLst>
                <a:gs pos="0">
                  <a:schemeClr val="dk1"/>
                </a:gs>
                <a:gs pos="13000">
                  <a:schemeClr val="dk1"/>
                </a:gs>
                <a:gs pos="56000">
                  <a:srgbClr val="27252C">
                    <a:alpha val="0"/>
                  </a:srgbClr>
                </a:gs>
                <a:gs pos="100000">
                  <a:srgbClr val="27252C">
                    <a:alpha val="0"/>
                  </a:srgbClr>
                </a:gs>
              </a:gsLst>
              <a:lin ang="1080140" scaled="0"/>
            </a:gra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74" name="Google Shape;374;p35"/>
            <p:cNvSpPr/>
            <p:nvPr/>
          </p:nvSpPr>
          <p:spPr>
            <a:xfrm>
              <a:off x="1060873" y="0"/>
              <a:ext cx="2103600" cy="5143500"/>
            </a:xfrm>
            <a:prstGeom prst="parallelogram">
              <a:avLst>
                <a:gd name="adj" fmla="val 46349"/>
              </a:avLst>
            </a:prstGeom>
            <a:gradFill>
              <a:gsLst>
                <a:gs pos="0">
                  <a:schemeClr val="accent2"/>
                </a:gs>
                <a:gs pos="100000">
                  <a:srgbClr val="26282D"/>
                </a:gs>
              </a:gsLst>
              <a:lin ang="10801400" scaled="0"/>
            </a:gradFill>
            <a:ln>
              <a:noFill/>
            </a:ln>
            <a:effectLst>
              <a:outerShdw blurRad="214313" algn="bl" rotWithShape="0">
                <a:srgbClr val="000000">
                  <a:alpha val="62750"/>
                </a:srgbClr>
              </a:outerShdw>
            </a:effectLst>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grpSp>
      <p:grpSp>
        <p:nvGrpSpPr>
          <p:cNvPr id="375" name="Google Shape;375;p35"/>
          <p:cNvGrpSpPr/>
          <p:nvPr/>
        </p:nvGrpSpPr>
        <p:grpSpPr>
          <a:xfrm>
            <a:off x="-15" y="-1183"/>
            <a:ext cx="3175810" cy="6859729"/>
            <a:chOff x="456100" y="0"/>
            <a:chExt cx="2381917" cy="5144925"/>
          </a:xfrm>
        </p:grpSpPr>
        <p:sp>
          <p:nvSpPr>
            <p:cNvPr id="376" name="Google Shape;376;p35"/>
            <p:cNvSpPr/>
            <p:nvPr/>
          </p:nvSpPr>
          <p:spPr>
            <a:xfrm flipH="1">
              <a:off x="734417" y="0"/>
              <a:ext cx="2103600" cy="5143500"/>
            </a:xfrm>
            <a:prstGeom prst="parallelogram">
              <a:avLst>
                <a:gd name="adj" fmla="val 75274"/>
              </a:avLst>
            </a:prstGeom>
            <a:gradFill>
              <a:gsLst>
                <a:gs pos="0">
                  <a:srgbClr val="000000"/>
                </a:gs>
                <a:gs pos="13000">
                  <a:srgbClr val="000000"/>
                </a:gs>
                <a:gs pos="55000">
                  <a:srgbClr val="27252C">
                    <a:alpha val="0"/>
                  </a:srgbClr>
                </a:gs>
                <a:gs pos="100000">
                  <a:srgbClr val="27252C">
                    <a:alpha val="0"/>
                  </a:srgbClr>
                </a:gs>
              </a:gsLst>
              <a:lin ang="11759844" scaled="0"/>
            </a:gra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77" name="Google Shape;377;p35"/>
            <p:cNvSpPr/>
            <p:nvPr/>
          </p:nvSpPr>
          <p:spPr>
            <a:xfrm>
              <a:off x="456100" y="0"/>
              <a:ext cx="2035600" cy="5144925"/>
            </a:xfrm>
            <a:custGeom>
              <a:avLst/>
              <a:gdLst/>
              <a:ahLst/>
              <a:cxnLst/>
              <a:rect l="l" t="t" r="r" b="b"/>
              <a:pathLst>
                <a:path w="81424" h="205797" extrusionOk="0">
                  <a:moveTo>
                    <a:pt x="72" y="0"/>
                  </a:moveTo>
                  <a:lnTo>
                    <a:pt x="0" y="205797"/>
                  </a:lnTo>
                  <a:lnTo>
                    <a:pt x="81424" y="205794"/>
                  </a:lnTo>
                  <a:lnTo>
                    <a:pt x="41929" y="0"/>
                  </a:lnTo>
                  <a:close/>
                </a:path>
              </a:pathLst>
            </a:custGeom>
            <a:gradFill>
              <a:gsLst>
                <a:gs pos="0">
                  <a:schemeClr val="accent1"/>
                </a:gs>
                <a:gs pos="37000">
                  <a:schemeClr val="accent1"/>
                </a:gs>
                <a:gs pos="100000">
                  <a:schemeClr val="accent2"/>
                </a:gs>
              </a:gsLst>
              <a:lin ang="5400012" scaled="0"/>
            </a:gradFill>
            <a:ln>
              <a:noFill/>
            </a:ln>
            <a:effectLst>
              <a:outerShdw blurRad="314325" algn="bl" rotWithShape="0">
                <a:schemeClr val="dk1">
                  <a:alpha val="70980"/>
                </a:schemeClr>
              </a:outerShdw>
            </a:effectLst>
          </p:spPr>
        </p:sp>
      </p:grpSp>
      <p:grpSp>
        <p:nvGrpSpPr>
          <p:cNvPr id="378" name="Google Shape;378;p35"/>
          <p:cNvGrpSpPr/>
          <p:nvPr/>
        </p:nvGrpSpPr>
        <p:grpSpPr>
          <a:xfrm>
            <a:off x="-8" y="-1183"/>
            <a:ext cx="2843185" cy="6860195"/>
            <a:chOff x="227500" y="0"/>
            <a:chExt cx="2132442" cy="5145275"/>
          </a:xfrm>
        </p:grpSpPr>
        <p:sp>
          <p:nvSpPr>
            <p:cNvPr id="379" name="Google Shape;379;p35"/>
            <p:cNvSpPr/>
            <p:nvPr/>
          </p:nvSpPr>
          <p:spPr>
            <a:xfrm>
              <a:off x="256342" y="0"/>
              <a:ext cx="2103600" cy="5143500"/>
            </a:xfrm>
            <a:prstGeom prst="parallelogram">
              <a:avLst>
                <a:gd name="adj" fmla="val 75274"/>
              </a:avLst>
            </a:prstGeom>
            <a:gradFill>
              <a:gsLst>
                <a:gs pos="0">
                  <a:schemeClr val="dk1"/>
                </a:gs>
                <a:gs pos="13000">
                  <a:schemeClr val="dk1"/>
                </a:gs>
                <a:gs pos="56000">
                  <a:srgbClr val="27252C">
                    <a:alpha val="0"/>
                  </a:srgbClr>
                </a:gs>
                <a:gs pos="100000">
                  <a:srgbClr val="27252C">
                    <a:alpha val="0"/>
                  </a:srgbClr>
                </a:gs>
              </a:gsLst>
              <a:lin ang="1080140" scaled="0"/>
            </a:gra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80" name="Google Shape;380;p35"/>
            <p:cNvSpPr/>
            <p:nvPr/>
          </p:nvSpPr>
          <p:spPr>
            <a:xfrm>
              <a:off x="227500" y="0"/>
              <a:ext cx="1825925" cy="5145275"/>
            </a:xfrm>
            <a:custGeom>
              <a:avLst/>
              <a:gdLst/>
              <a:ahLst/>
              <a:cxnLst/>
              <a:rect l="l" t="t" r="r" b="b"/>
              <a:pathLst>
                <a:path w="73037" h="205811" extrusionOk="0">
                  <a:moveTo>
                    <a:pt x="0" y="205797"/>
                  </a:moveTo>
                  <a:lnTo>
                    <a:pt x="44" y="0"/>
                  </a:lnTo>
                  <a:lnTo>
                    <a:pt x="73037" y="0"/>
                  </a:lnTo>
                  <a:lnTo>
                    <a:pt x="33572" y="205811"/>
                  </a:lnTo>
                  <a:close/>
                </a:path>
              </a:pathLst>
            </a:custGeom>
            <a:gradFill>
              <a:gsLst>
                <a:gs pos="0">
                  <a:schemeClr val="accent1"/>
                </a:gs>
                <a:gs pos="50000">
                  <a:schemeClr val="accent1"/>
                </a:gs>
                <a:gs pos="100000">
                  <a:schemeClr val="accent2"/>
                </a:gs>
              </a:gsLst>
              <a:lin ang="16200038" scaled="0"/>
            </a:gradFill>
            <a:ln>
              <a:noFill/>
            </a:ln>
            <a:effectLst>
              <a:outerShdw blurRad="314325" algn="bl" rotWithShape="0">
                <a:schemeClr val="accent6">
                  <a:alpha val="49800"/>
                </a:schemeClr>
              </a:outerShdw>
            </a:effectLst>
          </p:spPr>
        </p:sp>
      </p:grpSp>
      <p:sp>
        <p:nvSpPr>
          <p:cNvPr id="381" name="Google Shape;381;p35"/>
          <p:cNvSpPr txBox="1">
            <a:spLocks noGrp="1"/>
          </p:cNvSpPr>
          <p:nvPr>
            <p:ph type="sldNum" idx="12"/>
          </p:nvPr>
        </p:nvSpPr>
        <p:spPr>
          <a:xfrm>
            <a:off x="304800" y="6291472"/>
            <a:ext cx="493200" cy="3348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1900"/>
              <a:buFont typeface="Arial"/>
              <a:buNone/>
              <a:defRPr sz="1900" b="1" i="0" u="none" strike="noStrike" cap="none">
                <a:solidFill>
                  <a:schemeClr val="lt1"/>
                </a:solidFill>
                <a:latin typeface="IBM Plex Serif"/>
                <a:ea typeface="IBM Plex Serif"/>
                <a:cs typeface="IBM Plex Serif"/>
                <a:sym typeface="IBM Plex Serif"/>
              </a:defRPr>
            </a:lvl1pPr>
            <a:lvl2pPr marL="0" marR="0" lvl="1" indent="0" algn="l">
              <a:lnSpc>
                <a:spcPct val="100000"/>
              </a:lnSpc>
              <a:spcBef>
                <a:spcPts val="0"/>
              </a:spcBef>
              <a:spcAft>
                <a:spcPts val="0"/>
              </a:spcAft>
              <a:buClr>
                <a:srgbClr val="000000"/>
              </a:buClr>
              <a:buSzPts val="1900"/>
              <a:buFont typeface="Arial"/>
              <a:buNone/>
              <a:defRPr sz="1900" b="1" i="0" u="none" strike="noStrike" cap="none">
                <a:solidFill>
                  <a:schemeClr val="lt1"/>
                </a:solidFill>
                <a:latin typeface="IBM Plex Serif"/>
                <a:ea typeface="IBM Plex Serif"/>
                <a:cs typeface="IBM Plex Serif"/>
                <a:sym typeface="IBM Plex Serif"/>
              </a:defRPr>
            </a:lvl2pPr>
            <a:lvl3pPr marL="0" marR="0" lvl="2" indent="0" algn="l">
              <a:lnSpc>
                <a:spcPct val="100000"/>
              </a:lnSpc>
              <a:spcBef>
                <a:spcPts val="0"/>
              </a:spcBef>
              <a:spcAft>
                <a:spcPts val="0"/>
              </a:spcAft>
              <a:buClr>
                <a:srgbClr val="000000"/>
              </a:buClr>
              <a:buSzPts val="1900"/>
              <a:buFont typeface="Arial"/>
              <a:buNone/>
              <a:defRPr sz="1900" b="1" i="0" u="none" strike="noStrike" cap="none">
                <a:solidFill>
                  <a:schemeClr val="lt1"/>
                </a:solidFill>
                <a:latin typeface="IBM Plex Serif"/>
                <a:ea typeface="IBM Plex Serif"/>
                <a:cs typeface="IBM Plex Serif"/>
                <a:sym typeface="IBM Plex Serif"/>
              </a:defRPr>
            </a:lvl3pPr>
            <a:lvl4pPr marL="0" marR="0" lvl="3" indent="0" algn="l">
              <a:lnSpc>
                <a:spcPct val="100000"/>
              </a:lnSpc>
              <a:spcBef>
                <a:spcPts val="0"/>
              </a:spcBef>
              <a:spcAft>
                <a:spcPts val="0"/>
              </a:spcAft>
              <a:buClr>
                <a:srgbClr val="000000"/>
              </a:buClr>
              <a:buSzPts val="1900"/>
              <a:buFont typeface="Arial"/>
              <a:buNone/>
              <a:defRPr sz="1900" b="1" i="0" u="none" strike="noStrike" cap="none">
                <a:solidFill>
                  <a:schemeClr val="lt1"/>
                </a:solidFill>
                <a:latin typeface="IBM Plex Serif"/>
                <a:ea typeface="IBM Plex Serif"/>
                <a:cs typeface="IBM Plex Serif"/>
                <a:sym typeface="IBM Plex Serif"/>
              </a:defRPr>
            </a:lvl4pPr>
            <a:lvl5pPr marL="0" marR="0" lvl="4" indent="0" algn="l">
              <a:lnSpc>
                <a:spcPct val="100000"/>
              </a:lnSpc>
              <a:spcBef>
                <a:spcPts val="0"/>
              </a:spcBef>
              <a:spcAft>
                <a:spcPts val="0"/>
              </a:spcAft>
              <a:buClr>
                <a:srgbClr val="000000"/>
              </a:buClr>
              <a:buSzPts val="1900"/>
              <a:buFont typeface="Arial"/>
              <a:buNone/>
              <a:defRPr sz="1900" b="1" i="0" u="none" strike="noStrike" cap="none">
                <a:solidFill>
                  <a:schemeClr val="lt1"/>
                </a:solidFill>
                <a:latin typeface="IBM Plex Serif"/>
                <a:ea typeface="IBM Plex Serif"/>
                <a:cs typeface="IBM Plex Serif"/>
                <a:sym typeface="IBM Plex Serif"/>
              </a:defRPr>
            </a:lvl5pPr>
            <a:lvl6pPr marL="0" marR="0" lvl="5" indent="0" algn="l">
              <a:lnSpc>
                <a:spcPct val="100000"/>
              </a:lnSpc>
              <a:spcBef>
                <a:spcPts val="0"/>
              </a:spcBef>
              <a:spcAft>
                <a:spcPts val="0"/>
              </a:spcAft>
              <a:buClr>
                <a:srgbClr val="000000"/>
              </a:buClr>
              <a:buSzPts val="1900"/>
              <a:buFont typeface="Arial"/>
              <a:buNone/>
              <a:defRPr sz="1900" b="1" i="0" u="none" strike="noStrike" cap="none">
                <a:solidFill>
                  <a:schemeClr val="lt1"/>
                </a:solidFill>
                <a:latin typeface="IBM Plex Serif"/>
                <a:ea typeface="IBM Plex Serif"/>
                <a:cs typeface="IBM Plex Serif"/>
                <a:sym typeface="IBM Plex Serif"/>
              </a:defRPr>
            </a:lvl6pPr>
            <a:lvl7pPr marL="0" marR="0" lvl="6" indent="0" algn="l">
              <a:lnSpc>
                <a:spcPct val="100000"/>
              </a:lnSpc>
              <a:spcBef>
                <a:spcPts val="0"/>
              </a:spcBef>
              <a:spcAft>
                <a:spcPts val="0"/>
              </a:spcAft>
              <a:buClr>
                <a:srgbClr val="000000"/>
              </a:buClr>
              <a:buSzPts val="1900"/>
              <a:buFont typeface="Arial"/>
              <a:buNone/>
              <a:defRPr sz="1900" b="1" i="0" u="none" strike="noStrike" cap="none">
                <a:solidFill>
                  <a:schemeClr val="lt1"/>
                </a:solidFill>
                <a:latin typeface="IBM Plex Serif"/>
                <a:ea typeface="IBM Plex Serif"/>
                <a:cs typeface="IBM Plex Serif"/>
                <a:sym typeface="IBM Plex Serif"/>
              </a:defRPr>
            </a:lvl7pPr>
            <a:lvl8pPr marL="0" marR="0" lvl="7" indent="0" algn="l">
              <a:lnSpc>
                <a:spcPct val="100000"/>
              </a:lnSpc>
              <a:spcBef>
                <a:spcPts val="0"/>
              </a:spcBef>
              <a:spcAft>
                <a:spcPts val="0"/>
              </a:spcAft>
              <a:buClr>
                <a:srgbClr val="000000"/>
              </a:buClr>
              <a:buSzPts val="1900"/>
              <a:buFont typeface="Arial"/>
              <a:buNone/>
              <a:defRPr sz="1900" b="1" i="0" u="none" strike="noStrike" cap="none">
                <a:solidFill>
                  <a:schemeClr val="lt1"/>
                </a:solidFill>
                <a:latin typeface="IBM Plex Serif"/>
                <a:ea typeface="IBM Plex Serif"/>
                <a:cs typeface="IBM Plex Serif"/>
                <a:sym typeface="IBM Plex Serif"/>
              </a:defRPr>
            </a:lvl8pPr>
            <a:lvl9pPr marL="0" marR="0" lvl="8" indent="0" algn="l">
              <a:lnSpc>
                <a:spcPct val="100000"/>
              </a:lnSpc>
              <a:spcBef>
                <a:spcPts val="0"/>
              </a:spcBef>
              <a:spcAft>
                <a:spcPts val="0"/>
              </a:spcAft>
              <a:buClr>
                <a:srgbClr val="000000"/>
              </a:buClr>
              <a:buSzPts val="1900"/>
              <a:buFont typeface="Arial"/>
              <a:buNone/>
              <a:defRPr sz="1900" b="1" i="0" u="none" strike="noStrike" cap="none">
                <a:solidFill>
                  <a:schemeClr val="lt1"/>
                </a:solidFill>
                <a:latin typeface="IBM Plex Serif"/>
                <a:ea typeface="IBM Plex Serif"/>
                <a:cs typeface="IBM Plex Serif"/>
                <a:sym typeface="IBM Plex Serif"/>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lank teal">
  <p:cSld name="BLANK_1_1_1">
    <p:bg>
      <p:bgPr>
        <a:gradFill>
          <a:gsLst>
            <a:gs pos="0">
              <a:schemeClr val="accent1"/>
            </a:gs>
            <a:gs pos="100000">
              <a:srgbClr val="26282D"/>
            </a:gs>
          </a:gsLst>
          <a:lin ang="10801400" scaled="0"/>
        </a:gradFill>
        <a:effectLst/>
      </p:bgPr>
    </p:bg>
    <p:spTree>
      <p:nvGrpSpPr>
        <p:cNvPr id="1" name="Shape 382"/>
        <p:cNvGrpSpPr/>
        <p:nvPr/>
      </p:nvGrpSpPr>
      <p:grpSpPr>
        <a:xfrm>
          <a:off x="0" y="0"/>
          <a:ext cx="0" cy="0"/>
          <a:chOff x="0" y="0"/>
          <a:chExt cx="0" cy="0"/>
        </a:xfrm>
      </p:grpSpPr>
      <p:grpSp>
        <p:nvGrpSpPr>
          <p:cNvPr id="383" name="Google Shape;383;p36"/>
          <p:cNvGrpSpPr/>
          <p:nvPr/>
        </p:nvGrpSpPr>
        <p:grpSpPr>
          <a:xfrm>
            <a:off x="798114" y="-1183"/>
            <a:ext cx="3213401" cy="6857829"/>
            <a:chOff x="1511923" y="0"/>
            <a:chExt cx="2410111" cy="5143500"/>
          </a:xfrm>
        </p:grpSpPr>
        <p:sp>
          <p:nvSpPr>
            <p:cNvPr id="384" name="Google Shape;384;p36"/>
            <p:cNvSpPr/>
            <p:nvPr/>
          </p:nvSpPr>
          <p:spPr>
            <a:xfrm flipH="1">
              <a:off x="1818434" y="0"/>
              <a:ext cx="2103600" cy="5143500"/>
            </a:xfrm>
            <a:prstGeom prst="parallelogram">
              <a:avLst>
                <a:gd name="adj" fmla="val 75274"/>
              </a:avLst>
            </a:prstGeom>
            <a:gradFill>
              <a:gsLst>
                <a:gs pos="0">
                  <a:srgbClr val="000000"/>
                </a:gs>
                <a:gs pos="13000">
                  <a:srgbClr val="000000"/>
                </a:gs>
                <a:gs pos="55000">
                  <a:srgbClr val="27252C">
                    <a:alpha val="0"/>
                  </a:srgbClr>
                </a:gs>
                <a:gs pos="100000">
                  <a:srgbClr val="27252C">
                    <a:alpha val="0"/>
                  </a:srgbClr>
                </a:gs>
              </a:gsLst>
              <a:lin ang="11759844" scaled="0"/>
            </a:gra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85" name="Google Shape;385;p36"/>
            <p:cNvSpPr/>
            <p:nvPr/>
          </p:nvSpPr>
          <p:spPr>
            <a:xfrm flipH="1">
              <a:off x="1511923" y="0"/>
              <a:ext cx="2103600" cy="5143500"/>
            </a:xfrm>
            <a:prstGeom prst="parallelogram">
              <a:avLst>
                <a:gd name="adj" fmla="val 46349"/>
              </a:avLst>
            </a:prstGeom>
            <a:gradFill>
              <a:gsLst>
                <a:gs pos="0">
                  <a:schemeClr val="accent1"/>
                </a:gs>
                <a:gs pos="100000">
                  <a:srgbClr val="26282D"/>
                </a:gs>
              </a:gsLst>
              <a:lin ang="10801400" scaled="0"/>
            </a:gra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grpSp>
      <p:grpSp>
        <p:nvGrpSpPr>
          <p:cNvPr id="386" name="Google Shape;386;p36"/>
          <p:cNvGrpSpPr/>
          <p:nvPr/>
        </p:nvGrpSpPr>
        <p:grpSpPr>
          <a:xfrm>
            <a:off x="501529" y="-1183"/>
            <a:ext cx="3101314" cy="6857829"/>
            <a:chOff x="1060873" y="0"/>
            <a:chExt cx="2326044" cy="5143500"/>
          </a:xfrm>
        </p:grpSpPr>
        <p:sp>
          <p:nvSpPr>
            <p:cNvPr id="387" name="Google Shape;387;p36"/>
            <p:cNvSpPr/>
            <p:nvPr/>
          </p:nvSpPr>
          <p:spPr>
            <a:xfrm>
              <a:off x="1283317" y="0"/>
              <a:ext cx="2103600" cy="5143500"/>
            </a:xfrm>
            <a:prstGeom prst="parallelogram">
              <a:avLst>
                <a:gd name="adj" fmla="val 75274"/>
              </a:avLst>
            </a:prstGeom>
            <a:gradFill>
              <a:gsLst>
                <a:gs pos="0">
                  <a:schemeClr val="dk1"/>
                </a:gs>
                <a:gs pos="13000">
                  <a:schemeClr val="dk1"/>
                </a:gs>
                <a:gs pos="56000">
                  <a:srgbClr val="27252C">
                    <a:alpha val="0"/>
                  </a:srgbClr>
                </a:gs>
                <a:gs pos="100000">
                  <a:srgbClr val="27252C">
                    <a:alpha val="0"/>
                  </a:srgbClr>
                </a:gs>
              </a:gsLst>
              <a:lin ang="1080140" scaled="0"/>
            </a:gra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88" name="Google Shape;388;p36"/>
            <p:cNvSpPr/>
            <p:nvPr/>
          </p:nvSpPr>
          <p:spPr>
            <a:xfrm>
              <a:off x="1060873" y="0"/>
              <a:ext cx="2103600" cy="5143500"/>
            </a:xfrm>
            <a:prstGeom prst="parallelogram">
              <a:avLst>
                <a:gd name="adj" fmla="val 46349"/>
              </a:avLst>
            </a:prstGeom>
            <a:gradFill>
              <a:gsLst>
                <a:gs pos="0">
                  <a:schemeClr val="accent1"/>
                </a:gs>
                <a:gs pos="100000">
                  <a:srgbClr val="26282D"/>
                </a:gs>
              </a:gsLst>
              <a:lin ang="10801400" scaled="0"/>
            </a:gradFill>
            <a:ln>
              <a:noFill/>
            </a:ln>
            <a:effectLst>
              <a:outerShdw blurRad="214313" algn="bl" rotWithShape="0">
                <a:srgbClr val="000000">
                  <a:alpha val="62750"/>
                </a:srgbClr>
              </a:outerShdw>
            </a:effectLst>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grpSp>
      <p:grpSp>
        <p:nvGrpSpPr>
          <p:cNvPr id="389" name="Google Shape;389;p36"/>
          <p:cNvGrpSpPr/>
          <p:nvPr/>
        </p:nvGrpSpPr>
        <p:grpSpPr>
          <a:xfrm>
            <a:off x="-15" y="-1183"/>
            <a:ext cx="3175810" cy="6859729"/>
            <a:chOff x="456100" y="0"/>
            <a:chExt cx="2381917" cy="5144925"/>
          </a:xfrm>
        </p:grpSpPr>
        <p:sp>
          <p:nvSpPr>
            <p:cNvPr id="390" name="Google Shape;390;p36"/>
            <p:cNvSpPr/>
            <p:nvPr/>
          </p:nvSpPr>
          <p:spPr>
            <a:xfrm flipH="1">
              <a:off x="734417" y="0"/>
              <a:ext cx="2103600" cy="5143500"/>
            </a:xfrm>
            <a:prstGeom prst="parallelogram">
              <a:avLst>
                <a:gd name="adj" fmla="val 75274"/>
              </a:avLst>
            </a:prstGeom>
            <a:gradFill>
              <a:gsLst>
                <a:gs pos="0">
                  <a:srgbClr val="000000"/>
                </a:gs>
                <a:gs pos="13000">
                  <a:srgbClr val="000000"/>
                </a:gs>
                <a:gs pos="55000">
                  <a:srgbClr val="27252C">
                    <a:alpha val="0"/>
                  </a:srgbClr>
                </a:gs>
                <a:gs pos="100000">
                  <a:srgbClr val="27252C">
                    <a:alpha val="0"/>
                  </a:srgbClr>
                </a:gs>
              </a:gsLst>
              <a:lin ang="11759844" scaled="0"/>
            </a:gra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91" name="Google Shape;391;p36"/>
            <p:cNvSpPr/>
            <p:nvPr/>
          </p:nvSpPr>
          <p:spPr>
            <a:xfrm>
              <a:off x="456100" y="0"/>
              <a:ext cx="2035600" cy="5144925"/>
            </a:xfrm>
            <a:custGeom>
              <a:avLst/>
              <a:gdLst/>
              <a:ahLst/>
              <a:cxnLst/>
              <a:rect l="l" t="t" r="r" b="b"/>
              <a:pathLst>
                <a:path w="81424" h="205797" extrusionOk="0">
                  <a:moveTo>
                    <a:pt x="72" y="0"/>
                  </a:moveTo>
                  <a:lnTo>
                    <a:pt x="0" y="205797"/>
                  </a:lnTo>
                  <a:lnTo>
                    <a:pt x="81424" y="205794"/>
                  </a:lnTo>
                  <a:lnTo>
                    <a:pt x="41929" y="0"/>
                  </a:lnTo>
                  <a:close/>
                </a:path>
              </a:pathLst>
            </a:custGeom>
            <a:gradFill>
              <a:gsLst>
                <a:gs pos="0">
                  <a:schemeClr val="accent1"/>
                </a:gs>
                <a:gs pos="37000">
                  <a:schemeClr val="accent1"/>
                </a:gs>
                <a:gs pos="100000">
                  <a:schemeClr val="accent2"/>
                </a:gs>
              </a:gsLst>
              <a:lin ang="5400012" scaled="0"/>
            </a:gradFill>
            <a:ln>
              <a:noFill/>
            </a:ln>
            <a:effectLst>
              <a:outerShdw blurRad="314325" algn="bl" rotWithShape="0">
                <a:schemeClr val="dk1">
                  <a:alpha val="70980"/>
                </a:schemeClr>
              </a:outerShdw>
            </a:effectLst>
          </p:spPr>
        </p:sp>
      </p:grpSp>
      <p:grpSp>
        <p:nvGrpSpPr>
          <p:cNvPr id="392" name="Google Shape;392;p36"/>
          <p:cNvGrpSpPr/>
          <p:nvPr/>
        </p:nvGrpSpPr>
        <p:grpSpPr>
          <a:xfrm>
            <a:off x="-8" y="-1183"/>
            <a:ext cx="2843185" cy="6860195"/>
            <a:chOff x="227500" y="0"/>
            <a:chExt cx="2132442" cy="5145275"/>
          </a:xfrm>
        </p:grpSpPr>
        <p:sp>
          <p:nvSpPr>
            <p:cNvPr id="393" name="Google Shape;393;p36"/>
            <p:cNvSpPr/>
            <p:nvPr/>
          </p:nvSpPr>
          <p:spPr>
            <a:xfrm>
              <a:off x="256342" y="0"/>
              <a:ext cx="2103600" cy="5143500"/>
            </a:xfrm>
            <a:prstGeom prst="parallelogram">
              <a:avLst>
                <a:gd name="adj" fmla="val 75274"/>
              </a:avLst>
            </a:prstGeom>
            <a:gradFill>
              <a:gsLst>
                <a:gs pos="0">
                  <a:schemeClr val="dk1"/>
                </a:gs>
                <a:gs pos="13000">
                  <a:schemeClr val="dk1"/>
                </a:gs>
                <a:gs pos="56000">
                  <a:srgbClr val="27252C">
                    <a:alpha val="0"/>
                  </a:srgbClr>
                </a:gs>
                <a:gs pos="100000">
                  <a:srgbClr val="27252C">
                    <a:alpha val="0"/>
                  </a:srgbClr>
                </a:gs>
              </a:gsLst>
              <a:lin ang="1080140" scaled="0"/>
            </a:gra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94" name="Google Shape;394;p36"/>
            <p:cNvSpPr/>
            <p:nvPr/>
          </p:nvSpPr>
          <p:spPr>
            <a:xfrm>
              <a:off x="227500" y="0"/>
              <a:ext cx="1825925" cy="5145275"/>
            </a:xfrm>
            <a:custGeom>
              <a:avLst/>
              <a:gdLst/>
              <a:ahLst/>
              <a:cxnLst/>
              <a:rect l="l" t="t" r="r" b="b"/>
              <a:pathLst>
                <a:path w="73037" h="205811" extrusionOk="0">
                  <a:moveTo>
                    <a:pt x="0" y="205797"/>
                  </a:moveTo>
                  <a:lnTo>
                    <a:pt x="44" y="0"/>
                  </a:lnTo>
                  <a:lnTo>
                    <a:pt x="73037" y="0"/>
                  </a:lnTo>
                  <a:lnTo>
                    <a:pt x="33572" y="205811"/>
                  </a:lnTo>
                  <a:close/>
                </a:path>
              </a:pathLst>
            </a:custGeom>
            <a:gradFill>
              <a:gsLst>
                <a:gs pos="0">
                  <a:schemeClr val="accent1"/>
                </a:gs>
                <a:gs pos="50000">
                  <a:schemeClr val="accent1"/>
                </a:gs>
                <a:gs pos="100000">
                  <a:schemeClr val="accent2"/>
                </a:gs>
              </a:gsLst>
              <a:lin ang="16200038" scaled="0"/>
            </a:gradFill>
            <a:ln>
              <a:noFill/>
            </a:ln>
            <a:effectLst>
              <a:outerShdw blurRad="314325" algn="bl" rotWithShape="0">
                <a:schemeClr val="accent6">
                  <a:alpha val="49800"/>
                </a:schemeClr>
              </a:outerShdw>
            </a:effectLst>
          </p:spPr>
        </p:sp>
      </p:grpSp>
      <p:sp>
        <p:nvSpPr>
          <p:cNvPr id="395" name="Google Shape;395;p36"/>
          <p:cNvSpPr txBox="1">
            <a:spLocks noGrp="1"/>
          </p:cNvSpPr>
          <p:nvPr>
            <p:ph type="sldNum" idx="12"/>
          </p:nvPr>
        </p:nvSpPr>
        <p:spPr>
          <a:xfrm>
            <a:off x="304800" y="6291472"/>
            <a:ext cx="493200" cy="3348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1900"/>
              <a:buFont typeface="Arial"/>
              <a:buNone/>
              <a:defRPr sz="1900" b="1" i="0" u="none" strike="noStrike" cap="none">
                <a:solidFill>
                  <a:schemeClr val="lt1"/>
                </a:solidFill>
                <a:latin typeface="IBM Plex Serif"/>
                <a:ea typeface="IBM Plex Serif"/>
                <a:cs typeface="IBM Plex Serif"/>
                <a:sym typeface="IBM Plex Serif"/>
              </a:defRPr>
            </a:lvl1pPr>
            <a:lvl2pPr marL="0" marR="0" lvl="1" indent="0" algn="l">
              <a:lnSpc>
                <a:spcPct val="100000"/>
              </a:lnSpc>
              <a:spcBef>
                <a:spcPts val="0"/>
              </a:spcBef>
              <a:spcAft>
                <a:spcPts val="0"/>
              </a:spcAft>
              <a:buClr>
                <a:srgbClr val="000000"/>
              </a:buClr>
              <a:buSzPts val="1900"/>
              <a:buFont typeface="Arial"/>
              <a:buNone/>
              <a:defRPr sz="1900" b="1" i="0" u="none" strike="noStrike" cap="none">
                <a:solidFill>
                  <a:schemeClr val="lt1"/>
                </a:solidFill>
                <a:latin typeface="IBM Plex Serif"/>
                <a:ea typeface="IBM Plex Serif"/>
                <a:cs typeface="IBM Plex Serif"/>
                <a:sym typeface="IBM Plex Serif"/>
              </a:defRPr>
            </a:lvl2pPr>
            <a:lvl3pPr marL="0" marR="0" lvl="2" indent="0" algn="l">
              <a:lnSpc>
                <a:spcPct val="100000"/>
              </a:lnSpc>
              <a:spcBef>
                <a:spcPts val="0"/>
              </a:spcBef>
              <a:spcAft>
                <a:spcPts val="0"/>
              </a:spcAft>
              <a:buClr>
                <a:srgbClr val="000000"/>
              </a:buClr>
              <a:buSzPts val="1900"/>
              <a:buFont typeface="Arial"/>
              <a:buNone/>
              <a:defRPr sz="1900" b="1" i="0" u="none" strike="noStrike" cap="none">
                <a:solidFill>
                  <a:schemeClr val="lt1"/>
                </a:solidFill>
                <a:latin typeface="IBM Plex Serif"/>
                <a:ea typeface="IBM Plex Serif"/>
                <a:cs typeface="IBM Plex Serif"/>
                <a:sym typeface="IBM Plex Serif"/>
              </a:defRPr>
            </a:lvl3pPr>
            <a:lvl4pPr marL="0" marR="0" lvl="3" indent="0" algn="l">
              <a:lnSpc>
                <a:spcPct val="100000"/>
              </a:lnSpc>
              <a:spcBef>
                <a:spcPts val="0"/>
              </a:spcBef>
              <a:spcAft>
                <a:spcPts val="0"/>
              </a:spcAft>
              <a:buClr>
                <a:srgbClr val="000000"/>
              </a:buClr>
              <a:buSzPts val="1900"/>
              <a:buFont typeface="Arial"/>
              <a:buNone/>
              <a:defRPr sz="1900" b="1" i="0" u="none" strike="noStrike" cap="none">
                <a:solidFill>
                  <a:schemeClr val="lt1"/>
                </a:solidFill>
                <a:latin typeface="IBM Plex Serif"/>
                <a:ea typeface="IBM Plex Serif"/>
                <a:cs typeface="IBM Plex Serif"/>
                <a:sym typeface="IBM Plex Serif"/>
              </a:defRPr>
            </a:lvl4pPr>
            <a:lvl5pPr marL="0" marR="0" lvl="4" indent="0" algn="l">
              <a:lnSpc>
                <a:spcPct val="100000"/>
              </a:lnSpc>
              <a:spcBef>
                <a:spcPts val="0"/>
              </a:spcBef>
              <a:spcAft>
                <a:spcPts val="0"/>
              </a:spcAft>
              <a:buClr>
                <a:srgbClr val="000000"/>
              </a:buClr>
              <a:buSzPts val="1900"/>
              <a:buFont typeface="Arial"/>
              <a:buNone/>
              <a:defRPr sz="1900" b="1" i="0" u="none" strike="noStrike" cap="none">
                <a:solidFill>
                  <a:schemeClr val="lt1"/>
                </a:solidFill>
                <a:latin typeface="IBM Plex Serif"/>
                <a:ea typeface="IBM Plex Serif"/>
                <a:cs typeface="IBM Plex Serif"/>
                <a:sym typeface="IBM Plex Serif"/>
              </a:defRPr>
            </a:lvl5pPr>
            <a:lvl6pPr marL="0" marR="0" lvl="5" indent="0" algn="l">
              <a:lnSpc>
                <a:spcPct val="100000"/>
              </a:lnSpc>
              <a:spcBef>
                <a:spcPts val="0"/>
              </a:spcBef>
              <a:spcAft>
                <a:spcPts val="0"/>
              </a:spcAft>
              <a:buClr>
                <a:srgbClr val="000000"/>
              </a:buClr>
              <a:buSzPts val="1900"/>
              <a:buFont typeface="Arial"/>
              <a:buNone/>
              <a:defRPr sz="1900" b="1" i="0" u="none" strike="noStrike" cap="none">
                <a:solidFill>
                  <a:schemeClr val="lt1"/>
                </a:solidFill>
                <a:latin typeface="IBM Plex Serif"/>
                <a:ea typeface="IBM Plex Serif"/>
                <a:cs typeface="IBM Plex Serif"/>
                <a:sym typeface="IBM Plex Serif"/>
              </a:defRPr>
            </a:lvl6pPr>
            <a:lvl7pPr marL="0" marR="0" lvl="6" indent="0" algn="l">
              <a:lnSpc>
                <a:spcPct val="100000"/>
              </a:lnSpc>
              <a:spcBef>
                <a:spcPts val="0"/>
              </a:spcBef>
              <a:spcAft>
                <a:spcPts val="0"/>
              </a:spcAft>
              <a:buClr>
                <a:srgbClr val="000000"/>
              </a:buClr>
              <a:buSzPts val="1900"/>
              <a:buFont typeface="Arial"/>
              <a:buNone/>
              <a:defRPr sz="1900" b="1" i="0" u="none" strike="noStrike" cap="none">
                <a:solidFill>
                  <a:schemeClr val="lt1"/>
                </a:solidFill>
                <a:latin typeface="IBM Plex Serif"/>
                <a:ea typeface="IBM Plex Serif"/>
                <a:cs typeface="IBM Plex Serif"/>
                <a:sym typeface="IBM Plex Serif"/>
              </a:defRPr>
            </a:lvl7pPr>
            <a:lvl8pPr marL="0" marR="0" lvl="7" indent="0" algn="l">
              <a:lnSpc>
                <a:spcPct val="100000"/>
              </a:lnSpc>
              <a:spcBef>
                <a:spcPts val="0"/>
              </a:spcBef>
              <a:spcAft>
                <a:spcPts val="0"/>
              </a:spcAft>
              <a:buClr>
                <a:srgbClr val="000000"/>
              </a:buClr>
              <a:buSzPts val="1900"/>
              <a:buFont typeface="Arial"/>
              <a:buNone/>
              <a:defRPr sz="1900" b="1" i="0" u="none" strike="noStrike" cap="none">
                <a:solidFill>
                  <a:schemeClr val="lt1"/>
                </a:solidFill>
                <a:latin typeface="IBM Plex Serif"/>
                <a:ea typeface="IBM Plex Serif"/>
                <a:cs typeface="IBM Plex Serif"/>
                <a:sym typeface="IBM Plex Serif"/>
              </a:defRPr>
            </a:lvl8pPr>
            <a:lvl9pPr marL="0" marR="0" lvl="8" indent="0" algn="l">
              <a:lnSpc>
                <a:spcPct val="100000"/>
              </a:lnSpc>
              <a:spcBef>
                <a:spcPts val="0"/>
              </a:spcBef>
              <a:spcAft>
                <a:spcPts val="0"/>
              </a:spcAft>
              <a:buClr>
                <a:srgbClr val="000000"/>
              </a:buClr>
              <a:buSzPts val="1900"/>
              <a:buFont typeface="Arial"/>
              <a:buNone/>
              <a:defRPr sz="1900" b="1" i="0" u="none" strike="noStrike" cap="none">
                <a:solidFill>
                  <a:schemeClr val="lt1"/>
                </a:solidFill>
                <a:latin typeface="IBM Plex Serif"/>
                <a:ea typeface="IBM Plex Serif"/>
                <a:cs typeface="IBM Plex Serif"/>
                <a:sym typeface="IBM Plex Serif"/>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96"/>
        <p:cNvGrpSpPr/>
        <p:nvPr/>
      </p:nvGrpSpPr>
      <p:grpSpPr>
        <a:xfrm>
          <a:off x="0" y="0"/>
          <a:ext cx="0" cy="0"/>
          <a:chOff x="0" y="0"/>
          <a:chExt cx="0" cy="0"/>
        </a:xfrm>
      </p:grpSpPr>
      <p:sp>
        <p:nvSpPr>
          <p:cNvPr id="397" name="Google Shape;397;p37"/>
          <p:cNvSpPr txBox="1">
            <a:spLocks noGrp="1"/>
          </p:cNvSpPr>
          <p:nvPr>
            <p:ph type="title"/>
          </p:nvPr>
        </p:nvSpPr>
        <p:spPr>
          <a:xfrm>
            <a:off x="609600" y="274637"/>
            <a:ext cx="10972800" cy="1143300"/>
          </a:xfrm>
          <a:prstGeom prst="rect">
            <a:avLst/>
          </a:prstGeom>
          <a:noFill/>
          <a:ln>
            <a:noFill/>
          </a:ln>
        </p:spPr>
        <p:txBody>
          <a:bodyPr spcFirstLastPara="1" wrap="square" lIns="121900" tIns="60925" rIns="121900" bIns="60925" anchor="ctr" anchorCtr="0">
            <a:normAutofit/>
          </a:bodyPr>
          <a:lstStyle>
            <a:lvl1pPr lvl="0" algn="ctr">
              <a:lnSpc>
                <a:spcPct val="90000"/>
              </a:lnSpc>
              <a:spcBef>
                <a:spcPts val="0"/>
              </a:spcBef>
              <a:spcAft>
                <a:spcPts val="0"/>
              </a:spcAft>
              <a:buClr>
                <a:schemeClr val="dk1"/>
              </a:buClr>
              <a:buSzPts val="2400"/>
              <a:buNone/>
              <a:defRPr/>
            </a:lvl1pPr>
            <a:lvl2pPr lvl="1" algn="l">
              <a:lnSpc>
                <a:spcPct val="90000"/>
              </a:lnSpc>
              <a:spcBef>
                <a:spcPts val="0"/>
              </a:spcBef>
              <a:spcAft>
                <a:spcPts val="0"/>
              </a:spcAft>
              <a:buSzPts val="3700"/>
              <a:buNone/>
              <a:defRPr/>
            </a:lvl2pPr>
            <a:lvl3pPr lvl="2" algn="l">
              <a:lnSpc>
                <a:spcPct val="90000"/>
              </a:lnSpc>
              <a:spcBef>
                <a:spcPts val="0"/>
              </a:spcBef>
              <a:spcAft>
                <a:spcPts val="0"/>
              </a:spcAft>
              <a:buSzPts val="3700"/>
              <a:buNone/>
              <a:defRPr/>
            </a:lvl3pPr>
            <a:lvl4pPr lvl="3" algn="l">
              <a:lnSpc>
                <a:spcPct val="90000"/>
              </a:lnSpc>
              <a:spcBef>
                <a:spcPts val="0"/>
              </a:spcBef>
              <a:spcAft>
                <a:spcPts val="0"/>
              </a:spcAft>
              <a:buSzPts val="3700"/>
              <a:buNone/>
              <a:defRPr/>
            </a:lvl4pPr>
            <a:lvl5pPr lvl="4" algn="l">
              <a:lnSpc>
                <a:spcPct val="90000"/>
              </a:lnSpc>
              <a:spcBef>
                <a:spcPts val="0"/>
              </a:spcBef>
              <a:spcAft>
                <a:spcPts val="0"/>
              </a:spcAft>
              <a:buSzPts val="3700"/>
              <a:buNone/>
              <a:defRPr/>
            </a:lvl5pPr>
            <a:lvl6pPr lvl="5" algn="l">
              <a:lnSpc>
                <a:spcPct val="90000"/>
              </a:lnSpc>
              <a:spcBef>
                <a:spcPts val="0"/>
              </a:spcBef>
              <a:spcAft>
                <a:spcPts val="0"/>
              </a:spcAft>
              <a:buSzPts val="3700"/>
              <a:buNone/>
              <a:defRPr/>
            </a:lvl6pPr>
            <a:lvl7pPr lvl="6" algn="l">
              <a:lnSpc>
                <a:spcPct val="90000"/>
              </a:lnSpc>
              <a:spcBef>
                <a:spcPts val="0"/>
              </a:spcBef>
              <a:spcAft>
                <a:spcPts val="0"/>
              </a:spcAft>
              <a:buSzPts val="3700"/>
              <a:buNone/>
              <a:defRPr/>
            </a:lvl7pPr>
            <a:lvl8pPr lvl="7" algn="l">
              <a:lnSpc>
                <a:spcPct val="90000"/>
              </a:lnSpc>
              <a:spcBef>
                <a:spcPts val="0"/>
              </a:spcBef>
              <a:spcAft>
                <a:spcPts val="0"/>
              </a:spcAft>
              <a:buSzPts val="3700"/>
              <a:buNone/>
              <a:defRPr/>
            </a:lvl8pPr>
            <a:lvl9pPr lvl="8" algn="l">
              <a:lnSpc>
                <a:spcPct val="90000"/>
              </a:lnSpc>
              <a:spcBef>
                <a:spcPts val="0"/>
              </a:spcBef>
              <a:spcAft>
                <a:spcPts val="0"/>
              </a:spcAft>
              <a:buSzPts val="3700"/>
              <a:buNone/>
              <a:defRPr/>
            </a:lvl9pPr>
          </a:lstStyle>
          <a:p>
            <a:endParaRPr/>
          </a:p>
        </p:txBody>
      </p:sp>
      <p:sp>
        <p:nvSpPr>
          <p:cNvPr id="398" name="Google Shape;398;p37"/>
          <p:cNvSpPr txBox="1">
            <a:spLocks noGrp="1"/>
          </p:cNvSpPr>
          <p:nvPr>
            <p:ph type="body" idx="1"/>
          </p:nvPr>
        </p:nvSpPr>
        <p:spPr>
          <a:xfrm>
            <a:off x="609600" y="1600200"/>
            <a:ext cx="10972800" cy="4526100"/>
          </a:xfrm>
          <a:prstGeom prst="rect">
            <a:avLst/>
          </a:prstGeom>
          <a:noFill/>
          <a:ln>
            <a:noFill/>
          </a:ln>
        </p:spPr>
        <p:txBody>
          <a:bodyPr spcFirstLastPara="1" wrap="square" lIns="121900" tIns="60925" rIns="121900" bIns="60925" anchor="t" anchorCtr="0">
            <a:normAutofit/>
          </a:bodyPr>
          <a:lstStyle>
            <a:lvl1pPr marL="457200" lvl="0" indent="-381000" algn="l">
              <a:lnSpc>
                <a:spcPct val="100000"/>
              </a:lnSpc>
              <a:spcBef>
                <a:spcPts val="500"/>
              </a:spcBef>
              <a:spcAft>
                <a:spcPts val="0"/>
              </a:spcAft>
              <a:buClr>
                <a:schemeClr val="dk1"/>
              </a:buClr>
              <a:buSzPts val="2400"/>
              <a:buChar char="▸"/>
              <a:defRPr/>
            </a:lvl1pPr>
            <a:lvl2pPr marL="914400" lvl="1" indent="-381000" algn="l">
              <a:lnSpc>
                <a:spcPct val="100000"/>
              </a:lnSpc>
              <a:spcBef>
                <a:spcPts val="800"/>
              </a:spcBef>
              <a:spcAft>
                <a:spcPts val="0"/>
              </a:spcAft>
              <a:buClr>
                <a:schemeClr val="dk1"/>
              </a:buClr>
              <a:buSzPts val="2400"/>
              <a:buChar char="▹"/>
              <a:defRPr/>
            </a:lvl2pPr>
            <a:lvl3pPr marL="1371600" lvl="2" indent="-381000" algn="l">
              <a:lnSpc>
                <a:spcPct val="100000"/>
              </a:lnSpc>
              <a:spcBef>
                <a:spcPts val="800"/>
              </a:spcBef>
              <a:spcAft>
                <a:spcPts val="0"/>
              </a:spcAft>
              <a:buClr>
                <a:schemeClr val="dk1"/>
              </a:buClr>
              <a:buSzPts val="2400"/>
              <a:buChar char="■"/>
              <a:defRPr/>
            </a:lvl3pPr>
            <a:lvl4pPr marL="1828800" lvl="3" indent="-381000" algn="l">
              <a:lnSpc>
                <a:spcPct val="100000"/>
              </a:lnSpc>
              <a:spcBef>
                <a:spcPts val="800"/>
              </a:spcBef>
              <a:spcAft>
                <a:spcPts val="0"/>
              </a:spcAft>
              <a:buClr>
                <a:schemeClr val="dk1"/>
              </a:buClr>
              <a:buSzPts val="2400"/>
              <a:buChar char="●"/>
              <a:defRPr/>
            </a:lvl4pPr>
            <a:lvl5pPr marL="2286000" lvl="4" indent="-381000" algn="l">
              <a:lnSpc>
                <a:spcPct val="100000"/>
              </a:lnSpc>
              <a:spcBef>
                <a:spcPts val="800"/>
              </a:spcBef>
              <a:spcAft>
                <a:spcPts val="0"/>
              </a:spcAft>
              <a:buClr>
                <a:schemeClr val="dk1"/>
              </a:buClr>
              <a:buSzPts val="2400"/>
              <a:buChar char="○"/>
              <a:defRPr/>
            </a:lvl5pPr>
            <a:lvl6pPr marL="2743200" lvl="5" indent="-381000" algn="l">
              <a:lnSpc>
                <a:spcPct val="100000"/>
              </a:lnSpc>
              <a:spcBef>
                <a:spcPts val="800"/>
              </a:spcBef>
              <a:spcAft>
                <a:spcPts val="0"/>
              </a:spcAft>
              <a:buClr>
                <a:schemeClr val="dk1"/>
              </a:buClr>
              <a:buSzPts val="2400"/>
              <a:buChar char="■"/>
              <a:defRPr/>
            </a:lvl6pPr>
            <a:lvl7pPr marL="3200400" lvl="6" indent="-381000" algn="l">
              <a:lnSpc>
                <a:spcPct val="100000"/>
              </a:lnSpc>
              <a:spcBef>
                <a:spcPts val="800"/>
              </a:spcBef>
              <a:spcAft>
                <a:spcPts val="0"/>
              </a:spcAft>
              <a:buClr>
                <a:schemeClr val="dk1"/>
              </a:buClr>
              <a:buSzPts val="2400"/>
              <a:buChar char="●"/>
              <a:defRPr/>
            </a:lvl7pPr>
            <a:lvl8pPr marL="3657600" lvl="7" indent="-381000" algn="l">
              <a:lnSpc>
                <a:spcPct val="100000"/>
              </a:lnSpc>
              <a:spcBef>
                <a:spcPts val="800"/>
              </a:spcBef>
              <a:spcAft>
                <a:spcPts val="0"/>
              </a:spcAft>
              <a:buClr>
                <a:schemeClr val="dk1"/>
              </a:buClr>
              <a:buSzPts val="2400"/>
              <a:buChar char="○"/>
              <a:defRPr/>
            </a:lvl8pPr>
            <a:lvl9pPr marL="4114800" lvl="8" indent="-381000" algn="l">
              <a:lnSpc>
                <a:spcPct val="100000"/>
              </a:lnSpc>
              <a:spcBef>
                <a:spcPts val="800"/>
              </a:spcBef>
              <a:spcAft>
                <a:spcPts val="800"/>
              </a:spcAft>
              <a:buClr>
                <a:schemeClr val="dk1"/>
              </a:buClr>
              <a:buSzPts val="2400"/>
              <a:buChar char="■"/>
              <a:defRPr/>
            </a:lvl9pPr>
          </a:lstStyle>
          <a:p>
            <a:endParaRPr/>
          </a:p>
        </p:txBody>
      </p:sp>
      <p:sp>
        <p:nvSpPr>
          <p:cNvPr id="399" name="Google Shape;399;p37"/>
          <p:cNvSpPr txBox="1">
            <a:spLocks noGrp="1"/>
          </p:cNvSpPr>
          <p:nvPr>
            <p:ph type="dt" idx="10"/>
          </p:nvPr>
        </p:nvSpPr>
        <p:spPr>
          <a:xfrm>
            <a:off x="609600" y="6356351"/>
            <a:ext cx="2844900" cy="365100"/>
          </a:xfrm>
          <a:prstGeom prst="rect">
            <a:avLst/>
          </a:prstGeom>
          <a:noFill/>
          <a:ln>
            <a:noFill/>
          </a:ln>
        </p:spPr>
        <p:txBody>
          <a:bodyPr spcFirstLastPara="1" wrap="square" lIns="121900" tIns="60925" rIns="121900" bIns="60925" anchor="ctr" anchorCtr="0">
            <a:noAutofit/>
          </a:bodyPr>
          <a:lstStyle>
            <a:lvl1pPr marR="0" lvl="0" algn="l">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1pPr>
            <a:lvl2pPr marR="0" lvl="1" algn="l">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9pPr>
          </a:lstStyle>
          <a:p>
            <a:endParaRPr/>
          </a:p>
        </p:txBody>
      </p:sp>
      <p:sp>
        <p:nvSpPr>
          <p:cNvPr id="400" name="Google Shape;400;p37"/>
          <p:cNvSpPr txBox="1">
            <a:spLocks noGrp="1"/>
          </p:cNvSpPr>
          <p:nvPr>
            <p:ph type="ftr" idx="11"/>
          </p:nvPr>
        </p:nvSpPr>
        <p:spPr>
          <a:xfrm>
            <a:off x="4165600" y="6356351"/>
            <a:ext cx="3860700" cy="365100"/>
          </a:xfrm>
          <a:prstGeom prst="rect">
            <a:avLst/>
          </a:prstGeom>
          <a:noFill/>
          <a:ln>
            <a:noFill/>
          </a:ln>
        </p:spPr>
        <p:txBody>
          <a:bodyPr spcFirstLastPara="1" wrap="square" lIns="121900" tIns="60925" rIns="121900" bIns="60925" anchor="ctr" anchorCtr="0">
            <a:noAutofit/>
          </a:bodyPr>
          <a:lstStyle>
            <a:lvl1pPr marR="0" lvl="0" algn="ctr">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1pPr>
            <a:lvl2pPr marR="0" lvl="1" algn="l">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9pPr>
          </a:lstStyle>
          <a:p>
            <a:endParaRPr/>
          </a:p>
        </p:txBody>
      </p:sp>
      <p:sp>
        <p:nvSpPr>
          <p:cNvPr id="401" name="Google Shape;401;p37"/>
          <p:cNvSpPr txBox="1">
            <a:spLocks noGrp="1"/>
          </p:cNvSpPr>
          <p:nvPr>
            <p:ph type="sldNum" idx="12"/>
          </p:nvPr>
        </p:nvSpPr>
        <p:spPr>
          <a:xfrm>
            <a:off x="8737600" y="6356351"/>
            <a:ext cx="2844900" cy="365100"/>
          </a:xfrm>
          <a:prstGeom prst="rect">
            <a:avLst/>
          </a:prstGeom>
          <a:noFill/>
          <a:ln>
            <a:noFill/>
          </a:ln>
        </p:spPr>
        <p:txBody>
          <a:bodyPr spcFirstLastPara="1" wrap="square" lIns="121900" tIns="60925" rIns="121900" bIns="60925" anchor="ctr" anchorCtr="0">
            <a:noAutofit/>
          </a:bodyPr>
          <a:lstStyle>
            <a:lvl1pPr marL="0" marR="0" lvl="0" indent="0" algn="r">
              <a:lnSpc>
                <a:spcPct val="100000"/>
              </a:lnSpc>
              <a:spcBef>
                <a:spcPts val="0"/>
              </a:spcBef>
              <a:spcAft>
                <a:spcPts val="0"/>
              </a:spcAft>
              <a:buClr>
                <a:srgbClr val="000000"/>
              </a:buClr>
              <a:buSzPts val="1900"/>
              <a:buFont typeface="Arial"/>
              <a:buNone/>
              <a:defRPr sz="1900" b="1" i="0" u="none" strike="noStrike" cap="none">
                <a:solidFill>
                  <a:schemeClr val="lt1"/>
                </a:solidFill>
                <a:latin typeface="IBM Plex Serif"/>
                <a:ea typeface="IBM Plex Serif"/>
                <a:cs typeface="IBM Plex Serif"/>
                <a:sym typeface="IBM Plex Serif"/>
              </a:defRPr>
            </a:lvl1pPr>
            <a:lvl2pPr marL="0" marR="0" lvl="1" indent="0" algn="r">
              <a:lnSpc>
                <a:spcPct val="100000"/>
              </a:lnSpc>
              <a:spcBef>
                <a:spcPts val="0"/>
              </a:spcBef>
              <a:spcAft>
                <a:spcPts val="0"/>
              </a:spcAft>
              <a:buClr>
                <a:srgbClr val="000000"/>
              </a:buClr>
              <a:buSzPts val="1900"/>
              <a:buFont typeface="Arial"/>
              <a:buNone/>
              <a:defRPr sz="1900" b="1" i="0" u="none" strike="noStrike" cap="none">
                <a:solidFill>
                  <a:schemeClr val="lt1"/>
                </a:solidFill>
                <a:latin typeface="IBM Plex Serif"/>
                <a:ea typeface="IBM Plex Serif"/>
                <a:cs typeface="IBM Plex Serif"/>
                <a:sym typeface="IBM Plex Serif"/>
              </a:defRPr>
            </a:lvl2pPr>
            <a:lvl3pPr marL="0" marR="0" lvl="2" indent="0" algn="r">
              <a:lnSpc>
                <a:spcPct val="100000"/>
              </a:lnSpc>
              <a:spcBef>
                <a:spcPts val="0"/>
              </a:spcBef>
              <a:spcAft>
                <a:spcPts val="0"/>
              </a:spcAft>
              <a:buClr>
                <a:srgbClr val="000000"/>
              </a:buClr>
              <a:buSzPts val="1900"/>
              <a:buFont typeface="Arial"/>
              <a:buNone/>
              <a:defRPr sz="1900" b="1" i="0" u="none" strike="noStrike" cap="none">
                <a:solidFill>
                  <a:schemeClr val="lt1"/>
                </a:solidFill>
                <a:latin typeface="IBM Plex Serif"/>
                <a:ea typeface="IBM Plex Serif"/>
                <a:cs typeface="IBM Plex Serif"/>
                <a:sym typeface="IBM Plex Serif"/>
              </a:defRPr>
            </a:lvl3pPr>
            <a:lvl4pPr marL="0" marR="0" lvl="3" indent="0" algn="r">
              <a:lnSpc>
                <a:spcPct val="100000"/>
              </a:lnSpc>
              <a:spcBef>
                <a:spcPts val="0"/>
              </a:spcBef>
              <a:spcAft>
                <a:spcPts val="0"/>
              </a:spcAft>
              <a:buClr>
                <a:srgbClr val="000000"/>
              </a:buClr>
              <a:buSzPts val="1900"/>
              <a:buFont typeface="Arial"/>
              <a:buNone/>
              <a:defRPr sz="1900" b="1" i="0" u="none" strike="noStrike" cap="none">
                <a:solidFill>
                  <a:schemeClr val="lt1"/>
                </a:solidFill>
                <a:latin typeface="IBM Plex Serif"/>
                <a:ea typeface="IBM Plex Serif"/>
                <a:cs typeface="IBM Plex Serif"/>
                <a:sym typeface="IBM Plex Serif"/>
              </a:defRPr>
            </a:lvl4pPr>
            <a:lvl5pPr marL="0" marR="0" lvl="4" indent="0" algn="r">
              <a:lnSpc>
                <a:spcPct val="100000"/>
              </a:lnSpc>
              <a:spcBef>
                <a:spcPts val="0"/>
              </a:spcBef>
              <a:spcAft>
                <a:spcPts val="0"/>
              </a:spcAft>
              <a:buClr>
                <a:srgbClr val="000000"/>
              </a:buClr>
              <a:buSzPts val="1900"/>
              <a:buFont typeface="Arial"/>
              <a:buNone/>
              <a:defRPr sz="1900" b="1" i="0" u="none" strike="noStrike" cap="none">
                <a:solidFill>
                  <a:schemeClr val="lt1"/>
                </a:solidFill>
                <a:latin typeface="IBM Plex Serif"/>
                <a:ea typeface="IBM Plex Serif"/>
                <a:cs typeface="IBM Plex Serif"/>
                <a:sym typeface="IBM Plex Serif"/>
              </a:defRPr>
            </a:lvl5pPr>
            <a:lvl6pPr marL="0" marR="0" lvl="5" indent="0" algn="r">
              <a:lnSpc>
                <a:spcPct val="100000"/>
              </a:lnSpc>
              <a:spcBef>
                <a:spcPts val="0"/>
              </a:spcBef>
              <a:spcAft>
                <a:spcPts val="0"/>
              </a:spcAft>
              <a:buClr>
                <a:srgbClr val="000000"/>
              </a:buClr>
              <a:buSzPts val="1900"/>
              <a:buFont typeface="Arial"/>
              <a:buNone/>
              <a:defRPr sz="1900" b="1" i="0" u="none" strike="noStrike" cap="none">
                <a:solidFill>
                  <a:schemeClr val="lt1"/>
                </a:solidFill>
                <a:latin typeface="IBM Plex Serif"/>
                <a:ea typeface="IBM Plex Serif"/>
                <a:cs typeface="IBM Plex Serif"/>
                <a:sym typeface="IBM Plex Serif"/>
              </a:defRPr>
            </a:lvl6pPr>
            <a:lvl7pPr marL="0" marR="0" lvl="6" indent="0" algn="r">
              <a:lnSpc>
                <a:spcPct val="100000"/>
              </a:lnSpc>
              <a:spcBef>
                <a:spcPts val="0"/>
              </a:spcBef>
              <a:spcAft>
                <a:spcPts val="0"/>
              </a:spcAft>
              <a:buClr>
                <a:srgbClr val="000000"/>
              </a:buClr>
              <a:buSzPts val="1900"/>
              <a:buFont typeface="Arial"/>
              <a:buNone/>
              <a:defRPr sz="1900" b="1" i="0" u="none" strike="noStrike" cap="none">
                <a:solidFill>
                  <a:schemeClr val="lt1"/>
                </a:solidFill>
                <a:latin typeface="IBM Plex Serif"/>
                <a:ea typeface="IBM Plex Serif"/>
                <a:cs typeface="IBM Plex Serif"/>
                <a:sym typeface="IBM Plex Serif"/>
              </a:defRPr>
            </a:lvl7pPr>
            <a:lvl8pPr marL="0" marR="0" lvl="7" indent="0" algn="r">
              <a:lnSpc>
                <a:spcPct val="100000"/>
              </a:lnSpc>
              <a:spcBef>
                <a:spcPts val="0"/>
              </a:spcBef>
              <a:spcAft>
                <a:spcPts val="0"/>
              </a:spcAft>
              <a:buClr>
                <a:srgbClr val="000000"/>
              </a:buClr>
              <a:buSzPts val="1900"/>
              <a:buFont typeface="Arial"/>
              <a:buNone/>
              <a:defRPr sz="1900" b="1" i="0" u="none" strike="noStrike" cap="none">
                <a:solidFill>
                  <a:schemeClr val="lt1"/>
                </a:solidFill>
                <a:latin typeface="IBM Plex Serif"/>
                <a:ea typeface="IBM Plex Serif"/>
                <a:cs typeface="IBM Plex Serif"/>
                <a:sym typeface="IBM Plex Serif"/>
              </a:defRPr>
            </a:lvl8pPr>
            <a:lvl9pPr marL="0" marR="0" lvl="8" indent="0" algn="r">
              <a:lnSpc>
                <a:spcPct val="100000"/>
              </a:lnSpc>
              <a:spcBef>
                <a:spcPts val="0"/>
              </a:spcBef>
              <a:spcAft>
                <a:spcPts val="0"/>
              </a:spcAft>
              <a:buClr>
                <a:srgbClr val="000000"/>
              </a:buClr>
              <a:buSzPts val="1900"/>
              <a:buFont typeface="Arial"/>
              <a:buNone/>
              <a:defRPr sz="1900" b="1" i="0" u="none" strike="noStrike" cap="none">
                <a:solidFill>
                  <a:schemeClr val="lt1"/>
                </a:solidFill>
                <a:latin typeface="IBM Plex Serif"/>
                <a:ea typeface="IBM Plex Serif"/>
                <a:cs typeface="IBM Plex Serif"/>
                <a:sym typeface="IBM Plex Serif"/>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Slide">
  <p:cSld name="TITLE_2">
    <p:spTree>
      <p:nvGrpSpPr>
        <p:cNvPr id="1" name="Shape 402"/>
        <p:cNvGrpSpPr/>
        <p:nvPr/>
      </p:nvGrpSpPr>
      <p:grpSpPr>
        <a:xfrm>
          <a:off x="0" y="0"/>
          <a:ext cx="0" cy="0"/>
          <a:chOff x="0" y="0"/>
          <a:chExt cx="0" cy="0"/>
        </a:xfrm>
      </p:grpSpPr>
      <p:sp>
        <p:nvSpPr>
          <p:cNvPr id="403" name="Google Shape;403;p38"/>
          <p:cNvSpPr txBox="1">
            <a:spLocks noGrp="1"/>
          </p:cNvSpPr>
          <p:nvPr>
            <p:ph type="ctrTitle"/>
          </p:nvPr>
        </p:nvSpPr>
        <p:spPr>
          <a:xfrm>
            <a:off x="1524000" y="1122363"/>
            <a:ext cx="9144000" cy="23877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404" name="Google Shape;404;p38"/>
          <p:cNvSpPr txBox="1">
            <a:spLocks noGrp="1"/>
          </p:cNvSpPr>
          <p:nvPr>
            <p:ph type="subTitle" idx="1"/>
          </p:nvPr>
        </p:nvSpPr>
        <p:spPr>
          <a:xfrm>
            <a:off x="1524000" y="3602037"/>
            <a:ext cx="9144000" cy="1655700"/>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1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900"/>
              <a:buNone/>
              <a:defRPr sz="19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405" name="Google Shape;405;p38"/>
          <p:cNvSpPr txBox="1">
            <a:spLocks noGrp="1"/>
          </p:cNvSpPr>
          <p:nvPr>
            <p:ph type="dt" idx="10"/>
          </p:nvPr>
        </p:nvSpPr>
        <p:spPr>
          <a:xfrm>
            <a:off x="838200" y="6356351"/>
            <a:ext cx="2743200" cy="365100"/>
          </a:xfrm>
          <a:prstGeom prst="rect">
            <a:avLst/>
          </a:prstGeom>
          <a:noFill/>
          <a:ln>
            <a:noFill/>
          </a:ln>
        </p:spPr>
        <p:txBody>
          <a:bodyPr spcFirstLastPara="1" wrap="square" lIns="91425" tIns="45700" rIns="91425" bIns="45700" anchor="ctr" anchorCtr="0">
            <a:noAutofit/>
          </a:bodyPr>
          <a:lstStyle>
            <a:lvl1pPr marR="0" lvl="0" algn="l">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1pPr>
            <a:lvl2pPr marR="0" lvl="1" algn="l">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9pPr>
          </a:lstStyle>
          <a:p>
            <a:endParaRPr/>
          </a:p>
        </p:txBody>
      </p:sp>
      <p:sp>
        <p:nvSpPr>
          <p:cNvPr id="406" name="Google Shape;406;p38"/>
          <p:cNvSpPr txBox="1">
            <a:spLocks noGrp="1"/>
          </p:cNvSpPr>
          <p:nvPr>
            <p:ph type="ftr" idx="11"/>
          </p:nvPr>
        </p:nvSpPr>
        <p:spPr>
          <a:xfrm>
            <a:off x="4038600" y="6356351"/>
            <a:ext cx="4114800" cy="365100"/>
          </a:xfrm>
          <a:prstGeom prst="rect">
            <a:avLst/>
          </a:prstGeom>
          <a:noFill/>
          <a:ln>
            <a:noFill/>
          </a:ln>
        </p:spPr>
        <p:txBody>
          <a:bodyPr spcFirstLastPara="1" wrap="square" lIns="91425" tIns="45700" rIns="91425" bIns="45700" anchor="ctr" anchorCtr="0">
            <a:noAutofit/>
          </a:bodyPr>
          <a:lstStyle>
            <a:lvl1pPr marR="0" lvl="0" algn="ctr">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1pPr>
            <a:lvl2pPr marR="0" lvl="1" algn="l">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9pPr>
          </a:lstStyle>
          <a:p>
            <a:endParaRPr/>
          </a:p>
        </p:txBody>
      </p:sp>
      <p:sp>
        <p:nvSpPr>
          <p:cNvPr id="407" name="Google Shape;407;p38"/>
          <p:cNvSpPr txBox="1">
            <a:spLocks noGrp="1"/>
          </p:cNvSpPr>
          <p:nvPr>
            <p:ph type="sldNum" idx="12"/>
          </p:nvPr>
        </p:nvSpPr>
        <p:spPr>
          <a:xfrm>
            <a:off x="8610600" y="6356351"/>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Focus Areas-SLA">
  <p:cSld name="TITLE_1_1_1_1">
    <p:spTree>
      <p:nvGrpSpPr>
        <p:cNvPr id="1" name="Shape 408"/>
        <p:cNvGrpSpPr/>
        <p:nvPr/>
      </p:nvGrpSpPr>
      <p:grpSpPr>
        <a:xfrm>
          <a:off x="0" y="0"/>
          <a:ext cx="0" cy="0"/>
          <a:chOff x="0" y="0"/>
          <a:chExt cx="0" cy="0"/>
        </a:xfrm>
      </p:grpSpPr>
      <p:sp>
        <p:nvSpPr>
          <p:cNvPr id="409" name="Google Shape;409;p39"/>
          <p:cNvSpPr txBox="1"/>
          <p:nvPr/>
        </p:nvSpPr>
        <p:spPr>
          <a:xfrm>
            <a:off x="0" y="3428800"/>
            <a:ext cx="6096000" cy="3428700"/>
          </a:xfrm>
          <a:prstGeom prst="rect">
            <a:avLst/>
          </a:prstGeom>
          <a:solidFill>
            <a:srgbClr val="F49292"/>
          </a:solid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Lato Light"/>
              <a:ea typeface="Lato Light"/>
              <a:cs typeface="Lato Light"/>
              <a:sym typeface="Lato Light"/>
            </a:endParaRPr>
          </a:p>
        </p:txBody>
      </p:sp>
      <p:sp>
        <p:nvSpPr>
          <p:cNvPr id="410" name="Google Shape;410;p39"/>
          <p:cNvSpPr txBox="1"/>
          <p:nvPr/>
        </p:nvSpPr>
        <p:spPr>
          <a:xfrm>
            <a:off x="6096000" y="3428800"/>
            <a:ext cx="6096000" cy="3428700"/>
          </a:xfrm>
          <a:prstGeom prst="rect">
            <a:avLst/>
          </a:prstGeom>
          <a:solidFill>
            <a:srgbClr val="77E0D4"/>
          </a:solid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Lato Light"/>
              <a:ea typeface="Lato Light"/>
              <a:cs typeface="Lato Light"/>
              <a:sym typeface="Lato Light"/>
            </a:endParaRPr>
          </a:p>
        </p:txBody>
      </p:sp>
      <p:sp>
        <p:nvSpPr>
          <p:cNvPr id="411" name="Google Shape;411;p39"/>
          <p:cNvSpPr txBox="1"/>
          <p:nvPr/>
        </p:nvSpPr>
        <p:spPr>
          <a:xfrm>
            <a:off x="6096000" y="0"/>
            <a:ext cx="6096000" cy="3428700"/>
          </a:xfrm>
          <a:prstGeom prst="rect">
            <a:avLst/>
          </a:prstGeom>
          <a:solidFill>
            <a:srgbClr val="F287E1"/>
          </a:solid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Lato Light"/>
              <a:ea typeface="Lato Light"/>
              <a:cs typeface="Lato Light"/>
              <a:sym typeface="Lato Light"/>
            </a:endParaRPr>
          </a:p>
        </p:txBody>
      </p:sp>
      <p:sp>
        <p:nvSpPr>
          <p:cNvPr id="412" name="Google Shape;412;p39"/>
          <p:cNvSpPr txBox="1"/>
          <p:nvPr/>
        </p:nvSpPr>
        <p:spPr>
          <a:xfrm>
            <a:off x="6457733" y="1355933"/>
            <a:ext cx="5042700" cy="1744800"/>
          </a:xfrm>
          <a:prstGeom prst="rect">
            <a:avLst/>
          </a:prstGeom>
          <a:solidFill>
            <a:srgbClr val="F287E1"/>
          </a:solid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Lato Light"/>
                <a:ea typeface="Lato Light"/>
                <a:cs typeface="Lato Light"/>
                <a:sym typeface="Lato Light"/>
              </a:rPr>
              <a:t>District 6 enhances student success by communicating, engaging and collaborating with our communities and school partners.</a:t>
            </a:r>
            <a:endParaRPr sz="2400" b="0" i="0" u="none" strike="noStrike" cap="none">
              <a:solidFill>
                <a:srgbClr val="000000"/>
              </a:solidFill>
              <a:latin typeface="Lato Light"/>
              <a:ea typeface="Lato Light"/>
              <a:cs typeface="Lato Light"/>
              <a:sym typeface="Lato Light"/>
            </a:endParaRPr>
          </a:p>
        </p:txBody>
      </p:sp>
      <p:sp>
        <p:nvSpPr>
          <p:cNvPr id="413" name="Google Shape;413;p39"/>
          <p:cNvSpPr txBox="1"/>
          <p:nvPr/>
        </p:nvSpPr>
        <p:spPr>
          <a:xfrm>
            <a:off x="1180900" y="4653800"/>
            <a:ext cx="4830000" cy="1638300"/>
          </a:xfrm>
          <a:prstGeom prst="rect">
            <a:avLst/>
          </a:prstGeom>
          <a:solidFill>
            <a:srgbClr val="F49292"/>
          </a:solid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Lato Light"/>
                <a:ea typeface="Lato Light"/>
                <a:cs typeface="Lato Light"/>
                <a:sym typeface="Lato Light"/>
              </a:rPr>
              <a:t>District 6 cultivates a safe, healthy and inclusive learning environment for all, embracing our diversity and engaging all stakeholders.</a:t>
            </a:r>
            <a:endParaRPr sz="2400" b="0" i="0" u="none" strike="noStrike" cap="none">
              <a:solidFill>
                <a:srgbClr val="000000"/>
              </a:solidFill>
              <a:latin typeface="Lato Light"/>
              <a:ea typeface="Lato Light"/>
              <a:cs typeface="Lato Light"/>
              <a:sym typeface="Lato Light"/>
            </a:endParaRPr>
          </a:p>
        </p:txBody>
      </p:sp>
      <p:sp>
        <p:nvSpPr>
          <p:cNvPr id="414" name="Google Shape;414;p39"/>
          <p:cNvSpPr txBox="1"/>
          <p:nvPr/>
        </p:nvSpPr>
        <p:spPr>
          <a:xfrm>
            <a:off x="6457733" y="4664567"/>
            <a:ext cx="4898700" cy="1638300"/>
          </a:xfrm>
          <a:prstGeom prst="rect">
            <a:avLst/>
          </a:prstGeom>
          <a:solidFill>
            <a:srgbClr val="77E0D4"/>
          </a:solid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Lato Light"/>
                <a:ea typeface="Lato Light"/>
                <a:cs typeface="Lato Light"/>
                <a:sym typeface="Lato Light"/>
              </a:rPr>
              <a:t>District 6 ensures innovation, transparency and accountability </a:t>
            </a:r>
            <a:br>
              <a:rPr lang="en-US" sz="2400" b="0" i="0" u="none" strike="noStrike" cap="none">
                <a:solidFill>
                  <a:srgbClr val="000000"/>
                </a:solidFill>
                <a:latin typeface="Lato Light"/>
                <a:ea typeface="Lato Light"/>
                <a:cs typeface="Lato Light"/>
                <a:sym typeface="Lato Light"/>
              </a:rPr>
            </a:br>
            <a:r>
              <a:rPr lang="en-US" sz="2400" b="0" i="0" u="none" strike="noStrike" cap="none">
                <a:solidFill>
                  <a:srgbClr val="000000"/>
                </a:solidFill>
                <a:latin typeface="Lato Light"/>
                <a:ea typeface="Lato Light"/>
                <a:cs typeface="Lato Light"/>
                <a:sym typeface="Lato Light"/>
              </a:rPr>
              <a:t>to our community through measurable outcomes and continuous improvement.</a:t>
            </a:r>
            <a:endParaRPr sz="2400" b="0" i="0" u="none" strike="noStrike" cap="none">
              <a:solidFill>
                <a:srgbClr val="000000"/>
              </a:solidFill>
              <a:latin typeface="Lato Light"/>
              <a:ea typeface="Lato Light"/>
              <a:cs typeface="Lato Light"/>
              <a:sym typeface="Lato Light"/>
            </a:endParaRPr>
          </a:p>
        </p:txBody>
      </p:sp>
      <p:grpSp>
        <p:nvGrpSpPr>
          <p:cNvPr id="415" name="Google Shape;415;p39"/>
          <p:cNvGrpSpPr/>
          <p:nvPr/>
        </p:nvGrpSpPr>
        <p:grpSpPr>
          <a:xfrm rot="-5400000" flipH="1">
            <a:off x="8477882" y="2040331"/>
            <a:ext cx="6872196" cy="2791214"/>
            <a:chOff x="187960" y="1453515"/>
            <a:chExt cx="3861435" cy="1568450"/>
          </a:xfrm>
        </p:grpSpPr>
        <p:sp>
          <p:nvSpPr>
            <p:cNvPr id="416" name="Google Shape;416;p39"/>
            <p:cNvSpPr/>
            <p:nvPr/>
          </p:nvSpPr>
          <p:spPr>
            <a:xfrm>
              <a:off x="187960" y="1453515"/>
              <a:ext cx="3860800" cy="1568450"/>
            </a:xfrm>
            <a:custGeom>
              <a:avLst/>
              <a:gdLst/>
              <a:ahLst/>
              <a:cxnLst/>
              <a:rect l="l" t="t" r="r" b="b"/>
              <a:pathLst>
                <a:path w="3860800" h="1568450" extrusionOk="0">
                  <a:moveTo>
                    <a:pt x="1304290" y="810260"/>
                  </a:moveTo>
                  <a:cubicBezTo>
                    <a:pt x="857250" y="810260"/>
                    <a:pt x="421005" y="740410"/>
                    <a:pt x="0" y="608330"/>
                  </a:cubicBezTo>
                  <a:lnTo>
                    <a:pt x="0" y="1570355"/>
                  </a:lnTo>
                  <a:lnTo>
                    <a:pt x="3864610" y="1570355"/>
                  </a:lnTo>
                  <a:lnTo>
                    <a:pt x="3864610" y="0"/>
                  </a:lnTo>
                  <a:cubicBezTo>
                    <a:pt x="3082290" y="520700"/>
                    <a:pt x="2216150" y="810260"/>
                    <a:pt x="1304290" y="810260"/>
                  </a:cubicBezTo>
                  <a:close/>
                </a:path>
              </a:pathLst>
            </a:custGeom>
            <a:gradFill>
              <a:gsLst>
                <a:gs pos="0">
                  <a:srgbClr val="57B6B2">
                    <a:alpha val="20000"/>
                  </a:srgbClr>
                </a:gs>
                <a:gs pos="100000">
                  <a:srgbClr val="0C75BA">
                    <a:alpha val="20000"/>
                  </a:srgbClr>
                </a:gs>
              </a:gsLst>
              <a:lin ang="0" scaled="0"/>
            </a:gra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Lato Light"/>
                <a:ea typeface="Lato Light"/>
                <a:cs typeface="Lato Light"/>
                <a:sym typeface="Lato Light"/>
              </a:endParaRPr>
            </a:p>
          </p:txBody>
        </p:sp>
        <p:sp>
          <p:nvSpPr>
            <p:cNvPr id="417" name="Google Shape;417;p39"/>
            <p:cNvSpPr/>
            <p:nvPr/>
          </p:nvSpPr>
          <p:spPr>
            <a:xfrm>
              <a:off x="187960" y="2182495"/>
              <a:ext cx="3860800" cy="838200"/>
            </a:xfrm>
            <a:custGeom>
              <a:avLst/>
              <a:gdLst/>
              <a:ahLst/>
              <a:cxnLst/>
              <a:rect l="l" t="t" r="r" b="b"/>
              <a:pathLst>
                <a:path w="3860800" h="838200" extrusionOk="0">
                  <a:moveTo>
                    <a:pt x="1932305" y="451485"/>
                  </a:moveTo>
                  <a:cubicBezTo>
                    <a:pt x="1258570" y="451485"/>
                    <a:pt x="608965" y="293370"/>
                    <a:pt x="0" y="0"/>
                  </a:cubicBezTo>
                  <a:lnTo>
                    <a:pt x="0" y="840740"/>
                  </a:lnTo>
                  <a:lnTo>
                    <a:pt x="3864610" y="840740"/>
                  </a:lnTo>
                  <a:lnTo>
                    <a:pt x="3864610" y="635"/>
                  </a:lnTo>
                  <a:cubicBezTo>
                    <a:pt x="3255645" y="293370"/>
                    <a:pt x="2606675" y="451485"/>
                    <a:pt x="1932305" y="451485"/>
                  </a:cubicBezTo>
                  <a:close/>
                </a:path>
              </a:pathLst>
            </a:custGeom>
            <a:gradFill>
              <a:gsLst>
                <a:gs pos="0">
                  <a:srgbClr val="8CE9E5">
                    <a:alpha val="20000"/>
                  </a:srgbClr>
                </a:gs>
                <a:gs pos="100000">
                  <a:srgbClr val="0C75BA">
                    <a:alpha val="20000"/>
                  </a:srgbClr>
                </a:gs>
              </a:gsLst>
              <a:lin ang="10800025" scaled="0"/>
            </a:gra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Lato Light"/>
                <a:ea typeface="Lato Light"/>
                <a:cs typeface="Lato Light"/>
                <a:sym typeface="Lato Light"/>
              </a:endParaRPr>
            </a:p>
          </p:txBody>
        </p:sp>
        <p:sp>
          <p:nvSpPr>
            <p:cNvPr id="418" name="Google Shape;418;p39"/>
            <p:cNvSpPr/>
            <p:nvPr/>
          </p:nvSpPr>
          <p:spPr>
            <a:xfrm>
              <a:off x="188595" y="1819275"/>
              <a:ext cx="3860800" cy="1200150"/>
            </a:xfrm>
            <a:custGeom>
              <a:avLst/>
              <a:gdLst/>
              <a:ahLst/>
              <a:cxnLst/>
              <a:rect l="l" t="t" r="r" b="b"/>
              <a:pathLst>
                <a:path w="3860800" h="1200150" extrusionOk="0">
                  <a:moveTo>
                    <a:pt x="2672715" y="887095"/>
                  </a:moveTo>
                  <a:cubicBezTo>
                    <a:pt x="1717040" y="887095"/>
                    <a:pt x="811530" y="568960"/>
                    <a:pt x="0" y="0"/>
                  </a:cubicBezTo>
                  <a:lnTo>
                    <a:pt x="0" y="1204595"/>
                  </a:lnTo>
                  <a:lnTo>
                    <a:pt x="3864610" y="1204595"/>
                  </a:lnTo>
                  <a:lnTo>
                    <a:pt x="3864610" y="718820"/>
                  </a:lnTo>
                  <a:cubicBezTo>
                    <a:pt x="3478530" y="829310"/>
                    <a:pt x="3079750" y="887095"/>
                    <a:pt x="2672715" y="887095"/>
                  </a:cubicBezTo>
                  <a:close/>
                </a:path>
              </a:pathLst>
            </a:custGeom>
            <a:gradFill>
              <a:gsLst>
                <a:gs pos="0">
                  <a:srgbClr val="B0FDFA">
                    <a:alpha val="20000"/>
                  </a:srgbClr>
                </a:gs>
                <a:gs pos="100000">
                  <a:srgbClr val="009AFF">
                    <a:alpha val="20000"/>
                  </a:srgbClr>
                </a:gs>
              </a:gsLst>
              <a:lin ang="0" scaled="0"/>
            </a:gra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Lato Light"/>
                <a:ea typeface="Lato Light"/>
                <a:cs typeface="Lato Light"/>
                <a:sym typeface="Lato Light"/>
              </a:endParaRPr>
            </a:p>
          </p:txBody>
        </p:sp>
      </p:grpSp>
      <p:sp>
        <p:nvSpPr>
          <p:cNvPr id="419" name="Google Shape;419;p39"/>
          <p:cNvSpPr txBox="1">
            <a:spLocks noGrp="1"/>
          </p:cNvSpPr>
          <p:nvPr>
            <p:ph type="sldNum" idx="12"/>
          </p:nvPr>
        </p:nvSpPr>
        <p:spPr>
          <a:xfrm>
            <a:off x="11307445" y="6333135"/>
            <a:ext cx="731700" cy="5247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1900"/>
              <a:buFont typeface="Arial"/>
              <a:buNone/>
              <a:defRPr sz="1900" b="1" i="0" u="none" strike="noStrike" cap="none">
                <a:solidFill>
                  <a:schemeClr val="lt1"/>
                </a:solidFill>
                <a:latin typeface="IBM Plex Serif"/>
                <a:ea typeface="IBM Plex Serif"/>
                <a:cs typeface="IBM Plex Serif"/>
                <a:sym typeface="IBM Plex Serif"/>
              </a:defRPr>
            </a:lvl1pPr>
            <a:lvl2pPr marL="0" marR="0" lvl="1" indent="0" algn="l">
              <a:lnSpc>
                <a:spcPct val="100000"/>
              </a:lnSpc>
              <a:spcBef>
                <a:spcPts val="0"/>
              </a:spcBef>
              <a:spcAft>
                <a:spcPts val="0"/>
              </a:spcAft>
              <a:buClr>
                <a:srgbClr val="000000"/>
              </a:buClr>
              <a:buSzPts val="1900"/>
              <a:buFont typeface="Arial"/>
              <a:buNone/>
              <a:defRPr sz="1900" b="1" i="0" u="none" strike="noStrike" cap="none">
                <a:solidFill>
                  <a:schemeClr val="lt1"/>
                </a:solidFill>
                <a:latin typeface="IBM Plex Serif"/>
                <a:ea typeface="IBM Plex Serif"/>
                <a:cs typeface="IBM Plex Serif"/>
                <a:sym typeface="IBM Plex Serif"/>
              </a:defRPr>
            </a:lvl2pPr>
            <a:lvl3pPr marL="0" marR="0" lvl="2" indent="0" algn="l">
              <a:lnSpc>
                <a:spcPct val="100000"/>
              </a:lnSpc>
              <a:spcBef>
                <a:spcPts val="0"/>
              </a:spcBef>
              <a:spcAft>
                <a:spcPts val="0"/>
              </a:spcAft>
              <a:buClr>
                <a:srgbClr val="000000"/>
              </a:buClr>
              <a:buSzPts val="1900"/>
              <a:buFont typeface="Arial"/>
              <a:buNone/>
              <a:defRPr sz="1900" b="1" i="0" u="none" strike="noStrike" cap="none">
                <a:solidFill>
                  <a:schemeClr val="lt1"/>
                </a:solidFill>
                <a:latin typeface="IBM Plex Serif"/>
                <a:ea typeface="IBM Plex Serif"/>
                <a:cs typeface="IBM Plex Serif"/>
                <a:sym typeface="IBM Plex Serif"/>
              </a:defRPr>
            </a:lvl3pPr>
            <a:lvl4pPr marL="0" marR="0" lvl="3" indent="0" algn="l">
              <a:lnSpc>
                <a:spcPct val="100000"/>
              </a:lnSpc>
              <a:spcBef>
                <a:spcPts val="0"/>
              </a:spcBef>
              <a:spcAft>
                <a:spcPts val="0"/>
              </a:spcAft>
              <a:buClr>
                <a:srgbClr val="000000"/>
              </a:buClr>
              <a:buSzPts val="1900"/>
              <a:buFont typeface="Arial"/>
              <a:buNone/>
              <a:defRPr sz="1900" b="1" i="0" u="none" strike="noStrike" cap="none">
                <a:solidFill>
                  <a:schemeClr val="lt1"/>
                </a:solidFill>
                <a:latin typeface="IBM Plex Serif"/>
                <a:ea typeface="IBM Plex Serif"/>
                <a:cs typeface="IBM Plex Serif"/>
                <a:sym typeface="IBM Plex Serif"/>
              </a:defRPr>
            </a:lvl4pPr>
            <a:lvl5pPr marL="0" marR="0" lvl="4" indent="0" algn="l">
              <a:lnSpc>
                <a:spcPct val="100000"/>
              </a:lnSpc>
              <a:spcBef>
                <a:spcPts val="0"/>
              </a:spcBef>
              <a:spcAft>
                <a:spcPts val="0"/>
              </a:spcAft>
              <a:buClr>
                <a:srgbClr val="000000"/>
              </a:buClr>
              <a:buSzPts val="1900"/>
              <a:buFont typeface="Arial"/>
              <a:buNone/>
              <a:defRPr sz="1900" b="1" i="0" u="none" strike="noStrike" cap="none">
                <a:solidFill>
                  <a:schemeClr val="lt1"/>
                </a:solidFill>
                <a:latin typeface="IBM Plex Serif"/>
                <a:ea typeface="IBM Plex Serif"/>
                <a:cs typeface="IBM Plex Serif"/>
                <a:sym typeface="IBM Plex Serif"/>
              </a:defRPr>
            </a:lvl5pPr>
            <a:lvl6pPr marL="0" marR="0" lvl="5" indent="0" algn="l">
              <a:lnSpc>
                <a:spcPct val="100000"/>
              </a:lnSpc>
              <a:spcBef>
                <a:spcPts val="0"/>
              </a:spcBef>
              <a:spcAft>
                <a:spcPts val="0"/>
              </a:spcAft>
              <a:buClr>
                <a:srgbClr val="000000"/>
              </a:buClr>
              <a:buSzPts val="1900"/>
              <a:buFont typeface="Arial"/>
              <a:buNone/>
              <a:defRPr sz="1900" b="1" i="0" u="none" strike="noStrike" cap="none">
                <a:solidFill>
                  <a:schemeClr val="lt1"/>
                </a:solidFill>
                <a:latin typeface="IBM Plex Serif"/>
                <a:ea typeface="IBM Plex Serif"/>
                <a:cs typeface="IBM Plex Serif"/>
                <a:sym typeface="IBM Plex Serif"/>
              </a:defRPr>
            </a:lvl6pPr>
            <a:lvl7pPr marL="0" marR="0" lvl="6" indent="0" algn="l">
              <a:lnSpc>
                <a:spcPct val="100000"/>
              </a:lnSpc>
              <a:spcBef>
                <a:spcPts val="0"/>
              </a:spcBef>
              <a:spcAft>
                <a:spcPts val="0"/>
              </a:spcAft>
              <a:buClr>
                <a:srgbClr val="000000"/>
              </a:buClr>
              <a:buSzPts val="1900"/>
              <a:buFont typeface="Arial"/>
              <a:buNone/>
              <a:defRPr sz="1900" b="1" i="0" u="none" strike="noStrike" cap="none">
                <a:solidFill>
                  <a:schemeClr val="lt1"/>
                </a:solidFill>
                <a:latin typeface="IBM Plex Serif"/>
                <a:ea typeface="IBM Plex Serif"/>
                <a:cs typeface="IBM Plex Serif"/>
                <a:sym typeface="IBM Plex Serif"/>
              </a:defRPr>
            </a:lvl7pPr>
            <a:lvl8pPr marL="0" marR="0" lvl="7" indent="0" algn="l">
              <a:lnSpc>
                <a:spcPct val="100000"/>
              </a:lnSpc>
              <a:spcBef>
                <a:spcPts val="0"/>
              </a:spcBef>
              <a:spcAft>
                <a:spcPts val="0"/>
              </a:spcAft>
              <a:buClr>
                <a:srgbClr val="000000"/>
              </a:buClr>
              <a:buSzPts val="1900"/>
              <a:buFont typeface="Arial"/>
              <a:buNone/>
              <a:defRPr sz="1900" b="1" i="0" u="none" strike="noStrike" cap="none">
                <a:solidFill>
                  <a:schemeClr val="lt1"/>
                </a:solidFill>
                <a:latin typeface="IBM Plex Serif"/>
                <a:ea typeface="IBM Plex Serif"/>
                <a:cs typeface="IBM Plex Serif"/>
                <a:sym typeface="IBM Plex Serif"/>
              </a:defRPr>
            </a:lvl8pPr>
            <a:lvl9pPr marL="0" marR="0" lvl="8" indent="0" algn="l">
              <a:lnSpc>
                <a:spcPct val="100000"/>
              </a:lnSpc>
              <a:spcBef>
                <a:spcPts val="0"/>
              </a:spcBef>
              <a:spcAft>
                <a:spcPts val="0"/>
              </a:spcAft>
              <a:buClr>
                <a:srgbClr val="000000"/>
              </a:buClr>
              <a:buSzPts val="1900"/>
              <a:buFont typeface="Arial"/>
              <a:buNone/>
              <a:defRPr sz="1900" b="1" i="0" u="none" strike="noStrike" cap="none">
                <a:solidFill>
                  <a:schemeClr val="lt1"/>
                </a:solidFill>
                <a:latin typeface="IBM Plex Serif"/>
                <a:ea typeface="IBM Plex Serif"/>
                <a:cs typeface="IBM Plex Serif"/>
                <a:sym typeface="IBM Plex Serif"/>
              </a:defRPr>
            </a:lvl9pPr>
          </a:lstStyle>
          <a:p>
            <a:pPr marL="0" lvl="0" indent="0" algn="l" rtl="0">
              <a:spcBef>
                <a:spcPts val="0"/>
              </a:spcBef>
              <a:spcAft>
                <a:spcPts val="0"/>
              </a:spcAft>
              <a:buNone/>
            </a:pPr>
            <a:fld id="{00000000-1234-1234-1234-123412341234}" type="slidenum">
              <a:rPr lang="en-US"/>
              <a:t>‹#›</a:t>
            </a:fld>
            <a:endParaRPr/>
          </a:p>
        </p:txBody>
      </p:sp>
      <p:sp>
        <p:nvSpPr>
          <p:cNvPr id="420" name="Google Shape;420;p39"/>
          <p:cNvSpPr txBox="1"/>
          <p:nvPr/>
        </p:nvSpPr>
        <p:spPr>
          <a:xfrm>
            <a:off x="0" y="0"/>
            <a:ext cx="6096000" cy="3428700"/>
          </a:xfrm>
          <a:prstGeom prst="rect">
            <a:avLst/>
          </a:prstGeom>
          <a:solidFill>
            <a:srgbClr val="B4F2B3"/>
          </a:solidFill>
          <a:ln w="9525" cap="flat" cmpd="sng">
            <a:solidFill>
              <a:srgbClr val="666666"/>
            </a:solidFill>
            <a:prstDash val="solid"/>
            <a:round/>
            <a:headEnd type="none" w="sm" len="sm"/>
            <a:tailEnd type="none" w="sm" len="sm"/>
          </a:ln>
          <a:effectLst>
            <a:outerShdw blurRad="1428750" dist="19050" dir="5400000" algn="bl" rotWithShape="0">
              <a:srgbClr val="000000">
                <a:alpha val="89800"/>
              </a:srgbClr>
            </a:outerShdw>
          </a:effectLst>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Lato Light"/>
              <a:ea typeface="Lato Light"/>
              <a:cs typeface="Lato Light"/>
              <a:sym typeface="Lato Light"/>
            </a:endParaRPr>
          </a:p>
        </p:txBody>
      </p:sp>
      <p:grpSp>
        <p:nvGrpSpPr>
          <p:cNvPr id="421" name="Google Shape;421;p39"/>
          <p:cNvGrpSpPr/>
          <p:nvPr/>
        </p:nvGrpSpPr>
        <p:grpSpPr>
          <a:xfrm rot="5400000" flipH="1">
            <a:off x="-2954886" y="2040471"/>
            <a:ext cx="6872196" cy="2791214"/>
            <a:chOff x="187960" y="1453515"/>
            <a:chExt cx="3861435" cy="1568450"/>
          </a:xfrm>
        </p:grpSpPr>
        <p:sp>
          <p:nvSpPr>
            <p:cNvPr id="422" name="Google Shape;422;p39"/>
            <p:cNvSpPr/>
            <p:nvPr/>
          </p:nvSpPr>
          <p:spPr>
            <a:xfrm>
              <a:off x="187960" y="1453515"/>
              <a:ext cx="3860800" cy="1568450"/>
            </a:xfrm>
            <a:custGeom>
              <a:avLst/>
              <a:gdLst/>
              <a:ahLst/>
              <a:cxnLst/>
              <a:rect l="l" t="t" r="r" b="b"/>
              <a:pathLst>
                <a:path w="3860800" h="1568450" extrusionOk="0">
                  <a:moveTo>
                    <a:pt x="1304290" y="810260"/>
                  </a:moveTo>
                  <a:cubicBezTo>
                    <a:pt x="857250" y="810260"/>
                    <a:pt x="421005" y="740410"/>
                    <a:pt x="0" y="608330"/>
                  </a:cubicBezTo>
                  <a:lnTo>
                    <a:pt x="0" y="1570355"/>
                  </a:lnTo>
                  <a:lnTo>
                    <a:pt x="3864610" y="1570355"/>
                  </a:lnTo>
                  <a:lnTo>
                    <a:pt x="3864610" y="0"/>
                  </a:lnTo>
                  <a:cubicBezTo>
                    <a:pt x="3082290" y="520700"/>
                    <a:pt x="2216150" y="810260"/>
                    <a:pt x="1304290" y="810260"/>
                  </a:cubicBezTo>
                  <a:close/>
                </a:path>
              </a:pathLst>
            </a:custGeom>
            <a:gradFill>
              <a:gsLst>
                <a:gs pos="0">
                  <a:srgbClr val="57B6B2">
                    <a:alpha val="20000"/>
                  </a:srgbClr>
                </a:gs>
                <a:gs pos="100000">
                  <a:srgbClr val="0C75BA">
                    <a:alpha val="20000"/>
                  </a:srgbClr>
                </a:gs>
              </a:gsLst>
              <a:lin ang="0" scaled="0"/>
            </a:gra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Lato Light"/>
                <a:ea typeface="Lato Light"/>
                <a:cs typeface="Lato Light"/>
                <a:sym typeface="Lato Light"/>
              </a:endParaRPr>
            </a:p>
          </p:txBody>
        </p:sp>
        <p:sp>
          <p:nvSpPr>
            <p:cNvPr id="423" name="Google Shape;423;p39"/>
            <p:cNvSpPr/>
            <p:nvPr/>
          </p:nvSpPr>
          <p:spPr>
            <a:xfrm>
              <a:off x="187960" y="2182495"/>
              <a:ext cx="3860800" cy="838200"/>
            </a:xfrm>
            <a:custGeom>
              <a:avLst/>
              <a:gdLst/>
              <a:ahLst/>
              <a:cxnLst/>
              <a:rect l="l" t="t" r="r" b="b"/>
              <a:pathLst>
                <a:path w="3860800" h="838200" extrusionOk="0">
                  <a:moveTo>
                    <a:pt x="1932305" y="451485"/>
                  </a:moveTo>
                  <a:cubicBezTo>
                    <a:pt x="1258570" y="451485"/>
                    <a:pt x="608965" y="293370"/>
                    <a:pt x="0" y="0"/>
                  </a:cubicBezTo>
                  <a:lnTo>
                    <a:pt x="0" y="840740"/>
                  </a:lnTo>
                  <a:lnTo>
                    <a:pt x="3864610" y="840740"/>
                  </a:lnTo>
                  <a:lnTo>
                    <a:pt x="3864610" y="635"/>
                  </a:lnTo>
                  <a:cubicBezTo>
                    <a:pt x="3255645" y="293370"/>
                    <a:pt x="2606675" y="451485"/>
                    <a:pt x="1932305" y="451485"/>
                  </a:cubicBezTo>
                  <a:close/>
                </a:path>
              </a:pathLst>
            </a:custGeom>
            <a:gradFill>
              <a:gsLst>
                <a:gs pos="0">
                  <a:srgbClr val="8CE9E5">
                    <a:alpha val="20000"/>
                  </a:srgbClr>
                </a:gs>
                <a:gs pos="100000">
                  <a:srgbClr val="0C75BA">
                    <a:alpha val="20000"/>
                  </a:srgbClr>
                </a:gs>
              </a:gsLst>
              <a:lin ang="0" scaled="0"/>
            </a:gra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Lato Light"/>
                <a:ea typeface="Lato Light"/>
                <a:cs typeface="Lato Light"/>
                <a:sym typeface="Lato Light"/>
              </a:endParaRPr>
            </a:p>
          </p:txBody>
        </p:sp>
        <p:sp>
          <p:nvSpPr>
            <p:cNvPr id="424" name="Google Shape;424;p39"/>
            <p:cNvSpPr/>
            <p:nvPr/>
          </p:nvSpPr>
          <p:spPr>
            <a:xfrm>
              <a:off x="188595" y="1819275"/>
              <a:ext cx="3860800" cy="1200150"/>
            </a:xfrm>
            <a:custGeom>
              <a:avLst/>
              <a:gdLst/>
              <a:ahLst/>
              <a:cxnLst/>
              <a:rect l="l" t="t" r="r" b="b"/>
              <a:pathLst>
                <a:path w="3860800" h="1200150" extrusionOk="0">
                  <a:moveTo>
                    <a:pt x="2672715" y="887095"/>
                  </a:moveTo>
                  <a:cubicBezTo>
                    <a:pt x="1717040" y="887095"/>
                    <a:pt x="811530" y="568960"/>
                    <a:pt x="0" y="0"/>
                  </a:cubicBezTo>
                  <a:lnTo>
                    <a:pt x="0" y="1204595"/>
                  </a:lnTo>
                  <a:lnTo>
                    <a:pt x="3864610" y="1204595"/>
                  </a:lnTo>
                  <a:lnTo>
                    <a:pt x="3864610" y="718820"/>
                  </a:lnTo>
                  <a:cubicBezTo>
                    <a:pt x="3478530" y="829310"/>
                    <a:pt x="3079750" y="887095"/>
                    <a:pt x="2672715" y="887095"/>
                  </a:cubicBezTo>
                  <a:close/>
                </a:path>
              </a:pathLst>
            </a:custGeom>
            <a:gradFill>
              <a:gsLst>
                <a:gs pos="0">
                  <a:srgbClr val="B0FDFA">
                    <a:alpha val="20000"/>
                  </a:srgbClr>
                </a:gs>
                <a:gs pos="100000">
                  <a:srgbClr val="009AFF">
                    <a:alpha val="20000"/>
                  </a:srgbClr>
                </a:gs>
              </a:gsLst>
              <a:lin ang="0" scaled="0"/>
            </a:gra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Lato Light"/>
                <a:ea typeface="Lato Light"/>
                <a:cs typeface="Lato Light"/>
                <a:sym typeface="Lato Light"/>
              </a:endParaRPr>
            </a:p>
          </p:txBody>
        </p:sp>
      </p:grpSp>
      <p:sp>
        <p:nvSpPr>
          <p:cNvPr id="425" name="Google Shape;425;p39"/>
          <p:cNvSpPr txBox="1"/>
          <p:nvPr/>
        </p:nvSpPr>
        <p:spPr>
          <a:xfrm>
            <a:off x="1180900" y="1355933"/>
            <a:ext cx="4723500" cy="1638300"/>
          </a:xfrm>
          <a:prstGeom prst="rect">
            <a:avLst/>
          </a:prstGeom>
          <a:solidFill>
            <a:srgbClr val="B4F2B3"/>
          </a:solid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Lato Light"/>
                <a:ea typeface="Lato Light"/>
                <a:cs typeface="Lato Light"/>
                <a:sym typeface="Lato Light"/>
              </a:rPr>
              <a:t>District 6 engages all students in </a:t>
            </a:r>
            <a:br>
              <a:rPr lang="en-US" sz="2400" b="0" i="0" u="none" strike="noStrike" cap="none">
                <a:solidFill>
                  <a:srgbClr val="000000"/>
                </a:solidFill>
                <a:latin typeface="Lato Light"/>
                <a:ea typeface="Lato Light"/>
                <a:cs typeface="Lato Light"/>
                <a:sym typeface="Lato Light"/>
              </a:rPr>
            </a:br>
            <a:r>
              <a:rPr lang="en-US" sz="2400" b="0" i="0" u="none" strike="noStrike" cap="none">
                <a:solidFill>
                  <a:srgbClr val="000000"/>
                </a:solidFill>
                <a:latin typeface="Lato Light"/>
                <a:ea typeface="Lato Light"/>
                <a:cs typeface="Lato Light"/>
                <a:sym typeface="Lato Light"/>
              </a:rPr>
              <a:t>a challenging and personalized education, preparing each student to be career and college ready.</a:t>
            </a:r>
            <a:endParaRPr sz="2400" b="0" i="0" u="none" strike="noStrike" cap="none">
              <a:solidFill>
                <a:srgbClr val="000000"/>
              </a:solidFill>
              <a:latin typeface="Lato Light"/>
              <a:ea typeface="Lato Light"/>
              <a:cs typeface="Lato Light"/>
              <a:sym typeface="Lato Light"/>
            </a:endParaRPr>
          </a:p>
        </p:txBody>
      </p:sp>
      <p:sp>
        <p:nvSpPr>
          <p:cNvPr id="426" name="Google Shape;426;p39"/>
          <p:cNvSpPr txBox="1"/>
          <p:nvPr/>
        </p:nvSpPr>
        <p:spPr>
          <a:xfrm>
            <a:off x="2025800" y="340500"/>
            <a:ext cx="3819300" cy="728400"/>
          </a:xfrm>
          <a:prstGeom prst="rect">
            <a:avLst/>
          </a:prstGeom>
          <a:noFill/>
          <a:ln>
            <a:noFill/>
          </a:ln>
          <a:effectLst>
            <a:outerShdw blurRad="57150" dist="19050" dir="5400000" algn="bl" rotWithShape="0">
              <a:srgbClr val="FFFFFF">
                <a:alpha val="49800"/>
              </a:srgbClr>
            </a:outerShdw>
          </a:effectLst>
        </p:spPr>
        <p:txBody>
          <a:bodyPr spcFirstLastPara="1" wrap="square" lIns="121900" tIns="121900" rIns="121900" bIns="121900" anchor="t" anchorCtr="0">
            <a:noAutofit/>
          </a:bodyPr>
          <a:lstStyle/>
          <a:p>
            <a:pPr marL="0" marR="0" lvl="0" indent="0" algn="r" rtl="0">
              <a:lnSpc>
                <a:spcPct val="100000"/>
              </a:lnSpc>
              <a:spcBef>
                <a:spcPts val="0"/>
              </a:spcBef>
              <a:spcAft>
                <a:spcPts val="0"/>
              </a:spcAft>
              <a:buClr>
                <a:srgbClr val="000000"/>
              </a:buClr>
              <a:buSzPts val="2700"/>
              <a:buFont typeface="Arial"/>
              <a:buNone/>
            </a:pPr>
            <a:r>
              <a:rPr lang="en-US" sz="2700" b="1" i="0" u="none" strike="noStrike" cap="none">
                <a:solidFill>
                  <a:srgbClr val="000000"/>
                </a:solidFill>
                <a:latin typeface="Lato"/>
                <a:ea typeface="Lato"/>
                <a:cs typeface="Lato"/>
                <a:sym typeface="Lato"/>
              </a:rPr>
              <a:t>Student Learning </a:t>
            </a:r>
            <a:br>
              <a:rPr lang="en-US" sz="2700" b="1" i="0" u="none" strike="noStrike" cap="none">
                <a:solidFill>
                  <a:srgbClr val="000000"/>
                </a:solidFill>
                <a:latin typeface="Lato"/>
                <a:ea typeface="Lato"/>
                <a:cs typeface="Lato"/>
                <a:sym typeface="Lato"/>
              </a:rPr>
            </a:br>
            <a:r>
              <a:rPr lang="en-US" sz="2700" b="1" i="0" u="none" strike="noStrike" cap="none">
                <a:solidFill>
                  <a:srgbClr val="000000"/>
                </a:solidFill>
                <a:latin typeface="Lato"/>
                <a:ea typeface="Lato"/>
                <a:cs typeface="Lato"/>
                <a:sym typeface="Lato"/>
              </a:rPr>
              <a:t>&amp; Achievement</a:t>
            </a:r>
            <a:endParaRPr sz="2700" b="1" i="0" u="none" strike="noStrike" cap="none">
              <a:solidFill>
                <a:srgbClr val="000000"/>
              </a:solidFill>
              <a:latin typeface="Lato"/>
              <a:ea typeface="Lato"/>
              <a:cs typeface="Lato"/>
              <a:sym typeface="Lato"/>
            </a:endParaRPr>
          </a:p>
        </p:txBody>
      </p:sp>
      <p:pic>
        <p:nvPicPr>
          <p:cNvPr id="427" name="Google Shape;427;p39"/>
          <p:cNvPicPr preferRelativeResize="0"/>
          <p:nvPr/>
        </p:nvPicPr>
        <p:blipFill rotWithShape="1">
          <a:blip r:embed="rId2">
            <a:alphaModFix/>
          </a:blip>
          <a:srcRect/>
          <a:stretch/>
        </p:blipFill>
        <p:spPr>
          <a:xfrm>
            <a:off x="1978833" y="340500"/>
            <a:ext cx="933449" cy="1056804"/>
          </a:xfrm>
          <a:prstGeom prst="rect">
            <a:avLst/>
          </a:prstGeom>
          <a:noFill/>
          <a:ln>
            <a:noFill/>
          </a:ln>
          <a:effectLst>
            <a:outerShdw blurRad="57150" dist="19050" dir="5400000" algn="bl" rotWithShape="0">
              <a:srgbClr val="000000">
                <a:alpha val="49800"/>
              </a:srgbClr>
            </a:outerShdw>
          </a:effectLst>
        </p:spPr>
      </p:pic>
      <p:sp>
        <p:nvSpPr>
          <p:cNvPr id="428" name="Google Shape;428;p39"/>
          <p:cNvSpPr txBox="1"/>
          <p:nvPr/>
        </p:nvSpPr>
        <p:spPr>
          <a:xfrm>
            <a:off x="6457733" y="340500"/>
            <a:ext cx="3819300" cy="728400"/>
          </a:xfrm>
          <a:prstGeom prst="rect">
            <a:avLst/>
          </a:prstGeom>
          <a:noFill/>
          <a:ln>
            <a:noFill/>
          </a:ln>
          <a:effectLst>
            <a:outerShdw blurRad="57150" dist="19050" dir="5400000" algn="bl" rotWithShape="0">
              <a:srgbClr val="FFFFFF">
                <a:alpha val="49800"/>
              </a:srgbClr>
            </a:outerShdw>
          </a:effectLst>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rgbClr val="000000"/>
              </a:buClr>
              <a:buSzPts val="2700"/>
              <a:buFont typeface="Arial"/>
              <a:buNone/>
            </a:pPr>
            <a:r>
              <a:rPr lang="en-US" sz="2700" b="1" i="0" u="none" strike="noStrike" cap="none">
                <a:solidFill>
                  <a:srgbClr val="000000"/>
                </a:solidFill>
                <a:latin typeface="Lato"/>
                <a:ea typeface="Lato"/>
                <a:cs typeface="Lato"/>
                <a:sym typeface="Lato"/>
              </a:rPr>
              <a:t>Strengthening Partnerships</a:t>
            </a:r>
            <a:endParaRPr sz="2700" b="1" i="0" u="none" strike="noStrike" cap="none">
              <a:solidFill>
                <a:srgbClr val="000000"/>
              </a:solidFill>
              <a:latin typeface="Lato"/>
              <a:ea typeface="Lato"/>
              <a:cs typeface="Lato"/>
              <a:sym typeface="Lato"/>
            </a:endParaRPr>
          </a:p>
        </p:txBody>
      </p:sp>
      <p:pic>
        <p:nvPicPr>
          <p:cNvPr id="429" name="Google Shape;429;p39"/>
          <p:cNvPicPr preferRelativeResize="0"/>
          <p:nvPr/>
        </p:nvPicPr>
        <p:blipFill rotWithShape="1">
          <a:blip r:embed="rId3">
            <a:alphaModFix/>
          </a:blip>
          <a:srcRect/>
          <a:stretch/>
        </p:blipFill>
        <p:spPr>
          <a:xfrm>
            <a:off x="9206733" y="302367"/>
            <a:ext cx="1133065" cy="1133065"/>
          </a:xfrm>
          <a:prstGeom prst="rect">
            <a:avLst/>
          </a:prstGeom>
          <a:noFill/>
          <a:ln>
            <a:noFill/>
          </a:ln>
          <a:effectLst>
            <a:outerShdw blurRad="57150" dist="19050" dir="5400000" algn="bl" rotWithShape="0">
              <a:srgbClr val="000000">
                <a:alpha val="49800"/>
              </a:srgbClr>
            </a:outerShdw>
          </a:effectLst>
        </p:spPr>
      </p:pic>
      <p:sp>
        <p:nvSpPr>
          <p:cNvPr id="430" name="Google Shape;430;p39"/>
          <p:cNvSpPr txBox="1"/>
          <p:nvPr/>
        </p:nvSpPr>
        <p:spPr>
          <a:xfrm>
            <a:off x="2025800" y="3644333"/>
            <a:ext cx="3819300" cy="728400"/>
          </a:xfrm>
          <a:prstGeom prst="rect">
            <a:avLst/>
          </a:prstGeom>
          <a:noFill/>
          <a:ln>
            <a:noFill/>
          </a:ln>
          <a:effectLst>
            <a:outerShdw blurRad="57150" dist="19050" dir="5400000" algn="bl" rotWithShape="0">
              <a:srgbClr val="FFFFFF">
                <a:alpha val="49800"/>
              </a:srgbClr>
            </a:outerShdw>
          </a:effectLst>
        </p:spPr>
        <p:txBody>
          <a:bodyPr spcFirstLastPara="1" wrap="square" lIns="121900" tIns="121900" rIns="121900" bIns="121900" anchor="t" anchorCtr="0">
            <a:noAutofit/>
          </a:bodyPr>
          <a:lstStyle/>
          <a:p>
            <a:pPr marL="0" marR="0" lvl="0" indent="0" algn="r" rtl="0">
              <a:lnSpc>
                <a:spcPct val="100000"/>
              </a:lnSpc>
              <a:spcBef>
                <a:spcPts val="0"/>
              </a:spcBef>
              <a:spcAft>
                <a:spcPts val="0"/>
              </a:spcAft>
              <a:buClr>
                <a:srgbClr val="000000"/>
              </a:buClr>
              <a:buSzPts val="2700"/>
              <a:buFont typeface="Arial"/>
              <a:buNone/>
            </a:pPr>
            <a:r>
              <a:rPr lang="en-US" sz="2700" b="1" i="0" u="none" strike="noStrike" cap="none">
                <a:solidFill>
                  <a:srgbClr val="000000"/>
                </a:solidFill>
                <a:latin typeface="Lato"/>
                <a:ea typeface="Lato"/>
                <a:cs typeface="Lato"/>
                <a:sym typeface="Lato"/>
              </a:rPr>
              <a:t>Climate </a:t>
            </a:r>
            <a:br>
              <a:rPr lang="en-US" sz="2700" b="1" i="0" u="none" strike="noStrike" cap="none">
                <a:solidFill>
                  <a:srgbClr val="000000"/>
                </a:solidFill>
                <a:latin typeface="Lato"/>
                <a:ea typeface="Lato"/>
                <a:cs typeface="Lato"/>
                <a:sym typeface="Lato"/>
              </a:rPr>
            </a:br>
            <a:r>
              <a:rPr lang="en-US" sz="2700" b="1" i="0" u="none" strike="noStrike" cap="none">
                <a:solidFill>
                  <a:srgbClr val="000000"/>
                </a:solidFill>
                <a:latin typeface="Lato"/>
                <a:ea typeface="Lato"/>
                <a:cs typeface="Lato"/>
                <a:sym typeface="Lato"/>
              </a:rPr>
              <a:t>&amp; Culture</a:t>
            </a:r>
            <a:endParaRPr sz="2700" b="1" i="0" u="none" strike="noStrike" cap="none">
              <a:solidFill>
                <a:srgbClr val="000000"/>
              </a:solidFill>
              <a:latin typeface="Lato"/>
              <a:ea typeface="Lato"/>
              <a:cs typeface="Lato"/>
              <a:sym typeface="Lato"/>
            </a:endParaRPr>
          </a:p>
        </p:txBody>
      </p:sp>
      <p:pic>
        <p:nvPicPr>
          <p:cNvPr id="431" name="Google Shape;431;p39"/>
          <p:cNvPicPr preferRelativeResize="0"/>
          <p:nvPr/>
        </p:nvPicPr>
        <p:blipFill rotWithShape="1">
          <a:blip r:embed="rId4">
            <a:alphaModFix/>
          </a:blip>
          <a:srcRect/>
          <a:stretch/>
        </p:blipFill>
        <p:spPr>
          <a:xfrm>
            <a:off x="2044435" y="3789068"/>
            <a:ext cx="802265" cy="821499"/>
          </a:xfrm>
          <a:prstGeom prst="rect">
            <a:avLst/>
          </a:prstGeom>
          <a:noFill/>
          <a:ln>
            <a:noFill/>
          </a:ln>
          <a:effectLst>
            <a:outerShdw blurRad="57150" dist="19050" dir="5400000" algn="bl" rotWithShape="0">
              <a:srgbClr val="000000">
                <a:alpha val="49800"/>
              </a:srgbClr>
            </a:outerShdw>
          </a:effectLst>
        </p:spPr>
      </p:pic>
      <p:pic>
        <p:nvPicPr>
          <p:cNvPr id="432" name="Google Shape;432;p39"/>
          <p:cNvPicPr preferRelativeResize="0"/>
          <p:nvPr/>
        </p:nvPicPr>
        <p:blipFill rotWithShape="1">
          <a:blip r:embed="rId5">
            <a:alphaModFix/>
          </a:blip>
          <a:srcRect/>
          <a:stretch/>
        </p:blipFill>
        <p:spPr>
          <a:xfrm>
            <a:off x="9383375" y="3629255"/>
            <a:ext cx="862145" cy="879700"/>
          </a:xfrm>
          <a:prstGeom prst="rect">
            <a:avLst/>
          </a:prstGeom>
          <a:noFill/>
          <a:ln>
            <a:noFill/>
          </a:ln>
          <a:effectLst>
            <a:outerShdw blurRad="57150" dist="19050" dir="5400000" algn="bl" rotWithShape="0">
              <a:srgbClr val="000000">
                <a:alpha val="49800"/>
              </a:srgbClr>
            </a:outerShdw>
          </a:effectLst>
        </p:spPr>
      </p:pic>
      <p:sp>
        <p:nvSpPr>
          <p:cNvPr id="433" name="Google Shape;433;p39"/>
          <p:cNvSpPr txBox="1"/>
          <p:nvPr/>
        </p:nvSpPr>
        <p:spPr>
          <a:xfrm>
            <a:off x="6457733" y="3644333"/>
            <a:ext cx="4659600" cy="728400"/>
          </a:xfrm>
          <a:prstGeom prst="rect">
            <a:avLst/>
          </a:prstGeom>
          <a:noFill/>
          <a:ln>
            <a:noFill/>
          </a:ln>
          <a:effectLst>
            <a:outerShdw blurRad="57150" dist="19050" dir="5400000" algn="bl" rotWithShape="0">
              <a:srgbClr val="FFFFFF">
                <a:alpha val="49800"/>
              </a:srgbClr>
            </a:outerShdw>
          </a:effectLst>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rgbClr val="000000"/>
              </a:buClr>
              <a:buSzPts val="2700"/>
              <a:buFont typeface="Arial"/>
              <a:buNone/>
            </a:pPr>
            <a:r>
              <a:rPr lang="en-US" sz="2700" b="1" i="0" u="none" strike="noStrike" cap="none">
                <a:solidFill>
                  <a:srgbClr val="000000"/>
                </a:solidFill>
                <a:latin typeface="Lato"/>
                <a:ea typeface="Lato"/>
                <a:cs typeface="Lato"/>
                <a:sym typeface="Lato"/>
              </a:rPr>
              <a:t>Operational &amp; Organizational Effectiveness</a:t>
            </a:r>
            <a:endParaRPr sz="2700" b="1" i="0" u="none" strike="noStrike" cap="none">
              <a:solidFill>
                <a:srgbClr val="000000"/>
              </a:solidFill>
              <a:latin typeface="Lato"/>
              <a:ea typeface="Lato"/>
              <a:cs typeface="Lato"/>
              <a:sym typeface="Lato"/>
            </a:endParaRPr>
          </a:p>
        </p:txBody>
      </p:sp>
      <p:sp>
        <p:nvSpPr>
          <p:cNvPr id="434" name="Google Shape;434;p39"/>
          <p:cNvSpPr txBox="1"/>
          <p:nvPr/>
        </p:nvSpPr>
        <p:spPr>
          <a:xfrm rot="-283278">
            <a:off x="9484022" y="3669329"/>
            <a:ext cx="404573" cy="403078"/>
          </a:xfrm>
          <a:prstGeom prst="rect">
            <a:avLst/>
          </a:prstGeom>
          <a:noFill/>
          <a:ln>
            <a:noFill/>
          </a:ln>
          <a:effectLst>
            <a:outerShdw blurRad="57150" dist="19050" dir="5400000" algn="bl" rotWithShape="0">
              <a:srgbClr val="000000">
                <a:alpha val="49800"/>
              </a:srgbClr>
            </a:outerShdw>
          </a:effectLst>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rgbClr val="000000"/>
              </a:buClr>
              <a:buSzPts val="1900"/>
              <a:buFont typeface="Arial"/>
              <a:buNone/>
            </a:pPr>
            <a:r>
              <a:rPr lang="en-US" sz="1900" b="1" i="0" u="none" strike="noStrike" cap="none">
                <a:solidFill>
                  <a:srgbClr val="FFFFFF"/>
                </a:solidFill>
                <a:latin typeface="Lato"/>
                <a:ea typeface="Lato"/>
                <a:cs typeface="Lato"/>
                <a:sym typeface="Lato"/>
              </a:rPr>
              <a:t>$</a:t>
            </a:r>
            <a:endParaRPr sz="1900" b="1" i="0" u="none" strike="noStrike" cap="none">
              <a:solidFill>
                <a:srgbClr val="FFFFFF"/>
              </a:solidFill>
              <a:latin typeface="Lato"/>
              <a:ea typeface="Lato"/>
              <a:cs typeface="Lato"/>
              <a:sym typeface="Lato"/>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35"/>
        <p:cNvGrpSpPr/>
        <p:nvPr/>
      </p:nvGrpSpPr>
      <p:grpSpPr>
        <a:xfrm>
          <a:off x="0" y="0"/>
          <a:ext cx="0" cy="0"/>
          <a:chOff x="0" y="0"/>
          <a:chExt cx="0" cy="0"/>
        </a:xfrm>
      </p:grpSpPr>
      <p:sp>
        <p:nvSpPr>
          <p:cNvPr id="436" name="Google Shape;436;p40"/>
          <p:cNvSpPr txBox="1">
            <a:spLocks noGrp="1"/>
          </p:cNvSpPr>
          <p:nvPr>
            <p:ph type="title"/>
          </p:nvPr>
        </p:nvSpPr>
        <p:spPr>
          <a:xfrm>
            <a:off x="415600" y="740800"/>
            <a:ext cx="3744000" cy="1007700"/>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SzPts val="3200"/>
              <a:buNone/>
              <a:defRPr sz="3200"/>
            </a:lvl1pPr>
            <a:lvl2pPr lvl="1" algn="l">
              <a:lnSpc>
                <a:spcPct val="90000"/>
              </a:lnSpc>
              <a:spcBef>
                <a:spcPts val="0"/>
              </a:spcBef>
              <a:spcAft>
                <a:spcPts val="0"/>
              </a:spcAft>
              <a:buSzPts val="3200"/>
              <a:buNone/>
              <a:defRPr sz="3200"/>
            </a:lvl2pPr>
            <a:lvl3pPr lvl="2" algn="l">
              <a:lnSpc>
                <a:spcPct val="90000"/>
              </a:lnSpc>
              <a:spcBef>
                <a:spcPts val="0"/>
              </a:spcBef>
              <a:spcAft>
                <a:spcPts val="0"/>
              </a:spcAft>
              <a:buSzPts val="3200"/>
              <a:buNone/>
              <a:defRPr sz="3200"/>
            </a:lvl3pPr>
            <a:lvl4pPr lvl="3" algn="l">
              <a:lnSpc>
                <a:spcPct val="90000"/>
              </a:lnSpc>
              <a:spcBef>
                <a:spcPts val="0"/>
              </a:spcBef>
              <a:spcAft>
                <a:spcPts val="0"/>
              </a:spcAft>
              <a:buSzPts val="3200"/>
              <a:buNone/>
              <a:defRPr sz="3200"/>
            </a:lvl4pPr>
            <a:lvl5pPr lvl="4" algn="l">
              <a:lnSpc>
                <a:spcPct val="90000"/>
              </a:lnSpc>
              <a:spcBef>
                <a:spcPts val="0"/>
              </a:spcBef>
              <a:spcAft>
                <a:spcPts val="0"/>
              </a:spcAft>
              <a:buSzPts val="3200"/>
              <a:buNone/>
              <a:defRPr sz="3200"/>
            </a:lvl5pPr>
            <a:lvl6pPr lvl="5" algn="l">
              <a:lnSpc>
                <a:spcPct val="90000"/>
              </a:lnSpc>
              <a:spcBef>
                <a:spcPts val="0"/>
              </a:spcBef>
              <a:spcAft>
                <a:spcPts val="0"/>
              </a:spcAft>
              <a:buSzPts val="3200"/>
              <a:buNone/>
              <a:defRPr sz="3200"/>
            </a:lvl6pPr>
            <a:lvl7pPr lvl="6" algn="l">
              <a:lnSpc>
                <a:spcPct val="90000"/>
              </a:lnSpc>
              <a:spcBef>
                <a:spcPts val="0"/>
              </a:spcBef>
              <a:spcAft>
                <a:spcPts val="0"/>
              </a:spcAft>
              <a:buSzPts val="3200"/>
              <a:buNone/>
              <a:defRPr sz="3200"/>
            </a:lvl7pPr>
            <a:lvl8pPr lvl="7" algn="l">
              <a:lnSpc>
                <a:spcPct val="90000"/>
              </a:lnSpc>
              <a:spcBef>
                <a:spcPts val="0"/>
              </a:spcBef>
              <a:spcAft>
                <a:spcPts val="0"/>
              </a:spcAft>
              <a:buSzPts val="3200"/>
              <a:buNone/>
              <a:defRPr sz="3200"/>
            </a:lvl8pPr>
            <a:lvl9pPr lvl="8" algn="l">
              <a:lnSpc>
                <a:spcPct val="90000"/>
              </a:lnSpc>
              <a:spcBef>
                <a:spcPts val="0"/>
              </a:spcBef>
              <a:spcAft>
                <a:spcPts val="0"/>
              </a:spcAft>
              <a:buSzPts val="3200"/>
              <a:buNone/>
              <a:defRPr sz="3200"/>
            </a:lvl9pPr>
          </a:lstStyle>
          <a:p>
            <a:endParaRPr/>
          </a:p>
        </p:txBody>
      </p:sp>
      <p:sp>
        <p:nvSpPr>
          <p:cNvPr id="437" name="Google Shape;437;p40"/>
          <p:cNvSpPr txBox="1">
            <a:spLocks noGrp="1"/>
          </p:cNvSpPr>
          <p:nvPr>
            <p:ph type="body" idx="1"/>
          </p:nvPr>
        </p:nvSpPr>
        <p:spPr>
          <a:xfrm>
            <a:off x="415600" y="1852800"/>
            <a:ext cx="3744000" cy="4239300"/>
          </a:xfrm>
          <a:prstGeom prst="rect">
            <a:avLst/>
          </a:prstGeom>
          <a:noFill/>
          <a:ln>
            <a:noFill/>
          </a:ln>
        </p:spPr>
        <p:txBody>
          <a:bodyPr spcFirstLastPara="1" wrap="square" lIns="0" tIns="0" rIns="0" bIns="0" anchor="t" anchorCtr="0">
            <a:noAutofit/>
          </a:bodyPr>
          <a:lstStyle>
            <a:lvl1pPr marL="457200" lvl="0" indent="-330200" algn="l">
              <a:lnSpc>
                <a:spcPct val="100000"/>
              </a:lnSpc>
              <a:spcBef>
                <a:spcPts val="0"/>
              </a:spcBef>
              <a:spcAft>
                <a:spcPts val="0"/>
              </a:spcAft>
              <a:buSzPts val="1600"/>
              <a:buChar char="▸"/>
              <a:defRPr sz="1600"/>
            </a:lvl1pPr>
            <a:lvl2pPr marL="914400" lvl="1" indent="-330200" algn="l">
              <a:lnSpc>
                <a:spcPct val="100000"/>
              </a:lnSpc>
              <a:spcBef>
                <a:spcPts val="800"/>
              </a:spcBef>
              <a:spcAft>
                <a:spcPts val="0"/>
              </a:spcAft>
              <a:buSzPts val="1600"/>
              <a:buChar char="▹"/>
              <a:defRPr sz="1600"/>
            </a:lvl2pPr>
            <a:lvl3pPr marL="1371600" lvl="2" indent="-330200" algn="l">
              <a:lnSpc>
                <a:spcPct val="100000"/>
              </a:lnSpc>
              <a:spcBef>
                <a:spcPts val="800"/>
              </a:spcBef>
              <a:spcAft>
                <a:spcPts val="0"/>
              </a:spcAft>
              <a:buSzPts val="1600"/>
              <a:buChar char="■"/>
              <a:defRPr sz="1600"/>
            </a:lvl3pPr>
            <a:lvl4pPr marL="1828800" lvl="3" indent="-330200" algn="l">
              <a:lnSpc>
                <a:spcPct val="100000"/>
              </a:lnSpc>
              <a:spcBef>
                <a:spcPts val="800"/>
              </a:spcBef>
              <a:spcAft>
                <a:spcPts val="0"/>
              </a:spcAft>
              <a:buSzPts val="1600"/>
              <a:buChar char="●"/>
              <a:defRPr sz="1600"/>
            </a:lvl4pPr>
            <a:lvl5pPr marL="2286000" lvl="4" indent="-330200" algn="l">
              <a:lnSpc>
                <a:spcPct val="100000"/>
              </a:lnSpc>
              <a:spcBef>
                <a:spcPts val="800"/>
              </a:spcBef>
              <a:spcAft>
                <a:spcPts val="0"/>
              </a:spcAft>
              <a:buSzPts val="1600"/>
              <a:buChar char="○"/>
              <a:defRPr sz="1600"/>
            </a:lvl5pPr>
            <a:lvl6pPr marL="2743200" lvl="5" indent="-330200" algn="l">
              <a:lnSpc>
                <a:spcPct val="100000"/>
              </a:lnSpc>
              <a:spcBef>
                <a:spcPts val="800"/>
              </a:spcBef>
              <a:spcAft>
                <a:spcPts val="0"/>
              </a:spcAft>
              <a:buSzPts val="1600"/>
              <a:buChar char="■"/>
              <a:defRPr sz="1600"/>
            </a:lvl6pPr>
            <a:lvl7pPr marL="3200400" lvl="6" indent="-330200" algn="l">
              <a:lnSpc>
                <a:spcPct val="100000"/>
              </a:lnSpc>
              <a:spcBef>
                <a:spcPts val="800"/>
              </a:spcBef>
              <a:spcAft>
                <a:spcPts val="0"/>
              </a:spcAft>
              <a:buSzPts val="1600"/>
              <a:buChar char="●"/>
              <a:defRPr sz="1600"/>
            </a:lvl7pPr>
            <a:lvl8pPr marL="3657600" lvl="7" indent="-330200" algn="l">
              <a:lnSpc>
                <a:spcPct val="100000"/>
              </a:lnSpc>
              <a:spcBef>
                <a:spcPts val="800"/>
              </a:spcBef>
              <a:spcAft>
                <a:spcPts val="0"/>
              </a:spcAft>
              <a:buSzPts val="1600"/>
              <a:buChar char="○"/>
              <a:defRPr sz="1600"/>
            </a:lvl8pPr>
            <a:lvl9pPr marL="4114800" lvl="8" indent="-330200" algn="l">
              <a:lnSpc>
                <a:spcPct val="100000"/>
              </a:lnSpc>
              <a:spcBef>
                <a:spcPts val="800"/>
              </a:spcBef>
              <a:spcAft>
                <a:spcPts val="800"/>
              </a:spcAft>
              <a:buSzPts val="1600"/>
              <a:buChar char="■"/>
              <a:defRPr sz="1600"/>
            </a:lvl9pPr>
          </a:lstStyle>
          <a:p>
            <a:endParaRPr/>
          </a:p>
        </p:txBody>
      </p:sp>
      <p:sp>
        <p:nvSpPr>
          <p:cNvPr id="438" name="Google Shape;438;p40"/>
          <p:cNvSpPr/>
          <p:nvPr/>
        </p:nvSpPr>
        <p:spPr>
          <a:xfrm>
            <a:off x="12043067" y="10633"/>
            <a:ext cx="148800" cy="6858000"/>
          </a:xfrm>
          <a:prstGeom prst="rect">
            <a:avLst/>
          </a:prstGeom>
          <a:solidFill>
            <a:srgbClr val="62CEBE"/>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gradFill>
          <a:gsLst>
            <a:gs pos="0">
              <a:schemeClr val="dk1"/>
            </a:gs>
            <a:gs pos="77000">
              <a:srgbClr val="909394"/>
            </a:gs>
            <a:gs pos="100000">
              <a:srgbClr val="FFFFFF"/>
            </a:gs>
          </a:gsLst>
          <a:lin ang="5400012" scaled="0"/>
        </a:gradFill>
        <a:effectLst/>
      </p:bgPr>
    </p:bg>
    <p:spTree>
      <p:nvGrpSpPr>
        <p:cNvPr id="1" name="Shape 439"/>
        <p:cNvGrpSpPr/>
        <p:nvPr/>
      </p:nvGrpSpPr>
      <p:grpSpPr>
        <a:xfrm>
          <a:off x="0" y="0"/>
          <a:ext cx="0" cy="0"/>
          <a:chOff x="0" y="0"/>
          <a:chExt cx="0" cy="0"/>
        </a:xfrm>
      </p:grpSpPr>
      <p:cxnSp>
        <p:nvCxnSpPr>
          <p:cNvPr id="440" name="Google Shape;440;p41"/>
          <p:cNvCxnSpPr/>
          <p:nvPr/>
        </p:nvCxnSpPr>
        <p:spPr>
          <a:xfrm>
            <a:off x="0" y="2676733"/>
            <a:ext cx="12192000" cy="0"/>
          </a:xfrm>
          <a:prstGeom prst="straightConnector1">
            <a:avLst/>
          </a:prstGeom>
          <a:noFill/>
          <a:ln w="76200" cap="flat" cmpd="sng">
            <a:solidFill>
              <a:srgbClr val="62CEBE"/>
            </a:solidFill>
            <a:prstDash val="solid"/>
            <a:round/>
            <a:headEnd type="none" w="sm" len="sm"/>
            <a:tailEnd type="none" w="sm" len="sm"/>
          </a:ln>
          <a:effectLst>
            <a:outerShdw blurRad="57150" dist="19050" dir="5400000" algn="bl" rotWithShape="0">
              <a:srgbClr val="000000">
                <a:alpha val="49800"/>
              </a:srgbClr>
            </a:outerShdw>
          </a:effectLst>
        </p:spPr>
      </p:cxnSp>
      <p:sp>
        <p:nvSpPr>
          <p:cNvPr id="441" name="Google Shape;441;p41"/>
          <p:cNvSpPr txBox="1">
            <a:spLocks noGrp="1"/>
          </p:cNvSpPr>
          <p:nvPr>
            <p:ph type="title"/>
          </p:nvPr>
        </p:nvSpPr>
        <p:spPr>
          <a:xfrm>
            <a:off x="680600" y="1422400"/>
            <a:ext cx="10830900" cy="1038300"/>
          </a:xfrm>
          <a:prstGeom prst="rect">
            <a:avLst/>
          </a:prstGeom>
          <a:noFill/>
          <a:ln>
            <a:noFill/>
          </a:ln>
          <a:effectLst>
            <a:outerShdw blurRad="57150" dist="19050" dir="5400000" algn="bl" rotWithShape="0">
              <a:srgbClr val="000000">
                <a:alpha val="49800"/>
              </a:srgbClr>
            </a:outerShdw>
          </a:effectLst>
        </p:spPr>
        <p:txBody>
          <a:bodyPr spcFirstLastPara="1" wrap="square" lIns="0" tIns="0" rIns="0" bIns="0" anchor="b" anchorCtr="0">
            <a:noAutofit/>
          </a:bodyPr>
          <a:lstStyle>
            <a:lvl1pPr lvl="0" algn="l">
              <a:lnSpc>
                <a:spcPct val="90000"/>
              </a:lnSpc>
              <a:spcBef>
                <a:spcPts val="0"/>
              </a:spcBef>
              <a:spcAft>
                <a:spcPts val="0"/>
              </a:spcAft>
              <a:buClr>
                <a:schemeClr val="lt1"/>
              </a:buClr>
              <a:buSzPts val="4800"/>
              <a:buNone/>
              <a:defRPr sz="4800">
                <a:solidFill>
                  <a:schemeClr val="lt1"/>
                </a:solidFill>
              </a:defRPr>
            </a:lvl1pPr>
            <a:lvl2pPr lvl="1" algn="l">
              <a:lnSpc>
                <a:spcPct val="90000"/>
              </a:lnSpc>
              <a:spcBef>
                <a:spcPts val="0"/>
              </a:spcBef>
              <a:spcAft>
                <a:spcPts val="0"/>
              </a:spcAft>
              <a:buClr>
                <a:schemeClr val="lt1"/>
              </a:buClr>
              <a:buSzPts val="4800"/>
              <a:buNone/>
              <a:defRPr sz="4800">
                <a:solidFill>
                  <a:schemeClr val="lt1"/>
                </a:solidFill>
              </a:defRPr>
            </a:lvl2pPr>
            <a:lvl3pPr lvl="2" algn="l">
              <a:lnSpc>
                <a:spcPct val="90000"/>
              </a:lnSpc>
              <a:spcBef>
                <a:spcPts val="0"/>
              </a:spcBef>
              <a:spcAft>
                <a:spcPts val="0"/>
              </a:spcAft>
              <a:buClr>
                <a:schemeClr val="lt1"/>
              </a:buClr>
              <a:buSzPts val="4800"/>
              <a:buNone/>
              <a:defRPr sz="4800">
                <a:solidFill>
                  <a:schemeClr val="lt1"/>
                </a:solidFill>
              </a:defRPr>
            </a:lvl3pPr>
            <a:lvl4pPr lvl="3" algn="l">
              <a:lnSpc>
                <a:spcPct val="90000"/>
              </a:lnSpc>
              <a:spcBef>
                <a:spcPts val="0"/>
              </a:spcBef>
              <a:spcAft>
                <a:spcPts val="0"/>
              </a:spcAft>
              <a:buClr>
                <a:schemeClr val="lt1"/>
              </a:buClr>
              <a:buSzPts val="4800"/>
              <a:buNone/>
              <a:defRPr sz="4800">
                <a:solidFill>
                  <a:schemeClr val="lt1"/>
                </a:solidFill>
              </a:defRPr>
            </a:lvl4pPr>
            <a:lvl5pPr lvl="4" algn="l">
              <a:lnSpc>
                <a:spcPct val="90000"/>
              </a:lnSpc>
              <a:spcBef>
                <a:spcPts val="0"/>
              </a:spcBef>
              <a:spcAft>
                <a:spcPts val="0"/>
              </a:spcAft>
              <a:buClr>
                <a:schemeClr val="lt1"/>
              </a:buClr>
              <a:buSzPts val="4800"/>
              <a:buNone/>
              <a:defRPr sz="4800">
                <a:solidFill>
                  <a:schemeClr val="lt1"/>
                </a:solidFill>
              </a:defRPr>
            </a:lvl5pPr>
            <a:lvl6pPr lvl="5" algn="l">
              <a:lnSpc>
                <a:spcPct val="90000"/>
              </a:lnSpc>
              <a:spcBef>
                <a:spcPts val="0"/>
              </a:spcBef>
              <a:spcAft>
                <a:spcPts val="0"/>
              </a:spcAft>
              <a:buClr>
                <a:schemeClr val="lt1"/>
              </a:buClr>
              <a:buSzPts val="4800"/>
              <a:buNone/>
              <a:defRPr sz="4800">
                <a:solidFill>
                  <a:schemeClr val="lt1"/>
                </a:solidFill>
              </a:defRPr>
            </a:lvl6pPr>
            <a:lvl7pPr lvl="6" algn="l">
              <a:lnSpc>
                <a:spcPct val="90000"/>
              </a:lnSpc>
              <a:spcBef>
                <a:spcPts val="0"/>
              </a:spcBef>
              <a:spcAft>
                <a:spcPts val="0"/>
              </a:spcAft>
              <a:buClr>
                <a:schemeClr val="lt1"/>
              </a:buClr>
              <a:buSzPts val="4800"/>
              <a:buNone/>
              <a:defRPr sz="4800">
                <a:solidFill>
                  <a:schemeClr val="lt1"/>
                </a:solidFill>
              </a:defRPr>
            </a:lvl7pPr>
            <a:lvl8pPr lvl="7" algn="l">
              <a:lnSpc>
                <a:spcPct val="90000"/>
              </a:lnSpc>
              <a:spcBef>
                <a:spcPts val="0"/>
              </a:spcBef>
              <a:spcAft>
                <a:spcPts val="0"/>
              </a:spcAft>
              <a:buClr>
                <a:schemeClr val="lt1"/>
              </a:buClr>
              <a:buSzPts val="4800"/>
              <a:buNone/>
              <a:defRPr sz="4800">
                <a:solidFill>
                  <a:schemeClr val="lt1"/>
                </a:solidFill>
              </a:defRPr>
            </a:lvl8pPr>
            <a:lvl9pPr lvl="8" algn="l">
              <a:lnSpc>
                <a:spcPct val="90000"/>
              </a:lnSpc>
              <a:spcBef>
                <a:spcPts val="0"/>
              </a:spcBef>
              <a:spcAft>
                <a:spcPts val="0"/>
              </a:spcAft>
              <a:buClr>
                <a:schemeClr val="lt1"/>
              </a:buClr>
              <a:buSzPts val="4800"/>
              <a:buNone/>
              <a:defRPr sz="4800">
                <a:solidFill>
                  <a:schemeClr val="lt1"/>
                </a:solidFill>
              </a:defRPr>
            </a:lvl9pPr>
          </a:lstStyle>
          <a:p>
            <a:endParaRPr/>
          </a:p>
        </p:txBody>
      </p:sp>
      <p:pic>
        <p:nvPicPr>
          <p:cNvPr id="442" name="Google Shape;442;p41"/>
          <p:cNvPicPr preferRelativeResize="0"/>
          <p:nvPr/>
        </p:nvPicPr>
        <p:blipFill rotWithShape="1">
          <a:blip r:embed="rId2">
            <a:alphaModFix/>
          </a:blip>
          <a:srcRect/>
          <a:stretch/>
        </p:blipFill>
        <p:spPr>
          <a:xfrm>
            <a:off x="680600" y="5602867"/>
            <a:ext cx="3946968" cy="859834"/>
          </a:xfrm>
          <a:prstGeom prst="rect">
            <a:avLst/>
          </a:prstGeom>
          <a:noFill/>
          <a:ln>
            <a:noFill/>
          </a:ln>
          <a:effectLst>
            <a:outerShdw blurRad="57150" dist="19050" dir="5400000" algn="bl" rotWithShape="0">
              <a:srgbClr val="000000">
                <a:alpha val="49800"/>
              </a:srgbClr>
            </a:outerShdw>
          </a:effectLst>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_3">
  <p:cSld name="TITLE_3">
    <p:spTree>
      <p:nvGrpSpPr>
        <p:cNvPr id="1" name="Shape 443"/>
        <p:cNvGrpSpPr/>
        <p:nvPr/>
      </p:nvGrpSpPr>
      <p:grpSpPr>
        <a:xfrm>
          <a:off x="0" y="0"/>
          <a:ext cx="0" cy="0"/>
          <a:chOff x="0" y="0"/>
          <a:chExt cx="0" cy="0"/>
        </a:xfrm>
      </p:grpSpPr>
      <p:sp>
        <p:nvSpPr>
          <p:cNvPr id="444" name="Google Shape;444;p42"/>
          <p:cNvSpPr txBox="1">
            <a:spLocks noGrp="1"/>
          </p:cNvSpPr>
          <p:nvPr>
            <p:ph type="ctrTitle"/>
          </p:nvPr>
        </p:nvSpPr>
        <p:spPr>
          <a:xfrm>
            <a:off x="415611" y="992767"/>
            <a:ext cx="11360700" cy="2736900"/>
          </a:xfrm>
          <a:prstGeom prst="rect">
            <a:avLst/>
          </a:prstGeom>
          <a:noFill/>
          <a:ln>
            <a:noFill/>
          </a:ln>
        </p:spPr>
        <p:txBody>
          <a:bodyPr spcFirstLastPara="1" wrap="square" lIns="0" tIns="0" rIns="0" bIns="0" anchor="b" anchorCtr="0">
            <a:noAutofit/>
          </a:bodyPr>
          <a:lstStyle>
            <a:lvl1pPr lvl="0" algn="ctr">
              <a:lnSpc>
                <a:spcPct val="90000"/>
              </a:lnSpc>
              <a:spcBef>
                <a:spcPts val="0"/>
              </a:spcBef>
              <a:spcAft>
                <a:spcPts val="0"/>
              </a:spcAft>
              <a:buSzPts val="6900"/>
              <a:buNone/>
              <a:defRPr sz="6900"/>
            </a:lvl1pPr>
            <a:lvl2pPr lvl="1" algn="ctr">
              <a:lnSpc>
                <a:spcPct val="90000"/>
              </a:lnSpc>
              <a:spcBef>
                <a:spcPts val="0"/>
              </a:spcBef>
              <a:spcAft>
                <a:spcPts val="0"/>
              </a:spcAft>
              <a:buSzPts val="6900"/>
              <a:buNone/>
              <a:defRPr sz="6900"/>
            </a:lvl2pPr>
            <a:lvl3pPr lvl="2" algn="ctr">
              <a:lnSpc>
                <a:spcPct val="90000"/>
              </a:lnSpc>
              <a:spcBef>
                <a:spcPts val="0"/>
              </a:spcBef>
              <a:spcAft>
                <a:spcPts val="0"/>
              </a:spcAft>
              <a:buSzPts val="6900"/>
              <a:buNone/>
              <a:defRPr sz="6900"/>
            </a:lvl3pPr>
            <a:lvl4pPr lvl="3" algn="ctr">
              <a:lnSpc>
                <a:spcPct val="90000"/>
              </a:lnSpc>
              <a:spcBef>
                <a:spcPts val="0"/>
              </a:spcBef>
              <a:spcAft>
                <a:spcPts val="0"/>
              </a:spcAft>
              <a:buSzPts val="6900"/>
              <a:buNone/>
              <a:defRPr sz="6900"/>
            </a:lvl4pPr>
            <a:lvl5pPr lvl="4" algn="ctr">
              <a:lnSpc>
                <a:spcPct val="90000"/>
              </a:lnSpc>
              <a:spcBef>
                <a:spcPts val="0"/>
              </a:spcBef>
              <a:spcAft>
                <a:spcPts val="0"/>
              </a:spcAft>
              <a:buSzPts val="6900"/>
              <a:buNone/>
              <a:defRPr sz="6900"/>
            </a:lvl5pPr>
            <a:lvl6pPr lvl="5" algn="ctr">
              <a:lnSpc>
                <a:spcPct val="90000"/>
              </a:lnSpc>
              <a:spcBef>
                <a:spcPts val="0"/>
              </a:spcBef>
              <a:spcAft>
                <a:spcPts val="0"/>
              </a:spcAft>
              <a:buSzPts val="6900"/>
              <a:buNone/>
              <a:defRPr sz="6900"/>
            </a:lvl6pPr>
            <a:lvl7pPr lvl="6" algn="ctr">
              <a:lnSpc>
                <a:spcPct val="90000"/>
              </a:lnSpc>
              <a:spcBef>
                <a:spcPts val="0"/>
              </a:spcBef>
              <a:spcAft>
                <a:spcPts val="0"/>
              </a:spcAft>
              <a:buSzPts val="6900"/>
              <a:buNone/>
              <a:defRPr sz="6900"/>
            </a:lvl7pPr>
            <a:lvl8pPr lvl="7" algn="ctr">
              <a:lnSpc>
                <a:spcPct val="90000"/>
              </a:lnSpc>
              <a:spcBef>
                <a:spcPts val="0"/>
              </a:spcBef>
              <a:spcAft>
                <a:spcPts val="0"/>
              </a:spcAft>
              <a:buSzPts val="6900"/>
              <a:buNone/>
              <a:defRPr sz="6900"/>
            </a:lvl8pPr>
            <a:lvl9pPr lvl="8" algn="ctr">
              <a:lnSpc>
                <a:spcPct val="90000"/>
              </a:lnSpc>
              <a:spcBef>
                <a:spcPts val="0"/>
              </a:spcBef>
              <a:spcAft>
                <a:spcPts val="0"/>
              </a:spcAft>
              <a:buSzPts val="6900"/>
              <a:buNone/>
              <a:defRPr sz="6900"/>
            </a:lvl9pPr>
          </a:lstStyle>
          <a:p>
            <a:endParaRPr/>
          </a:p>
        </p:txBody>
      </p:sp>
      <p:sp>
        <p:nvSpPr>
          <p:cNvPr id="445" name="Google Shape;445;p42"/>
          <p:cNvSpPr txBox="1">
            <a:spLocks noGrp="1"/>
          </p:cNvSpPr>
          <p:nvPr>
            <p:ph type="subTitle" idx="1"/>
          </p:nvPr>
        </p:nvSpPr>
        <p:spPr>
          <a:xfrm>
            <a:off x="415600" y="3778833"/>
            <a:ext cx="11360700" cy="10569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SzPts val="3700"/>
              <a:buNone/>
              <a:defRPr sz="3700"/>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446" name="Google Shape;446;p42"/>
          <p:cNvSpPr txBox="1">
            <a:spLocks noGrp="1"/>
          </p:cNvSpPr>
          <p:nvPr>
            <p:ph type="sldNum" idx="12"/>
          </p:nvPr>
        </p:nvSpPr>
        <p:spPr>
          <a:xfrm>
            <a:off x="11296611" y="6217623"/>
            <a:ext cx="731700" cy="5247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1900"/>
              <a:buFont typeface="Arial"/>
              <a:buNone/>
              <a:defRPr sz="1900" b="1" i="0" u="none" strike="noStrike" cap="none">
                <a:solidFill>
                  <a:schemeClr val="lt1"/>
                </a:solidFill>
                <a:latin typeface="IBM Plex Serif"/>
                <a:ea typeface="IBM Plex Serif"/>
                <a:cs typeface="IBM Plex Serif"/>
                <a:sym typeface="IBM Plex Serif"/>
              </a:defRPr>
            </a:lvl1pPr>
            <a:lvl2pPr marL="0" marR="0" lvl="1" indent="0" algn="l">
              <a:lnSpc>
                <a:spcPct val="100000"/>
              </a:lnSpc>
              <a:spcBef>
                <a:spcPts val="0"/>
              </a:spcBef>
              <a:spcAft>
                <a:spcPts val="0"/>
              </a:spcAft>
              <a:buClr>
                <a:srgbClr val="000000"/>
              </a:buClr>
              <a:buSzPts val="1900"/>
              <a:buFont typeface="Arial"/>
              <a:buNone/>
              <a:defRPr sz="1900" b="1" i="0" u="none" strike="noStrike" cap="none">
                <a:solidFill>
                  <a:schemeClr val="lt1"/>
                </a:solidFill>
                <a:latin typeface="IBM Plex Serif"/>
                <a:ea typeface="IBM Plex Serif"/>
                <a:cs typeface="IBM Plex Serif"/>
                <a:sym typeface="IBM Plex Serif"/>
              </a:defRPr>
            </a:lvl2pPr>
            <a:lvl3pPr marL="0" marR="0" lvl="2" indent="0" algn="l">
              <a:lnSpc>
                <a:spcPct val="100000"/>
              </a:lnSpc>
              <a:spcBef>
                <a:spcPts val="0"/>
              </a:spcBef>
              <a:spcAft>
                <a:spcPts val="0"/>
              </a:spcAft>
              <a:buClr>
                <a:srgbClr val="000000"/>
              </a:buClr>
              <a:buSzPts val="1900"/>
              <a:buFont typeface="Arial"/>
              <a:buNone/>
              <a:defRPr sz="1900" b="1" i="0" u="none" strike="noStrike" cap="none">
                <a:solidFill>
                  <a:schemeClr val="lt1"/>
                </a:solidFill>
                <a:latin typeface="IBM Plex Serif"/>
                <a:ea typeface="IBM Plex Serif"/>
                <a:cs typeface="IBM Plex Serif"/>
                <a:sym typeface="IBM Plex Serif"/>
              </a:defRPr>
            </a:lvl3pPr>
            <a:lvl4pPr marL="0" marR="0" lvl="3" indent="0" algn="l">
              <a:lnSpc>
                <a:spcPct val="100000"/>
              </a:lnSpc>
              <a:spcBef>
                <a:spcPts val="0"/>
              </a:spcBef>
              <a:spcAft>
                <a:spcPts val="0"/>
              </a:spcAft>
              <a:buClr>
                <a:srgbClr val="000000"/>
              </a:buClr>
              <a:buSzPts val="1900"/>
              <a:buFont typeface="Arial"/>
              <a:buNone/>
              <a:defRPr sz="1900" b="1" i="0" u="none" strike="noStrike" cap="none">
                <a:solidFill>
                  <a:schemeClr val="lt1"/>
                </a:solidFill>
                <a:latin typeface="IBM Plex Serif"/>
                <a:ea typeface="IBM Plex Serif"/>
                <a:cs typeface="IBM Plex Serif"/>
                <a:sym typeface="IBM Plex Serif"/>
              </a:defRPr>
            </a:lvl4pPr>
            <a:lvl5pPr marL="0" marR="0" lvl="4" indent="0" algn="l">
              <a:lnSpc>
                <a:spcPct val="100000"/>
              </a:lnSpc>
              <a:spcBef>
                <a:spcPts val="0"/>
              </a:spcBef>
              <a:spcAft>
                <a:spcPts val="0"/>
              </a:spcAft>
              <a:buClr>
                <a:srgbClr val="000000"/>
              </a:buClr>
              <a:buSzPts val="1900"/>
              <a:buFont typeface="Arial"/>
              <a:buNone/>
              <a:defRPr sz="1900" b="1" i="0" u="none" strike="noStrike" cap="none">
                <a:solidFill>
                  <a:schemeClr val="lt1"/>
                </a:solidFill>
                <a:latin typeface="IBM Plex Serif"/>
                <a:ea typeface="IBM Plex Serif"/>
                <a:cs typeface="IBM Plex Serif"/>
                <a:sym typeface="IBM Plex Serif"/>
              </a:defRPr>
            </a:lvl5pPr>
            <a:lvl6pPr marL="0" marR="0" lvl="5" indent="0" algn="l">
              <a:lnSpc>
                <a:spcPct val="100000"/>
              </a:lnSpc>
              <a:spcBef>
                <a:spcPts val="0"/>
              </a:spcBef>
              <a:spcAft>
                <a:spcPts val="0"/>
              </a:spcAft>
              <a:buClr>
                <a:srgbClr val="000000"/>
              </a:buClr>
              <a:buSzPts val="1900"/>
              <a:buFont typeface="Arial"/>
              <a:buNone/>
              <a:defRPr sz="1900" b="1" i="0" u="none" strike="noStrike" cap="none">
                <a:solidFill>
                  <a:schemeClr val="lt1"/>
                </a:solidFill>
                <a:latin typeface="IBM Plex Serif"/>
                <a:ea typeface="IBM Plex Serif"/>
                <a:cs typeface="IBM Plex Serif"/>
                <a:sym typeface="IBM Plex Serif"/>
              </a:defRPr>
            </a:lvl6pPr>
            <a:lvl7pPr marL="0" marR="0" lvl="6" indent="0" algn="l">
              <a:lnSpc>
                <a:spcPct val="100000"/>
              </a:lnSpc>
              <a:spcBef>
                <a:spcPts val="0"/>
              </a:spcBef>
              <a:spcAft>
                <a:spcPts val="0"/>
              </a:spcAft>
              <a:buClr>
                <a:srgbClr val="000000"/>
              </a:buClr>
              <a:buSzPts val="1900"/>
              <a:buFont typeface="Arial"/>
              <a:buNone/>
              <a:defRPr sz="1900" b="1" i="0" u="none" strike="noStrike" cap="none">
                <a:solidFill>
                  <a:schemeClr val="lt1"/>
                </a:solidFill>
                <a:latin typeface="IBM Plex Serif"/>
                <a:ea typeface="IBM Plex Serif"/>
                <a:cs typeface="IBM Plex Serif"/>
                <a:sym typeface="IBM Plex Serif"/>
              </a:defRPr>
            </a:lvl7pPr>
            <a:lvl8pPr marL="0" marR="0" lvl="7" indent="0" algn="l">
              <a:lnSpc>
                <a:spcPct val="100000"/>
              </a:lnSpc>
              <a:spcBef>
                <a:spcPts val="0"/>
              </a:spcBef>
              <a:spcAft>
                <a:spcPts val="0"/>
              </a:spcAft>
              <a:buClr>
                <a:srgbClr val="000000"/>
              </a:buClr>
              <a:buSzPts val="1900"/>
              <a:buFont typeface="Arial"/>
              <a:buNone/>
              <a:defRPr sz="1900" b="1" i="0" u="none" strike="noStrike" cap="none">
                <a:solidFill>
                  <a:schemeClr val="lt1"/>
                </a:solidFill>
                <a:latin typeface="IBM Plex Serif"/>
                <a:ea typeface="IBM Plex Serif"/>
                <a:cs typeface="IBM Plex Serif"/>
                <a:sym typeface="IBM Plex Serif"/>
              </a:defRPr>
            </a:lvl8pPr>
            <a:lvl9pPr marL="0" marR="0" lvl="8" indent="0" algn="l">
              <a:lnSpc>
                <a:spcPct val="100000"/>
              </a:lnSpc>
              <a:spcBef>
                <a:spcPts val="0"/>
              </a:spcBef>
              <a:spcAft>
                <a:spcPts val="0"/>
              </a:spcAft>
              <a:buClr>
                <a:srgbClr val="000000"/>
              </a:buClr>
              <a:buSzPts val="1900"/>
              <a:buFont typeface="Arial"/>
              <a:buNone/>
              <a:defRPr sz="1900" b="1" i="0" u="none" strike="noStrike" cap="none">
                <a:solidFill>
                  <a:schemeClr val="lt1"/>
                </a:solidFill>
                <a:latin typeface="IBM Plex Serif"/>
                <a:ea typeface="IBM Plex Serif"/>
                <a:cs typeface="IBM Plex Serif"/>
                <a:sym typeface="IBM Plex Serif"/>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4"/>
        <p:cNvGrpSpPr/>
        <p:nvPr/>
      </p:nvGrpSpPr>
      <p:grpSpPr>
        <a:xfrm>
          <a:off x="0" y="0"/>
          <a:ext cx="0" cy="0"/>
          <a:chOff x="0" y="0"/>
          <a:chExt cx="0" cy="0"/>
        </a:xfrm>
      </p:grpSpPr>
      <p:sp>
        <p:nvSpPr>
          <p:cNvPr id="35" name="Google Shape;35;p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 1 column 1 1 1 1">
  <p:cSld name="TITLE_AND_BODY_1_1_1_1">
    <p:spTree>
      <p:nvGrpSpPr>
        <p:cNvPr id="1" name="Shape 447"/>
        <p:cNvGrpSpPr/>
        <p:nvPr/>
      </p:nvGrpSpPr>
      <p:grpSpPr>
        <a:xfrm>
          <a:off x="0" y="0"/>
          <a:ext cx="0" cy="0"/>
          <a:chOff x="0" y="0"/>
          <a:chExt cx="0" cy="0"/>
        </a:xfrm>
      </p:grpSpPr>
      <p:sp>
        <p:nvSpPr>
          <p:cNvPr id="448" name="Google Shape;448;p43"/>
          <p:cNvSpPr txBox="1"/>
          <p:nvPr/>
        </p:nvSpPr>
        <p:spPr>
          <a:xfrm>
            <a:off x="0" y="6333233"/>
            <a:ext cx="10064400" cy="524700"/>
          </a:xfrm>
          <a:prstGeom prst="rect">
            <a:avLst/>
          </a:prstGeom>
          <a:solidFill>
            <a:srgbClr val="77E0D4"/>
          </a:solid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rgbClr val="000000"/>
              </a:buClr>
              <a:buSzPts val="1900"/>
              <a:buFont typeface="Arial"/>
              <a:buNone/>
            </a:pPr>
            <a:r>
              <a:rPr lang="en-US" sz="1900" b="0" i="1" u="none" strike="noStrike" cap="none">
                <a:solidFill>
                  <a:srgbClr val="666666"/>
                </a:solidFill>
                <a:latin typeface="Lato Light"/>
                <a:ea typeface="Lato Light"/>
                <a:cs typeface="Lato Light"/>
                <a:sym typeface="Lato Light"/>
              </a:rPr>
              <a:t>   Operational &amp; Organizational Effectiveness</a:t>
            </a:r>
            <a:endParaRPr sz="1900" b="0" i="1" u="none" strike="noStrike" cap="none">
              <a:solidFill>
                <a:srgbClr val="666666"/>
              </a:solidFill>
              <a:latin typeface="Lato Light"/>
              <a:ea typeface="Lato Light"/>
              <a:cs typeface="Lato Light"/>
              <a:sym typeface="Lato Light"/>
            </a:endParaRPr>
          </a:p>
        </p:txBody>
      </p:sp>
      <p:sp>
        <p:nvSpPr>
          <p:cNvPr id="449" name="Google Shape;449;p43"/>
          <p:cNvSpPr txBox="1">
            <a:spLocks noGrp="1"/>
          </p:cNvSpPr>
          <p:nvPr>
            <p:ph type="title"/>
          </p:nvPr>
        </p:nvSpPr>
        <p:spPr>
          <a:xfrm>
            <a:off x="609600" y="365760"/>
            <a:ext cx="9594900" cy="9924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4800"/>
              <a:buNone/>
              <a:defRPr sz="4800"/>
            </a:lvl1pPr>
            <a:lvl2pPr lvl="1" algn="l">
              <a:lnSpc>
                <a:spcPct val="90000"/>
              </a:lnSpc>
              <a:spcBef>
                <a:spcPts val="0"/>
              </a:spcBef>
              <a:spcAft>
                <a:spcPts val="0"/>
              </a:spcAft>
              <a:buSzPts val="3700"/>
              <a:buNone/>
              <a:defRPr/>
            </a:lvl2pPr>
            <a:lvl3pPr lvl="2" algn="l">
              <a:lnSpc>
                <a:spcPct val="90000"/>
              </a:lnSpc>
              <a:spcBef>
                <a:spcPts val="0"/>
              </a:spcBef>
              <a:spcAft>
                <a:spcPts val="0"/>
              </a:spcAft>
              <a:buSzPts val="3700"/>
              <a:buNone/>
              <a:defRPr/>
            </a:lvl3pPr>
            <a:lvl4pPr lvl="3" algn="l">
              <a:lnSpc>
                <a:spcPct val="90000"/>
              </a:lnSpc>
              <a:spcBef>
                <a:spcPts val="0"/>
              </a:spcBef>
              <a:spcAft>
                <a:spcPts val="0"/>
              </a:spcAft>
              <a:buSzPts val="3700"/>
              <a:buNone/>
              <a:defRPr/>
            </a:lvl4pPr>
            <a:lvl5pPr lvl="4" algn="l">
              <a:lnSpc>
                <a:spcPct val="90000"/>
              </a:lnSpc>
              <a:spcBef>
                <a:spcPts val="0"/>
              </a:spcBef>
              <a:spcAft>
                <a:spcPts val="0"/>
              </a:spcAft>
              <a:buSzPts val="3700"/>
              <a:buNone/>
              <a:defRPr/>
            </a:lvl5pPr>
            <a:lvl6pPr lvl="5" algn="l">
              <a:lnSpc>
                <a:spcPct val="90000"/>
              </a:lnSpc>
              <a:spcBef>
                <a:spcPts val="0"/>
              </a:spcBef>
              <a:spcAft>
                <a:spcPts val="0"/>
              </a:spcAft>
              <a:buSzPts val="3700"/>
              <a:buNone/>
              <a:defRPr/>
            </a:lvl6pPr>
            <a:lvl7pPr lvl="6" algn="l">
              <a:lnSpc>
                <a:spcPct val="90000"/>
              </a:lnSpc>
              <a:spcBef>
                <a:spcPts val="0"/>
              </a:spcBef>
              <a:spcAft>
                <a:spcPts val="0"/>
              </a:spcAft>
              <a:buSzPts val="3700"/>
              <a:buNone/>
              <a:defRPr/>
            </a:lvl7pPr>
            <a:lvl8pPr lvl="7" algn="l">
              <a:lnSpc>
                <a:spcPct val="90000"/>
              </a:lnSpc>
              <a:spcBef>
                <a:spcPts val="0"/>
              </a:spcBef>
              <a:spcAft>
                <a:spcPts val="0"/>
              </a:spcAft>
              <a:buSzPts val="3700"/>
              <a:buNone/>
              <a:defRPr/>
            </a:lvl8pPr>
            <a:lvl9pPr lvl="8" algn="l">
              <a:lnSpc>
                <a:spcPct val="90000"/>
              </a:lnSpc>
              <a:spcBef>
                <a:spcPts val="0"/>
              </a:spcBef>
              <a:spcAft>
                <a:spcPts val="0"/>
              </a:spcAft>
              <a:buSzPts val="3700"/>
              <a:buNone/>
              <a:defRPr/>
            </a:lvl9pPr>
          </a:lstStyle>
          <a:p>
            <a:endParaRPr/>
          </a:p>
        </p:txBody>
      </p:sp>
      <p:sp>
        <p:nvSpPr>
          <p:cNvPr id="450" name="Google Shape;450;p43"/>
          <p:cNvSpPr txBox="1">
            <a:spLocks noGrp="1"/>
          </p:cNvSpPr>
          <p:nvPr>
            <p:ph type="body" idx="1"/>
          </p:nvPr>
        </p:nvSpPr>
        <p:spPr>
          <a:xfrm>
            <a:off x="914400" y="1584960"/>
            <a:ext cx="8046000" cy="4345500"/>
          </a:xfrm>
          <a:prstGeom prst="rect">
            <a:avLst/>
          </a:prstGeom>
          <a:noFill/>
          <a:ln>
            <a:noFill/>
          </a:ln>
        </p:spPr>
        <p:txBody>
          <a:bodyPr spcFirstLastPara="1" wrap="square" lIns="0" tIns="0" rIns="0" bIns="0" anchor="t" anchorCtr="0">
            <a:noAutofit/>
          </a:bodyPr>
          <a:lstStyle>
            <a:lvl1pPr marL="457200" lvl="0" indent="-431800" algn="l">
              <a:lnSpc>
                <a:spcPct val="100000"/>
              </a:lnSpc>
              <a:spcBef>
                <a:spcPts val="0"/>
              </a:spcBef>
              <a:spcAft>
                <a:spcPts val="0"/>
              </a:spcAft>
              <a:buSzPts val="3200"/>
              <a:buChar char="▸"/>
              <a:defRPr/>
            </a:lvl1pPr>
            <a:lvl2pPr marL="914400" lvl="1" indent="-431800" algn="l">
              <a:lnSpc>
                <a:spcPct val="100000"/>
              </a:lnSpc>
              <a:spcBef>
                <a:spcPts val="800"/>
              </a:spcBef>
              <a:spcAft>
                <a:spcPts val="0"/>
              </a:spcAft>
              <a:buSzPts val="3200"/>
              <a:buChar char="▹"/>
              <a:defRPr/>
            </a:lvl2pPr>
            <a:lvl3pPr marL="1371600" lvl="2" indent="-431800" algn="l">
              <a:lnSpc>
                <a:spcPct val="100000"/>
              </a:lnSpc>
              <a:spcBef>
                <a:spcPts val="800"/>
              </a:spcBef>
              <a:spcAft>
                <a:spcPts val="0"/>
              </a:spcAft>
              <a:buSzPts val="3200"/>
              <a:buChar char="■"/>
              <a:defRPr/>
            </a:lvl3pPr>
            <a:lvl4pPr marL="1828800" lvl="3" indent="-431800" algn="l">
              <a:lnSpc>
                <a:spcPct val="100000"/>
              </a:lnSpc>
              <a:spcBef>
                <a:spcPts val="800"/>
              </a:spcBef>
              <a:spcAft>
                <a:spcPts val="0"/>
              </a:spcAft>
              <a:buSzPts val="3200"/>
              <a:buChar char="●"/>
              <a:defRPr/>
            </a:lvl4pPr>
            <a:lvl5pPr marL="2286000" lvl="4" indent="-431800" algn="l">
              <a:lnSpc>
                <a:spcPct val="100000"/>
              </a:lnSpc>
              <a:spcBef>
                <a:spcPts val="800"/>
              </a:spcBef>
              <a:spcAft>
                <a:spcPts val="0"/>
              </a:spcAft>
              <a:buSzPts val="3200"/>
              <a:buChar char="○"/>
              <a:defRPr/>
            </a:lvl5pPr>
            <a:lvl6pPr marL="2743200" lvl="5" indent="-431800" algn="l">
              <a:lnSpc>
                <a:spcPct val="100000"/>
              </a:lnSpc>
              <a:spcBef>
                <a:spcPts val="800"/>
              </a:spcBef>
              <a:spcAft>
                <a:spcPts val="0"/>
              </a:spcAft>
              <a:buSzPts val="3200"/>
              <a:buChar char="■"/>
              <a:defRPr/>
            </a:lvl6pPr>
            <a:lvl7pPr marL="3200400" lvl="6" indent="-431800" algn="l">
              <a:lnSpc>
                <a:spcPct val="100000"/>
              </a:lnSpc>
              <a:spcBef>
                <a:spcPts val="800"/>
              </a:spcBef>
              <a:spcAft>
                <a:spcPts val="0"/>
              </a:spcAft>
              <a:buSzPts val="3200"/>
              <a:buChar char="●"/>
              <a:defRPr/>
            </a:lvl7pPr>
            <a:lvl8pPr marL="3657600" lvl="7" indent="-431800" algn="l">
              <a:lnSpc>
                <a:spcPct val="100000"/>
              </a:lnSpc>
              <a:spcBef>
                <a:spcPts val="800"/>
              </a:spcBef>
              <a:spcAft>
                <a:spcPts val="0"/>
              </a:spcAft>
              <a:buSzPts val="3200"/>
              <a:buChar char="○"/>
              <a:defRPr/>
            </a:lvl8pPr>
            <a:lvl9pPr marL="4114800" lvl="8" indent="-431800" algn="l">
              <a:lnSpc>
                <a:spcPct val="100000"/>
              </a:lnSpc>
              <a:spcBef>
                <a:spcPts val="800"/>
              </a:spcBef>
              <a:spcAft>
                <a:spcPts val="800"/>
              </a:spcAft>
              <a:buSzPts val="3200"/>
              <a:buChar char="■"/>
              <a:defRPr/>
            </a:lvl9pPr>
          </a:lstStyle>
          <a:p>
            <a:endParaRPr/>
          </a:p>
        </p:txBody>
      </p:sp>
      <p:grpSp>
        <p:nvGrpSpPr>
          <p:cNvPr id="451" name="Google Shape;451;p43"/>
          <p:cNvGrpSpPr/>
          <p:nvPr/>
        </p:nvGrpSpPr>
        <p:grpSpPr>
          <a:xfrm rot="-5400000" flipH="1">
            <a:off x="7360282" y="2040331"/>
            <a:ext cx="6872196" cy="2791214"/>
            <a:chOff x="187960" y="1453515"/>
            <a:chExt cx="3861435" cy="1568450"/>
          </a:xfrm>
        </p:grpSpPr>
        <p:sp>
          <p:nvSpPr>
            <p:cNvPr id="452" name="Google Shape;452;p43"/>
            <p:cNvSpPr/>
            <p:nvPr/>
          </p:nvSpPr>
          <p:spPr>
            <a:xfrm>
              <a:off x="187960" y="1453515"/>
              <a:ext cx="3860800" cy="1568450"/>
            </a:xfrm>
            <a:custGeom>
              <a:avLst/>
              <a:gdLst/>
              <a:ahLst/>
              <a:cxnLst/>
              <a:rect l="l" t="t" r="r" b="b"/>
              <a:pathLst>
                <a:path w="3860800" h="1568450" extrusionOk="0">
                  <a:moveTo>
                    <a:pt x="1304290" y="810260"/>
                  </a:moveTo>
                  <a:cubicBezTo>
                    <a:pt x="857250" y="810260"/>
                    <a:pt x="421005" y="740410"/>
                    <a:pt x="0" y="608330"/>
                  </a:cubicBezTo>
                  <a:lnTo>
                    <a:pt x="0" y="1570355"/>
                  </a:lnTo>
                  <a:lnTo>
                    <a:pt x="3864610" y="1570355"/>
                  </a:lnTo>
                  <a:lnTo>
                    <a:pt x="3864610" y="0"/>
                  </a:lnTo>
                  <a:cubicBezTo>
                    <a:pt x="3082290" y="520700"/>
                    <a:pt x="2216150" y="810260"/>
                    <a:pt x="1304290" y="810260"/>
                  </a:cubicBezTo>
                  <a:close/>
                </a:path>
              </a:pathLst>
            </a:custGeom>
            <a:gradFill>
              <a:gsLst>
                <a:gs pos="0">
                  <a:srgbClr val="57B6B2">
                    <a:alpha val="20000"/>
                  </a:srgbClr>
                </a:gs>
                <a:gs pos="100000">
                  <a:srgbClr val="0C75BA">
                    <a:alpha val="20000"/>
                  </a:srgbClr>
                </a:gs>
              </a:gsLst>
              <a:lin ang="0" scaled="0"/>
            </a:gra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Lato Light"/>
                <a:ea typeface="Lato Light"/>
                <a:cs typeface="Lato Light"/>
                <a:sym typeface="Lato Light"/>
              </a:endParaRPr>
            </a:p>
          </p:txBody>
        </p:sp>
        <p:sp>
          <p:nvSpPr>
            <p:cNvPr id="453" name="Google Shape;453;p43"/>
            <p:cNvSpPr/>
            <p:nvPr/>
          </p:nvSpPr>
          <p:spPr>
            <a:xfrm>
              <a:off x="187960" y="2182495"/>
              <a:ext cx="3860800" cy="838200"/>
            </a:xfrm>
            <a:custGeom>
              <a:avLst/>
              <a:gdLst/>
              <a:ahLst/>
              <a:cxnLst/>
              <a:rect l="l" t="t" r="r" b="b"/>
              <a:pathLst>
                <a:path w="3860800" h="838200" extrusionOk="0">
                  <a:moveTo>
                    <a:pt x="1932305" y="451485"/>
                  </a:moveTo>
                  <a:cubicBezTo>
                    <a:pt x="1258570" y="451485"/>
                    <a:pt x="608965" y="293370"/>
                    <a:pt x="0" y="0"/>
                  </a:cubicBezTo>
                  <a:lnTo>
                    <a:pt x="0" y="840740"/>
                  </a:lnTo>
                  <a:lnTo>
                    <a:pt x="3864610" y="840740"/>
                  </a:lnTo>
                  <a:lnTo>
                    <a:pt x="3864610" y="635"/>
                  </a:lnTo>
                  <a:cubicBezTo>
                    <a:pt x="3255645" y="293370"/>
                    <a:pt x="2606675" y="451485"/>
                    <a:pt x="1932305" y="451485"/>
                  </a:cubicBezTo>
                  <a:close/>
                </a:path>
              </a:pathLst>
            </a:custGeom>
            <a:gradFill>
              <a:gsLst>
                <a:gs pos="0">
                  <a:srgbClr val="8CE9E5">
                    <a:alpha val="20000"/>
                  </a:srgbClr>
                </a:gs>
                <a:gs pos="100000">
                  <a:srgbClr val="0C75BA">
                    <a:alpha val="20000"/>
                  </a:srgbClr>
                </a:gs>
              </a:gsLst>
              <a:lin ang="10800025" scaled="0"/>
            </a:gra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Lato Light"/>
                <a:ea typeface="Lato Light"/>
                <a:cs typeface="Lato Light"/>
                <a:sym typeface="Lato Light"/>
              </a:endParaRPr>
            </a:p>
          </p:txBody>
        </p:sp>
        <p:sp>
          <p:nvSpPr>
            <p:cNvPr id="454" name="Google Shape;454;p43"/>
            <p:cNvSpPr/>
            <p:nvPr/>
          </p:nvSpPr>
          <p:spPr>
            <a:xfrm>
              <a:off x="188595" y="1819275"/>
              <a:ext cx="3860800" cy="1200150"/>
            </a:xfrm>
            <a:custGeom>
              <a:avLst/>
              <a:gdLst/>
              <a:ahLst/>
              <a:cxnLst/>
              <a:rect l="l" t="t" r="r" b="b"/>
              <a:pathLst>
                <a:path w="3860800" h="1200150" extrusionOk="0">
                  <a:moveTo>
                    <a:pt x="2672715" y="887095"/>
                  </a:moveTo>
                  <a:cubicBezTo>
                    <a:pt x="1717040" y="887095"/>
                    <a:pt x="811530" y="568960"/>
                    <a:pt x="0" y="0"/>
                  </a:cubicBezTo>
                  <a:lnTo>
                    <a:pt x="0" y="1204595"/>
                  </a:lnTo>
                  <a:lnTo>
                    <a:pt x="3864610" y="1204595"/>
                  </a:lnTo>
                  <a:lnTo>
                    <a:pt x="3864610" y="718820"/>
                  </a:lnTo>
                  <a:cubicBezTo>
                    <a:pt x="3478530" y="829310"/>
                    <a:pt x="3079750" y="887095"/>
                    <a:pt x="2672715" y="887095"/>
                  </a:cubicBezTo>
                  <a:close/>
                </a:path>
              </a:pathLst>
            </a:custGeom>
            <a:gradFill>
              <a:gsLst>
                <a:gs pos="0">
                  <a:srgbClr val="B0FDFA">
                    <a:alpha val="20000"/>
                  </a:srgbClr>
                </a:gs>
                <a:gs pos="100000">
                  <a:srgbClr val="009AFF">
                    <a:alpha val="20000"/>
                  </a:srgbClr>
                </a:gs>
              </a:gsLst>
              <a:lin ang="0" scaled="0"/>
            </a:gra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Lato Light"/>
                <a:ea typeface="Lato Light"/>
                <a:cs typeface="Lato Light"/>
                <a:sym typeface="Lato Light"/>
              </a:endParaRPr>
            </a:p>
          </p:txBody>
        </p:sp>
      </p:grpSp>
      <p:sp>
        <p:nvSpPr>
          <p:cNvPr id="455" name="Google Shape;455;p43"/>
          <p:cNvSpPr txBox="1">
            <a:spLocks noGrp="1"/>
          </p:cNvSpPr>
          <p:nvPr>
            <p:ph type="sldNum" idx="12"/>
          </p:nvPr>
        </p:nvSpPr>
        <p:spPr>
          <a:xfrm>
            <a:off x="11307445" y="6333135"/>
            <a:ext cx="731700" cy="5247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1900"/>
              <a:buFont typeface="Arial"/>
              <a:buNone/>
              <a:defRPr sz="1900" b="1" i="0" u="none" strike="noStrike" cap="none">
                <a:solidFill>
                  <a:schemeClr val="lt1"/>
                </a:solidFill>
                <a:latin typeface="IBM Plex Serif"/>
                <a:ea typeface="IBM Plex Serif"/>
                <a:cs typeface="IBM Plex Serif"/>
                <a:sym typeface="IBM Plex Serif"/>
              </a:defRPr>
            </a:lvl1pPr>
            <a:lvl2pPr marL="0" marR="0" lvl="1" indent="0" algn="l">
              <a:lnSpc>
                <a:spcPct val="100000"/>
              </a:lnSpc>
              <a:spcBef>
                <a:spcPts val="0"/>
              </a:spcBef>
              <a:spcAft>
                <a:spcPts val="0"/>
              </a:spcAft>
              <a:buClr>
                <a:srgbClr val="000000"/>
              </a:buClr>
              <a:buSzPts val="1900"/>
              <a:buFont typeface="Arial"/>
              <a:buNone/>
              <a:defRPr sz="1900" b="1" i="0" u="none" strike="noStrike" cap="none">
                <a:solidFill>
                  <a:schemeClr val="lt1"/>
                </a:solidFill>
                <a:latin typeface="IBM Plex Serif"/>
                <a:ea typeface="IBM Plex Serif"/>
                <a:cs typeface="IBM Plex Serif"/>
                <a:sym typeface="IBM Plex Serif"/>
              </a:defRPr>
            </a:lvl2pPr>
            <a:lvl3pPr marL="0" marR="0" lvl="2" indent="0" algn="l">
              <a:lnSpc>
                <a:spcPct val="100000"/>
              </a:lnSpc>
              <a:spcBef>
                <a:spcPts val="0"/>
              </a:spcBef>
              <a:spcAft>
                <a:spcPts val="0"/>
              </a:spcAft>
              <a:buClr>
                <a:srgbClr val="000000"/>
              </a:buClr>
              <a:buSzPts val="1900"/>
              <a:buFont typeface="Arial"/>
              <a:buNone/>
              <a:defRPr sz="1900" b="1" i="0" u="none" strike="noStrike" cap="none">
                <a:solidFill>
                  <a:schemeClr val="lt1"/>
                </a:solidFill>
                <a:latin typeface="IBM Plex Serif"/>
                <a:ea typeface="IBM Plex Serif"/>
                <a:cs typeface="IBM Plex Serif"/>
                <a:sym typeface="IBM Plex Serif"/>
              </a:defRPr>
            </a:lvl3pPr>
            <a:lvl4pPr marL="0" marR="0" lvl="3" indent="0" algn="l">
              <a:lnSpc>
                <a:spcPct val="100000"/>
              </a:lnSpc>
              <a:spcBef>
                <a:spcPts val="0"/>
              </a:spcBef>
              <a:spcAft>
                <a:spcPts val="0"/>
              </a:spcAft>
              <a:buClr>
                <a:srgbClr val="000000"/>
              </a:buClr>
              <a:buSzPts val="1900"/>
              <a:buFont typeface="Arial"/>
              <a:buNone/>
              <a:defRPr sz="1900" b="1" i="0" u="none" strike="noStrike" cap="none">
                <a:solidFill>
                  <a:schemeClr val="lt1"/>
                </a:solidFill>
                <a:latin typeface="IBM Plex Serif"/>
                <a:ea typeface="IBM Plex Serif"/>
                <a:cs typeface="IBM Plex Serif"/>
                <a:sym typeface="IBM Plex Serif"/>
              </a:defRPr>
            </a:lvl4pPr>
            <a:lvl5pPr marL="0" marR="0" lvl="4" indent="0" algn="l">
              <a:lnSpc>
                <a:spcPct val="100000"/>
              </a:lnSpc>
              <a:spcBef>
                <a:spcPts val="0"/>
              </a:spcBef>
              <a:spcAft>
                <a:spcPts val="0"/>
              </a:spcAft>
              <a:buClr>
                <a:srgbClr val="000000"/>
              </a:buClr>
              <a:buSzPts val="1900"/>
              <a:buFont typeface="Arial"/>
              <a:buNone/>
              <a:defRPr sz="1900" b="1" i="0" u="none" strike="noStrike" cap="none">
                <a:solidFill>
                  <a:schemeClr val="lt1"/>
                </a:solidFill>
                <a:latin typeface="IBM Plex Serif"/>
                <a:ea typeface="IBM Plex Serif"/>
                <a:cs typeface="IBM Plex Serif"/>
                <a:sym typeface="IBM Plex Serif"/>
              </a:defRPr>
            </a:lvl5pPr>
            <a:lvl6pPr marL="0" marR="0" lvl="5" indent="0" algn="l">
              <a:lnSpc>
                <a:spcPct val="100000"/>
              </a:lnSpc>
              <a:spcBef>
                <a:spcPts val="0"/>
              </a:spcBef>
              <a:spcAft>
                <a:spcPts val="0"/>
              </a:spcAft>
              <a:buClr>
                <a:srgbClr val="000000"/>
              </a:buClr>
              <a:buSzPts val="1900"/>
              <a:buFont typeface="Arial"/>
              <a:buNone/>
              <a:defRPr sz="1900" b="1" i="0" u="none" strike="noStrike" cap="none">
                <a:solidFill>
                  <a:schemeClr val="lt1"/>
                </a:solidFill>
                <a:latin typeface="IBM Plex Serif"/>
                <a:ea typeface="IBM Plex Serif"/>
                <a:cs typeface="IBM Plex Serif"/>
                <a:sym typeface="IBM Plex Serif"/>
              </a:defRPr>
            </a:lvl6pPr>
            <a:lvl7pPr marL="0" marR="0" lvl="6" indent="0" algn="l">
              <a:lnSpc>
                <a:spcPct val="100000"/>
              </a:lnSpc>
              <a:spcBef>
                <a:spcPts val="0"/>
              </a:spcBef>
              <a:spcAft>
                <a:spcPts val="0"/>
              </a:spcAft>
              <a:buClr>
                <a:srgbClr val="000000"/>
              </a:buClr>
              <a:buSzPts val="1900"/>
              <a:buFont typeface="Arial"/>
              <a:buNone/>
              <a:defRPr sz="1900" b="1" i="0" u="none" strike="noStrike" cap="none">
                <a:solidFill>
                  <a:schemeClr val="lt1"/>
                </a:solidFill>
                <a:latin typeface="IBM Plex Serif"/>
                <a:ea typeface="IBM Plex Serif"/>
                <a:cs typeface="IBM Plex Serif"/>
                <a:sym typeface="IBM Plex Serif"/>
              </a:defRPr>
            </a:lvl7pPr>
            <a:lvl8pPr marL="0" marR="0" lvl="7" indent="0" algn="l">
              <a:lnSpc>
                <a:spcPct val="100000"/>
              </a:lnSpc>
              <a:spcBef>
                <a:spcPts val="0"/>
              </a:spcBef>
              <a:spcAft>
                <a:spcPts val="0"/>
              </a:spcAft>
              <a:buClr>
                <a:srgbClr val="000000"/>
              </a:buClr>
              <a:buSzPts val="1900"/>
              <a:buFont typeface="Arial"/>
              <a:buNone/>
              <a:defRPr sz="1900" b="1" i="0" u="none" strike="noStrike" cap="none">
                <a:solidFill>
                  <a:schemeClr val="lt1"/>
                </a:solidFill>
                <a:latin typeface="IBM Plex Serif"/>
                <a:ea typeface="IBM Plex Serif"/>
                <a:cs typeface="IBM Plex Serif"/>
                <a:sym typeface="IBM Plex Serif"/>
              </a:defRPr>
            </a:lvl8pPr>
            <a:lvl9pPr marL="0" marR="0" lvl="8" indent="0" algn="l">
              <a:lnSpc>
                <a:spcPct val="100000"/>
              </a:lnSpc>
              <a:spcBef>
                <a:spcPts val="0"/>
              </a:spcBef>
              <a:spcAft>
                <a:spcPts val="0"/>
              </a:spcAft>
              <a:buClr>
                <a:srgbClr val="000000"/>
              </a:buClr>
              <a:buSzPts val="1900"/>
              <a:buFont typeface="Arial"/>
              <a:buNone/>
              <a:defRPr sz="1900" b="1" i="0" u="none" strike="noStrike" cap="none">
                <a:solidFill>
                  <a:schemeClr val="lt1"/>
                </a:solidFill>
                <a:latin typeface="IBM Plex Serif"/>
                <a:ea typeface="IBM Plex Serif"/>
                <a:cs typeface="IBM Plex Serif"/>
                <a:sym typeface="IBM Plex Serif"/>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_4">
  <p:cSld name="TITLE_4">
    <p:spTree>
      <p:nvGrpSpPr>
        <p:cNvPr id="1" name="Shape 456"/>
        <p:cNvGrpSpPr/>
        <p:nvPr/>
      </p:nvGrpSpPr>
      <p:grpSpPr>
        <a:xfrm>
          <a:off x="0" y="0"/>
          <a:ext cx="0" cy="0"/>
          <a:chOff x="0" y="0"/>
          <a:chExt cx="0" cy="0"/>
        </a:xfrm>
      </p:grpSpPr>
      <p:sp>
        <p:nvSpPr>
          <p:cNvPr id="457" name="Google Shape;457;p44"/>
          <p:cNvSpPr txBox="1">
            <a:spLocks noGrp="1"/>
          </p:cNvSpPr>
          <p:nvPr>
            <p:ph type="ctrTitle"/>
          </p:nvPr>
        </p:nvSpPr>
        <p:spPr>
          <a:xfrm>
            <a:off x="415611" y="992767"/>
            <a:ext cx="11360700" cy="2736900"/>
          </a:xfrm>
          <a:prstGeom prst="rect">
            <a:avLst/>
          </a:prstGeom>
          <a:noFill/>
          <a:ln>
            <a:noFill/>
          </a:ln>
        </p:spPr>
        <p:txBody>
          <a:bodyPr spcFirstLastPara="1" wrap="square" lIns="0" tIns="0" rIns="0" bIns="0" anchor="b" anchorCtr="0">
            <a:noAutofit/>
          </a:bodyPr>
          <a:lstStyle>
            <a:lvl1pPr lvl="0" algn="ctr">
              <a:lnSpc>
                <a:spcPct val="90000"/>
              </a:lnSpc>
              <a:spcBef>
                <a:spcPts val="0"/>
              </a:spcBef>
              <a:spcAft>
                <a:spcPts val="0"/>
              </a:spcAft>
              <a:buSzPts val="6900"/>
              <a:buNone/>
              <a:defRPr sz="6900"/>
            </a:lvl1pPr>
            <a:lvl2pPr lvl="1" algn="ctr">
              <a:lnSpc>
                <a:spcPct val="90000"/>
              </a:lnSpc>
              <a:spcBef>
                <a:spcPts val="0"/>
              </a:spcBef>
              <a:spcAft>
                <a:spcPts val="0"/>
              </a:spcAft>
              <a:buSzPts val="6900"/>
              <a:buNone/>
              <a:defRPr sz="6900"/>
            </a:lvl2pPr>
            <a:lvl3pPr lvl="2" algn="ctr">
              <a:lnSpc>
                <a:spcPct val="90000"/>
              </a:lnSpc>
              <a:spcBef>
                <a:spcPts val="0"/>
              </a:spcBef>
              <a:spcAft>
                <a:spcPts val="0"/>
              </a:spcAft>
              <a:buSzPts val="6900"/>
              <a:buNone/>
              <a:defRPr sz="6900"/>
            </a:lvl3pPr>
            <a:lvl4pPr lvl="3" algn="ctr">
              <a:lnSpc>
                <a:spcPct val="90000"/>
              </a:lnSpc>
              <a:spcBef>
                <a:spcPts val="0"/>
              </a:spcBef>
              <a:spcAft>
                <a:spcPts val="0"/>
              </a:spcAft>
              <a:buSzPts val="6900"/>
              <a:buNone/>
              <a:defRPr sz="6900"/>
            </a:lvl4pPr>
            <a:lvl5pPr lvl="4" algn="ctr">
              <a:lnSpc>
                <a:spcPct val="90000"/>
              </a:lnSpc>
              <a:spcBef>
                <a:spcPts val="0"/>
              </a:spcBef>
              <a:spcAft>
                <a:spcPts val="0"/>
              </a:spcAft>
              <a:buSzPts val="6900"/>
              <a:buNone/>
              <a:defRPr sz="6900"/>
            </a:lvl5pPr>
            <a:lvl6pPr lvl="5" algn="ctr">
              <a:lnSpc>
                <a:spcPct val="90000"/>
              </a:lnSpc>
              <a:spcBef>
                <a:spcPts val="0"/>
              </a:spcBef>
              <a:spcAft>
                <a:spcPts val="0"/>
              </a:spcAft>
              <a:buSzPts val="6900"/>
              <a:buNone/>
              <a:defRPr sz="6900"/>
            </a:lvl6pPr>
            <a:lvl7pPr lvl="6" algn="ctr">
              <a:lnSpc>
                <a:spcPct val="90000"/>
              </a:lnSpc>
              <a:spcBef>
                <a:spcPts val="0"/>
              </a:spcBef>
              <a:spcAft>
                <a:spcPts val="0"/>
              </a:spcAft>
              <a:buSzPts val="6900"/>
              <a:buNone/>
              <a:defRPr sz="6900"/>
            </a:lvl7pPr>
            <a:lvl8pPr lvl="7" algn="ctr">
              <a:lnSpc>
                <a:spcPct val="90000"/>
              </a:lnSpc>
              <a:spcBef>
                <a:spcPts val="0"/>
              </a:spcBef>
              <a:spcAft>
                <a:spcPts val="0"/>
              </a:spcAft>
              <a:buSzPts val="6900"/>
              <a:buNone/>
              <a:defRPr sz="6900"/>
            </a:lvl8pPr>
            <a:lvl9pPr lvl="8" algn="ctr">
              <a:lnSpc>
                <a:spcPct val="90000"/>
              </a:lnSpc>
              <a:spcBef>
                <a:spcPts val="0"/>
              </a:spcBef>
              <a:spcAft>
                <a:spcPts val="0"/>
              </a:spcAft>
              <a:buSzPts val="6900"/>
              <a:buNone/>
              <a:defRPr sz="6900"/>
            </a:lvl9pPr>
          </a:lstStyle>
          <a:p>
            <a:endParaRPr/>
          </a:p>
        </p:txBody>
      </p:sp>
      <p:sp>
        <p:nvSpPr>
          <p:cNvPr id="458" name="Google Shape;458;p44"/>
          <p:cNvSpPr txBox="1">
            <a:spLocks noGrp="1"/>
          </p:cNvSpPr>
          <p:nvPr>
            <p:ph type="subTitle" idx="1"/>
          </p:nvPr>
        </p:nvSpPr>
        <p:spPr>
          <a:xfrm>
            <a:off x="415600" y="3778833"/>
            <a:ext cx="11360700" cy="10569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SzPts val="3700"/>
              <a:buNone/>
              <a:defRPr sz="3700"/>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459" name="Google Shape;459;p44"/>
          <p:cNvSpPr txBox="1">
            <a:spLocks noGrp="1"/>
          </p:cNvSpPr>
          <p:nvPr>
            <p:ph type="sldNum" idx="12"/>
          </p:nvPr>
        </p:nvSpPr>
        <p:spPr>
          <a:xfrm>
            <a:off x="11296611" y="6217623"/>
            <a:ext cx="731700" cy="5247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1900"/>
              <a:buFont typeface="Arial"/>
              <a:buNone/>
              <a:defRPr sz="1900" b="1" i="0" u="none" strike="noStrike" cap="none">
                <a:solidFill>
                  <a:schemeClr val="lt1"/>
                </a:solidFill>
                <a:latin typeface="IBM Plex Serif"/>
                <a:ea typeface="IBM Plex Serif"/>
                <a:cs typeface="IBM Plex Serif"/>
                <a:sym typeface="IBM Plex Serif"/>
              </a:defRPr>
            </a:lvl1pPr>
            <a:lvl2pPr marL="0" marR="0" lvl="1" indent="0" algn="l">
              <a:lnSpc>
                <a:spcPct val="100000"/>
              </a:lnSpc>
              <a:spcBef>
                <a:spcPts val="0"/>
              </a:spcBef>
              <a:spcAft>
                <a:spcPts val="0"/>
              </a:spcAft>
              <a:buClr>
                <a:srgbClr val="000000"/>
              </a:buClr>
              <a:buSzPts val="1900"/>
              <a:buFont typeface="Arial"/>
              <a:buNone/>
              <a:defRPr sz="1900" b="1" i="0" u="none" strike="noStrike" cap="none">
                <a:solidFill>
                  <a:schemeClr val="lt1"/>
                </a:solidFill>
                <a:latin typeface="IBM Plex Serif"/>
                <a:ea typeface="IBM Plex Serif"/>
                <a:cs typeface="IBM Plex Serif"/>
                <a:sym typeface="IBM Plex Serif"/>
              </a:defRPr>
            </a:lvl2pPr>
            <a:lvl3pPr marL="0" marR="0" lvl="2" indent="0" algn="l">
              <a:lnSpc>
                <a:spcPct val="100000"/>
              </a:lnSpc>
              <a:spcBef>
                <a:spcPts val="0"/>
              </a:spcBef>
              <a:spcAft>
                <a:spcPts val="0"/>
              </a:spcAft>
              <a:buClr>
                <a:srgbClr val="000000"/>
              </a:buClr>
              <a:buSzPts val="1900"/>
              <a:buFont typeface="Arial"/>
              <a:buNone/>
              <a:defRPr sz="1900" b="1" i="0" u="none" strike="noStrike" cap="none">
                <a:solidFill>
                  <a:schemeClr val="lt1"/>
                </a:solidFill>
                <a:latin typeface="IBM Plex Serif"/>
                <a:ea typeface="IBM Plex Serif"/>
                <a:cs typeface="IBM Plex Serif"/>
                <a:sym typeface="IBM Plex Serif"/>
              </a:defRPr>
            </a:lvl3pPr>
            <a:lvl4pPr marL="0" marR="0" lvl="3" indent="0" algn="l">
              <a:lnSpc>
                <a:spcPct val="100000"/>
              </a:lnSpc>
              <a:spcBef>
                <a:spcPts val="0"/>
              </a:spcBef>
              <a:spcAft>
                <a:spcPts val="0"/>
              </a:spcAft>
              <a:buClr>
                <a:srgbClr val="000000"/>
              </a:buClr>
              <a:buSzPts val="1900"/>
              <a:buFont typeface="Arial"/>
              <a:buNone/>
              <a:defRPr sz="1900" b="1" i="0" u="none" strike="noStrike" cap="none">
                <a:solidFill>
                  <a:schemeClr val="lt1"/>
                </a:solidFill>
                <a:latin typeface="IBM Plex Serif"/>
                <a:ea typeface="IBM Plex Serif"/>
                <a:cs typeface="IBM Plex Serif"/>
                <a:sym typeface="IBM Plex Serif"/>
              </a:defRPr>
            </a:lvl4pPr>
            <a:lvl5pPr marL="0" marR="0" lvl="4" indent="0" algn="l">
              <a:lnSpc>
                <a:spcPct val="100000"/>
              </a:lnSpc>
              <a:spcBef>
                <a:spcPts val="0"/>
              </a:spcBef>
              <a:spcAft>
                <a:spcPts val="0"/>
              </a:spcAft>
              <a:buClr>
                <a:srgbClr val="000000"/>
              </a:buClr>
              <a:buSzPts val="1900"/>
              <a:buFont typeface="Arial"/>
              <a:buNone/>
              <a:defRPr sz="1900" b="1" i="0" u="none" strike="noStrike" cap="none">
                <a:solidFill>
                  <a:schemeClr val="lt1"/>
                </a:solidFill>
                <a:latin typeface="IBM Plex Serif"/>
                <a:ea typeface="IBM Plex Serif"/>
                <a:cs typeface="IBM Plex Serif"/>
                <a:sym typeface="IBM Plex Serif"/>
              </a:defRPr>
            </a:lvl5pPr>
            <a:lvl6pPr marL="0" marR="0" lvl="5" indent="0" algn="l">
              <a:lnSpc>
                <a:spcPct val="100000"/>
              </a:lnSpc>
              <a:spcBef>
                <a:spcPts val="0"/>
              </a:spcBef>
              <a:spcAft>
                <a:spcPts val="0"/>
              </a:spcAft>
              <a:buClr>
                <a:srgbClr val="000000"/>
              </a:buClr>
              <a:buSzPts val="1900"/>
              <a:buFont typeface="Arial"/>
              <a:buNone/>
              <a:defRPr sz="1900" b="1" i="0" u="none" strike="noStrike" cap="none">
                <a:solidFill>
                  <a:schemeClr val="lt1"/>
                </a:solidFill>
                <a:latin typeface="IBM Plex Serif"/>
                <a:ea typeface="IBM Plex Serif"/>
                <a:cs typeface="IBM Plex Serif"/>
                <a:sym typeface="IBM Plex Serif"/>
              </a:defRPr>
            </a:lvl6pPr>
            <a:lvl7pPr marL="0" marR="0" lvl="6" indent="0" algn="l">
              <a:lnSpc>
                <a:spcPct val="100000"/>
              </a:lnSpc>
              <a:spcBef>
                <a:spcPts val="0"/>
              </a:spcBef>
              <a:spcAft>
                <a:spcPts val="0"/>
              </a:spcAft>
              <a:buClr>
                <a:srgbClr val="000000"/>
              </a:buClr>
              <a:buSzPts val="1900"/>
              <a:buFont typeface="Arial"/>
              <a:buNone/>
              <a:defRPr sz="1900" b="1" i="0" u="none" strike="noStrike" cap="none">
                <a:solidFill>
                  <a:schemeClr val="lt1"/>
                </a:solidFill>
                <a:latin typeface="IBM Plex Serif"/>
                <a:ea typeface="IBM Plex Serif"/>
                <a:cs typeface="IBM Plex Serif"/>
                <a:sym typeface="IBM Plex Serif"/>
              </a:defRPr>
            </a:lvl7pPr>
            <a:lvl8pPr marL="0" marR="0" lvl="7" indent="0" algn="l">
              <a:lnSpc>
                <a:spcPct val="100000"/>
              </a:lnSpc>
              <a:spcBef>
                <a:spcPts val="0"/>
              </a:spcBef>
              <a:spcAft>
                <a:spcPts val="0"/>
              </a:spcAft>
              <a:buClr>
                <a:srgbClr val="000000"/>
              </a:buClr>
              <a:buSzPts val="1900"/>
              <a:buFont typeface="Arial"/>
              <a:buNone/>
              <a:defRPr sz="1900" b="1" i="0" u="none" strike="noStrike" cap="none">
                <a:solidFill>
                  <a:schemeClr val="lt1"/>
                </a:solidFill>
                <a:latin typeface="IBM Plex Serif"/>
                <a:ea typeface="IBM Plex Serif"/>
                <a:cs typeface="IBM Plex Serif"/>
                <a:sym typeface="IBM Plex Serif"/>
              </a:defRPr>
            </a:lvl8pPr>
            <a:lvl9pPr marL="0" marR="0" lvl="8" indent="0" algn="l">
              <a:lnSpc>
                <a:spcPct val="100000"/>
              </a:lnSpc>
              <a:spcBef>
                <a:spcPts val="0"/>
              </a:spcBef>
              <a:spcAft>
                <a:spcPts val="0"/>
              </a:spcAft>
              <a:buClr>
                <a:srgbClr val="000000"/>
              </a:buClr>
              <a:buSzPts val="1900"/>
              <a:buFont typeface="Arial"/>
              <a:buNone/>
              <a:defRPr sz="1900" b="1" i="0" u="none" strike="noStrike" cap="none">
                <a:solidFill>
                  <a:schemeClr val="lt1"/>
                </a:solidFill>
                <a:latin typeface="IBM Plex Serif"/>
                <a:ea typeface="IBM Plex Serif"/>
                <a:cs typeface="IBM Plex Serif"/>
                <a:sym typeface="IBM Plex Serif"/>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Main point 1 1">
  <p:cSld name="MAIN_POINT_3">
    <p:bg>
      <p:bgPr>
        <a:gradFill>
          <a:gsLst>
            <a:gs pos="0">
              <a:srgbClr val="62CEBE"/>
            </a:gs>
            <a:gs pos="100000">
              <a:srgbClr val="FFFFFF"/>
            </a:gs>
          </a:gsLst>
          <a:lin ang="5400012" scaled="0"/>
        </a:gradFill>
        <a:effectLst/>
      </p:bgPr>
    </p:bg>
    <p:spTree>
      <p:nvGrpSpPr>
        <p:cNvPr id="1" name="Shape 460"/>
        <p:cNvGrpSpPr/>
        <p:nvPr/>
      </p:nvGrpSpPr>
      <p:grpSpPr>
        <a:xfrm>
          <a:off x="0" y="0"/>
          <a:ext cx="0" cy="0"/>
          <a:chOff x="0" y="0"/>
          <a:chExt cx="0" cy="0"/>
        </a:xfrm>
      </p:grpSpPr>
      <p:sp>
        <p:nvSpPr>
          <p:cNvPr id="461" name="Google Shape;461;p45"/>
          <p:cNvSpPr txBox="1">
            <a:spLocks noGrp="1"/>
          </p:cNvSpPr>
          <p:nvPr>
            <p:ph type="title"/>
          </p:nvPr>
        </p:nvSpPr>
        <p:spPr>
          <a:xfrm>
            <a:off x="653667" y="1095800"/>
            <a:ext cx="7730100" cy="5060400"/>
          </a:xfrm>
          <a:prstGeom prst="rect">
            <a:avLst/>
          </a:prstGeom>
          <a:noFill/>
          <a:ln>
            <a:noFill/>
          </a:ln>
          <a:effectLst>
            <a:outerShdw blurRad="57150" dist="19050" dir="5400000" algn="bl" rotWithShape="0">
              <a:srgbClr val="000000">
                <a:alpha val="49800"/>
              </a:srgbClr>
            </a:outerShdw>
          </a:effectLst>
        </p:spPr>
        <p:txBody>
          <a:bodyPr spcFirstLastPara="1" wrap="square" lIns="0" tIns="0" rIns="0" bIns="0" anchor="t" anchorCtr="0">
            <a:noAutofit/>
          </a:bodyPr>
          <a:lstStyle>
            <a:lvl1pPr lvl="0" algn="l">
              <a:lnSpc>
                <a:spcPct val="90000"/>
              </a:lnSpc>
              <a:spcBef>
                <a:spcPts val="0"/>
              </a:spcBef>
              <a:spcAft>
                <a:spcPts val="0"/>
              </a:spcAft>
              <a:buSzPts val="6400"/>
              <a:buNone/>
              <a:defRPr sz="6400"/>
            </a:lvl1pPr>
            <a:lvl2pPr lvl="1" algn="l">
              <a:lnSpc>
                <a:spcPct val="90000"/>
              </a:lnSpc>
              <a:spcBef>
                <a:spcPts val="0"/>
              </a:spcBef>
              <a:spcAft>
                <a:spcPts val="0"/>
              </a:spcAft>
              <a:buSzPts val="6400"/>
              <a:buNone/>
              <a:defRPr sz="6400"/>
            </a:lvl2pPr>
            <a:lvl3pPr lvl="2" algn="l">
              <a:lnSpc>
                <a:spcPct val="90000"/>
              </a:lnSpc>
              <a:spcBef>
                <a:spcPts val="0"/>
              </a:spcBef>
              <a:spcAft>
                <a:spcPts val="0"/>
              </a:spcAft>
              <a:buSzPts val="6400"/>
              <a:buNone/>
              <a:defRPr sz="6400"/>
            </a:lvl3pPr>
            <a:lvl4pPr lvl="3" algn="l">
              <a:lnSpc>
                <a:spcPct val="90000"/>
              </a:lnSpc>
              <a:spcBef>
                <a:spcPts val="0"/>
              </a:spcBef>
              <a:spcAft>
                <a:spcPts val="0"/>
              </a:spcAft>
              <a:buSzPts val="6400"/>
              <a:buNone/>
              <a:defRPr sz="6400"/>
            </a:lvl4pPr>
            <a:lvl5pPr lvl="4" algn="l">
              <a:lnSpc>
                <a:spcPct val="90000"/>
              </a:lnSpc>
              <a:spcBef>
                <a:spcPts val="0"/>
              </a:spcBef>
              <a:spcAft>
                <a:spcPts val="0"/>
              </a:spcAft>
              <a:buSzPts val="6400"/>
              <a:buNone/>
              <a:defRPr sz="6400"/>
            </a:lvl5pPr>
            <a:lvl6pPr lvl="5" algn="l">
              <a:lnSpc>
                <a:spcPct val="90000"/>
              </a:lnSpc>
              <a:spcBef>
                <a:spcPts val="0"/>
              </a:spcBef>
              <a:spcAft>
                <a:spcPts val="0"/>
              </a:spcAft>
              <a:buSzPts val="6400"/>
              <a:buNone/>
              <a:defRPr sz="6400"/>
            </a:lvl6pPr>
            <a:lvl7pPr lvl="6" algn="l">
              <a:lnSpc>
                <a:spcPct val="90000"/>
              </a:lnSpc>
              <a:spcBef>
                <a:spcPts val="0"/>
              </a:spcBef>
              <a:spcAft>
                <a:spcPts val="0"/>
              </a:spcAft>
              <a:buSzPts val="6400"/>
              <a:buNone/>
              <a:defRPr sz="6400"/>
            </a:lvl7pPr>
            <a:lvl8pPr lvl="7" algn="l">
              <a:lnSpc>
                <a:spcPct val="90000"/>
              </a:lnSpc>
              <a:spcBef>
                <a:spcPts val="0"/>
              </a:spcBef>
              <a:spcAft>
                <a:spcPts val="0"/>
              </a:spcAft>
              <a:buSzPts val="6400"/>
              <a:buNone/>
              <a:defRPr sz="6400"/>
            </a:lvl8pPr>
            <a:lvl9pPr lvl="8" algn="l">
              <a:lnSpc>
                <a:spcPct val="90000"/>
              </a:lnSpc>
              <a:spcBef>
                <a:spcPts val="0"/>
              </a:spcBef>
              <a:spcAft>
                <a:spcPts val="0"/>
              </a:spcAft>
              <a:buSzPts val="6400"/>
              <a:buNone/>
              <a:defRPr sz="6400"/>
            </a:lvl9pPr>
          </a:lstStyle>
          <a:p>
            <a:endParaRPr/>
          </a:p>
        </p:txBody>
      </p:sp>
      <p:pic>
        <p:nvPicPr>
          <p:cNvPr id="462" name="Google Shape;462;p45"/>
          <p:cNvPicPr preferRelativeResize="0"/>
          <p:nvPr/>
        </p:nvPicPr>
        <p:blipFill rotWithShape="1">
          <a:blip r:embed="rId2">
            <a:alphaModFix/>
          </a:blip>
          <a:srcRect/>
          <a:stretch/>
        </p:blipFill>
        <p:spPr>
          <a:xfrm>
            <a:off x="680600" y="5602867"/>
            <a:ext cx="3946968" cy="859834"/>
          </a:xfrm>
          <a:prstGeom prst="rect">
            <a:avLst/>
          </a:prstGeom>
          <a:noFill/>
          <a:ln>
            <a:noFill/>
          </a:ln>
          <a:effectLst>
            <a:outerShdw blurRad="57150" dist="19050" dir="5400000" algn="bl" rotWithShape="0">
              <a:srgbClr val="000000">
                <a:alpha val="49800"/>
              </a:srgbClr>
            </a:outerShdw>
          </a:effectLst>
        </p:spPr>
      </p:pic>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63"/>
        <p:cNvGrpSpPr/>
        <p:nvPr/>
      </p:nvGrpSpPr>
      <p:grpSpPr>
        <a:xfrm>
          <a:off x="0" y="0"/>
          <a:ext cx="0" cy="0"/>
          <a:chOff x="0" y="0"/>
          <a:chExt cx="0" cy="0"/>
        </a:xfrm>
      </p:grpSpPr>
      <p:sp>
        <p:nvSpPr>
          <p:cNvPr id="464" name="Google Shape;464;p46"/>
          <p:cNvSpPr/>
          <p:nvPr/>
        </p:nvSpPr>
        <p:spPr>
          <a:xfrm>
            <a:off x="6096000" y="-233"/>
            <a:ext cx="6096000" cy="6858000"/>
          </a:xfrm>
          <a:prstGeom prst="rect">
            <a:avLst/>
          </a:prstGeom>
          <a:solidFill>
            <a:srgbClr val="6D023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cxnSp>
        <p:nvCxnSpPr>
          <p:cNvPr id="465" name="Google Shape;465;p46"/>
          <p:cNvCxnSpPr/>
          <p:nvPr/>
        </p:nvCxnSpPr>
        <p:spPr>
          <a:xfrm>
            <a:off x="6706233" y="5994000"/>
            <a:ext cx="624300" cy="0"/>
          </a:xfrm>
          <a:prstGeom prst="straightConnector1">
            <a:avLst/>
          </a:prstGeom>
          <a:noFill/>
          <a:ln w="19050" cap="flat" cmpd="sng">
            <a:solidFill>
              <a:schemeClr val="lt1"/>
            </a:solidFill>
            <a:prstDash val="solid"/>
            <a:round/>
            <a:headEnd type="none" w="sm" len="sm"/>
            <a:tailEnd type="none" w="sm" len="sm"/>
          </a:ln>
        </p:spPr>
      </p:cxnSp>
      <p:sp>
        <p:nvSpPr>
          <p:cNvPr id="466" name="Google Shape;466;p46"/>
          <p:cNvSpPr txBox="1">
            <a:spLocks noGrp="1"/>
          </p:cNvSpPr>
          <p:nvPr>
            <p:ph type="title"/>
          </p:nvPr>
        </p:nvSpPr>
        <p:spPr>
          <a:xfrm>
            <a:off x="354000" y="1534800"/>
            <a:ext cx="5393700" cy="2085900"/>
          </a:xfrm>
          <a:prstGeom prst="rect">
            <a:avLst/>
          </a:prstGeom>
          <a:noFill/>
          <a:ln>
            <a:noFill/>
          </a:ln>
        </p:spPr>
        <p:txBody>
          <a:bodyPr spcFirstLastPara="1" wrap="square" lIns="0" tIns="0" rIns="0" bIns="0" anchor="b" anchorCtr="0">
            <a:noAutofit/>
          </a:bodyPr>
          <a:lstStyle>
            <a:lvl1pPr lvl="0" algn="ctr">
              <a:lnSpc>
                <a:spcPct val="90000"/>
              </a:lnSpc>
              <a:spcBef>
                <a:spcPts val="0"/>
              </a:spcBef>
              <a:spcAft>
                <a:spcPts val="0"/>
              </a:spcAft>
              <a:buSzPts val="5600"/>
              <a:buNone/>
              <a:defRPr sz="5600"/>
            </a:lvl1pPr>
            <a:lvl2pPr lvl="1" algn="ctr">
              <a:lnSpc>
                <a:spcPct val="90000"/>
              </a:lnSpc>
              <a:spcBef>
                <a:spcPts val="0"/>
              </a:spcBef>
              <a:spcAft>
                <a:spcPts val="0"/>
              </a:spcAft>
              <a:buSzPts val="5600"/>
              <a:buNone/>
              <a:defRPr sz="5600"/>
            </a:lvl2pPr>
            <a:lvl3pPr lvl="2" algn="ctr">
              <a:lnSpc>
                <a:spcPct val="90000"/>
              </a:lnSpc>
              <a:spcBef>
                <a:spcPts val="0"/>
              </a:spcBef>
              <a:spcAft>
                <a:spcPts val="0"/>
              </a:spcAft>
              <a:buSzPts val="5600"/>
              <a:buNone/>
              <a:defRPr sz="5600"/>
            </a:lvl3pPr>
            <a:lvl4pPr lvl="3" algn="ctr">
              <a:lnSpc>
                <a:spcPct val="90000"/>
              </a:lnSpc>
              <a:spcBef>
                <a:spcPts val="0"/>
              </a:spcBef>
              <a:spcAft>
                <a:spcPts val="0"/>
              </a:spcAft>
              <a:buSzPts val="5600"/>
              <a:buNone/>
              <a:defRPr sz="5600"/>
            </a:lvl4pPr>
            <a:lvl5pPr lvl="4" algn="ctr">
              <a:lnSpc>
                <a:spcPct val="90000"/>
              </a:lnSpc>
              <a:spcBef>
                <a:spcPts val="0"/>
              </a:spcBef>
              <a:spcAft>
                <a:spcPts val="0"/>
              </a:spcAft>
              <a:buSzPts val="5600"/>
              <a:buNone/>
              <a:defRPr sz="5600"/>
            </a:lvl5pPr>
            <a:lvl6pPr lvl="5" algn="ctr">
              <a:lnSpc>
                <a:spcPct val="90000"/>
              </a:lnSpc>
              <a:spcBef>
                <a:spcPts val="0"/>
              </a:spcBef>
              <a:spcAft>
                <a:spcPts val="0"/>
              </a:spcAft>
              <a:buSzPts val="5600"/>
              <a:buNone/>
              <a:defRPr sz="5600"/>
            </a:lvl6pPr>
            <a:lvl7pPr lvl="6" algn="ctr">
              <a:lnSpc>
                <a:spcPct val="90000"/>
              </a:lnSpc>
              <a:spcBef>
                <a:spcPts val="0"/>
              </a:spcBef>
              <a:spcAft>
                <a:spcPts val="0"/>
              </a:spcAft>
              <a:buSzPts val="5600"/>
              <a:buNone/>
              <a:defRPr sz="5600"/>
            </a:lvl7pPr>
            <a:lvl8pPr lvl="7" algn="ctr">
              <a:lnSpc>
                <a:spcPct val="90000"/>
              </a:lnSpc>
              <a:spcBef>
                <a:spcPts val="0"/>
              </a:spcBef>
              <a:spcAft>
                <a:spcPts val="0"/>
              </a:spcAft>
              <a:buSzPts val="5600"/>
              <a:buNone/>
              <a:defRPr sz="5600"/>
            </a:lvl8pPr>
            <a:lvl9pPr lvl="8" algn="ctr">
              <a:lnSpc>
                <a:spcPct val="90000"/>
              </a:lnSpc>
              <a:spcBef>
                <a:spcPts val="0"/>
              </a:spcBef>
              <a:spcAft>
                <a:spcPts val="0"/>
              </a:spcAft>
              <a:buSzPts val="5600"/>
              <a:buNone/>
              <a:defRPr sz="5600"/>
            </a:lvl9pPr>
          </a:lstStyle>
          <a:p>
            <a:endParaRPr/>
          </a:p>
        </p:txBody>
      </p:sp>
      <p:sp>
        <p:nvSpPr>
          <p:cNvPr id="467" name="Google Shape;467;p46"/>
          <p:cNvSpPr txBox="1">
            <a:spLocks noGrp="1"/>
          </p:cNvSpPr>
          <p:nvPr>
            <p:ph type="subTitle" idx="1"/>
          </p:nvPr>
        </p:nvSpPr>
        <p:spPr>
          <a:xfrm>
            <a:off x="354000" y="3692001"/>
            <a:ext cx="5393700" cy="16923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468" name="Google Shape;468;p46"/>
          <p:cNvSpPr txBox="1">
            <a:spLocks noGrp="1"/>
          </p:cNvSpPr>
          <p:nvPr>
            <p:ph type="body" idx="2"/>
          </p:nvPr>
        </p:nvSpPr>
        <p:spPr>
          <a:xfrm>
            <a:off x="6586000" y="965600"/>
            <a:ext cx="5115900" cy="4926900"/>
          </a:xfrm>
          <a:prstGeom prst="rect">
            <a:avLst/>
          </a:prstGeom>
          <a:noFill/>
          <a:ln>
            <a:noFill/>
          </a:ln>
        </p:spPr>
        <p:txBody>
          <a:bodyPr spcFirstLastPara="1" wrap="square" lIns="0" tIns="0" rIns="0" bIns="0" anchor="ctr" anchorCtr="0">
            <a:noAutofit/>
          </a:bodyPr>
          <a:lstStyle>
            <a:lvl1pPr marL="457200" lvl="0" indent="-431800" algn="l">
              <a:lnSpc>
                <a:spcPct val="100000"/>
              </a:lnSpc>
              <a:spcBef>
                <a:spcPts val="0"/>
              </a:spcBef>
              <a:spcAft>
                <a:spcPts val="0"/>
              </a:spcAft>
              <a:buClr>
                <a:schemeClr val="lt1"/>
              </a:buClr>
              <a:buSzPts val="3200"/>
              <a:buChar char="▸"/>
              <a:defRPr>
                <a:solidFill>
                  <a:schemeClr val="lt1"/>
                </a:solidFill>
              </a:defRPr>
            </a:lvl1pPr>
            <a:lvl2pPr marL="914400" lvl="1" indent="-431800" algn="l">
              <a:lnSpc>
                <a:spcPct val="100000"/>
              </a:lnSpc>
              <a:spcBef>
                <a:spcPts val="800"/>
              </a:spcBef>
              <a:spcAft>
                <a:spcPts val="0"/>
              </a:spcAft>
              <a:buClr>
                <a:schemeClr val="lt1"/>
              </a:buClr>
              <a:buSzPts val="3200"/>
              <a:buChar char="▹"/>
              <a:defRPr>
                <a:solidFill>
                  <a:schemeClr val="lt1"/>
                </a:solidFill>
              </a:defRPr>
            </a:lvl2pPr>
            <a:lvl3pPr marL="1371600" lvl="2" indent="-431800" algn="l">
              <a:lnSpc>
                <a:spcPct val="100000"/>
              </a:lnSpc>
              <a:spcBef>
                <a:spcPts val="800"/>
              </a:spcBef>
              <a:spcAft>
                <a:spcPts val="0"/>
              </a:spcAft>
              <a:buClr>
                <a:schemeClr val="lt1"/>
              </a:buClr>
              <a:buSzPts val="3200"/>
              <a:buChar char="■"/>
              <a:defRPr>
                <a:solidFill>
                  <a:schemeClr val="lt1"/>
                </a:solidFill>
              </a:defRPr>
            </a:lvl3pPr>
            <a:lvl4pPr marL="1828800" lvl="3" indent="-431800" algn="l">
              <a:lnSpc>
                <a:spcPct val="100000"/>
              </a:lnSpc>
              <a:spcBef>
                <a:spcPts val="800"/>
              </a:spcBef>
              <a:spcAft>
                <a:spcPts val="0"/>
              </a:spcAft>
              <a:buClr>
                <a:schemeClr val="lt1"/>
              </a:buClr>
              <a:buSzPts val="3200"/>
              <a:buChar char="●"/>
              <a:defRPr>
                <a:solidFill>
                  <a:schemeClr val="lt1"/>
                </a:solidFill>
              </a:defRPr>
            </a:lvl4pPr>
            <a:lvl5pPr marL="2286000" lvl="4" indent="-431800" algn="l">
              <a:lnSpc>
                <a:spcPct val="100000"/>
              </a:lnSpc>
              <a:spcBef>
                <a:spcPts val="800"/>
              </a:spcBef>
              <a:spcAft>
                <a:spcPts val="0"/>
              </a:spcAft>
              <a:buClr>
                <a:schemeClr val="lt1"/>
              </a:buClr>
              <a:buSzPts val="3200"/>
              <a:buChar char="○"/>
              <a:defRPr>
                <a:solidFill>
                  <a:schemeClr val="lt1"/>
                </a:solidFill>
              </a:defRPr>
            </a:lvl5pPr>
            <a:lvl6pPr marL="2743200" lvl="5" indent="-431800" algn="l">
              <a:lnSpc>
                <a:spcPct val="100000"/>
              </a:lnSpc>
              <a:spcBef>
                <a:spcPts val="800"/>
              </a:spcBef>
              <a:spcAft>
                <a:spcPts val="0"/>
              </a:spcAft>
              <a:buClr>
                <a:schemeClr val="lt1"/>
              </a:buClr>
              <a:buSzPts val="3200"/>
              <a:buChar char="■"/>
              <a:defRPr>
                <a:solidFill>
                  <a:schemeClr val="lt1"/>
                </a:solidFill>
              </a:defRPr>
            </a:lvl6pPr>
            <a:lvl7pPr marL="3200400" lvl="6" indent="-431800" algn="l">
              <a:lnSpc>
                <a:spcPct val="100000"/>
              </a:lnSpc>
              <a:spcBef>
                <a:spcPts val="800"/>
              </a:spcBef>
              <a:spcAft>
                <a:spcPts val="0"/>
              </a:spcAft>
              <a:buClr>
                <a:schemeClr val="lt1"/>
              </a:buClr>
              <a:buSzPts val="3200"/>
              <a:buChar char="●"/>
              <a:defRPr>
                <a:solidFill>
                  <a:schemeClr val="lt1"/>
                </a:solidFill>
              </a:defRPr>
            </a:lvl7pPr>
            <a:lvl8pPr marL="3657600" lvl="7" indent="-431800" algn="l">
              <a:lnSpc>
                <a:spcPct val="100000"/>
              </a:lnSpc>
              <a:spcBef>
                <a:spcPts val="800"/>
              </a:spcBef>
              <a:spcAft>
                <a:spcPts val="0"/>
              </a:spcAft>
              <a:buClr>
                <a:schemeClr val="lt1"/>
              </a:buClr>
              <a:buSzPts val="3200"/>
              <a:buChar char="○"/>
              <a:defRPr>
                <a:solidFill>
                  <a:schemeClr val="lt1"/>
                </a:solidFill>
              </a:defRPr>
            </a:lvl8pPr>
            <a:lvl9pPr marL="4114800" lvl="8" indent="-431800" algn="l">
              <a:lnSpc>
                <a:spcPct val="100000"/>
              </a:lnSpc>
              <a:spcBef>
                <a:spcPts val="800"/>
              </a:spcBef>
              <a:spcAft>
                <a:spcPts val="800"/>
              </a:spcAft>
              <a:buClr>
                <a:schemeClr val="lt1"/>
              </a:buClr>
              <a:buSzPts val="3200"/>
              <a:buChar char="■"/>
              <a:defRPr>
                <a:solidFill>
                  <a:schemeClr val="lt1"/>
                </a:solidFill>
              </a:defRPr>
            </a:lvl9pPr>
          </a:lstStyle>
          <a:p>
            <a:endParaRPr/>
          </a:p>
        </p:txBody>
      </p:sp>
      <p:sp>
        <p:nvSpPr>
          <p:cNvPr id="469" name="Google Shape;469;p46"/>
          <p:cNvSpPr txBox="1">
            <a:spLocks noGrp="1"/>
          </p:cNvSpPr>
          <p:nvPr>
            <p:ph type="sldNum" idx="12"/>
          </p:nvPr>
        </p:nvSpPr>
        <p:spPr>
          <a:xfrm>
            <a:off x="11280575" y="6201587"/>
            <a:ext cx="731700" cy="5247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1900"/>
              <a:buFont typeface="Arial"/>
              <a:buNone/>
              <a:defRPr sz="1900" b="1" i="0" u="none" strike="noStrike" cap="none">
                <a:solidFill>
                  <a:schemeClr val="lt1"/>
                </a:solidFill>
                <a:latin typeface="IBM Plex Serif"/>
                <a:ea typeface="IBM Plex Serif"/>
                <a:cs typeface="IBM Plex Serif"/>
                <a:sym typeface="IBM Plex Serif"/>
              </a:defRPr>
            </a:lvl1pPr>
            <a:lvl2pPr marL="0" marR="0" lvl="1" indent="0" algn="l">
              <a:lnSpc>
                <a:spcPct val="100000"/>
              </a:lnSpc>
              <a:spcBef>
                <a:spcPts val="0"/>
              </a:spcBef>
              <a:spcAft>
                <a:spcPts val="0"/>
              </a:spcAft>
              <a:buClr>
                <a:srgbClr val="000000"/>
              </a:buClr>
              <a:buSzPts val="1900"/>
              <a:buFont typeface="Arial"/>
              <a:buNone/>
              <a:defRPr sz="1900" b="1" i="0" u="none" strike="noStrike" cap="none">
                <a:solidFill>
                  <a:schemeClr val="lt1"/>
                </a:solidFill>
                <a:latin typeface="IBM Plex Serif"/>
                <a:ea typeface="IBM Plex Serif"/>
                <a:cs typeface="IBM Plex Serif"/>
                <a:sym typeface="IBM Plex Serif"/>
              </a:defRPr>
            </a:lvl2pPr>
            <a:lvl3pPr marL="0" marR="0" lvl="2" indent="0" algn="l">
              <a:lnSpc>
                <a:spcPct val="100000"/>
              </a:lnSpc>
              <a:spcBef>
                <a:spcPts val="0"/>
              </a:spcBef>
              <a:spcAft>
                <a:spcPts val="0"/>
              </a:spcAft>
              <a:buClr>
                <a:srgbClr val="000000"/>
              </a:buClr>
              <a:buSzPts val="1900"/>
              <a:buFont typeface="Arial"/>
              <a:buNone/>
              <a:defRPr sz="1900" b="1" i="0" u="none" strike="noStrike" cap="none">
                <a:solidFill>
                  <a:schemeClr val="lt1"/>
                </a:solidFill>
                <a:latin typeface="IBM Plex Serif"/>
                <a:ea typeface="IBM Plex Serif"/>
                <a:cs typeface="IBM Plex Serif"/>
                <a:sym typeface="IBM Plex Serif"/>
              </a:defRPr>
            </a:lvl3pPr>
            <a:lvl4pPr marL="0" marR="0" lvl="3" indent="0" algn="l">
              <a:lnSpc>
                <a:spcPct val="100000"/>
              </a:lnSpc>
              <a:spcBef>
                <a:spcPts val="0"/>
              </a:spcBef>
              <a:spcAft>
                <a:spcPts val="0"/>
              </a:spcAft>
              <a:buClr>
                <a:srgbClr val="000000"/>
              </a:buClr>
              <a:buSzPts val="1900"/>
              <a:buFont typeface="Arial"/>
              <a:buNone/>
              <a:defRPr sz="1900" b="1" i="0" u="none" strike="noStrike" cap="none">
                <a:solidFill>
                  <a:schemeClr val="lt1"/>
                </a:solidFill>
                <a:latin typeface="IBM Plex Serif"/>
                <a:ea typeface="IBM Plex Serif"/>
                <a:cs typeface="IBM Plex Serif"/>
                <a:sym typeface="IBM Plex Serif"/>
              </a:defRPr>
            </a:lvl4pPr>
            <a:lvl5pPr marL="0" marR="0" lvl="4" indent="0" algn="l">
              <a:lnSpc>
                <a:spcPct val="100000"/>
              </a:lnSpc>
              <a:spcBef>
                <a:spcPts val="0"/>
              </a:spcBef>
              <a:spcAft>
                <a:spcPts val="0"/>
              </a:spcAft>
              <a:buClr>
                <a:srgbClr val="000000"/>
              </a:buClr>
              <a:buSzPts val="1900"/>
              <a:buFont typeface="Arial"/>
              <a:buNone/>
              <a:defRPr sz="1900" b="1" i="0" u="none" strike="noStrike" cap="none">
                <a:solidFill>
                  <a:schemeClr val="lt1"/>
                </a:solidFill>
                <a:latin typeface="IBM Plex Serif"/>
                <a:ea typeface="IBM Plex Serif"/>
                <a:cs typeface="IBM Plex Serif"/>
                <a:sym typeface="IBM Plex Serif"/>
              </a:defRPr>
            </a:lvl5pPr>
            <a:lvl6pPr marL="0" marR="0" lvl="5" indent="0" algn="l">
              <a:lnSpc>
                <a:spcPct val="100000"/>
              </a:lnSpc>
              <a:spcBef>
                <a:spcPts val="0"/>
              </a:spcBef>
              <a:spcAft>
                <a:spcPts val="0"/>
              </a:spcAft>
              <a:buClr>
                <a:srgbClr val="000000"/>
              </a:buClr>
              <a:buSzPts val="1900"/>
              <a:buFont typeface="Arial"/>
              <a:buNone/>
              <a:defRPr sz="1900" b="1" i="0" u="none" strike="noStrike" cap="none">
                <a:solidFill>
                  <a:schemeClr val="lt1"/>
                </a:solidFill>
                <a:latin typeface="IBM Plex Serif"/>
                <a:ea typeface="IBM Plex Serif"/>
                <a:cs typeface="IBM Plex Serif"/>
                <a:sym typeface="IBM Plex Serif"/>
              </a:defRPr>
            </a:lvl6pPr>
            <a:lvl7pPr marL="0" marR="0" lvl="6" indent="0" algn="l">
              <a:lnSpc>
                <a:spcPct val="100000"/>
              </a:lnSpc>
              <a:spcBef>
                <a:spcPts val="0"/>
              </a:spcBef>
              <a:spcAft>
                <a:spcPts val="0"/>
              </a:spcAft>
              <a:buClr>
                <a:srgbClr val="000000"/>
              </a:buClr>
              <a:buSzPts val="1900"/>
              <a:buFont typeface="Arial"/>
              <a:buNone/>
              <a:defRPr sz="1900" b="1" i="0" u="none" strike="noStrike" cap="none">
                <a:solidFill>
                  <a:schemeClr val="lt1"/>
                </a:solidFill>
                <a:latin typeface="IBM Plex Serif"/>
                <a:ea typeface="IBM Plex Serif"/>
                <a:cs typeface="IBM Plex Serif"/>
                <a:sym typeface="IBM Plex Serif"/>
              </a:defRPr>
            </a:lvl7pPr>
            <a:lvl8pPr marL="0" marR="0" lvl="7" indent="0" algn="l">
              <a:lnSpc>
                <a:spcPct val="100000"/>
              </a:lnSpc>
              <a:spcBef>
                <a:spcPts val="0"/>
              </a:spcBef>
              <a:spcAft>
                <a:spcPts val="0"/>
              </a:spcAft>
              <a:buClr>
                <a:srgbClr val="000000"/>
              </a:buClr>
              <a:buSzPts val="1900"/>
              <a:buFont typeface="Arial"/>
              <a:buNone/>
              <a:defRPr sz="1900" b="1" i="0" u="none" strike="noStrike" cap="none">
                <a:solidFill>
                  <a:schemeClr val="lt1"/>
                </a:solidFill>
                <a:latin typeface="IBM Plex Serif"/>
                <a:ea typeface="IBM Plex Serif"/>
                <a:cs typeface="IBM Plex Serif"/>
                <a:sym typeface="IBM Plex Serif"/>
              </a:defRPr>
            </a:lvl8pPr>
            <a:lvl9pPr marL="0" marR="0" lvl="8" indent="0" algn="l">
              <a:lnSpc>
                <a:spcPct val="100000"/>
              </a:lnSpc>
              <a:spcBef>
                <a:spcPts val="0"/>
              </a:spcBef>
              <a:spcAft>
                <a:spcPts val="0"/>
              </a:spcAft>
              <a:buClr>
                <a:srgbClr val="000000"/>
              </a:buClr>
              <a:buSzPts val="1900"/>
              <a:buFont typeface="Arial"/>
              <a:buNone/>
              <a:defRPr sz="1900" b="1" i="0" u="none" strike="noStrike" cap="none">
                <a:solidFill>
                  <a:schemeClr val="lt1"/>
                </a:solidFill>
                <a:latin typeface="IBM Plex Serif"/>
                <a:ea typeface="IBM Plex Serif"/>
                <a:cs typeface="IBM Plex Serif"/>
                <a:sym typeface="IBM Plex Serif"/>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_5">
  <p:cSld name="TITLE_5">
    <p:spTree>
      <p:nvGrpSpPr>
        <p:cNvPr id="1" name="Shape 470"/>
        <p:cNvGrpSpPr/>
        <p:nvPr/>
      </p:nvGrpSpPr>
      <p:grpSpPr>
        <a:xfrm>
          <a:off x="0" y="0"/>
          <a:ext cx="0" cy="0"/>
          <a:chOff x="0" y="0"/>
          <a:chExt cx="0" cy="0"/>
        </a:xfrm>
      </p:grpSpPr>
      <p:sp>
        <p:nvSpPr>
          <p:cNvPr id="471" name="Google Shape;471;p47"/>
          <p:cNvSpPr txBox="1">
            <a:spLocks noGrp="1"/>
          </p:cNvSpPr>
          <p:nvPr>
            <p:ph type="ctrTitle"/>
          </p:nvPr>
        </p:nvSpPr>
        <p:spPr>
          <a:xfrm>
            <a:off x="415611" y="992767"/>
            <a:ext cx="11360700" cy="2736900"/>
          </a:xfrm>
          <a:prstGeom prst="rect">
            <a:avLst/>
          </a:prstGeom>
          <a:noFill/>
          <a:ln>
            <a:noFill/>
          </a:ln>
        </p:spPr>
        <p:txBody>
          <a:bodyPr spcFirstLastPara="1" wrap="square" lIns="0" tIns="0" rIns="0" bIns="0" anchor="b" anchorCtr="0">
            <a:noAutofit/>
          </a:bodyPr>
          <a:lstStyle>
            <a:lvl1pPr lvl="0" algn="ctr">
              <a:lnSpc>
                <a:spcPct val="90000"/>
              </a:lnSpc>
              <a:spcBef>
                <a:spcPts val="0"/>
              </a:spcBef>
              <a:spcAft>
                <a:spcPts val="0"/>
              </a:spcAft>
              <a:buSzPts val="6900"/>
              <a:buNone/>
              <a:defRPr sz="6900"/>
            </a:lvl1pPr>
            <a:lvl2pPr lvl="1" algn="ctr">
              <a:lnSpc>
                <a:spcPct val="90000"/>
              </a:lnSpc>
              <a:spcBef>
                <a:spcPts val="0"/>
              </a:spcBef>
              <a:spcAft>
                <a:spcPts val="0"/>
              </a:spcAft>
              <a:buSzPts val="6900"/>
              <a:buNone/>
              <a:defRPr sz="6900"/>
            </a:lvl2pPr>
            <a:lvl3pPr lvl="2" algn="ctr">
              <a:lnSpc>
                <a:spcPct val="90000"/>
              </a:lnSpc>
              <a:spcBef>
                <a:spcPts val="0"/>
              </a:spcBef>
              <a:spcAft>
                <a:spcPts val="0"/>
              </a:spcAft>
              <a:buSzPts val="6900"/>
              <a:buNone/>
              <a:defRPr sz="6900"/>
            </a:lvl3pPr>
            <a:lvl4pPr lvl="3" algn="ctr">
              <a:lnSpc>
                <a:spcPct val="90000"/>
              </a:lnSpc>
              <a:spcBef>
                <a:spcPts val="0"/>
              </a:spcBef>
              <a:spcAft>
                <a:spcPts val="0"/>
              </a:spcAft>
              <a:buSzPts val="6900"/>
              <a:buNone/>
              <a:defRPr sz="6900"/>
            </a:lvl4pPr>
            <a:lvl5pPr lvl="4" algn="ctr">
              <a:lnSpc>
                <a:spcPct val="90000"/>
              </a:lnSpc>
              <a:spcBef>
                <a:spcPts val="0"/>
              </a:spcBef>
              <a:spcAft>
                <a:spcPts val="0"/>
              </a:spcAft>
              <a:buSzPts val="6900"/>
              <a:buNone/>
              <a:defRPr sz="6900"/>
            </a:lvl5pPr>
            <a:lvl6pPr lvl="5" algn="ctr">
              <a:lnSpc>
                <a:spcPct val="90000"/>
              </a:lnSpc>
              <a:spcBef>
                <a:spcPts val="0"/>
              </a:spcBef>
              <a:spcAft>
                <a:spcPts val="0"/>
              </a:spcAft>
              <a:buSzPts val="6900"/>
              <a:buNone/>
              <a:defRPr sz="6900"/>
            </a:lvl6pPr>
            <a:lvl7pPr lvl="6" algn="ctr">
              <a:lnSpc>
                <a:spcPct val="90000"/>
              </a:lnSpc>
              <a:spcBef>
                <a:spcPts val="0"/>
              </a:spcBef>
              <a:spcAft>
                <a:spcPts val="0"/>
              </a:spcAft>
              <a:buSzPts val="6900"/>
              <a:buNone/>
              <a:defRPr sz="6900"/>
            </a:lvl7pPr>
            <a:lvl8pPr lvl="7" algn="ctr">
              <a:lnSpc>
                <a:spcPct val="90000"/>
              </a:lnSpc>
              <a:spcBef>
                <a:spcPts val="0"/>
              </a:spcBef>
              <a:spcAft>
                <a:spcPts val="0"/>
              </a:spcAft>
              <a:buSzPts val="6900"/>
              <a:buNone/>
              <a:defRPr sz="6900"/>
            </a:lvl8pPr>
            <a:lvl9pPr lvl="8" algn="ctr">
              <a:lnSpc>
                <a:spcPct val="90000"/>
              </a:lnSpc>
              <a:spcBef>
                <a:spcPts val="0"/>
              </a:spcBef>
              <a:spcAft>
                <a:spcPts val="0"/>
              </a:spcAft>
              <a:buSzPts val="6900"/>
              <a:buNone/>
              <a:defRPr sz="6900"/>
            </a:lvl9pPr>
          </a:lstStyle>
          <a:p>
            <a:endParaRPr/>
          </a:p>
        </p:txBody>
      </p:sp>
      <p:sp>
        <p:nvSpPr>
          <p:cNvPr id="472" name="Google Shape;472;p47"/>
          <p:cNvSpPr txBox="1">
            <a:spLocks noGrp="1"/>
          </p:cNvSpPr>
          <p:nvPr>
            <p:ph type="subTitle" idx="1"/>
          </p:nvPr>
        </p:nvSpPr>
        <p:spPr>
          <a:xfrm>
            <a:off x="415600" y="3778833"/>
            <a:ext cx="11360700" cy="10569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SzPts val="3700"/>
              <a:buNone/>
              <a:defRPr sz="3700"/>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473" name="Google Shape;473;p47"/>
          <p:cNvSpPr txBox="1">
            <a:spLocks noGrp="1"/>
          </p:cNvSpPr>
          <p:nvPr>
            <p:ph type="sldNum" idx="12"/>
          </p:nvPr>
        </p:nvSpPr>
        <p:spPr>
          <a:xfrm>
            <a:off x="11296611" y="6217623"/>
            <a:ext cx="731700" cy="5247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1900"/>
              <a:buFont typeface="Arial"/>
              <a:buNone/>
              <a:defRPr sz="1900" b="1" i="0" u="none" strike="noStrike" cap="none">
                <a:solidFill>
                  <a:schemeClr val="lt1"/>
                </a:solidFill>
                <a:latin typeface="IBM Plex Serif"/>
                <a:ea typeface="IBM Plex Serif"/>
                <a:cs typeface="IBM Plex Serif"/>
                <a:sym typeface="IBM Plex Serif"/>
              </a:defRPr>
            </a:lvl1pPr>
            <a:lvl2pPr marL="0" marR="0" lvl="1" indent="0" algn="l">
              <a:lnSpc>
                <a:spcPct val="100000"/>
              </a:lnSpc>
              <a:spcBef>
                <a:spcPts val="0"/>
              </a:spcBef>
              <a:spcAft>
                <a:spcPts val="0"/>
              </a:spcAft>
              <a:buClr>
                <a:srgbClr val="000000"/>
              </a:buClr>
              <a:buSzPts val="1900"/>
              <a:buFont typeface="Arial"/>
              <a:buNone/>
              <a:defRPr sz="1900" b="1" i="0" u="none" strike="noStrike" cap="none">
                <a:solidFill>
                  <a:schemeClr val="lt1"/>
                </a:solidFill>
                <a:latin typeface="IBM Plex Serif"/>
                <a:ea typeface="IBM Plex Serif"/>
                <a:cs typeface="IBM Plex Serif"/>
                <a:sym typeface="IBM Plex Serif"/>
              </a:defRPr>
            </a:lvl2pPr>
            <a:lvl3pPr marL="0" marR="0" lvl="2" indent="0" algn="l">
              <a:lnSpc>
                <a:spcPct val="100000"/>
              </a:lnSpc>
              <a:spcBef>
                <a:spcPts val="0"/>
              </a:spcBef>
              <a:spcAft>
                <a:spcPts val="0"/>
              </a:spcAft>
              <a:buClr>
                <a:srgbClr val="000000"/>
              </a:buClr>
              <a:buSzPts val="1900"/>
              <a:buFont typeface="Arial"/>
              <a:buNone/>
              <a:defRPr sz="1900" b="1" i="0" u="none" strike="noStrike" cap="none">
                <a:solidFill>
                  <a:schemeClr val="lt1"/>
                </a:solidFill>
                <a:latin typeface="IBM Plex Serif"/>
                <a:ea typeface="IBM Plex Serif"/>
                <a:cs typeface="IBM Plex Serif"/>
                <a:sym typeface="IBM Plex Serif"/>
              </a:defRPr>
            </a:lvl3pPr>
            <a:lvl4pPr marL="0" marR="0" lvl="3" indent="0" algn="l">
              <a:lnSpc>
                <a:spcPct val="100000"/>
              </a:lnSpc>
              <a:spcBef>
                <a:spcPts val="0"/>
              </a:spcBef>
              <a:spcAft>
                <a:spcPts val="0"/>
              </a:spcAft>
              <a:buClr>
                <a:srgbClr val="000000"/>
              </a:buClr>
              <a:buSzPts val="1900"/>
              <a:buFont typeface="Arial"/>
              <a:buNone/>
              <a:defRPr sz="1900" b="1" i="0" u="none" strike="noStrike" cap="none">
                <a:solidFill>
                  <a:schemeClr val="lt1"/>
                </a:solidFill>
                <a:latin typeface="IBM Plex Serif"/>
                <a:ea typeface="IBM Plex Serif"/>
                <a:cs typeface="IBM Plex Serif"/>
                <a:sym typeface="IBM Plex Serif"/>
              </a:defRPr>
            </a:lvl4pPr>
            <a:lvl5pPr marL="0" marR="0" lvl="4" indent="0" algn="l">
              <a:lnSpc>
                <a:spcPct val="100000"/>
              </a:lnSpc>
              <a:spcBef>
                <a:spcPts val="0"/>
              </a:spcBef>
              <a:spcAft>
                <a:spcPts val="0"/>
              </a:spcAft>
              <a:buClr>
                <a:srgbClr val="000000"/>
              </a:buClr>
              <a:buSzPts val="1900"/>
              <a:buFont typeface="Arial"/>
              <a:buNone/>
              <a:defRPr sz="1900" b="1" i="0" u="none" strike="noStrike" cap="none">
                <a:solidFill>
                  <a:schemeClr val="lt1"/>
                </a:solidFill>
                <a:latin typeface="IBM Plex Serif"/>
                <a:ea typeface="IBM Plex Serif"/>
                <a:cs typeface="IBM Plex Serif"/>
                <a:sym typeface="IBM Plex Serif"/>
              </a:defRPr>
            </a:lvl5pPr>
            <a:lvl6pPr marL="0" marR="0" lvl="5" indent="0" algn="l">
              <a:lnSpc>
                <a:spcPct val="100000"/>
              </a:lnSpc>
              <a:spcBef>
                <a:spcPts val="0"/>
              </a:spcBef>
              <a:spcAft>
                <a:spcPts val="0"/>
              </a:spcAft>
              <a:buClr>
                <a:srgbClr val="000000"/>
              </a:buClr>
              <a:buSzPts val="1900"/>
              <a:buFont typeface="Arial"/>
              <a:buNone/>
              <a:defRPr sz="1900" b="1" i="0" u="none" strike="noStrike" cap="none">
                <a:solidFill>
                  <a:schemeClr val="lt1"/>
                </a:solidFill>
                <a:latin typeface="IBM Plex Serif"/>
                <a:ea typeface="IBM Plex Serif"/>
                <a:cs typeface="IBM Plex Serif"/>
                <a:sym typeface="IBM Plex Serif"/>
              </a:defRPr>
            </a:lvl6pPr>
            <a:lvl7pPr marL="0" marR="0" lvl="6" indent="0" algn="l">
              <a:lnSpc>
                <a:spcPct val="100000"/>
              </a:lnSpc>
              <a:spcBef>
                <a:spcPts val="0"/>
              </a:spcBef>
              <a:spcAft>
                <a:spcPts val="0"/>
              </a:spcAft>
              <a:buClr>
                <a:srgbClr val="000000"/>
              </a:buClr>
              <a:buSzPts val="1900"/>
              <a:buFont typeface="Arial"/>
              <a:buNone/>
              <a:defRPr sz="1900" b="1" i="0" u="none" strike="noStrike" cap="none">
                <a:solidFill>
                  <a:schemeClr val="lt1"/>
                </a:solidFill>
                <a:latin typeface="IBM Plex Serif"/>
                <a:ea typeface="IBM Plex Serif"/>
                <a:cs typeface="IBM Plex Serif"/>
                <a:sym typeface="IBM Plex Serif"/>
              </a:defRPr>
            </a:lvl7pPr>
            <a:lvl8pPr marL="0" marR="0" lvl="7" indent="0" algn="l">
              <a:lnSpc>
                <a:spcPct val="100000"/>
              </a:lnSpc>
              <a:spcBef>
                <a:spcPts val="0"/>
              </a:spcBef>
              <a:spcAft>
                <a:spcPts val="0"/>
              </a:spcAft>
              <a:buClr>
                <a:srgbClr val="000000"/>
              </a:buClr>
              <a:buSzPts val="1900"/>
              <a:buFont typeface="Arial"/>
              <a:buNone/>
              <a:defRPr sz="1900" b="1" i="0" u="none" strike="noStrike" cap="none">
                <a:solidFill>
                  <a:schemeClr val="lt1"/>
                </a:solidFill>
                <a:latin typeface="IBM Plex Serif"/>
                <a:ea typeface="IBM Plex Serif"/>
                <a:cs typeface="IBM Plex Serif"/>
                <a:sym typeface="IBM Plex Serif"/>
              </a:defRPr>
            </a:lvl8pPr>
            <a:lvl9pPr marL="0" marR="0" lvl="8" indent="0" algn="l">
              <a:lnSpc>
                <a:spcPct val="100000"/>
              </a:lnSpc>
              <a:spcBef>
                <a:spcPts val="0"/>
              </a:spcBef>
              <a:spcAft>
                <a:spcPts val="0"/>
              </a:spcAft>
              <a:buClr>
                <a:srgbClr val="000000"/>
              </a:buClr>
              <a:buSzPts val="1900"/>
              <a:buFont typeface="Arial"/>
              <a:buNone/>
              <a:defRPr sz="1900" b="1" i="0" u="none" strike="noStrike" cap="none">
                <a:solidFill>
                  <a:schemeClr val="lt1"/>
                </a:solidFill>
                <a:latin typeface="IBM Plex Serif"/>
                <a:ea typeface="IBM Plex Serif"/>
                <a:cs typeface="IBM Plex Serif"/>
                <a:sym typeface="IBM Plex Serif"/>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_6">
  <p:cSld name="TITLE_6">
    <p:spTree>
      <p:nvGrpSpPr>
        <p:cNvPr id="1" name="Shape 474"/>
        <p:cNvGrpSpPr/>
        <p:nvPr/>
      </p:nvGrpSpPr>
      <p:grpSpPr>
        <a:xfrm>
          <a:off x="0" y="0"/>
          <a:ext cx="0" cy="0"/>
          <a:chOff x="0" y="0"/>
          <a:chExt cx="0" cy="0"/>
        </a:xfrm>
      </p:grpSpPr>
      <p:sp>
        <p:nvSpPr>
          <p:cNvPr id="475" name="Google Shape;475;p48"/>
          <p:cNvSpPr txBox="1">
            <a:spLocks noGrp="1"/>
          </p:cNvSpPr>
          <p:nvPr>
            <p:ph type="ctrTitle"/>
          </p:nvPr>
        </p:nvSpPr>
        <p:spPr>
          <a:xfrm>
            <a:off x="415611" y="992767"/>
            <a:ext cx="11360700" cy="2736900"/>
          </a:xfrm>
          <a:prstGeom prst="rect">
            <a:avLst/>
          </a:prstGeom>
          <a:noFill/>
          <a:ln>
            <a:noFill/>
          </a:ln>
        </p:spPr>
        <p:txBody>
          <a:bodyPr spcFirstLastPara="1" wrap="square" lIns="0" tIns="0" rIns="0" bIns="0" anchor="b" anchorCtr="0">
            <a:noAutofit/>
          </a:bodyPr>
          <a:lstStyle>
            <a:lvl1pPr lvl="0" algn="ctr">
              <a:lnSpc>
                <a:spcPct val="90000"/>
              </a:lnSpc>
              <a:spcBef>
                <a:spcPts val="0"/>
              </a:spcBef>
              <a:spcAft>
                <a:spcPts val="0"/>
              </a:spcAft>
              <a:buSzPts val="6900"/>
              <a:buNone/>
              <a:defRPr sz="6900"/>
            </a:lvl1pPr>
            <a:lvl2pPr lvl="1" algn="ctr">
              <a:lnSpc>
                <a:spcPct val="90000"/>
              </a:lnSpc>
              <a:spcBef>
                <a:spcPts val="0"/>
              </a:spcBef>
              <a:spcAft>
                <a:spcPts val="0"/>
              </a:spcAft>
              <a:buSzPts val="6900"/>
              <a:buNone/>
              <a:defRPr sz="6900"/>
            </a:lvl2pPr>
            <a:lvl3pPr lvl="2" algn="ctr">
              <a:lnSpc>
                <a:spcPct val="90000"/>
              </a:lnSpc>
              <a:spcBef>
                <a:spcPts val="0"/>
              </a:spcBef>
              <a:spcAft>
                <a:spcPts val="0"/>
              </a:spcAft>
              <a:buSzPts val="6900"/>
              <a:buNone/>
              <a:defRPr sz="6900"/>
            </a:lvl3pPr>
            <a:lvl4pPr lvl="3" algn="ctr">
              <a:lnSpc>
                <a:spcPct val="90000"/>
              </a:lnSpc>
              <a:spcBef>
                <a:spcPts val="0"/>
              </a:spcBef>
              <a:spcAft>
                <a:spcPts val="0"/>
              </a:spcAft>
              <a:buSzPts val="6900"/>
              <a:buNone/>
              <a:defRPr sz="6900"/>
            </a:lvl4pPr>
            <a:lvl5pPr lvl="4" algn="ctr">
              <a:lnSpc>
                <a:spcPct val="90000"/>
              </a:lnSpc>
              <a:spcBef>
                <a:spcPts val="0"/>
              </a:spcBef>
              <a:spcAft>
                <a:spcPts val="0"/>
              </a:spcAft>
              <a:buSzPts val="6900"/>
              <a:buNone/>
              <a:defRPr sz="6900"/>
            </a:lvl5pPr>
            <a:lvl6pPr lvl="5" algn="ctr">
              <a:lnSpc>
                <a:spcPct val="90000"/>
              </a:lnSpc>
              <a:spcBef>
                <a:spcPts val="0"/>
              </a:spcBef>
              <a:spcAft>
                <a:spcPts val="0"/>
              </a:spcAft>
              <a:buSzPts val="6900"/>
              <a:buNone/>
              <a:defRPr sz="6900"/>
            </a:lvl6pPr>
            <a:lvl7pPr lvl="6" algn="ctr">
              <a:lnSpc>
                <a:spcPct val="90000"/>
              </a:lnSpc>
              <a:spcBef>
                <a:spcPts val="0"/>
              </a:spcBef>
              <a:spcAft>
                <a:spcPts val="0"/>
              </a:spcAft>
              <a:buSzPts val="6900"/>
              <a:buNone/>
              <a:defRPr sz="6900"/>
            </a:lvl7pPr>
            <a:lvl8pPr lvl="7" algn="ctr">
              <a:lnSpc>
                <a:spcPct val="90000"/>
              </a:lnSpc>
              <a:spcBef>
                <a:spcPts val="0"/>
              </a:spcBef>
              <a:spcAft>
                <a:spcPts val="0"/>
              </a:spcAft>
              <a:buSzPts val="6900"/>
              <a:buNone/>
              <a:defRPr sz="6900"/>
            </a:lvl8pPr>
            <a:lvl9pPr lvl="8" algn="ctr">
              <a:lnSpc>
                <a:spcPct val="90000"/>
              </a:lnSpc>
              <a:spcBef>
                <a:spcPts val="0"/>
              </a:spcBef>
              <a:spcAft>
                <a:spcPts val="0"/>
              </a:spcAft>
              <a:buSzPts val="6900"/>
              <a:buNone/>
              <a:defRPr sz="6900"/>
            </a:lvl9pPr>
          </a:lstStyle>
          <a:p>
            <a:endParaRPr/>
          </a:p>
        </p:txBody>
      </p:sp>
      <p:sp>
        <p:nvSpPr>
          <p:cNvPr id="476" name="Google Shape;476;p48"/>
          <p:cNvSpPr txBox="1">
            <a:spLocks noGrp="1"/>
          </p:cNvSpPr>
          <p:nvPr>
            <p:ph type="subTitle" idx="1"/>
          </p:nvPr>
        </p:nvSpPr>
        <p:spPr>
          <a:xfrm>
            <a:off x="415600" y="3778833"/>
            <a:ext cx="11360700" cy="10569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SzPts val="3700"/>
              <a:buNone/>
              <a:defRPr sz="3700"/>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477" name="Google Shape;477;p48"/>
          <p:cNvSpPr txBox="1">
            <a:spLocks noGrp="1"/>
          </p:cNvSpPr>
          <p:nvPr>
            <p:ph type="sldNum" idx="12"/>
          </p:nvPr>
        </p:nvSpPr>
        <p:spPr>
          <a:xfrm>
            <a:off x="11296611" y="6217623"/>
            <a:ext cx="731700" cy="5247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1900"/>
              <a:buFont typeface="Arial"/>
              <a:buNone/>
              <a:defRPr sz="1900" b="1" i="0" u="none" strike="noStrike" cap="none">
                <a:solidFill>
                  <a:schemeClr val="lt1"/>
                </a:solidFill>
                <a:latin typeface="IBM Plex Serif"/>
                <a:ea typeface="IBM Plex Serif"/>
                <a:cs typeface="IBM Plex Serif"/>
                <a:sym typeface="IBM Plex Serif"/>
              </a:defRPr>
            </a:lvl1pPr>
            <a:lvl2pPr marL="0" marR="0" lvl="1" indent="0" algn="l">
              <a:lnSpc>
                <a:spcPct val="100000"/>
              </a:lnSpc>
              <a:spcBef>
                <a:spcPts val="0"/>
              </a:spcBef>
              <a:spcAft>
                <a:spcPts val="0"/>
              </a:spcAft>
              <a:buClr>
                <a:srgbClr val="000000"/>
              </a:buClr>
              <a:buSzPts val="1900"/>
              <a:buFont typeface="Arial"/>
              <a:buNone/>
              <a:defRPr sz="1900" b="1" i="0" u="none" strike="noStrike" cap="none">
                <a:solidFill>
                  <a:schemeClr val="lt1"/>
                </a:solidFill>
                <a:latin typeface="IBM Plex Serif"/>
                <a:ea typeface="IBM Plex Serif"/>
                <a:cs typeface="IBM Plex Serif"/>
                <a:sym typeface="IBM Plex Serif"/>
              </a:defRPr>
            </a:lvl2pPr>
            <a:lvl3pPr marL="0" marR="0" lvl="2" indent="0" algn="l">
              <a:lnSpc>
                <a:spcPct val="100000"/>
              </a:lnSpc>
              <a:spcBef>
                <a:spcPts val="0"/>
              </a:spcBef>
              <a:spcAft>
                <a:spcPts val="0"/>
              </a:spcAft>
              <a:buClr>
                <a:srgbClr val="000000"/>
              </a:buClr>
              <a:buSzPts val="1900"/>
              <a:buFont typeface="Arial"/>
              <a:buNone/>
              <a:defRPr sz="1900" b="1" i="0" u="none" strike="noStrike" cap="none">
                <a:solidFill>
                  <a:schemeClr val="lt1"/>
                </a:solidFill>
                <a:latin typeface="IBM Plex Serif"/>
                <a:ea typeface="IBM Plex Serif"/>
                <a:cs typeface="IBM Plex Serif"/>
                <a:sym typeface="IBM Plex Serif"/>
              </a:defRPr>
            </a:lvl3pPr>
            <a:lvl4pPr marL="0" marR="0" lvl="3" indent="0" algn="l">
              <a:lnSpc>
                <a:spcPct val="100000"/>
              </a:lnSpc>
              <a:spcBef>
                <a:spcPts val="0"/>
              </a:spcBef>
              <a:spcAft>
                <a:spcPts val="0"/>
              </a:spcAft>
              <a:buClr>
                <a:srgbClr val="000000"/>
              </a:buClr>
              <a:buSzPts val="1900"/>
              <a:buFont typeface="Arial"/>
              <a:buNone/>
              <a:defRPr sz="1900" b="1" i="0" u="none" strike="noStrike" cap="none">
                <a:solidFill>
                  <a:schemeClr val="lt1"/>
                </a:solidFill>
                <a:latin typeface="IBM Plex Serif"/>
                <a:ea typeface="IBM Plex Serif"/>
                <a:cs typeface="IBM Plex Serif"/>
                <a:sym typeface="IBM Plex Serif"/>
              </a:defRPr>
            </a:lvl4pPr>
            <a:lvl5pPr marL="0" marR="0" lvl="4" indent="0" algn="l">
              <a:lnSpc>
                <a:spcPct val="100000"/>
              </a:lnSpc>
              <a:spcBef>
                <a:spcPts val="0"/>
              </a:spcBef>
              <a:spcAft>
                <a:spcPts val="0"/>
              </a:spcAft>
              <a:buClr>
                <a:srgbClr val="000000"/>
              </a:buClr>
              <a:buSzPts val="1900"/>
              <a:buFont typeface="Arial"/>
              <a:buNone/>
              <a:defRPr sz="1900" b="1" i="0" u="none" strike="noStrike" cap="none">
                <a:solidFill>
                  <a:schemeClr val="lt1"/>
                </a:solidFill>
                <a:latin typeface="IBM Plex Serif"/>
                <a:ea typeface="IBM Plex Serif"/>
                <a:cs typeface="IBM Plex Serif"/>
                <a:sym typeface="IBM Plex Serif"/>
              </a:defRPr>
            </a:lvl5pPr>
            <a:lvl6pPr marL="0" marR="0" lvl="5" indent="0" algn="l">
              <a:lnSpc>
                <a:spcPct val="100000"/>
              </a:lnSpc>
              <a:spcBef>
                <a:spcPts val="0"/>
              </a:spcBef>
              <a:spcAft>
                <a:spcPts val="0"/>
              </a:spcAft>
              <a:buClr>
                <a:srgbClr val="000000"/>
              </a:buClr>
              <a:buSzPts val="1900"/>
              <a:buFont typeface="Arial"/>
              <a:buNone/>
              <a:defRPr sz="1900" b="1" i="0" u="none" strike="noStrike" cap="none">
                <a:solidFill>
                  <a:schemeClr val="lt1"/>
                </a:solidFill>
                <a:latin typeface="IBM Plex Serif"/>
                <a:ea typeface="IBM Plex Serif"/>
                <a:cs typeface="IBM Plex Serif"/>
                <a:sym typeface="IBM Plex Serif"/>
              </a:defRPr>
            </a:lvl6pPr>
            <a:lvl7pPr marL="0" marR="0" lvl="6" indent="0" algn="l">
              <a:lnSpc>
                <a:spcPct val="100000"/>
              </a:lnSpc>
              <a:spcBef>
                <a:spcPts val="0"/>
              </a:spcBef>
              <a:spcAft>
                <a:spcPts val="0"/>
              </a:spcAft>
              <a:buClr>
                <a:srgbClr val="000000"/>
              </a:buClr>
              <a:buSzPts val="1900"/>
              <a:buFont typeface="Arial"/>
              <a:buNone/>
              <a:defRPr sz="1900" b="1" i="0" u="none" strike="noStrike" cap="none">
                <a:solidFill>
                  <a:schemeClr val="lt1"/>
                </a:solidFill>
                <a:latin typeface="IBM Plex Serif"/>
                <a:ea typeface="IBM Plex Serif"/>
                <a:cs typeface="IBM Plex Serif"/>
                <a:sym typeface="IBM Plex Serif"/>
              </a:defRPr>
            </a:lvl7pPr>
            <a:lvl8pPr marL="0" marR="0" lvl="7" indent="0" algn="l">
              <a:lnSpc>
                <a:spcPct val="100000"/>
              </a:lnSpc>
              <a:spcBef>
                <a:spcPts val="0"/>
              </a:spcBef>
              <a:spcAft>
                <a:spcPts val="0"/>
              </a:spcAft>
              <a:buClr>
                <a:srgbClr val="000000"/>
              </a:buClr>
              <a:buSzPts val="1900"/>
              <a:buFont typeface="Arial"/>
              <a:buNone/>
              <a:defRPr sz="1900" b="1" i="0" u="none" strike="noStrike" cap="none">
                <a:solidFill>
                  <a:schemeClr val="lt1"/>
                </a:solidFill>
                <a:latin typeface="IBM Plex Serif"/>
                <a:ea typeface="IBM Plex Serif"/>
                <a:cs typeface="IBM Plex Serif"/>
                <a:sym typeface="IBM Plex Serif"/>
              </a:defRPr>
            </a:lvl8pPr>
            <a:lvl9pPr marL="0" marR="0" lvl="8" indent="0" algn="l">
              <a:lnSpc>
                <a:spcPct val="100000"/>
              </a:lnSpc>
              <a:spcBef>
                <a:spcPts val="0"/>
              </a:spcBef>
              <a:spcAft>
                <a:spcPts val="0"/>
              </a:spcAft>
              <a:buClr>
                <a:srgbClr val="000000"/>
              </a:buClr>
              <a:buSzPts val="1900"/>
              <a:buFont typeface="Arial"/>
              <a:buNone/>
              <a:defRPr sz="1900" b="1" i="0" u="none" strike="noStrike" cap="none">
                <a:solidFill>
                  <a:schemeClr val="lt1"/>
                </a:solidFill>
                <a:latin typeface="IBM Plex Serif"/>
                <a:ea typeface="IBM Plex Serif"/>
                <a:cs typeface="IBM Plex Serif"/>
                <a:sym typeface="IBM Plex Serif"/>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lank w/ Sides">
  <p:cSld name="TITLE_1_1_1_2">
    <p:spTree>
      <p:nvGrpSpPr>
        <p:cNvPr id="1" name="Shape 478"/>
        <p:cNvGrpSpPr/>
        <p:nvPr/>
      </p:nvGrpSpPr>
      <p:grpSpPr>
        <a:xfrm>
          <a:off x="0" y="0"/>
          <a:ext cx="0" cy="0"/>
          <a:chOff x="0" y="0"/>
          <a:chExt cx="0" cy="0"/>
        </a:xfrm>
      </p:grpSpPr>
      <p:grpSp>
        <p:nvGrpSpPr>
          <p:cNvPr id="479" name="Google Shape;479;p49"/>
          <p:cNvGrpSpPr/>
          <p:nvPr/>
        </p:nvGrpSpPr>
        <p:grpSpPr>
          <a:xfrm rot="-5400000" flipH="1">
            <a:off x="8477882" y="2040331"/>
            <a:ext cx="6872196" cy="2791214"/>
            <a:chOff x="187960" y="1453515"/>
            <a:chExt cx="3861435" cy="1568450"/>
          </a:xfrm>
        </p:grpSpPr>
        <p:sp>
          <p:nvSpPr>
            <p:cNvPr id="480" name="Google Shape;480;p49"/>
            <p:cNvSpPr/>
            <p:nvPr/>
          </p:nvSpPr>
          <p:spPr>
            <a:xfrm>
              <a:off x="187960" y="1453515"/>
              <a:ext cx="3860800" cy="1568450"/>
            </a:xfrm>
            <a:custGeom>
              <a:avLst/>
              <a:gdLst/>
              <a:ahLst/>
              <a:cxnLst/>
              <a:rect l="l" t="t" r="r" b="b"/>
              <a:pathLst>
                <a:path w="3860800" h="1568450" extrusionOk="0">
                  <a:moveTo>
                    <a:pt x="1304290" y="810260"/>
                  </a:moveTo>
                  <a:cubicBezTo>
                    <a:pt x="857250" y="810260"/>
                    <a:pt x="421005" y="740410"/>
                    <a:pt x="0" y="608330"/>
                  </a:cubicBezTo>
                  <a:lnTo>
                    <a:pt x="0" y="1570355"/>
                  </a:lnTo>
                  <a:lnTo>
                    <a:pt x="3864610" y="1570355"/>
                  </a:lnTo>
                  <a:lnTo>
                    <a:pt x="3864610" y="0"/>
                  </a:lnTo>
                  <a:cubicBezTo>
                    <a:pt x="3082290" y="520700"/>
                    <a:pt x="2216150" y="810260"/>
                    <a:pt x="1304290" y="810260"/>
                  </a:cubicBezTo>
                  <a:close/>
                </a:path>
              </a:pathLst>
            </a:custGeom>
            <a:gradFill>
              <a:gsLst>
                <a:gs pos="0">
                  <a:srgbClr val="57B6B2">
                    <a:alpha val="20000"/>
                  </a:srgbClr>
                </a:gs>
                <a:gs pos="100000">
                  <a:srgbClr val="0C75BA">
                    <a:alpha val="20000"/>
                  </a:srgbClr>
                </a:gs>
              </a:gsLst>
              <a:lin ang="0" scaled="0"/>
            </a:gra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Lato Light"/>
                <a:ea typeface="Lato Light"/>
                <a:cs typeface="Lato Light"/>
                <a:sym typeface="Lato Light"/>
              </a:endParaRPr>
            </a:p>
          </p:txBody>
        </p:sp>
        <p:sp>
          <p:nvSpPr>
            <p:cNvPr id="481" name="Google Shape;481;p49"/>
            <p:cNvSpPr/>
            <p:nvPr/>
          </p:nvSpPr>
          <p:spPr>
            <a:xfrm>
              <a:off x="187960" y="2182495"/>
              <a:ext cx="3860800" cy="838200"/>
            </a:xfrm>
            <a:custGeom>
              <a:avLst/>
              <a:gdLst/>
              <a:ahLst/>
              <a:cxnLst/>
              <a:rect l="l" t="t" r="r" b="b"/>
              <a:pathLst>
                <a:path w="3860800" h="838200" extrusionOk="0">
                  <a:moveTo>
                    <a:pt x="1932305" y="451485"/>
                  </a:moveTo>
                  <a:cubicBezTo>
                    <a:pt x="1258570" y="451485"/>
                    <a:pt x="608965" y="293370"/>
                    <a:pt x="0" y="0"/>
                  </a:cubicBezTo>
                  <a:lnTo>
                    <a:pt x="0" y="840740"/>
                  </a:lnTo>
                  <a:lnTo>
                    <a:pt x="3864610" y="840740"/>
                  </a:lnTo>
                  <a:lnTo>
                    <a:pt x="3864610" y="635"/>
                  </a:lnTo>
                  <a:cubicBezTo>
                    <a:pt x="3255645" y="293370"/>
                    <a:pt x="2606675" y="451485"/>
                    <a:pt x="1932305" y="451485"/>
                  </a:cubicBezTo>
                  <a:close/>
                </a:path>
              </a:pathLst>
            </a:custGeom>
            <a:gradFill>
              <a:gsLst>
                <a:gs pos="0">
                  <a:srgbClr val="8CE9E5">
                    <a:alpha val="20000"/>
                  </a:srgbClr>
                </a:gs>
                <a:gs pos="100000">
                  <a:srgbClr val="0C75BA">
                    <a:alpha val="20000"/>
                  </a:srgbClr>
                </a:gs>
              </a:gsLst>
              <a:lin ang="10800025" scaled="0"/>
            </a:gra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Lato Light"/>
                <a:ea typeface="Lato Light"/>
                <a:cs typeface="Lato Light"/>
                <a:sym typeface="Lato Light"/>
              </a:endParaRPr>
            </a:p>
          </p:txBody>
        </p:sp>
        <p:sp>
          <p:nvSpPr>
            <p:cNvPr id="482" name="Google Shape;482;p49"/>
            <p:cNvSpPr/>
            <p:nvPr/>
          </p:nvSpPr>
          <p:spPr>
            <a:xfrm>
              <a:off x="188595" y="1819275"/>
              <a:ext cx="3860800" cy="1200150"/>
            </a:xfrm>
            <a:custGeom>
              <a:avLst/>
              <a:gdLst/>
              <a:ahLst/>
              <a:cxnLst/>
              <a:rect l="l" t="t" r="r" b="b"/>
              <a:pathLst>
                <a:path w="3860800" h="1200150" extrusionOk="0">
                  <a:moveTo>
                    <a:pt x="2672715" y="887095"/>
                  </a:moveTo>
                  <a:cubicBezTo>
                    <a:pt x="1717040" y="887095"/>
                    <a:pt x="811530" y="568960"/>
                    <a:pt x="0" y="0"/>
                  </a:cubicBezTo>
                  <a:lnTo>
                    <a:pt x="0" y="1204595"/>
                  </a:lnTo>
                  <a:lnTo>
                    <a:pt x="3864610" y="1204595"/>
                  </a:lnTo>
                  <a:lnTo>
                    <a:pt x="3864610" y="718820"/>
                  </a:lnTo>
                  <a:cubicBezTo>
                    <a:pt x="3478530" y="829310"/>
                    <a:pt x="3079750" y="887095"/>
                    <a:pt x="2672715" y="887095"/>
                  </a:cubicBezTo>
                  <a:close/>
                </a:path>
              </a:pathLst>
            </a:custGeom>
            <a:gradFill>
              <a:gsLst>
                <a:gs pos="0">
                  <a:srgbClr val="B0FDFA">
                    <a:alpha val="20000"/>
                  </a:srgbClr>
                </a:gs>
                <a:gs pos="100000">
                  <a:srgbClr val="009AFF">
                    <a:alpha val="20000"/>
                  </a:srgbClr>
                </a:gs>
              </a:gsLst>
              <a:lin ang="0" scaled="0"/>
            </a:gra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Lato Light"/>
                <a:ea typeface="Lato Light"/>
                <a:cs typeface="Lato Light"/>
                <a:sym typeface="Lato Light"/>
              </a:endParaRPr>
            </a:p>
          </p:txBody>
        </p:sp>
      </p:grpSp>
      <p:sp>
        <p:nvSpPr>
          <p:cNvPr id="483" name="Google Shape;483;p49"/>
          <p:cNvSpPr txBox="1">
            <a:spLocks noGrp="1"/>
          </p:cNvSpPr>
          <p:nvPr>
            <p:ph type="sldNum" idx="12"/>
          </p:nvPr>
        </p:nvSpPr>
        <p:spPr>
          <a:xfrm>
            <a:off x="11307445" y="6333135"/>
            <a:ext cx="731700" cy="5247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1900"/>
              <a:buFont typeface="Arial"/>
              <a:buNone/>
              <a:defRPr sz="1900" b="1" i="0" u="none" strike="noStrike" cap="none">
                <a:solidFill>
                  <a:schemeClr val="lt1"/>
                </a:solidFill>
                <a:latin typeface="IBM Plex Serif"/>
                <a:ea typeface="IBM Plex Serif"/>
                <a:cs typeface="IBM Plex Serif"/>
                <a:sym typeface="IBM Plex Serif"/>
              </a:defRPr>
            </a:lvl1pPr>
            <a:lvl2pPr marL="0" marR="0" lvl="1" indent="0" algn="l">
              <a:lnSpc>
                <a:spcPct val="100000"/>
              </a:lnSpc>
              <a:spcBef>
                <a:spcPts val="0"/>
              </a:spcBef>
              <a:spcAft>
                <a:spcPts val="0"/>
              </a:spcAft>
              <a:buClr>
                <a:srgbClr val="000000"/>
              </a:buClr>
              <a:buSzPts val="1900"/>
              <a:buFont typeface="Arial"/>
              <a:buNone/>
              <a:defRPr sz="1900" b="1" i="0" u="none" strike="noStrike" cap="none">
                <a:solidFill>
                  <a:schemeClr val="lt1"/>
                </a:solidFill>
                <a:latin typeface="IBM Plex Serif"/>
                <a:ea typeface="IBM Plex Serif"/>
                <a:cs typeface="IBM Plex Serif"/>
                <a:sym typeface="IBM Plex Serif"/>
              </a:defRPr>
            </a:lvl2pPr>
            <a:lvl3pPr marL="0" marR="0" lvl="2" indent="0" algn="l">
              <a:lnSpc>
                <a:spcPct val="100000"/>
              </a:lnSpc>
              <a:spcBef>
                <a:spcPts val="0"/>
              </a:spcBef>
              <a:spcAft>
                <a:spcPts val="0"/>
              </a:spcAft>
              <a:buClr>
                <a:srgbClr val="000000"/>
              </a:buClr>
              <a:buSzPts val="1900"/>
              <a:buFont typeface="Arial"/>
              <a:buNone/>
              <a:defRPr sz="1900" b="1" i="0" u="none" strike="noStrike" cap="none">
                <a:solidFill>
                  <a:schemeClr val="lt1"/>
                </a:solidFill>
                <a:latin typeface="IBM Plex Serif"/>
                <a:ea typeface="IBM Plex Serif"/>
                <a:cs typeface="IBM Plex Serif"/>
                <a:sym typeface="IBM Plex Serif"/>
              </a:defRPr>
            </a:lvl3pPr>
            <a:lvl4pPr marL="0" marR="0" lvl="3" indent="0" algn="l">
              <a:lnSpc>
                <a:spcPct val="100000"/>
              </a:lnSpc>
              <a:spcBef>
                <a:spcPts val="0"/>
              </a:spcBef>
              <a:spcAft>
                <a:spcPts val="0"/>
              </a:spcAft>
              <a:buClr>
                <a:srgbClr val="000000"/>
              </a:buClr>
              <a:buSzPts val="1900"/>
              <a:buFont typeface="Arial"/>
              <a:buNone/>
              <a:defRPr sz="1900" b="1" i="0" u="none" strike="noStrike" cap="none">
                <a:solidFill>
                  <a:schemeClr val="lt1"/>
                </a:solidFill>
                <a:latin typeface="IBM Plex Serif"/>
                <a:ea typeface="IBM Plex Serif"/>
                <a:cs typeface="IBM Plex Serif"/>
                <a:sym typeface="IBM Plex Serif"/>
              </a:defRPr>
            </a:lvl4pPr>
            <a:lvl5pPr marL="0" marR="0" lvl="4" indent="0" algn="l">
              <a:lnSpc>
                <a:spcPct val="100000"/>
              </a:lnSpc>
              <a:spcBef>
                <a:spcPts val="0"/>
              </a:spcBef>
              <a:spcAft>
                <a:spcPts val="0"/>
              </a:spcAft>
              <a:buClr>
                <a:srgbClr val="000000"/>
              </a:buClr>
              <a:buSzPts val="1900"/>
              <a:buFont typeface="Arial"/>
              <a:buNone/>
              <a:defRPr sz="1900" b="1" i="0" u="none" strike="noStrike" cap="none">
                <a:solidFill>
                  <a:schemeClr val="lt1"/>
                </a:solidFill>
                <a:latin typeface="IBM Plex Serif"/>
                <a:ea typeface="IBM Plex Serif"/>
                <a:cs typeface="IBM Plex Serif"/>
                <a:sym typeface="IBM Plex Serif"/>
              </a:defRPr>
            </a:lvl5pPr>
            <a:lvl6pPr marL="0" marR="0" lvl="5" indent="0" algn="l">
              <a:lnSpc>
                <a:spcPct val="100000"/>
              </a:lnSpc>
              <a:spcBef>
                <a:spcPts val="0"/>
              </a:spcBef>
              <a:spcAft>
                <a:spcPts val="0"/>
              </a:spcAft>
              <a:buClr>
                <a:srgbClr val="000000"/>
              </a:buClr>
              <a:buSzPts val="1900"/>
              <a:buFont typeface="Arial"/>
              <a:buNone/>
              <a:defRPr sz="1900" b="1" i="0" u="none" strike="noStrike" cap="none">
                <a:solidFill>
                  <a:schemeClr val="lt1"/>
                </a:solidFill>
                <a:latin typeface="IBM Plex Serif"/>
                <a:ea typeface="IBM Plex Serif"/>
                <a:cs typeface="IBM Plex Serif"/>
                <a:sym typeface="IBM Plex Serif"/>
              </a:defRPr>
            </a:lvl6pPr>
            <a:lvl7pPr marL="0" marR="0" lvl="6" indent="0" algn="l">
              <a:lnSpc>
                <a:spcPct val="100000"/>
              </a:lnSpc>
              <a:spcBef>
                <a:spcPts val="0"/>
              </a:spcBef>
              <a:spcAft>
                <a:spcPts val="0"/>
              </a:spcAft>
              <a:buClr>
                <a:srgbClr val="000000"/>
              </a:buClr>
              <a:buSzPts val="1900"/>
              <a:buFont typeface="Arial"/>
              <a:buNone/>
              <a:defRPr sz="1900" b="1" i="0" u="none" strike="noStrike" cap="none">
                <a:solidFill>
                  <a:schemeClr val="lt1"/>
                </a:solidFill>
                <a:latin typeface="IBM Plex Serif"/>
                <a:ea typeface="IBM Plex Serif"/>
                <a:cs typeface="IBM Plex Serif"/>
                <a:sym typeface="IBM Plex Serif"/>
              </a:defRPr>
            </a:lvl7pPr>
            <a:lvl8pPr marL="0" marR="0" lvl="7" indent="0" algn="l">
              <a:lnSpc>
                <a:spcPct val="100000"/>
              </a:lnSpc>
              <a:spcBef>
                <a:spcPts val="0"/>
              </a:spcBef>
              <a:spcAft>
                <a:spcPts val="0"/>
              </a:spcAft>
              <a:buClr>
                <a:srgbClr val="000000"/>
              </a:buClr>
              <a:buSzPts val="1900"/>
              <a:buFont typeface="Arial"/>
              <a:buNone/>
              <a:defRPr sz="1900" b="1" i="0" u="none" strike="noStrike" cap="none">
                <a:solidFill>
                  <a:schemeClr val="lt1"/>
                </a:solidFill>
                <a:latin typeface="IBM Plex Serif"/>
                <a:ea typeface="IBM Plex Serif"/>
                <a:cs typeface="IBM Plex Serif"/>
                <a:sym typeface="IBM Plex Serif"/>
              </a:defRPr>
            </a:lvl8pPr>
            <a:lvl9pPr marL="0" marR="0" lvl="8" indent="0" algn="l">
              <a:lnSpc>
                <a:spcPct val="100000"/>
              </a:lnSpc>
              <a:spcBef>
                <a:spcPts val="0"/>
              </a:spcBef>
              <a:spcAft>
                <a:spcPts val="0"/>
              </a:spcAft>
              <a:buClr>
                <a:srgbClr val="000000"/>
              </a:buClr>
              <a:buSzPts val="1900"/>
              <a:buFont typeface="Arial"/>
              <a:buNone/>
              <a:defRPr sz="1900" b="1" i="0" u="none" strike="noStrike" cap="none">
                <a:solidFill>
                  <a:schemeClr val="lt1"/>
                </a:solidFill>
                <a:latin typeface="IBM Plex Serif"/>
                <a:ea typeface="IBM Plex Serif"/>
                <a:cs typeface="IBM Plex Serif"/>
                <a:sym typeface="IBM Plex Serif"/>
              </a:defRPr>
            </a:lvl9pPr>
          </a:lstStyle>
          <a:p>
            <a:pPr marL="0" lvl="0" indent="0" algn="l" rtl="0">
              <a:spcBef>
                <a:spcPts val="0"/>
              </a:spcBef>
              <a:spcAft>
                <a:spcPts val="0"/>
              </a:spcAft>
              <a:buNone/>
            </a:pPr>
            <a:fld id="{00000000-1234-1234-1234-123412341234}" type="slidenum">
              <a:rPr lang="en-US"/>
              <a:t>‹#›</a:t>
            </a:fld>
            <a:endParaRPr/>
          </a:p>
        </p:txBody>
      </p:sp>
      <p:grpSp>
        <p:nvGrpSpPr>
          <p:cNvPr id="484" name="Google Shape;484;p49"/>
          <p:cNvGrpSpPr/>
          <p:nvPr/>
        </p:nvGrpSpPr>
        <p:grpSpPr>
          <a:xfrm rot="5400000" flipH="1">
            <a:off x="-2954886" y="2040471"/>
            <a:ext cx="6872196" cy="2791214"/>
            <a:chOff x="187960" y="1453515"/>
            <a:chExt cx="3861435" cy="1568450"/>
          </a:xfrm>
        </p:grpSpPr>
        <p:sp>
          <p:nvSpPr>
            <p:cNvPr id="485" name="Google Shape;485;p49"/>
            <p:cNvSpPr/>
            <p:nvPr/>
          </p:nvSpPr>
          <p:spPr>
            <a:xfrm>
              <a:off x="187960" y="1453515"/>
              <a:ext cx="3860800" cy="1568450"/>
            </a:xfrm>
            <a:custGeom>
              <a:avLst/>
              <a:gdLst/>
              <a:ahLst/>
              <a:cxnLst/>
              <a:rect l="l" t="t" r="r" b="b"/>
              <a:pathLst>
                <a:path w="3860800" h="1568450" extrusionOk="0">
                  <a:moveTo>
                    <a:pt x="1304290" y="810260"/>
                  </a:moveTo>
                  <a:cubicBezTo>
                    <a:pt x="857250" y="810260"/>
                    <a:pt x="421005" y="740410"/>
                    <a:pt x="0" y="608330"/>
                  </a:cubicBezTo>
                  <a:lnTo>
                    <a:pt x="0" y="1570355"/>
                  </a:lnTo>
                  <a:lnTo>
                    <a:pt x="3864610" y="1570355"/>
                  </a:lnTo>
                  <a:lnTo>
                    <a:pt x="3864610" y="0"/>
                  </a:lnTo>
                  <a:cubicBezTo>
                    <a:pt x="3082290" y="520700"/>
                    <a:pt x="2216150" y="810260"/>
                    <a:pt x="1304290" y="810260"/>
                  </a:cubicBezTo>
                  <a:close/>
                </a:path>
              </a:pathLst>
            </a:custGeom>
            <a:gradFill>
              <a:gsLst>
                <a:gs pos="0">
                  <a:srgbClr val="57B6B2">
                    <a:alpha val="20000"/>
                  </a:srgbClr>
                </a:gs>
                <a:gs pos="100000">
                  <a:srgbClr val="0C75BA">
                    <a:alpha val="20000"/>
                  </a:srgbClr>
                </a:gs>
              </a:gsLst>
              <a:lin ang="0" scaled="0"/>
            </a:gra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Lato Light"/>
                <a:ea typeface="Lato Light"/>
                <a:cs typeface="Lato Light"/>
                <a:sym typeface="Lato Light"/>
              </a:endParaRPr>
            </a:p>
          </p:txBody>
        </p:sp>
        <p:sp>
          <p:nvSpPr>
            <p:cNvPr id="486" name="Google Shape;486;p49"/>
            <p:cNvSpPr/>
            <p:nvPr/>
          </p:nvSpPr>
          <p:spPr>
            <a:xfrm>
              <a:off x="187960" y="2182495"/>
              <a:ext cx="3860800" cy="838200"/>
            </a:xfrm>
            <a:custGeom>
              <a:avLst/>
              <a:gdLst/>
              <a:ahLst/>
              <a:cxnLst/>
              <a:rect l="l" t="t" r="r" b="b"/>
              <a:pathLst>
                <a:path w="3860800" h="838200" extrusionOk="0">
                  <a:moveTo>
                    <a:pt x="1932305" y="451485"/>
                  </a:moveTo>
                  <a:cubicBezTo>
                    <a:pt x="1258570" y="451485"/>
                    <a:pt x="608965" y="293370"/>
                    <a:pt x="0" y="0"/>
                  </a:cubicBezTo>
                  <a:lnTo>
                    <a:pt x="0" y="840740"/>
                  </a:lnTo>
                  <a:lnTo>
                    <a:pt x="3864610" y="840740"/>
                  </a:lnTo>
                  <a:lnTo>
                    <a:pt x="3864610" y="635"/>
                  </a:lnTo>
                  <a:cubicBezTo>
                    <a:pt x="3255645" y="293370"/>
                    <a:pt x="2606675" y="451485"/>
                    <a:pt x="1932305" y="451485"/>
                  </a:cubicBezTo>
                  <a:close/>
                </a:path>
              </a:pathLst>
            </a:custGeom>
            <a:gradFill>
              <a:gsLst>
                <a:gs pos="0">
                  <a:srgbClr val="8CE9E5">
                    <a:alpha val="20000"/>
                  </a:srgbClr>
                </a:gs>
                <a:gs pos="100000">
                  <a:srgbClr val="0C75BA">
                    <a:alpha val="20000"/>
                  </a:srgbClr>
                </a:gs>
              </a:gsLst>
              <a:lin ang="0" scaled="0"/>
            </a:gra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Lato Light"/>
                <a:ea typeface="Lato Light"/>
                <a:cs typeface="Lato Light"/>
                <a:sym typeface="Lato Light"/>
              </a:endParaRPr>
            </a:p>
          </p:txBody>
        </p:sp>
        <p:sp>
          <p:nvSpPr>
            <p:cNvPr id="487" name="Google Shape;487;p49"/>
            <p:cNvSpPr/>
            <p:nvPr/>
          </p:nvSpPr>
          <p:spPr>
            <a:xfrm>
              <a:off x="188595" y="1819275"/>
              <a:ext cx="3860800" cy="1200150"/>
            </a:xfrm>
            <a:custGeom>
              <a:avLst/>
              <a:gdLst/>
              <a:ahLst/>
              <a:cxnLst/>
              <a:rect l="l" t="t" r="r" b="b"/>
              <a:pathLst>
                <a:path w="3860800" h="1200150" extrusionOk="0">
                  <a:moveTo>
                    <a:pt x="2672715" y="887095"/>
                  </a:moveTo>
                  <a:cubicBezTo>
                    <a:pt x="1717040" y="887095"/>
                    <a:pt x="811530" y="568960"/>
                    <a:pt x="0" y="0"/>
                  </a:cubicBezTo>
                  <a:lnTo>
                    <a:pt x="0" y="1204595"/>
                  </a:lnTo>
                  <a:lnTo>
                    <a:pt x="3864610" y="1204595"/>
                  </a:lnTo>
                  <a:lnTo>
                    <a:pt x="3864610" y="718820"/>
                  </a:lnTo>
                  <a:cubicBezTo>
                    <a:pt x="3478530" y="829310"/>
                    <a:pt x="3079750" y="887095"/>
                    <a:pt x="2672715" y="887095"/>
                  </a:cubicBezTo>
                  <a:close/>
                </a:path>
              </a:pathLst>
            </a:custGeom>
            <a:gradFill>
              <a:gsLst>
                <a:gs pos="0">
                  <a:srgbClr val="B0FDFA">
                    <a:alpha val="20000"/>
                  </a:srgbClr>
                </a:gs>
                <a:gs pos="100000">
                  <a:srgbClr val="009AFF">
                    <a:alpha val="20000"/>
                  </a:srgbClr>
                </a:gs>
              </a:gsLst>
              <a:lin ang="0" scaled="0"/>
            </a:gra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Lato Light"/>
                <a:ea typeface="Lato Light"/>
                <a:cs typeface="Lato Light"/>
                <a:sym typeface="Lato Light"/>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0"/>
        <p:cNvGrpSpPr/>
        <p:nvPr/>
      </p:nvGrpSpPr>
      <p:grpSpPr>
        <a:xfrm>
          <a:off x="0" y="0"/>
          <a:ext cx="0" cy="0"/>
          <a:chOff x="0" y="0"/>
          <a:chExt cx="0" cy="0"/>
        </a:xfrm>
      </p:grpSpPr>
      <p:sp>
        <p:nvSpPr>
          <p:cNvPr id="41" name="Google Shape;41;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4"/>
        <p:cNvGrpSpPr/>
        <p:nvPr/>
      </p:nvGrpSpPr>
      <p:grpSpPr>
        <a:xfrm>
          <a:off x="0" y="0"/>
          <a:ext cx="0" cy="0"/>
          <a:chOff x="0" y="0"/>
          <a:chExt cx="0" cy="0"/>
        </a:xfrm>
      </p:grpSpPr>
      <p:sp>
        <p:nvSpPr>
          <p:cNvPr id="45" name="Google Shape;45;p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49"/>
        <p:cNvGrpSpPr/>
        <p:nvPr/>
      </p:nvGrpSpPr>
      <p:grpSpPr>
        <a:xfrm>
          <a:off x="0" y="0"/>
          <a:ext cx="0" cy="0"/>
          <a:chOff x="0" y="0"/>
          <a:chExt cx="0" cy="0"/>
        </a:xfrm>
      </p:grpSpPr>
      <p:sp>
        <p:nvSpPr>
          <p:cNvPr id="50" name="Google Shape;50;p8"/>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8"/>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52" name="Google Shape;52;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5"/>
        <p:cNvGrpSpPr/>
        <p:nvPr/>
      </p:nvGrpSpPr>
      <p:grpSpPr>
        <a:xfrm>
          <a:off x="0" y="0"/>
          <a:ext cx="0" cy="0"/>
          <a:chOff x="0" y="0"/>
          <a:chExt cx="0" cy="0"/>
        </a:xfrm>
      </p:grpSpPr>
      <p:sp>
        <p:nvSpPr>
          <p:cNvPr id="56" name="Google Shape;56;p9"/>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9"/>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58" name="Google Shape;58;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61"/>
        <p:cNvGrpSpPr/>
        <p:nvPr/>
      </p:nvGrpSpPr>
      <p:grpSpPr>
        <a:xfrm>
          <a:off x="0" y="0"/>
          <a:ext cx="0" cy="0"/>
          <a:chOff x="0" y="0"/>
          <a:chExt cx="0" cy="0"/>
        </a:xfrm>
      </p:grpSpPr>
      <p:sp>
        <p:nvSpPr>
          <p:cNvPr id="62" name="Google Shape;62;p1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10"/>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4" name="Google Shape;64;p10"/>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5" name="Google Shape;65;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68" name="Google Shape;68;p10" descr="Shape, rectangle&#10;&#10;Description automatically generated"/>
          <p:cNvPicPr preferRelativeResize="0"/>
          <p:nvPr/>
        </p:nvPicPr>
        <p:blipFill rotWithShape="1">
          <a:blip r:embed="rId2">
            <a:alphaModFix/>
          </a:blip>
          <a:srcRect/>
          <a:stretch/>
        </p:blipFill>
        <p:spPr>
          <a:xfrm>
            <a:off x="0" y="8229"/>
            <a:ext cx="12192000" cy="6854653"/>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18" Type="http://schemas.openxmlformats.org/officeDocument/2006/relationships/slideLayout" Target="../slideLayouts/slideLayout33.xml"/><Relationship Id="rId26" Type="http://schemas.openxmlformats.org/officeDocument/2006/relationships/slideLayout" Target="../slideLayouts/slideLayout41.xml"/><Relationship Id="rId3" Type="http://schemas.openxmlformats.org/officeDocument/2006/relationships/slideLayout" Target="../slideLayouts/slideLayout18.xml"/><Relationship Id="rId21" Type="http://schemas.openxmlformats.org/officeDocument/2006/relationships/slideLayout" Target="../slideLayouts/slideLayout36.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slideLayout" Target="../slideLayouts/slideLayout32.xml"/><Relationship Id="rId25" Type="http://schemas.openxmlformats.org/officeDocument/2006/relationships/slideLayout" Target="../slideLayouts/slideLayout40.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20" Type="http://schemas.openxmlformats.org/officeDocument/2006/relationships/slideLayout" Target="../slideLayouts/slideLayout35.xml"/><Relationship Id="rId29" Type="http://schemas.openxmlformats.org/officeDocument/2006/relationships/slideLayout" Target="../slideLayouts/slideLayout44.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24" Type="http://schemas.openxmlformats.org/officeDocument/2006/relationships/slideLayout" Target="../slideLayouts/slideLayout39.xml"/><Relationship Id="rId32" Type="http://schemas.openxmlformats.org/officeDocument/2006/relationships/theme" Target="../theme/theme3.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23" Type="http://schemas.openxmlformats.org/officeDocument/2006/relationships/slideLayout" Target="../slideLayouts/slideLayout38.xml"/><Relationship Id="rId28" Type="http://schemas.openxmlformats.org/officeDocument/2006/relationships/slideLayout" Target="../slideLayouts/slideLayout43.xml"/><Relationship Id="rId10" Type="http://schemas.openxmlformats.org/officeDocument/2006/relationships/slideLayout" Target="../slideLayouts/slideLayout25.xml"/><Relationship Id="rId19" Type="http://schemas.openxmlformats.org/officeDocument/2006/relationships/slideLayout" Target="../slideLayouts/slideLayout34.xml"/><Relationship Id="rId31" Type="http://schemas.openxmlformats.org/officeDocument/2006/relationships/slideLayout" Target="../slideLayouts/slideLayout46.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 Id="rId22" Type="http://schemas.openxmlformats.org/officeDocument/2006/relationships/slideLayout" Target="../slideLayouts/slideLayout37.xml"/><Relationship Id="rId27" Type="http://schemas.openxmlformats.org/officeDocument/2006/relationships/slideLayout" Target="../slideLayouts/slideLayout42.xml"/><Relationship Id="rId30"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04"/>
        <p:cNvGrpSpPr/>
        <p:nvPr/>
      </p:nvGrpSpPr>
      <p:grpSpPr>
        <a:xfrm>
          <a:off x="0" y="0"/>
          <a:ext cx="0" cy="0"/>
          <a:chOff x="0" y="0"/>
          <a:chExt cx="0" cy="0"/>
        </a:xfrm>
      </p:grpSpPr>
      <p:sp>
        <p:nvSpPr>
          <p:cNvPr id="105" name="Google Shape;105;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06" name="Google Shape;106;p1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9pPr>
          </a:lstStyle>
          <a:p>
            <a:endParaRPr/>
          </a:p>
        </p:txBody>
      </p:sp>
      <p:sp>
        <p:nvSpPr>
          <p:cNvPr id="107" name="Google Shape;107;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9pPr>
          </a:lstStyle>
          <a:p>
            <a:endParaRPr/>
          </a:p>
        </p:txBody>
      </p:sp>
      <p:sp>
        <p:nvSpPr>
          <p:cNvPr id="108" name="Google Shape;108;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9pPr>
          </a:lstStyle>
          <a:p>
            <a:endParaRPr/>
          </a:p>
        </p:txBody>
      </p:sp>
      <p:sp>
        <p:nvSpPr>
          <p:cNvPr id="109" name="Google Shape;109;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62"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name="simple-light">
    <p:bg>
      <p:bgPr>
        <a:gradFill>
          <a:gsLst>
            <a:gs pos="0">
              <a:schemeClr val="lt1"/>
            </a:gs>
            <a:gs pos="50000">
              <a:schemeClr val="lt1"/>
            </a:gs>
            <a:gs pos="76000">
              <a:schemeClr val="lt2"/>
            </a:gs>
            <a:gs pos="100000">
              <a:schemeClr val="lt2"/>
            </a:gs>
          </a:gsLst>
          <a:lin ang="10800025" scaled="0"/>
        </a:gradFill>
        <a:effectLst/>
      </p:bgPr>
    </p:bg>
    <p:spTree>
      <p:nvGrpSpPr>
        <p:cNvPr id="1" name="Shape 114"/>
        <p:cNvGrpSpPr/>
        <p:nvPr/>
      </p:nvGrpSpPr>
      <p:grpSpPr>
        <a:xfrm>
          <a:off x="0" y="0"/>
          <a:ext cx="0" cy="0"/>
          <a:chOff x="0" y="0"/>
          <a:chExt cx="0" cy="0"/>
        </a:xfrm>
      </p:grpSpPr>
      <p:sp>
        <p:nvSpPr>
          <p:cNvPr id="115" name="Google Shape;115;p18"/>
          <p:cNvSpPr txBox="1">
            <a:spLocks noGrp="1"/>
          </p:cNvSpPr>
          <p:nvPr>
            <p:ph type="title"/>
          </p:nvPr>
        </p:nvSpPr>
        <p:spPr>
          <a:xfrm>
            <a:off x="3969200" y="609600"/>
            <a:ext cx="7976400" cy="528300"/>
          </a:xfrm>
          <a:prstGeom prst="rect">
            <a:avLst/>
          </a:prstGeom>
          <a:noFill/>
          <a:ln>
            <a:noFill/>
          </a:ln>
        </p:spPr>
        <p:txBody>
          <a:bodyPr spcFirstLastPara="1" wrap="square" lIns="0" tIns="0" rIns="0" bIns="0" anchor="t" anchorCtr="0">
            <a:noAutofit/>
          </a:bodyPr>
          <a:lstStyle>
            <a:lvl1pPr marR="0" lvl="0" algn="l">
              <a:lnSpc>
                <a:spcPct val="90000"/>
              </a:lnSpc>
              <a:spcBef>
                <a:spcPts val="0"/>
              </a:spcBef>
              <a:spcAft>
                <a:spcPts val="0"/>
              </a:spcAft>
              <a:buClr>
                <a:schemeClr val="dk1"/>
              </a:buClr>
              <a:buSzPts val="4300"/>
              <a:buFont typeface="IBM Plex Sans"/>
              <a:buNone/>
              <a:defRPr sz="4300" b="1" i="0" u="none" strike="noStrike" cap="none">
                <a:solidFill>
                  <a:schemeClr val="dk1"/>
                </a:solidFill>
                <a:latin typeface="IBM Plex Sans"/>
                <a:ea typeface="IBM Plex Sans"/>
                <a:cs typeface="IBM Plex Sans"/>
                <a:sym typeface="IBM Plex Sans"/>
              </a:defRPr>
            </a:lvl1pPr>
            <a:lvl2pPr marR="0" lvl="1" algn="l">
              <a:lnSpc>
                <a:spcPct val="90000"/>
              </a:lnSpc>
              <a:spcBef>
                <a:spcPts val="0"/>
              </a:spcBef>
              <a:spcAft>
                <a:spcPts val="0"/>
              </a:spcAft>
              <a:buClr>
                <a:schemeClr val="dk1"/>
              </a:buClr>
              <a:buSzPts val="3700"/>
              <a:buFont typeface="IBM Plex Serif"/>
              <a:buNone/>
              <a:defRPr sz="3700" b="1" i="0" u="none" strike="noStrike" cap="none">
                <a:solidFill>
                  <a:schemeClr val="dk1"/>
                </a:solidFill>
                <a:latin typeface="IBM Plex Serif"/>
                <a:ea typeface="IBM Plex Serif"/>
                <a:cs typeface="IBM Plex Serif"/>
                <a:sym typeface="IBM Plex Serif"/>
              </a:defRPr>
            </a:lvl2pPr>
            <a:lvl3pPr marR="0" lvl="2" algn="l">
              <a:lnSpc>
                <a:spcPct val="90000"/>
              </a:lnSpc>
              <a:spcBef>
                <a:spcPts val="0"/>
              </a:spcBef>
              <a:spcAft>
                <a:spcPts val="0"/>
              </a:spcAft>
              <a:buClr>
                <a:schemeClr val="dk1"/>
              </a:buClr>
              <a:buSzPts val="3700"/>
              <a:buFont typeface="IBM Plex Serif"/>
              <a:buNone/>
              <a:defRPr sz="3700" b="1" i="0" u="none" strike="noStrike" cap="none">
                <a:solidFill>
                  <a:schemeClr val="dk1"/>
                </a:solidFill>
                <a:latin typeface="IBM Plex Serif"/>
                <a:ea typeface="IBM Plex Serif"/>
                <a:cs typeface="IBM Plex Serif"/>
                <a:sym typeface="IBM Plex Serif"/>
              </a:defRPr>
            </a:lvl3pPr>
            <a:lvl4pPr marR="0" lvl="3" algn="l">
              <a:lnSpc>
                <a:spcPct val="90000"/>
              </a:lnSpc>
              <a:spcBef>
                <a:spcPts val="0"/>
              </a:spcBef>
              <a:spcAft>
                <a:spcPts val="0"/>
              </a:spcAft>
              <a:buClr>
                <a:schemeClr val="dk1"/>
              </a:buClr>
              <a:buSzPts val="3700"/>
              <a:buFont typeface="IBM Plex Serif"/>
              <a:buNone/>
              <a:defRPr sz="3700" b="1" i="0" u="none" strike="noStrike" cap="none">
                <a:solidFill>
                  <a:schemeClr val="dk1"/>
                </a:solidFill>
                <a:latin typeface="IBM Plex Serif"/>
                <a:ea typeface="IBM Plex Serif"/>
                <a:cs typeface="IBM Plex Serif"/>
                <a:sym typeface="IBM Plex Serif"/>
              </a:defRPr>
            </a:lvl4pPr>
            <a:lvl5pPr marR="0" lvl="4" algn="l">
              <a:lnSpc>
                <a:spcPct val="90000"/>
              </a:lnSpc>
              <a:spcBef>
                <a:spcPts val="0"/>
              </a:spcBef>
              <a:spcAft>
                <a:spcPts val="0"/>
              </a:spcAft>
              <a:buClr>
                <a:schemeClr val="dk1"/>
              </a:buClr>
              <a:buSzPts val="3700"/>
              <a:buFont typeface="IBM Plex Serif"/>
              <a:buNone/>
              <a:defRPr sz="3700" b="1" i="0" u="none" strike="noStrike" cap="none">
                <a:solidFill>
                  <a:schemeClr val="dk1"/>
                </a:solidFill>
                <a:latin typeface="IBM Plex Serif"/>
                <a:ea typeface="IBM Plex Serif"/>
                <a:cs typeface="IBM Plex Serif"/>
                <a:sym typeface="IBM Plex Serif"/>
              </a:defRPr>
            </a:lvl5pPr>
            <a:lvl6pPr marR="0" lvl="5" algn="l">
              <a:lnSpc>
                <a:spcPct val="90000"/>
              </a:lnSpc>
              <a:spcBef>
                <a:spcPts val="0"/>
              </a:spcBef>
              <a:spcAft>
                <a:spcPts val="0"/>
              </a:spcAft>
              <a:buClr>
                <a:schemeClr val="dk1"/>
              </a:buClr>
              <a:buSzPts val="3700"/>
              <a:buFont typeface="IBM Plex Serif"/>
              <a:buNone/>
              <a:defRPr sz="3700" b="1" i="0" u="none" strike="noStrike" cap="none">
                <a:solidFill>
                  <a:schemeClr val="dk1"/>
                </a:solidFill>
                <a:latin typeface="IBM Plex Serif"/>
                <a:ea typeface="IBM Plex Serif"/>
                <a:cs typeface="IBM Plex Serif"/>
                <a:sym typeface="IBM Plex Serif"/>
              </a:defRPr>
            </a:lvl6pPr>
            <a:lvl7pPr marR="0" lvl="6" algn="l">
              <a:lnSpc>
                <a:spcPct val="90000"/>
              </a:lnSpc>
              <a:spcBef>
                <a:spcPts val="0"/>
              </a:spcBef>
              <a:spcAft>
                <a:spcPts val="0"/>
              </a:spcAft>
              <a:buClr>
                <a:schemeClr val="dk1"/>
              </a:buClr>
              <a:buSzPts val="3700"/>
              <a:buFont typeface="IBM Plex Serif"/>
              <a:buNone/>
              <a:defRPr sz="3700" b="1" i="0" u="none" strike="noStrike" cap="none">
                <a:solidFill>
                  <a:schemeClr val="dk1"/>
                </a:solidFill>
                <a:latin typeface="IBM Plex Serif"/>
                <a:ea typeface="IBM Plex Serif"/>
                <a:cs typeface="IBM Plex Serif"/>
                <a:sym typeface="IBM Plex Serif"/>
              </a:defRPr>
            </a:lvl7pPr>
            <a:lvl8pPr marR="0" lvl="7" algn="l">
              <a:lnSpc>
                <a:spcPct val="90000"/>
              </a:lnSpc>
              <a:spcBef>
                <a:spcPts val="0"/>
              </a:spcBef>
              <a:spcAft>
                <a:spcPts val="0"/>
              </a:spcAft>
              <a:buClr>
                <a:schemeClr val="dk1"/>
              </a:buClr>
              <a:buSzPts val="3700"/>
              <a:buFont typeface="IBM Plex Serif"/>
              <a:buNone/>
              <a:defRPr sz="3700" b="1" i="0" u="none" strike="noStrike" cap="none">
                <a:solidFill>
                  <a:schemeClr val="dk1"/>
                </a:solidFill>
                <a:latin typeface="IBM Plex Serif"/>
                <a:ea typeface="IBM Plex Serif"/>
                <a:cs typeface="IBM Plex Serif"/>
                <a:sym typeface="IBM Plex Serif"/>
              </a:defRPr>
            </a:lvl8pPr>
            <a:lvl9pPr marR="0" lvl="8" algn="l">
              <a:lnSpc>
                <a:spcPct val="90000"/>
              </a:lnSpc>
              <a:spcBef>
                <a:spcPts val="0"/>
              </a:spcBef>
              <a:spcAft>
                <a:spcPts val="0"/>
              </a:spcAft>
              <a:buClr>
                <a:schemeClr val="dk1"/>
              </a:buClr>
              <a:buSzPts val="3700"/>
              <a:buFont typeface="IBM Plex Serif"/>
              <a:buNone/>
              <a:defRPr sz="3700" b="1" i="0" u="none" strike="noStrike" cap="none">
                <a:solidFill>
                  <a:schemeClr val="dk1"/>
                </a:solidFill>
                <a:latin typeface="IBM Plex Serif"/>
                <a:ea typeface="IBM Plex Serif"/>
                <a:cs typeface="IBM Plex Serif"/>
                <a:sym typeface="IBM Plex Serif"/>
              </a:defRPr>
            </a:lvl9pPr>
          </a:lstStyle>
          <a:p>
            <a:endParaRPr/>
          </a:p>
        </p:txBody>
      </p:sp>
      <p:sp>
        <p:nvSpPr>
          <p:cNvPr id="116" name="Google Shape;116;p18"/>
          <p:cNvSpPr txBox="1">
            <a:spLocks noGrp="1"/>
          </p:cNvSpPr>
          <p:nvPr>
            <p:ph type="body" idx="1"/>
          </p:nvPr>
        </p:nvSpPr>
        <p:spPr>
          <a:xfrm>
            <a:off x="3969200" y="1584960"/>
            <a:ext cx="7285500" cy="3811500"/>
          </a:xfrm>
          <a:prstGeom prst="rect">
            <a:avLst/>
          </a:prstGeom>
          <a:noFill/>
          <a:ln>
            <a:noFill/>
          </a:ln>
        </p:spPr>
        <p:txBody>
          <a:bodyPr spcFirstLastPara="1" wrap="square" lIns="0" tIns="0" rIns="0" bIns="0" anchor="t" anchorCtr="0">
            <a:noAutofit/>
          </a:bodyPr>
          <a:lstStyle>
            <a:lvl1pPr marL="457200" marR="0" lvl="0" indent="-431800" algn="l">
              <a:lnSpc>
                <a:spcPct val="100000"/>
              </a:lnSpc>
              <a:spcBef>
                <a:spcPts val="0"/>
              </a:spcBef>
              <a:spcAft>
                <a:spcPts val="0"/>
              </a:spcAft>
              <a:buClr>
                <a:schemeClr val="accent1"/>
              </a:buClr>
              <a:buSzPts val="3200"/>
              <a:buFont typeface="IBM Plex Sans Light"/>
              <a:buChar char="▸"/>
              <a:defRPr sz="3200" b="0" i="0" u="none" strike="noStrike" cap="none">
                <a:solidFill>
                  <a:schemeClr val="dk1"/>
                </a:solidFill>
                <a:latin typeface="IBM Plex Sans Light"/>
                <a:ea typeface="IBM Plex Sans Light"/>
                <a:cs typeface="IBM Plex Sans Light"/>
                <a:sym typeface="IBM Plex Sans Light"/>
              </a:defRPr>
            </a:lvl1pPr>
            <a:lvl2pPr marL="914400" marR="0" lvl="1" indent="-431800" algn="l">
              <a:lnSpc>
                <a:spcPct val="100000"/>
              </a:lnSpc>
              <a:spcBef>
                <a:spcPts val="800"/>
              </a:spcBef>
              <a:spcAft>
                <a:spcPts val="0"/>
              </a:spcAft>
              <a:buClr>
                <a:schemeClr val="accent1"/>
              </a:buClr>
              <a:buSzPts val="3200"/>
              <a:buFont typeface="IBM Plex Sans Light"/>
              <a:buChar char="▹"/>
              <a:defRPr sz="3200" b="0" i="0" u="none" strike="noStrike" cap="none">
                <a:solidFill>
                  <a:schemeClr val="dk1"/>
                </a:solidFill>
                <a:latin typeface="IBM Plex Sans Light"/>
                <a:ea typeface="IBM Plex Sans Light"/>
                <a:cs typeface="IBM Plex Sans Light"/>
                <a:sym typeface="IBM Plex Sans Light"/>
              </a:defRPr>
            </a:lvl2pPr>
            <a:lvl3pPr marL="1371600" marR="0" lvl="2" indent="-431800" algn="l">
              <a:lnSpc>
                <a:spcPct val="100000"/>
              </a:lnSpc>
              <a:spcBef>
                <a:spcPts val="800"/>
              </a:spcBef>
              <a:spcAft>
                <a:spcPts val="0"/>
              </a:spcAft>
              <a:buClr>
                <a:schemeClr val="lt2"/>
              </a:buClr>
              <a:buSzPts val="3200"/>
              <a:buFont typeface="IBM Plex Sans Light"/>
              <a:buChar char="■"/>
              <a:defRPr sz="3200" b="0" i="0" u="none" strike="noStrike" cap="none">
                <a:solidFill>
                  <a:schemeClr val="dk1"/>
                </a:solidFill>
                <a:latin typeface="IBM Plex Sans Light"/>
                <a:ea typeface="IBM Plex Sans Light"/>
                <a:cs typeface="IBM Plex Sans Light"/>
                <a:sym typeface="IBM Plex Sans Light"/>
              </a:defRPr>
            </a:lvl3pPr>
            <a:lvl4pPr marL="1828800" marR="0" lvl="3" indent="-431800" algn="l">
              <a:lnSpc>
                <a:spcPct val="100000"/>
              </a:lnSpc>
              <a:spcBef>
                <a:spcPts val="800"/>
              </a:spcBef>
              <a:spcAft>
                <a:spcPts val="0"/>
              </a:spcAft>
              <a:buClr>
                <a:schemeClr val="lt2"/>
              </a:buClr>
              <a:buSzPts val="3200"/>
              <a:buFont typeface="IBM Plex Sans Light"/>
              <a:buChar char="●"/>
              <a:defRPr sz="3200" b="0" i="0" u="none" strike="noStrike" cap="none">
                <a:solidFill>
                  <a:schemeClr val="dk1"/>
                </a:solidFill>
                <a:latin typeface="IBM Plex Sans Light"/>
                <a:ea typeface="IBM Plex Sans Light"/>
                <a:cs typeface="IBM Plex Sans Light"/>
                <a:sym typeface="IBM Plex Sans Light"/>
              </a:defRPr>
            </a:lvl4pPr>
            <a:lvl5pPr marL="2286000" marR="0" lvl="4" indent="-431800" algn="l">
              <a:lnSpc>
                <a:spcPct val="100000"/>
              </a:lnSpc>
              <a:spcBef>
                <a:spcPts val="800"/>
              </a:spcBef>
              <a:spcAft>
                <a:spcPts val="0"/>
              </a:spcAft>
              <a:buClr>
                <a:schemeClr val="lt2"/>
              </a:buClr>
              <a:buSzPts val="3200"/>
              <a:buFont typeface="IBM Plex Sans Light"/>
              <a:buChar char="○"/>
              <a:defRPr sz="3200" b="0" i="0" u="none" strike="noStrike" cap="none">
                <a:solidFill>
                  <a:schemeClr val="dk1"/>
                </a:solidFill>
                <a:latin typeface="IBM Plex Sans Light"/>
                <a:ea typeface="IBM Plex Sans Light"/>
                <a:cs typeface="IBM Plex Sans Light"/>
                <a:sym typeface="IBM Plex Sans Light"/>
              </a:defRPr>
            </a:lvl5pPr>
            <a:lvl6pPr marL="2743200" marR="0" lvl="5" indent="-431800" algn="l">
              <a:lnSpc>
                <a:spcPct val="100000"/>
              </a:lnSpc>
              <a:spcBef>
                <a:spcPts val="800"/>
              </a:spcBef>
              <a:spcAft>
                <a:spcPts val="0"/>
              </a:spcAft>
              <a:buClr>
                <a:schemeClr val="lt2"/>
              </a:buClr>
              <a:buSzPts val="3200"/>
              <a:buFont typeface="IBM Plex Sans Light"/>
              <a:buChar char="■"/>
              <a:defRPr sz="3200" b="0" i="0" u="none" strike="noStrike" cap="none">
                <a:solidFill>
                  <a:schemeClr val="dk1"/>
                </a:solidFill>
                <a:latin typeface="IBM Plex Sans Light"/>
                <a:ea typeface="IBM Plex Sans Light"/>
                <a:cs typeface="IBM Plex Sans Light"/>
                <a:sym typeface="IBM Plex Sans Light"/>
              </a:defRPr>
            </a:lvl6pPr>
            <a:lvl7pPr marL="3200400" marR="0" lvl="6" indent="-431800" algn="l">
              <a:lnSpc>
                <a:spcPct val="100000"/>
              </a:lnSpc>
              <a:spcBef>
                <a:spcPts val="800"/>
              </a:spcBef>
              <a:spcAft>
                <a:spcPts val="0"/>
              </a:spcAft>
              <a:buClr>
                <a:schemeClr val="lt2"/>
              </a:buClr>
              <a:buSzPts val="3200"/>
              <a:buFont typeface="IBM Plex Sans Light"/>
              <a:buChar char="●"/>
              <a:defRPr sz="3200" b="0" i="0" u="none" strike="noStrike" cap="none">
                <a:solidFill>
                  <a:schemeClr val="dk1"/>
                </a:solidFill>
                <a:latin typeface="IBM Plex Sans Light"/>
                <a:ea typeface="IBM Plex Sans Light"/>
                <a:cs typeface="IBM Plex Sans Light"/>
                <a:sym typeface="IBM Plex Sans Light"/>
              </a:defRPr>
            </a:lvl7pPr>
            <a:lvl8pPr marL="3657600" marR="0" lvl="7" indent="-431800" algn="l">
              <a:lnSpc>
                <a:spcPct val="100000"/>
              </a:lnSpc>
              <a:spcBef>
                <a:spcPts val="800"/>
              </a:spcBef>
              <a:spcAft>
                <a:spcPts val="0"/>
              </a:spcAft>
              <a:buClr>
                <a:schemeClr val="lt2"/>
              </a:buClr>
              <a:buSzPts val="3200"/>
              <a:buFont typeface="IBM Plex Sans Light"/>
              <a:buChar char="○"/>
              <a:defRPr sz="3200" b="0" i="0" u="none" strike="noStrike" cap="none">
                <a:solidFill>
                  <a:schemeClr val="dk1"/>
                </a:solidFill>
                <a:latin typeface="IBM Plex Sans Light"/>
                <a:ea typeface="IBM Plex Sans Light"/>
                <a:cs typeface="IBM Plex Sans Light"/>
                <a:sym typeface="IBM Plex Sans Light"/>
              </a:defRPr>
            </a:lvl8pPr>
            <a:lvl9pPr marL="4114800" marR="0" lvl="8" indent="-431800" algn="l">
              <a:lnSpc>
                <a:spcPct val="100000"/>
              </a:lnSpc>
              <a:spcBef>
                <a:spcPts val="800"/>
              </a:spcBef>
              <a:spcAft>
                <a:spcPts val="800"/>
              </a:spcAft>
              <a:buClr>
                <a:schemeClr val="lt2"/>
              </a:buClr>
              <a:buSzPts val="3200"/>
              <a:buFont typeface="IBM Plex Sans Light"/>
              <a:buChar char="■"/>
              <a:defRPr sz="3200" b="0" i="0" u="none" strike="noStrike" cap="none">
                <a:solidFill>
                  <a:schemeClr val="dk1"/>
                </a:solidFill>
                <a:latin typeface="IBM Plex Sans Light"/>
                <a:ea typeface="IBM Plex Sans Light"/>
                <a:cs typeface="IBM Plex Sans Light"/>
                <a:sym typeface="IBM Plex Sans Light"/>
              </a:defRPr>
            </a:lvl9pPr>
          </a:lstStyle>
          <a:p>
            <a:endParaRPr/>
          </a:p>
        </p:txBody>
      </p:sp>
      <p:sp>
        <p:nvSpPr>
          <p:cNvPr id="117" name="Google Shape;117;p18"/>
          <p:cNvSpPr txBox="1">
            <a:spLocks noGrp="1"/>
          </p:cNvSpPr>
          <p:nvPr>
            <p:ph type="sldNum" idx="12"/>
          </p:nvPr>
        </p:nvSpPr>
        <p:spPr>
          <a:xfrm>
            <a:off x="304800" y="6291472"/>
            <a:ext cx="493200" cy="3348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1900"/>
              <a:buFont typeface="Arial"/>
              <a:buNone/>
              <a:defRPr sz="1900" b="1" i="0" u="none" strike="noStrike" cap="none">
                <a:solidFill>
                  <a:schemeClr val="lt1"/>
                </a:solidFill>
                <a:latin typeface="IBM Plex Serif"/>
                <a:ea typeface="IBM Plex Serif"/>
                <a:cs typeface="IBM Plex Serif"/>
                <a:sym typeface="IBM Plex Serif"/>
              </a:defRPr>
            </a:lvl1pPr>
            <a:lvl2pPr marL="0" marR="0" lvl="1" indent="0" algn="l">
              <a:lnSpc>
                <a:spcPct val="100000"/>
              </a:lnSpc>
              <a:spcBef>
                <a:spcPts val="0"/>
              </a:spcBef>
              <a:spcAft>
                <a:spcPts val="0"/>
              </a:spcAft>
              <a:buClr>
                <a:srgbClr val="000000"/>
              </a:buClr>
              <a:buSzPts val="1900"/>
              <a:buFont typeface="Arial"/>
              <a:buNone/>
              <a:defRPr sz="1900" b="1" i="0" u="none" strike="noStrike" cap="none">
                <a:solidFill>
                  <a:schemeClr val="lt1"/>
                </a:solidFill>
                <a:latin typeface="IBM Plex Serif"/>
                <a:ea typeface="IBM Plex Serif"/>
                <a:cs typeface="IBM Plex Serif"/>
                <a:sym typeface="IBM Plex Serif"/>
              </a:defRPr>
            </a:lvl2pPr>
            <a:lvl3pPr marL="0" marR="0" lvl="2" indent="0" algn="l">
              <a:lnSpc>
                <a:spcPct val="100000"/>
              </a:lnSpc>
              <a:spcBef>
                <a:spcPts val="0"/>
              </a:spcBef>
              <a:spcAft>
                <a:spcPts val="0"/>
              </a:spcAft>
              <a:buClr>
                <a:srgbClr val="000000"/>
              </a:buClr>
              <a:buSzPts val="1900"/>
              <a:buFont typeface="Arial"/>
              <a:buNone/>
              <a:defRPr sz="1900" b="1" i="0" u="none" strike="noStrike" cap="none">
                <a:solidFill>
                  <a:schemeClr val="lt1"/>
                </a:solidFill>
                <a:latin typeface="IBM Plex Serif"/>
                <a:ea typeface="IBM Plex Serif"/>
                <a:cs typeface="IBM Plex Serif"/>
                <a:sym typeface="IBM Plex Serif"/>
              </a:defRPr>
            </a:lvl3pPr>
            <a:lvl4pPr marL="0" marR="0" lvl="3" indent="0" algn="l">
              <a:lnSpc>
                <a:spcPct val="100000"/>
              </a:lnSpc>
              <a:spcBef>
                <a:spcPts val="0"/>
              </a:spcBef>
              <a:spcAft>
                <a:spcPts val="0"/>
              </a:spcAft>
              <a:buClr>
                <a:srgbClr val="000000"/>
              </a:buClr>
              <a:buSzPts val="1900"/>
              <a:buFont typeface="Arial"/>
              <a:buNone/>
              <a:defRPr sz="1900" b="1" i="0" u="none" strike="noStrike" cap="none">
                <a:solidFill>
                  <a:schemeClr val="lt1"/>
                </a:solidFill>
                <a:latin typeface="IBM Plex Serif"/>
                <a:ea typeface="IBM Plex Serif"/>
                <a:cs typeface="IBM Plex Serif"/>
                <a:sym typeface="IBM Plex Serif"/>
              </a:defRPr>
            </a:lvl4pPr>
            <a:lvl5pPr marL="0" marR="0" lvl="4" indent="0" algn="l">
              <a:lnSpc>
                <a:spcPct val="100000"/>
              </a:lnSpc>
              <a:spcBef>
                <a:spcPts val="0"/>
              </a:spcBef>
              <a:spcAft>
                <a:spcPts val="0"/>
              </a:spcAft>
              <a:buClr>
                <a:srgbClr val="000000"/>
              </a:buClr>
              <a:buSzPts val="1900"/>
              <a:buFont typeface="Arial"/>
              <a:buNone/>
              <a:defRPr sz="1900" b="1" i="0" u="none" strike="noStrike" cap="none">
                <a:solidFill>
                  <a:schemeClr val="lt1"/>
                </a:solidFill>
                <a:latin typeface="IBM Plex Serif"/>
                <a:ea typeface="IBM Plex Serif"/>
                <a:cs typeface="IBM Plex Serif"/>
                <a:sym typeface="IBM Plex Serif"/>
              </a:defRPr>
            </a:lvl5pPr>
            <a:lvl6pPr marL="0" marR="0" lvl="5" indent="0" algn="l">
              <a:lnSpc>
                <a:spcPct val="100000"/>
              </a:lnSpc>
              <a:spcBef>
                <a:spcPts val="0"/>
              </a:spcBef>
              <a:spcAft>
                <a:spcPts val="0"/>
              </a:spcAft>
              <a:buClr>
                <a:srgbClr val="000000"/>
              </a:buClr>
              <a:buSzPts val="1900"/>
              <a:buFont typeface="Arial"/>
              <a:buNone/>
              <a:defRPr sz="1900" b="1" i="0" u="none" strike="noStrike" cap="none">
                <a:solidFill>
                  <a:schemeClr val="lt1"/>
                </a:solidFill>
                <a:latin typeface="IBM Plex Serif"/>
                <a:ea typeface="IBM Plex Serif"/>
                <a:cs typeface="IBM Plex Serif"/>
                <a:sym typeface="IBM Plex Serif"/>
              </a:defRPr>
            </a:lvl6pPr>
            <a:lvl7pPr marL="0" marR="0" lvl="6" indent="0" algn="l">
              <a:lnSpc>
                <a:spcPct val="100000"/>
              </a:lnSpc>
              <a:spcBef>
                <a:spcPts val="0"/>
              </a:spcBef>
              <a:spcAft>
                <a:spcPts val="0"/>
              </a:spcAft>
              <a:buClr>
                <a:srgbClr val="000000"/>
              </a:buClr>
              <a:buSzPts val="1900"/>
              <a:buFont typeface="Arial"/>
              <a:buNone/>
              <a:defRPr sz="1900" b="1" i="0" u="none" strike="noStrike" cap="none">
                <a:solidFill>
                  <a:schemeClr val="lt1"/>
                </a:solidFill>
                <a:latin typeface="IBM Plex Serif"/>
                <a:ea typeface="IBM Plex Serif"/>
                <a:cs typeface="IBM Plex Serif"/>
                <a:sym typeface="IBM Plex Serif"/>
              </a:defRPr>
            </a:lvl7pPr>
            <a:lvl8pPr marL="0" marR="0" lvl="7" indent="0" algn="l">
              <a:lnSpc>
                <a:spcPct val="100000"/>
              </a:lnSpc>
              <a:spcBef>
                <a:spcPts val="0"/>
              </a:spcBef>
              <a:spcAft>
                <a:spcPts val="0"/>
              </a:spcAft>
              <a:buClr>
                <a:srgbClr val="000000"/>
              </a:buClr>
              <a:buSzPts val="1900"/>
              <a:buFont typeface="Arial"/>
              <a:buNone/>
              <a:defRPr sz="1900" b="1" i="0" u="none" strike="noStrike" cap="none">
                <a:solidFill>
                  <a:schemeClr val="lt1"/>
                </a:solidFill>
                <a:latin typeface="IBM Plex Serif"/>
                <a:ea typeface="IBM Plex Serif"/>
                <a:cs typeface="IBM Plex Serif"/>
                <a:sym typeface="IBM Plex Serif"/>
              </a:defRPr>
            </a:lvl8pPr>
            <a:lvl9pPr marL="0" marR="0" lvl="8" indent="0" algn="l">
              <a:lnSpc>
                <a:spcPct val="100000"/>
              </a:lnSpc>
              <a:spcBef>
                <a:spcPts val="0"/>
              </a:spcBef>
              <a:spcAft>
                <a:spcPts val="0"/>
              </a:spcAft>
              <a:buClr>
                <a:srgbClr val="000000"/>
              </a:buClr>
              <a:buSzPts val="1900"/>
              <a:buFont typeface="Arial"/>
              <a:buNone/>
              <a:defRPr sz="1900" b="1" i="0" u="none" strike="noStrike" cap="none">
                <a:solidFill>
                  <a:schemeClr val="lt1"/>
                </a:solidFill>
                <a:latin typeface="IBM Plex Serif"/>
                <a:ea typeface="IBM Plex Serif"/>
                <a:cs typeface="IBM Plex Serif"/>
                <a:sym typeface="IBM Plex Serif"/>
              </a:defRPr>
            </a:lvl9pPr>
          </a:lstStyle>
          <a:p>
            <a:pPr marL="0" lvl="0" indent="0" algn="l"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 id="2147483677" r:id="rId15"/>
    <p:sldLayoutId id="2147483678" r:id="rId16"/>
    <p:sldLayoutId id="2147483679" r:id="rId17"/>
    <p:sldLayoutId id="2147483680" r:id="rId18"/>
    <p:sldLayoutId id="2147483681" r:id="rId19"/>
    <p:sldLayoutId id="2147483682" r:id="rId20"/>
    <p:sldLayoutId id="2147483683" r:id="rId21"/>
    <p:sldLayoutId id="2147483684" r:id="rId22"/>
    <p:sldLayoutId id="2147483685" r:id="rId23"/>
    <p:sldLayoutId id="2147483686" r:id="rId24"/>
    <p:sldLayoutId id="2147483687" r:id="rId25"/>
    <p:sldLayoutId id="2147483688" r:id="rId26"/>
    <p:sldLayoutId id="2147483689" r:id="rId27"/>
    <p:sldLayoutId id="2147483690" r:id="rId28"/>
    <p:sldLayoutId id="2147483691" r:id="rId29"/>
    <p:sldLayoutId id="2147483692" r:id="rId30"/>
    <p:sldLayoutId id="2147483693" r:id="rId31"/>
  </p:sldLayoutIdLst>
  <p:transition>
    <p:fade thruBlk="1"/>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19.xml"/><Relationship Id="rId5" Type="http://schemas.openxmlformats.org/officeDocument/2006/relationships/image" Target="../media/image29.png"/><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1.xml"/><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3.xml"/><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5.xml"/><Relationship Id="rId1" Type="http://schemas.openxmlformats.org/officeDocument/2006/relationships/slideLayout" Target="../slideLayouts/slideLayout17.xml"/><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6.xml"/><Relationship Id="rId1" Type="http://schemas.openxmlformats.org/officeDocument/2006/relationships/slideLayout" Target="../slideLayouts/slideLayout17.xml"/><Relationship Id="rId4" Type="http://schemas.openxmlformats.org/officeDocument/2006/relationships/hyperlink" Target="https://drive.google.com/file/d/12-Jbd6tCS1sjaEv_wP5d1_H9DyxFZ2a0/view?usp=sharing"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7.xml"/><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9.xml"/><Relationship Id="rId1" Type="http://schemas.openxmlformats.org/officeDocument/2006/relationships/slideLayout" Target="../slideLayouts/slideLayout17.xml"/><Relationship Id="rId6" Type="http://schemas.openxmlformats.org/officeDocument/2006/relationships/hyperlink" Target="mailto:amie.cieminski@unco.edu" TargetMode="External"/><Relationship Id="rId5" Type="http://schemas.openxmlformats.org/officeDocument/2006/relationships/hyperlink" Target="mailto:dbock@greeleyschools.org" TargetMode="External"/><Relationship Id="rId4" Type="http://schemas.openxmlformats.org/officeDocument/2006/relationships/hyperlink" Target="mailto:tgribble@greeleyschools.org"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8.jpg"/><Relationship Id="rId5" Type="http://schemas.openxmlformats.org/officeDocument/2006/relationships/image" Target="../media/image17.png"/><Relationship Id="rId4" Type="http://schemas.openxmlformats.org/officeDocument/2006/relationships/image" Target="../media/image16.jpg"/></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0.xml"/><Relationship Id="rId1" Type="http://schemas.openxmlformats.org/officeDocument/2006/relationships/slideLayout" Target="../slideLayouts/slideLayout3.xml"/><Relationship Id="rId5" Type="http://schemas.openxmlformats.org/officeDocument/2006/relationships/hyperlink" Target="https://docs.google.com/forms/d/e/1FAIpQLSdMFYUHSfGdE-ED6YvObvUCKy4rZjfvibQGjo-rR9JrvAWI8w/viewform" TargetMode="External"/><Relationship Id="rId4" Type="http://schemas.openxmlformats.org/officeDocument/2006/relationships/hyperlink" Target="https://ceedar.education.ufl.edu/wp-content/uploads/2025/02/Inclusive-Principal-Leadership-IC.pdf" TargetMode="External"/></Relationships>
</file>

<file path=ppt/slides/_rels/slide31.xml.rels><?xml version="1.0" encoding="UTF-8" standalone="yes"?>
<Relationships xmlns="http://schemas.openxmlformats.org/package/2006/relationships"><Relationship Id="rId3" Type="http://schemas.openxmlformats.org/officeDocument/2006/relationships/hyperlink" Target="https://drive.google.com/drive/folders/1CW8GKw9fwG73IsnMK6pQFKcDzfahMjhQ?usp=drive_link" TargetMode="External"/><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92"/>
        <p:cNvGrpSpPr/>
        <p:nvPr/>
      </p:nvGrpSpPr>
      <p:grpSpPr>
        <a:xfrm>
          <a:off x="0" y="0"/>
          <a:ext cx="0" cy="0"/>
          <a:chOff x="0" y="0"/>
          <a:chExt cx="0" cy="0"/>
        </a:xfrm>
      </p:grpSpPr>
      <p:sp>
        <p:nvSpPr>
          <p:cNvPr id="493" name="Google Shape;493;p50"/>
          <p:cNvSpPr txBox="1">
            <a:spLocks noGrp="1"/>
          </p:cNvSpPr>
          <p:nvPr>
            <p:ph type="title" idx="4294967295"/>
          </p:nvPr>
        </p:nvSpPr>
        <p:spPr>
          <a:xfrm>
            <a:off x="3689350" y="785813"/>
            <a:ext cx="4827588" cy="1697037"/>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
                <a:schemeClr val="lt1"/>
              </a:buClr>
              <a:buSzPts val="3200"/>
              <a:buFont typeface="Arial"/>
              <a:buNone/>
              <a:tabLst/>
              <a:defRPr/>
            </a:pPr>
            <a:r>
              <a:rPr kumimoji="0" lang="en-US" sz="3200" b="1" i="0" u="none" strike="noStrike" kern="0" cap="none" spc="0" normalizeH="0" baseline="0" noProof="0" dirty="0">
                <a:ln>
                  <a:noFill/>
                </a:ln>
                <a:solidFill>
                  <a:schemeClr val="lt1"/>
                </a:solidFill>
                <a:effectLst/>
                <a:uLnTx/>
                <a:uFillTx/>
                <a:latin typeface="Arial"/>
                <a:ea typeface="Arial"/>
                <a:cs typeface="Arial"/>
                <a:sym typeface="Arial"/>
              </a:rPr>
              <a:t>Welcome to</a:t>
            </a:r>
            <a:endParaRPr kumimoji="0" lang="en-US" sz="4400" b="1" i="0" u="none" strike="noStrike" kern="0" cap="none" spc="0" normalizeH="0" baseline="0" noProof="0" dirty="0">
              <a:ln>
                <a:noFill/>
              </a:ln>
              <a:solidFill>
                <a:schemeClr val="lt1"/>
              </a:solidFill>
              <a:effectLst/>
              <a:uLnTx/>
              <a:uFillTx/>
              <a:latin typeface="Arial"/>
              <a:ea typeface="Arial"/>
              <a:cs typeface="Arial"/>
              <a:sym typeface="Arial"/>
            </a:endParaRPr>
          </a:p>
          <a:p>
            <a:pPr marL="0" marR="0" lvl="0" indent="0" algn="ctr" defTabSz="914400" rtl="0" eaLnBrk="1" fontAlgn="auto" latinLnBrk="0" hangingPunct="1">
              <a:lnSpc>
                <a:spcPct val="90000"/>
              </a:lnSpc>
              <a:spcBef>
                <a:spcPts val="1000"/>
              </a:spcBef>
              <a:spcAft>
                <a:spcPts val="0"/>
              </a:spcAft>
              <a:buClr>
                <a:schemeClr val="lt1"/>
              </a:buClr>
              <a:buSzPts val="3200"/>
              <a:buFont typeface="Arial"/>
              <a:buNone/>
              <a:tabLst/>
              <a:defRPr/>
            </a:pPr>
            <a:r>
              <a:rPr kumimoji="0" lang="en-US" sz="3200" b="1" i="0" u="none" strike="noStrike" kern="0" cap="none" spc="0" normalizeH="0" baseline="0" noProof="0" dirty="0">
                <a:ln>
                  <a:noFill/>
                </a:ln>
                <a:solidFill>
                  <a:schemeClr val="lt1"/>
                </a:solidFill>
                <a:effectLst/>
                <a:uLnTx/>
                <a:uFillTx/>
                <a:latin typeface="Arial"/>
                <a:ea typeface="Arial"/>
                <a:cs typeface="Arial"/>
                <a:sym typeface="Arial"/>
              </a:rPr>
              <a:t>CEEDAR’s Leadership</a:t>
            </a:r>
            <a:endParaRPr kumimoji="0" lang="en-US" sz="4400" b="1" i="0" u="none" strike="noStrike" kern="0" cap="none" spc="0" normalizeH="0" baseline="0" noProof="0" dirty="0">
              <a:ln>
                <a:noFill/>
              </a:ln>
              <a:solidFill>
                <a:schemeClr val="lt1"/>
              </a:solidFill>
              <a:effectLst/>
              <a:uLnTx/>
              <a:uFillTx/>
              <a:latin typeface="Arial"/>
              <a:ea typeface="Arial"/>
              <a:cs typeface="Arial"/>
              <a:sym typeface="Arial"/>
            </a:endParaRPr>
          </a:p>
          <a:p>
            <a:pPr marL="0" marR="0" lvl="0" indent="0" algn="ctr" defTabSz="914400" rtl="0" eaLnBrk="1" fontAlgn="auto" latinLnBrk="0" hangingPunct="1">
              <a:lnSpc>
                <a:spcPct val="90000"/>
              </a:lnSpc>
              <a:spcBef>
                <a:spcPts val="1000"/>
              </a:spcBef>
              <a:spcAft>
                <a:spcPts val="0"/>
              </a:spcAft>
              <a:buClr>
                <a:schemeClr val="lt1"/>
              </a:buClr>
              <a:buSzPts val="3200"/>
              <a:buFont typeface="Arial"/>
              <a:buNone/>
              <a:tabLst/>
              <a:defRPr/>
            </a:pPr>
            <a:r>
              <a:rPr kumimoji="0" lang="en-US" sz="3200" b="1" i="0" u="none" strike="noStrike" kern="0" cap="none" spc="0" normalizeH="0" baseline="0" noProof="0" dirty="0">
                <a:ln>
                  <a:noFill/>
                </a:ln>
                <a:solidFill>
                  <a:schemeClr val="lt1"/>
                </a:solidFill>
                <a:effectLst/>
                <a:uLnTx/>
                <a:uFillTx/>
                <a:latin typeface="Arial"/>
                <a:ea typeface="Arial"/>
                <a:cs typeface="Arial"/>
                <a:sym typeface="Arial"/>
              </a:rPr>
              <a:t>Topical Action Group (TAG)</a:t>
            </a:r>
            <a:endParaRPr kumimoji="0" lang="en-US" sz="4400" b="1" i="0" u="none" strike="noStrike" kern="0" cap="none" spc="0" normalizeH="0" baseline="0" noProof="0" dirty="0">
              <a:ln>
                <a:noFill/>
              </a:ln>
              <a:solidFill>
                <a:schemeClr val="lt1"/>
              </a:solidFill>
              <a:effectLst/>
              <a:uLnTx/>
              <a:uFillTx/>
              <a:latin typeface="Arial"/>
              <a:ea typeface="Arial"/>
              <a:cs typeface="Arial"/>
              <a:sym typeface="Arial"/>
            </a:endParaRPr>
          </a:p>
        </p:txBody>
      </p:sp>
      <p:sp>
        <p:nvSpPr>
          <p:cNvPr id="494" name="Google Shape;494;p50">
            <a:extLst>
              <a:ext uri="{C183D7F6-B498-43B3-948B-1728B52AA6E4}">
                <adec:decorative xmlns:adec="http://schemas.microsoft.com/office/drawing/2017/decorative" val="1"/>
              </a:ext>
            </a:extLst>
          </p:cNvPr>
          <p:cNvSpPr/>
          <p:nvPr/>
        </p:nvSpPr>
        <p:spPr>
          <a:xfrm>
            <a:off x="3048775" y="532475"/>
            <a:ext cx="5981700" cy="3696000"/>
          </a:xfrm>
          <a:prstGeom prst="rect">
            <a:avLst/>
          </a:prstGeom>
          <a:noFill/>
          <a:ln w="920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95" name="Google Shape;495;p50"/>
          <p:cNvSpPr txBox="1"/>
          <p:nvPr/>
        </p:nvSpPr>
        <p:spPr>
          <a:xfrm>
            <a:off x="4524762" y="3141585"/>
            <a:ext cx="3142500" cy="708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chemeClr val="lt1"/>
                </a:solidFill>
                <a:latin typeface="Calibri"/>
                <a:ea typeface="Calibri"/>
                <a:cs typeface="Calibri"/>
                <a:sym typeface="Calibri"/>
              </a:rPr>
              <a:t>Thursday, </a:t>
            </a:r>
            <a:r>
              <a:rPr lang="en-US" sz="2000" b="1">
                <a:solidFill>
                  <a:schemeClr val="lt1"/>
                </a:solidFill>
                <a:latin typeface="Calibri"/>
                <a:ea typeface="Calibri"/>
                <a:cs typeface="Calibri"/>
                <a:sym typeface="Calibri"/>
              </a:rPr>
              <a:t>March 6</a:t>
            </a:r>
            <a:r>
              <a:rPr lang="en-US" sz="2000" b="1" i="0" u="none" strike="noStrike" cap="none">
                <a:solidFill>
                  <a:schemeClr val="lt1"/>
                </a:solidFill>
                <a:latin typeface="Calibri"/>
                <a:ea typeface="Calibri"/>
                <a:cs typeface="Calibri"/>
                <a:sym typeface="Calibri"/>
              </a:rPr>
              <a:t>th 2024 </a:t>
            </a:r>
            <a:endParaRPr sz="2000" b="1" i="0" u="none" strike="noStrike" cap="none">
              <a:solidFill>
                <a:schemeClr val="lt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chemeClr val="lt1"/>
                </a:solidFill>
                <a:latin typeface="Calibri"/>
                <a:ea typeface="Calibri"/>
                <a:cs typeface="Calibri"/>
                <a:sym typeface="Calibri"/>
              </a:rPr>
              <a:t>3:00-4:00 Eastern Time</a:t>
            </a:r>
            <a:endParaRPr sz="2000" b="1" i="0" u="none" strike="noStrike" cap="none">
              <a:solidFill>
                <a:schemeClr val="lt1"/>
              </a:solidFill>
              <a:latin typeface="Calibri"/>
              <a:ea typeface="Calibri"/>
              <a:cs typeface="Calibri"/>
              <a:sym typeface="Calibri"/>
            </a:endParaRPr>
          </a:p>
        </p:txBody>
      </p:sp>
      <p:sp>
        <p:nvSpPr>
          <p:cNvPr id="496" name="Google Shape;496;p50"/>
          <p:cNvSpPr/>
          <p:nvPr/>
        </p:nvSpPr>
        <p:spPr>
          <a:xfrm>
            <a:off x="3201875" y="4380875"/>
            <a:ext cx="5684400" cy="1781700"/>
          </a:xfrm>
          <a:prstGeom prst="rect">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Arial"/>
                <a:ea typeface="Arial"/>
                <a:cs typeface="Arial"/>
                <a:sym typeface="Arial"/>
              </a:rPr>
              <a:t>Welcome to our TAG! </a:t>
            </a:r>
            <a:endParaRPr sz="18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rgbClr val="000000"/>
                </a:solidFill>
                <a:latin typeface="Arial"/>
                <a:ea typeface="Arial"/>
                <a:cs typeface="Arial"/>
                <a:sym typeface="Arial"/>
              </a:rPr>
              <a:t>Participants</a:t>
            </a:r>
            <a:r>
              <a:rPr lang="en-US" sz="1800" b="0" i="0" u="none" strike="noStrike" cap="none">
                <a:solidFill>
                  <a:srgbClr val="000000"/>
                </a:solidFill>
                <a:latin typeface="Arial"/>
                <a:ea typeface="Arial"/>
                <a:cs typeface="Arial"/>
                <a:sym typeface="Arial"/>
              </a:rPr>
              <a:t>: please change your Zoom name to </a:t>
            </a:r>
            <a:endParaRPr sz="18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Arial"/>
                <a:ea typeface="Arial"/>
                <a:cs typeface="Arial"/>
                <a:sym typeface="Arial"/>
              </a:rPr>
              <a:t>your state and name</a:t>
            </a:r>
            <a:endParaRPr sz="18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rgbClr val="000000"/>
                </a:solidFill>
                <a:latin typeface="Arial"/>
                <a:ea typeface="Arial"/>
                <a:cs typeface="Arial"/>
                <a:sym typeface="Arial"/>
              </a:rPr>
              <a:t>Ex: Florida, Agatha Trunchbull</a:t>
            </a:r>
            <a:endParaRPr sz="1800" b="1"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Arial"/>
                <a:ea typeface="Arial"/>
                <a:cs typeface="Arial"/>
                <a:sym typeface="Arial"/>
              </a:rPr>
              <a:t>CEEDAR staff: please change your Zoom name to </a:t>
            </a:r>
            <a:endParaRPr sz="18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rgbClr val="000000"/>
                </a:solidFill>
                <a:latin typeface="Arial"/>
                <a:ea typeface="Arial"/>
                <a:cs typeface="Arial"/>
                <a:sym typeface="Arial"/>
              </a:rPr>
              <a:t>CEEDAR, Your name</a:t>
            </a:r>
            <a:endParaRPr sz="1800" b="1" i="0" u="none" strike="noStrike" cap="none">
              <a:solidFill>
                <a:srgbClr val="000000"/>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69"/>
        <p:cNvGrpSpPr/>
        <p:nvPr/>
      </p:nvGrpSpPr>
      <p:grpSpPr>
        <a:xfrm>
          <a:off x="0" y="0"/>
          <a:ext cx="0" cy="0"/>
          <a:chOff x="0" y="0"/>
          <a:chExt cx="0" cy="0"/>
        </a:xfrm>
      </p:grpSpPr>
      <p:sp>
        <p:nvSpPr>
          <p:cNvPr id="570" name="Google Shape;570;p59"/>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Play"/>
              <a:buNone/>
            </a:pPr>
            <a:r>
              <a:rPr lang="en-US"/>
              <a:t>Interconnected: Standards 4-5</a:t>
            </a:r>
            <a:endParaRPr/>
          </a:p>
        </p:txBody>
      </p:sp>
      <p:grpSp>
        <p:nvGrpSpPr>
          <p:cNvPr id="571" name="Google Shape;571;p59" descr="Simple ven diagram of Standard 4 and 5"/>
          <p:cNvGrpSpPr/>
          <p:nvPr/>
        </p:nvGrpSpPr>
        <p:grpSpPr>
          <a:xfrm>
            <a:off x="2372647" y="1837460"/>
            <a:ext cx="7446839" cy="4327800"/>
            <a:chOff x="1534447" y="11835"/>
            <a:chExt cx="7446839" cy="4327800"/>
          </a:xfrm>
        </p:grpSpPr>
        <p:sp>
          <p:nvSpPr>
            <p:cNvPr id="572" name="Google Shape;572;p59"/>
            <p:cNvSpPr/>
            <p:nvPr/>
          </p:nvSpPr>
          <p:spPr>
            <a:xfrm>
              <a:off x="1534447" y="11835"/>
              <a:ext cx="4327800" cy="4327800"/>
            </a:xfrm>
            <a:prstGeom prst="ellipse">
              <a:avLst/>
            </a:prstGeom>
            <a:solidFill>
              <a:srgbClr val="126082">
                <a:alpha val="49800"/>
              </a:srgbClr>
            </a:solidFill>
            <a:ln w="1905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59"/>
            <p:cNvSpPr txBox="1"/>
            <p:nvPr/>
          </p:nvSpPr>
          <p:spPr>
            <a:xfrm>
              <a:off x="2138760" y="522160"/>
              <a:ext cx="2495100" cy="3306900"/>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dk1"/>
                </a:buClr>
                <a:buSzPts val="3600"/>
                <a:buFont typeface="Arial"/>
                <a:buNone/>
              </a:pPr>
              <a:r>
                <a:rPr lang="en-US" sz="3600" b="1">
                  <a:solidFill>
                    <a:schemeClr val="dk1"/>
                  </a:solidFill>
                  <a:latin typeface="Arial"/>
                  <a:ea typeface="Arial"/>
                  <a:cs typeface="Arial"/>
                  <a:sym typeface="Arial"/>
                </a:rPr>
                <a:t>Standard 4 </a:t>
              </a:r>
              <a:r>
                <a:rPr lang="en-US" sz="3600">
                  <a:solidFill>
                    <a:schemeClr val="dk1"/>
                  </a:solidFill>
                  <a:latin typeface="Arial"/>
                  <a:ea typeface="Arial"/>
                  <a:cs typeface="Arial"/>
                  <a:sym typeface="Arial"/>
                </a:rPr>
                <a:t>Curriculum, Instruction, and Assessment</a:t>
              </a:r>
              <a:endParaRPr/>
            </a:p>
          </p:txBody>
        </p:sp>
        <p:sp>
          <p:nvSpPr>
            <p:cNvPr id="574" name="Google Shape;574;p59"/>
            <p:cNvSpPr/>
            <p:nvPr/>
          </p:nvSpPr>
          <p:spPr>
            <a:xfrm>
              <a:off x="4653486" y="11835"/>
              <a:ext cx="4327800" cy="4327800"/>
            </a:xfrm>
            <a:prstGeom prst="ellipse">
              <a:avLst/>
            </a:prstGeom>
            <a:solidFill>
              <a:srgbClr val="126082">
                <a:alpha val="49800"/>
              </a:srgbClr>
            </a:solidFill>
            <a:ln w="1905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59"/>
            <p:cNvSpPr txBox="1"/>
            <p:nvPr/>
          </p:nvSpPr>
          <p:spPr>
            <a:xfrm>
              <a:off x="5881607" y="522160"/>
              <a:ext cx="2495100" cy="3306900"/>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dk1"/>
                </a:buClr>
                <a:buSzPts val="3600"/>
                <a:buFont typeface="Arial"/>
                <a:buNone/>
              </a:pPr>
              <a:r>
                <a:rPr lang="en-US" sz="3600" b="1">
                  <a:solidFill>
                    <a:schemeClr val="dk1"/>
                  </a:solidFill>
                  <a:latin typeface="Arial"/>
                  <a:ea typeface="Arial"/>
                  <a:cs typeface="Arial"/>
                  <a:sym typeface="Arial"/>
                </a:rPr>
                <a:t>Standard 5</a:t>
              </a:r>
              <a:endParaRPr/>
            </a:p>
            <a:p>
              <a:pPr marL="0" marR="0" lvl="0" indent="0" algn="ctr" rtl="0">
                <a:lnSpc>
                  <a:spcPct val="90000"/>
                </a:lnSpc>
                <a:spcBef>
                  <a:spcPts val="1260"/>
                </a:spcBef>
                <a:spcAft>
                  <a:spcPts val="0"/>
                </a:spcAft>
                <a:buClr>
                  <a:schemeClr val="dk1"/>
                </a:buClr>
                <a:buSzPts val="3600"/>
                <a:buFont typeface="Arial"/>
                <a:buNone/>
              </a:pPr>
              <a:r>
                <a:rPr lang="en-US" sz="3600">
                  <a:solidFill>
                    <a:schemeClr val="dk1"/>
                  </a:solidFill>
                  <a:latin typeface="Arial"/>
                  <a:ea typeface="Arial"/>
                  <a:cs typeface="Arial"/>
                  <a:sym typeface="Arial"/>
                </a:rPr>
                <a:t>Community of Care and Support for Students</a:t>
              </a:r>
              <a:endParaRPr/>
            </a:p>
          </p:txBody>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80"/>
        <p:cNvGrpSpPr/>
        <p:nvPr/>
      </p:nvGrpSpPr>
      <p:grpSpPr>
        <a:xfrm>
          <a:off x="0" y="0"/>
          <a:ext cx="0" cy="0"/>
          <a:chOff x="0" y="0"/>
          <a:chExt cx="0" cy="0"/>
        </a:xfrm>
      </p:grpSpPr>
      <p:sp>
        <p:nvSpPr>
          <p:cNvPr id="581" name="Google Shape;581;p60"/>
          <p:cNvSpPr txBox="1">
            <a:spLocks noGrp="1"/>
          </p:cNvSpPr>
          <p:nvPr>
            <p:ph type="title"/>
          </p:nvPr>
        </p:nvSpPr>
        <p:spPr>
          <a:xfrm>
            <a:off x="486156" y="153559"/>
            <a:ext cx="11219700" cy="13257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4320"/>
              <a:buNone/>
            </a:pPr>
            <a:r>
              <a:rPr lang="en-US" sz="3520" dirty="0"/>
              <a:t>Cross State Breakout Room Guiding Question</a:t>
            </a:r>
            <a:endParaRPr sz="3520" dirty="0"/>
          </a:p>
        </p:txBody>
      </p:sp>
      <p:sp>
        <p:nvSpPr>
          <p:cNvPr id="5" name="Google Shape;582;p60"/>
          <p:cNvSpPr txBox="1">
            <a:spLocks noGrp="1"/>
          </p:cNvSpPr>
          <p:nvPr>
            <p:ph type="body" idx="1"/>
          </p:nvPr>
        </p:nvSpPr>
        <p:spPr>
          <a:xfrm>
            <a:off x="397800" y="1244250"/>
            <a:ext cx="11794200" cy="4036500"/>
          </a:xfrm>
          <a:prstGeom prst="rect">
            <a:avLst/>
          </a:prstGeom>
          <a:noFill/>
          <a:ln>
            <a:noFill/>
          </a:ln>
        </p:spPr>
        <p:txBody>
          <a:bodyPr spcFirstLastPara="1" wrap="square" lIns="91425" tIns="45700" rIns="91425" bIns="45700" anchor="t" anchorCtr="0">
            <a:normAutofit/>
          </a:bodyPr>
          <a:lstStyle/>
          <a:p>
            <a:pPr marL="0" lvl="0" indent="0" algn="l" rtl="0">
              <a:lnSpc>
                <a:spcPct val="115000"/>
              </a:lnSpc>
              <a:spcBef>
                <a:spcPts val="1000"/>
              </a:spcBef>
              <a:spcAft>
                <a:spcPts val="0"/>
              </a:spcAft>
              <a:buSzPts val="2800"/>
              <a:buNone/>
            </a:pPr>
            <a:r>
              <a:rPr lang="en-US" sz="2900" dirty="0"/>
              <a:t>Share an example of how your SEA/EPP is strengthening program implementation of Communities of Student Care and Support for aspiring and current school leaders. </a:t>
            </a:r>
            <a:endParaRPr sz="2900" dirty="0"/>
          </a:p>
          <a:p>
            <a:pPr marL="0" lvl="0" indent="0" algn="l" rtl="0">
              <a:lnSpc>
                <a:spcPct val="115000"/>
              </a:lnSpc>
              <a:spcBef>
                <a:spcPts val="1000"/>
              </a:spcBef>
              <a:spcAft>
                <a:spcPts val="0"/>
              </a:spcAft>
              <a:buSzPts val="2800"/>
              <a:buNone/>
            </a:pPr>
            <a:r>
              <a:rPr lang="en-US" sz="2900" b="1" dirty="0"/>
              <a:t>CEEDAR facilitators, be prepared to come back from breakouts and share 1-2 sentences that summarize the discussion.</a:t>
            </a:r>
            <a:endParaRPr sz="2900" b="1" dirty="0"/>
          </a:p>
          <a:p>
            <a:pPr marL="0" lvl="0" indent="0" algn="l" rtl="0">
              <a:lnSpc>
                <a:spcPct val="115000"/>
              </a:lnSpc>
              <a:spcBef>
                <a:spcPts val="1000"/>
              </a:spcBef>
              <a:spcAft>
                <a:spcPts val="0"/>
              </a:spcAft>
              <a:buClr>
                <a:schemeClr val="dk1"/>
              </a:buClr>
              <a:buSzPts val="2800"/>
              <a:buFont typeface="Arial"/>
              <a:buNone/>
            </a:pPr>
            <a:r>
              <a:rPr lang="en-US" sz="2900" dirty="0"/>
              <a:t>We will stay in these breakout rooms until 3:30 ET.</a:t>
            </a:r>
            <a:endParaRPr sz="2900" dirty="0"/>
          </a:p>
          <a:p>
            <a:pPr marL="0" lvl="0" indent="0" algn="l" rtl="0">
              <a:lnSpc>
                <a:spcPct val="115000"/>
              </a:lnSpc>
              <a:spcBef>
                <a:spcPts val="1000"/>
              </a:spcBef>
              <a:spcAft>
                <a:spcPts val="0"/>
              </a:spcAft>
              <a:buSzPts val="2800"/>
              <a:buNone/>
            </a:pPr>
            <a:endParaRPr sz="2900" b="1"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87"/>
        <p:cNvGrpSpPr/>
        <p:nvPr/>
      </p:nvGrpSpPr>
      <p:grpSpPr>
        <a:xfrm>
          <a:off x="0" y="0"/>
          <a:ext cx="0" cy="0"/>
          <a:chOff x="0" y="0"/>
          <a:chExt cx="0" cy="0"/>
        </a:xfrm>
      </p:grpSpPr>
      <p:sp>
        <p:nvSpPr>
          <p:cNvPr id="588" name="Google Shape;588;p61"/>
          <p:cNvSpPr txBox="1">
            <a:spLocks noGrp="1"/>
          </p:cNvSpPr>
          <p:nvPr>
            <p:ph type="title"/>
          </p:nvPr>
        </p:nvSpPr>
        <p:spPr>
          <a:xfrm>
            <a:off x="433206" y="594159"/>
            <a:ext cx="112197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4800"/>
              <a:buNone/>
            </a:pPr>
            <a:r>
              <a:rPr lang="en-US" dirty="0"/>
              <a:t>Takeaways from Cross State Discussion</a:t>
            </a:r>
            <a:endParaRPr dirty="0"/>
          </a:p>
        </p:txBody>
      </p:sp>
      <p:sp>
        <p:nvSpPr>
          <p:cNvPr id="5" name="Google Shape;589;p61"/>
          <p:cNvSpPr txBox="1">
            <a:spLocks noGrp="1"/>
          </p:cNvSpPr>
          <p:nvPr>
            <p:ph type="body" idx="1"/>
          </p:nvPr>
        </p:nvSpPr>
        <p:spPr>
          <a:xfrm>
            <a:off x="433388" y="2187574"/>
            <a:ext cx="11219700" cy="36396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SzPts val="2800"/>
              <a:buNone/>
            </a:pPr>
            <a:r>
              <a:rPr lang="en-US" sz="3300" dirty="0"/>
              <a:t>Welcome back! </a:t>
            </a:r>
            <a:r>
              <a:rPr lang="en-US" sz="3200" b="1" dirty="0"/>
              <a:t>CEEDAR facilitators, share 1-2 sentences in the chat that summarize your group’s discussion.</a:t>
            </a:r>
            <a:endParaRPr sz="2700" b="1" dirty="0"/>
          </a:p>
          <a:p>
            <a:pPr marL="0" lvl="0" indent="0" algn="l" rtl="0">
              <a:lnSpc>
                <a:spcPct val="90000"/>
              </a:lnSpc>
              <a:spcBef>
                <a:spcPts val="1000"/>
              </a:spcBef>
              <a:spcAft>
                <a:spcPts val="0"/>
              </a:spcAft>
              <a:buSzPts val="2800"/>
              <a:buNone/>
            </a:pPr>
            <a:endParaRPr sz="330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93"/>
        <p:cNvGrpSpPr/>
        <p:nvPr/>
      </p:nvGrpSpPr>
      <p:grpSpPr>
        <a:xfrm>
          <a:off x="0" y="0"/>
          <a:ext cx="0" cy="0"/>
          <a:chOff x="0" y="0"/>
          <a:chExt cx="0" cy="0"/>
        </a:xfrm>
      </p:grpSpPr>
      <p:sp>
        <p:nvSpPr>
          <p:cNvPr id="594" name="Google Shape;594;p62"/>
          <p:cNvSpPr txBox="1">
            <a:spLocks noGrp="1"/>
          </p:cNvSpPr>
          <p:nvPr>
            <p:ph type="ctrTitle"/>
          </p:nvPr>
        </p:nvSpPr>
        <p:spPr>
          <a:xfrm>
            <a:off x="914400" y="880067"/>
            <a:ext cx="5992500" cy="3020400"/>
          </a:xfrm>
          <a:prstGeom prst="rect">
            <a:avLst/>
          </a:prstGeom>
          <a:noFill/>
          <a:ln>
            <a:noFill/>
          </a:ln>
          <a:effectLst>
            <a:outerShdw blurRad="85725" dist="28575" dir="5400000" algn="bl" rotWithShape="0">
              <a:schemeClr val="accent6">
                <a:alpha val="24710"/>
              </a:schemeClr>
            </a:outerShdw>
          </a:effectLst>
        </p:spPr>
        <p:txBody>
          <a:bodyPr spcFirstLastPara="1" wrap="square" lIns="0" tIns="0" rIns="0" bIns="0" anchor="t" anchorCtr="0">
            <a:noAutofit/>
          </a:bodyPr>
          <a:lstStyle/>
          <a:p>
            <a:pPr marL="0" lvl="0" indent="0" algn="l" rtl="0">
              <a:lnSpc>
                <a:spcPct val="90000"/>
              </a:lnSpc>
              <a:spcBef>
                <a:spcPts val="0"/>
              </a:spcBef>
              <a:spcAft>
                <a:spcPts val="0"/>
              </a:spcAft>
              <a:buSzPts val="7200"/>
              <a:buNone/>
            </a:pPr>
            <a:r>
              <a:rPr lang="en-US" sz="4700" dirty="0"/>
              <a:t>How a School District Increased Inclusion for Students with Disabilities</a:t>
            </a:r>
            <a:endParaRPr sz="4700" dirty="0"/>
          </a:p>
          <a:p>
            <a:pPr marL="0" lvl="0" indent="0" algn="l" rtl="0">
              <a:lnSpc>
                <a:spcPct val="90000"/>
              </a:lnSpc>
              <a:spcBef>
                <a:spcPts val="0"/>
              </a:spcBef>
              <a:spcAft>
                <a:spcPts val="0"/>
              </a:spcAft>
              <a:buSzPts val="7200"/>
              <a:buNone/>
            </a:pPr>
            <a:endParaRPr sz="2400" dirty="0">
              <a:solidFill>
                <a:srgbClr val="000000"/>
              </a:solidFill>
              <a:latin typeface="Arial"/>
              <a:ea typeface="Arial"/>
              <a:cs typeface="Arial"/>
              <a:sym typeface="Arial"/>
            </a:endParaRPr>
          </a:p>
          <a:p>
            <a:pPr marL="0" lvl="0" indent="0" algn="l" rtl="0">
              <a:lnSpc>
                <a:spcPct val="90000"/>
              </a:lnSpc>
              <a:spcBef>
                <a:spcPts val="0"/>
              </a:spcBef>
              <a:spcAft>
                <a:spcPts val="0"/>
              </a:spcAft>
              <a:buSzPts val="7200"/>
              <a:buNone/>
            </a:pPr>
            <a:r>
              <a:rPr lang="en-US" sz="2400" dirty="0">
                <a:solidFill>
                  <a:srgbClr val="000000"/>
                </a:solidFill>
                <a:latin typeface="Arial"/>
                <a:ea typeface="Arial"/>
                <a:cs typeface="Arial"/>
                <a:sym typeface="Arial"/>
              </a:rPr>
              <a:t>Inclusive Principal Practices Aligned With PSEL Standard 5: Communities of Student Care and Support </a:t>
            </a:r>
            <a:endParaRPr sz="5100" dirty="0"/>
          </a:p>
          <a:p>
            <a:pPr marL="0" lvl="0" indent="0" algn="l" rtl="0">
              <a:lnSpc>
                <a:spcPct val="90000"/>
              </a:lnSpc>
              <a:spcBef>
                <a:spcPts val="0"/>
              </a:spcBef>
              <a:spcAft>
                <a:spcPts val="0"/>
              </a:spcAft>
              <a:buSzPts val="7200"/>
              <a:buNone/>
            </a:pPr>
            <a:endParaRPr sz="3500" dirty="0"/>
          </a:p>
          <a:p>
            <a:pPr marL="0" lvl="0" indent="0" algn="l" rtl="0">
              <a:lnSpc>
                <a:spcPct val="90000"/>
              </a:lnSpc>
              <a:spcBef>
                <a:spcPts val="0"/>
              </a:spcBef>
              <a:spcAft>
                <a:spcPts val="0"/>
              </a:spcAft>
              <a:buSzPts val="7200"/>
              <a:buNone/>
            </a:pPr>
            <a:endParaRPr sz="3500" dirty="0"/>
          </a:p>
        </p:txBody>
      </p:sp>
      <p:pic>
        <p:nvPicPr>
          <p:cNvPr id="595" name="Google Shape;595;p62" descr="University of Northern Colorado logo"/>
          <p:cNvPicPr preferRelativeResize="0"/>
          <p:nvPr/>
        </p:nvPicPr>
        <p:blipFill rotWithShape="1">
          <a:blip r:embed="rId3">
            <a:alphaModFix/>
          </a:blip>
          <a:srcRect/>
          <a:stretch/>
        </p:blipFill>
        <p:spPr>
          <a:xfrm>
            <a:off x="9055667" y="4760968"/>
            <a:ext cx="3063767" cy="2015633"/>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99"/>
        <p:cNvGrpSpPr/>
        <p:nvPr/>
      </p:nvGrpSpPr>
      <p:grpSpPr>
        <a:xfrm>
          <a:off x="0" y="0"/>
          <a:ext cx="0" cy="0"/>
          <a:chOff x="0" y="0"/>
          <a:chExt cx="0" cy="0"/>
        </a:xfrm>
      </p:grpSpPr>
      <p:sp>
        <p:nvSpPr>
          <p:cNvPr id="600" name="Google Shape;600;p63"/>
          <p:cNvSpPr txBox="1">
            <a:spLocks noGrp="1"/>
          </p:cNvSpPr>
          <p:nvPr>
            <p:ph type="title"/>
          </p:nvPr>
        </p:nvSpPr>
        <p:spPr>
          <a:xfrm>
            <a:off x="3602967" y="609600"/>
            <a:ext cx="8342700" cy="5283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SzPts val="4300"/>
              <a:buNone/>
            </a:pPr>
            <a:r>
              <a:rPr lang="en-US" dirty="0"/>
              <a:t>D6 by the numbers</a:t>
            </a:r>
            <a:endParaRPr dirty="0"/>
          </a:p>
        </p:txBody>
      </p:sp>
      <p:pic>
        <p:nvPicPr>
          <p:cNvPr id="602" name="Google Shape;602;p63" descr="An infographic presenting District 6 statistics on a light blue background. It lists four facts with accompanying icons: “14th largest school district in Colorado,” “1,270 teachers district‑wide,” “19,650 meals served on average daily at school sites,” and “78 different languages spoken in District 6.”"/>
          <p:cNvPicPr preferRelativeResize="0"/>
          <p:nvPr/>
        </p:nvPicPr>
        <p:blipFill rotWithShape="1">
          <a:blip r:embed="rId3">
            <a:alphaModFix/>
          </a:blip>
          <a:srcRect/>
          <a:stretch/>
        </p:blipFill>
        <p:spPr>
          <a:xfrm>
            <a:off x="8995600" y="1329000"/>
            <a:ext cx="3196400" cy="4413659"/>
          </a:xfrm>
          <a:prstGeom prst="rect">
            <a:avLst/>
          </a:prstGeom>
          <a:noFill/>
          <a:ln>
            <a:noFill/>
          </a:ln>
        </p:spPr>
      </p:pic>
      <p:sp>
        <p:nvSpPr>
          <p:cNvPr id="5" name="Google Shape;601;p63"/>
          <p:cNvSpPr txBox="1">
            <a:spLocks noGrp="1"/>
          </p:cNvSpPr>
          <p:nvPr>
            <p:ph type="body" idx="1"/>
          </p:nvPr>
        </p:nvSpPr>
        <p:spPr>
          <a:xfrm>
            <a:off x="2393244" y="1584967"/>
            <a:ext cx="6602400" cy="3811500"/>
          </a:xfrm>
          <a:prstGeom prst="rect">
            <a:avLst/>
          </a:prstGeom>
          <a:noFill/>
          <a:ln>
            <a:noFill/>
          </a:ln>
        </p:spPr>
        <p:txBody>
          <a:bodyPr spcFirstLastPara="1" wrap="square" lIns="0" tIns="0" rIns="0" bIns="0" anchor="t" anchorCtr="0">
            <a:noAutofit/>
          </a:bodyPr>
          <a:lstStyle/>
          <a:p>
            <a:pPr marL="609600" lvl="0" indent="-488950" algn="l" rtl="0">
              <a:lnSpc>
                <a:spcPct val="150000"/>
              </a:lnSpc>
              <a:spcBef>
                <a:spcPts val="0"/>
              </a:spcBef>
              <a:spcAft>
                <a:spcPts val="0"/>
              </a:spcAft>
              <a:buSzPts val="2900"/>
              <a:buChar char="▸"/>
            </a:pPr>
            <a:r>
              <a:rPr lang="en-US" sz="2900" dirty="0"/>
              <a:t>Enrollment - 23,000 in 31 schools</a:t>
            </a:r>
            <a:endParaRPr sz="2900" dirty="0"/>
          </a:p>
          <a:p>
            <a:pPr marL="609600" lvl="0" indent="-488950" algn="l" rtl="0">
              <a:lnSpc>
                <a:spcPct val="150000"/>
              </a:lnSpc>
              <a:spcBef>
                <a:spcPts val="0"/>
              </a:spcBef>
              <a:spcAft>
                <a:spcPts val="0"/>
              </a:spcAft>
              <a:buSzPts val="2900"/>
              <a:buChar char="▸"/>
            </a:pPr>
            <a:r>
              <a:rPr lang="en-US" sz="2900" dirty="0"/>
              <a:t>Ethnicity by % of Students</a:t>
            </a:r>
            <a:endParaRPr sz="2900" dirty="0"/>
          </a:p>
          <a:p>
            <a:pPr marL="1219200" lvl="1" indent="-476250" algn="l" rtl="0">
              <a:lnSpc>
                <a:spcPct val="150000"/>
              </a:lnSpc>
              <a:spcBef>
                <a:spcPts val="0"/>
              </a:spcBef>
              <a:spcAft>
                <a:spcPts val="0"/>
              </a:spcAft>
              <a:buSzPts val="2700"/>
              <a:buChar char="▹"/>
            </a:pPr>
            <a:r>
              <a:rPr lang="en-US" sz="2700" dirty="0"/>
              <a:t>63.8% Hispanic or Latino</a:t>
            </a:r>
            <a:endParaRPr sz="2700" dirty="0"/>
          </a:p>
          <a:p>
            <a:pPr marL="1219200" lvl="1" indent="-476250" algn="l" rtl="0">
              <a:lnSpc>
                <a:spcPct val="150000"/>
              </a:lnSpc>
              <a:spcBef>
                <a:spcPts val="0"/>
              </a:spcBef>
              <a:spcAft>
                <a:spcPts val="0"/>
              </a:spcAft>
              <a:buSzPts val="2700"/>
              <a:buChar char="▹"/>
            </a:pPr>
            <a:r>
              <a:rPr lang="en-US" sz="2700" dirty="0"/>
              <a:t>28.8% White</a:t>
            </a:r>
            <a:endParaRPr sz="2900" dirty="0"/>
          </a:p>
          <a:p>
            <a:pPr marL="609600" lvl="0" indent="-488950" algn="l" rtl="0">
              <a:lnSpc>
                <a:spcPct val="150000"/>
              </a:lnSpc>
              <a:spcBef>
                <a:spcPts val="0"/>
              </a:spcBef>
              <a:spcAft>
                <a:spcPts val="0"/>
              </a:spcAft>
              <a:buSzPts val="2900"/>
              <a:buChar char="▸"/>
            </a:pPr>
            <a:r>
              <a:rPr lang="en-US" sz="2900" dirty="0"/>
              <a:t>Students with IEP - 3230</a:t>
            </a:r>
            <a:endParaRPr sz="2900" dirty="0"/>
          </a:p>
          <a:p>
            <a:pPr marL="609600" lvl="0" indent="0" algn="l" rtl="0">
              <a:lnSpc>
                <a:spcPct val="100000"/>
              </a:lnSpc>
              <a:spcBef>
                <a:spcPts val="800"/>
              </a:spcBef>
              <a:spcAft>
                <a:spcPts val="0"/>
              </a:spcAft>
              <a:buSzPts val="3200"/>
              <a:buNone/>
            </a:pPr>
            <a:endParaRPr dirty="0"/>
          </a:p>
          <a:p>
            <a:pPr marL="0" lvl="0" indent="0" algn="l" rtl="0">
              <a:lnSpc>
                <a:spcPct val="100000"/>
              </a:lnSpc>
              <a:spcBef>
                <a:spcPts val="800"/>
              </a:spcBef>
              <a:spcAft>
                <a:spcPts val="0"/>
              </a:spcAft>
              <a:buSzPts val="3200"/>
              <a:buNone/>
            </a:pPr>
            <a:endParaRPr dirty="0"/>
          </a:p>
          <a:p>
            <a:pPr marL="0" lvl="0" indent="0" algn="l" rtl="0">
              <a:lnSpc>
                <a:spcPct val="100000"/>
              </a:lnSpc>
              <a:spcBef>
                <a:spcPts val="800"/>
              </a:spcBef>
              <a:spcAft>
                <a:spcPts val="0"/>
              </a:spcAft>
              <a:buSzPts val="3200"/>
              <a:buNone/>
            </a:pPr>
            <a:endParaRPr dirty="0"/>
          </a:p>
          <a:p>
            <a:pPr marL="0" lvl="0" indent="0" algn="l" rtl="0">
              <a:lnSpc>
                <a:spcPct val="100000"/>
              </a:lnSpc>
              <a:spcBef>
                <a:spcPts val="800"/>
              </a:spcBef>
              <a:spcAft>
                <a:spcPts val="0"/>
              </a:spcAft>
              <a:buSzPts val="3200"/>
              <a:buNone/>
            </a:pPr>
            <a:endParaRPr dirty="0"/>
          </a:p>
          <a:p>
            <a:pPr marL="0" lvl="0" indent="0" algn="l" rtl="0">
              <a:lnSpc>
                <a:spcPct val="100000"/>
              </a:lnSpc>
              <a:spcBef>
                <a:spcPts val="800"/>
              </a:spcBef>
              <a:spcAft>
                <a:spcPts val="0"/>
              </a:spcAft>
              <a:buSzPts val="3200"/>
              <a:buNone/>
            </a:pPr>
            <a:endParaRPr dirty="0"/>
          </a:p>
          <a:p>
            <a:pPr marL="0" lvl="0" indent="0" algn="l" rtl="0">
              <a:lnSpc>
                <a:spcPct val="100000"/>
              </a:lnSpc>
              <a:spcBef>
                <a:spcPts val="800"/>
              </a:spcBef>
              <a:spcAft>
                <a:spcPts val="800"/>
              </a:spcAft>
              <a:buSzPts val="3200"/>
              <a:buNone/>
            </a:pP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10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10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10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10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fade">
                                      <p:cBhvr>
                                        <p:cTn id="32" dur="1000"/>
                                        <p:tgtEl>
                                          <p:spTgt spid="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5">
                                            <p:txEl>
                                              <p:pRg st="6" end="6"/>
                                            </p:txEl>
                                          </p:spTgt>
                                        </p:tgtEl>
                                        <p:attrNameLst>
                                          <p:attrName>style.visibility</p:attrName>
                                        </p:attrNameLst>
                                      </p:cBhvr>
                                      <p:to>
                                        <p:strVal val="visible"/>
                                      </p:to>
                                    </p:set>
                                    <p:animEffect transition="in" filter="fade">
                                      <p:cBhvr>
                                        <p:cTn id="37" dur="1000"/>
                                        <p:tgtEl>
                                          <p:spTgt spid="5">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5">
                                            <p:txEl>
                                              <p:pRg st="7" end="7"/>
                                            </p:txEl>
                                          </p:spTgt>
                                        </p:tgtEl>
                                        <p:attrNameLst>
                                          <p:attrName>style.visibility</p:attrName>
                                        </p:attrNameLst>
                                      </p:cBhvr>
                                      <p:to>
                                        <p:strVal val="visible"/>
                                      </p:to>
                                    </p:set>
                                    <p:animEffect transition="in" filter="fade">
                                      <p:cBhvr>
                                        <p:cTn id="42" dur="1000"/>
                                        <p:tgtEl>
                                          <p:spTgt spid="5">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5">
                                            <p:txEl>
                                              <p:pRg st="8" end="8"/>
                                            </p:txEl>
                                          </p:spTgt>
                                        </p:tgtEl>
                                        <p:attrNameLst>
                                          <p:attrName>style.visibility</p:attrName>
                                        </p:attrNameLst>
                                      </p:cBhvr>
                                      <p:to>
                                        <p:strVal val="visible"/>
                                      </p:to>
                                    </p:set>
                                    <p:animEffect transition="in" filter="fade">
                                      <p:cBhvr>
                                        <p:cTn id="47" dur="1000"/>
                                        <p:tgtEl>
                                          <p:spTgt spid="5">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5">
                                            <p:txEl>
                                              <p:pRg st="9" end="9"/>
                                            </p:txEl>
                                          </p:spTgt>
                                        </p:tgtEl>
                                        <p:attrNameLst>
                                          <p:attrName>style.visibility</p:attrName>
                                        </p:attrNameLst>
                                      </p:cBhvr>
                                      <p:to>
                                        <p:strVal val="visible"/>
                                      </p:to>
                                    </p:set>
                                    <p:animEffect transition="in" filter="fade">
                                      <p:cBhvr>
                                        <p:cTn id="52" dur="1000"/>
                                        <p:tgtEl>
                                          <p:spTgt spid="5">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5">
                                            <p:txEl>
                                              <p:pRg st="10" end="10"/>
                                            </p:txEl>
                                          </p:spTgt>
                                        </p:tgtEl>
                                        <p:attrNameLst>
                                          <p:attrName>style.visibility</p:attrName>
                                        </p:attrNameLst>
                                      </p:cBhvr>
                                      <p:to>
                                        <p:strVal val="visible"/>
                                      </p:to>
                                    </p:set>
                                    <p:animEffect transition="in" filter="fade">
                                      <p:cBhvr>
                                        <p:cTn id="57" dur="1000"/>
                                        <p:tgtEl>
                                          <p:spTgt spid="5">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606"/>
        <p:cNvGrpSpPr/>
        <p:nvPr/>
      </p:nvGrpSpPr>
      <p:grpSpPr>
        <a:xfrm>
          <a:off x="0" y="0"/>
          <a:ext cx="0" cy="0"/>
          <a:chOff x="0" y="0"/>
          <a:chExt cx="0" cy="0"/>
        </a:xfrm>
      </p:grpSpPr>
      <p:sp>
        <p:nvSpPr>
          <p:cNvPr id="607" name="Google Shape;607;p64"/>
          <p:cNvSpPr txBox="1">
            <a:spLocks noGrp="1"/>
          </p:cNvSpPr>
          <p:nvPr>
            <p:ph type="title"/>
          </p:nvPr>
        </p:nvSpPr>
        <p:spPr>
          <a:xfrm>
            <a:off x="3602967" y="609600"/>
            <a:ext cx="8342700" cy="5283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SzPts val="4300"/>
              <a:buNone/>
            </a:pPr>
            <a:r>
              <a:rPr lang="en-US" dirty="0"/>
              <a:t>Problem</a:t>
            </a:r>
            <a:endParaRPr dirty="0"/>
          </a:p>
        </p:txBody>
      </p:sp>
      <p:sp>
        <p:nvSpPr>
          <p:cNvPr id="5" name="Google Shape;608;p64"/>
          <p:cNvSpPr txBox="1">
            <a:spLocks noGrp="1"/>
          </p:cNvSpPr>
          <p:nvPr>
            <p:ph type="body" idx="1"/>
          </p:nvPr>
        </p:nvSpPr>
        <p:spPr>
          <a:xfrm>
            <a:off x="2980267" y="1584967"/>
            <a:ext cx="8902800" cy="3811500"/>
          </a:xfrm>
          <a:prstGeom prst="rect">
            <a:avLst/>
          </a:prstGeom>
          <a:noFill/>
          <a:ln>
            <a:noFill/>
          </a:ln>
        </p:spPr>
        <p:txBody>
          <a:bodyPr spcFirstLastPara="1" wrap="square" lIns="0" tIns="0" rIns="0" bIns="0" anchor="t" anchorCtr="0">
            <a:noAutofit/>
          </a:bodyPr>
          <a:lstStyle/>
          <a:p>
            <a:pPr marL="609600" lvl="0" indent="-508000" algn="l" rtl="0">
              <a:lnSpc>
                <a:spcPct val="100000"/>
              </a:lnSpc>
              <a:spcBef>
                <a:spcPts val="0"/>
              </a:spcBef>
              <a:spcAft>
                <a:spcPts val="0"/>
              </a:spcAft>
              <a:buSzPts val="3200"/>
              <a:buChar char="▸"/>
            </a:pPr>
            <a:r>
              <a:rPr lang="en-US" sz="2700" dirty="0"/>
              <a:t>Too many students in pull-out support with alternate (below grade level) curriculum</a:t>
            </a:r>
            <a:endParaRPr sz="2700" dirty="0"/>
          </a:p>
          <a:p>
            <a:pPr marL="609600" lvl="0" indent="-508000" algn="l" rtl="0">
              <a:lnSpc>
                <a:spcPct val="100000"/>
              </a:lnSpc>
              <a:spcBef>
                <a:spcPts val="0"/>
              </a:spcBef>
              <a:spcAft>
                <a:spcPts val="0"/>
              </a:spcAft>
              <a:buSzPts val="3200"/>
              <a:buChar char="▸"/>
            </a:pPr>
            <a:r>
              <a:rPr lang="en-US" sz="2700" dirty="0"/>
              <a:t>Not equitable and accessible grade-level (Tier 1) instruction</a:t>
            </a:r>
            <a:endParaRPr sz="2700" dirty="0"/>
          </a:p>
          <a:p>
            <a:pPr marL="609600" lvl="0" indent="-508000" algn="l" rtl="0">
              <a:lnSpc>
                <a:spcPct val="100000"/>
              </a:lnSpc>
              <a:spcBef>
                <a:spcPts val="0"/>
              </a:spcBef>
              <a:spcAft>
                <a:spcPts val="0"/>
              </a:spcAft>
              <a:buSzPts val="3200"/>
              <a:buChar char="▸"/>
            </a:pPr>
            <a:r>
              <a:rPr lang="en-US" sz="2700" dirty="0"/>
              <a:t>Students not meeting grade level expectations and not graduating at the same rate as their peers</a:t>
            </a:r>
            <a:endParaRPr sz="2700" dirty="0"/>
          </a:p>
          <a:p>
            <a:pPr marL="609600" lvl="0" indent="-508000" algn="l" rtl="0">
              <a:lnSpc>
                <a:spcPct val="100000"/>
              </a:lnSpc>
              <a:spcBef>
                <a:spcPts val="0"/>
              </a:spcBef>
              <a:spcAft>
                <a:spcPts val="0"/>
              </a:spcAft>
              <a:buSzPts val="3200"/>
              <a:buChar char="▸"/>
            </a:pPr>
            <a:r>
              <a:rPr lang="en-US" sz="2700" dirty="0"/>
              <a:t>Led to identification on State and Federal Accountability Systems</a:t>
            </a:r>
            <a:endParaRPr sz="2700" dirty="0"/>
          </a:p>
          <a:p>
            <a:pPr marL="1219200" lvl="1" indent="-476250" algn="l" rtl="0">
              <a:lnSpc>
                <a:spcPct val="100000"/>
              </a:lnSpc>
              <a:spcBef>
                <a:spcPts val="0"/>
              </a:spcBef>
              <a:spcAft>
                <a:spcPts val="0"/>
              </a:spcAft>
              <a:buSzPts val="2700"/>
              <a:buChar char="▹"/>
            </a:pPr>
            <a:r>
              <a:rPr lang="en-US" sz="2700" dirty="0"/>
              <a:t>Every Student Succeeds Act (ESSA) Identified</a:t>
            </a:r>
            <a:endParaRPr sz="2700" dirty="0"/>
          </a:p>
          <a:p>
            <a:pPr marL="1219200" lvl="1" indent="-476250" algn="l" rtl="0">
              <a:lnSpc>
                <a:spcPct val="100000"/>
              </a:lnSpc>
              <a:spcBef>
                <a:spcPts val="0"/>
              </a:spcBef>
              <a:spcAft>
                <a:spcPts val="0"/>
              </a:spcAft>
              <a:buSzPts val="2700"/>
              <a:buChar char="▹"/>
            </a:pPr>
            <a:r>
              <a:rPr lang="en-US" sz="2700" dirty="0"/>
              <a:t>Empowering Action for School Improvement (EASI) Grants (+$5M)</a:t>
            </a:r>
            <a:endParaRPr sz="2700" dirty="0"/>
          </a:p>
          <a:p>
            <a:pPr marL="0" lvl="0" indent="0" algn="l" rtl="0">
              <a:lnSpc>
                <a:spcPct val="100000"/>
              </a:lnSpc>
              <a:spcBef>
                <a:spcPts val="800"/>
              </a:spcBef>
              <a:spcAft>
                <a:spcPts val="800"/>
              </a:spcAft>
              <a:buSzPts val="3200"/>
              <a:buNone/>
            </a:pPr>
            <a:endParaRPr dirty="0"/>
          </a:p>
        </p:txBody>
      </p:sp>
    </p:spTree>
  </p:cSld>
  <p:clrMapOvr>
    <a:masterClrMapping/>
  </p:clrMapOvr>
  <mc:AlternateContent xmlns:mc="http://schemas.openxmlformats.org/markup-compatibility/2006" xmlns:p14="http://schemas.microsoft.com/office/powerpoint/2010/main">
    <mc:Choice Requires="p14">
      <p:transition spd="med" p14:dur="600">
        <p:fade thruBlk="1"/>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10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10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10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10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fade">
                                      <p:cBhvr>
                                        <p:cTn id="32" dur="1000"/>
                                        <p:tgtEl>
                                          <p:spTgt spid="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5">
                                            <p:txEl>
                                              <p:pRg st="6" end="6"/>
                                            </p:txEl>
                                          </p:spTgt>
                                        </p:tgtEl>
                                        <p:attrNameLst>
                                          <p:attrName>style.visibility</p:attrName>
                                        </p:attrNameLst>
                                      </p:cBhvr>
                                      <p:to>
                                        <p:strVal val="visible"/>
                                      </p:to>
                                    </p:set>
                                    <p:animEffect transition="in" filter="fade">
                                      <p:cBhvr>
                                        <p:cTn id="37" dur="10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612"/>
        <p:cNvGrpSpPr/>
        <p:nvPr/>
      </p:nvGrpSpPr>
      <p:grpSpPr>
        <a:xfrm>
          <a:off x="0" y="0"/>
          <a:ext cx="0" cy="0"/>
          <a:chOff x="0" y="0"/>
          <a:chExt cx="0" cy="0"/>
        </a:xfrm>
      </p:grpSpPr>
      <p:sp>
        <p:nvSpPr>
          <p:cNvPr id="613" name="Google Shape;613;p65"/>
          <p:cNvSpPr txBox="1">
            <a:spLocks noGrp="1"/>
          </p:cNvSpPr>
          <p:nvPr>
            <p:ph type="title"/>
          </p:nvPr>
        </p:nvSpPr>
        <p:spPr>
          <a:xfrm>
            <a:off x="3602967" y="609600"/>
            <a:ext cx="8342700" cy="528300"/>
          </a:xfrm>
          <a:prstGeom prst="rect">
            <a:avLst/>
          </a:prstGeom>
          <a:noFill/>
          <a:ln>
            <a:noFill/>
          </a:ln>
        </p:spPr>
        <p:txBody>
          <a:bodyPr spcFirstLastPara="1" wrap="square" lIns="0" tIns="0" rIns="0" bIns="0" anchor="t" anchorCtr="0">
            <a:noAutofit/>
          </a:bodyPr>
          <a:lstStyle/>
          <a:p>
            <a:pPr marL="0" lvl="0" indent="0" algn="ctr" rtl="0">
              <a:lnSpc>
                <a:spcPct val="90000"/>
              </a:lnSpc>
              <a:spcBef>
                <a:spcPts val="0"/>
              </a:spcBef>
              <a:spcAft>
                <a:spcPts val="0"/>
              </a:spcAft>
              <a:buSzPts val="4300"/>
              <a:buNone/>
            </a:pPr>
            <a:r>
              <a:rPr lang="en-US" sz="4000" dirty="0"/>
              <a:t>Vision for Students with Disabilities Success </a:t>
            </a:r>
            <a:endParaRPr sz="4000" dirty="0"/>
          </a:p>
        </p:txBody>
      </p:sp>
      <p:sp>
        <p:nvSpPr>
          <p:cNvPr id="5" name="Google Shape;614;p65"/>
          <p:cNvSpPr txBox="1">
            <a:spLocks noGrp="1"/>
          </p:cNvSpPr>
          <p:nvPr>
            <p:ph type="body" idx="1"/>
          </p:nvPr>
        </p:nvSpPr>
        <p:spPr>
          <a:xfrm>
            <a:off x="4369600" y="1895667"/>
            <a:ext cx="7346400" cy="35007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dk1"/>
              </a:buClr>
              <a:buSzPts val="1500"/>
              <a:buFont typeface="Arial"/>
              <a:buNone/>
            </a:pPr>
            <a:r>
              <a:rPr lang="en-US" sz="3700" b="1" i="1" dirty="0">
                <a:solidFill>
                  <a:schemeClr val="dk1"/>
                </a:solidFill>
              </a:rPr>
              <a:t>District 6 will ensure all students graduate college and career ready by providing an inclusive environment for students with disabilities where they have access to high-quality, evidence-based, grade-level instruction and are valued for their assets.</a:t>
            </a:r>
            <a:r>
              <a:rPr lang="en-US" sz="3700" dirty="0">
                <a:solidFill>
                  <a:schemeClr val="dk1"/>
                </a:solidFill>
              </a:rPr>
              <a:t> </a:t>
            </a:r>
            <a:endParaRPr sz="3700" dirty="0">
              <a:solidFill>
                <a:schemeClr val="dk1"/>
              </a:solidFill>
            </a:endParaRPr>
          </a:p>
          <a:p>
            <a:pPr marL="0" lvl="0" indent="0" algn="l" rtl="0">
              <a:lnSpc>
                <a:spcPct val="100000"/>
              </a:lnSpc>
              <a:spcBef>
                <a:spcPts val="1200"/>
              </a:spcBef>
              <a:spcAft>
                <a:spcPts val="0"/>
              </a:spcAft>
              <a:buClr>
                <a:schemeClr val="dk1"/>
              </a:buClr>
              <a:buSzPts val="1500"/>
              <a:buFont typeface="Arial"/>
              <a:buNone/>
            </a:pPr>
            <a:endParaRPr sz="3700" dirty="0">
              <a:solidFill>
                <a:schemeClr val="dk1"/>
              </a:solidFill>
              <a:latin typeface="Calibri"/>
              <a:ea typeface="Calibri"/>
              <a:cs typeface="Calibri"/>
              <a:sym typeface="Calibri"/>
            </a:endParaRPr>
          </a:p>
          <a:p>
            <a:pPr marL="0" lvl="0" indent="0" algn="l" rtl="0">
              <a:lnSpc>
                <a:spcPct val="100000"/>
              </a:lnSpc>
              <a:spcBef>
                <a:spcPts val="0"/>
              </a:spcBef>
              <a:spcAft>
                <a:spcPts val="800"/>
              </a:spcAft>
              <a:buSzPts val="3200"/>
              <a:buNone/>
            </a:pPr>
            <a:r>
              <a:rPr lang="en-US" sz="3700" dirty="0">
                <a:solidFill>
                  <a:schemeClr val="dk1"/>
                </a:solidFill>
              </a:rPr>
              <a:t> </a:t>
            </a:r>
            <a:endParaRPr sz="370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18"/>
        <p:cNvGrpSpPr/>
        <p:nvPr/>
      </p:nvGrpSpPr>
      <p:grpSpPr>
        <a:xfrm>
          <a:off x="0" y="0"/>
          <a:ext cx="0" cy="0"/>
          <a:chOff x="0" y="0"/>
          <a:chExt cx="0" cy="0"/>
        </a:xfrm>
      </p:grpSpPr>
      <p:sp>
        <p:nvSpPr>
          <p:cNvPr id="619" name="Google Shape;619;p66"/>
          <p:cNvSpPr txBox="1">
            <a:spLocks noGrp="1"/>
          </p:cNvSpPr>
          <p:nvPr>
            <p:ph type="title"/>
          </p:nvPr>
        </p:nvSpPr>
        <p:spPr>
          <a:xfrm>
            <a:off x="3629200" y="121167"/>
            <a:ext cx="8562900" cy="5283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SzPts val="4300"/>
              <a:buNone/>
            </a:pPr>
            <a:r>
              <a:rPr lang="en-US" sz="4000" dirty="0"/>
              <a:t>3 Focus Domains in Special Education Action Plan based on Self-Study </a:t>
            </a:r>
            <a:endParaRPr sz="4000" dirty="0"/>
          </a:p>
        </p:txBody>
      </p:sp>
      <p:pic>
        <p:nvPicPr>
          <p:cNvPr id="620" name="Google Shape;620;p66" descr="A graphic with three horizontal arrow pairs. Each arrow has a dark teal concept on the left pointing to a light blue practice on the right. The pairs read: “Opportunities to Learn → Evidence‑Based Practices,” “Asset Orientation → Inclusive Mindedness,” and “Developing Autonomy → Response to Intervention.”"/>
          <p:cNvPicPr preferRelativeResize="0"/>
          <p:nvPr/>
        </p:nvPicPr>
        <p:blipFill rotWithShape="1">
          <a:blip r:embed="rId3">
            <a:alphaModFix/>
          </a:blip>
          <a:srcRect/>
          <a:stretch/>
        </p:blipFill>
        <p:spPr>
          <a:xfrm>
            <a:off x="690467" y="1791533"/>
            <a:ext cx="5862866" cy="5016367"/>
          </a:xfrm>
          <a:prstGeom prst="rect">
            <a:avLst/>
          </a:prstGeom>
          <a:noFill/>
          <a:ln>
            <a:noFill/>
          </a:ln>
        </p:spPr>
      </p:pic>
      <p:sp>
        <p:nvSpPr>
          <p:cNvPr id="622" name="Google Shape;622;p66" descr="A circle around Evidence-based, inclusive mindedness, and response."/>
          <p:cNvSpPr/>
          <p:nvPr/>
        </p:nvSpPr>
        <p:spPr>
          <a:xfrm>
            <a:off x="3364833" y="1900933"/>
            <a:ext cx="2965500" cy="4797600"/>
          </a:xfrm>
          <a:prstGeom prst="ellipse">
            <a:avLst/>
          </a:prstGeom>
          <a:noFill/>
          <a:ln w="38100" cap="flat" cmpd="sng">
            <a:solidFill>
              <a:srgbClr val="9900F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 name="Google Shape;621;p66"/>
          <p:cNvSpPr txBox="1">
            <a:spLocks/>
          </p:cNvSpPr>
          <p:nvPr/>
        </p:nvSpPr>
        <p:spPr>
          <a:xfrm>
            <a:off x="7208967" y="2353400"/>
            <a:ext cx="4482900" cy="39948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400050" algn="l" rtl="0">
              <a:lnSpc>
                <a:spcPct val="100000"/>
              </a:lnSpc>
              <a:spcBef>
                <a:spcPts val="0"/>
              </a:spcBef>
              <a:spcAft>
                <a:spcPts val="0"/>
              </a:spcAft>
              <a:buClr>
                <a:schemeClr val="accent1"/>
              </a:buClr>
              <a:buSzPts val="2700"/>
              <a:buFont typeface="IBM Plex Sans Light"/>
              <a:buChar char="▸"/>
              <a:defRPr sz="2700" b="0" i="0" u="none" strike="noStrike" cap="none">
                <a:solidFill>
                  <a:schemeClr val="dk1"/>
                </a:solidFill>
                <a:latin typeface="IBM Plex Sans Light"/>
                <a:ea typeface="IBM Plex Sans Light"/>
                <a:cs typeface="IBM Plex Sans Light"/>
                <a:sym typeface="IBM Plex Sans Light"/>
              </a:defRPr>
            </a:lvl1pPr>
            <a:lvl2pPr marL="914400" marR="0" lvl="1" indent="-400050" algn="l" rtl="0">
              <a:lnSpc>
                <a:spcPct val="100000"/>
              </a:lnSpc>
              <a:spcBef>
                <a:spcPts val="800"/>
              </a:spcBef>
              <a:spcAft>
                <a:spcPts val="0"/>
              </a:spcAft>
              <a:buClr>
                <a:schemeClr val="accent1"/>
              </a:buClr>
              <a:buSzPts val="2700"/>
              <a:buFont typeface="IBM Plex Sans Light"/>
              <a:buChar char="▹"/>
              <a:defRPr sz="2700" b="0" i="0" u="none" strike="noStrike" cap="none">
                <a:solidFill>
                  <a:schemeClr val="dk1"/>
                </a:solidFill>
                <a:latin typeface="IBM Plex Sans Light"/>
                <a:ea typeface="IBM Plex Sans Light"/>
                <a:cs typeface="IBM Plex Sans Light"/>
                <a:sym typeface="IBM Plex Sans Light"/>
              </a:defRPr>
            </a:lvl2pPr>
            <a:lvl3pPr marL="1371600" marR="0" lvl="2" indent="-400050" algn="l" rtl="0">
              <a:lnSpc>
                <a:spcPct val="100000"/>
              </a:lnSpc>
              <a:spcBef>
                <a:spcPts val="800"/>
              </a:spcBef>
              <a:spcAft>
                <a:spcPts val="0"/>
              </a:spcAft>
              <a:buClr>
                <a:schemeClr val="lt2"/>
              </a:buClr>
              <a:buSzPts val="2700"/>
              <a:buFont typeface="IBM Plex Sans Light"/>
              <a:buChar char="■"/>
              <a:defRPr sz="2700" b="0" i="0" u="none" strike="noStrike" cap="none">
                <a:solidFill>
                  <a:schemeClr val="dk1"/>
                </a:solidFill>
                <a:latin typeface="IBM Plex Sans Light"/>
                <a:ea typeface="IBM Plex Sans Light"/>
                <a:cs typeface="IBM Plex Sans Light"/>
                <a:sym typeface="IBM Plex Sans Light"/>
              </a:defRPr>
            </a:lvl3pPr>
            <a:lvl4pPr marL="1828800" marR="0" lvl="3" indent="-400050" algn="l" rtl="0">
              <a:lnSpc>
                <a:spcPct val="100000"/>
              </a:lnSpc>
              <a:spcBef>
                <a:spcPts val="800"/>
              </a:spcBef>
              <a:spcAft>
                <a:spcPts val="0"/>
              </a:spcAft>
              <a:buClr>
                <a:schemeClr val="lt2"/>
              </a:buClr>
              <a:buSzPts val="2700"/>
              <a:buFont typeface="IBM Plex Sans Light"/>
              <a:buChar char="●"/>
              <a:defRPr sz="2700" b="0" i="0" u="none" strike="noStrike" cap="none">
                <a:solidFill>
                  <a:schemeClr val="dk1"/>
                </a:solidFill>
                <a:latin typeface="IBM Plex Sans Light"/>
                <a:ea typeface="IBM Plex Sans Light"/>
                <a:cs typeface="IBM Plex Sans Light"/>
                <a:sym typeface="IBM Plex Sans Light"/>
              </a:defRPr>
            </a:lvl4pPr>
            <a:lvl5pPr marL="2286000" marR="0" lvl="4" indent="-400050" algn="l" rtl="0">
              <a:lnSpc>
                <a:spcPct val="100000"/>
              </a:lnSpc>
              <a:spcBef>
                <a:spcPts val="800"/>
              </a:spcBef>
              <a:spcAft>
                <a:spcPts val="0"/>
              </a:spcAft>
              <a:buClr>
                <a:schemeClr val="lt2"/>
              </a:buClr>
              <a:buSzPts val="2700"/>
              <a:buFont typeface="IBM Plex Sans Light"/>
              <a:buChar char="○"/>
              <a:defRPr sz="2700" b="0" i="0" u="none" strike="noStrike" cap="none">
                <a:solidFill>
                  <a:schemeClr val="dk1"/>
                </a:solidFill>
                <a:latin typeface="IBM Plex Sans Light"/>
                <a:ea typeface="IBM Plex Sans Light"/>
                <a:cs typeface="IBM Plex Sans Light"/>
                <a:sym typeface="IBM Plex Sans Light"/>
              </a:defRPr>
            </a:lvl5pPr>
            <a:lvl6pPr marL="2743200" marR="0" lvl="5" indent="-400050" algn="l" rtl="0">
              <a:lnSpc>
                <a:spcPct val="100000"/>
              </a:lnSpc>
              <a:spcBef>
                <a:spcPts val="800"/>
              </a:spcBef>
              <a:spcAft>
                <a:spcPts val="0"/>
              </a:spcAft>
              <a:buClr>
                <a:schemeClr val="lt2"/>
              </a:buClr>
              <a:buSzPts val="2700"/>
              <a:buFont typeface="IBM Plex Sans Light"/>
              <a:buChar char="■"/>
              <a:defRPr sz="2700" b="0" i="0" u="none" strike="noStrike" cap="none">
                <a:solidFill>
                  <a:schemeClr val="dk1"/>
                </a:solidFill>
                <a:latin typeface="IBM Plex Sans Light"/>
                <a:ea typeface="IBM Plex Sans Light"/>
                <a:cs typeface="IBM Plex Sans Light"/>
                <a:sym typeface="IBM Plex Sans Light"/>
              </a:defRPr>
            </a:lvl6pPr>
            <a:lvl7pPr marL="3200400" marR="0" lvl="6" indent="-400050" algn="l" rtl="0">
              <a:lnSpc>
                <a:spcPct val="100000"/>
              </a:lnSpc>
              <a:spcBef>
                <a:spcPts val="800"/>
              </a:spcBef>
              <a:spcAft>
                <a:spcPts val="0"/>
              </a:spcAft>
              <a:buClr>
                <a:schemeClr val="lt2"/>
              </a:buClr>
              <a:buSzPts val="2700"/>
              <a:buFont typeface="IBM Plex Sans Light"/>
              <a:buChar char="●"/>
              <a:defRPr sz="2700" b="0" i="0" u="none" strike="noStrike" cap="none">
                <a:solidFill>
                  <a:schemeClr val="dk1"/>
                </a:solidFill>
                <a:latin typeface="IBM Plex Sans Light"/>
                <a:ea typeface="IBM Plex Sans Light"/>
                <a:cs typeface="IBM Plex Sans Light"/>
                <a:sym typeface="IBM Plex Sans Light"/>
              </a:defRPr>
            </a:lvl7pPr>
            <a:lvl8pPr marL="3657600" marR="0" lvl="7" indent="-400050" algn="l" rtl="0">
              <a:lnSpc>
                <a:spcPct val="100000"/>
              </a:lnSpc>
              <a:spcBef>
                <a:spcPts val="800"/>
              </a:spcBef>
              <a:spcAft>
                <a:spcPts val="0"/>
              </a:spcAft>
              <a:buClr>
                <a:schemeClr val="lt2"/>
              </a:buClr>
              <a:buSzPts val="2700"/>
              <a:buFont typeface="IBM Plex Sans Light"/>
              <a:buChar char="○"/>
              <a:defRPr sz="2700" b="0" i="0" u="none" strike="noStrike" cap="none">
                <a:solidFill>
                  <a:schemeClr val="dk1"/>
                </a:solidFill>
                <a:latin typeface="IBM Plex Sans Light"/>
                <a:ea typeface="IBM Plex Sans Light"/>
                <a:cs typeface="IBM Plex Sans Light"/>
                <a:sym typeface="IBM Plex Sans Light"/>
              </a:defRPr>
            </a:lvl8pPr>
            <a:lvl9pPr marL="4114800" marR="0" lvl="8" indent="-400050" algn="l" rtl="0">
              <a:lnSpc>
                <a:spcPct val="100000"/>
              </a:lnSpc>
              <a:spcBef>
                <a:spcPts val="800"/>
              </a:spcBef>
              <a:spcAft>
                <a:spcPts val="800"/>
              </a:spcAft>
              <a:buClr>
                <a:schemeClr val="lt2"/>
              </a:buClr>
              <a:buSzPts val="2700"/>
              <a:buFont typeface="IBM Plex Sans Light"/>
              <a:buChar char="■"/>
              <a:defRPr sz="2700" b="0" i="0" u="none" strike="noStrike" cap="none">
                <a:solidFill>
                  <a:schemeClr val="dk1"/>
                </a:solidFill>
                <a:latin typeface="IBM Plex Sans Light"/>
                <a:ea typeface="IBM Plex Sans Light"/>
                <a:cs typeface="IBM Plex Sans Light"/>
                <a:sym typeface="IBM Plex Sans Light"/>
              </a:defRPr>
            </a:lvl9pPr>
          </a:lstStyle>
          <a:p>
            <a:pPr marL="0" indent="0">
              <a:spcAft>
                <a:spcPts val="800"/>
              </a:spcAft>
              <a:buFont typeface="IBM Plex Sans Light"/>
              <a:buNone/>
            </a:pPr>
            <a:r>
              <a:rPr lang="en-US">
                <a:latin typeface="Calibri"/>
                <a:ea typeface="Calibri"/>
                <a:cs typeface="Calibri"/>
                <a:sym typeface="Calibri"/>
              </a:rPr>
              <a:t>“Based on this analysis, the team determined that intentional and explicit focus on </a:t>
            </a:r>
            <a:r>
              <a:rPr lang="en-US" b="1" i="1">
                <a:latin typeface="Calibri"/>
                <a:ea typeface="Calibri"/>
                <a:cs typeface="Calibri"/>
                <a:sym typeface="Calibri"/>
              </a:rPr>
              <a:t>Inclusive Mindedness</a:t>
            </a:r>
            <a:r>
              <a:rPr lang="en-US">
                <a:latin typeface="Calibri"/>
                <a:ea typeface="Calibri"/>
                <a:cs typeface="Calibri"/>
                <a:sym typeface="Calibri"/>
              </a:rPr>
              <a:t>,</a:t>
            </a:r>
            <a:r>
              <a:rPr lang="en-US" b="1" i="1">
                <a:latin typeface="Calibri"/>
                <a:ea typeface="Calibri"/>
                <a:cs typeface="Calibri"/>
                <a:sym typeface="Calibri"/>
              </a:rPr>
              <a:t> Evidence-based Practices</a:t>
            </a:r>
            <a:r>
              <a:rPr lang="en-US">
                <a:latin typeface="Calibri"/>
                <a:ea typeface="Calibri"/>
                <a:cs typeface="Calibri"/>
                <a:sym typeface="Calibri"/>
              </a:rPr>
              <a:t>, and </a:t>
            </a:r>
            <a:r>
              <a:rPr lang="en-US" b="1" i="1">
                <a:latin typeface="Calibri"/>
                <a:ea typeface="Calibri"/>
                <a:cs typeface="Calibri"/>
                <a:sym typeface="Calibri"/>
              </a:rPr>
              <a:t>Response to Intervention</a:t>
            </a:r>
            <a:r>
              <a:rPr lang="en-US">
                <a:latin typeface="Calibri"/>
                <a:ea typeface="Calibri"/>
                <a:cs typeface="Calibri"/>
                <a:sym typeface="Calibri"/>
              </a:rPr>
              <a:t> would yield the most gains toward improving outcomes for students with disabilities.” pg.24 </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20"/>
                                        </p:tgtEl>
                                        <p:attrNameLst>
                                          <p:attrName>style.visibility</p:attrName>
                                        </p:attrNameLst>
                                      </p:cBhvr>
                                      <p:to>
                                        <p:strVal val="visible"/>
                                      </p:to>
                                    </p:set>
                                    <p:animEffect transition="in" filter="fade">
                                      <p:cBhvr>
                                        <p:cTn id="7" dur="1000"/>
                                        <p:tgtEl>
                                          <p:spTgt spid="6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22"/>
                                        </p:tgtEl>
                                        <p:attrNameLst>
                                          <p:attrName>style.visibility</p:attrName>
                                        </p:attrNameLst>
                                      </p:cBhvr>
                                      <p:to>
                                        <p:strVal val="visible"/>
                                      </p:to>
                                    </p:set>
                                    <p:animEffect transition="in" filter="fade">
                                      <p:cBhvr>
                                        <p:cTn id="12" dur="1000"/>
                                        <p:tgtEl>
                                          <p:spTgt spid="6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26"/>
        <p:cNvGrpSpPr/>
        <p:nvPr/>
      </p:nvGrpSpPr>
      <p:grpSpPr>
        <a:xfrm>
          <a:off x="0" y="0"/>
          <a:ext cx="0" cy="0"/>
          <a:chOff x="0" y="0"/>
          <a:chExt cx="0" cy="0"/>
        </a:xfrm>
      </p:grpSpPr>
      <p:sp>
        <p:nvSpPr>
          <p:cNvPr id="627" name="Google Shape;627;p67"/>
          <p:cNvSpPr txBox="1">
            <a:spLocks noGrp="1"/>
          </p:cNvSpPr>
          <p:nvPr>
            <p:ph type="title"/>
          </p:nvPr>
        </p:nvSpPr>
        <p:spPr>
          <a:xfrm>
            <a:off x="3602967" y="609600"/>
            <a:ext cx="8342700" cy="5283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SzPts val="4300"/>
              <a:buNone/>
            </a:pPr>
            <a:r>
              <a:rPr lang="en-US" dirty="0"/>
              <a:t>Implementation of the plan</a:t>
            </a:r>
            <a:endParaRPr dirty="0"/>
          </a:p>
        </p:txBody>
      </p:sp>
      <p:sp>
        <p:nvSpPr>
          <p:cNvPr id="5" name="Google Shape;628;p67"/>
          <p:cNvSpPr txBox="1">
            <a:spLocks noGrp="1"/>
          </p:cNvSpPr>
          <p:nvPr>
            <p:ph type="body" idx="1"/>
          </p:nvPr>
        </p:nvSpPr>
        <p:spPr>
          <a:xfrm>
            <a:off x="3602800" y="1584967"/>
            <a:ext cx="8272500" cy="3811500"/>
          </a:xfrm>
          <a:prstGeom prst="rect">
            <a:avLst/>
          </a:prstGeom>
          <a:noFill/>
          <a:ln>
            <a:noFill/>
          </a:ln>
        </p:spPr>
        <p:txBody>
          <a:bodyPr spcFirstLastPara="1" wrap="square" lIns="0" tIns="0" rIns="0" bIns="0" anchor="t" anchorCtr="0">
            <a:noAutofit/>
          </a:bodyPr>
          <a:lstStyle/>
          <a:p>
            <a:pPr marL="609600" lvl="0" indent="-508000" algn="l" rtl="0">
              <a:lnSpc>
                <a:spcPct val="100000"/>
              </a:lnSpc>
              <a:spcBef>
                <a:spcPts val="0"/>
              </a:spcBef>
              <a:spcAft>
                <a:spcPts val="0"/>
              </a:spcAft>
              <a:buSzPts val="3200"/>
              <a:buChar char="▸"/>
            </a:pPr>
            <a:r>
              <a:rPr lang="en-US" dirty="0"/>
              <a:t>Clear expectations from Superintendent</a:t>
            </a:r>
            <a:endParaRPr dirty="0"/>
          </a:p>
          <a:p>
            <a:pPr marL="609600" lvl="0" indent="-508000" algn="l" rtl="0">
              <a:lnSpc>
                <a:spcPct val="100000"/>
              </a:lnSpc>
              <a:spcBef>
                <a:spcPts val="0"/>
              </a:spcBef>
              <a:spcAft>
                <a:spcPts val="0"/>
              </a:spcAft>
              <a:buSzPts val="3200"/>
              <a:buChar char="▸"/>
            </a:pPr>
            <a:r>
              <a:rPr lang="en-US" dirty="0"/>
              <a:t>Professional development for building administrators and educators</a:t>
            </a:r>
            <a:endParaRPr dirty="0"/>
          </a:p>
          <a:p>
            <a:pPr marL="1219200" lvl="0" indent="-508000" algn="l" rtl="0">
              <a:lnSpc>
                <a:spcPct val="100000"/>
              </a:lnSpc>
              <a:spcBef>
                <a:spcPts val="0"/>
              </a:spcBef>
              <a:spcAft>
                <a:spcPts val="0"/>
              </a:spcAft>
              <a:buSzPts val="3200"/>
              <a:buChar char="▸"/>
            </a:pPr>
            <a:r>
              <a:rPr lang="en-US" dirty="0"/>
              <a:t>Dr. Richard Villa - Co-Teaching</a:t>
            </a:r>
            <a:endParaRPr dirty="0"/>
          </a:p>
          <a:p>
            <a:pPr marL="1219200" lvl="0" indent="-508000" algn="l" rtl="0">
              <a:lnSpc>
                <a:spcPct val="100000"/>
              </a:lnSpc>
              <a:spcBef>
                <a:spcPts val="0"/>
              </a:spcBef>
              <a:spcAft>
                <a:spcPts val="0"/>
              </a:spcAft>
              <a:buSzPts val="3200"/>
              <a:buChar char="▸"/>
            </a:pPr>
            <a:r>
              <a:rPr lang="en-US" dirty="0"/>
              <a:t>Toby King - Inclusive Practices and Student-Centered Scheduling</a:t>
            </a:r>
            <a:endParaRPr dirty="0"/>
          </a:p>
          <a:p>
            <a:pPr marL="609600" lvl="0" indent="-508000" algn="l" rtl="0">
              <a:lnSpc>
                <a:spcPct val="100000"/>
              </a:lnSpc>
              <a:spcBef>
                <a:spcPts val="0"/>
              </a:spcBef>
              <a:spcAft>
                <a:spcPts val="0"/>
              </a:spcAft>
              <a:buSzPts val="3200"/>
              <a:buChar char="▸"/>
            </a:pPr>
            <a:r>
              <a:rPr lang="en-US" dirty="0"/>
              <a:t>10 Co-Teaching Instructional Coaches to lead and model the approach</a:t>
            </a:r>
            <a:endParaRPr dirty="0"/>
          </a:p>
          <a:p>
            <a:pPr marL="609600" lvl="0" indent="-508000" algn="l" rtl="0">
              <a:lnSpc>
                <a:spcPct val="100000"/>
              </a:lnSpc>
              <a:spcBef>
                <a:spcPts val="0"/>
              </a:spcBef>
              <a:spcAft>
                <a:spcPts val="0"/>
              </a:spcAft>
              <a:buSzPts val="3200"/>
              <a:buChar char="▸"/>
            </a:pPr>
            <a:r>
              <a:rPr lang="en-US" dirty="0"/>
              <a:t>Start small and focus on identified schools</a:t>
            </a:r>
            <a:endParaRPr dirty="0"/>
          </a:p>
          <a:p>
            <a:pPr marL="0" lvl="0" indent="0" algn="l" rtl="0">
              <a:lnSpc>
                <a:spcPct val="100000"/>
              </a:lnSpc>
              <a:spcBef>
                <a:spcPts val="800"/>
              </a:spcBef>
              <a:spcAft>
                <a:spcPts val="0"/>
              </a:spcAft>
              <a:buSzPts val="3200"/>
              <a:buNone/>
            </a:pPr>
            <a:endParaRPr dirty="0"/>
          </a:p>
          <a:p>
            <a:pPr marL="0" lvl="0" indent="0" algn="l" rtl="0">
              <a:lnSpc>
                <a:spcPct val="100000"/>
              </a:lnSpc>
              <a:spcBef>
                <a:spcPts val="800"/>
              </a:spcBef>
              <a:spcAft>
                <a:spcPts val="0"/>
              </a:spcAft>
              <a:buSzPts val="3200"/>
              <a:buNone/>
            </a:pPr>
            <a:endParaRPr dirty="0"/>
          </a:p>
          <a:p>
            <a:pPr marL="0" lvl="0" indent="0" algn="l" rtl="0">
              <a:lnSpc>
                <a:spcPct val="100000"/>
              </a:lnSpc>
              <a:spcBef>
                <a:spcPts val="800"/>
              </a:spcBef>
              <a:spcAft>
                <a:spcPts val="800"/>
              </a:spcAft>
              <a:buSzPts val="3200"/>
              <a:buNone/>
            </a:pP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10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10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10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10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fade">
                                      <p:cBhvr>
                                        <p:cTn id="32" dur="1000"/>
                                        <p:tgtEl>
                                          <p:spTgt spid="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5">
                                            <p:txEl>
                                              <p:pRg st="6" end="6"/>
                                            </p:txEl>
                                          </p:spTgt>
                                        </p:tgtEl>
                                        <p:attrNameLst>
                                          <p:attrName>style.visibility</p:attrName>
                                        </p:attrNameLst>
                                      </p:cBhvr>
                                      <p:to>
                                        <p:strVal val="visible"/>
                                      </p:to>
                                    </p:set>
                                    <p:animEffect transition="in" filter="fade">
                                      <p:cBhvr>
                                        <p:cTn id="37" dur="1000"/>
                                        <p:tgtEl>
                                          <p:spTgt spid="5">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5">
                                            <p:txEl>
                                              <p:pRg st="7" end="7"/>
                                            </p:txEl>
                                          </p:spTgt>
                                        </p:tgtEl>
                                        <p:attrNameLst>
                                          <p:attrName>style.visibility</p:attrName>
                                        </p:attrNameLst>
                                      </p:cBhvr>
                                      <p:to>
                                        <p:strVal val="visible"/>
                                      </p:to>
                                    </p:set>
                                    <p:animEffect transition="in" filter="fade">
                                      <p:cBhvr>
                                        <p:cTn id="42" dur="1000"/>
                                        <p:tgtEl>
                                          <p:spTgt spid="5">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5">
                                            <p:txEl>
                                              <p:pRg st="8" end="8"/>
                                            </p:txEl>
                                          </p:spTgt>
                                        </p:tgtEl>
                                        <p:attrNameLst>
                                          <p:attrName>style.visibility</p:attrName>
                                        </p:attrNameLst>
                                      </p:cBhvr>
                                      <p:to>
                                        <p:strVal val="visible"/>
                                      </p:to>
                                    </p:set>
                                    <p:animEffect transition="in" filter="fade">
                                      <p:cBhvr>
                                        <p:cTn id="47" dur="1000"/>
                                        <p:tgtEl>
                                          <p:spTgt spid="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32"/>
        <p:cNvGrpSpPr/>
        <p:nvPr/>
      </p:nvGrpSpPr>
      <p:grpSpPr>
        <a:xfrm>
          <a:off x="0" y="0"/>
          <a:ext cx="0" cy="0"/>
          <a:chOff x="0" y="0"/>
          <a:chExt cx="0" cy="0"/>
        </a:xfrm>
      </p:grpSpPr>
      <p:sp>
        <p:nvSpPr>
          <p:cNvPr id="633" name="Google Shape;633;p68"/>
          <p:cNvSpPr txBox="1">
            <a:spLocks noGrp="1"/>
          </p:cNvSpPr>
          <p:nvPr>
            <p:ph type="title"/>
          </p:nvPr>
        </p:nvSpPr>
        <p:spPr>
          <a:xfrm>
            <a:off x="3064821" y="-1878956"/>
            <a:ext cx="7976400" cy="5283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SzPts val="4300"/>
              <a:buNone/>
            </a:pPr>
            <a:r>
              <a:rPr lang="en-US" dirty="0"/>
              <a:t>Least Restrictive Environment (LRE)/Most Inclusive Environment (MIE) “Buckets”</a:t>
            </a:r>
            <a:endParaRPr dirty="0"/>
          </a:p>
        </p:txBody>
      </p:sp>
      <p:graphicFrame>
        <p:nvGraphicFramePr>
          <p:cNvPr id="637" name="Google Shape;637;p68"/>
          <p:cNvGraphicFramePr/>
          <p:nvPr>
            <p:extLst>
              <p:ext uri="{D42A27DB-BD31-4B8C-83A1-F6EECF244321}">
                <p14:modId xmlns:p14="http://schemas.microsoft.com/office/powerpoint/2010/main" val="1165886360"/>
              </p:ext>
            </p:extLst>
          </p:nvPr>
        </p:nvGraphicFramePr>
        <p:xfrm>
          <a:off x="3168994" y="-479972"/>
          <a:ext cx="8695056" cy="6609144"/>
        </p:xfrm>
        <a:graphic>
          <a:graphicData uri="http://schemas.openxmlformats.org/drawingml/2006/table">
            <a:tbl>
              <a:tblPr firstRow="1" bandRow="1">
                <a:noFill/>
                <a:tableStyleId>{DFA19A6B-302A-47BA-B6F7-E4EAF5BE9406}</a:tableStyleId>
              </a:tblPr>
              <a:tblGrid>
                <a:gridCol w="2898352">
                  <a:extLst>
                    <a:ext uri="{9D8B030D-6E8A-4147-A177-3AD203B41FA5}">
                      <a16:colId xmlns:a16="http://schemas.microsoft.com/office/drawing/2014/main" val="20000"/>
                    </a:ext>
                  </a:extLst>
                </a:gridCol>
                <a:gridCol w="2898352">
                  <a:extLst>
                    <a:ext uri="{9D8B030D-6E8A-4147-A177-3AD203B41FA5}">
                      <a16:colId xmlns:a16="http://schemas.microsoft.com/office/drawing/2014/main" val="20001"/>
                    </a:ext>
                  </a:extLst>
                </a:gridCol>
                <a:gridCol w="2898352">
                  <a:extLst>
                    <a:ext uri="{9D8B030D-6E8A-4147-A177-3AD203B41FA5}">
                      <a16:colId xmlns:a16="http://schemas.microsoft.com/office/drawing/2014/main" val="20002"/>
                    </a:ext>
                  </a:extLst>
                </a:gridCol>
              </a:tblGrid>
              <a:tr h="4972145">
                <a:tc gridSpan="3">
                  <a:txBody>
                    <a:bodyPr/>
                    <a:lstStyle/>
                    <a:p>
                      <a:pPr marL="0" marR="0" lvl="0" indent="0" algn="l" rtl="0">
                        <a:lnSpc>
                          <a:spcPct val="100000"/>
                        </a:lnSpc>
                        <a:spcBef>
                          <a:spcPts val="0"/>
                        </a:spcBef>
                        <a:spcAft>
                          <a:spcPts val="0"/>
                        </a:spcAft>
                        <a:buClr>
                          <a:srgbClr val="000000"/>
                        </a:buClr>
                        <a:buSzPts val="3700"/>
                        <a:buFont typeface="Arial"/>
                        <a:buNone/>
                      </a:pPr>
                      <a:r>
                        <a:rPr lang="en-US" sz="4000" b="1" dirty="0"/>
                        <a:t>Least Restrictive Environment (LRE)/Most Inclusive Environment (MIE) “Buckets”</a:t>
                      </a:r>
                      <a:endParaRPr lang="en-US" sz="3700" b="1" u="none" strike="noStrike" cap="none" dirty="0"/>
                    </a:p>
                    <a:p>
                      <a:pPr marL="0" marR="0" lvl="0" indent="0" algn="ctr" rtl="0">
                        <a:lnSpc>
                          <a:spcPct val="100000"/>
                        </a:lnSpc>
                        <a:spcBef>
                          <a:spcPts val="0"/>
                        </a:spcBef>
                        <a:spcAft>
                          <a:spcPts val="0"/>
                        </a:spcAft>
                        <a:buClr>
                          <a:srgbClr val="000000"/>
                        </a:buClr>
                        <a:buSzPts val="3700"/>
                        <a:buFont typeface="Arial"/>
                        <a:buNone/>
                      </a:pPr>
                      <a:endParaRPr lang="en-US" sz="3700" b="1" u="none" strike="noStrike" cap="none" dirty="0"/>
                    </a:p>
                    <a:p>
                      <a:pPr marL="0" marR="0" lvl="0" indent="0" algn="ctr" rtl="0">
                        <a:lnSpc>
                          <a:spcPct val="100000"/>
                        </a:lnSpc>
                        <a:spcBef>
                          <a:spcPts val="0"/>
                        </a:spcBef>
                        <a:spcAft>
                          <a:spcPts val="0"/>
                        </a:spcAft>
                        <a:buClr>
                          <a:srgbClr val="000000"/>
                        </a:buClr>
                        <a:buSzPts val="3700"/>
                        <a:buFont typeface="Arial"/>
                        <a:buNone/>
                      </a:pPr>
                      <a:endParaRPr sz="3700" b="1" u="none" strike="noStrike" cap="none" dirty="0"/>
                    </a:p>
                  </a:txBody>
                  <a:tcPr marL="121900" marR="121900" marT="121900" marB="121900" anchor="ctr">
                    <a:lnL w="9525" cap="flat" cmpd="sng" algn="ctr">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lgn="ctr">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hMerge="1">
                  <a:txBody>
                    <a:bodyPr/>
                    <a:lstStyle/>
                    <a:p>
                      <a:endParaRPr/>
                    </a:p>
                  </a:txBody>
                  <a:tcPr marL="121900" marR="121900" marT="121900" marB="121900" anchor="ctr">
                    <a:lnL w="9525" cap="flat" cmpd="sng" algn="ctr">
                      <a:solidFill>
                        <a:srgbClr val="9E9E9E">
                          <a:alpha val="0"/>
                        </a:srgbClr>
                      </a:solidFill>
                      <a:prstDash val="solid"/>
                      <a:round/>
                      <a:headEnd type="none" w="sm" len="sm"/>
                      <a:tailEnd type="none" w="sm" len="sm"/>
                    </a:lnL>
                    <a:lnR w="9525" cap="flat" cmpd="sng" algn="ctr">
                      <a:solidFill>
                        <a:srgbClr val="9E9E9E">
                          <a:alpha val="0"/>
                        </a:srgbClr>
                      </a:solidFill>
                      <a:prstDash val="solid"/>
                      <a:round/>
                      <a:headEnd type="none" w="sm" len="sm"/>
                      <a:tailEnd type="none" w="sm" len="sm"/>
                    </a:lnR>
                    <a:lnT w="9525" cap="flat" cmpd="sng" algn="ctr">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hMerge="1">
                  <a:txBody>
                    <a:bodyPr/>
                    <a:lstStyle/>
                    <a:p>
                      <a:pPr marL="0" marR="0" lvl="0" indent="0" algn="ctr" rtl="0">
                        <a:lnSpc>
                          <a:spcPct val="100000"/>
                        </a:lnSpc>
                        <a:spcBef>
                          <a:spcPts val="0"/>
                        </a:spcBef>
                        <a:spcAft>
                          <a:spcPts val="0"/>
                        </a:spcAft>
                        <a:buClr>
                          <a:srgbClr val="000000"/>
                        </a:buClr>
                        <a:buSzPts val="3700"/>
                        <a:buFont typeface="Arial"/>
                        <a:buNone/>
                      </a:pPr>
                      <a:endParaRPr sz="3700" b="1" u="none" strike="noStrike" cap="none" dirty="0"/>
                    </a:p>
                  </a:txBody>
                  <a:tcPr marL="121900" marR="121900" marT="121900" marB="121900" anchor="ctr">
                    <a:lnL w="9525" cap="flat" cmpd="sng" algn="ctr">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lgn="ctr">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311792132"/>
                  </a:ext>
                </a:extLst>
              </a:tr>
              <a:tr h="1636999">
                <a:tc>
                  <a:txBody>
                    <a:bodyPr/>
                    <a:lstStyle/>
                    <a:p>
                      <a:pPr marL="0" marR="0" lvl="0" indent="0" algn="ctr" rtl="0">
                        <a:lnSpc>
                          <a:spcPct val="100000"/>
                        </a:lnSpc>
                        <a:spcBef>
                          <a:spcPts val="0"/>
                        </a:spcBef>
                        <a:spcAft>
                          <a:spcPts val="0"/>
                        </a:spcAft>
                        <a:buClr>
                          <a:srgbClr val="000000"/>
                        </a:buClr>
                        <a:buSzPts val="3700"/>
                        <a:buFont typeface="Arial"/>
                        <a:buNone/>
                      </a:pPr>
                      <a:r>
                        <a:rPr lang="en-US" sz="3700" b="1" u="none" strike="noStrike" cap="none" dirty="0"/>
                        <a:t>0-39%</a:t>
                      </a:r>
                      <a:endParaRPr sz="3700" b="1" u="none" strike="noStrike" cap="none" dirty="0"/>
                    </a:p>
                  </a:txBody>
                  <a:tcPr marL="121900" marR="121900" marT="121900" marB="121900" anchor="ctr">
                    <a:lnL w="9525" cap="flat" cmpd="sng" algn="ctr">
                      <a:solidFill>
                        <a:srgbClr val="9E9E9E">
                          <a:alpha val="0"/>
                        </a:srgbClr>
                      </a:solidFill>
                      <a:prstDash val="solid"/>
                      <a:round/>
                      <a:headEnd type="none" w="sm" len="sm"/>
                      <a:tailEnd type="none" w="sm" len="sm"/>
                    </a:lnL>
                    <a:lnR w="9525" cap="flat" cmpd="sng" algn="ctr">
                      <a:solidFill>
                        <a:srgbClr val="9E9E9E">
                          <a:alpha val="0"/>
                        </a:srgbClr>
                      </a:solidFill>
                      <a:prstDash val="solid"/>
                      <a:round/>
                      <a:headEnd type="none" w="sm" len="sm"/>
                      <a:tailEnd type="none" w="sm" len="sm"/>
                    </a:lnR>
                    <a:lnT w="9525" cap="flat" cmpd="sng" algn="ctr">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3700"/>
                        <a:buFont typeface="Arial"/>
                        <a:buNone/>
                      </a:pPr>
                      <a:r>
                        <a:rPr lang="en-US" sz="3700" b="1" u="none" strike="noStrike" cap="none" dirty="0"/>
                        <a:t>40-79%</a:t>
                      </a:r>
                      <a:endParaRPr sz="3700" b="1" u="none" strike="noStrike" cap="none" dirty="0"/>
                    </a:p>
                  </a:txBody>
                  <a:tcPr marL="121900" marR="121900" marT="121900" marB="121900" anchor="ctr">
                    <a:lnL w="9525" cap="flat" cmpd="sng" algn="ctr">
                      <a:solidFill>
                        <a:srgbClr val="9E9E9E">
                          <a:alpha val="0"/>
                        </a:srgbClr>
                      </a:solidFill>
                      <a:prstDash val="solid"/>
                      <a:round/>
                      <a:headEnd type="none" w="sm" len="sm"/>
                      <a:tailEnd type="none" w="sm" len="sm"/>
                    </a:lnL>
                    <a:lnR w="9525" cap="flat" cmpd="sng" algn="ctr">
                      <a:solidFill>
                        <a:srgbClr val="9E9E9E">
                          <a:alpha val="0"/>
                        </a:srgbClr>
                      </a:solidFill>
                      <a:prstDash val="solid"/>
                      <a:round/>
                      <a:headEnd type="none" w="sm" len="sm"/>
                      <a:tailEnd type="none" w="sm" len="sm"/>
                    </a:lnR>
                    <a:lnT w="9525" cap="flat" cmpd="sng" algn="ctr">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3700"/>
                        <a:buFont typeface="Arial"/>
                        <a:buNone/>
                      </a:pPr>
                      <a:r>
                        <a:rPr lang="en-US" sz="3700" b="1" u="none" strike="noStrike" cap="none" dirty="0"/>
                        <a:t>80-100%</a:t>
                      </a:r>
                      <a:endParaRPr sz="3700" b="1" u="none" strike="noStrike" cap="none" dirty="0"/>
                    </a:p>
                  </a:txBody>
                  <a:tcPr marL="121900" marR="121900" marT="121900" marB="121900" anchor="ctr">
                    <a:lnL w="9525" cap="flat" cmpd="sng" algn="ctr">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lgn="ctr">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pic>
        <p:nvPicPr>
          <p:cNvPr id="634" name="Google Shape;634;p68" descr="a red bucket"/>
          <p:cNvPicPr preferRelativeResize="0"/>
          <p:nvPr/>
        </p:nvPicPr>
        <p:blipFill rotWithShape="1">
          <a:blip r:embed="rId3">
            <a:alphaModFix/>
          </a:blip>
          <a:srcRect/>
          <a:stretch/>
        </p:blipFill>
        <p:spPr>
          <a:xfrm>
            <a:off x="3813700" y="2824600"/>
            <a:ext cx="2282301" cy="2233201"/>
          </a:xfrm>
          <a:prstGeom prst="rect">
            <a:avLst/>
          </a:prstGeom>
          <a:noFill/>
          <a:ln>
            <a:noFill/>
          </a:ln>
        </p:spPr>
      </p:pic>
      <p:pic>
        <p:nvPicPr>
          <p:cNvPr id="636" name="Google Shape;636;p68" descr="a blue bucket"/>
          <p:cNvPicPr preferRelativeResize="0"/>
          <p:nvPr/>
        </p:nvPicPr>
        <p:blipFill rotWithShape="1">
          <a:blip r:embed="rId4">
            <a:alphaModFix/>
          </a:blip>
          <a:srcRect/>
          <a:stretch/>
        </p:blipFill>
        <p:spPr>
          <a:xfrm>
            <a:off x="6385500" y="2762616"/>
            <a:ext cx="1995601" cy="2137900"/>
          </a:xfrm>
          <a:prstGeom prst="rect">
            <a:avLst/>
          </a:prstGeom>
          <a:noFill/>
          <a:ln>
            <a:noFill/>
          </a:ln>
        </p:spPr>
      </p:pic>
      <p:pic>
        <p:nvPicPr>
          <p:cNvPr id="635" name="Google Shape;635;p68" descr="a green bucket"/>
          <p:cNvPicPr preferRelativeResize="0"/>
          <p:nvPr/>
        </p:nvPicPr>
        <p:blipFill rotWithShape="1">
          <a:blip r:embed="rId5">
            <a:alphaModFix/>
          </a:blip>
          <a:srcRect/>
          <a:stretch/>
        </p:blipFill>
        <p:spPr>
          <a:xfrm>
            <a:off x="8167933" y="2122937"/>
            <a:ext cx="3417293" cy="3417268"/>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rgbClr val="1076D2"/>
            </a:gs>
            <a:gs pos="100000">
              <a:srgbClr val="093053"/>
            </a:gs>
          </a:gsLst>
          <a:path path="circle">
            <a:fillToRect l="50000" t="50000" r="50000" b="50000"/>
          </a:path>
          <a:tileRect/>
        </a:gradFill>
        <a:effectLst/>
      </p:bgPr>
    </p:bg>
    <p:spTree>
      <p:nvGrpSpPr>
        <p:cNvPr id="1" name="Shape 501"/>
        <p:cNvGrpSpPr/>
        <p:nvPr/>
      </p:nvGrpSpPr>
      <p:grpSpPr>
        <a:xfrm>
          <a:off x="0" y="0"/>
          <a:ext cx="0" cy="0"/>
          <a:chOff x="0" y="0"/>
          <a:chExt cx="0" cy="0"/>
        </a:xfrm>
      </p:grpSpPr>
      <p:sp>
        <p:nvSpPr>
          <p:cNvPr id="2" name="Title 1">
            <a:extLst>
              <a:ext uri="{FF2B5EF4-FFF2-40B4-BE49-F238E27FC236}">
                <a16:creationId xmlns:a16="http://schemas.microsoft.com/office/drawing/2014/main" id="{3A7F4988-4191-0CE8-0971-0995E6D642DB}"/>
              </a:ext>
            </a:extLst>
          </p:cNvPr>
          <p:cNvSpPr>
            <a:spLocks noGrp="1"/>
          </p:cNvSpPr>
          <p:nvPr>
            <p:ph type="title" idx="4294967295"/>
          </p:nvPr>
        </p:nvSpPr>
        <p:spPr>
          <a:xfrm>
            <a:off x="838200" y="-1325563"/>
            <a:ext cx="10515600" cy="1325563"/>
          </a:xfrm>
        </p:spPr>
        <p:txBody>
          <a:bodyPr spcFirstLastPara="1" wrap="square" lIns="91425" tIns="45700" rIns="91425" bIns="45700" anchor="b" anchorCtr="0">
            <a:normAutofit/>
          </a:bodyPr>
          <a:lstStyle/>
          <a:p>
            <a:r>
              <a:rPr lang="en-US" dirty="0"/>
              <a:t>Check in:</a:t>
            </a:r>
          </a:p>
        </p:txBody>
      </p:sp>
      <p:sp>
        <p:nvSpPr>
          <p:cNvPr id="502" name="Google Shape;502;p51"/>
          <p:cNvSpPr txBox="1"/>
          <p:nvPr/>
        </p:nvSpPr>
        <p:spPr>
          <a:xfrm>
            <a:off x="466275" y="1284575"/>
            <a:ext cx="5852400" cy="4086300"/>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rgbClr val="000000"/>
              </a:buClr>
              <a:buSzPts val="6000"/>
              <a:buFont typeface="Arial"/>
              <a:buNone/>
            </a:pPr>
            <a:r>
              <a:rPr lang="en-US" sz="3900" b="1" i="0" u="none" strike="noStrike" cap="none">
                <a:solidFill>
                  <a:srgbClr val="FFFFFF"/>
                </a:solidFill>
                <a:latin typeface="Aharoni"/>
                <a:ea typeface="Aharoni"/>
                <a:cs typeface="Aharoni"/>
                <a:sym typeface="Aharoni"/>
              </a:rPr>
              <a:t>Check in: </a:t>
            </a:r>
            <a:endParaRPr sz="3900" b="1" i="0" u="none" strike="noStrike" cap="none">
              <a:solidFill>
                <a:srgbClr val="FFFFFF"/>
              </a:solidFill>
              <a:latin typeface="Aharoni"/>
              <a:ea typeface="Aharoni"/>
              <a:cs typeface="Aharoni"/>
              <a:sym typeface="Aharoni"/>
            </a:endParaRPr>
          </a:p>
          <a:p>
            <a:pPr marL="0" marR="0" lvl="0" indent="0" algn="l" rtl="0">
              <a:lnSpc>
                <a:spcPct val="90000"/>
              </a:lnSpc>
              <a:spcBef>
                <a:spcPts val="600"/>
              </a:spcBef>
              <a:spcAft>
                <a:spcPts val="0"/>
              </a:spcAft>
              <a:buClr>
                <a:srgbClr val="000000"/>
              </a:buClr>
              <a:buSzPts val="6000"/>
              <a:buFont typeface="Arial"/>
              <a:buNone/>
            </a:pPr>
            <a:r>
              <a:rPr lang="en-US" sz="3900" b="1">
                <a:solidFill>
                  <a:srgbClr val="FFFFFF"/>
                </a:solidFill>
                <a:latin typeface="Aharoni"/>
                <a:ea typeface="Aharoni"/>
                <a:cs typeface="Aharoni"/>
                <a:sym typeface="Aharoni"/>
              </a:rPr>
              <a:t>When you are having a tough day, what kind of care and support do you look for?</a:t>
            </a:r>
            <a:endParaRPr sz="5500" b="1" i="0" u="none" strike="noStrike" cap="none">
              <a:solidFill>
                <a:srgbClr val="FFFFFF"/>
              </a:solidFill>
              <a:latin typeface="Aharoni"/>
              <a:ea typeface="Aharoni"/>
              <a:cs typeface="Aharoni"/>
              <a:sym typeface="Aharoni"/>
            </a:endParaRPr>
          </a:p>
        </p:txBody>
      </p:sp>
      <p:pic>
        <p:nvPicPr>
          <p:cNvPr id="503" name="Google Shape;503;p51">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6787775" y="1153200"/>
            <a:ext cx="4461749" cy="4461749"/>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641"/>
        <p:cNvGrpSpPr/>
        <p:nvPr/>
      </p:nvGrpSpPr>
      <p:grpSpPr>
        <a:xfrm>
          <a:off x="0" y="0"/>
          <a:ext cx="0" cy="0"/>
          <a:chOff x="0" y="0"/>
          <a:chExt cx="0" cy="0"/>
        </a:xfrm>
      </p:grpSpPr>
      <p:sp>
        <p:nvSpPr>
          <p:cNvPr id="2" name="Title 1">
            <a:extLst>
              <a:ext uri="{FF2B5EF4-FFF2-40B4-BE49-F238E27FC236}">
                <a16:creationId xmlns:a16="http://schemas.microsoft.com/office/drawing/2014/main" id="{203B43D5-94DF-A3D8-38CA-9C6428EE12BF}"/>
              </a:ext>
            </a:extLst>
          </p:cNvPr>
          <p:cNvSpPr>
            <a:spLocks noGrp="1"/>
          </p:cNvSpPr>
          <p:nvPr>
            <p:ph type="title" idx="4294967295"/>
          </p:nvPr>
        </p:nvSpPr>
        <p:spPr>
          <a:xfrm>
            <a:off x="3969200" y="-528300"/>
            <a:ext cx="7976400" cy="528300"/>
          </a:xfrm>
        </p:spPr>
        <p:txBody>
          <a:bodyPr spcFirstLastPara="1" wrap="square" lIns="0" tIns="0" rIns="0" bIns="0" anchor="b" anchorCtr="0">
            <a:noAutofit/>
          </a:bodyPr>
          <a:lstStyle/>
          <a:p>
            <a:r>
              <a:rPr lang="en-US" dirty="0" err="1"/>
              <a:t>Decemer</a:t>
            </a:r>
            <a:r>
              <a:rPr lang="en-US" dirty="0"/>
              <a:t> 1-LRE Data</a:t>
            </a:r>
          </a:p>
        </p:txBody>
      </p:sp>
      <p:pic>
        <p:nvPicPr>
          <p:cNvPr id="642" name="Google Shape;642;p69" title="Chart"/>
          <p:cNvPicPr preferRelativeResize="0"/>
          <p:nvPr/>
        </p:nvPicPr>
        <p:blipFill rotWithShape="1">
          <a:blip r:embed="rId3">
            <a:alphaModFix/>
          </a:blip>
          <a:srcRect/>
          <a:stretch/>
        </p:blipFill>
        <p:spPr>
          <a:xfrm>
            <a:off x="550433" y="103567"/>
            <a:ext cx="11091120" cy="6858000"/>
          </a:xfrm>
          <a:prstGeom prst="rect">
            <a:avLst/>
          </a:prstGeom>
          <a:noFill/>
          <a:ln>
            <a:noFill/>
          </a:ln>
        </p:spPr>
      </p:pic>
      <p:cxnSp>
        <p:nvCxnSpPr>
          <p:cNvPr id="643" name="Google Shape;643;p69" descr="An 78.3% target marker across the graph"/>
          <p:cNvCxnSpPr/>
          <p:nvPr/>
        </p:nvCxnSpPr>
        <p:spPr>
          <a:xfrm>
            <a:off x="-1061167" y="2157967"/>
            <a:ext cx="14183100" cy="0"/>
          </a:xfrm>
          <a:prstGeom prst="straightConnector1">
            <a:avLst/>
          </a:prstGeom>
          <a:noFill/>
          <a:ln w="76200" cap="flat" cmpd="sng">
            <a:solidFill>
              <a:srgbClr val="FF9900"/>
            </a:solidFill>
            <a:prstDash val="solid"/>
            <a:round/>
            <a:headEnd type="diamond" w="med" len="med"/>
            <a:tailEnd type="triangle" w="med" len="med"/>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43"/>
                                        </p:tgtEl>
                                        <p:attrNameLst>
                                          <p:attrName>style.visibility</p:attrName>
                                        </p:attrNameLst>
                                      </p:cBhvr>
                                      <p:to>
                                        <p:strVal val="visible"/>
                                      </p:to>
                                    </p:set>
                                    <p:animEffect transition="in" filter="fade">
                                      <p:cBhvr>
                                        <p:cTn id="7" dur="1000"/>
                                        <p:tgtEl>
                                          <p:spTgt spid="6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47"/>
        <p:cNvGrpSpPr/>
        <p:nvPr/>
      </p:nvGrpSpPr>
      <p:grpSpPr>
        <a:xfrm>
          <a:off x="0" y="0"/>
          <a:ext cx="0" cy="0"/>
          <a:chOff x="0" y="0"/>
          <a:chExt cx="0" cy="0"/>
        </a:xfrm>
      </p:grpSpPr>
      <p:sp>
        <p:nvSpPr>
          <p:cNvPr id="2" name="Title 1">
            <a:extLst>
              <a:ext uri="{FF2B5EF4-FFF2-40B4-BE49-F238E27FC236}">
                <a16:creationId xmlns:a16="http://schemas.microsoft.com/office/drawing/2014/main" id="{E5645B6B-443E-F10F-4607-D4653382C25A}"/>
              </a:ext>
            </a:extLst>
          </p:cNvPr>
          <p:cNvSpPr>
            <a:spLocks noGrp="1"/>
          </p:cNvSpPr>
          <p:nvPr>
            <p:ph type="title" idx="4294967295"/>
          </p:nvPr>
        </p:nvSpPr>
        <p:spPr>
          <a:xfrm>
            <a:off x="3969200" y="-528300"/>
            <a:ext cx="7976400" cy="528300"/>
          </a:xfrm>
        </p:spPr>
        <p:txBody>
          <a:bodyPr spcFirstLastPara="1" wrap="square" lIns="0" tIns="0" rIns="0" bIns="0" anchor="b" anchorCtr="0">
            <a:noAutofit/>
          </a:bodyPr>
          <a:lstStyle/>
          <a:p>
            <a:r>
              <a:rPr lang="en-US" dirty="0"/>
              <a:t>MIE from November 2017</a:t>
            </a:r>
          </a:p>
        </p:txBody>
      </p:sp>
      <p:pic>
        <p:nvPicPr>
          <p:cNvPr id="648" name="Google Shape;648;p70" title="Chart"/>
          <p:cNvPicPr preferRelativeResize="0"/>
          <p:nvPr/>
        </p:nvPicPr>
        <p:blipFill rotWithShape="1">
          <a:blip r:embed="rId3">
            <a:alphaModFix/>
          </a:blip>
          <a:srcRect/>
          <a:stretch/>
        </p:blipFill>
        <p:spPr>
          <a:xfrm>
            <a:off x="550437" y="0"/>
            <a:ext cx="11091111" cy="68580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52"/>
        <p:cNvGrpSpPr/>
        <p:nvPr/>
      </p:nvGrpSpPr>
      <p:grpSpPr>
        <a:xfrm>
          <a:off x="0" y="0"/>
          <a:ext cx="0" cy="0"/>
          <a:chOff x="0" y="0"/>
          <a:chExt cx="0" cy="0"/>
        </a:xfrm>
      </p:grpSpPr>
      <p:sp>
        <p:nvSpPr>
          <p:cNvPr id="2" name="Title 1">
            <a:extLst>
              <a:ext uri="{FF2B5EF4-FFF2-40B4-BE49-F238E27FC236}">
                <a16:creationId xmlns:a16="http://schemas.microsoft.com/office/drawing/2014/main" id="{BBBD2ECB-7221-718C-0EE7-ABD2CBAD0F9F}"/>
              </a:ext>
            </a:extLst>
          </p:cNvPr>
          <p:cNvSpPr>
            <a:spLocks noGrp="1"/>
          </p:cNvSpPr>
          <p:nvPr>
            <p:ph type="title" idx="4294967295"/>
          </p:nvPr>
        </p:nvSpPr>
        <p:spPr>
          <a:xfrm>
            <a:off x="3969200" y="-528300"/>
            <a:ext cx="7976400" cy="528300"/>
          </a:xfrm>
        </p:spPr>
        <p:txBody>
          <a:bodyPr spcFirstLastPara="1" wrap="square" lIns="0" tIns="0" rIns="0" bIns="0" anchor="b" anchorCtr="0">
            <a:noAutofit/>
          </a:bodyPr>
          <a:lstStyle/>
          <a:p>
            <a:r>
              <a:rPr lang="en-US" dirty="0"/>
              <a:t>On-time Grad Rate, Students with Disabilities</a:t>
            </a:r>
          </a:p>
        </p:txBody>
      </p:sp>
      <p:pic>
        <p:nvPicPr>
          <p:cNvPr id="653" name="Google Shape;653;p71" title="Chart"/>
          <p:cNvPicPr preferRelativeResize="0"/>
          <p:nvPr/>
        </p:nvPicPr>
        <p:blipFill rotWithShape="1">
          <a:blip r:embed="rId3">
            <a:alphaModFix/>
          </a:blip>
          <a:srcRect/>
          <a:stretch/>
        </p:blipFill>
        <p:spPr>
          <a:xfrm>
            <a:off x="879067" y="203200"/>
            <a:ext cx="10433853" cy="6451599"/>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sp>
        <p:nvSpPr>
          <p:cNvPr id="2" name="Title 1">
            <a:extLst>
              <a:ext uri="{FF2B5EF4-FFF2-40B4-BE49-F238E27FC236}">
                <a16:creationId xmlns:a16="http://schemas.microsoft.com/office/drawing/2014/main" id="{FFB4BEDD-8E67-3027-D022-E905D9C5A00E}"/>
              </a:ext>
            </a:extLst>
          </p:cNvPr>
          <p:cNvSpPr>
            <a:spLocks noGrp="1"/>
          </p:cNvSpPr>
          <p:nvPr>
            <p:ph type="title" idx="4294967295"/>
          </p:nvPr>
        </p:nvSpPr>
        <p:spPr>
          <a:xfrm>
            <a:off x="3969200" y="-528300"/>
            <a:ext cx="7976400" cy="528300"/>
          </a:xfrm>
        </p:spPr>
        <p:txBody>
          <a:bodyPr spcFirstLastPara="1" wrap="square" lIns="0" tIns="0" rIns="0" bIns="0" anchor="b" anchorCtr="0">
            <a:noAutofit/>
          </a:bodyPr>
          <a:lstStyle/>
          <a:p>
            <a:r>
              <a:rPr lang="en-US" dirty="0"/>
              <a:t>Student-centered Environment</a:t>
            </a:r>
          </a:p>
        </p:txBody>
      </p:sp>
      <p:pic>
        <p:nvPicPr>
          <p:cNvPr id="658" name="Google Shape;658;p72" descr="A line graph titled “Student‑Centered Environment,” based on 9,272 responses, showing percent favorable ratings from 2017–2018 through Winter 2024. The trend starts at 64%, dips to 61% for two years, rises to 66% in 2020–2021, increases to 74% in Winter 2021–2022, peaks at 75% in Winter 2022–2023, and slightly declines to 74% in Winter 2023–2024."/>
          <p:cNvPicPr preferRelativeResize="0"/>
          <p:nvPr/>
        </p:nvPicPr>
        <p:blipFill rotWithShape="1">
          <a:blip r:embed="rId3">
            <a:alphaModFix/>
          </a:blip>
          <a:srcRect/>
          <a:stretch/>
        </p:blipFill>
        <p:spPr>
          <a:xfrm>
            <a:off x="203200" y="602917"/>
            <a:ext cx="11785602" cy="5652153"/>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62"/>
        <p:cNvGrpSpPr/>
        <p:nvPr/>
      </p:nvGrpSpPr>
      <p:grpSpPr>
        <a:xfrm>
          <a:off x="0" y="0"/>
          <a:ext cx="0" cy="0"/>
          <a:chOff x="0" y="0"/>
          <a:chExt cx="0" cy="0"/>
        </a:xfrm>
      </p:grpSpPr>
      <p:sp>
        <p:nvSpPr>
          <p:cNvPr id="663" name="Google Shape;663;p73"/>
          <p:cNvSpPr txBox="1">
            <a:spLocks noGrp="1"/>
          </p:cNvSpPr>
          <p:nvPr>
            <p:ph type="title"/>
          </p:nvPr>
        </p:nvSpPr>
        <p:spPr>
          <a:xfrm>
            <a:off x="3602967" y="609600"/>
            <a:ext cx="8342700" cy="5283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SzPts val="4300"/>
              <a:buNone/>
            </a:pPr>
            <a:r>
              <a:rPr lang="en-US" dirty="0"/>
              <a:t>Quotes</a:t>
            </a:r>
            <a:endParaRPr dirty="0"/>
          </a:p>
        </p:txBody>
      </p:sp>
      <p:sp>
        <p:nvSpPr>
          <p:cNvPr id="5" name="Google Shape;664;p73"/>
          <p:cNvSpPr txBox="1">
            <a:spLocks noGrp="1"/>
          </p:cNvSpPr>
          <p:nvPr>
            <p:ph type="body" idx="1"/>
          </p:nvPr>
        </p:nvSpPr>
        <p:spPr>
          <a:xfrm>
            <a:off x="3602800" y="1584967"/>
            <a:ext cx="8504100" cy="38115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3200"/>
              <a:buNone/>
            </a:pPr>
            <a:r>
              <a:rPr lang="en-US" sz="3300" dirty="0"/>
              <a:t>“My child/student…</a:t>
            </a:r>
            <a:endParaRPr sz="3300" dirty="0"/>
          </a:p>
          <a:p>
            <a:pPr marL="609600" lvl="0" indent="-514350" algn="l" rtl="0">
              <a:lnSpc>
                <a:spcPct val="100000"/>
              </a:lnSpc>
              <a:spcBef>
                <a:spcPts val="800"/>
              </a:spcBef>
              <a:spcAft>
                <a:spcPts val="0"/>
              </a:spcAft>
              <a:buSzPts val="3300"/>
              <a:buChar char="▸"/>
            </a:pPr>
            <a:r>
              <a:rPr lang="en-US" sz="3300" dirty="0"/>
              <a:t>was invited to their first birthday party”</a:t>
            </a:r>
            <a:endParaRPr sz="3300" dirty="0"/>
          </a:p>
          <a:p>
            <a:pPr marL="609600" lvl="0" indent="-514350" algn="l" rtl="0">
              <a:lnSpc>
                <a:spcPct val="100000"/>
              </a:lnSpc>
              <a:spcBef>
                <a:spcPts val="0"/>
              </a:spcBef>
              <a:spcAft>
                <a:spcPts val="0"/>
              </a:spcAft>
              <a:buSzPts val="3300"/>
              <a:buChar char="▸"/>
            </a:pPr>
            <a:r>
              <a:rPr lang="en-US" sz="3300" dirty="0"/>
              <a:t>was invited to their first sleepover”</a:t>
            </a:r>
            <a:endParaRPr sz="3300" dirty="0"/>
          </a:p>
          <a:p>
            <a:pPr marL="609600" lvl="0" indent="-514350" algn="l" rtl="0">
              <a:lnSpc>
                <a:spcPct val="100000"/>
              </a:lnSpc>
              <a:spcBef>
                <a:spcPts val="0"/>
              </a:spcBef>
              <a:spcAft>
                <a:spcPts val="0"/>
              </a:spcAft>
              <a:buSzPts val="3300"/>
              <a:buChar char="▸"/>
            </a:pPr>
            <a:r>
              <a:rPr lang="en-US" sz="3300" dirty="0"/>
              <a:t>has friends to text with”</a:t>
            </a:r>
            <a:endParaRPr sz="3300" dirty="0"/>
          </a:p>
          <a:p>
            <a:pPr marL="609600" lvl="0" indent="-514350" algn="l" rtl="0">
              <a:lnSpc>
                <a:spcPct val="100000"/>
              </a:lnSpc>
              <a:spcBef>
                <a:spcPts val="0"/>
              </a:spcBef>
              <a:spcAft>
                <a:spcPts val="0"/>
              </a:spcAft>
              <a:buSzPts val="3300"/>
              <a:buChar char="▸"/>
            </a:pPr>
            <a:r>
              <a:rPr lang="en-US" sz="3300" dirty="0"/>
              <a:t>has better school behavior than ever before”</a:t>
            </a:r>
            <a:endParaRPr sz="3300" dirty="0"/>
          </a:p>
          <a:p>
            <a:pPr marL="609600" lvl="0" indent="-514350" algn="l" rtl="0">
              <a:lnSpc>
                <a:spcPct val="100000"/>
              </a:lnSpc>
              <a:spcBef>
                <a:spcPts val="0"/>
              </a:spcBef>
              <a:spcAft>
                <a:spcPts val="0"/>
              </a:spcAft>
              <a:buSzPts val="3300"/>
              <a:buChar char="▸"/>
            </a:pPr>
            <a:r>
              <a:rPr lang="en-US" sz="3300" dirty="0"/>
              <a:t>has a friend to hang out with at lunch”</a:t>
            </a:r>
            <a:endParaRPr sz="3300" dirty="0"/>
          </a:p>
          <a:p>
            <a:pPr marL="609600" lvl="0" indent="-514350" algn="l" rtl="0">
              <a:lnSpc>
                <a:spcPct val="100000"/>
              </a:lnSpc>
              <a:spcBef>
                <a:spcPts val="0"/>
              </a:spcBef>
              <a:spcAft>
                <a:spcPts val="0"/>
              </a:spcAft>
              <a:buSzPts val="3300"/>
              <a:buChar char="▸"/>
            </a:pPr>
            <a:r>
              <a:rPr lang="en-US" sz="3300" dirty="0"/>
              <a:t>has a real friend…for the first time…ever”</a:t>
            </a:r>
            <a:endParaRPr sz="33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10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10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10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10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fade">
                                      <p:cBhvr>
                                        <p:cTn id="32" dur="1000"/>
                                        <p:tgtEl>
                                          <p:spTgt spid="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5">
                                            <p:txEl>
                                              <p:pRg st="6" end="6"/>
                                            </p:txEl>
                                          </p:spTgt>
                                        </p:tgtEl>
                                        <p:attrNameLst>
                                          <p:attrName>style.visibility</p:attrName>
                                        </p:attrNameLst>
                                      </p:cBhvr>
                                      <p:to>
                                        <p:strVal val="visible"/>
                                      </p:to>
                                    </p:set>
                                    <p:animEffect transition="in" filter="fade">
                                      <p:cBhvr>
                                        <p:cTn id="37" dur="10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68"/>
        <p:cNvGrpSpPr/>
        <p:nvPr/>
      </p:nvGrpSpPr>
      <p:grpSpPr>
        <a:xfrm>
          <a:off x="0" y="0"/>
          <a:ext cx="0" cy="0"/>
          <a:chOff x="0" y="0"/>
          <a:chExt cx="0" cy="0"/>
        </a:xfrm>
      </p:grpSpPr>
      <p:sp>
        <p:nvSpPr>
          <p:cNvPr id="669" name="Google Shape;669;p74"/>
          <p:cNvSpPr txBox="1">
            <a:spLocks noGrp="1"/>
          </p:cNvSpPr>
          <p:nvPr>
            <p:ph type="title"/>
          </p:nvPr>
        </p:nvSpPr>
        <p:spPr>
          <a:xfrm>
            <a:off x="3602967" y="609600"/>
            <a:ext cx="8342700" cy="5283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SzPts val="4300"/>
              <a:buNone/>
            </a:pPr>
            <a:r>
              <a:rPr lang="en-US"/>
              <a:t>Workplace Opportunities</a:t>
            </a:r>
            <a:endParaRPr/>
          </a:p>
        </p:txBody>
      </p:sp>
      <p:pic>
        <p:nvPicPr>
          <p:cNvPr id="670" name="Google Shape;670;p74" descr="The Pantry by Nutrition Services logo"/>
          <p:cNvPicPr preferRelativeResize="0"/>
          <p:nvPr/>
        </p:nvPicPr>
        <p:blipFill rotWithShape="1">
          <a:blip r:embed="rId3">
            <a:alphaModFix/>
          </a:blip>
          <a:srcRect/>
          <a:stretch/>
        </p:blipFill>
        <p:spPr>
          <a:xfrm>
            <a:off x="3200400" y="2395807"/>
            <a:ext cx="4420800" cy="2945367"/>
          </a:xfrm>
          <a:prstGeom prst="rect">
            <a:avLst/>
          </a:prstGeom>
          <a:noFill/>
          <a:ln>
            <a:noFill/>
          </a:ln>
        </p:spPr>
      </p:pic>
      <p:pic>
        <p:nvPicPr>
          <p:cNvPr id="671" name="Google Shape;671;p74" descr="District 6 Nutrition Services logo"/>
          <p:cNvPicPr preferRelativeResize="0"/>
          <p:nvPr/>
        </p:nvPicPr>
        <p:blipFill rotWithShape="1">
          <a:blip r:embed="rId4">
            <a:alphaModFix/>
          </a:blip>
          <a:srcRect/>
          <a:stretch/>
        </p:blipFill>
        <p:spPr>
          <a:xfrm>
            <a:off x="8141900" y="1928500"/>
            <a:ext cx="3173800" cy="36926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75"/>
        <p:cNvGrpSpPr/>
        <p:nvPr/>
      </p:nvGrpSpPr>
      <p:grpSpPr>
        <a:xfrm>
          <a:off x="0" y="0"/>
          <a:ext cx="0" cy="0"/>
          <a:chOff x="0" y="0"/>
          <a:chExt cx="0" cy="0"/>
        </a:xfrm>
      </p:grpSpPr>
      <p:sp>
        <p:nvSpPr>
          <p:cNvPr id="676" name="Google Shape;676;p75"/>
          <p:cNvSpPr txBox="1">
            <a:spLocks noGrp="1"/>
          </p:cNvSpPr>
          <p:nvPr>
            <p:ph type="title"/>
          </p:nvPr>
        </p:nvSpPr>
        <p:spPr>
          <a:xfrm>
            <a:off x="3602967" y="609600"/>
            <a:ext cx="8342700" cy="5283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SzPts val="4300"/>
              <a:buNone/>
            </a:pPr>
            <a:r>
              <a:rPr lang="en-US"/>
              <a:t>Workplace Partnership with local hospital system</a:t>
            </a:r>
            <a:endParaRPr/>
          </a:p>
        </p:txBody>
      </p:sp>
      <p:pic>
        <p:nvPicPr>
          <p:cNvPr id="677" name="Google Shape;677;p75" descr="Project Search logo"/>
          <p:cNvPicPr preferRelativeResize="0"/>
          <p:nvPr/>
        </p:nvPicPr>
        <p:blipFill rotWithShape="1">
          <a:blip r:embed="rId3">
            <a:alphaModFix/>
          </a:blip>
          <a:srcRect/>
          <a:stretch/>
        </p:blipFill>
        <p:spPr>
          <a:xfrm>
            <a:off x="3602967" y="2533131"/>
            <a:ext cx="7465567" cy="1791733"/>
          </a:xfrm>
          <a:prstGeom prst="rect">
            <a:avLst/>
          </a:prstGeom>
          <a:noFill/>
          <a:ln>
            <a:noFill/>
          </a:ln>
        </p:spPr>
      </p:pic>
      <p:sp>
        <p:nvSpPr>
          <p:cNvPr id="678" name="Google Shape;678;p75"/>
          <p:cNvSpPr txBox="1"/>
          <p:nvPr/>
        </p:nvSpPr>
        <p:spPr>
          <a:xfrm>
            <a:off x="5665400" y="5361767"/>
            <a:ext cx="3162300" cy="738900"/>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0" i="0" u="sng" strike="noStrike" cap="none">
                <a:solidFill>
                  <a:schemeClr val="hlink"/>
                </a:solidFill>
                <a:latin typeface="IBM Plex Sans Light"/>
                <a:ea typeface="IBM Plex Sans Light"/>
                <a:cs typeface="IBM Plex Sans Light"/>
                <a:sym typeface="IBM Plex Sans Light"/>
                <a:hlinkClick r:id="rId4"/>
              </a:rPr>
              <a:t>LINK TO VIDEO</a:t>
            </a:r>
            <a:endParaRPr sz="3200" b="0" i="0" u="none" strike="noStrike" cap="none">
              <a:solidFill>
                <a:schemeClr val="dk1"/>
              </a:solidFill>
              <a:latin typeface="IBM Plex Sans Light"/>
              <a:ea typeface="IBM Plex Sans Light"/>
              <a:cs typeface="IBM Plex Sans Light"/>
              <a:sym typeface="IBM Plex Sans Light"/>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82"/>
        <p:cNvGrpSpPr/>
        <p:nvPr/>
      </p:nvGrpSpPr>
      <p:grpSpPr>
        <a:xfrm>
          <a:off x="0" y="0"/>
          <a:ext cx="0" cy="0"/>
          <a:chOff x="0" y="0"/>
          <a:chExt cx="0" cy="0"/>
        </a:xfrm>
      </p:grpSpPr>
      <p:sp>
        <p:nvSpPr>
          <p:cNvPr id="683" name="Google Shape;683;p76"/>
          <p:cNvSpPr txBox="1">
            <a:spLocks noGrp="1"/>
          </p:cNvSpPr>
          <p:nvPr>
            <p:ph type="title"/>
          </p:nvPr>
        </p:nvSpPr>
        <p:spPr>
          <a:xfrm>
            <a:off x="3602967" y="609600"/>
            <a:ext cx="8342700" cy="5283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SzPts val="4300"/>
              <a:buNone/>
            </a:pPr>
            <a:r>
              <a:rPr lang="en-US" dirty="0"/>
              <a:t>Inclusiveness Outside the Classroom</a:t>
            </a:r>
            <a:endParaRPr dirty="0"/>
          </a:p>
        </p:txBody>
      </p:sp>
      <p:pic>
        <p:nvPicPr>
          <p:cNvPr id="685" name="Google Shape;685;p76" descr="A group of students posed for a club council photo"/>
          <p:cNvPicPr preferRelativeResize="0"/>
          <p:nvPr/>
        </p:nvPicPr>
        <p:blipFill rotWithShape="1">
          <a:blip r:embed="rId3">
            <a:alphaModFix/>
          </a:blip>
          <a:srcRect/>
          <a:stretch/>
        </p:blipFill>
        <p:spPr>
          <a:xfrm>
            <a:off x="3512267" y="3882167"/>
            <a:ext cx="7373532" cy="3492332"/>
          </a:xfrm>
          <a:prstGeom prst="rect">
            <a:avLst/>
          </a:prstGeom>
          <a:noFill/>
          <a:ln>
            <a:noFill/>
          </a:ln>
        </p:spPr>
      </p:pic>
      <p:sp>
        <p:nvSpPr>
          <p:cNvPr id="5" name="Google Shape;684;p76"/>
          <p:cNvSpPr txBox="1">
            <a:spLocks noGrp="1"/>
          </p:cNvSpPr>
          <p:nvPr>
            <p:ph type="body" idx="1"/>
          </p:nvPr>
        </p:nvSpPr>
        <p:spPr>
          <a:xfrm>
            <a:off x="3512267" y="1641560"/>
            <a:ext cx="7652100" cy="3811500"/>
          </a:xfrm>
          <a:prstGeom prst="rect">
            <a:avLst/>
          </a:prstGeom>
          <a:noFill/>
          <a:ln>
            <a:noFill/>
          </a:ln>
        </p:spPr>
        <p:txBody>
          <a:bodyPr spcFirstLastPara="1" wrap="square" lIns="0" tIns="0" rIns="0" bIns="0" anchor="t" anchorCtr="0">
            <a:noAutofit/>
          </a:bodyPr>
          <a:lstStyle/>
          <a:p>
            <a:pPr marL="609600" lvl="0" indent="-508000" algn="l" rtl="0">
              <a:lnSpc>
                <a:spcPct val="100000"/>
              </a:lnSpc>
              <a:spcBef>
                <a:spcPts val="0"/>
              </a:spcBef>
              <a:spcAft>
                <a:spcPts val="0"/>
              </a:spcAft>
              <a:buSzPts val="3200"/>
              <a:buChar char="▸"/>
            </a:pPr>
            <a:r>
              <a:rPr lang="en-US" dirty="0"/>
              <a:t>Growth in Unified Sports</a:t>
            </a:r>
            <a:endParaRPr dirty="0"/>
          </a:p>
          <a:p>
            <a:pPr marL="609600" lvl="0" indent="-508000" algn="l" rtl="0">
              <a:lnSpc>
                <a:spcPct val="100000"/>
              </a:lnSpc>
              <a:spcBef>
                <a:spcPts val="0"/>
              </a:spcBef>
              <a:spcAft>
                <a:spcPts val="0"/>
              </a:spcAft>
              <a:buSzPts val="3200"/>
              <a:buChar char="▸"/>
            </a:pPr>
            <a:r>
              <a:rPr lang="en-US" dirty="0"/>
              <a:t>Clubs such as Best Buddies</a:t>
            </a:r>
            <a:endParaRPr dirty="0"/>
          </a:p>
          <a:p>
            <a:pPr marL="609600" lvl="0" indent="-508000" algn="l" rtl="0">
              <a:lnSpc>
                <a:spcPct val="100000"/>
              </a:lnSpc>
              <a:spcBef>
                <a:spcPts val="0"/>
              </a:spcBef>
              <a:spcAft>
                <a:spcPts val="0"/>
              </a:spcAft>
              <a:buSzPts val="3200"/>
              <a:buChar char="▸"/>
            </a:pPr>
            <a:r>
              <a:rPr lang="en-US" dirty="0"/>
              <a:t>Junior Special Education Advisory Council (SEAC) with 30 + Students </a:t>
            </a:r>
            <a:endParaRPr dirty="0"/>
          </a:p>
          <a:p>
            <a:pPr marL="0" lvl="0" indent="0" algn="l" rtl="0">
              <a:lnSpc>
                <a:spcPct val="100000"/>
              </a:lnSpc>
              <a:spcBef>
                <a:spcPts val="800"/>
              </a:spcBef>
              <a:spcAft>
                <a:spcPts val="0"/>
              </a:spcAft>
              <a:buSzPts val="3200"/>
              <a:buNone/>
            </a:pPr>
            <a:endParaRPr dirty="0"/>
          </a:p>
          <a:p>
            <a:pPr marL="609600" lvl="0" indent="0" algn="l" rtl="0">
              <a:lnSpc>
                <a:spcPct val="100000"/>
              </a:lnSpc>
              <a:spcBef>
                <a:spcPts val="800"/>
              </a:spcBef>
              <a:spcAft>
                <a:spcPts val="800"/>
              </a:spcAft>
              <a:buSzPts val="3200"/>
              <a:buNone/>
            </a:pP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10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10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10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10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89"/>
        <p:cNvGrpSpPr/>
        <p:nvPr/>
      </p:nvGrpSpPr>
      <p:grpSpPr>
        <a:xfrm>
          <a:off x="0" y="0"/>
          <a:ext cx="0" cy="0"/>
          <a:chOff x="0" y="0"/>
          <a:chExt cx="0" cy="0"/>
        </a:xfrm>
      </p:grpSpPr>
      <p:sp>
        <p:nvSpPr>
          <p:cNvPr id="690" name="Google Shape;690;p77"/>
          <p:cNvSpPr txBox="1">
            <a:spLocks noGrp="1"/>
          </p:cNvSpPr>
          <p:nvPr>
            <p:ph type="title"/>
          </p:nvPr>
        </p:nvSpPr>
        <p:spPr>
          <a:xfrm>
            <a:off x="3602967" y="609600"/>
            <a:ext cx="8342700" cy="5283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SzPts val="4300"/>
              <a:buNone/>
            </a:pPr>
            <a:r>
              <a:rPr lang="en-US" dirty="0"/>
              <a:t>Ongoing Challenges</a:t>
            </a:r>
            <a:endParaRPr dirty="0"/>
          </a:p>
        </p:txBody>
      </p:sp>
      <p:sp>
        <p:nvSpPr>
          <p:cNvPr id="5" name="Google Shape;691;p77"/>
          <p:cNvSpPr txBox="1">
            <a:spLocks noGrp="1"/>
          </p:cNvSpPr>
          <p:nvPr>
            <p:ph type="body" idx="1"/>
          </p:nvPr>
        </p:nvSpPr>
        <p:spPr>
          <a:xfrm>
            <a:off x="3707867" y="1378200"/>
            <a:ext cx="8342700" cy="52023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3200"/>
              <a:buNone/>
            </a:pPr>
            <a:r>
              <a:rPr lang="en-US" dirty="0"/>
              <a:t>A building can only be as inclusive as the principal allows</a:t>
            </a:r>
            <a:endParaRPr dirty="0"/>
          </a:p>
          <a:p>
            <a:pPr marL="609600" lvl="0" indent="-508000" algn="l" rtl="0">
              <a:lnSpc>
                <a:spcPct val="100000"/>
              </a:lnSpc>
              <a:spcBef>
                <a:spcPts val="800"/>
              </a:spcBef>
              <a:spcAft>
                <a:spcPts val="0"/>
              </a:spcAft>
              <a:buSzPts val="3200"/>
              <a:buChar char="▸"/>
            </a:pPr>
            <a:r>
              <a:rPr lang="en-US" dirty="0"/>
              <a:t>Student-centered scheduling </a:t>
            </a:r>
            <a:endParaRPr dirty="0"/>
          </a:p>
          <a:p>
            <a:pPr marL="609600" lvl="0" indent="-508000" algn="l" rtl="0">
              <a:lnSpc>
                <a:spcPct val="100000"/>
              </a:lnSpc>
              <a:spcBef>
                <a:spcPts val="0"/>
              </a:spcBef>
              <a:spcAft>
                <a:spcPts val="0"/>
              </a:spcAft>
              <a:buSzPts val="3200"/>
              <a:buChar char="▸"/>
            </a:pPr>
            <a:r>
              <a:rPr lang="en-US" dirty="0"/>
              <a:t>Educator planning time</a:t>
            </a:r>
            <a:endParaRPr dirty="0"/>
          </a:p>
          <a:p>
            <a:pPr marL="609600" lvl="0" indent="-508000" algn="l" rtl="0">
              <a:lnSpc>
                <a:spcPct val="100000"/>
              </a:lnSpc>
              <a:spcBef>
                <a:spcPts val="0"/>
              </a:spcBef>
              <a:spcAft>
                <a:spcPts val="0"/>
              </a:spcAft>
              <a:buSzPts val="3200"/>
              <a:buChar char="▸"/>
            </a:pPr>
            <a:r>
              <a:rPr lang="en-US" dirty="0"/>
              <a:t>Inclusive mindset</a:t>
            </a:r>
            <a:endParaRPr dirty="0"/>
          </a:p>
          <a:p>
            <a:pPr marL="609600" lvl="0" indent="-508000" algn="l" rtl="0">
              <a:lnSpc>
                <a:spcPct val="100000"/>
              </a:lnSpc>
              <a:spcBef>
                <a:spcPts val="0"/>
              </a:spcBef>
              <a:spcAft>
                <a:spcPts val="0"/>
              </a:spcAft>
              <a:buSzPts val="3200"/>
              <a:buChar char="▸"/>
            </a:pPr>
            <a:r>
              <a:rPr lang="en-US" dirty="0"/>
              <a:t>Ongoing inclusion of </a:t>
            </a:r>
            <a:r>
              <a:rPr lang="en-US" b="1" dirty="0"/>
              <a:t>all</a:t>
            </a:r>
            <a:r>
              <a:rPr lang="en-US" dirty="0"/>
              <a:t> students in high-quality instruction and assessment practices</a:t>
            </a:r>
            <a:endParaRPr dirty="0"/>
          </a:p>
          <a:p>
            <a:pPr marL="609600" lvl="0" indent="-508000" algn="l" rtl="0">
              <a:lnSpc>
                <a:spcPct val="100000"/>
              </a:lnSpc>
              <a:spcBef>
                <a:spcPts val="0"/>
              </a:spcBef>
              <a:spcAft>
                <a:spcPts val="0"/>
              </a:spcAft>
              <a:buSzPts val="3200"/>
              <a:buChar char="▸"/>
            </a:pPr>
            <a:r>
              <a:rPr lang="en-US" dirty="0"/>
              <a:t>Working toward MIE! </a:t>
            </a:r>
            <a:endParaRPr dirty="0"/>
          </a:p>
          <a:p>
            <a:pPr marL="0" lvl="0" indent="0" algn="l" rtl="0">
              <a:lnSpc>
                <a:spcPct val="100000"/>
              </a:lnSpc>
              <a:spcBef>
                <a:spcPts val="800"/>
              </a:spcBef>
              <a:spcAft>
                <a:spcPts val="0"/>
              </a:spcAft>
              <a:buSzPts val="3200"/>
              <a:buNone/>
            </a:pPr>
            <a:endParaRPr dirty="0"/>
          </a:p>
          <a:p>
            <a:pPr marL="0" lvl="0" indent="0" algn="l" rtl="0">
              <a:lnSpc>
                <a:spcPct val="100000"/>
              </a:lnSpc>
              <a:spcBef>
                <a:spcPts val="800"/>
              </a:spcBef>
              <a:spcAft>
                <a:spcPts val="800"/>
              </a:spcAft>
              <a:buSzPts val="3200"/>
              <a:buNone/>
            </a:pP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10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10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10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10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fade">
                                      <p:cBhvr>
                                        <p:cTn id="32" dur="1000"/>
                                        <p:tgtEl>
                                          <p:spTgt spid="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5">
                                            <p:txEl>
                                              <p:pRg st="6" end="6"/>
                                            </p:txEl>
                                          </p:spTgt>
                                        </p:tgtEl>
                                        <p:attrNameLst>
                                          <p:attrName>style.visibility</p:attrName>
                                        </p:attrNameLst>
                                      </p:cBhvr>
                                      <p:to>
                                        <p:strVal val="visible"/>
                                      </p:to>
                                    </p:set>
                                    <p:animEffect transition="in" filter="fade">
                                      <p:cBhvr>
                                        <p:cTn id="37" dur="1000"/>
                                        <p:tgtEl>
                                          <p:spTgt spid="5">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5">
                                            <p:txEl>
                                              <p:pRg st="7" end="7"/>
                                            </p:txEl>
                                          </p:spTgt>
                                        </p:tgtEl>
                                        <p:attrNameLst>
                                          <p:attrName>style.visibility</p:attrName>
                                        </p:attrNameLst>
                                      </p:cBhvr>
                                      <p:to>
                                        <p:strVal val="visible"/>
                                      </p:to>
                                    </p:set>
                                    <p:animEffect transition="in" filter="fade">
                                      <p:cBhvr>
                                        <p:cTn id="42" dur="10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695"/>
        <p:cNvGrpSpPr/>
        <p:nvPr/>
      </p:nvGrpSpPr>
      <p:grpSpPr>
        <a:xfrm>
          <a:off x="0" y="0"/>
          <a:ext cx="0" cy="0"/>
          <a:chOff x="0" y="0"/>
          <a:chExt cx="0" cy="0"/>
        </a:xfrm>
      </p:grpSpPr>
      <p:sp>
        <p:nvSpPr>
          <p:cNvPr id="696" name="Google Shape;696;p78"/>
          <p:cNvSpPr txBox="1">
            <a:spLocks noGrp="1"/>
          </p:cNvSpPr>
          <p:nvPr>
            <p:ph type="title"/>
          </p:nvPr>
        </p:nvSpPr>
        <p:spPr>
          <a:xfrm>
            <a:off x="3602967" y="609600"/>
            <a:ext cx="8342700" cy="5283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SzPts val="4300"/>
              <a:buNone/>
            </a:pPr>
            <a:r>
              <a:rPr lang="en-US" dirty="0"/>
              <a:t>Contact Information</a:t>
            </a:r>
            <a:endParaRPr dirty="0"/>
          </a:p>
        </p:txBody>
      </p:sp>
      <p:pic>
        <p:nvPicPr>
          <p:cNvPr id="698" name="Google Shape;698;p78" descr="University of Northern Colorado bear mascot"/>
          <p:cNvPicPr preferRelativeResize="0"/>
          <p:nvPr/>
        </p:nvPicPr>
        <p:blipFill rotWithShape="1">
          <a:blip r:embed="rId3">
            <a:alphaModFix/>
          </a:blip>
          <a:srcRect/>
          <a:stretch/>
        </p:blipFill>
        <p:spPr>
          <a:xfrm>
            <a:off x="325167" y="5056667"/>
            <a:ext cx="1680367" cy="1680367"/>
          </a:xfrm>
          <a:prstGeom prst="rect">
            <a:avLst/>
          </a:prstGeom>
          <a:noFill/>
          <a:ln>
            <a:noFill/>
          </a:ln>
        </p:spPr>
      </p:pic>
      <p:sp>
        <p:nvSpPr>
          <p:cNvPr id="5" name="Google Shape;697;p78"/>
          <p:cNvSpPr txBox="1">
            <a:spLocks noGrp="1"/>
          </p:cNvSpPr>
          <p:nvPr>
            <p:ph type="body" idx="1"/>
          </p:nvPr>
        </p:nvSpPr>
        <p:spPr>
          <a:xfrm>
            <a:off x="3056633" y="1584967"/>
            <a:ext cx="9019500" cy="38115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3200"/>
              <a:buNone/>
            </a:pPr>
            <a:r>
              <a:rPr lang="en-US" b="1" dirty="0">
                <a:latin typeface="IBM Plex Sans"/>
                <a:ea typeface="IBM Plex Sans"/>
                <a:cs typeface="IBM Plex Sans"/>
                <a:sym typeface="IBM Plex Sans"/>
              </a:rPr>
              <a:t>Tom Gribble - </a:t>
            </a:r>
            <a:r>
              <a:rPr lang="en-US" dirty="0"/>
              <a:t>Greeley-Evans School District 6</a:t>
            </a:r>
            <a:endParaRPr u="sng" dirty="0">
              <a:solidFill>
                <a:schemeClr val="hlink"/>
              </a:solidFill>
            </a:endParaRPr>
          </a:p>
          <a:p>
            <a:pPr marL="0" lvl="0" indent="0" algn="l" rtl="0">
              <a:lnSpc>
                <a:spcPct val="100000"/>
              </a:lnSpc>
              <a:spcBef>
                <a:spcPts val="800"/>
              </a:spcBef>
              <a:spcAft>
                <a:spcPts val="0"/>
              </a:spcAft>
              <a:buSzPts val="3200"/>
              <a:buNone/>
            </a:pPr>
            <a:r>
              <a:rPr lang="en-US" u="sng" dirty="0">
                <a:solidFill>
                  <a:schemeClr val="hlink"/>
                </a:solidFill>
                <a:hlinkClick r:id="rId4"/>
              </a:rPr>
              <a:t>tgribble@greeleyschools.org</a:t>
            </a:r>
            <a:r>
              <a:rPr lang="en-US" u="sng" dirty="0">
                <a:solidFill>
                  <a:schemeClr val="hlink"/>
                </a:solidFill>
              </a:rPr>
              <a:t> </a:t>
            </a:r>
            <a:endParaRPr dirty="0"/>
          </a:p>
          <a:p>
            <a:pPr marL="0" lvl="0" indent="0" algn="l" rtl="0">
              <a:lnSpc>
                <a:spcPct val="100000"/>
              </a:lnSpc>
              <a:spcBef>
                <a:spcPts val="800"/>
              </a:spcBef>
              <a:spcAft>
                <a:spcPts val="0"/>
              </a:spcAft>
              <a:buSzPts val="3200"/>
              <a:buNone/>
            </a:pPr>
            <a:endParaRPr dirty="0"/>
          </a:p>
          <a:p>
            <a:pPr marL="0" lvl="0" indent="0" algn="l" rtl="0">
              <a:lnSpc>
                <a:spcPct val="100000"/>
              </a:lnSpc>
              <a:spcBef>
                <a:spcPts val="800"/>
              </a:spcBef>
              <a:spcAft>
                <a:spcPts val="0"/>
              </a:spcAft>
              <a:buSzPts val="3200"/>
              <a:buNone/>
            </a:pPr>
            <a:r>
              <a:rPr lang="en-US" b="1" dirty="0">
                <a:latin typeface="IBM Plex Sans"/>
                <a:ea typeface="IBM Plex Sans"/>
                <a:cs typeface="IBM Plex Sans"/>
                <a:sym typeface="IBM Plex Sans"/>
              </a:rPr>
              <a:t>Danielle Bock - </a:t>
            </a:r>
            <a:r>
              <a:rPr lang="en-US" dirty="0"/>
              <a:t>Greeley-Evans School District 6</a:t>
            </a:r>
            <a:endParaRPr dirty="0"/>
          </a:p>
          <a:p>
            <a:pPr marL="0" lvl="0" indent="0" algn="l" rtl="0">
              <a:lnSpc>
                <a:spcPct val="100000"/>
              </a:lnSpc>
              <a:spcBef>
                <a:spcPts val="800"/>
              </a:spcBef>
              <a:spcAft>
                <a:spcPts val="0"/>
              </a:spcAft>
              <a:buSzPts val="3200"/>
              <a:buNone/>
            </a:pPr>
            <a:r>
              <a:rPr lang="en-US" u="sng" dirty="0">
                <a:solidFill>
                  <a:schemeClr val="hlink"/>
                </a:solidFill>
                <a:hlinkClick r:id="rId5"/>
              </a:rPr>
              <a:t>dbock@greeleyschools.org</a:t>
            </a:r>
            <a:endParaRPr dirty="0"/>
          </a:p>
          <a:p>
            <a:pPr marL="0" lvl="0" indent="0" algn="l" rtl="0">
              <a:lnSpc>
                <a:spcPct val="100000"/>
              </a:lnSpc>
              <a:spcBef>
                <a:spcPts val="800"/>
              </a:spcBef>
              <a:spcAft>
                <a:spcPts val="0"/>
              </a:spcAft>
              <a:buSzPts val="3200"/>
              <a:buNone/>
            </a:pPr>
            <a:endParaRPr dirty="0"/>
          </a:p>
          <a:p>
            <a:pPr marL="0" lvl="0" indent="0" algn="l" rtl="0">
              <a:lnSpc>
                <a:spcPct val="100000"/>
              </a:lnSpc>
              <a:spcBef>
                <a:spcPts val="800"/>
              </a:spcBef>
              <a:spcAft>
                <a:spcPts val="0"/>
              </a:spcAft>
              <a:buSzPts val="3200"/>
              <a:buNone/>
            </a:pPr>
            <a:r>
              <a:rPr lang="en-US" b="1" dirty="0">
                <a:latin typeface="IBM Plex Sans"/>
                <a:ea typeface="IBM Plex Sans"/>
                <a:cs typeface="IBM Plex Sans"/>
                <a:sym typeface="IBM Plex Sans"/>
              </a:rPr>
              <a:t>Amie Cieminski - </a:t>
            </a:r>
            <a:r>
              <a:rPr lang="en-US" dirty="0"/>
              <a:t>University of Northern Colorado</a:t>
            </a:r>
            <a:endParaRPr dirty="0"/>
          </a:p>
          <a:p>
            <a:pPr marL="0" lvl="0" indent="0" algn="l" rtl="0">
              <a:lnSpc>
                <a:spcPct val="100000"/>
              </a:lnSpc>
              <a:spcBef>
                <a:spcPts val="800"/>
              </a:spcBef>
              <a:spcAft>
                <a:spcPts val="0"/>
              </a:spcAft>
              <a:buSzPts val="3200"/>
              <a:buNone/>
            </a:pPr>
            <a:r>
              <a:rPr lang="en-US" u="sng" dirty="0">
                <a:solidFill>
                  <a:schemeClr val="hlink"/>
                </a:solidFill>
                <a:hlinkClick r:id="rId6"/>
              </a:rPr>
              <a:t>amie.cieminski@unco.edu</a:t>
            </a:r>
            <a:r>
              <a:rPr lang="en-US" dirty="0"/>
              <a:t> </a:t>
            </a:r>
            <a:endParaRPr dirty="0"/>
          </a:p>
          <a:p>
            <a:pPr marL="0" lvl="0" indent="0" algn="l" rtl="0">
              <a:lnSpc>
                <a:spcPct val="100000"/>
              </a:lnSpc>
              <a:spcBef>
                <a:spcPts val="800"/>
              </a:spcBef>
              <a:spcAft>
                <a:spcPts val="800"/>
              </a:spcAft>
              <a:buSzPts val="3200"/>
              <a:buNone/>
            </a:pPr>
            <a:endParaRPr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08"/>
        <p:cNvGrpSpPr/>
        <p:nvPr/>
      </p:nvGrpSpPr>
      <p:grpSpPr>
        <a:xfrm>
          <a:off x="0" y="0"/>
          <a:ext cx="0" cy="0"/>
          <a:chOff x="0" y="0"/>
          <a:chExt cx="0" cy="0"/>
        </a:xfrm>
      </p:grpSpPr>
      <p:sp>
        <p:nvSpPr>
          <p:cNvPr id="509" name="Google Shape;509;p52"/>
          <p:cNvSpPr txBox="1">
            <a:spLocks noGrp="1"/>
          </p:cNvSpPr>
          <p:nvPr>
            <p:ph type="title" idx="4294967295"/>
          </p:nvPr>
        </p:nvSpPr>
        <p:spPr>
          <a:xfrm>
            <a:off x="790575" y="342900"/>
            <a:ext cx="9320213" cy="1019175"/>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70000"/>
              </a:lnSpc>
              <a:spcBef>
                <a:spcPts val="0"/>
              </a:spcBef>
              <a:spcAft>
                <a:spcPts val="0"/>
              </a:spcAft>
              <a:buClr>
                <a:schemeClr val="lt1"/>
              </a:buClr>
              <a:buSzPts val="6200"/>
              <a:buFont typeface="Arial"/>
              <a:buNone/>
              <a:tabLst/>
              <a:defRPr/>
            </a:pPr>
            <a:r>
              <a:rPr kumimoji="0" lang="en-US" sz="5800" b="1" i="0" u="none" strike="noStrike" kern="0" cap="none" spc="0" normalizeH="0" baseline="0" noProof="0" dirty="0">
                <a:ln>
                  <a:noFill/>
                </a:ln>
                <a:solidFill>
                  <a:schemeClr val="lt1"/>
                </a:solidFill>
                <a:effectLst/>
                <a:uLnTx/>
                <a:uFillTx/>
                <a:latin typeface="Arial"/>
                <a:ea typeface="Arial"/>
                <a:cs typeface="Arial"/>
                <a:sym typeface="Arial"/>
              </a:rPr>
              <a:t>Welcome &amp; Introductions </a:t>
            </a:r>
          </a:p>
        </p:txBody>
      </p:sp>
      <p:pic>
        <p:nvPicPr>
          <p:cNvPr id="511" name="Google Shape;511;p52" descr="Dr. David DeMatthews headshot"/>
          <p:cNvPicPr preferRelativeResize="0"/>
          <p:nvPr/>
        </p:nvPicPr>
        <p:blipFill rotWithShape="1">
          <a:blip r:embed="rId3">
            <a:alphaModFix/>
          </a:blip>
          <a:srcRect/>
          <a:stretch/>
        </p:blipFill>
        <p:spPr>
          <a:xfrm>
            <a:off x="669500" y="1361775"/>
            <a:ext cx="1609575" cy="2011975"/>
          </a:xfrm>
          <a:prstGeom prst="rect">
            <a:avLst/>
          </a:prstGeom>
          <a:noFill/>
          <a:ln>
            <a:noFill/>
          </a:ln>
        </p:spPr>
      </p:pic>
      <p:sp>
        <p:nvSpPr>
          <p:cNvPr id="3" name="Google Shape;510;p52"/>
          <p:cNvSpPr txBox="1">
            <a:spLocks/>
          </p:cNvSpPr>
          <p:nvPr/>
        </p:nvSpPr>
        <p:spPr>
          <a:xfrm>
            <a:off x="2551163" y="1572150"/>
            <a:ext cx="3470400" cy="1291200"/>
          </a:xfrm>
          <a:prstGeom prst="rect">
            <a:avLst/>
          </a:prstGeom>
          <a:solidFill>
            <a:srgbClr val="E4E4E4"/>
          </a:solid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spcBef>
                <a:spcPts val="0"/>
              </a:spcBef>
              <a:buSzPts val="2400"/>
            </a:pPr>
            <a:r>
              <a:rPr lang="en-US" sz="1800" b="1">
                <a:latin typeface="Arial"/>
                <a:ea typeface="Arial"/>
                <a:cs typeface="Arial"/>
                <a:sym typeface="Arial"/>
              </a:rPr>
              <a:t>Dr. David DeMatthews</a:t>
            </a:r>
            <a:endParaRPr lang="en-US" sz="1800">
              <a:latin typeface="Arial"/>
              <a:ea typeface="Arial"/>
              <a:cs typeface="Arial"/>
              <a:sym typeface="Arial"/>
            </a:endParaRPr>
          </a:p>
          <a:p>
            <a:pPr marL="0" indent="0">
              <a:spcBef>
                <a:spcPts val="0"/>
              </a:spcBef>
              <a:buSzPts val="2400"/>
            </a:pPr>
            <a:r>
              <a:rPr lang="en-US" sz="1600">
                <a:solidFill>
                  <a:srgbClr val="242424"/>
                </a:solidFill>
                <a:latin typeface="Arial"/>
                <a:ea typeface="Arial"/>
                <a:cs typeface="Arial"/>
                <a:sym typeface="Arial"/>
              </a:rPr>
              <a:t>Professor, Department of Education Leadership and Policy,</a:t>
            </a:r>
            <a:endParaRPr lang="en-US" sz="1600">
              <a:solidFill>
                <a:srgbClr val="212529"/>
              </a:solidFill>
              <a:latin typeface="Arial"/>
              <a:ea typeface="Arial"/>
              <a:cs typeface="Arial"/>
              <a:sym typeface="Arial"/>
            </a:endParaRPr>
          </a:p>
          <a:p>
            <a:pPr marL="0" indent="0">
              <a:spcBef>
                <a:spcPts val="0"/>
              </a:spcBef>
              <a:buSzPts val="2400"/>
            </a:pPr>
            <a:r>
              <a:rPr lang="en-US" sz="1600">
                <a:solidFill>
                  <a:srgbClr val="000000"/>
                </a:solidFill>
                <a:latin typeface="Arial"/>
                <a:ea typeface="Arial"/>
                <a:cs typeface="Arial"/>
                <a:sym typeface="Arial"/>
              </a:rPr>
              <a:t>The University of Texas at Austin</a:t>
            </a:r>
          </a:p>
          <a:p>
            <a:pPr marL="0" indent="0"/>
            <a:endParaRPr lang="en-US" sz="2200" dirty="0"/>
          </a:p>
        </p:txBody>
      </p:sp>
      <p:pic>
        <p:nvPicPr>
          <p:cNvPr id="512" name="Google Shape;512;p52" descr="Dr. Bobbi Newman headshot"/>
          <p:cNvPicPr preferRelativeResize="0"/>
          <p:nvPr/>
        </p:nvPicPr>
        <p:blipFill rotWithShape="1">
          <a:blip r:embed="rId4">
            <a:alphaModFix/>
          </a:blip>
          <a:srcRect/>
          <a:stretch/>
        </p:blipFill>
        <p:spPr>
          <a:xfrm>
            <a:off x="504950" y="4668088"/>
            <a:ext cx="1609343" cy="2011680"/>
          </a:xfrm>
          <a:prstGeom prst="rect">
            <a:avLst/>
          </a:prstGeom>
          <a:noFill/>
          <a:ln>
            <a:noFill/>
          </a:ln>
        </p:spPr>
      </p:pic>
      <p:sp>
        <p:nvSpPr>
          <p:cNvPr id="5" name="Google Shape;513;p52"/>
          <p:cNvSpPr txBox="1">
            <a:spLocks/>
          </p:cNvSpPr>
          <p:nvPr/>
        </p:nvSpPr>
        <p:spPr>
          <a:xfrm>
            <a:off x="2378875" y="5152650"/>
            <a:ext cx="3470400" cy="1291200"/>
          </a:xfrm>
          <a:prstGeom prst="rect">
            <a:avLst/>
          </a:prstGeom>
          <a:solidFill>
            <a:srgbClr val="E4E4E4"/>
          </a:solid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spcBef>
                <a:spcPts val="0"/>
              </a:spcBef>
              <a:buSzPts val="1100"/>
            </a:pPr>
            <a:r>
              <a:rPr lang="en-US" sz="1800" b="1">
                <a:latin typeface="Arial"/>
                <a:ea typeface="Arial"/>
                <a:cs typeface="Arial"/>
                <a:sym typeface="Arial"/>
              </a:rPr>
              <a:t>Dr. Bobbi Newman </a:t>
            </a:r>
          </a:p>
          <a:p>
            <a:pPr marL="0" indent="0">
              <a:spcBef>
                <a:spcPts val="0"/>
              </a:spcBef>
              <a:buSzPts val="2400"/>
            </a:pPr>
            <a:r>
              <a:rPr lang="en-US" sz="1600">
                <a:solidFill>
                  <a:srgbClr val="1C252D"/>
                </a:solidFill>
                <a:latin typeface="Arial"/>
                <a:ea typeface="Arial"/>
                <a:cs typeface="Arial"/>
                <a:sym typeface="Arial"/>
              </a:rPr>
              <a:t>State Lead for CEEDAR Center, Principal Researcher, </a:t>
            </a:r>
            <a:r>
              <a:rPr lang="en-US" sz="1600">
                <a:latin typeface="Arial"/>
                <a:ea typeface="Arial"/>
                <a:cs typeface="Arial"/>
                <a:sym typeface="Arial"/>
              </a:rPr>
              <a:t>American Institute for Research (AIR)</a:t>
            </a:r>
            <a:endParaRPr lang="en-US" sz="1600">
              <a:solidFill>
                <a:srgbClr val="1C252D"/>
              </a:solidFill>
              <a:latin typeface="Arial"/>
              <a:ea typeface="Arial"/>
              <a:cs typeface="Arial"/>
              <a:sym typeface="Arial"/>
            </a:endParaRPr>
          </a:p>
          <a:p>
            <a:pPr marL="0" indent="0"/>
            <a:endParaRPr lang="en-US" sz="2200">
              <a:latin typeface="Arial"/>
              <a:ea typeface="Arial"/>
              <a:cs typeface="Arial"/>
              <a:sym typeface="Arial"/>
            </a:endParaRPr>
          </a:p>
        </p:txBody>
      </p:sp>
      <p:pic>
        <p:nvPicPr>
          <p:cNvPr id="514" name="Google Shape;514;p52" descr="Nichole Spalding headshot"/>
          <p:cNvPicPr preferRelativeResize="0"/>
          <p:nvPr/>
        </p:nvPicPr>
        <p:blipFill rotWithShape="1">
          <a:blip r:embed="rId5">
            <a:alphaModFix/>
          </a:blip>
          <a:srcRect/>
          <a:stretch/>
        </p:blipFill>
        <p:spPr>
          <a:xfrm>
            <a:off x="6476377" y="1209375"/>
            <a:ext cx="1488848" cy="2011976"/>
          </a:xfrm>
          <a:prstGeom prst="rect">
            <a:avLst/>
          </a:prstGeom>
          <a:noFill/>
          <a:ln>
            <a:noFill/>
          </a:ln>
        </p:spPr>
      </p:pic>
      <p:sp>
        <p:nvSpPr>
          <p:cNvPr id="8" name="Google Shape;515;p52"/>
          <p:cNvSpPr txBox="1">
            <a:spLocks/>
          </p:cNvSpPr>
          <p:nvPr/>
        </p:nvSpPr>
        <p:spPr>
          <a:xfrm>
            <a:off x="8248827" y="1572150"/>
            <a:ext cx="2998200" cy="1291200"/>
          </a:xfrm>
          <a:prstGeom prst="rect">
            <a:avLst/>
          </a:prstGeom>
          <a:solidFill>
            <a:srgbClr val="E4E4E4"/>
          </a:solid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spcBef>
                <a:spcPts val="0"/>
              </a:spcBef>
              <a:buSzPts val="2400"/>
            </a:pPr>
            <a:r>
              <a:rPr lang="en-US" sz="1800" b="1">
                <a:latin typeface="Arial"/>
                <a:ea typeface="Arial"/>
                <a:cs typeface="Arial"/>
                <a:sym typeface="Arial"/>
              </a:rPr>
              <a:t>Nichole Spalding</a:t>
            </a:r>
            <a:endParaRPr lang="en-US" sz="1800">
              <a:latin typeface="Arial"/>
              <a:ea typeface="Arial"/>
              <a:cs typeface="Arial"/>
              <a:sym typeface="Arial"/>
            </a:endParaRPr>
          </a:p>
          <a:p>
            <a:pPr marL="0" indent="0">
              <a:spcBef>
                <a:spcPts val="0"/>
              </a:spcBef>
              <a:buSzPts val="2400"/>
            </a:pPr>
            <a:r>
              <a:rPr lang="en-US" sz="1600">
                <a:latin typeface="Arial"/>
                <a:ea typeface="Arial"/>
                <a:cs typeface="Arial"/>
                <a:sym typeface="Arial"/>
              </a:rPr>
              <a:t>Technical Assistance Specialist, </a:t>
            </a:r>
          </a:p>
          <a:p>
            <a:pPr marL="0" indent="0">
              <a:spcBef>
                <a:spcPts val="0"/>
              </a:spcBef>
              <a:buSzPts val="2400"/>
            </a:pPr>
            <a:r>
              <a:rPr lang="en-US" sz="1600">
                <a:latin typeface="Arial"/>
                <a:ea typeface="Arial"/>
                <a:cs typeface="Arial"/>
                <a:sym typeface="Arial"/>
              </a:rPr>
              <a:t>CEEDAR, University of Florida</a:t>
            </a:r>
          </a:p>
          <a:p>
            <a:pPr marL="0" indent="0"/>
            <a:endParaRPr lang="en-US" sz="2200">
              <a:latin typeface="Arial"/>
              <a:ea typeface="Arial"/>
              <a:cs typeface="Arial"/>
              <a:sym typeface="Arial"/>
            </a:endParaRPr>
          </a:p>
        </p:txBody>
      </p:sp>
      <p:pic>
        <p:nvPicPr>
          <p:cNvPr id="516" name="Google Shape;516;p52" descr="Abby Berner headshot"/>
          <p:cNvPicPr preferRelativeResize="0"/>
          <p:nvPr/>
        </p:nvPicPr>
        <p:blipFill rotWithShape="1">
          <a:blip r:embed="rId6">
            <a:alphaModFix/>
          </a:blip>
          <a:srcRect l="-2669" t="25737" r="2670" b="1434"/>
          <a:stretch/>
        </p:blipFill>
        <p:spPr>
          <a:xfrm>
            <a:off x="6355875" y="4668088"/>
            <a:ext cx="1609344" cy="1562010"/>
          </a:xfrm>
          <a:prstGeom prst="rect">
            <a:avLst/>
          </a:prstGeom>
          <a:noFill/>
          <a:ln>
            <a:noFill/>
          </a:ln>
        </p:spPr>
      </p:pic>
      <p:sp>
        <p:nvSpPr>
          <p:cNvPr id="10" name="Google Shape;517;p52"/>
          <p:cNvSpPr txBox="1">
            <a:spLocks/>
          </p:cNvSpPr>
          <p:nvPr/>
        </p:nvSpPr>
        <p:spPr>
          <a:xfrm>
            <a:off x="8291875" y="4803500"/>
            <a:ext cx="3470400" cy="1291200"/>
          </a:xfrm>
          <a:prstGeom prst="rect">
            <a:avLst/>
          </a:prstGeom>
          <a:solidFill>
            <a:srgbClr val="E4E4E4"/>
          </a:solid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spcBef>
                <a:spcPts val="0"/>
              </a:spcBef>
              <a:buSzPts val="1100"/>
            </a:pPr>
            <a:r>
              <a:rPr lang="en-US" sz="1800" b="1">
                <a:latin typeface="Arial"/>
                <a:ea typeface="Arial"/>
                <a:cs typeface="Arial"/>
                <a:sym typeface="Arial"/>
              </a:rPr>
              <a:t>Abby Berner</a:t>
            </a:r>
          </a:p>
          <a:p>
            <a:pPr marL="0" indent="0">
              <a:spcBef>
                <a:spcPts val="0"/>
              </a:spcBef>
            </a:pPr>
            <a:r>
              <a:rPr lang="en-US" sz="1600">
                <a:solidFill>
                  <a:srgbClr val="000000"/>
                </a:solidFill>
                <a:latin typeface="Arial"/>
                <a:ea typeface="Arial"/>
                <a:cs typeface="Arial"/>
                <a:sym typeface="Arial"/>
              </a:rPr>
              <a:t>Engagement Specialist, CEEDAR, Research Assistant, American Institute for Research (AIR)</a:t>
            </a:r>
            <a:endParaRPr lang="en-US" sz="1600">
              <a:latin typeface="Arial"/>
              <a:ea typeface="Arial"/>
              <a:cs typeface="Arial"/>
              <a:sym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703"/>
        <p:cNvGrpSpPr/>
        <p:nvPr/>
      </p:nvGrpSpPr>
      <p:grpSpPr>
        <a:xfrm>
          <a:off x="0" y="0"/>
          <a:ext cx="0" cy="0"/>
          <a:chOff x="0" y="0"/>
          <a:chExt cx="0" cy="0"/>
        </a:xfrm>
      </p:grpSpPr>
      <p:sp>
        <p:nvSpPr>
          <p:cNvPr id="704" name="Google Shape;704;p79"/>
          <p:cNvSpPr txBox="1">
            <a:spLocks noGrp="1"/>
          </p:cNvSpPr>
          <p:nvPr>
            <p:ph type="title"/>
          </p:nvPr>
        </p:nvSpPr>
        <p:spPr>
          <a:xfrm>
            <a:off x="433206" y="136959"/>
            <a:ext cx="11219700" cy="13257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4800"/>
              <a:buNone/>
            </a:pPr>
            <a:r>
              <a:rPr lang="en-US" dirty="0"/>
              <a:t>Invitations</a:t>
            </a:r>
            <a:endParaRPr dirty="0"/>
          </a:p>
        </p:txBody>
      </p:sp>
      <p:sp>
        <p:nvSpPr>
          <p:cNvPr id="707" name="Google Shape;707;p79"/>
          <p:cNvSpPr/>
          <p:nvPr/>
        </p:nvSpPr>
        <p:spPr>
          <a:xfrm>
            <a:off x="6906400" y="4822625"/>
            <a:ext cx="3146700" cy="1325700"/>
          </a:xfrm>
          <a:prstGeom prst="rightArrow">
            <a:avLst>
              <a:gd name="adj1" fmla="val 50000"/>
              <a:gd name="adj2" fmla="val 50000"/>
            </a:avLst>
          </a:prstGeom>
          <a:solidFill>
            <a:schemeClr val="accent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900">
                <a:latin typeface="Calibri"/>
                <a:ea typeface="Calibri"/>
                <a:cs typeface="Calibri"/>
                <a:sym typeface="Calibri"/>
              </a:rPr>
              <a:t>Scan QR code for survey or use the link in the chat</a:t>
            </a:r>
            <a:endParaRPr sz="1900">
              <a:latin typeface="Calibri"/>
              <a:ea typeface="Calibri"/>
              <a:cs typeface="Calibri"/>
              <a:sym typeface="Calibri"/>
            </a:endParaRPr>
          </a:p>
        </p:txBody>
      </p:sp>
      <p:pic>
        <p:nvPicPr>
          <p:cNvPr id="706" name="Google Shape;706;p79" descr="QR code for a survey"/>
          <p:cNvPicPr preferRelativeResize="0"/>
          <p:nvPr/>
        </p:nvPicPr>
        <p:blipFill>
          <a:blip r:embed="rId3">
            <a:alphaModFix/>
          </a:blip>
          <a:stretch>
            <a:fillRect/>
          </a:stretch>
        </p:blipFill>
        <p:spPr>
          <a:xfrm>
            <a:off x="10193775" y="4785525"/>
            <a:ext cx="1399900" cy="1399900"/>
          </a:xfrm>
          <a:prstGeom prst="rect">
            <a:avLst/>
          </a:prstGeom>
          <a:noFill/>
          <a:ln>
            <a:noFill/>
          </a:ln>
        </p:spPr>
      </p:pic>
      <p:sp>
        <p:nvSpPr>
          <p:cNvPr id="5" name="Google Shape;705;p79"/>
          <p:cNvSpPr txBox="1">
            <a:spLocks noGrp="1"/>
          </p:cNvSpPr>
          <p:nvPr>
            <p:ph type="body" idx="1"/>
          </p:nvPr>
        </p:nvSpPr>
        <p:spPr>
          <a:xfrm>
            <a:off x="433400" y="1116625"/>
            <a:ext cx="11459100" cy="4840200"/>
          </a:xfrm>
          <a:prstGeom prst="rect">
            <a:avLst/>
          </a:prstGeom>
          <a:noFill/>
          <a:ln>
            <a:noFill/>
          </a:ln>
        </p:spPr>
        <p:txBody>
          <a:bodyPr spcFirstLastPara="1" wrap="square" lIns="91425" tIns="45700" rIns="91425" bIns="45700" anchor="t" anchorCtr="0">
            <a:noAutofit/>
          </a:bodyPr>
          <a:lstStyle/>
          <a:p>
            <a:pPr marL="457200" lvl="0" indent="-393700" algn="l" rtl="0">
              <a:lnSpc>
                <a:spcPct val="100000"/>
              </a:lnSpc>
              <a:spcBef>
                <a:spcPts val="1000"/>
              </a:spcBef>
              <a:spcAft>
                <a:spcPts val="0"/>
              </a:spcAft>
              <a:buSzPts val="2600"/>
              <a:buChar char="•"/>
            </a:pPr>
            <a:r>
              <a:rPr lang="en-US" sz="2600" dirty="0"/>
              <a:t>Our next TAG meeting is </a:t>
            </a:r>
            <a:r>
              <a:rPr lang="en-US" sz="2600" b="1" dirty="0"/>
              <a:t>April 3rd, </a:t>
            </a:r>
            <a:r>
              <a:rPr lang="en-US" sz="2600" dirty="0"/>
              <a:t>we are discussing:</a:t>
            </a:r>
            <a:endParaRPr sz="2600" dirty="0"/>
          </a:p>
          <a:p>
            <a:pPr marL="914400" lvl="1" indent="-393700" algn="l" rtl="0">
              <a:lnSpc>
                <a:spcPct val="115000"/>
              </a:lnSpc>
              <a:spcBef>
                <a:spcPts val="0"/>
              </a:spcBef>
              <a:spcAft>
                <a:spcPts val="0"/>
              </a:spcAft>
              <a:buSzPts val="2600"/>
              <a:buChar char="•"/>
            </a:pPr>
            <a:r>
              <a:rPr lang="en-US" sz="2600" b="1" dirty="0"/>
              <a:t>Communities of Student Care and Support (IC Standard 5) again. </a:t>
            </a:r>
            <a:endParaRPr sz="2600" b="1" dirty="0"/>
          </a:p>
          <a:p>
            <a:pPr marL="1371600" lvl="2" indent="-393700" algn="l" rtl="0">
              <a:lnSpc>
                <a:spcPct val="100000"/>
              </a:lnSpc>
              <a:spcBef>
                <a:spcPts val="0"/>
              </a:spcBef>
              <a:spcAft>
                <a:spcPts val="0"/>
              </a:spcAft>
              <a:buSzPts val="2600"/>
              <a:buChar char="•"/>
            </a:pPr>
            <a:r>
              <a:rPr lang="en-US" sz="2600" dirty="0"/>
              <a:t>Please review pages 35-37 in the </a:t>
            </a:r>
            <a:r>
              <a:rPr lang="en-US" sz="2600" u="sng" dirty="0">
                <a:solidFill>
                  <a:schemeClr val="hlink"/>
                </a:solidFill>
                <a:hlinkClick r:id="rId4"/>
              </a:rPr>
              <a:t>IC document</a:t>
            </a:r>
            <a:r>
              <a:rPr lang="en-US" sz="2600" dirty="0"/>
              <a:t> to help orient you to our next meeting topic. </a:t>
            </a:r>
            <a:endParaRPr sz="2600" dirty="0"/>
          </a:p>
          <a:p>
            <a:pPr marL="914400" lvl="1" indent="-393700" algn="l" rtl="0">
              <a:lnSpc>
                <a:spcPct val="100000"/>
              </a:lnSpc>
              <a:spcBef>
                <a:spcPts val="0"/>
              </a:spcBef>
              <a:spcAft>
                <a:spcPts val="0"/>
              </a:spcAft>
              <a:buSzPts val="2600"/>
              <a:buChar char="•"/>
            </a:pPr>
            <a:r>
              <a:rPr lang="en-US" sz="2600" dirty="0"/>
              <a:t>Next IC training is March 7th 12-1:30 ET, sign up </a:t>
            </a:r>
            <a:r>
              <a:rPr lang="en-US" sz="2600" u="sng" dirty="0">
                <a:solidFill>
                  <a:schemeClr val="hlink"/>
                </a:solidFill>
                <a:hlinkClick r:id="rId5"/>
              </a:rPr>
              <a:t>here </a:t>
            </a:r>
            <a:endParaRPr sz="2600" dirty="0"/>
          </a:p>
          <a:p>
            <a:pPr marL="0" lvl="0" indent="0" algn="l" rtl="0">
              <a:lnSpc>
                <a:spcPct val="100000"/>
              </a:lnSpc>
              <a:spcBef>
                <a:spcPts val="0"/>
              </a:spcBef>
              <a:spcAft>
                <a:spcPts val="0"/>
              </a:spcAft>
              <a:buNone/>
            </a:pPr>
            <a:endParaRPr sz="2600" dirty="0"/>
          </a:p>
          <a:p>
            <a:pPr marL="0" lvl="0" indent="0" algn="l" rtl="0">
              <a:lnSpc>
                <a:spcPct val="100000"/>
              </a:lnSpc>
              <a:spcBef>
                <a:spcPts val="0"/>
              </a:spcBef>
              <a:spcAft>
                <a:spcPts val="0"/>
              </a:spcAft>
              <a:buNone/>
            </a:pPr>
            <a:r>
              <a:rPr lang="en-US" sz="2600" dirty="0">
                <a:highlight>
                  <a:srgbClr val="FFFF00"/>
                </a:highlight>
              </a:rPr>
              <a:t>Please use the first 5 minutes of your state team reflection time to complete the CEEDAR Topical Action Group survey. This will provide us with helpful and critical feedback to report back to our funders as well as help us strengthen our TAG. </a:t>
            </a:r>
            <a:endParaRPr sz="2600" dirty="0"/>
          </a:p>
          <a:p>
            <a:pPr marL="0" lvl="0" indent="0" algn="l" rtl="0">
              <a:lnSpc>
                <a:spcPct val="100000"/>
              </a:lnSpc>
              <a:spcBef>
                <a:spcPts val="0"/>
              </a:spcBef>
              <a:spcAft>
                <a:spcPts val="0"/>
              </a:spcAft>
              <a:buNone/>
            </a:pPr>
            <a:endParaRPr sz="2600"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712"/>
        <p:cNvGrpSpPr/>
        <p:nvPr/>
      </p:nvGrpSpPr>
      <p:grpSpPr>
        <a:xfrm>
          <a:off x="0" y="0"/>
          <a:ext cx="0" cy="0"/>
          <a:chOff x="0" y="0"/>
          <a:chExt cx="0" cy="0"/>
        </a:xfrm>
      </p:grpSpPr>
      <p:sp>
        <p:nvSpPr>
          <p:cNvPr id="713" name="Google Shape;713;p80"/>
          <p:cNvSpPr txBox="1">
            <a:spLocks noGrp="1"/>
          </p:cNvSpPr>
          <p:nvPr>
            <p:ph type="title"/>
          </p:nvPr>
        </p:nvSpPr>
        <p:spPr>
          <a:xfrm>
            <a:off x="433206" y="365559"/>
            <a:ext cx="11219700" cy="13257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4800"/>
              <a:buNone/>
            </a:pPr>
            <a:r>
              <a:rPr lang="en-US"/>
              <a:t>State Team Reflection</a:t>
            </a:r>
            <a:endParaRPr/>
          </a:p>
        </p:txBody>
      </p:sp>
      <p:sp>
        <p:nvSpPr>
          <p:cNvPr id="714" name="Google Shape;714;p80"/>
          <p:cNvSpPr txBox="1"/>
          <p:nvPr/>
        </p:nvSpPr>
        <p:spPr>
          <a:xfrm>
            <a:off x="109800" y="1542175"/>
            <a:ext cx="12060600" cy="4538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1000"/>
              </a:spcBef>
              <a:spcAft>
                <a:spcPts val="0"/>
              </a:spcAft>
              <a:buClr>
                <a:srgbClr val="000000"/>
              </a:buClr>
              <a:buSzPts val="2400"/>
              <a:buFont typeface="Arial"/>
              <a:buNone/>
            </a:pPr>
            <a:r>
              <a:rPr lang="en-US" sz="2400" b="0" i="0" u="none" strike="noStrike" cap="none">
                <a:solidFill>
                  <a:schemeClr val="dk1"/>
                </a:solidFill>
                <a:latin typeface="Arial"/>
                <a:ea typeface="Arial"/>
                <a:cs typeface="Arial"/>
                <a:sym typeface="Arial"/>
              </a:rPr>
              <a:t>Please access your blueprint from your </a:t>
            </a:r>
            <a:r>
              <a:rPr lang="en-US" sz="2400" b="0" i="0" u="sng" strike="noStrike" cap="none">
                <a:solidFill>
                  <a:schemeClr val="hlink"/>
                </a:solidFill>
                <a:latin typeface="Arial"/>
                <a:ea typeface="Arial"/>
                <a:cs typeface="Arial"/>
                <a:sym typeface="Arial"/>
                <a:hlinkClick r:id="rId3"/>
              </a:rPr>
              <a:t>state notes page</a:t>
            </a:r>
            <a:r>
              <a:rPr lang="en-US" sz="2400" b="0" i="0" u="none" strike="noStrike" cap="none">
                <a:solidFill>
                  <a:schemeClr val="dk1"/>
                </a:solidFill>
                <a:latin typeface="Arial"/>
                <a:ea typeface="Arial"/>
                <a:cs typeface="Arial"/>
                <a:sym typeface="Arial"/>
              </a:rPr>
              <a:t> to help with these questions. This also provides you a space to record your thinking during discussion.</a:t>
            </a:r>
            <a:endParaRPr sz="2400" b="0" i="0" u="none" strike="noStrike" cap="none">
              <a:solidFill>
                <a:schemeClr val="dk1"/>
              </a:solidFill>
              <a:latin typeface="Arial"/>
              <a:ea typeface="Arial"/>
              <a:cs typeface="Arial"/>
              <a:sym typeface="Arial"/>
            </a:endParaRPr>
          </a:p>
          <a:p>
            <a:pPr marL="0" marR="0" lvl="0" indent="0" algn="l" rtl="0">
              <a:lnSpc>
                <a:spcPct val="100000"/>
              </a:lnSpc>
              <a:spcBef>
                <a:spcPts val="100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a:p>
            <a:pPr marL="914400" lvl="1" indent="-381000" algn="l" rtl="0">
              <a:spcBef>
                <a:spcPts val="0"/>
              </a:spcBef>
              <a:spcAft>
                <a:spcPts val="0"/>
              </a:spcAft>
              <a:buSzPts val="2400"/>
              <a:buChar char="●"/>
            </a:pPr>
            <a:r>
              <a:rPr lang="en-US" sz="2400"/>
              <a:t>What ideas did you hear today that resonated with you?</a:t>
            </a:r>
            <a:endParaRPr sz="2400"/>
          </a:p>
          <a:p>
            <a:pPr marL="914400" lvl="1" indent="-381000" algn="l" rtl="0">
              <a:spcBef>
                <a:spcPts val="0"/>
              </a:spcBef>
              <a:spcAft>
                <a:spcPts val="0"/>
              </a:spcAft>
              <a:buSzPts val="2400"/>
              <a:buChar char="●"/>
            </a:pPr>
            <a:r>
              <a:rPr lang="en-US" sz="2400"/>
              <a:t>How might what you learned today impact your state plan or the work in your organization?</a:t>
            </a:r>
            <a:endParaRPr sz="2400"/>
          </a:p>
          <a:p>
            <a:pPr marL="0" marR="0" lvl="0" indent="0" algn="l" rtl="0">
              <a:lnSpc>
                <a:spcPct val="100000"/>
              </a:lnSpc>
              <a:spcBef>
                <a:spcPts val="0"/>
              </a:spcBef>
              <a:spcAft>
                <a:spcPts val="0"/>
              </a:spcAft>
              <a:buNone/>
            </a:pPr>
            <a:endParaRPr sz="2800">
              <a:solidFill>
                <a:schemeClr val="dk1"/>
              </a:solidFill>
            </a:endParaRPr>
          </a:p>
          <a:p>
            <a:pPr marL="0" lvl="0" indent="0" algn="l" rtl="0">
              <a:spcBef>
                <a:spcPts val="0"/>
              </a:spcBef>
              <a:spcAft>
                <a:spcPts val="0"/>
              </a:spcAft>
              <a:buClr>
                <a:schemeClr val="dk1"/>
              </a:buClr>
              <a:buSzPts val="1100"/>
              <a:buFont typeface="Arial"/>
              <a:buNone/>
            </a:pPr>
            <a:r>
              <a:rPr lang="en-US" sz="3200" b="1">
                <a:solidFill>
                  <a:schemeClr val="dk1"/>
                </a:solidFill>
              </a:rPr>
              <a:t>After these breakout rooms, we will not return to the main room, you will be free to leave. Don’t forget to complete the CEEDAR Topical Action Group survey! </a:t>
            </a:r>
            <a:endParaRPr sz="4800" b="1" i="0" u="none" strike="noStrike" cap="none">
              <a:solidFill>
                <a:schemeClr val="dk1"/>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22"/>
        <p:cNvGrpSpPr/>
        <p:nvPr/>
      </p:nvGrpSpPr>
      <p:grpSpPr>
        <a:xfrm>
          <a:off x="0" y="0"/>
          <a:ext cx="0" cy="0"/>
          <a:chOff x="0" y="0"/>
          <a:chExt cx="0" cy="0"/>
        </a:xfrm>
      </p:grpSpPr>
      <p:sp>
        <p:nvSpPr>
          <p:cNvPr id="523" name="Google Shape;523;p53"/>
          <p:cNvSpPr txBox="1">
            <a:spLocks noGrp="1"/>
          </p:cNvSpPr>
          <p:nvPr>
            <p:ph type="title"/>
          </p:nvPr>
        </p:nvSpPr>
        <p:spPr>
          <a:xfrm>
            <a:off x="433206" y="594159"/>
            <a:ext cx="112197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4800"/>
              <a:buNone/>
            </a:pPr>
            <a:r>
              <a:rPr lang="en-US" dirty="0"/>
              <a:t>Our Partners</a:t>
            </a:r>
            <a:endParaRPr dirty="0"/>
          </a:p>
        </p:txBody>
      </p:sp>
      <p:pic>
        <p:nvPicPr>
          <p:cNvPr id="528" name="Google Shape;528;p53" descr="Lead Idea Center logo"/>
          <p:cNvPicPr preferRelativeResize="0"/>
          <p:nvPr/>
        </p:nvPicPr>
        <p:blipFill rotWithShape="1">
          <a:blip r:embed="rId3">
            <a:alphaModFix/>
          </a:blip>
          <a:srcRect/>
          <a:stretch/>
        </p:blipFill>
        <p:spPr>
          <a:xfrm>
            <a:off x="574425" y="1762659"/>
            <a:ext cx="3302962" cy="1724065"/>
          </a:xfrm>
          <a:prstGeom prst="rect">
            <a:avLst/>
          </a:prstGeom>
          <a:noFill/>
          <a:ln>
            <a:noFill/>
          </a:ln>
        </p:spPr>
      </p:pic>
      <p:pic>
        <p:nvPicPr>
          <p:cNvPr id="525" name="Google Shape;525;p53" descr="Council of Chief State School Officers logo"/>
          <p:cNvPicPr preferRelativeResize="0"/>
          <p:nvPr/>
        </p:nvPicPr>
        <p:blipFill rotWithShape="1">
          <a:blip r:embed="rId4">
            <a:alphaModFix/>
          </a:blip>
          <a:srcRect/>
          <a:stretch/>
        </p:blipFill>
        <p:spPr>
          <a:xfrm>
            <a:off x="4507725" y="448725"/>
            <a:ext cx="4407950" cy="2347725"/>
          </a:xfrm>
          <a:prstGeom prst="rect">
            <a:avLst/>
          </a:prstGeom>
          <a:noFill/>
          <a:ln>
            <a:noFill/>
          </a:ln>
        </p:spPr>
      </p:pic>
      <p:pic>
        <p:nvPicPr>
          <p:cNvPr id="527" name="Google Shape;527;p53" descr="UCEA logo"/>
          <p:cNvPicPr preferRelativeResize="0"/>
          <p:nvPr/>
        </p:nvPicPr>
        <p:blipFill rotWithShape="1">
          <a:blip r:embed="rId5">
            <a:alphaModFix/>
          </a:blip>
          <a:srcRect/>
          <a:stretch/>
        </p:blipFill>
        <p:spPr>
          <a:xfrm>
            <a:off x="9739521" y="594159"/>
            <a:ext cx="1982878" cy="2236502"/>
          </a:xfrm>
          <a:prstGeom prst="rect">
            <a:avLst/>
          </a:prstGeom>
          <a:noFill/>
          <a:ln>
            <a:noFill/>
          </a:ln>
        </p:spPr>
      </p:pic>
      <p:pic>
        <p:nvPicPr>
          <p:cNvPr id="524" name="Google Shape;524;p53" descr="National Association of Secondary School Principals logo"/>
          <p:cNvPicPr preferRelativeResize="0"/>
          <p:nvPr/>
        </p:nvPicPr>
        <p:blipFill rotWithShape="1">
          <a:blip r:embed="rId6">
            <a:alphaModFix/>
          </a:blip>
          <a:srcRect/>
          <a:stretch/>
        </p:blipFill>
        <p:spPr>
          <a:xfrm>
            <a:off x="574425" y="3948725"/>
            <a:ext cx="4286250" cy="1619250"/>
          </a:xfrm>
          <a:prstGeom prst="rect">
            <a:avLst/>
          </a:prstGeom>
          <a:noFill/>
          <a:ln>
            <a:noFill/>
          </a:ln>
        </p:spPr>
      </p:pic>
      <p:pic>
        <p:nvPicPr>
          <p:cNvPr id="526" name="Google Shape;526;p53" descr="National Associationn of Elementary School Principals logo"/>
          <p:cNvPicPr preferRelativeResize="0"/>
          <p:nvPr/>
        </p:nvPicPr>
        <p:blipFill rotWithShape="1">
          <a:blip r:embed="rId7">
            <a:alphaModFix/>
          </a:blip>
          <a:srcRect/>
          <a:stretch/>
        </p:blipFill>
        <p:spPr>
          <a:xfrm>
            <a:off x="6141271" y="3486725"/>
            <a:ext cx="3763051" cy="1974801"/>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33"/>
        <p:cNvGrpSpPr/>
        <p:nvPr/>
      </p:nvGrpSpPr>
      <p:grpSpPr>
        <a:xfrm>
          <a:off x="0" y="0"/>
          <a:ext cx="0" cy="0"/>
          <a:chOff x="0" y="0"/>
          <a:chExt cx="0" cy="0"/>
        </a:xfrm>
      </p:grpSpPr>
      <p:sp>
        <p:nvSpPr>
          <p:cNvPr id="534" name="Google Shape;534;p54"/>
          <p:cNvSpPr txBox="1">
            <a:spLocks noGrp="1"/>
          </p:cNvSpPr>
          <p:nvPr>
            <p:ph type="title"/>
          </p:nvPr>
        </p:nvSpPr>
        <p:spPr>
          <a:xfrm>
            <a:off x="433206" y="594159"/>
            <a:ext cx="112197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4800"/>
              <a:buNone/>
            </a:pPr>
            <a:r>
              <a:rPr lang="en-US" dirty="0"/>
              <a:t>The purpose of the TAG is to…</a:t>
            </a:r>
            <a:endParaRPr dirty="0"/>
          </a:p>
        </p:txBody>
      </p:sp>
      <p:sp>
        <p:nvSpPr>
          <p:cNvPr id="5" name="Google Shape;535;p54"/>
          <p:cNvSpPr txBox="1">
            <a:spLocks noGrp="1"/>
          </p:cNvSpPr>
          <p:nvPr>
            <p:ph type="body" idx="1"/>
          </p:nvPr>
        </p:nvSpPr>
        <p:spPr>
          <a:xfrm>
            <a:off x="155596" y="2280171"/>
            <a:ext cx="11219700" cy="3639600"/>
          </a:xfrm>
          <a:prstGeom prst="rect">
            <a:avLst/>
          </a:prstGeom>
          <a:noFill/>
          <a:ln>
            <a:noFill/>
          </a:ln>
        </p:spPr>
        <p:txBody>
          <a:bodyPr spcFirstLastPara="1" wrap="square" lIns="91425" tIns="45700" rIns="91425" bIns="45700" anchor="t" anchorCtr="0">
            <a:noAutofit/>
          </a:bodyPr>
          <a:lstStyle/>
          <a:p>
            <a:pPr marL="457200" lvl="0" indent="-400050" algn="l" rtl="0">
              <a:lnSpc>
                <a:spcPct val="115000"/>
              </a:lnSpc>
              <a:spcBef>
                <a:spcPts val="0"/>
              </a:spcBef>
              <a:spcAft>
                <a:spcPts val="0"/>
              </a:spcAft>
              <a:buSzPts val="2700"/>
              <a:buChar char="•"/>
            </a:pPr>
            <a:r>
              <a:rPr lang="en-US" sz="2700" dirty="0"/>
              <a:t>elevate the importance of </a:t>
            </a:r>
            <a:r>
              <a:rPr lang="en-US" sz="2700" b="1" dirty="0"/>
              <a:t>effective leadership</a:t>
            </a:r>
            <a:r>
              <a:rPr lang="en-US" sz="2700" dirty="0"/>
              <a:t> in our work,</a:t>
            </a:r>
            <a:endParaRPr sz="2700" dirty="0"/>
          </a:p>
          <a:p>
            <a:pPr marL="457200" lvl="0" indent="-400050" algn="l" rtl="0">
              <a:lnSpc>
                <a:spcPct val="115000"/>
              </a:lnSpc>
              <a:spcBef>
                <a:spcPts val="0"/>
              </a:spcBef>
              <a:spcAft>
                <a:spcPts val="0"/>
              </a:spcAft>
              <a:buSzPts val="2700"/>
              <a:buChar char="•"/>
            </a:pPr>
            <a:r>
              <a:rPr lang="en-US" sz="2700" b="1" dirty="0"/>
              <a:t>focus on effective practices</a:t>
            </a:r>
            <a:r>
              <a:rPr lang="en-US" sz="2700" dirty="0"/>
              <a:t> in our programs, coursework, clinical experiences, and policies,</a:t>
            </a:r>
            <a:endParaRPr sz="2700" dirty="0"/>
          </a:p>
          <a:p>
            <a:pPr marL="457200" lvl="0" indent="-400050" algn="l" rtl="0">
              <a:lnSpc>
                <a:spcPct val="115000"/>
              </a:lnSpc>
              <a:spcBef>
                <a:spcPts val="0"/>
              </a:spcBef>
              <a:spcAft>
                <a:spcPts val="0"/>
              </a:spcAft>
              <a:buSzPts val="2700"/>
              <a:buChar char="•"/>
            </a:pPr>
            <a:r>
              <a:rPr lang="en-US" sz="2700" dirty="0"/>
              <a:t>engage in </a:t>
            </a:r>
            <a:r>
              <a:rPr lang="en-US" sz="2700" b="1" dirty="0"/>
              <a:t>authentic conversations</a:t>
            </a:r>
            <a:r>
              <a:rPr lang="en-US" sz="2700" dirty="0"/>
              <a:t> on their effective leadership efforts, </a:t>
            </a:r>
            <a:endParaRPr sz="2700" dirty="0"/>
          </a:p>
          <a:p>
            <a:pPr marL="457200" lvl="0" indent="-400050" algn="l" rtl="0">
              <a:lnSpc>
                <a:spcPct val="115000"/>
              </a:lnSpc>
              <a:spcBef>
                <a:spcPts val="0"/>
              </a:spcBef>
              <a:spcAft>
                <a:spcPts val="0"/>
              </a:spcAft>
              <a:buSzPts val="2700"/>
              <a:buChar char="•"/>
            </a:pPr>
            <a:r>
              <a:rPr lang="en-US" sz="2700" dirty="0"/>
              <a:t>and </a:t>
            </a:r>
            <a:r>
              <a:rPr lang="en-US" sz="2700" b="1" dirty="0"/>
              <a:t>share expertise, successes and challenges</a:t>
            </a:r>
            <a:r>
              <a:rPr lang="en-US" sz="2700" dirty="0"/>
              <a:t>, and discuss how to use resources to support scaling and sustainability. </a:t>
            </a:r>
            <a:endParaRPr sz="31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40"/>
        <p:cNvGrpSpPr/>
        <p:nvPr/>
      </p:nvGrpSpPr>
      <p:grpSpPr>
        <a:xfrm>
          <a:off x="0" y="0"/>
          <a:ext cx="0" cy="0"/>
          <a:chOff x="0" y="0"/>
          <a:chExt cx="0" cy="0"/>
        </a:xfrm>
      </p:grpSpPr>
      <p:sp>
        <p:nvSpPr>
          <p:cNvPr id="541" name="Google Shape;541;p55"/>
          <p:cNvSpPr txBox="1">
            <a:spLocks noGrp="1"/>
          </p:cNvSpPr>
          <p:nvPr>
            <p:ph type="title"/>
          </p:nvPr>
        </p:nvSpPr>
        <p:spPr>
          <a:xfrm>
            <a:off x="357006" y="289359"/>
            <a:ext cx="11219700" cy="13257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rgbClr val="002060"/>
              </a:buClr>
              <a:buSzPct val="91666"/>
              <a:buFont typeface="Candara"/>
              <a:buNone/>
            </a:pPr>
            <a:r>
              <a:rPr lang="en-US">
                <a:solidFill>
                  <a:srgbClr val="002060"/>
                </a:solidFill>
              </a:rPr>
              <a:t>Leadership TAG</a:t>
            </a:r>
            <a:br>
              <a:rPr lang="en-US" sz="4400">
                <a:solidFill>
                  <a:srgbClr val="002060"/>
                </a:solidFill>
              </a:rPr>
            </a:br>
            <a:r>
              <a:rPr lang="en-US">
                <a:solidFill>
                  <a:srgbClr val="002060"/>
                </a:solidFill>
              </a:rPr>
              <a:t>Potential Topics for Discussion</a:t>
            </a:r>
            <a:endParaRPr/>
          </a:p>
        </p:txBody>
      </p:sp>
      <p:sp>
        <p:nvSpPr>
          <p:cNvPr id="542" name="Google Shape;542;p55" descr="Arrow to March 6 topic"/>
          <p:cNvSpPr/>
          <p:nvPr/>
        </p:nvSpPr>
        <p:spPr>
          <a:xfrm>
            <a:off x="1223402" y="3320025"/>
            <a:ext cx="1206600" cy="723900"/>
          </a:xfrm>
          <a:prstGeom prst="rightArrow">
            <a:avLst>
              <a:gd name="adj1" fmla="val 26415"/>
              <a:gd name="adj2" fmla="val 50000"/>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aphicFrame>
        <p:nvGraphicFramePr>
          <p:cNvPr id="543" name="Google Shape;543;p55"/>
          <p:cNvGraphicFramePr/>
          <p:nvPr/>
        </p:nvGraphicFramePr>
        <p:xfrm>
          <a:off x="2430012" y="1615043"/>
          <a:ext cx="7331975" cy="4419250"/>
        </p:xfrm>
        <a:graphic>
          <a:graphicData uri="http://schemas.openxmlformats.org/drawingml/2006/table">
            <a:tbl>
              <a:tblPr firstRow="1" bandRow="1">
                <a:noFill/>
                <a:tableStyleId>{69C56644-5F73-458B-B63C-4C6A85A16423}</a:tableStyleId>
              </a:tblPr>
              <a:tblGrid>
                <a:gridCol w="1490475">
                  <a:extLst>
                    <a:ext uri="{9D8B030D-6E8A-4147-A177-3AD203B41FA5}">
                      <a16:colId xmlns:a16="http://schemas.microsoft.com/office/drawing/2014/main" val="20000"/>
                    </a:ext>
                  </a:extLst>
                </a:gridCol>
                <a:gridCol w="5841500">
                  <a:extLst>
                    <a:ext uri="{9D8B030D-6E8A-4147-A177-3AD203B41FA5}">
                      <a16:colId xmlns:a16="http://schemas.microsoft.com/office/drawing/2014/main" val="20001"/>
                    </a:ext>
                  </a:extLst>
                </a:gridCol>
              </a:tblGrid>
              <a:tr h="469825">
                <a:tc>
                  <a:txBody>
                    <a:bodyPr/>
                    <a:lstStyle/>
                    <a:p>
                      <a:pPr marL="0" marR="0" lvl="0" indent="0" algn="ctr" rtl="0">
                        <a:lnSpc>
                          <a:spcPct val="100000"/>
                        </a:lnSpc>
                        <a:spcBef>
                          <a:spcPts val="0"/>
                        </a:spcBef>
                        <a:spcAft>
                          <a:spcPts val="0"/>
                        </a:spcAft>
                        <a:buClr>
                          <a:srgbClr val="000000"/>
                        </a:buClr>
                        <a:buSzPts val="2100"/>
                        <a:buFont typeface="Arial"/>
                        <a:buNone/>
                      </a:pPr>
                      <a:r>
                        <a:rPr lang="en-US" sz="2100" u="none" strike="noStrike" cap="none">
                          <a:solidFill>
                            <a:srgbClr val="000000"/>
                          </a:solidFill>
                        </a:rPr>
                        <a:t>Date</a:t>
                      </a:r>
                      <a:endParaRPr sz="2100" u="none" strike="noStrike" cap="none"/>
                    </a:p>
                  </a:txBody>
                  <a:tcPr marL="68600" marR="68600" marT="34300" marB="3430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2100"/>
                        <a:buFont typeface="Arial"/>
                        <a:buNone/>
                      </a:pPr>
                      <a:r>
                        <a:rPr lang="en-US" sz="2100" u="none" strike="noStrike" cap="none">
                          <a:solidFill>
                            <a:srgbClr val="000000"/>
                          </a:solidFill>
                        </a:rPr>
                        <a:t>Topic</a:t>
                      </a:r>
                      <a:endParaRPr sz="2100" u="none" strike="noStrike" cap="none"/>
                    </a:p>
                  </a:txBody>
                  <a:tcPr marL="68600" marR="68600" marT="34300" marB="3430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0"/>
                  </a:ext>
                </a:extLst>
              </a:tr>
              <a:tr h="420400">
                <a:tc>
                  <a:txBody>
                    <a:bodyPr/>
                    <a:lstStyle/>
                    <a:p>
                      <a:pPr marL="342900" marR="0" lvl="0" indent="0" algn="ctr" rtl="0">
                        <a:lnSpc>
                          <a:spcPct val="115000"/>
                        </a:lnSpc>
                        <a:spcBef>
                          <a:spcPts val="0"/>
                        </a:spcBef>
                        <a:spcAft>
                          <a:spcPts val="0"/>
                        </a:spcAft>
                        <a:buClr>
                          <a:srgbClr val="000000"/>
                        </a:buClr>
                        <a:buSzPts val="1200"/>
                        <a:buFont typeface="Arial"/>
                        <a:buNone/>
                      </a:pPr>
                      <a:r>
                        <a:rPr lang="en-US" sz="1600" u="none" strike="noStrike" cap="none"/>
                        <a:t>January 9</a:t>
                      </a:r>
                      <a:endParaRPr sz="1600" u="none" strike="noStrike" cap="none"/>
                    </a:p>
                  </a:txBody>
                  <a:tcPr marL="71450" marR="71450" marT="71450" marB="7145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200"/>
                        <a:buFont typeface="Arial"/>
                        <a:buNone/>
                      </a:pPr>
                      <a:r>
                        <a:rPr lang="en-US" sz="1600" u="none" strike="noStrike" cap="none">
                          <a:solidFill>
                            <a:srgbClr val="000000"/>
                          </a:solidFill>
                        </a:rPr>
                        <a:t>Curriculum, Instruction and Assessment</a:t>
                      </a:r>
                      <a:endParaRPr sz="1600" u="none" strike="noStrike" cap="none"/>
                    </a:p>
                  </a:txBody>
                  <a:tcPr marL="71450" marR="71450" marT="71450" marB="7145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1"/>
                  </a:ext>
                </a:extLst>
              </a:tr>
              <a:tr h="821150">
                <a:tc>
                  <a:txBody>
                    <a:bodyPr/>
                    <a:lstStyle/>
                    <a:p>
                      <a:pPr marL="342900" marR="0" lvl="0" indent="0" algn="ctr" rtl="0">
                        <a:lnSpc>
                          <a:spcPct val="115000"/>
                        </a:lnSpc>
                        <a:spcBef>
                          <a:spcPts val="0"/>
                        </a:spcBef>
                        <a:spcAft>
                          <a:spcPts val="0"/>
                        </a:spcAft>
                        <a:buClr>
                          <a:srgbClr val="000000"/>
                        </a:buClr>
                        <a:buSzPts val="1200"/>
                        <a:buFont typeface="Arial"/>
                        <a:buNone/>
                      </a:pPr>
                      <a:r>
                        <a:rPr lang="en-US" sz="1600" u="none" strike="noStrike" cap="none"/>
                        <a:t>February 6</a:t>
                      </a:r>
                      <a:endParaRPr sz="1600" u="none" strike="noStrike" cap="none"/>
                    </a:p>
                  </a:txBody>
                  <a:tcPr marL="71450" marR="71450" marT="71450" marB="7145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lnSpc>
                          <a:spcPct val="115000"/>
                        </a:lnSpc>
                        <a:spcBef>
                          <a:spcPts val="0"/>
                        </a:spcBef>
                        <a:spcAft>
                          <a:spcPts val="0"/>
                        </a:spcAft>
                        <a:buClr>
                          <a:srgbClr val="000000"/>
                        </a:buClr>
                        <a:buSzPts val="1200"/>
                        <a:buFont typeface="Arial"/>
                        <a:buNone/>
                      </a:pPr>
                      <a:r>
                        <a:rPr lang="en-US" sz="1600">
                          <a:solidFill>
                            <a:srgbClr val="000000"/>
                          </a:solidFill>
                        </a:rPr>
                        <a:t>Curriculum, Instruction and Assessment</a:t>
                      </a:r>
                      <a:endParaRPr sz="1600">
                        <a:solidFill>
                          <a:srgbClr val="000000"/>
                        </a:solidFill>
                      </a:endParaRPr>
                    </a:p>
                    <a:p>
                      <a:pPr marL="0" marR="0" lvl="0" indent="0" algn="l" rtl="0">
                        <a:lnSpc>
                          <a:spcPct val="115000"/>
                        </a:lnSpc>
                        <a:spcBef>
                          <a:spcPts val="0"/>
                        </a:spcBef>
                        <a:spcAft>
                          <a:spcPts val="0"/>
                        </a:spcAft>
                        <a:buClr>
                          <a:srgbClr val="000000"/>
                        </a:buClr>
                        <a:buSzPts val="800"/>
                        <a:buFont typeface="Arial"/>
                        <a:buNone/>
                      </a:pPr>
                      <a:endParaRPr sz="1600"/>
                    </a:p>
                  </a:txBody>
                  <a:tcPr marL="71450" marR="71450" marT="71450" marB="7145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2"/>
                  </a:ext>
                </a:extLst>
              </a:tr>
              <a:tr h="821150">
                <a:tc>
                  <a:txBody>
                    <a:bodyPr/>
                    <a:lstStyle/>
                    <a:p>
                      <a:pPr marL="342900" marR="0" lvl="0" indent="0" algn="ctr" rtl="0">
                        <a:lnSpc>
                          <a:spcPct val="115000"/>
                        </a:lnSpc>
                        <a:spcBef>
                          <a:spcPts val="0"/>
                        </a:spcBef>
                        <a:spcAft>
                          <a:spcPts val="0"/>
                        </a:spcAft>
                        <a:buClr>
                          <a:srgbClr val="000000"/>
                        </a:buClr>
                        <a:buSzPts val="1200"/>
                        <a:buFont typeface="Arial"/>
                        <a:buNone/>
                      </a:pPr>
                      <a:r>
                        <a:rPr lang="en-US" sz="1600" u="none" strike="noStrike" cap="none"/>
                        <a:t>March 6</a:t>
                      </a:r>
                      <a:endParaRPr sz="1600" u="none" strike="noStrike" cap="none"/>
                    </a:p>
                  </a:txBody>
                  <a:tcPr marL="71450" marR="71450" marT="71450" marB="7145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lnSpc>
                          <a:spcPct val="115000"/>
                        </a:lnSpc>
                        <a:spcBef>
                          <a:spcPts val="0"/>
                        </a:spcBef>
                        <a:spcAft>
                          <a:spcPts val="0"/>
                        </a:spcAft>
                        <a:buClr>
                          <a:srgbClr val="000000"/>
                        </a:buClr>
                        <a:buSzPts val="800"/>
                        <a:buFont typeface="Arial"/>
                        <a:buNone/>
                      </a:pPr>
                      <a:r>
                        <a:rPr lang="en-US" sz="1600">
                          <a:solidFill>
                            <a:srgbClr val="000000"/>
                          </a:solidFill>
                        </a:rPr>
                        <a:t>Communities of Student Care and Support</a:t>
                      </a:r>
                      <a:endParaRPr sz="1600">
                        <a:solidFill>
                          <a:srgbClr val="000000"/>
                        </a:solidFill>
                      </a:endParaRPr>
                    </a:p>
                    <a:p>
                      <a:pPr marL="0" marR="0" lvl="0" indent="0" algn="l" rtl="0">
                        <a:lnSpc>
                          <a:spcPct val="115000"/>
                        </a:lnSpc>
                        <a:spcBef>
                          <a:spcPts val="0"/>
                        </a:spcBef>
                        <a:spcAft>
                          <a:spcPts val="0"/>
                        </a:spcAft>
                        <a:buClr>
                          <a:srgbClr val="000000"/>
                        </a:buClr>
                        <a:buSzPts val="800"/>
                        <a:buFont typeface="Arial"/>
                        <a:buNone/>
                      </a:pPr>
                      <a:endParaRPr sz="1600"/>
                    </a:p>
                  </a:txBody>
                  <a:tcPr marL="71450" marR="71450" marT="71450" marB="7145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3"/>
                  </a:ext>
                </a:extLst>
              </a:tr>
              <a:tr h="625525">
                <a:tc>
                  <a:txBody>
                    <a:bodyPr/>
                    <a:lstStyle/>
                    <a:p>
                      <a:pPr marL="342900" marR="0" lvl="0" indent="0" algn="ctr" rtl="0">
                        <a:lnSpc>
                          <a:spcPct val="115000"/>
                        </a:lnSpc>
                        <a:spcBef>
                          <a:spcPts val="0"/>
                        </a:spcBef>
                        <a:spcAft>
                          <a:spcPts val="0"/>
                        </a:spcAft>
                        <a:buNone/>
                      </a:pPr>
                      <a:r>
                        <a:rPr lang="en-US" sz="1600"/>
                        <a:t>April 3</a:t>
                      </a:r>
                      <a:endParaRPr sz="1600" u="none" strike="noStrike" cap="none"/>
                    </a:p>
                  </a:txBody>
                  <a:tcPr marL="71450" marR="71450" marT="71450" marB="7145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US" sz="1600">
                          <a:solidFill>
                            <a:schemeClr val="dk1"/>
                          </a:solidFill>
                        </a:rPr>
                        <a:t>Communities of Student Care and Support</a:t>
                      </a:r>
                      <a:endParaRPr sz="1600"/>
                    </a:p>
                  </a:txBody>
                  <a:tcPr marL="71450" marR="71450" marT="71450" marB="7145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4"/>
                  </a:ext>
                </a:extLst>
              </a:tr>
              <a:tr h="420400">
                <a:tc>
                  <a:txBody>
                    <a:bodyPr/>
                    <a:lstStyle/>
                    <a:p>
                      <a:pPr marL="342900" marR="0" lvl="0" indent="0" algn="ctr" rtl="0">
                        <a:lnSpc>
                          <a:spcPct val="115000"/>
                        </a:lnSpc>
                        <a:spcBef>
                          <a:spcPts val="0"/>
                        </a:spcBef>
                        <a:spcAft>
                          <a:spcPts val="0"/>
                        </a:spcAft>
                        <a:buNone/>
                      </a:pPr>
                      <a:r>
                        <a:rPr lang="en-US" sz="1600"/>
                        <a:t>May 1</a:t>
                      </a:r>
                      <a:endParaRPr sz="1600" u="none" strike="noStrike" cap="none"/>
                    </a:p>
                  </a:txBody>
                  <a:tcPr marL="71450" marR="71450" marT="71450" marB="7145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US" sz="1600">
                          <a:solidFill>
                            <a:srgbClr val="000000"/>
                          </a:solidFill>
                        </a:rPr>
                        <a:t>Professional Community for Teachers and Staff</a:t>
                      </a:r>
                      <a:endParaRPr sz="1600">
                        <a:solidFill>
                          <a:srgbClr val="000000"/>
                        </a:solidFill>
                      </a:endParaRPr>
                    </a:p>
                  </a:txBody>
                  <a:tcPr marL="71450" marR="71450" marT="71450" marB="7145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5"/>
                  </a:ext>
                </a:extLst>
              </a:tr>
              <a:tr h="420400">
                <a:tc>
                  <a:txBody>
                    <a:bodyPr/>
                    <a:lstStyle/>
                    <a:p>
                      <a:pPr marL="0" marR="0" lvl="0" indent="0" algn="ctr" rtl="0">
                        <a:lnSpc>
                          <a:spcPct val="115000"/>
                        </a:lnSpc>
                        <a:spcBef>
                          <a:spcPts val="0"/>
                        </a:spcBef>
                        <a:spcAft>
                          <a:spcPts val="0"/>
                        </a:spcAft>
                        <a:buClr>
                          <a:srgbClr val="000000"/>
                        </a:buClr>
                        <a:buSzPts val="1200"/>
                        <a:buFont typeface="Arial"/>
                        <a:buNone/>
                      </a:pPr>
                      <a:r>
                        <a:rPr lang="en-US" sz="1600"/>
                        <a:t>        June 5</a:t>
                      </a:r>
                      <a:endParaRPr sz="1600" u="none" strike="noStrike" cap="none"/>
                    </a:p>
                  </a:txBody>
                  <a:tcPr marL="71450" marR="71450" marT="71450" marB="7145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800"/>
                        <a:buFont typeface="Arial"/>
                        <a:buNone/>
                      </a:pPr>
                      <a:r>
                        <a:rPr lang="en-US" sz="1600" u="none" strike="noStrike" cap="none">
                          <a:solidFill>
                            <a:srgbClr val="000000"/>
                          </a:solidFill>
                        </a:rPr>
                        <a:t>Meaningful Engagement of Families and Community</a:t>
                      </a:r>
                      <a:endParaRPr sz="1600" u="none" strike="noStrike" cap="none"/>
                    </a:p>
                  </a:txBody>
                  <a:tcPr marL="71450" marR="71450" marT="71450" marB="7145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6"/>
                  </a:ext>
                </a:extLst>
              </a:tr>
              <a:tr h="420400">
                <a:tc>
                  <a:txBody>
                    <a:bodyPr/>
                    <a:lstStyle/>
                    <a:p>
                      <a:pPr marL="342900" marR="0" lvl="0" indent="0" algn="ctr" rtl="0">
                        <a:lnSpc>
                          <a:spcPct val="115000"/>
                        </a:lnSpc>
                        <a:spcBef>
                          <a:spcPts val="0"/>
                        </a:spcBef>
                        <a:spcAft>
                          <a:spcPts val="0"/>
                        </a:spcAft>
                        <a:buClr>
                          <a:srgbClr val="000000"/>
                        </a:buClr>
                        <a:buSzPts val="1200"/>
                        <a:buFont typeface="Arial"/>
                        <a:buNone/>
                      </a:pPr>
                      <a:r>
                        <a:rPr lang="en-US" sz="1600"/>
                        <a:t>July 10</a:t>
                      </a:r>
                      <a:endParaRPr sz="1600" u="none" strike="noStrike" cap="none"/>
                    </a:p>
                  </a:txBody>
                  <a:tcPr marL="71450" marR="71450" marT="71450" marB="7145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200"/>
                        <a:buFont typeface="Arial"/>
                        <a:buNone/>
                      </a:pPr>
                      <a:r>
                        <a:rPr lang="en-US" sz="1600" u="none" strike="noStrike" cap="none">
                          <a:solidFill>
                            <a:srgbClr val="000000"/>
                          </a:solidFill>
                        </a:rPr>
                        <a:t>Operations and Management, </a:t>
                      </a:r>
                      <a:r>
                        <a:rPr lang="en-US" sz="1600" u="none" strike="noStrike" cap="none"/>
                        <a:t>School Improvement</a:t>
                      </a:r>
                      <a:endParaRPr sz="1600" u="none" strike="noStrike" cap="none"/>
                    </a:p>
                  </a:txBody>
                  <a:tcPr marL="71450" marR="71450" marT="71450" marB="7145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7"/>
                  </a:ext>
                </a:extLst>
              </a:tr>
            </a:tbl>
          </a:graphicData>
        </a:graphic>
      </p:graphicFrame>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47"/>
        <p:cNvGrpSpPr/>
        <p:nvPr/>
      </p:nvGrpSpPr>
      <p:grpSpPr>
        <a:xfrm>
          <a:off x="0" y="0"/>
          <a:ext cx="0" cy="0"/>
          <a:chOff x="0" y="0"/>
          <a:chExt cx="0" cy="0"/>
        </a:xfrm>
      </p:grpSpPr>
      <p:sp>
        <p:nvSpPr>
          <p:cNvPr id="549" name="Google Shape;549;p56"/>
          <p:cNvSpPr txBox="1">
            <a:spLocks noGrp="1"/>
          </p:cNvSpPr>
          <p:nvPr>
            <p:ph type="title" idx="4294967295"/>
          </p:nvPr>
        </p:nvSpPr>
        <p:spPr>
          <a:xfrm>
            <a:off x="1930400" y="879475"/>
            <a:ext cx="5707063" cy="1019175"/>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fontScale="90000"/>
          </a:bodyPr>
          <a:lstStyle/>
          <a:p>
            <a:pPr marL="0" marR="0" lvl="0" indent="0" algn="ctr" defTabSz="914400" rtl="0" eaLnBrk="1" fontAlgn="auto" latinLnBrk="0" hangingPunct="1">
              <a:lnSpc>
                <a:spcPct val="90000"/>
              </a:lnSpc>
              <a:spcBef>
                <a:spcPts val="0"/>
              </a:spcBef>
              <a:spcAft>
                <a:spcPts val="0"/>
              </a:spcAft>
              <a:buClr>
                <a:schemeClr val="lt1"/>
              </a:buClr>
              <a:buSzPct val="100000"/>
              <a:buFont typeface="Arial"/>
              <a:buNone/>
              <a:tabLst/>
              <a:defRPr/>
            </a:pPr>
            <a:r>
              <a:rPr kumimoji="0" lang="en-US" sz="8000" b="1" i="0" u="none" strike="noStrike" kern="0" cap="none" spc="0" normalizeH="0" baseline="0" noProof="0" dirty="0">
                <a:ln>
                  <a:noFill/>
                </a:ln>
                <a:solidFill>
                  <a:schemeClr val="lt1"/>
                </a:solidFill>
                <a:effectLst/>
                <a:uLnTx/>
                <a:uFillTx/>
                <a:latin typeface="Arial"/>
                <a:ea typeface="Arial"/>
                <a:cs typeface="Arial"/>
                <a:sym typeface="Arial"/>
              </a:rPr>
              <a:t>Today’s Agenda</a:t>
            </a:r>
          </a:p>
          <a:p>
            <a:pPr marL="0" marR="0" lvl="0" indent="0" algn="ctr" defTabSz="914400" rtl="0" eaLnBrk="1" fontAlgn="auto" latinLnBrk="0" hangingPunct="1">
              <a:lnSpc>
                <a:spcPct val="90000"/>
              </a:lnSpc>
              <a:spcBef>
                <a:spcPts val="1000"/>
              </a:spcBef>
              <a:spcAft>
                <a:spcPts val="0"/>
              </a:spcAft>
              <a:buClr>
                <a:schemeClr val="lt1"/>
              </a:buClr>
              <a:buSzPct val="100000"/>
              <a:buFont typeface="Arial"/>
              <a:buNone/>
              <a:tabLst/>
              <a:defRPr/>
            </a:pPr>
            <a:endParaRPr kumimoji="0" lang="en-US" sz="8000" b="1" i="0" u="none" strike="noStrike" kern="0" cap="none" spc="0" normalizeH="0" baseline="0" noProof="0" dirty="0">
              <a:ln>
                <a:noFill/>
              </a:ln>
              <a:solidFill>
                <a:schemeClr val="lt1"/>
              </a:solidFill>
              <a:effectLst/>
              <a:uLnTx/>
              <a:uFillTx/>
              <a:latin typeface="Arial"/>
              <a:ea typeface="Arial"/>
              <a:cs typeface="Arial"/>
              <a:sym typeface="Arial"/>
            </a:endParaRPr>
          </a:p>
        </p:txBody>
      </p:sp>
      <p:sp>
        <p:nvSpPr>
          <p:cNvPr id="5" name="Google Shape;548;p56"/>
          <p:cNvSpPr txBox="1">
            <a:spLocks noGrp="1"/>
          </p:cNvSpPr>
          <p:nvPr>
            <p:ph type="body" idx="1"/>
          </p:nvPr>
        </p:nvSpPr>
        <p:spPr>
          <a:xfrm>
            <a:off x="808675" y="2885700"/>
            <a:ext cx="8189400" cy="3972300"/>
          </a:xfrm>
          <a:prstGeom prst="rect">
            <a:avLst/>
          </a:prstGeom>
          <a:noFill/>
          <a:ln>
            <a:noFill/>
          </a:ln>
        </p:spPr>
        <p:txBody>
          <a:bodyPr spcFirstLastPara="1" wrap="square" lIns="91425" tIns="45700" rIns="91425" bIns="45700" anchor="t" anchorCtr="0">
            <a:normAutofit/>
          </a:bodyPr>
          <a:lstStyle/>
          <a:p>
            <a:pPr marL="457200" lvl="0" indent="-457200" algn="l" rtl="0">
              <a:lnSpc>
                <a:spcPct val="90000"/>
              </a:lnSpc>
              <a:spcBef>
                <a:spcPts val="0"/>
              </a:spcBef>
              <a:spcAft>
                <a:spcPts val="0"/>
              </a:spcAft>
              <a:buSzPts val="3600"/>
              <a:buChar char="●"/>
            </a:pPr>
            <a:r>
              <a:rPr lang="en-US" sz="3600" dirty="0">
                <a:latin typeface="Arial"/>
                <a:ea typeface="Arial"/>
                <a:cs typeface="Arial"/>
                <a:sym typeface="Arial"/>
              </a:rPr>
              <a:t>Welcome and Introductions</a:t>
            </a:r>
            <a:endParaRPr sz="3600" dirty="0">
              <a:latin typeface="Arial"/>
              <a:ea typeface="Arial"/>
              <a:cs typeface="Arial"/>
              <a:sym typeface="Arial"/>
            </a:endParaRPr>
          </a:p>
          <a:p>
            <a:pPr marL="457200" lvl="0" indent="-457200" algn="l" rtl="0">
              <a:lnSpc>
                <a:spcPct val="90000"/>
              </a:lnSpc>
              <a:spcBef>
                <a:spcPts val="0"/>
              </a:spcBef>
              <a:spcAft>
                <a:spcPts val="0"/>
              </a:spcAft>
              <a:buSzPts val="3600"/>
              <a:buChar char="●"/>
            </a:pPr>
            <a:r>
              <a:rPr lang="en-US" sz="3600" dirty="0">
                <a:latin typeface="Arial"/>
                <a:ea typeface="Arial"/>
                <a:cs typeface="Arial"/>
                <a:sym typeface="Arial"/>
              </a:rPr>
              <a:t>Resource Sharing - Standard 5</a:t>
            </a:r>
            <a:endParaRPr sz="3600" dirty="0">
              <a:latin typeface="Arial"/>
              <a:ea typeface="Arial"/>
              <a:cs typeface="Arial"/>
              <a:sym typeface="Arial"/>
            </a:endParaRPr>
          </a:p>
          <a:p>
            <a:pPr marL="457200" lvl="0" indent="-457200" algn="l" rtl="0">
              <a:lnSpc>
                <a:spcPct val="90000"/>
              </a:lnSpc>
              <a:spcBef>
                <a:spcPts val="0"/>
              </a:spcBef>
              <a:spcAft>
                <a:spcPts val="0"/>
              </a:spcAft>
              <a:buSzPts val="3600"/>
              <a:buChar char="●"/>
            </a:pPr>
            <a:r>
              <a:rPr lang="en-US" sz="3600" b="1" dirty="0">
                <a:latin typeface="Arial"/>
                <a:ea typeface="Arial"/>
                <a:cs typeface="Arial"/>
                <a:sym typeface="Arial"/>
              </a:rPr>
              <a:t>Cross State </a:t>
            </a:r>
            <a:r>
              <a:rPr lang="en-US" sz="3600" dirty="0">
                <a:latin typeface="Arial"/>
                <a:ea typeface="Arial"/>
                <a:cs typeface="Arial"/>
                <a:sym typeface="Arial"/>
              </a:rPr>
              <a:t>Breakout Groups </a:t>
            </a:r>
            <a:endParaRPr sz="3600" dirty="0">
              <a:latin typeface="Arial"/>
              <a:ea typeface="Arial"/>
              <a:cs typeface="Arial"/>
              <a:sym typeface="Arial"/>
            </a:endParaRPr>
          </a:p>
          <a:p>
            <a:pPr marL="457200" lvl="0" indent="-457200" algn="l" rtl="0">
              <a:lnSpc>
                <a:spcPct val="90000"/>
              </a:lnSpc>
              <a:spcBef>
                <a:spcPts val="0"/>
              </a:spcBef>
              <a:spcAft>
                <a:spcPts val="0"/>
              </a:spcAft>
              <a:buSzPts val="3600"/>
              <a:buChar char="●"/>
            </a:pPr>
            <a:r>
              <a:rPr lang="en-US" sz="3600" dirty="0">
                <a:latin typeface="Arial"/>
                <a:ea typeface="Arial"/>
                <a:cs typeface="Arial"/>
                <a:sym typeface="Arial"/>
              </a:rPr>
              <a:t>Spotlight on </a:t>
            </a:r>
            <a:r>
              <a:rPr lang="en-US" sz="3600" b="1" dirty="0">
                <a:solidFill>
                  <a:srgbClr val="1F1F1F"/>
                </a:solidFill>
                <a:latin typeface="Arial"/>
                <a:ea typeface="Arial"/>
                <a:cs typeface="Arial"/>
                <a:sym typeface="Arial"/>
              </a:rPr>
              <a:t>Greeley-Evans School District 6</a:t>
            </a:r>
            <a:r>
              <a:rPr lang="en-US" sz="3600" dirty="0">
                <a:solidFill>
                  <a:srgbClr val="1F1F1F"/>
                </a:solidFill>
                <a:latin typeface="Arial"/>
                <a:ea typeface="Arial"/>
                <a:cs typeface="Arial"/>
                <a:sym typeface="Arial"/>
              </a:rPr>
              <a:t> in </a:t>
            </a:r>
            <a:r>
              <a:rPr lang="en-US" sz="3600" b="1" dirty="0">
                <a:solidFill>
                  <a:srgbClr val="1F1F1F"/>
                </a:solidFill>
                <a:latin typeface="Arial"/>
                <a:ea typeface="Arial"/>
                <a:cs typeface="Arial"/>
                <a:sym typeface="Arial"/>
              </a:rPr>
              <a:t>Colorado </a:t>
            </a:r>
            <a:endParaRPr sz="3600" b="1" dirty="0">
              <a:solidFill>
                <a:srgbClr val="1F1F1F"/>
              </a:solidFill>
              <a:latin typeface="Arial"/>
              <a:ea typeface="Arial"/>
              <a:cs typeface="Arial"/>
              <a:sym typeface="Arial"/>
            </a:endParaRPr>
          </a:p>
          <a:p>
            <a:pPr marL="457200" lvl="0" indent="-457200" algn="l" rtl="0">
              <a:lnSpc>
                <a:spcPct val="90000"/>
              </a:lnSpc>
              <a:spcBef>
                <a:spcPts val="0"/>
              </a:spcBef>
              <a:spcAft>
                <a:spcPts val="0"/>
              </a:spcAft>
              <a:buSzPts val="3600"/>
              <a:buChar char="●"/>
            </a:pPr>
            <a:r>
              <a:rPr lang="en-US" sz="3600" dirty="0">
                <a:latin typeface="Arial"/>
                <a:ea typeface="Arial"/>
                <a:cs typeface="Arial"/>
                <a:sym typeface="Arial"/>
              </a:rPr>
              <a:t>Final Thoughts and Action Items</a:t>
            </a:r>
            <a:endParaRPr sz="3600" dirty="0">
              <a:latin typeface="Arial"/>
              <a:ea typeface="Arial"/>
              <a:cs typeface="Arial"/>
              <a:sym typeface="Arial"/>
            </a:endParaRPr>
          </a:p>
          <a:p>
            <a:pPr marL="457200" lvl="0" indent="-457200" algn="l" rtl="0">
              <a:spcBef>
                <a:spcPts val="0"/>
              </a:spcBef>
              <a:spcAft>
                <a:spcPts val="0"/>
              </a:spcAft>
              <a:buSzPts val="3600"/>
              <a:buChar char="●"/>
            </a:pPr>
            <a:r>
              <a:rPr lang="en-US" sz="3600" dirty="0">
                <a:latin typeface="Arial"/>
                <a:ea typeface="Arial"/>
                <a:cs typeface="Arial"/>
                <a:sym typeface="Arial"/>
              </a:rPr>
              <a:t>Dismiss from </a:t>
            </a:r>
            <a:r>
              <a:rPr lang="en-US" sz="3600" b="1" dirty="0">
                <a:latin typeface="Arial"/>
                <a:ea typeface="Arial"/>
                <a:cs typeface="Arial"/>
                <a:sym typeface="Arial"/>
              </a:rPr>
              <a:t>State </a:t>
            </a:r>
            <a:r>
              <a:rPr lang="en-US" sz="3600" dirty="0">
                <a:latin typeface="Arial"/>
                <a:ea typeface="Arial"/>
                <a:cs typeface="Arial"/>
                <a:sym typeface="Arial"/>
              </a:rPr>
              <a:t>Breakout Groups</a:t>
            </a:r>
            <a:endParaRPr sz="3600" dirty="0">
              <a:latin typeface="Arial"/>
              <a:ea typeface="Arial"/>
              <a:cs typeface="Arial"/>
              <a:sym typeface="Arial"/>
            </a:endParaRPr>
          </a:p>
          <a:p>
            <a:pPr marL="0" lvl="0" indent="0" algn="l" rtl="0">
              <a:lnSpc>
                <a:spcPct val="90000"/>
              </a:lnSpc>
              <a:spcBef>
                <a:spcPts val="0"/>
              </a:spcBef>
              <a:spcAft>
                <a:spcPts val="0"/>
              </a:spcAft>
              <a:buNone/>
            </a:pPr>
            <a:endParaRPr sz="3600" dirty="0">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53"/>
        <p:cNvGrpSpPr/>
        <p:nvPr/>
      </p:nvGrpSpPr>
      <p:grpSpPr>
        <a:xfrm>
          <a:off x="0" y="0"/>
          <a:ext cx="0" cy="0"/>
          <a:chOff x="0" y="0"/>
          <a:chExt cx="0" cy="0"/>
        </a:xfrm>
      </p:grpSpPr>
      <p:sp>
        <p:nvSpPr>
          <p:cNvPr id="554" name="Google Shape;554;p57"/>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Play"/>
              <a:buNone/>
            </a:pPr>
            <a:r>
              <a:rPr lang="en-US"/>
              <a:t>Standard 5: Communities of Student Care and Support</a:t>
            </a:r>
            <a:endParaRPr/>
          </a:p>
        </p:txBody>
      </p:sp>
      <p:sp>
        <p:nvSpPr>
          <p:cNvPr id="555" name="Google Shape;555;p57">
            <a:extLst>
              <a:ext uri="{C183D7F6-B498-43B3-948B-1728B52AA6E4}">
                <adec:decorative xmlns:adec="http://schemas.microsoft.com/office/drawing/2017/decorative" val="1"/>
              </a:ext>
            </a:extLst>
          </p:cNvPr>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chemeClr val="dk1"/>
              </a:buClr>
              <a:buSzPts val="2800"/>
              <a:buNone/>
            </a:pPr>
            <a:endParaRPr dirty="0"/>
          </a:p>
          <a:p>
            <a:pPr marL="0" lvl="0" indent="0" algn="l" rtl="0">
              <a:lnSpc>
                <a:spcPct val="90000"/>
              </a:lnSpc>
              <a:spcBef>
                <a:spcPts val="1000"/>
              </a:spcBef>
              <a:spcAft>
                <a:spcPts val="0"/>
              </a:spcAft>
              <a:buClr>
                <a:schemeClr val="dk1"/>
              </a:buClr>
              <a:buSzPts val="2800"/>
              <a:buNone/>
            </a:pPr>
            <a:endParaRPr dirty="0"/>
          </a:p>
        </p:txBody>
      </p:sp>
      <p:graphicFrame>
        <p:nvGraphicFramePr>
          <p:cNvPr id="556" name="Google Shape;556;p57"/>
          <p:cNvGraphicFramePr/>
          <p:nvPr/>
        </p:nvGraphicFramePr>
        <p:xfrm>
          <a:off x="477865" y="2981763"/>
          <a:ext cx="11236225" cy="2798094"/>
        </p:xfrm>
        <a:graphic>
          <a:graphicData uri="http://schemas.openxmlformats.org/drawingml/2006/table">
            <a:tbl>
              <a:tblPr firstRow="1" bandRow="1">
                <a:noFill/>
                <a:tableStyleId>{B10FA2A0-93CF-45DE-9FB7-15E32574BA86}</a:tableStyleId>
              </a:tblPr>
              <a:tblGrid>
                <a:gridCol w="5408900">
                  <a:extLst>
                    <a:ext uri="{9D8B030D-6E8A-4147-A177-3AD203B41FA5}">
                      <a16:colId xmlns:a16="http://schemas.microsoft.com/office/drawing/2014/main" val="20000"/>
                    </a:ext>
                  </a:extLst>
                </a:gridCol>
                <a:gridCol w="1518825">
                  <a:extLst>
                    <a:ext uri="{9D8B030D-6E8A-4147-A177-3AD203B41FA5}">
                      <a16:colId xmlns:a16="http://schemas.microsoft.com/office/drawing/2014/main" val="20001"/>
                    </a:ext>
                  </a:extLst>
                </a:gridCol>
                <a:gridCol w="1518825">
                  <a:extLst>
                    <a:ext uri="{9D8B030D-6E8A-4147-A177-3AD203B41FA5}">
                      <a16:colId xmlns:a16="http://schemas.microsoft.com/office/drawing/2014/main" val="20002"/>
                    </a:ext>
                  </a:extLst>
                </a:gridCol>
                <a:gridCol w="1534325">
                  <a:extLst>
                    <a:ext uri="{9D8B030D-6E8A-4147-A177-3AD203B41FA5}">
                      <a16:colId xmlns:a16="http://schemas.microsoft.com/office/drawing/2014/main" val="20003"/>
                    </a:ext>
                  </a:extLst>
                </a:gridCol>
                <a:gridCol w="1255350">
                  <a:extLst>
                    <a:ext uri="{9D8B030D-6E8A-4147-A177-3AD203B41FA5}">
                      <a16:colId xmlns:a16="http://schemas.microsoft.com/office/drawing/2014/main" val="20004"/>
                    </a:ext>
                  </a:extLst>
                </a:gridCol>
              </a:tblGrid>
              <a:tr h="370850">
                <a:tc>
                  <a:txBody>
                    <a:bodyPr/>
                    <a:lstStyle/>
                    <a:p>
                      <a:pPr marL="0" marR="0" lvl="0" indent="0" algn="l" rtl="0">
                        <a:spcBef>
                          <a:spcPts val="0"/>
                        </a:spcBef>
                        <a:spcAft>
                          <a:spcPts val="0"/>
                        </a:spcAft>
                        <a:buNone/>
                      </a:pPr>
                      <a:r>
                        <a:rPr lang="en-US" sz="1800" u="none" strike="noStrike" cap="none"/>
                        <a:t>Standard Components</a:t>
                      </a:r>
                      <a:endParaRPr/>
                    </a:p>
                  </a:txBody>
                  <a:tcPr marL="91450" marR="91450" marT="45725" marB="45725"/>
                </a:tc>
                <a:tc>
                  <a:txBody>
                    <a:bodyPr/>
                    <a:lstStyle/>
                    <a:p>
                      <a:pPr marL="0" marR="0" lvl="0" indent="0" algn="l" rtl="0">
                        <a:spcBef>
                          <a:spcPts val="0"/>
                        </a:spcBef>
                        <a:spcAft>
                          <a:spcPts val="0"/>
                        </a:spcAft>
                        <a:buNone/>
                      </a:pPr>
                      <a:r>
                        <a:rPr lang="en-US" sz="1800"/>
                        <a:t>Program/ Faculty</a:t>
                      </a:r>
                      <a:endParaRPr/>
                    </a:p>
                  </a:txBody>
                  <a:tcPr marL="91450" marR="91450" marT="45725" marB="45725"/>
                </a:tc>
                <a:tc>
                  <a:txBody>
                    <a:bodyPr/>
                    <a:lstStyle/>
                    <a:p>
                      <a:pPr marL="0" marR="0" lvl="0" indent="0" algn="l" rtl="0">
                        <a:spcBef>
                          <a:spcPts val="0"/>
                        </a:spcBef>
                        <a:spcAft>
                          <a:spcPts val="0"/>
                        </a:spcAft>
                        <a:buNone/>
                      </a:pPr>
                      <a:r>
                        <a:rPr lang="en-US" sz="1800"/>
                        <a:t>Courses</a:t>
                      </a:r>
                      <a:endParaRPr/>
                    </a:p>
                  </a:txBody>
                  <a:tcPr marL="91450" marR="91450" marT="45725" marB="45725"/>
                </a:tc>
                <a:tc>
                  <a:txBody>
                    <a:bodyPr/>
                    <a:lstStyle/>
                    <a:p>
                      <a:pPr marL="0" marR="0" lvl="0" indent="0" algn="l" rtl="0">
                        <a:spcBef>
                          <a:spcPts val="0"/>
                        </a:spcBef>
                        <a:spcAft>
                          <a:spcPts val="0"/>
                        </a:spcAft>
                        <a:buNone/>
                      </a:pPr>
                      <a:r>
                        <a:rPr lang="en-US" sz="1800"/>
                        <a:t>Clinical</a:t>
                      </a:r>
                      <a:endParaRPr/>
                    </a:p>
                  </a:txBody>
                  <a:tcPr marL="91450" marR="91450" marT="45725" marB="45725"/>
                </a:tc>
                <a:tc>
                  <a:txBody>
                    <a:bodyPr/>
                    <a:lstStyle/>
                    <a:p>
                      <a:pPr marL="0" marR="0" lvl="0" indent="0" algn="l" rtl="0">
                        <a:spcBef>
                          <a:spcPts val="0"/>
                        </a:spcBef>
                        <a:spcAft>
                          <a:spcPts val="0"/>
                        </a:spcAft>
                        <a:buNone/>
                      </a:pPr>
                      <a:r>
                        <a:rPr lang="en-US" sz="1800"/>
                        <a:t>Policy</a:t>
                      </a:r>
                      <a:endParaRPr/>
                    </a:p>
                  </a:txBody>
                  <a:tcPr marL="91450" marR="91450" marT="45725" marB="45725"/>
                </a:tc>
                <a:extLst>
                  <a:ext uri="{0D108BD9-81ED-4DB2-BD59-A6C34878D82A}">
                    <a16:rowId xmlns:a16="http://schemas.microsoft.com/office/drawing/2014/main" val="10000"/>
                  </a:ext>
                </a:extLst>
              </a:tr>
              <a:tr h="370850">
                <a:tc>
                  <a:txBody>
                    <a:bodyPr/>
                    <a:lstStyle/>
                    <a:p>
                      <a:pPr marL="0" marR="0" lvl="0" indent="0" algn="l" rtl="0">
                        <a:lnSpc>
                          <a:spcPct val="90000"/>
                        </a:lnSpc>
                        <a:spcBef>
                          <a:spcPts val="0"/>
                        </a:spcBef>
                        <a:spcAft>
                          <a:spcPts val="0"/>
                        </a:spcAft>
                        <a:buClr>
                          <a:srgbClr val="000000"/>
                        </a:buClr>
                        <a:buSzPts val="1800"/>
                        <a:buFont typeface="Arial"/>
                        <a:buNone/>
                      </a:pPr>
                      <a:r>
                        <a:rPr lang="en-US" sz="1800" b="0" i="0" u="none" strike="noStrike" cap="none">
                          <a:solidFill>
                            <a:srgbClr val="000000"/>
                          </a:solidFill>
                          <a:latin typeface="Arial"/>
                          <a:ea typeface="Arial"/>
                          <a:cs typeface="Arial"/>
                          <a:sym typeface="Arial"/>
                        </a:rPr>
                        <a:t>5.1: Build and maintain a safe, caring, and healthy environment that meets the needs of each student, including students with disabilities, and encourages them to be active, responsible members of their community</a:t>
                      </a:r>
                      <a:endParaRPr/>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tc>
                  <a:txBody>
                    <a:bodyPr/>
                    <a:lstStyle/>
                    <a:p>
                      <a:pPr marL="0" marR="0" lvl="0" indent="0" algn="l" rtl="0">
                        <a:spcBef>
                          <a:spcPts val="0"/>
                        </a:spcBef>
                        <a:spcAft>
                          <a:spcPts val="0"/>
                        </a:spcAft>
                        <a:buNone/>
                      </a:pPr>
                      <a:r>
                        <a:rPr lang="en-US" sz="1800"/>
                        <a:t>X</a:t>
                      </a:r>
                      <a:endParaRPr/>
                    </a:p>
                  </a:txBody>
                  <a:tcPr marL="91450" marR="91450" marT="45725" marB="45725"/>
                </a:tc>
                <a:tc>
                  <a:txBody>
                    <a:bodyPr/>
                    <a:lstStyle/>
                    <a:p>
                      <a:pPr marL="0" marR="0" lvl="0" indent="0" algn="ctr" rtl="0">
                        <a:spcBef>
                          <a:spcPts val="0"/>
                        </a:spcBef>
                        <a:spcAft>
                          <a:spcPts val="0"/>
                        </a:spcAft>
                        <a:buNone/>
                      </a:pPr>
                      <a:endParaRPr sz="1800"/>
                    </a:p>
                    <a:p>
                      <a:pPr marL="0" marR="0" lvl="0" indent="0" algn="ctr" rtl="0">
                        <a:spcBef>
                          <a:spcPts val="0"/>
                        </a:spcBef>
                        <a:spcAft>
                          <a:spcPts val="0"/>
                        </a:spcAft>
                        <a:buNone/>
                      </a:pPr>
                      <a:endParaRPr sz="1800"/>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extLst>
                  <a:ext uri="{0D108BD9-81ED-4DB2-BD59-A6C34878D82A}">
                    <a16:rowId xmlns:a16="http://schemas.microsoft.com/office/drawing/2014/main" val="10001"/>
                  </a:ext>
                </a:extLst>
              </a:tr>
              <a:tr h="370850">
                <a:tc>
                  <a:txBody>
                    <a:bodyPr/>
                    <a:lstStyle/>
                    <a:p>
                      <a:pPr marL="0" marR="0" lvl="0" indent="0" algn="l" rtl="0">
                        <a:lnSpc>
                          <a:spcPct val="90000"/>
                        </a:lnSpc>
                        <a:spcBef>
                          <a:spcPts val="0"/>
                        </a:spcBef>
                        <a:spcAft>
                          <a:spcPts val="0"/>
                        </a:spcAft>
                        <a:buClr>
                          <a:srgbClr val="000000"/>
                        </a:buClr>
                        <a:buSzPts val="1800"/>
                        <a:buFont typeface="Arial"/>
                        <a:buNone/>
                      </a:pPr>
                      <a:r>
                        <a:rPr lang="en-US" sz="1800" b="0" i="0" u="none" strike="noStrike" cap="none">
                          <a:solidFill>
                            <a:srgbClr val="000000"/>
                          </a:solidFill>
                          <a:latin typeface="Arial"/>
                          <a:ea typeface="Arial"/>
                          <a:cs typeface="Arial"/>
                          <a:sym typeface="Arial"/>
                        </a:rPr>
                        <a:t>5.2: Ensure that students with disabilities have opportunities to learn with their non-disabled peer to the greatest extent appropriate.</a:t>
                      </a:r>
                      <a:endParaRPr/>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tc>
                  <a:txBody>
                    <a:bodyPr/>
                    <a:lstStyle/>
                    <a:p>
                      <a:pPr marL="0" marR="0" lvl="0" indent="0" algn="l" rtl="0">
                        <a:spcBef>
                          <a:spcPts val="0"/>
                        </a:spcBef>
                        <a:spcAft>
                          <a:spcPts val="0"/>
                        </a:spcAft>
                        <a:buNone/>
                      </a:pPr>
                      <a:r>
                        <a:rPr lang="en-US" sz="1800"/>
                        <a:t>X</a:t>
                      </a:r>
                      <a:endParaRPr/>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extLst>
                  <a:ext uri="{0D108BD9-81ED-4DB2-BD59-A6C34878D82A}">
                    <a16:rowId xmlns:a16="http://schemas.microsoft.com/office/drawing/2014/main" val="10002"/>
                  </a:ext>
                </a:extLst>
              </a:tr>
            </a:tbl>
          </a:graphicData>
        </a:graphic>
      </p:graphicFrame>
      <p:sp>
        <p:nvSpPr>
          <p:cNvPr id="2" name="Google Shape;557;p57"/>
          <p:cNvSpPr txBox="1"/>
          <p:nvPr/>
        </p:nvSpPr>
        <p:spPr>
          <a:xfrm>
            <a:off x="838200" y="1825625"/>
            <a:ext cx="10875900" cy="9234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0" i="0" u="none" strike="noStrike" cap="none">
                <a:solidFill>
                  <a:schemeClr val="dk1"/>
                </a:solidFill>
                <a:latin typeface="Arial"/>
                <a:ea typeface="Arial"/>
                <a:cs typeface="Arial"/>
                <a:sym typeface="Arial"/>
              </a:rPr>
              <a:t>Principals can help ensure that students with disabilities “participate in school life as they engage with others in general education classrooms and participate in non-classroom activities such as assemblies, field trips, playgrounds, lunch, and school-sponsored extracurricular activities…” (p. 35).</a:t>
            </a: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61"/>
        <p:cNvGrpSpPr/>
        <p:nvPr/>
      </p:nvGrpSpPr>
      <p:grpSpPr>
        <a:xfrm>
          <a:off x="0" y="0"/>
          <a:ext cx="0" cy="0"/>
          <a:chOff x="0" y="0"/>
          <a:chExt cx="0" cy="0"/>
        </a:xfrm>
      </p:grpSpPr>
      <p:sp>
        <p:nvSpPr>
          <p:cNvPr id="562" name="Google Shape;562;p58"/>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Play"/>
              <a:buNone/>
            </a:pPr>
            <a:r>
              <a:rPr lang="en-US"/>
              <a:t>Standard 5: Communities of Student Care and Support(continued)</a:t>
            </a:r>
            <a:endParaRPr/>
          </a:p>
        </p:txBody>
      </p:sp>
      <p:graphicFrame>
        <p:nvGraphicFramePr>
          <p:cNvPr id="563" name="Google Shape;563;p58"/>
          <p:cNvGraphicFramePr/>
          <p:nvPr/>
        </p:nvGraphicFramePr>
        <p:xfrm>
          <a:off x="838199" y="3015448"/>
          <a:ext cx="3000000" cy="3000000"/>
        </p:xfrm>
        <a:graphic>
          <a:graphicData uri="http://schemas.openxmlformats.org/drawingml/2006/table">
            <a:tbl>
              <a:tblPr firstRow="1" bandRow="1">
                <a:noFill/>
                <a:tableStyleId>{B10FA2A0-93CF-45DE-9FB7-15E32574BA86}</a:tableStyleId>
              </a:tblPr>
              <a:tblGrid>
                <a:gridCol w="5408900">
                  <a:extLst>
                    <a:ext uri="{9D8B030D-6E8A-4147-A177-3AD203B41FA5}">
                      <a16:colId xmlns:a16="http://schemas.microsoft.com/office/drawing/2014/main" val="20000"/>
                    </a:ext>
                  </a:extLst>
                </a:gridCol>
                <a:gridCol w="1518825">
                  <a:extLst>
                    <a:ext uri="{9D8B030D-6E8A-4147-A177-3AD203B41FA5}">
                      <a16:colId xmlns:a16="http://schemas.microsoft.com/office/drawing/2014/main" val="20001"/>
                    </a:ext>
                  </a:extLst>
                </a:gridCol>
                <a:gridCol w="1518825">
                  <a:extLst>
                    <a:ext uri="{9D8B030D-6E8A-4147-A177-3AD203B41FA5}">
                      <a16:colId xmlns:a16="http://schemas.microsoft.com/office/drawing/2014/main" val="20002"/>
                    </a:ext>
                  </a:extLst>
                </a:gridCol>
                <a:gridCol w="1534325">
                  <a:extLst>
                    <a:ext uri="{9D8B030D-6E8A-4147-A177-3AD203B41FA5}">
                      <a16:colId xmlns:a16="http://schemas.microsoft.com/office/drawing/2014/main" val="20003"/>
                    </a:ext>
                  </a:extLst>
                </a:gridCol>
                <a:gridCol w="1255350">
                  <a:extLst>
                    <a:ext uri="{9D8B030D-6E8A-4147-A177-3AD203B41FA5}">
                      <a16:colId xmlns:a16="http://schemas.microsoft.com/office/drawing/2014/main" val="20004"/>
                    </a:ext>
                  </a:extLst>
                </a:gridCol>
              </a:tblGrid>
              <a:tr h="370850">
                <a:tc>
                  <a:txBody>
                    <a:bodyPr/>
                    <a:lstStyle/>
                    <a:p>
                      <a:pPr marL="0" marR="0" lvl="0" indent="0" algn="l" rtl="0">
                        <a:spcBef>
                          <a:spcPts val="0"/>
                        </a:spcBef>
                        <a:spcAft>
                          <a:spcPts val="0"/>
                        </a:spcAft>
                        <a:buNone/>
                      </a:pPr>
                      <a:r>
                        <a:rPr lang="en-US" sz="1800"/>
                        <a:t>Standard Components</a:t>
                      </a:r>
                      <a:endParaRPr/>
                    </a:p>
                  </a:txBody>
                  <a:tcPr marL="91450" marR="91450" marT="45725" marB="45725"/>
                </a:tc>
                <a:tc>
                  <a:txBody>
                    <a:bodyPr/>
                    <a:lstStyle/>
                    <a:p>
                      <a:pPr marL="0" marR="0" lvl="0" indent="0" algn="l" rtl="0">
                        <a:spcBef>
                          <a:spcPts val="0"/>
                        </a:spcBef>
                        <a:spcAft>
                          <a:spcPts val="0"/>
                        </a:spcAft>
                        <a:buNone/>
                      </a:pPr>
                      <a:r>
                        <a:rPr lang="en-US" sz="1800"/>
                        <a:t>Program/ Faculty</a:t>
                      </a:r>
                      <a:endParaRPr/>
                    </a:p>
                  </a:txBody>
                  <a:tcPr marL="91450" marR="91450" marT="45725" marB="45725"/>
                </a:tc>
                <a:tc>
                  <a:txBody>
                    <a:bodyPr/>
                    <a:lstStyle/>
                    <a:p>
                      <a:pPr marL="0" marR="0" lvl="0" indent="0" algn="l" rtl="0">
                        <a:spcBef>
                          <a:spcPts val="0"/>
                        </a:spcBef>
                        <a:spcAft>
                          <a:spcPts val="0"/>
                        </a:spcAft>
                        <a:buNone/>
                      </a:pPr>
                      <a:r>
                        <a:rPr lang="en-US" sz="1800"/>
                        <a:t>Courses</a:t>
                      </a:r>
                      <a:endParaRPr/>
                    </a:p>
                  </a:txBody>
                  <a:tcPr marL="91450" marR="91450" marT="45725" marB="45725"/>
                </a:tc>
                <a:tc>
                  <a:txBody>
                    <a:bodyPr/>
                    <a:lstStyle/>
                    <a:p>
                      <a:pPr marL="0" marR="0" lvl="0" indent="0" algn="l" rtl="0">
                        <a:spcBef>
                          <a:spcPts val="0"/>
                        </a:spcBef>
                        <a:spcAft>
                          <a:spcPts val="0"/>
                        </a:spcAft>
                        <a:buNone/>
                      </a:pPr>
                      <a:r>
                        <a:rPr lang="en-US" sz="1800"/>
                        <a:t>Clinical</a:t>
                      </a:r>
                      <a:endParaRPr/>
                    </a:p>
                  </a:txBody>
                  <a:tcPr marL="91450" marR="91450" marT="45725" marB="45725"/>
                </a:tc>
                <a:tc>
                  <a:txBody>
                    <a:bodyPr/>
                    <a:lstStyle/>
                    <a:p>
                      <a:pPr marL="0" marR="0" lvl="0" indent="0" algn="l" rtl="0">
                        <a:spcBef>
                          <a:spcPts val="0"/>
                        </a:spcBef>
                        <a:spcAft>
                          <a:spcPts val="0"/>
                        </a:spcAft>
                        <a:buNone/>
                      </a:pPr>
                      <a:r>
                        <a:rPr lang="en-US" sz="1800"/>
                        <a:t>Policy</a:t>
                      </a:r>
                      <a:endParaRPr/>
                    </a:p>
                  </a:txBody>
                  <a:tcPr marL="91450" marR="91450" marT="45725" marB="45725"/>
                </a:tc>
                <a:extLst>
                  <a:ext uri="{0D108BD9-81ED-4DB2-BD59-A6C34878D82A}">
                    <a16:rowId xmlns:a16="http://schemas.microsoft.com/office/drawing/2014/main" val="10000"/>
                  </a:ext>
                </a:extLst>
              </a:tr>
              <a:tr h="370850">
                <a:tc>
                  <a:txBody>
                    <a:bodyPr/>
                    <a:lstStyle/>
                    <a:p>
                      <a:pPr marL="0" marR="0" lvl="0" indent="0" algn="l" rtl="0">
                        <a:lnSpc>
                          <a:spcPct val="90000"/>
                        </a:lnSpc>
                        <a:spcBef>
                          <a:spcPts val="0"/>
                        </a:spcBef>
                        <a:spcAft>
                          <a:spcPts val="0"/>
                        </a:spcAft>
                        <a:buClr>
                          <a:srgbClr val="000000"/>
                        </a:buClr>
                        <a:buSzPts val="1800"/>
                        <a:buFont typeface="Arial"/>
                        <a:buNone/>
                      </a:pPr>
                      <a:r>
                        <a:rPr lang="en-US" sz="1800" b="0" i="0" u="none" strike="noStrike" cap="none">
                          <a:solidFill>
                            <a:srgbClr val="000000"/>
                          </a:solidFill>
                          <a:latin typeface="Arial"/>
                          <a:ea typeface="Arial"/>
                          <a:cs typeface="Arial"/>
                          <a:sym typeface="Arial"/>
                        </a:rPr>
                        <a:t>5.3: Promote inclusive environments that foster acceptance, care, and a sense of value and belonging in adult-student and student-peer relationships.</a:t>
                      </a:r>
                      <a:endParaRPr/>
                    </a:p>
                  </a:txBody>
                  <a:tcPr marL="91450" marR="91450" marT="45725" marB="45725"/>
                </a:tc>
                <a:tc>
                  <a:txBody>
                    <a:bodyPr/>
                    <a:lstStyle/>
                    <a:p>
                      <a:pPr marL="0" marR="0" lvl="0" indent="0" algn="l" rtl="0">
                        <a:spcBef>
                          <a:spcPts val="0"/>
                        </a:spcBef>
                        <a:spcAft>
                          <a:spcPts val="0"/>
                        </a:spcAft>
                        <a:buNone/>
                      </a:pPr>
                      <a:r>
                        <a:rPr lang="en-US" sz="1800"/>
                        <a:t>X</a:t>
                      </a:r>
                      <a:endParaRPr/>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tc>
                  <a:txBody>
                    <a:bodyPr/>
                    <a:lstStyle/>
                    <a:p>
                      <a:pPr marL="0" marR="0" lvl="0" indent="0" algn="ctr" rtl="0">
                        <a:spcBef>
                          <a:spcPts val="0"/>
                        </a:spcBef>
                        <a:spcAft>
                          <a:spcPts val="0"/>
                        </a:spcAft>
                        <a:buNone/>
                      </a:pPr>
                      <a:endParaRPr sz="1800"/>
                    </a:p>
                    <a:p>
                      <a:pPr marL="0" marR="0" lvl="0" indent="0" algn="ctr" rtl="0">
                        <a:spcBef>
                          <a:spcPts val="0"/>
                        </a:spcBef>
                        <a:spcAft>
                          <a:spcPts val="0"/>
                        </a:spcAft>
                        <a:buNone/>
                      </a:pPr>
                      <a:endParaRPr sz="1800"/>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extLst>
                  <a:ext uri="{0D108BD9-81ED-4DB2-BD59-A6C34878D82A}">
                    <a16:rowId xmlns:a16="http://schemas.microsoft.com/office/drawing/2014/main" val="10001"/>
                  </a:ext>
                </a:extLst>
              </a:tr>
              <a:tr h="370850">
                <a:tc>
                  <a:txBody>
                    <a:bodyPr/>
                    <a:lstStyle/>
                    <a:p>
                      <a:pPr marL="0" marR="0" lvl="0" indent="0" algn="l" rtl="0">
                        <a:lnSpc>
                          <a:spcPct val="90000"/>
                        </a:lnSpc>
                        <a:spcBef>
                          <a:spcPts val="0"/>
                        </a:spcBef>
                        <a:spcAft>
                          <a:spcPts val="0"/>
                        </a:spcAft>
                        <a:buClr>
                          <a:srgbClr val="000000"/>
                        </a:buClr>
                        <a:buSzPts val="1800"/>
                        <a:buFont typeface="Arial"/>
                        <a:buNone/>
                      </a:pPr>
                      <a:r>
                        <a:rPr lang="en-US" sz="1800" b="0" i="0" u="none" strike="noStrike" cap="none">
                          <a:solidFill>
                            <a:srgbClr val="000000"/>
                          </a:solidFill>
                          <a:latin typeface="Arial"/>
                          <a:ea typeface="Arial"/>
                          <a:cs typeface="Arial"/>
                          <a:sym typeface="Arial"/>
                        </a:rPr>
                        <a:t>5.4: Support teachers as they create productive and inclusive environments in their classrooms and throughout the school.</a:t>
                      </a:r>
                      <a:endParaRPr/>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tc>
                  <a:txBody>
                    <a:bodyPr/>
                    <a:lstStyle/>
                    <a:p>
                      <a:pPr marL="0" marR="0" lvl="0" indent="0" algn="l" rtl="0">
                        <a:spcBef>
                          <a:spcPts val="0"/>
                        </a:spcBef>
                        <a:spcAft>
                          <a:spcPts val="0"/>
                        </a:spcAft>
                        <a:buNone/>
                      </a:pPr>
                      <a:r>
                        <a:rPr lang="en-US" sz="1800"/>
                        <a:t>X</a:t>
                      </a:r>
                      <a:endParaRPr sz="1800"/>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extLst>
                  <a:ext uri="{0D108BD9-81ED-4DB2-BD59-A6C34878D82A}">
                    <a16:rowId xmlns:a16="http://schemas.microsoft.com/office/drawing/2014/main" val="10002"/>
                  </a:ext>
                </a:extLst>
              </a:tr>
            </a:tbl>
          </a:graphicData>
        </a:graphic>
      </p:graphicFrame>
      <p:sp>
        <p:nvSpPr>
          <p:cNvPr id="564" name="Google Shape;564;p58"/>
          <p:cNvSpPr txBox="1"/>
          <p:nvPr/>
        </p:nvSpPr>
        <p:spPr>
          <a:xfrm>
            <a:off x="838199" y="1972019"/>
            <a:ext cx="10299900" cy="9234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Arial"/>
                <a:ea typeface="Arial"/>
                <a:cs typeface="Arial"/>
                <a:sym typeface="Arial"/>
              </a:rPr>
              <a:t>“Principals can also ensure special and general education teachers have adequate time and structure for the planning necessary to build caring environments” (e.g., participation plans, schedule changes) (p. 36). </a:t>
            </a:r>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Exeter template">
  <a:themeElements>
    <a:clrScheme name="Custom 347">
      <a:dk1>
        <a:srgbClr val="3E4655"/>
      </a:dk1>
      <a:lt1>
        <a:srgbClr val="FFFFFF"/>
      </a:lt1>
      <a:dk2>
        <a:srgbClr val="DBD9DF"/>
      </a:dk2>
      <a:lt2>
        <a:srgbClr val="EAECF0"/>
      </a:lt2>
      <a:accent1>
        <a:srgbClr val="7ADBD7"/>
      </a:accent1>
      <a:accent2>
        <a:srgbClr val="368DC7"/>
      </a:accent2>
      <a:accent3>
        <a:srgbClr val="D6516E"/>
      </a:accent3>
      <a:accent4>
        <a:srgbClr val="0A5681"/>
      </a:accent4>
      <a:accent5>
        <a:srgbClr val="B9DAEB"/>
      </a:accent5>
      <a:accent6>
        <a:srgbClr val="7E0808"/>
      </a:accent6>
      <a:hlink>
        <a:srgbClr val="383344"/>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2374</Words>
  <Application>Microsoft Office PowerPoint</Application>
  <PresentationFormat>Widescreen</PresentationFormat>
  <Paragraphs>282</Paragraphs>
  <Slides>31</Slides>
  <Notes>31</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31</vt:i4>
      </vt:variant>
    </vt:vector>
  </HeadingPairs>
  <TitlesOfParts>
    <vt:vector size="45" baseType="lpstr">
      <vt:lpstr>Arial</vt:lpstr>
      <vt:lpstr>IBM Plex Sans Light</vt:lpstr>
      <vt:lpstr>Calibri</vt:lpstr>
      <vt:lpstr>Aharoni</vt:lpstr>
      <vt:lpstr>Lato</vt:lpstr>
      <vt:lpstr>IBM Plex Serif</vt:lpstr>
      <vt:lpstr>Candara</vt:lpstr>
      <vt:lpstr>Lato Light</vt:lpstr>
      <vt:lpstr>IBM Plex Sans Medium</vt:lpstr>
      <vt:lpstr>IBM Plex Sans</vt:lpstr>
      <vt:lpstr>Play</vt:lpstr>
      <vt:lpstr>Office Theme</vt:lpstr>
      <vt:lpstr>Office Theme</vt:lpstr>
      <vt:lpstr>Exeter template</vt:lpstr>
      <vt:lpstr>Welcome to CEEDAR’s Leadership Topical Action Group (TAG)</vt:lpstr>
      <vt:lpstr>Check in:</vt:lpstr>
      <vt:lpstr>Welcome &amp; Introductions </vt:lpstr>
      <vt:lpstr>Our Partners</vt:lpstr>
      <vt:lpstr>The purpose of the TAG is to…</vt:lpstr>
      <vt:lpstr>Leadership TAG Potential Topics for Discussion</vt:lpstr>
      <vt:lpstr>Today’s Agenda </vt:lpstr>
      <vt:lpstr>Standard 5: Communities of Student Care and Support</vt:lpstr>
      <vt:lpstr>Standard 5: Communities of Student Care and Support(continued)</vt:lpstr>
      <vt:lpstr>Interconnected: Standards 4-5</vt:lpstr>
      <vt:lpstr>Cross State Breakout Room Guiding Question</vt:lpstr>
      <vt:lpstr>Takeaways from Cross State Discussion</vt:lpstr>
      <vt:lpstr>How a School District Increased Inclusion for Students with Disabilities  Inclusive Principal Practices Aligned With PSEL Standard 5: Communities of Student Care and Support   </vt:lpstr>
      <vt:lpstr>D6 by the numbers</vt:lpstr>
      <vt:lpstr>Problem</vt:lpstr>
      <vt:lpstr>Vision for Students with Disabilities Success </vt:lpstr>
      <vt:lpstr>3 Focus Domains in Special Education Action Plan based on Self-Study </vt:lpstr>
      <vt:lpstr>Implementation of the plan</vt:lpstr>
      <vt:lpstr>Least Restrictive Environment (LRE)/Most Inclusive Environment (MIE) “Buckets”</vt:lpstr>
      <vt:lpstr>Decemer 1-LRE Data</vt:lpstr>
      <vt:lpstr>MIE from November 2017</vt:lpstr>
      <vt:lpstr>On-time Grad Rate, Students with Disabilities</vt:lpstr>
      <vt:lpstr>Student-centered Environment</vt:lpstr>
      <vt:lpstr>Quotes</vt:lpstr>
      <vt:lpstr>Workplace Opportunities</vt:lpstr>
      <vt:lpstr>Workplace Partnership with local hospital system</vt:lpstr>
      <vt:lpstr>Inclusiveness Outside the Classroom</vt:lpstr>
      <vt:lpstr>Ongoing Challenges</vt:lpstr>
      <vt:lpstr>Contact Information</vt:lpstr>
      <vt:lpstr>Invitations</vt:lpstr>
      <vt:lpstr>State Team Reflection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Wuthrich, Mathilde</cp:lastModifiedBy>
  <cp:revision>1</cp:revision>
  <dcterms:modified xsi:type="dcterms:W3CDTF">2026-03-24T13:12:17Z</dcterms:modified>
</cp:coreProperties>
</file>