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4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72" r:id="rId4"/>
    <p:sldMasterId id="2147483734" r:id="rId5"/>
    <p:sldMasterId id="2147483747" r:id="rId6"/>
    <p:sldMasterId id="2147483760" r:id="rId7"/>
  </p:sldMasterIdLst>
  <p:notesMasterIdLst>
    <p:notesMasterId r:id="rId36"/>
  </p:notesMasterIdLst>
  <p:sldIdLst>
    <p:sldId id="257" r:id="rId8"/>
    <p:sldId id="318" r:id="rId9"/>
    <p:sldId id="2147470646" r:id="rId10"/>
    <p:sldId id="2147470601" r:id="rId11"/>
    <p:sldId id="2147470608" r:id="rId12"/>
    <p:sldId id="2147470625" r:id="rId13"/>
    <p:sldId id="2147470610" r:id="rId14"/>
    <p:sldId id="2147470618" r:id="rId15"/>
    <p:sldId id="2147470619" r:id="rId16"/>
    <p:sldId id="2147470622" r:id="rId17"/>
    <p:sldId id="2147470640" r:id="rId18"/>
    <p:sldId id="2147470645" r:id="rId19"/>
    <p:sldId id="2147470623" r:id="rId20"/>
    <p:sldId id="2147470644" r:id="rId21"/>
    <p:sldId id="312" r:id="rId22"/>
    <p:sldId id="285" r:id="rId23"/>
    <p:sldId id="2147470636" r:id="rId24"/>
    <p:sldId id="2147470643" r:id="rId25"/>
    <p:sldId id="2147470629" r:id="rId26"/>
    <p:sldId id="2147470609" r:id="rId27"/>
    <p:sldId id="2147470606" r:id="rId28"/>
    <p:sldId id="2147470628" r:id="rId29"/>
    <p:sldId id="2147470635" r:id="rId30"/>
    <p:sldId id="2147470620" r:id="rId31"/>
    <p:sldId id="2147470611" r:id="rId32"/>
    <p:sldId id="283" r:id="rId33"/>
    <p:sldId id="2147470642" r:id="rId34"/>
    <p:sldId id="2147470637" r:id="rId35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720">
          <p15:clr>
            <a:srgbClr val="A4A3A4"/>
          </p15:clr>
        </p15:guide>
        <p15:guide id="4" pos="384">
          <p15:clr>
            <a:srgbClr val="A4A3A4"/>
          </p15:clr>
        </p15:guide>
        <p15:guide id="5" pos="7296">
          <p15:clr>
            <a:srgbClr val="A4A3A4"/>
          </p15:clr>
        </p15:guide>
        <p15:guide id="6" orient="horz" pos="1008">
          <p15:clr>
            <a:srgbClr val="A4A3A4"/>
          </p15:clr>
        </p15:guide>
        <p15:guide id="8" orient="horz" pos="3744" userDrawn="1">
          <p15:clr>
            <a:srgbClr val="A4A3A4"/>
          </p15:clr>
        </p15:guide>
        <p15:guide id="9" orient="horz" pos="235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2C7E72C-62AA-9AC4-3126-E835D0D8362E}" name="Yu, Diana" initials="YD" userId="S::diana.yu@ed.gov::9057dfbd-f4e9-4828-a34f-b389da8eeae5" providerId="AD"/>
  <p188:author id="{6A40184A-F6F0-94AD-9526-ACBCB2EC82ED}" name="Schreier, Daniel" initials="SD" userId="S::daniel.schreier@ed.gov::729de4f4-be32-44dd-88be-f9e77fadb20d" providerId="AD"/>
  <p188:author id="{A2CB3A89-1460-A3CC-C18E-889244632277}" name="Dela Cruz, Daniel" initials="DD" userId="S::daniel.delacruz@ed.gov::f6ea8181-2a63-41b7-bf88-058f3796a340" providerId="AD"/>
  <p188:author id="{FABBC1C7-99F7-2E7E-A635-BFCA01C62AA1}" name="Schreier, Daniel" initials="SD" userId="S::Daniel.Schreier@ed.gov::729de4f4-be32-44dd-88be-f9e77fadb20d" providerId="AD"/>
  <p188:author id="{96F6EFC7-F534-609D-CC2F-7BACD4A7EC63}" name="Neas, Katherine" initials="NK" userId="S::Katherine.Neas@ed.gov::41973eeb-b9df-4e60-88d6-2d7c09f6f3f0" providerId="AD"/>
  <p188:author id="{805C56EB-B02A-1880-FDF9-055319C5CB6E}" name="Wright-Gallo, Glenna" initials="WGG" userId="S::Glenna.Gallo@ed.gov::8e812711-7964-42ff-a16a-d95b70cb196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FF"/>
    <a:srgbClr val="FAAF3B"/>
    <a:srgbClr val="366CAE"/>
    <a:srgbClr val="6F3996"/>
    <a:srgbClr val="345065"/>
    <a:srgbClr val="227AA7"/>
    <a:srgbClr val="1C7B37"/>
    <a:srgbClr val="000000"/>
    <a:srgbClr val="5EB856"/>
    <a:srgbClr val="4AB0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inimized">
    <p:restoredLeft sz="15620"/>
    <p:restoredTop sz="47655" autoAdjust="0"/>
  </p:normalViewPr>
  <p:slideViewPr>
    <p:cSldViewPr snapToGrid="0">
      <p:cViewPr varScale="1">
        <p:scale>
          <a:sx n="19" d="100"/>
          <a:sy n="19" d="100"/>
        </p:scale>
        <p:origin x="2874" y="30"/>
      </p:cViewPr>
      <p:guideLst>
        <p:guide orient="horz" pos="2160"/>
        <p:guide pos="3840"/>
        <p:guide orient="horz" pos="720"/>
        <p:guide pos="384"/>
        <p:guide pos="7296"/>
        <p:guide orient="horz" pos="1008"/>
        <p:guide orient="horz" pos="3744"/>
        <p:guide orient="horz" pos="235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724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heme" Target="theme/theme1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microsoft.com/office/2018/10/relationships/authors" Target="author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la Cruz, Daniel" userId="f6ea8181-2a63-41b7-bf88-058f3796a340" providerId="ADAL" clId="{3A0D4630-112B-4DDC-9727-48F9A65FA77C}"/>
    <pc:docChg chg="modSld">
      <pc:chgData name="Dela Cruz, Daniel" userId="f6ea8181-2a63-41b7-bf88-058f3796a340" providerId="ADAL" clId="{3A0D4630-112B-4DDC-9727-48F9A65FA77C}" dt="2024-05-13T16:20:33.132" v="43" actId="20577"/>
      <pc:docMkLst>
        <pc:docMk/>
      </pc:docMkLst>
      <pc:sldChg chg="modNotesTx">
        <pc:chgData name="Dela Cruz, Daniel" userId="f6ea8181-2a63-41b7-bf88-058f3796a340" providerId="ADAL" clId="{3A0D4630-112B-4DDC-9727-48F9A65FA77C}" dt="2024-05-13T16:19:17.449" v="1" actId="20577"/>
        <pc:sldMkLst>
          <pc:docMk/>
          <pc:sldMk cId="528143944" sldId="257"/>
        </pc:sldMkLst>
      </pc:sldChg>
      <pc:sldChg chg="modNotesTx">
        <pc:chgData name="Dela Cruz, Daniel" userId="f6ea8181-2a63-41b7-bf88-058f3796a340" providerId="ADAL" clId="{3A0D4630-112B-4DDC-9727-48F9A65FA77C}" dt="2024-05-13T16:20:33.132" v="43" actId="20577"/>
        <pc:sldMkLst>
          <pc:docMk/>
          <pc:sldMk cId="2168793000" sldId="283"/>
        </pc:sldMkLst>
      </pc:sldChg>
      <pc:sldChg chg="modNotesTx">
        <pc:chgData name="Dela Cruz, Daniel" userId="f6ea8181-2a63-41b7-bf88-058f3796a340" providerId="ADAL" clId="{3A0D4630-112B-4DDC-9727-48F9A65FA77C}" dt="2024-05-13T16:19:55.724" v="36" actId="20577"/>
        <pc:sldMkLst>
          <pc:docMk/>
          <pc:sldMk cId="2583218213" sldId="285"/>
        </pc:sldMkLst>
      </pc:sldChg>
      <pc:sldChg chg="modNotesTx">
        <pc:chgData name="Dela Cruz, Daniel" userId="f6ea8181-2a63-41b7-bf88-058f3796a340" providerId="ADAL" clId="{3A0D4630-112B-4DDC-9727-48F9A65FA77C}" dt="2024-05-13T16:19:50.624" v="34" actId="20577"/>
        <pc:sldMkLst>
          <pc:docMk/>
          <pc:sldMk cId="285115279" sldId="312"/>
        </pc:sldMkLst>
      </pc:sldChg>
      <pc:sldChg chg="modNotesTx">
        <pc:chgData name="Dela Cruz, Daniel" userId="f6ea8181-2a63-41b7-bf88-058f3796a340" providerId="ADAL" clId="{3A0D4630-112B-4DDC-9727-48F9A65FA77C}" dt="2024-05-13T16:19:19.702" v="2" actId="20577"/>
        <pc:sldMkLst>
          <pc:docMk/>
          <pc:sldMk cId="884078576" sldId="318"/>
        </pc:sldMkLst>
      </pc:sldChg>
      <pc:sldChg chg="modNotesTx">
        <pc:chgData name="Dela Cruz, Daniel" userId="f6ea8181-2a63-41b7-bf88-058f3796a340" providerId="ADAL" clId="{3A0D4630-112B-4DDC-9727-48F9A65FA77C}" dt="2024-05-13T16:19:22.850" v="3" actId="20577"/>
        <pc:sldMkLst>
          <pc:docMk/>
          <pc:sldMk cId="1365164649" sldId="2147470601"/>
        </pc:sldMkLst>
      </pc:sldChg>
      <pc:sldChg chg="modNotesTx">
        <pc:chgData name="Dela Cruz, Daniel" userId="f6ea8181-2a63-41b7-bf88-058f3796a340" providerId="ADAL" clId="{3A0D4630-112B-4DDC-9727-48F9A65FA77C}" dt="2024-05-13T16:20:23.812" v="40" actId="20577"/>
        <pc:sldMkLst>
          <pc:docMk/>
          <pc:sldMk cId="2403519432" sldId="2147470606"/>
        </pc:sldMkLst>
      </pc:sldChg>
      <pc:sldChg chg="modNotesTx">
        <pc:chgData name="Dela Cruz, Daniel" userId="f6ea8181-2a63-41b7-bf88-058f3796a340" providerId="ADAL" clId="{3A0D4630-112B-4DDC-9727-48F9A65FA77C}" dt="2024-05-13T16:19:25.706" v="4" actId="20577"/>
        <pc:sldMkLst>
          <pc:docMk/>
          <pc:sldMk cId="3263265318" sldId="2147470608"/>
        </pc:sldMkLst>
      </pc:sldChg>
      <pc:sldChg chg="modNotesTx">
        <pc:chgData name="Dela Cruz, Daniel" userId="f6ea8181-2a63-41b7-bf88-058f3796a340" providerId="ADAL" clId="{3A0D4630-112B-4DDC-9727-48F9A65FA77C}" dt="2024-05-13T16:20:21.437" v="39" actId="20577"/>
        <pc:sldMkLst>
          <pc:docMk/>
          <pc:sldMk cId="680820826" sldId="2147470609"/>
        </pc:sldMkLst>
      </pc:sldChg>
      <pc:sldChg chg="modNotesTx">
        <pc:chgData name="Dela Cruz, Daniel" userId="f6ea8181-2a63-41b7-bf88-058f3796a340" providerId="ADAL" clId="{3A0D4630-112B-4DDC-9727-48F9A65FA77C}" dt="2024-05-13T16:19:31.550" v="19" actId="20577"/>
        <pc:sldMkLst>
          <pc:docMk/>
          <pc:sldMk cId="944389419" sldId="2147470610"/>
        </pc:sldMkLst>
      </pc:sldChg>
      <pc:sldChg chg="modNotesTx">
        <pc:chgData name="Dela Cruz, Daniel" userId="f6ea8181-2a63-41b7-bf88-058f3796a340" providerId="ADAL" clId="{3A0D4630-112B-4DDC-9727-48F9A65FA77C}" dt="2024-05-13T16:20:30.527" v="42" actId="20577"/>
        <pc:sldMkLst>
          <pc:docMk/>
          <pc:sldMk cId="2060279231" sldId="2147470611"/>
        </pc:sldMkLst>
      </pc:sldChg>
      <pc:sldChg chg="modNotesTx">
        <pc:chgData name="Dela Cruz, Daniel" userId="f6ea8181-2a63-41b7-bf88-058f3796a340" providerId="ADAL" clId="{3A0D4630-112B-4DDC-9727-48F9A65FA77C}" dt="2024-05-13T16:19:34.696" v="20" actId="20577"/>
        <pc:sldMkLst>
          <pc:docMk/>
          <pc:sldMk cId="1947715405" sldId="2147470619"/>
        </pc:sldMkLst>
      </pc:sldChg>
      <pc:sldChg chg="modNotesTx">
        <pc:chgData name="Dela Cruz, Daniel" userId="f6ea8181-2a63-41b7-bf88-058f3796a340" providerId="ADAL" clId="{3A0D4630-112B-4DDC-9727-48F9A65FA77C}" dt="2024-05-13T16:20:28.657" v="41" actId="20577"/>
        <pc:sldMkLst>
          <pc:docMk/>
          <pc:sldMk cId="3202687014" sldId="2147470620"/>
        </pc:sldMkLst>
      </pc:sldChg>
      <pc:sldChg chg="modNotesTx">
        <pc:chgData name="Dela Cruz, Daniel" userId="f6ea8181-2a63-41b7-bf88-058f3796a340" providerId="ADAL" clId="{3A0D4630-112B-4DDC-9727-48F9A65FA77C}" dt="2024-05-13T16:19:36.950" v="21" actId="20577"/>
        <pc:sldMkLst>
          <pc:docMk/>
          <pc:sldMk cId="1812057760" sldId="2147470622"/>
        </pc:sldMkLst>
      </pc:sldChg>
      <pc:sldChg chg="modNotesTx">
        <pc:chgData name="Dela Cruz, Daniel" userId="f6ea8181-2a63-41b7-bf88-058f3796a340" providerId="ADAL" clId="{3A0D4630-112B-4DDC-9727-48F9A65FA77C}" dt="2024-05-13T16:19:45.897" v="32" actId="20577"/>
        <pc:sldMkLst>
          <pc:docMk/>
          <pc:sldMk cId="4264425514" sldId="2147470623"/>
        </pc:sldMkLst>
      </pc:sldChg>
      <pc:sldChg chg="modNotesTx">
        <pc:chgData name="Dela Cruz, Daniel" userId="f6ea8181-2a63-41b7-bf88-058f3796a340" providerId="ADAL" clId="{3A0D4630-112B-4DDC-9727-48F9A65FA77C}" dt="2024-05-13T16:19:28.434" v="17" actId="20577"/>
        <pc:sldMkLst>
          <pc:docMk/>
          <pc:sldMk cId="2720940893" sldId="2147470625"/>
        </pc:sldMkLst>
      </pc:sldChg>
      <pc:sldChg chg="modNotesTx">
        <pc:chgData name="Dela Cruz, Daniel" userId="f6ea8181-2a63-41b7-bf88-058f3796a340" providerId="ADAL" clId="{3A0D4630-112B-4DDC-9727-48F9A65FA77C}" dt="2024-05-13T16:20:04.102" v="38" actId="20577"/>
        <pc:sldMkLst>
          <pc:docMk/>
          <pc:sldMk cId="1135065715" sldId="2147470629"/>
        </pc:sldMkLst>
      </pc:sldChg>
      <pc:sldChg chg="modNotesTx">
        <pc:chgData name="Dela Cruz, Daniel" userId="f6ea8181-2a63-41b7-bf88-058f3796a340" providerId="ADAL" clId="{3A0D4630-112B-4DDC-9727-48F9A65FA77C}" dt="2024-05-13T16:19:39.280" v="22" actId="20577"/>
        <pc:sldMkLst>
          <pc:docMk/>
          <pc:sldMk cId="1911060398" sldId="2147470640"/>
        </pc:sldMkLst>
      </pc:sldChg>
      <pc:sldChg chg="modNotesTx">
        <pc:chgData name="Dela Cruz, Daniel" userId="f6ea8181-2a63-41b7-bf88-058f3796a340" providerId="ADAL" clId="{3A0D4630-112B-4DDC-9727-48F9A65FA77C}" dt="2024-05-13T16:20:00.188" v="37" actId="20577"/>
        <pc:sldMkLst>
          <pc:docMk/>
          <pc:sldMk cId="273627163" sldId="2147470643"/>
        </pc:sldMkLst>
      </pc:sldChg>
      <pc:sldChg chg="modNotesTx">
        <pc:chgData name="Dela Cruz, Daniel" userId="f6ea8181-2a63-41b7-bf88-058f3796a340" providerId="ADAL" clId="{3A0D4630-112B-4DDC-9727-48F9A65FA77C}" dt="2024-05-13T16:19:48.282" v="33" actId="20577"/>
        <pc:sldMkLst>
          <pc:docMk/>
          <pc:sldMk cId="1819028376" sldId="2147470644"/>
        </pc:sldMkLst>
      </pc:sldChg>
      <pc:sldChg chg="modNotesTx">
        <pc:chgData name="Dela Cruz, Daniel" userId="f6ea8181-2a63-41b7-bf88-058f3796a340" providerId="ADAL" clId="{3A0D4630-112B-4DDC-9727-48F9A65FA77C}" dt="2024-05-13T16:19:43.431" v="31" actId="20577"/>
        <pc:sldMkLst>
          <pc:docMk/>
          <pc:sldMk cId="3670866287" sldId="2147470645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Students served under IDEA</c:v>
                </c:pt>
              </c:strCache>
            </c:strRef>
          </c:tx>
          <c:spPr>
            <a:solidFill>
              <a:srgbClr val="FAAF3B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Total Student Enrollment</c:v>
                </c:pt>
                <c:pt idx="1">
                  <c:v>In-school Suspensions (one or more)</c:v>
                </c:pt>
                <c:pt idx="2">
                  <c:v>Out-of-school Suspensions (one or more)</c:v>
                </c:pt>
                <c:pt idx="3">
                  <c:v>Expulsions</c:v>
                </c:pt>
                <c:pt idx="4">
                  <c:v>Corporal Punishment</c:v>
                </c:pt>
                <c:pt idx="5">
                  <c:v>Referrals to Law Enforcement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0.14000000000000001</c:v>
                </c:pt>
                <c:pt idx="1">
                  <c:v>0.18</c:v>
                </c:pt>
                <c:pt idx="2">
                  <c:v>0.24</c:v>
                </c:pt>
                <c:pt idx="3">
                  <c:v>0.17</c:v>
                </c:pt>
                <c:pt idx="4">
                  <c:v>0.12</c:v>
                </c:pt>
                <c:pt idx="5">
                  <c:v>0.22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F6F-4C6A-B6E3-CF1A2342BBD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Students served under Section 504 only</c:v>
                </c:pt>
              </c:strCache>
            </c:strRef>
          </c:tx>
          <c:spPr>
            <a:solidFill>
              <a:srgbClr val="3399F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Total Student Enrollment</c:v>
                </c:pt>
                <c:pt idx="1">
                  <c:v>In-school Suspensions (one or more)</c:v>
                </c:pt>
                <c:pt idx="2">
                  <c:v>Out-of-school Suspensions (one or more)</c:v>
                </c:pt>
                <c:pt idx="3">
                  <c:v>Expulsions</c:v>
                </c:pt>
                <c:pt idx="4">
                  <c:v>Corporal Punishment</c:v>
                </c:pt>
                <c:pt idx="5">
                  <c:v>Referrals to Law Enforcement</c:v>
                </c:pt>
              </c:strCache>
            </c:strRef>
          </c:cat>
          <c:val>
            <c:numRef>
              <c:f>Sheet1!$C$2:$C$7</c:f>
              <c:numCache>
                <c:formatCode>0%</c:formatCode>
                <c:ptCount val="6"/>
                <c:pt idx="0">
                  <c:v>0.03</c:v>
                </c:pt>
                <c:pt idx="1">
                  <c:v>0.06</c:v>
                </c:pt>
                <c:pt idx="2">
                  <c:v>0.05</c:v>
                </c:pt>
                <c:pt idx="3">
                  <c:v>0.04</c:v>
                </c:pt>
                <c:pt idx="4">
                  <c:v>0.05</c:v>
                </c:pt>
                <c:pt idx="5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F6F-4C6A-B6E3-CF1A2342BBD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Students without disabilities</c:v>
                </c:pt>
              </c:strCache>
            </c:strRef>
          </c:tx>
          <c:spPr>
            <a:solidFill>
              <a:srgbClr val="6F399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Total Student Enrollment</c:v>
                </c:pt>
                <c:pt idx="1">
                  <c:v>In-school Suspensions (one or more)</c:v>
                </c:pt>
                <c:pt idx="2">
                  <c:v>Out-of-school Suspensions (one or more)</c:v>
                </c:pt>
                <c:pt idx="3">
                  <c:v>Expulsions</c:v>
                </c:pt>
                <c:pt idx="4">
                  <c:v>Corporal Punishment</c:v>
                </c:pt>
                <c:pt idx="5">
                  <c:v>Referrals to Law Enforcement</c:v>
                </c:pt>
              </c:strCache>
            </c:strRef>
          </c:cat>
          <c:val>
            <c:numRef>
              <c:f>Sheet1!$D$2:$D$7</c:f>
              <c:numCache>
                <c:formatCode>0%</c:formatCode>
                <c:ptCount val="6"/>
                <c:pt idx="0">
                  <c:v>0.83</c:v>
                </c:pt>
                <c:pt idx="1">
                  <c:v>0.76</c:v>
                </c:pt>
                <c:pt idx="2">
                  <c:v>0.71</c:v>
                </c:pt>
                <c:pt idx="3">
                  <c:v>0.79</c:v>
                </c:pt>
                <c:pt idx="4">
                  <c:v>0.83</c:v>
                </c:pt>
                <c:pt idx="5">
                  <c:v>0.72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F6F-4C6A-B6E3-CF1A2342BBD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839929359"/>
        <c:axId val="1447259647"/>
      </c:barChart>
      <c:catAx>
        <c:axId val="183992935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47259647"/>
        <c:crosses val="autoZero"/>
        <c:auto val="1"/>
        <c:lblAlgn val="ctr"/>
        <c:lblOffset val="100"/>
        <c:noMultiLvlLbl val="0"/>
      </c:catAx>
      <c:valAx>
        <c:axId val="144725964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3992935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CA659FC-C36B-4C2F-8772-1F64741D9B52}" type="doc">
      <dgm:prSet loTypeId="urn:microsoft.com/office/officeart/2005/8/layout/hList7" loCatId="relationship" qsTypeId="urn:microsoft.com/office/officeart/2005/8/quickstyle/simple1" qsCatId="simple" csTypeId="urn:microsoft.com/office/officeart/2005/8/colors/accent1_2" csCatId="accent1" phldr="1"/>
      <dgm:spPr/>
    </dgm:pt>
    <dgm:pt modelId="{F94D524E-C451-4B33-A94A-3491D20CA4F8}">
      <dgm:prSet phldrT="[Text]"/>
      <dgm:spPr>
        <a:solidFill>
          <a:schemeClr val="accent1">
            <a:lumMod val="75000"/>
          </a:schemeClr>
        </a:solidFill>
      </dgm:spPr>
      <dgm:t>
        <a:bodyPr anchor="t" anchorCtr="0"/>
        <a:lstStyle/>
        <a:p>
          <a:r>
            <a:rPr lang="en-US">
              <a:solidFill>
                <a:srgbClr val="195C7D"/>
              </a:solidFill>
            </a:rPr>
            <a:t>IDEA</a:t>
          </a:r>
        </a:p>
      </dgm:t>
    </dgm:pt>
    <dgm:pt modelId="{767638FB-A35D-43E6-A304-72D88E417C41}" type="parTrans" cxnId="{0DA36F17-D6AE-4F87-B176-6905F548CC64}">
      <dgm:prSet/>
      <dgm:spPr/>
      <dgm:t>
        <a:bodyPr/>
        <a:lstStyle/>
        <a:p>
          <a:endParaRPr lang="en-US"/>
        </a:p>
      </dgm:t>
    </dgm:pt>
    <dgm:pt modelId="{224BDDB0-003D-43F6-892D-CB760DE719D1}" type="sibTrans" cxnId="{0DA36F17-D6AE-4F87-B176-6905F548CC64}">
      <dgm:prSet/>
      <dgm:spPr/>
      <dgm:t>
        <a:bodyPr/>
        <a:lstStyle/>
        <a:p>
          <a:endParaRPr lang="en-US"/>
        </a:p>
      </dgm:t>
    </dgm:pt>
    <dgm:pt modelId="{2EFC6359-B289-4C9D-9394-7410F0D61202}">
      <dgm:prSet phldrT="[Text]"/>
      <dgm:spPr>
        <a:solidFill>
          <a:schemeClr val="accent1">
            <a:lumMod val="75000"/>
          </a:schemeClr>
        </a:solidFill>
      </dgm:spPr>
      <dgm:t>
        <a:bodyPr anchor="t" anchorCtr="0"/>
        <a:lstStyle/>
        <a:p>
          <a:r>
            <a:rPr lang="en-US">
              <a:solidFill>
                <a:srgbClr val="195C7D"/>
              </a:solidFill>
            </a:rPr>
            <a:t>ESSA</a:t>
          </a:r>
        </a:p>
      </dgm:t>
    </dgm:pt>
    <dgm:pt modelId="{FEAD11C6-CC2E-4A96-8B13-6E67ED6265AC}" type="parTrans" cxnId="{86FBC831-F8A1-43F0-AD9A-55B3EEBA1F63}">
      <dgm:prSet/>
      <dgm:spPr/>
      <dgm:t>
        <a:bodyPr/>
        <a:lstStyle/>
        <a:p>
          <a:endParaRPr lang="en-US"/>
        </a:p>
      </dgm:t>
    </dgm:pt>
    <dgm:pt modelId="{C92242D3-0202-429F-AD39-F0F04327C939}" type="sibTrans" cxnId="{86FBC831-F8A1-43F0-AD9A-55B3EEBA1F63}">
      <dgm:prSet/>
      <dgm:spPr/>
      <dgm:t>
        <a:bodyPr/>
        <a:lstStyle/>
        <a:p>
          <a:endParaRPr lang="en-US"/>
        </a:p>
      </dgm:t>
    </dgm:pt>
    <dgm:pt modelId="{44287924-4225-467A-87CF-86FCD0138526}">
      <dgm:prSet phldrT="[Text]"/>
      <dgm:spPr>
        <a:solidFill>
          <a:schemeClr val="accent1">
            <a:lumMod val="75000"/>
          </a:schemeClr>
        </a:solidFill>
      </dgm:spPr>
      <dgm:t>
        <a:bodyPr anchor="t" anchorCtr="0"/>
        <a:lstStyle/>
        <a:p>
          <a:r>
            <a:rPr lang="en-US">
              <a:solidFill>
                <a:srgbClr val="195C7D"/>
              </a:solidFill>
            </a:rPr>
            <a:t>WIOA</a:t>
          </a:r>
        </a:p>
      </dgm:t>
    </dgm:pt>
    <dgm:pt modelId="{9593119D-6DF6-4FC8-86A2-CCB8D685150D}" type="parTrans" cxnId="{228095E6-3E84-49B9-9F2E-87CA70C15CB2}">
      <dgm:prSet/>
      <dgm:spPr/>
      <dgm:t>
        <a:bodyPr/>
        <a:lstStyle/>
        <a:p>
          <a:endParaRPr lang="en-US"/>
        </a:p>
      </dgm:t>
    </dgm:pt>
    <dgm:pt modelId="{0B2780A3-9136-4C32-9C5C-2DA5020BE7D2}" type="sibTrans" cxnId="{228095E6-3E84-49B9-9F2E-87CA70C15CB2}">
      <dgm:prSet/>
      <dgm:spPr/>
      <dgm:t>
        <a:bodyPr/>
        <a:lstStyle/>
        <a:p>
          <a:endParaRPr lang="en-US"/>
        </a:p>
      </dgm:t>
    </dgm:pt>
    <dgm:pt modelId="{79DBF67F-7DFC-48DF-8CDB-9534A3D5E5CD}">
      <dgm:prSet phldrT="[Text]"/>
      <dgm:spPr>
        <a:solidFill>
          <a:schemeClr val="accent1">
            <a:lumMod val="75000"/>
          </a:schemeClr>
        </a:solidFill>
      </dgm:spPr>
      <dgm:t>
        <a:bodyPr anchor="t" anchorCtr="0"/>
        <a:lstStyle/>
        <a:p>
          <a:r>
            <a:rPr lang="en-US">
              <a:solidFill>
                <a:srgbClr val="195C7D"/>
              </a:solidFill>
            </a:rPr>
            <a:t>Section 504</a:t>
          </a:r>
        </a:p>
      </dgm:t>
    </dgm:pt>
    <dgm:pt modelId="{BAE50930-B70B-4A97-9473-CAADAFC36564}" type="parTrans" cxnId="{CC2F0071-C28A-481B-A6DB-8CC3F1C739F4}">
      <dgm:prSet/>
      <dgm:spPr/>
      <dgm:t>
        <a:bodyPr/>
        <a:lstStyle/>
        <a:p>
          <a:endParaRPr lang="en-US"/>
        </a:p>
      </dgm:t>
    </dgm:pt>
    <dgm:pt modelId="{A2C96BBE-3DCC-4C3B-838D-226FD9C5BD99}" type="sibTrans" cxnId="{CC2F0071-C28A-481B-A6DB-8CC3F1C739F4}">
      <dgm:prSet/>
      <dgm:spPr/>
      <dgm:t>
        <a:bodyPr/>
        <a:lstStyle/>
        <a:p>
          <a:endParaRPr lang="en-US"/>
        </a:p>
      </dgm:t>
    </dgm:pt>
    <dgm:pt modelId="{317049C4-EF58-42BC-A84D-39B7879E15A6}">
      <dgm:prSet phldrT="[Text]"/>
      <dgm:spPr>
        <a:solidFill>
          <a:schemeClr val="accent1">
            <a:lumMod val="75000"/>
          </a:schemeClr>
        </a:solidFill>
      </dgm:spPr>
      <dgm:t>
        <a:bodyPr anchor="t" anchorCtr="0"/>
        <a:lstStyle/>
        <a:p>
          <a:r>
            <a:rPr lang="en-US">
              <a:solidFill>
                <a:srgbClr val="195C7D"/>
              </a:solidFill>
            </a:rPr>
            <a:t>Rehab Act</a:t>
          </a:r>
        </a:p>
      </dgm:t>
    </dgm:pt>
    <dgm:pt modelId="{16757F01-CDF3-4BC3-8657-D5AA0CC23D9E}" type="parTrans" cxnId="{66A6B255-4CC3-4E42-B863-4F4405BF5939}">
      <dgm:prSet/>
      <dgm:spPr/>
      <dgm:t>
        <a:bodyPr/>
        <a:lstStyle/>
        <a:p>
          <a:endParaRPr lang="en-US"/>
        </a:p>
      </dgm:t>
    </dgm:pt>
    <dgm:pt modelId="{576A2A32-D345-4211-8A73-99B51F367FEE}" type="sibTrans" cxnId="{66A6B255-4CC3-4E42-B863-4F4405BF5939}">
      <dgm:prSet/>
      <dgm:spPr/>
      <dgm:t>
        <a:bodyPr/>
        <a:lstStyle/>
        <a:p>
          <a:endParaRPr lang="en-US"/>
        </a:p>
      </dgm:t>
    </dgm:pt>
    <dgm:pt modelId="{28430138-3357-4DCF-8C25-B06560660E6A}" type="pres">
      <dgm:prSet presAssocID="{1CA659FC-C36B-4C2F-8772-1F64741D9B52}" presName="Name0" presStyleCnt="0">
        <dgm:presLayoutVars>
          <dgm:dir/>
          <dgm:resizeHandles val="exact"/>
        </dgm:presLayoutVars>
      </dgm:prSet>
      <dgm:spPr/>
    </dgm:pt>
    <dgm:pt modelId="{5B79B4D5-4BBA-4119-A6EA-83143025881A}" type="pres">
      <dgm:prSet presAssocID="{1CA659FC-C36B-4C2F-8772-1F64741D9B52}" presName="fgShape" presStyleLbl="fgShp" presStyleIdx="0" presStyleCnt="1" custScaleX="103471" custScaleY="375843" custLinFactY="-25991" custLinFactNeighborX="283" custLinFactNeighborY="-100000"/>
      <dgm:spPr>
        <a:solidFill>
          <a:schemeClr val="bg1"/>
        </a:solidFill>
      </dgm:spPr>
    </dgm:pt>
    <dgm:pt modelId="{105A2496-2B40-4DF3-9F4A-F1A2BFE10E1D}" type="pres">
      <dgm:prSet presAssocID="{1CA659FC-C36B-4C2F-8772-1F64741D9B52}" presName="linComp" presStyleCnt="0"/>
      <dgm:spPr/>
    </dgm:pt>
    <dgm:pt modelId="{B0F2567A-5D7E-4BA1-8812-6AC4C486FC7C}" type="pres">
      <dgm:prSet presAssocID="{F94D524E-C451-4B33-A94A-3491D20CA4F8}" presName="compNode" presStyleCnt="0"/>
      <dgm:spPr/>
    </dgm:pt>
    <dgm:pt modelId="{FC72A16D-3A2B-4E00-B408-5F355F3405CF}" type="pres">
      <dgm:prSet presAssocID="{F94D524E-C451-4B33-A94A-3491D20CA4F8}" presName="bkgdShape" presStyleLbl="node1" presStyleIdx="0" presStyleCnt="5"/>
      <dgm:spPr/>
    </dgm:pt>
    <dgm:pt modelId="{EEA801E5-F6C4-4C36-A562-DF1F0F659851}" type="pres">
      <dgm:prSet presAssocID="{F94D524E-C451-4B33-A94A-3491D20CA4F8}" presName="nodeTx" presStyleLbl="node1" presStyleIdx="0" presStyleCnt="5">
        <dgm:presLayoutVars>
          <dgm:bulletEnabled val="1"/>
        </dgm:presLayoutVars>
      </dgm:prSet>
      <dgm:spPr/>
    </dgm:pt>
    <dgm:pt modelId="{9F989BE9-7C2F-4D86-B895-9057401B2F53}" type="pres">
      <dgm:prSet presAssocID="{F94D524E-C451-4B33-A94A-3491D20CA4F8}" presName="invisiNode" presStyleLbl="node1" presStyleIdx="0" presStyleCnt="5"/>
      <dgm:spPr/>
    </dgm:pt>
    <dgm:pt modelId="{8C85B6A1-F1E1-4677-9A83-EF3D525F14CA}" type="pres">
      <dgm:prSet presAssocID="{F94D524E-C451-4B33-A94A-3491D20CA4F8}" presName="imagNode" presStyleLbl="fgImgPlace1" presStyleIdx="0" presStyleCnt="5"/>
      <dgm:spPr>
        <a:solidFill>
          <a:schemeClr val="bg1"/>
        </a:solidFill>
      </dgm:spPr>
    </dgm:pt>
    <dgm:pt modelId="{3D596669-215F-4ABF-B3A4-B73885807EE7}" type="pres">
      <dgm:prSet presAssocID="{224BDDB0-003D-43F6-892D-CB760DE719D1}" presName="sibTrans" presStyleLbl="sibTrans2D1" presStyleIdx="0" presStyleCnt="0"/>
      <dgm:spPr/>
    </dgm:pt>
    <dgm:pt modelId="{47E0F6D1-27CF-4BF8-AEF2-51BF8DBD81C1}" type="pres">
      <dgm:prSet presAssocID="{2EFC6359-B289-4C9D-9394-7410F0D61202}" presName="compNode" presStyleCnt="0"/>
      <dgm:spPr/>
    </dgm:pt>
    <dgm:pt modelId="{1A17D11C-3560-493C-8A70-560D84131C78}" type="pres">
      <dgm:prSet presAssocID="{2EFC6359-B289-4C9D-9394-7410F0D61202}" presName="bkgdShape" presStyleLbl="node1" presStyleIdx="1" presStyleCnt="5"/>
      <dgm:spPr/>
    </dgm:pt>
    <dgm:pt modelId="{E6E187F5-2324-4A75-BE49-5E43D9C0654C}" type="pres">
      <dgm:prSet presAssocID="{2EFC6359-B289-4C9D-9394-7410F0D61202}" presName="nodeTx" presStyleLbl="node1" presStyleIdx="1" presStyleCnt="5">
        <dgm:presLayoutVars>
          <dgm:bulletEnabled val="1"/>
        </dgm:presLayoutVars>
      </dgm:prSet>
      <dgm:spPr/>
    </dgm:pt>
    <dgm:pt modelId="{0D176FF9-EC7B-48BE-977B-593613E226FE}" type="pres">
      <dgm:prSet presAssocID="{2EFC6359-B289-4C9D-9394-7410F0D61202}" presName="invisiNode" presStyleLbl="node1" presStyleIdx="1" presStyleCnt="5"/>
      <dgm:spPr/>
    </dgm:pt>
    <dgm:pt modelId="{77AAD09A-D21B-497E-845E-BAAE87D58BBD}" type="pres">
      <dgm:prSet presAssocID="{2EFC6359-B289-4C9D-9394-7410F0D61202}" presName="imagNode" presStyleLbl="fgImgPlace1" presStyleIdx="1" presStyleCnt="5"/>
      <dgm:spPr>
        <a:solidFill>
          <a:schemeClr val="bg1"/>
        </a:solidFill>
      </dgm:spPr>
    </dgm:pt>
    <dgm:pt modelId="{2EA3C5A8-9B4C-4CD0-84EF-D350DB3BAFD7}" type="pres">
      <dgm:prSet presAssocID="{C92242D3-0202-429F-AD39-F0F04327C939}" presName="sibTrans" presStyleLbl="sibTrans2D1" presStyleIdx="0" presStyleCnt="0"/>
      <dgm:spPr/>
    </dgm:pt>
    <dgm:pt modelId="{94F61B17-CBDB-4E9E-81BD-BD1144E37C85}" type="pres">
      <dgm:prSet presAssocID="{44287924-4225-467A-87CF-86FCD0138526}" presName="compNode" presStyleCnt="0"/>
      <dgm:spPr/>
    </dgm:pt>
    <dgm:pt modelId="{373C77D0-1E59-4B8D-8A34-5B7FFA86961C}" type="pres">
      <dgm:prSet presAssocID="{44287924-4225-467A-87CF-86FCD0138526}" presName="bkgdShape" presStyleLbl="node1" presStyleIdx="2" presStyleCnt="5"/>
      <dgm:spPr/>
    </dgm:pt>
    <dgm:pt modelId="{9EDFDBD7-97E0-4A18-AD0E-1FBDD46FF26A}" type="pres">
      <dgm:prSet presAssocID="{44287924-4225-467A-87CF-86FCD0138526}" presName="nodeTx" presStyleLbl="node1" presStyleIdx="2" presStyleCnt="5">
        <dgm:presLayoutVars>
          <dgm:bulletEnabled val="1"/>
        </dgm:presLayoutVars>
      </dgm:prSet>
      <dgm:spPr/>
    </dgm:pt>
    <dgm:pt modelId="{3818FB19-7762-477B-9FF5-DE0F9EFB85E0}" type="pres">
      <dgm:prSet presAssocID="{44287924-4225-467A-87CF-86FCD0138526}" presName="invisiNode" presStyleLbl="node1" presStyleIdx="2" presStyleCnt="5"/>
      <dgm:spPr/>
    </dgm:pt>
    <dgm:pt modelId="{85A2DDE5-643E-41A2-ABA3-DB9DAC5C0329}" type="pres">
      <dgm:prSet presAssocID="{44287924-4225-467A-87CF-86FCD0138526}" presName="imagNode" presStyleLbl="fgImgPlace1" presStyleIdx="2" presStyleCnt="5"/>
      <dgm:spPr>
        <a:solidFill>
          <a:schemeClr val="bg1"/>
        </a:solidFill>
      </dgm:spPr>
    </dgm:pt>
    <dgm:pt modelId="{9BA87988-1C75-4AFA-8294-D7C515309A9E}" type="pres">
      <dgm:prSet presAssocID="{0B2780A3-9136-4C32-9C5C-2DA5020BE7D2}" presName="sibTrans" presStyleLbl="sibTrans2D1" presStyleIdx="0" presStyleCnt="0"/>
      <dgm:spPr/>
    </dgm:pt>
    <dgm:pt modelId="{E9A9E559-BB2F-4331-BC71-94D1C25BAA4F}" type="pres">
      <dgm:prSet presAssocID="{79DBF67F-7DFC-48DF-8CDB-9534A3D5E5CD}" presName="compNode" presStyleCnt="0"/>
      <dgm:spPr/>
    </dgm:pt>
    <dgm:pt modelId="{AB7D75D3-BFF2-4235-AF44-66ED1AC87106}" type="pres">
      <dgm:prSet presAssocID="{79DBF67F-7DFC-48DF-8CDB-9534A3D5E5CD}" presName="bkgdShape" presStyleLbl="node1" presStyleIdx="3" presStyleCnt="5" custLinFactNeighborX="95" custLinFactNeighborY="-5334"/>
      <dgm:spPr/>
    </dgm:pt>
    <dgm:pt modelId="{51818299-FC39-48C1-BA82-F1CD1FEE444A}" type="pres">
      <dgm:prSet presAssocID="{79DBF67F-7DFC-48DF-8CDB-9534A3D5E5CD}" presName="nodeTx" presStyleLbl="node1" presStyleIdx="3" presStyleCnt="5">
        <dgm:presLayoutVars>
          <dgm:bulletEnabled val="1"/>
        </dgm:presLayoutVars>
      </dgm:prSet>
      <dgm:spPr/>
    </dgm:pt>
    <dgm:pt modelId="{389B4E6A-8BDC-4132-9EF3-9292429A8581}" type="pres">
      <dgm:prSet presAssocID="{79DBF67F-7DFC-48DF-8CDB-9534A3D5E5CD}" presName="invisiNode" presStyleLbl="node1" presStyleIdx="3" presStyleCnt="5"/>
      <dgm:spPr/>
    </dgm:pt>
    <dgm:pt modelId="{76C557DC-82FE-4015-B133-8CDD03E0E415}" type="pres">
      <dgm:prSet presAssocID="{79DBF67F-7DFC-48DF-8CDB-9534A3D5E5CD}" presName="imagNode" presStyleLbl="fgImgPlace1" presStyleIdx="3" presStyleCnt="5"/>
      <dgm:spPr>
        <a:solidFill>
          <a:schemeClr val="bg1"/>
        </a:solidFill>
      </dgm:spPr>
    </dgm:pt>
    <dgm:pt modelId="{E40C1B86-8322-4F0D-ADD1-29282D961D12}" type="pres">
      <dgm:prSet presAssocID="{A2C96BBE-3DCC-4C3B-838D-226FD9C5BD99}" presName="sibTrans" presStyleLbl="sibTrans2D1" presStyleIdx="0" presStyleCnt="0"/>
      <dgm:spPr/>
    </dgm:pt>
    <dgm:pt modelId="{C8122429-CE7F-4635-B634-298B5B016A45}" type="pres">
      <dgm:prSet presAssocID="{317049C4-EF58-42BC-A84D-39B7879E15A6}" presName="compNode" presStyleCnt="0"/>
      <dgm:spPr/>
    </dgm:pt>
    <dgm:pt modelId="{05D4B7D4-EC38-495E-940F-7EEE1BAED2C2}" type="pres">
      <dgm:prSet presAssocID="{317049C4-EF58-42BC-A84D-39B7879E15A6}" presName="bkgdShape" presStyleLbl="node1" presStyleIdx="4" presStyleCnt="5"/>
      <dgm:spPr/>
    </dgm:pt>
    <dgm:pt modelId="{8D9FF6AD-6A98-45FC-80FC-62BDA718494D}" type="pres">
      <dgm:prSet presAssocID="{317049C4-EF58-42BC-A84D-39B7879E15A6}" presName="nodeTx" presStyleLbl="node1" presStyleIdx="4" presStyleCnt="5">
        <dgm:presLayoutVars>
          <dgm:bulletEnabled val="1"/>
        </dgm:presLayoutVars>
      </dgm:prSet>
      <dgm:spPr/>
    </dgm:pt>
    <dgm:pt modelId="{1038C0DB-A282-4B73-B5E2-E3E705C11EAB}" type="pres">
      <dgm:prSet presAssocID="{317049C4-EF58-42BC-A84D-39B7879E15A6}" presName="invisiNode" presStyleLbl="node1" presStyleIdx="4" presStyleCnt="5"/>
      <dgm:spPr/>
    </dgm:pt>
    <dgm:pt modelId="{A00AE925-1643-43A4-BEBB-2484B2A06286}" type="pres">
      <dgm:prSet presAssocID="{317049C4-EF58-42BC-A84D-39B7879E15A6}" presName="imagNode" presStyleLbl="fgImgPlace1" presStyleIdx="4" presStyleCnt="5"/>
      <dgm:spPr>
        <a:solidFill>
          <a:schemeClr val="bg1"/>
        </a:solidFill>
      </dgm:spPr>
    </dgm:pt>
  </dgm:ptLst>
  <dgm:cxnLst>
    <dgm:cxn modelId="{0DA36F17-D6AE-4F87-B176-6905F548CC64}" srcId="{1CA659FC-C36B-4C2F-8772-1F64741D9B52}" destId="{F94D524E-C451-4B33-A94A-3491D20CA4F8}" srcOrd="0" destOrd="0" parTransId="{767638FB-A35D-43E6-A304-72D88E417C41}" sibTransId="{224BDDB0-003D-43F6-892D-CB760DE719D1}"/>
    <dgm:cxn modelId="{42218125-6AC2-431A-B24D-F332B397058C}" type="presOf" srcId="{F94D524E-C451-4B33-A94A-3491D20CA4F8}" destId="{FC72A16D-3A2B-4E00-B408-5F355F3405CF}" srcOrd="0" destOrd="0" presId="urn:microsoft.com/office/officeart/2005/8/layout/hList7"/>
    <dgm:cxn modelId="{C036B625-2934-40A1-89CE-60428BD8D3A7}" type="presOf" srcId="{2EFC6359-B289-4C9D-9394-7410F0D61202}" destId="{1A17D11C-3560-493C-8A70-560D84131C78}" srcOrd="0" destOrd="0" presId="urn:microsoft.com/office/officeart/2005/8/layout/hList7"/>
    <dgm:cxn modelId="{EEE7AE26-AA43-403F-8427-DFF19157162D}" type="presOf" srcId="{C92242D3-0202-429F-AD39-F0F04327C939}" destId="{2EA3C5A8-9B4C-4CD0-84EF-D350DB3BAFD7}" srcOrd="0" destOrd="0" presId="urn:microsoft.com/office/officeart/2005/8/layout/hList7"/>
    <dgm:cxn modelId="{86FBC831-F8A1-43F0-AD9A-55B3EEBA1F63}" srcId="{1CA659FC-C36B-4C2F-8772-1F64741D9B52}" destId="{2EFC6359-B289-4C9D-9394-7410F0D61202}" srcOrd="1" destOrd="0" parTransId="{FEAD11C6-CC2E-4A96-8B13-6E67ED6265AC}" sibTransId="{C92242D3-0202-429F-AD39-F0F04327C939}"/>
    <dgm:cxn modelId="{99D70B32-637B-4ECD-B12D-90B205FEE96F}" type="presOf" srcId="{224BDDB0-003D-43F6-892D-CB760DE719D1}" destId="{3D596669-215F-4ABF-B3A4-B73885807EE7}" srcOrd="0" destOrd="0" presId="urn:microsoft.com/office/officeart/2005/8/layout/hList7"/>
    <dgm:cxn modelId="{D8A7B942-8642-4003-83D9-D5D148D8113F}" type="presOf" srcId="{2EFC6359-B289-4C9D-9394-7410F0D61202}" destId="{E6E187F5-2324-4A75-BE49-5E43D9C0654C}" srcOrd="1" destOrd="0" presId="urn:microsoft.com/office/officeart/2005/8/layout/hList7"/>
    <dgm:cxn modelId="{421D8743-6FAD-4180-93BF-5D71BAA271F0}" type="presOf" srcId="{79DBF67F-7DFC-48DF-8CDB-9534A3D5E5CD}" destId="{51818299-FC39-48C1-BA82-F1CD1FEE444A}" srcOrd="1" destOrd="0" presId="urn:microsoft.com/office/officeart/2005/8/layout/hList7"/>
    <dgm:cxn modelId="{6CDC394E-8160-4AA9-9AC9-DC1545A0C750}" type="presOf" srcId="{317049C4-EF58-42BC-A84D-39B7879E15A6}" destId="{8D9FF6AD-6A98-45FC-80FC-62BDA718494D}" srcOrd="1" destOrd="0" presId="urn:microsoft.com/office/officeart/2005/8/layout/hList7"/>
    <dgm:cxn modelId="{CC2F0071-C28A-481B-A6DB-8CC3F1C739F4}" srcId="{1CA659FC-C36B-4C2F-8772-1F64741D9B52}" destId="{79DBF67F-7DFC-48DF-8CDB-9534A3D5E5CD}" srcOrd="3" destOrd="0" parTransId="{BAE50930-B70B-4A97-9473-CAADAFC36564}" sibTransId="{A2C96BBE-3DCC-4C3B-838D-226FD9C5BD99}"/>
    <dgm:cxn modelId="{66A6B255-4CC3-4E42-B863-4F4405BF5939}" srcId="{1CA659FC-C36B-4C2F-8772-1F64741D9B52}" destId="{317049C4-EF58-42BC-A84D-39B7879E15A6}" srcOrd="4" destOrd="0" parTransId="{16757F01-CDF3-4BC3-8657-D5AA0CC23D9E}" sibTransId="{576A2A32-D345-4211-8A73-99B51F367FEE}"/>
    <dgm:cxn modelId="{C9A3857B-D754-43D4-A249-17C04265703F}" type="presOf" srcId="{317049C4-EF58-42BC-A84D-39B7879E15A6}" destId="{05D4B7D4-EC38-495E-940F-7EEE1BAED2C2}" srcOrd="0" destOrd="0" presId="urn:microsoft.com/office/officeart/2005/8/layout/hList7"/>
    <dgm:cxn modelId="{E4280891-AB55-4DD5-BED3-46BACB5C395D}" type="presOf" srcId="{44287924-4225-467A-87CF-86FCD0138526}" destId="{9EDFDBD7-97E0-4A18-AD0E-1FBDD46FF26A}" srcOrd="1" destOrd="0" presId="urn:microsoft.com/office/officeart/2005/8/layout/hList7"/>
    <dgm:cxn modelId="{4C199A9D-4FEE-4CF0-856B-75C00933D2B2}" type="presOf" srcId="{1CA659FC-C36B-4C2F-8772-1F64741D9B52}" destId="{28430138-3357-4DCF-8C25-B06560660E6A}" srcOrd="0" destOrd="0" presId="urn:microsoft.com/office/officeart/2005/8/layout/hList7"/>
    <dgm:cxn modelId="{E64AFAA0-4198-4897-B13A-74E805FBACFE}" type="presOf" srcId="{0B2780A3-9136-4C32-9C5C-2DA5020BE7D2}" destId="{9BA87988-1C75-4AFA-8294-D7C515309A9E}" srcOrd="0" destOrd="0" presId="urn:microsoft.com/office/officeart/2005/8/layout/hList7"/>
    <dgm:cxn modelId="{4C75D2A5-98A8-40A4-AD2F-D8D76DE5005F}" type="presOf" srcId="{A2C96BBE-3DCC-4C3B-838D-226FD9C5BD99}" destId="{E40C1B86-8322-4F0D-ADD1-29282D961D12}" srcOrd="0" destOrd="0" presId="urn:microsoft.com/office/officeart/2005/8/layout/hList7"/>
    <dgm:cxn modelId="{DD7C0BBC-34C5-4169-A500-10946CD51D89}" type="presOf" srcId="{44287924-4225-467A-87CF-86FCD0138526}" destId="{373C77D0-1E59-4B8D-8A34-5B7FFA86961C}" srcOrd="0" destOrd="0" presId="urn:microsoft.com/office/officeart/2005/8/layout/hList7"/>
    <dgm:cxn modelId="{228095E6-3E84-49B9-9F2E-87CA70C15CB2}" srcId="{1CA659FC-C36B-4C2F-8772-1F64741D9B52}" destId="{44287924-4225-467A-87CF-86FCD0138526}" srcOrd="2" destOrd="0" parTransId="{9593119D-6DF6-4FC8-86A2-CCB8D685150D}" sibTransId="{0B2780A3-9136-4C32-9C5C-2DA5020BE7D2}"/>
    <dgm:cxn modelId="{89F629F8-D6F8-4FB7-9E77-056086BD1D7D}" type="presOf" srcId="{79DBF67F-7DFC-48DF-8CDB-9534A3D5E5CD}" destId="{AB7D75D3-BFF2-4235-AF44-66ED1AC87106}" srcOrd="0" destOrd="0" presId="urn:microsoft.com/office/officeart/2005/8/layout/hList7"/>
    <dgm:cxn modelId="{9E1ED2F8-0621-403E-866A-F0E81CA69292}" type="presOf" srcId="{F94D524E-C451-4B33-A94A-3491D20CA4F8}" destId="{EEA801E5-F6C4-4C36-A562-DF1F0F659851}" srcOrd="1" destOrd="0" presId="urn:microsoft.com/office/officeart/2005/8/layout/hList7"/>
    <dgm:cxn modelId="{43D73647-4E57-4964-8BC2-79509E31B26A}" type="presParOf" srcId="{28430138-3357-4DCF-8C25-B06560660E6A}" destId="{5B79B4D5-4BBA-4119-A6EA-83143025881A}" srcOrd="0" destOrd="0" presId="urn:microsoft.com/office/officeart/2005/8/layout/hList7"/>
    <dgm:cxn modelId="{042CBCB8-DCD7-4BC8-86F0-760DE0136A22}" type="presParOf" srcId="{28430138-3357-4DCF-8C25-B06560660E6A}" destId="{105A2496-2B40-4DF3-9F4A-F1A2BFE10E1D}" srcOrd="1" destOrd="0" presId="urn:microsoft.com/office/officeart/2005/8/layout/hList7"/>
    <dgm:cxn modelId="{2EFF27BA-75F5-43C6-80CC-E7E9295C92AE}" type="presParOf" srcId="{105A2496-2B40-4DF3-9F4A-F1A2BFE10E1D}" destId="{B0F2567A-5D7E-4BA1-8812-6AC4C486FC7C}" srcOrd="0" destOrd="0" presId="urn:microsoft.com/office/officeart/2005/8/layout/hList7"/>
    <dgm:cxn modelId="{836C7A7C-66CF-4048-99A3-1AF4CDF699F4}" type="presParOf" srcId="{B0F2567A-5D7E-4BA1-8812-6AC4C486FC7C}" destId="{FC72A16D-3A2B-4E00-B408-5F355F3405CF}" srcOrd="0" destOrd="0" presId="urn:microsoft.com/office/officeart/2005/8/layout/hList7"/>
    <dgm:cxn modelId="{3E9F8489-743C-42E7-A3F0-009B62FF2B23}" type="presParOf" srcId="{B0F2567A-5D7E-4BA1-8812-6AC4C486FC7C}" destId="{EEA801E5-F6C4-4C36-A562-DF1F0F659851}" srcOrd="1" destOrd="0" presId="urn:microsoft.com/office/officeart/2005/8/layout/hList7"/>
    <dgm:cxn modelId="{B27F3177-C3C2-4415-A4DE-9F0B824EFA43}" type="presParOf" srcId="{B0F2567A-5D7E-4BA1-8812-6AC4C486FC7C}" destId="{9F989BE9-7C2F-4D86-B895-9057401B2F53}" srcOrd="2" destOrd="0" presId="urn:microsoft.com/office/officeart/2005/8/layout/hList7"/>
    <dgm:cxn modelId="{6DDE3631-84EB-46FF-AFC3-3DF8C0464963}" type="presParOf" srcId="{B0F2567A-5D7E-4BA1-8812-6AC4C486FC7C}" destId="{8C85B6A1-F1E1-4677-9A83-EF3D525F14CA}" srcOrd="3" destOrd="0" presId="urn:microsoft.com/office/officeart/2005/8/layout/hList7"/>
    <dgm:cxn modelId="{9AB5C3F4-58FD-4894-8D9B-72AFDD3D7CD5}" type="presParOf" srcId="{105A2496-2B40-4DF3-9F4A-F1A2BFE10E1D}" destId="{3D596669-215F-4ABF-B3A4-B73885807EE7}" srcOrd="1" destOrd="0" presId="urn:microsoft.com/office/officeart/2005/8/layout/hList7"/>
    <dgm:cxn modelId="{B8B39C25-E965-44D0-AA22-A1D78E753BCE}" type="presParOf" srcId="{105A2496-2B40-4DF3-9F4A-F1A2BFE10E1D}" destId="{47E0F6D1-27CF-4BF8-AEF2-51BF8DBD81C1}" srcOrd="2" destOrd="0" presId="urn:microsoft.com/office/officeart/2005/8/layout/hList7"/>
    <dgm:cxn modelId="{9DD5DE47-72C6-4F87-A4CC-EF4EF44BE8E2}" type="presParOf" srcId="{47E0F6D1-27CF-4BF8-AEF2-51BF8DBD81C1}" destId="{1A17D11C-3560-493C-8A70-560D84131C78}" srcOrd="0" destOrd="0" presId="urn:microsoft.com/office/officeart/2005/8/layout/hList7"/>
    <dgm:cxn modelId="{39F63FE6-C266-475D-ABC5-82EC7FC211DF}" type="presParOf" srcId="{47E0F6D1-27CF-4BF8-AEF2-51BF8DBD81C1}" destId="{E6E187F5-2324-4A75-BE49-5E43D9C0654C}" srcOrd="1" destOrd="0" presId="urn:microsoft.com/office/officeart/2005/8/layout/hList7"/>
    <dgm:cxn modelId="{6F0BFE9B-4EA6-4D48-9EFE-E53D5D3243EE}" type="presParOf" srcId="{47E0F6D1-27CF-4BF8-AEF2-51BF8DBD81C1}" destId="{0D176FF9-EC7B-48BE-977B-593613E226FE}" srcOrd="2" destOrd="0" presId="urn:microsoft.com/office/officeart/2005/8/layout/hList7"/>
    <dgm:cxn modelId="{9198AB79-BA3E-45FA-801E-9E7DD61A0BA3}" type="presParOf" srcId="{47E0F6D1-27CF-4BF8-AEF2-51BF8DBD81C1}" destId="{77AAD09A-D21B-497E-845E-BAAE87D58BBD}" srcOrd="3" destOrd="0" presId="urn:microsoft.com/office/officeart/2005/8/layout/hList7"/>
    <dgm:cxn modelId="{9E90D2FE-E9B6-4283-8C4C-8559D5D64ADF}" type="presParOf" srcId="{105A2496-2B40-4DF3-9F4A-F1A2BFE10E1D}" destId="{2EA3C5A8-9B4C-4CD0-84EF-D350DB3BAFD7}" srcOrd="3" destOrd="0" presId="urn:microsoft.com/office/officeart/2005/8/layout/hList7"/>
    <dgm:cxn modelId="{3C767649-A295-4E20-838F-1306754FB930}" type="presParOf" srcId="{105A2496-2B40-4DF3-9F4A-F1A2BFE10E1D}" destId="{94F61B17-CBDB-4E9E-81BD-BD1144E37C85}" srcOrd="4" destOrd="0" presId="urn:microsoft.com/office/officeart/2005/8/layout/hList7"/>
    <dgm:cxn modelId="{5FD62CD0-C821-4A07-902B-44D7D67FF2D3}" type="presParOf" srcId="{94F61B17-CBDB-4E9E-81BD-BD1144E37C85}" destId="{373C77D0-1E59-4B8D-8A34-5B7FFA86961C}" srcOrd="0" destOrd="0" presId="urn:microsoft.com/office/officeart/2005/8/layout/hList7"/>
    <dgm:cxn modelId="{3E3CE23D-1F01-471D-A453-7DA5EC472CD5}" type="presParOf" srcId="{94F61B17-CBDB-4E9E-81BD-BD1144E37C85}" destId="{9EDFDBD7-97E0-4A18-AD0E-1FBDD46FF26A}" srcOrd="1" destOrd="0" presId="urn:microsoft.com/office/officeart/2005/8/layout/hList7"/>
    <dgm:cxn modelId="{D0545F2C-F13D-4432-A828-74AAE1A03F4E}" type="presParOf" srcId="{94F61B17-CBDB-4E9E-81BD-BD1144E37C85}" destId="{3818FB19-7762-477B-9FF5-DE0F9EFB85E0}" srcOrd="2" destOrd="0" presId="urn:microsoft.com/office/officeart/2005/8/layout/hList7"/>
    <dgm:cxn modelId="{8AF849CF-1BAF-43FE-8267-831DE8C6671F}" type="presParOf" srcId="{94F61B17-CBDB-4E9E-81BD-BD1144E37C85}" destId="{85A2DDE5-643E-41A2-ABA3-DB9DAC5C0329}" srcOrd="3" destOrd="0" presId="urn:microsoft.com/office/officeart/2005/8/layout/hList7"/>
    <dgm:cxn modelId="{E4B2BB30-3DAC-41F8-99D3-A56DDD119517}" type="presParOf" srcId="{105A2496-2B40-4DF3-9F4A-F1A2BFE10E1D}" destId="{9BA87988-1C75-4AFA-8294-D7C515309A9E}" srcOrd="5" destOrd="0" presId="urn:microsoft.com/office/officeart/2005/8/layout/hList7"/>
    <dgm:cxn modelId="{79EF419A-0A35-429B-B6F7-7C53EFAB9464}" type="presParOf" srcId="{105A2496-2B40-4DF3-9F4A-F1A2BFE10E1D}" destId="{E9A9E559-BB2F-4331-BC71-94D1C25BAA4F}" srcOrd="6" destOrd="0" presId="urn:microsoft.com/office/officeart/2005/8/layout/hList7"/>
    <dgm:cxn modelId="{68E44040-C1AD-40A0-86F7-B646D385DD55}" type="presParOf" srcId="{E9A9E559-BB2F-4331-BC71-94D1C25BAA4F}" destId="{AB7D75D3-BFF2-4235-AF44-66ED1AC87106}" srcOrd="0" destOrd="0" presId="urn:microsoft.com/office/officeart/2005/8/layout/hList7"/>
    <dgm:cxn modelId="{F04A3645-5C1C-4BE3-9143-6E90BF5CE8C0}" type="presParOf" srcId="{E9A9E559-BB2F-4331-BC71-94D1C25BAA4F}" destId="{51818299-FC39-48C1-BA82-F1CD1FEE444A}" srcOrd="1" destOrd="0" presId="urn:microsoft.com/office/officeart/2005/8/layout/hList7"/>
    <dgm:cxn modelId="{29BD2EF6-A764-4A0F-87D8-85C9BF42DC6B}" type="presParOf" srcId="{E9A9E559-BB2F-4331-BC71-94D1C25BAA4F}" destId="{389B4E6A-8BDC-4132-9EF3-9292429A8581}" srcOrd="2" destOrd="0" presId="urn:microsoft.com/office/officeart/2005/8/layout/hList7"/>
    <dgm:cxn modelId="{17019703-BFE5-4137-994E-727FDCA7C0F6}" type="presParOf" srcId="{E9A9E559-BB2F-4331-BC71-94D1C25BAA4F}" destId="{76C557DC-82FE-4015-B133-8CDD03E0E415}" srcOrd="3" destOrd="0" presId="urn:microsoft.com/office/officeart/2005/8/layout/hList7"/>
    <dgm:cxn modelId="{BC721FD3-33BE-4F5A-9C76-CAEE8B666D42}" type="presParOf" srcId="{105A2496-2B40-4DF3-9F4A-F1A2BFE10E1D}" destId="{E40C1B86-8322-4F0D-ADD1-29282D961D12}" srcOrd="7" destOrd="0" presId="urn:microsoft.com/office/officeart/2005/8/layout/hList7"/>
    <dgm:cxn modelId="{70B5BA86-431C-44DF-99FC-C22DFF42B681}" type="presParOf" srcId="{105A2496-2B40-4DF3-9F4A-F1A2BFE10E1D}" destId="{C8122429-CE7F-4635-B634-298B5B016A45}" srcOrd="8" destOrd="0" presId="urn:microsoft.com/office/officeart/2005/8/layout/hList7"/>
    <dgm:cxn modelId="{9DFE78F0-AD61-41D5-AA9D-875469760659}" type="presParOf" srcId="{C8122429-CE7F-4635-B634-298B5B016A45}" destId="{05D4B7D4-EC38-495E-940F-7EEE1BAED2C2}" srcOrd="0" destOrd="0" presId="urn:microsoft.com/office/officeart/2005/8/layout/hList7"/>
    <dgm:cxn modelId="{93D11559-D72B-4123-9B4A-F20862505A46}" type="presParOf" srcId="{C8122429-CE7F-4635-B634-298B5B016A45}" destId="{8D9FF6AD-6A98-45FC-80FC-62BDA718494D}" srcOrd="1" destOrd="0" presId="urn:microsoft.com/office/officeart/2005/8/layout/hList7"/>
    <dgm:cxn modelId="{1CB85FAC-B973-404D-8B8E-F14EBC7F462C}" type="presParOf" srcId="{C8122429-CE7F-4635-B634-298B5B016A45}" destId="{1038C0DB-A282-4B73-B5E2-E3E705C11EAB}" srcOrd="2" destOrd="0" presId="urn:microsoft.com/office/officeart/2005/8/layout/hList7"/>
    <dgm:cxn modelId="{0D83E151-1CC1-48F1-AEE6-417609B2F585}" type="presParOf" srcId="{C8122429-CE7F-4635-B634-298B5B016A45}" destId="{A00AE925-1643-43A4-BEBB-2484B2A06286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0E13CA9-BB0A-4123-81D1-017BDB74EB39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EBFD4E3-EEED-486B-BD61-1057670D9A31}">
      <dgm:prSet phldrT="[Text]"/>
      <dgm:spPr/>
      <dgm:t>
        <a:bodyPr/>
        <a:lstStyle/>
        <a:p>
          <a:r>
            <a:rPr lang="en-US" dirty="0"/>
            <a:t>Inputs:</a:t>
          </a:r>
        </a:p>
      </dgm:t>
    </dgm:pt>
    <dgm:pt modelId="{F6BC304C-DB06-4BC8-A0A3-AEFFE7E723A8}" type="parTrans" cxnId="{B0FEF689-DFD0-451A-B72F-54939D829F87}">
      <dgm:prSet/>
      <dgm:spPr/>
      <dgm:t>
        <a:bodyPr/>
        <a:lstStyle/>
        <a:p>
          <a:endParaRPr lang="en-US"/>
        </a:p>
      </dgm:t>
    </dgm:pt>
    <dgm:pt modelId="{71BA39C5-3085-4D25-830F-800BEBF9D08D}" type="sibTrans" cxnId="{B0FEF689-DFD0-451A-B72F-54939D829F87}">
      <dgm:prSet/>
      <dgm:spPr/>
      <dgm:t>
        <a:bodyPr/>
        <a:lstStyle/>
        <a:p>
          <a:endParaRPr lang="en-US"/>
        </a:p>
      </dgm:t>
    </dgm:pt>
    <dgm:pt modelId="{C404686A-238D-4ED9-AAB1-3F12B8A4CC9C}">
      <dgm:prSet phldrT="[Text]"/>
      <dgm:spPr/>
      <dgm:t>
        <a:bodyPr/>
        <a:lstStyle/>
        <a:p>
          <a:r>
            <a:rPr lang="en-US" dirty="0"/>
            <a:t>Resources</a:t>
          </a:r>
        </a:p>
      </dgm:t>
    </dgm:pt>
    <dgm:pt modelId="{7E3D6B7F-0FDE-4B68-876A-811661572FDD}" type="parTrans" cxnId="{63CD1ED5-00B0-4C19-A963-D177E043E3BE}">
      <dgm:prSet/>
      <dgm:spPr/>
      <dgm:t>
        <a:bodyPr/>
        <a:lstStyle/>
        <a:p>
          <a:endParaRPr lang="en-US"/>
        </a:p>
      </dgm:t>
    </dgm:pt>
    <dgm:pt modelId="{C6A76DC6-3168-4835-9CC4-CA968EBE2014}" type="sibTrans" cxnId="{63CD1ED5-00B0-4C19-A963-D177E043E3BE}">
      <dgm:prSet/>
      <dgm:spPr/>
      <dgm:t>
        <a:bodyPr/>
        <a:lstStyle/>
        <a:p>
          <a:endParaRPr lang="en-US"/>
        </a:p>
      </dgm:t>
    </dgm:pt>
    <dgm:pt modelId="{13BE7B45-213E-493A-B77F-33956DFAB125}">
      <dgm:prSet phldrT="[Text]"/>
      <dgm:spPr/>
      <dgm:t>
        <a:bodyPr/>
        <a:lstStyle/>
        <a:p>
          <a:r>
            <a:rPr lang="en-US" dirty="0"/>
            <a:t>Outcomes:</a:t>
          </a:r>
        </a:p>
      </dgm:t>
    </dgm:pt>
    <dgm:pt modelId="{39F8FC52-D8CC-40CD-85F6-E247978F4738}" type="parTrans" cxnId="{CB62BEEF-DAD7-4100-82ED-359CCA3D1CFB}">
      <dgm:prSet/>
      <dgm:spPr/>
      <dgm:t>
        <a:bodyPr/>
        <a:lstStyle/>
        <a:p>
          <a:endParaRPr lang="en-US"/>
        </a:p>
      </dgm:t>
    </dgm:pt>
    <dgm:pt modelId="{F29715C9-8623-44DB-BA44-B5C373676D01}" type="sibTrans" cxnId="{CB62BEEF-DAD7-4100-82ED-359CCA3D1CFB}">
      <dgm:prSet/>
      <dgm:spPr/>
      <dgm:t>
        <a:bodyPr/>
        <a:lstStyle/>
        <a:p>
          <a:endParaRPr lang="en-US"/>
        </a:p>
      </dgm:t>
    </dgm:pt>
    <dgm:pt modelId="{4EC18034-E145-417D-B67A-B921EEE584D1}">
      <dgm:prSet phldrT="[Text]" custT="1"/>
      <dgm:spPr/>
      <dgm:t>
        <a:bodyPr/>
        <a:lstStyle/>
        <a:p>
          <a:r>
            <a:rPr lang="en-US" sz="4000" dirty="0"/>
            <a:t>?</a:t>
          </a:r>
        </a:p>
      </dgm:t>
    </dgm:pt>
    <dgm:pt modelId="{CEFA7A47-9AB7-445B-90EE-B0CF566810EC}" type="parTrans" cxnId="{C4E272E5-5260-449D-8487-A5FB1826B4E9}">
      <dgm:prSet/>
      <dgm:spPr/>
      <dgm:t>
        <a:bodyPr/>
        <a:lstStyle/>
        <a:p>
          <a:endParaRPr lang="en-US"/>
        </a:p>
      </dgm:t>
    </dgm:pt>
    <dgm:pt modelId="{DA150BBC-11B8-4A36-A396-822133F1B5C3}" type="sibTrans" cxnId="{C4E272E5-5260-449D-8487-A5FB1826B4E9}">
      <dgm:prSet/>
      <dgm:spPr/>
      <dgm:t>
        <a:bodyPr/>
        <a:lstStyle/>
        <a:p>
          <a:endParaRPr lang="en-US"/>
        </a:p>
      </dgm:t>
    </dgm:pt>
    <dgm:pt modelId="{8B88CEEC-2A54-4FF0-B1E6-8944ED759AE4}" type="pres">
      <dgm:prSet presAssocID="{80E13CA9-BB0A-4123-81D1-017BDB74EB39}" presName="matrix" presStyleCnt="0">
        <dgm:presLayoutVars>
          <dgm:chMax val="1"/>
          <dgm:dir/>
          <dgm:resizeHandles val="exact"/>
        </dgm:presLayoutVars>
      </dgm:prSet>
      <dgm:spPr/>
    </dgm:pt>
    <dgm:pt modelId="{071CD22E-AC4C-4023-8741-C5F576AA450F}" type="pres">
      <dgm:prSet presAssocID="{80E13CA9-BB0A-4123-81D1-017BDB74EB39}" presName="diamond" presStyleLbl="bgShp" presStyleIdx="0" presStyleCnt="1"/>
      <dgm:spPr/>
    </dgm:pt>
    <dgm:pt modelId="{0F8A2EA3-EC09-4E20-A658-849F7F6029B4}" type="pres">
      <dgm:prSet presAssocID="{80E13CA9-BB0A-4123-81D1-017BDB74EB39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2E3A7A2E-386E-4C10-BE51-8D338F9E3F83}" type="pres">
      <dgm:prSet presAssocID="{80E13CA9-BB0A-4123-81D1-017BDB74EB39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EC9C511F-E3E6-4C39-B548-1F5A055F9D55}" type="pres">
      <dgm:prSet presAssocID="{80E13CA9-BB0A-4123-81D1-017BDB74EB39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384B6315-3AE7-43CB-8505-CBE07CD43C19}" type="pres">
      <dgm:prSet presAssocID="{80E13CA9-BB0A-4123-81D1-017BDB74EB39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AB5B593A-774A-4F65-B4E0-B68738EF5ACC}" type="presOf" srcId="{FEBFD4E3-EEED-486B-BD61-1057670D9A31}" destId="{0F8A2EA3-EC09-4E20-A658-849F7F6029B4}" srcOrd="0" destOrd="0" presId="urn:microsoft.com/office/officeart/2005/8/layout/matrix3"/>
    <dgm:cxn modelId="{FEDA8F6E-9B07-4637-913B-ED10662CEC50}" type="presOf" srcId="{80E13CA9-BB0A-4123-81D1-017BDB74EB39}" destId="{8B88CEEC-2A54-4FF0-B1E6-8944ED759AE4}" srcOrd="0" destOrd="0" presId="urn:microsoft.com/office/officeart/2005/8/layout/matrix3"/>
    <dgm:cxn modelId="{4AB45673-49AA-4B7F-A6DE-1793E37A026A}" type="presOf" srcId="{C404686A-238D-4ED9-AAB1-3F12B8A4CC9C}" destId="{2E3A7A2E-386E-4C10-BE51-8D338F9E3F83}" srcOrd="0" destOrd="0" presId="urn:microsoft.com/office/officeart/2005/8/layout/matrix3"/>
    <dgm:cxn modelId="{B0FEF689-DFD0-451A-B72F-54939D829F87}" srcId="{80E13CA9-BB0A-4123-81D1-017BDB74EB39}" destId="{FEBFD4E3-EEED-486B-BD61-1057670D9A31}" srcOrd="0" destOrd="0" parTransId="{F6BC304C-DB06-4BC8-A0A3-AEFFE7E723A8}" sibTransId="{71BA39C5-3085-4D25-830F-800BEBF9D08D}"/>
    <dgm:cxn modelId="{070892CA-306A-4DAE-8FFC-C7F787F6E102}" type="presOf" srcId="{4EC18034-E145-417D-B67A-B921EEE584D1}" destId="{384B6315-3AE7-43CB-8505-CBE07CD43C19}" srcOrd="0" destOrd="0" presId="urn:microsoft.com/office/officeart/2005/8/layout/matrix3"/>
    <dgm:cxn modelId="{63CD1ED5-00B0-4C19-A963-D177E043E3BE}" srcId="{80E13CA9-BB0A-4123-81D1-017BDB74EB39}" destId="{C404686A-238D-4ED9-AAB1-3F12B8A4CC9C}" srcOrd="1" destOrd="0" parTransId="{7E3D6B7F-0FDE-4B68-876A-811661572FDD}" sibTransId="{C6A76DC6-3168-4835-9CC4-CA968EBE2014}"/>
    <dgm:cxn modelId="{C4E272E5-5260-449D-8487-A5FB1826B4E9}" srcId="{80E13CA9-BB0A-4123-81D1-017BDB74EB39}" destId="{4EC18034-E145-417D-B67A-B921EEE584D1}" srcOrd="3" destOrd="0" parTransId="{CEFA7A47-9AB7-445B-90EE-B0CF566810EC}" sibTransId="{DA150BBC-11B8-4A36-A396-822133F1B5C3}"/>
    <dgm:cxn modelId="{CB62BEEF-DAD7-4100-82ED-359CCA3D1CFB}" srcId="{80E13CA9-BB0A-4123-81D1-017BDB74EB39}" destId="{13BE7B45-213E-493A-B77F-33956DFAB125}" srcOrd="2" destOrd="0" parTransId="{39F8FC52-D8CC-40CD-85F6-E247978F4738}" sibTransId="{F29715C9-8623-44DB-BA44-B5C373676D01}"/>
    <dgm:cxn modelId="{2476BBF5-E674-4558-B317-A2C9326B47C1}" type="presOf" srcId="{13BE7B45-213E-493A-B77F-33956DFAB125}" destId="{EC9C511F-E3E6-4C39-B548-1F5A055F9D55}" srcOrd="0" destOrd="0" presId="urn:microsoft.com/office/officeart/2005/8/layout/matrix3"/>
    <dgm:cxn modelId="{DA7451F5-C115-4869-8E90-19BF858E9828}" type="presParOf" srcId="{8B88CEEC-2A54-4FF0-B1E6-8944ED759AE4}" destId="{071CD22E-AC4C-4023-8741-C5F576AA450F}" srcOrd="0" destOrd="0" presId="urn:microsoft.com/office/officeart/2005/8/layout/matrix3"/>
    <dgm:cxn modelId="{19291027-41AA-41CA-B448-8D5A917755AD}" type="presParOf" srcId="{8B88CEEC-2A54-4FF0-B1E6-8944ED759AE4}" destId="{0F8A2EA3-EC09-4E20-A658-849F7F6029B4}" srcOrd="1" destOrd="0" presId="urn:microsoft.com/office/officeart/2005/8/layout/matrix3"/>
    <dgm:cxn modelId="{25E64A0C-6503-418E-8321-8E2A8523E3FD}" type="presParOf" srcId="{8B88CEEC-2A54-4FF0-B1E6-8944ED759AE4}" destId="{2E3A7A2E-386E-4C10-BE51-8D338F9E3F83}" srcOrd="2" destOrd="0" presId="urn:microsoft.com/office/officeart/2005/8/layout/matrix3"/>
    <dgm:cxn modelId="{AEA9F3E4-5E08-4BF5-BCEA-42BA2C42051B}" type="presParOf" srcId="{8B88CEEC-2A54-4FF0-B1E6-8944ED759AE4}" destId="{EC9C511F-E3E6-4C39-B548-1F5A055F9D55}" srcOrd="3" destOrd="0" presId="urn:microsoft.com/office/officeart/2005/8/layout/matrix3"/>
    <dgm:cxn modelId="{1CDEECB1-7DEC-4883-88D2-EA48FF4E1BD1}" type="presParOf" srcId="{8B88CEEC-2A54-4FF0-B1E6-8944ED759AE4}" destId="{384B6315-3AE7-43CB-8505-CBE07CD43C19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D511A75-6300-46A3-8590-D1490E8456B5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2BC3B363-910B-41DF-9B72-201B4BB6265C}">
      <dgm:prSet phldrT="[Text]"/>
      <dgm:spPr/>
      <dgm:t>
        <a:bodyPr/>
        <a:lstStyle/>
        <a:p>
          <a:r>
            <a:rPr lang="en-US" dirty="0"/>
            <a:t>Specially Designed Instruction</a:t>
          </a:r>
        </a:p>
      </dgm:t>
    </dgm:pt>
    <dgm:pt modelId="{C021433D-3888-4B83-B2E5-9C03FE9CF63F}" type="parTrans" cxnId="{237A7EC9-D171-47D2-9A95-A238BB122A8B}">
      <dgm:prSet/>
      <dgm:spPr/>
      <dgm:t>
        <a:bodyPr/>
        <a:lstStyle/>
        <a:p>
          <a:endParaRPr lang="en-US"/>
        </a:p>
      </dgm:t>
    </dgm:pt>
    <dgm:pt modelId="{18D7EAD8-4555-437D-877A-A9C116660230}" type="sibTrans" cxnId="{237A7EC9-D171-47D2-9A95-A238BB122A8B}">
      <dgm:prSet/>
      <dgm:spPr/>
      <dgm:t>
        <a:bodyPr/>
        <a:lstStyle/>
        <a:p>
          <a:endParaRPr lang="en-US"/>
        </a:p>
      </dgm:t>
    </dgm:pt>
    <dgm:pt modelId="{AA91F464-1E69-4D1B-B014-3C4C76416365}">
      <dgm:prSet phldrT="[Text]"/>
      <dgm:spPr/>
      <dgm:t>
        <a:bodyPr/>
        <a:lstStyle/>
        <a:p>
          <a:r>
            <a:rPr lang="en-US" dirty="0"/>
            <a:t>School to Post-School Planning and Services</a:t>
          </a:r>
        </a:p>
      </dgm:t>
    </dgm:pt>
    <dgm:pt modelId="{FEA0F66D-689A-4305-A01A-CD51D10CDFA4}" type="parTrans" cxnId="{8FFE22EB-43AC-41D9-BA18-F6F2BE1C7566}">
      <dgm:prSet/>
      <dgm:spPr/>
      <dgm:t>
        <a:bodyPr/>
        <a:lstStyle/>
        <a:p>
          <a:endParaRPr lang="en-US"/>
        </a:p>
      </dgm:t>
    </dgm:pt>
    <dgm:pt modelId="{D175B57E-262F-4507-8112-C7FBE104322E}" type="sibTrans" cxnId="{8FFE22EB-43AC-41D9-BA18-F6F2BE1C7566}">
      <dgm:prSet/>
      <dgm:spPr/>
      <dgm:t>
        <a:bodyPr/>
        <a:lstStyle/>
        <a:p>
          <a:endParaRPr lang="en-US"/>
        </a:p>
      </dgm:t>
    </dgm:pt>
    <dgm:pt modelId="{2E1063E5-94D9-4053-952C-305BFCF3F9F4}">
      <dgm:prSet phldrT="[Text]"/>
      <dgm:spPr/>
      <dgm:t>
        <a:bodyPr/>
        <a:lstStyle/>
        <a:p>
          <a:r>
            <a:rPr lang="en-US" dirty="0"/>
            <a:t>EB Instruction in Rigorous Grade-Level Standards</a:t>
          </a:r>
        </a:p>
      </dgm:t>
    </dgm:pt>
    <dgm:pt modelId="{831EE2A3-15E1-4583-9906-3A63B7F7D17E}" type="parTrans" cxnId="{F009C2FF-AD4E-46D8-9AB9-6DA1B6C537D5}">
      <dgm:prSet/>
      <dgm:spPr/>
      <dgm:t>
        <a:bodyPr/>
        <a:lstStyle/>
        <a:p>
          <a:endParaRPr lang="en-US"/>
        </a:p>
      </dgm:t>
    </dgm:pt>
    <dgm:pt modelId="{70599260-221B-4504-8DF7-D10797A3D06D}" type="sibTrans" cxnId="{F009C2FF-AD4E-46D8-9AB9-6DA1B6C537D5}">
      <dgm:prSet/>
      <dgm:spPr/>
      <dgm:t>
        <a:bodyPr/>
        <a:lstStyle/>
        <a:p>
          <a:endParaRPr lang="en-US"/>
        </a:p>
      </dgm:t>
    </dgm:pt>
    <dgm:pt modelId="{AEF28B57-5EBA-41B3-884C-D5BBE417E7D4}" type="pres">
      <dgm:prSet presAssocID="{ED511A75-6300-46A3-8590-D1490E8456B5}" presName="compositeShape" presStyleCnt="0">
        <dgm:presLayoutVars>
          <dgm:chMax val="7"/>
          <dgm:dir/>
          <dgm:resizeHandles val="exact"/>
        </dgm:presLayoutVars>
      </dgm:prSet>
      <dgm:spPr/>
    </dgm:pt>
    <dgm:pt modelId="{169BBBF7-3BE6-438B-87A1-6C2127D90889}" type="pres">
      <dgm:prSet presAssocID="{ED511A75-6300-46A3-8590-D1490E8456B5}" presName="wedge1" presStyleLbl="node1" presStyleIdx="0" presStyleCnt="3"/>
      <dgm:spPr/>
    </dgm:pt>
    <dgm:pt modelId="{0891BE70-7780-42A5-8A05-2F0649F214A6}" type="pres">
      <dgm:prSet presAssocID="{ED511A75-6300-46A3-8590-D1490E8456B5}" presName="dummy1a" presStyleCnt="0"/>
      <dgm:spPr/>
    </dgm:pt>
    <dgm:pt modelId="{69E55378-C4E0-4E67-89AE-BF5B60A143C4}" type="pres">
      <dgm:prSet presAssocID="{ED511A75-6300-46A3-8590-D1490E8456B5}" presName="dummy1b" presStyleCnt="0"/>
      <dgm:spPr/>
    </dgm:pt>
    <dgm:pt modelId="{06A87E98-892E-43C8-A347-BC46A4E0E64F}" type="pres">
      <dgm:prSet presAssocID="{ED511A75-6300-46A3-8590-D1490E8456B5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48E6963B-C95B-428C-8193-59B7CE875EC3}" type="pres">
      <dgm:prSet presAssocID="{ED511A75-6300-46A3-8590-D1490E8456B5}" presName="wedge2" presStyleLbl="node1" presStyleIdx="1" presStyleCnt="3"/>
      <dgm:spPr/>
    </dgm:pt>
    <dgm:pt modelId="{FEE4CAB5-1793-4670-85E7-E841FB7AEB23}" type="pres">
      <dgm:prSet presAssocID="{ED511A75-6300-46A3-8590-D1490E8456B5}" presName="dummy2a" presStyleCnt="0"/>
      <dgm:spPr/>
    </dgm:pt>
    <dgm:pt modelId="{DDA88E5D-1AB6-4D24-B210-3AFFD33EE189}" type="pres">
      <dgm:prSet presAssocID="{ED511A75-6300-46A3-8590-D1490E8456B5}" presName="dummy2b" presStyleCnt="0"/>
      <dgm:spPr/>
    </dgm:pt>
    <dgm:pt modelId="{D782AC7E-6D14-4844-AC11-3A20ADFA487A}" type="pres">
      <dgm:prSet presAssocID="{ED511A75-6300-46A3-8590-D1490E8456B5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7FBCD7A9-2DAB-4157-8F62-4E80BCE31FF2}" type="pres">
      <dgm:prSet presAssocID="{ED511A75-6300-46A3-8590-D1490E8456B5}" presName="wedge3" presStyleLbl="node1" presStyleIdx="2" presStyleCnt="3"/>
      <dgm:spPr/>
    </dgm:pt>
    <dgm:pt modelId="{A4169666-4551-4121-BBCF-1786F4A8DA02}" type="pres">
      <dgm:prSet presAssocID="{ED511A75-6300-46A3-8590-D1490E8456B5}" presName="dummy3a" presStyleCnt="0"/>
      <dgm:spPr/>
    </dgm:pt>
    <dgm:pt modelId="{7973036D-BDDA-4FC2-AD87-458DCC6A6367}" type="pres">
      <dgm:prSet presAssocID="{ED511A75-6300-46A3-8590-D1490E8456B5}" presName="dummy3b" presStyleCnt="0"/>
      <dgm:spPr/>
    </dgm:pt>
    <dgm:pt modelId="{7FB5135D-6A75-4D80-A120-8592B07A5147}" type="pres">
      <dgm:prSet presAssocID="{ED511A75-6300-46A3-8590-D1490E8456B5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1BC4DF46-D52F-4FB4-9841-5A84B52AFD09}" type="pres">
      <dgm:prSet presAssocID="{18D7EAD8-4555-437D-877A-A9C116660230}" presName="arrowWedge1" presStyleLbl="fgSibTrans2D1" presStyleIdx="0" presStyleCnt="3"/>
      <dgm:spPr/>
    </dgm:pt>
    <dgm:pt modelId="{E185ECFD-AE2B-4283-826C-B256092EFC01}" type="pres">
      <dgm:prSet presAssocID="{D175B57E-262F-4507-8112-C7FBE104322E}" presName="arrowWedge2" presStyleLbl="fgSibTrans2D1" presStyleIdx="1" presStyleCnt="3"/>
      <dgm:spPr/>
    </dgm:pt>
    <dgm:pt modelId="{E2ED766E-0CEB-435B-B316-B6B0AC4E603B}" type="pres">
      <dgm:prSet presAssocID="{70599260-221B-4504-8DF7-D10797A3D06D}" presName="arrowWedge3" presStyleLbl="fgSibTrans2D1" presStyleIdx="2" presStyleCnt="3"/>
      <dgm:spPr/>
    </dgm:pt>
  </dgm:ptLst>
  <dgm:cxnLst>
    <dgm:cxn modelId="{2324C81A-A08C-4637-88E7-4F66B1700913}" type="presOf" srcId="{2BC3B363-910B-41DF-9B72-201B4BB6265C}" destId="{169BBBF7-3BE6-438B-87A1-6C2127D90889}" srcOrd="0" destOrd="0" presId="urn:microsoft.com/office/officeart/2005/8/layout/cycle8"/>
    <dgm:cxn modelId="{393D9530-86B9-44FD-8252-D1D983100C3B}" type="presOf" srcId="{2E1063E5-94D9-4053-952C-305BFCF3F9F4}" destId="{7FBCD7A9-2DAB-4157-8F62-4E80BCE31FF2}" srcOrd="0" destOrd="0" presId="urn:microsoft.com/office/officeart/2005/8/layout/cycle8"/>
    <dgm:cxn modelId="{EFE2B175-0DB9-42C6-9D2B-7722F04D951E}" type="presOf" srcId="{ED511A75-6300-46A3-8590-D1490E8456B5}" destId="{AEF28B57-5EBA-41B3-884C-D5BBE417E7D4}" srcOrd="0" destOrd="0" presId="urn:microsoft.com/office/officeart/2005/8/layout/cycle8"/>
    <dgm:cxn modelId="{FEEB337B-8179-4DE4-BE57-AE972B6D9670}" type="presOf" srcId="{AA91F464-1E69-4D1B-B014-3C4C76416365}" destId="{48E6963B-C95B-428C-8193-59B7CE875EC3}" srcOrd="0" destOrd="0" presId="urn:microsoft.com/office/officeart/2005/8/layout/cycle8"/>
    <dgm:cxn modelId="{9E82E883-FD2E-472B-BA3D-78663E387F80}" type="presOf" srcId="{2E1063E5-94D9-4053-952C-305BFCF3F9F4}" destId="{7FB5135D-6A75-4D80-A120-8592B07A5147}" srcOrd="1" destOrd="0" presId="urn:microsoft.com/office/officeart/2005/8/layout/cycle8"/>
    <dgm:cxn modelId="{9ABBBDAB-8E7E-458E-BDBE-89BAB4F51125}" type="presOf" srcId="{2BC3B363-910B-41DF-9B72-201B4BB6265C}" destId="{06A87E98-892E-43C8-A347-BC46A4E0E64F}" srcOrd="1" destOrd="0" presId="urn:microsoft.com/office/officeart/2005/8/layout/cycle8"/>
    <dgm:cxn modelId="{237A7EC9-D171-47D2-9A95-A238BB122A8B}" srcId="{ED511A75-6300-46A3-8590-D1490E8456B5}" destId="{2BC3B363-910B-41DF-9B72-201B4BB6265C}" srcOrd="0" destOrd="0" parTransId="{C021433D-3888-4B83-B2E5-9C03FE9CF63F}" sibTransId="{18D7EAD8-4555-437D-877A-A9C116660230}"/>
    <dgm:cxn modelId="{5A5121CD-97F8-4AA1-930B-26DF7F3DD06C}" type="presOf" srcId="{AA91F464-1E69-4D1B-B014-3C4C76416365}" destId="{D782AC7E-6D14-4844-AC11-3A20ADFA487A}" srcOrd="1" destOrd="0" presId="urn:microsoft.com/office/officeart/2005/8/layout/cycle8"/>
    <dgm:cxn modelId="{8FFE22EB-43AC-41D9-BA18-F6F2BE1C7566}" srcId="{ED511A75-6300-46A3-8590-D1490E8456B5}" destId="{AA91F464-1E69-4D1B-B014-3C4C76416365}" srcOrd="1" destOrd="0" parTransId="{FEA0F66D-689A-4305-A01A-CD51D10CDFA4}" sibTransId="{D175B57E-262F-4507-8112-C7FBE104322E}"/>
    <dgm:cxn modelId="{F009C2FF-AD4E-46D8-9AB9-6DA1B6C537D5}" srcId="{ED511A75-6300-46A3-8590-D1490E8456B5}" destId="{2E1063E5-94D9-4053-952C-305BFCF3F9F4}" srcOrd="2" destOrd="0" parTransId="{831EE2A3-15E1-4583-9906-3A63B7F7D17E}" sibTransId="{70599260-221B-4504-8DF7-D10797A3D06D}"/>
    <dgm:cxn modelId="{AC4FF55B-9420-400D-884A-6041EEDF1175}" type="presParOf" srcId="{AEF28B57-5EBA-41B3-884C-D5BBE417E7D4}" destId="{169BBBF7-3BE6-438B-87A1-6C2127D90889}" srcOrd="0" destOrd="0" presId="urn:microsoft.com/office/officeart/2005/8/layout/cycle8"/>
    <dgm:cxn modelId="{5F82BE46-1CA6-4432-81BA-C685FCC48DC2}" type="presParOf" srcId="{AEF28B57-5EBA-41B3-884C-D5BBE417E7D4}" destId="{0891BE70-7780-42A5-8A05-2F0649F214A6}" srcOrd="1" destOrd="0" presId="urn:microsoft.com/office/officeart/2005/8/layout/cycle8"/>
    <dgm:cxn modelId="{AD01E0E5-8995-484C-8F42-C36CA792EBF6}" type="presParOf" srcId="{AEF28B57-5EBA-41B3-884C-D5BBE417E7D4}" destId="{69E55378-C4E0-4E67-89AE-BF5B60A143C4}" srcOrd="2" destOrd="0" presId="urn:microsoft.com/office/officeart/2005/8/layout/cycle8"/>
    <dgm:cxn modelId="{3B861A13-A6F2-49C8-869E-E49DB5BE7685}" type="presParOf" srcId="{AEF28B57-5EBA-41B3-884C-D5BBE417E7D4}" destId="{06A87E98-892E-43C8-A347-BC46A4E0E64F}" srcOrd="3" destOrd="0" presId="urn:microsoft.com/office/officeart/2005/8/layout/cycle8"/>
    <dgm:cxn modelId="{BC1A5BFF-3421-4390-B374-7800B4664014}" type="presParOf" srcId="{AEF28B57-5EBA-41B3-884C-D5BBE417E7D4}" destId="{48E6963B-C95B-428C-8193-59B7CE875EC3}" srcOrd="4" destOrd="0" presId="urn:microsoft.com/office/officeart/2005/8/layout/cycle8"/>
    <dgm:cxn modelId="{14B3E6B4-373C-42A2-B1AC-BEC1FA7DAEE0}" type="presParOf" srcId="{AEF28B57-5EBA-41B3-884C-D5BBE417E7D4}" destId="{FEE4CAB5-1793-4670-85E7-E841FB7AEB23}" srcOrd="5" destOrd="0" presId="urn:microsoft.com/office/officeart/2005/8/layout/cycle8"/>
    <dgm:cxn modelId="{D4E26210-9995-46C6-B062-9EF31116995A}" type="presParOf" srcId="{AEF28B57-5EBA-41B3-884C-D5BBE417E7D4}" destId="{DDA88E5D-1AB6-4D24-B210-3AFFD33EE189}" srcOrd="6" destOrd="0" presId="urn:microsoft.com/office/officeart/2005/8/layout/cycle8"/>
    <dgm:cxn modelId="{8622D6F9-30A3-484A-BC1E-0E49078C5BA4}" type="presParOf" srcId="{AEF28B57-5EBA-41B3-884C-D5BBE417E7D4}" destId="{D782AC7E-6D14-4844-AC11-3A20ADFA487A}" srcOrd="7" destOrd="0" presId="urn:microsoft.com/office/officeart/2005/8/layout/cycle8"/>
    <dgm:cxn modelId="{75C837EC-5822-4112-8447-9BC751E862B2}" type="presParOf" srcId="{AEF28B57-5EBA-41B3-884C-D5BBE417E7D4}" destId="{7FBCD7A9-2DAB-4157-8F62-4E80BCE31FF2}" srcOrd="8" destOrd="0" presId="urn:microsoft.com/office/officeart/2005/8/layout/cycle8"/>
    <dgm:cxn modelId="{3D052A62-D00B-4609-92D7-9E3DB07A6CC0}" type="presParOf" srcId="{AEF28B57-5EBA-41B3-884C-D5BBE417E7D4}" destId="{A4169666-4551-4121-BBCF-1786F4A8DA02}" srcOrd="9" destOrd="0" presId="urn:microsoft.com/office/officeart/2005/8/layout/cycle8"/>
    <dgm:cxn modelId="{73A24B34-B34E-45F3-B8FB-B55311187C7A}" type="presParOf" srcId="{AEF28B57-5EBA-41B3-884C-D5BBE417E7D4}" destId="{7973036D-BDDA-4FC2-AD87-458DCC6A6367}" srcOrd="10" destOrd="0" presId="urn:microsoft.com/office/officeart/2005/8/layout/cycle8"/>
    <dgm:cxn modelId="{97326562-5C41-45C6-AE65-623D5927935E}" type="presParOf" srcId="{AEF28B57-5EBA-41B3-884C-D5BBE417E7D4}" destId="{7FB5135D-6A75-4D80-A120-8592B07A5147}" srcOrd="11" destOrd="0" presId="urn:microsoft.com/office/officeart/2005/8/layout/cycle8"/>
    <dgm:cxn modelId="{30ECF4CD-E926-4D80-AD85-70579E1AB358}" type="presParOf" srcId="{AEF28B57-5EBA-41B3-884C-D5BBE417E7D4}" destId="{1BC4DF46-D52F-4FB4-9841-5A84B52AFD09}" srcOrd="12" destOrd="0" presId="urn:microsoft.com/office/officeart/2005/8/layout/cycle8"/>
    <dgm:cxn modelId="{3192751A-C128-4543-8D01-82963F01619C}" type="presParOf" srcId="{AEF28B57-5EBA-41B3-884C-D5BBE417E7D4}" destId="{E185ECFD-AE2B-4283-826C-B256092EFC01}" srcOrd="13" destOrd="0" presId="urn:microsoft.com/office/officeart/2005/8/layout/cycle8"/>
    <dgm:cxn modelId="{3758127F-9F47-4172-A96A-977B1DAF607D}" type="presParOf" srcId="{AEF28B57-5EBA-41B3-884C-D5BBE417E7D4}" destId="{E2ED766E-0CEB-435B-B316-B6B0AC4E603B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DB6859D-D672-4EE0-9C0B-AF47698BDD88}" type="doc">
      <dgm:prSet loTypeId="urn:microsoft.com/office/officeart/2005/8/layout/radial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67DC613-3F21-43FF-9220-807A3F634F9E}">
      <dgm:prSet phldrT="[Text]"/>
      <dgm:spPr/>
      <dgm:t>
        <a:bodyPr/>
        <a:lstStyle/>
        <a:p>
          <a:r>
            <a:rPr lang="en-US" dirty="0"/>
            <a:t>Student Learning</a:t>
          </a:r>
        </a:p>
      </dgm:t>
    </dgm:pt>
    <dgm:pt modelId="{DF5965C2-120B-4390-ACC6-A59E0448F948}" type="parTrans" cxnId="{B8F66958-49DB-4A1E-9525-C2D76A729C22}">
      <dgm:prSet/>
      <dgm:spPr/>
      <dgm:t>
        <a:bodyPr/>
        <a:lstStyle/>
        <a:p>
          <a:endParaRPr lang="en-US"/>
        </a:p>
      </dgm:t>
    </dgm:pt>
    <dgm:pt modelId="{DC550398-7EBA-4C23-B878-2C43D1753814}" type="sibTrans" cxnId="{B8F66958-49DB-4A1E-9525-C2D76A729C22}">
      <dgm:prSet/>
      <dgm:spPr/>
      <dgm:t>
        <a:bodyPr/>
        <a:lstStyle/>
        <a:p>
          <a:endParaRPr lang="en-US"/>
        </a:p>
      </dgm:t>
    </dgm:pt>
    <dgm:pt modelId="{0A321E72-F84D-49D8-BE7C-907D9D8CE285}">
      <dgm:prSet phldrT="[Text]"/>
      <dgm:spPr/>
      <dgm:t>
        <a:bodyPr/>
        <a:lstStyle/>
        <a:p>
          <a:r>
            <a:rPr lang="en-US" dirty="0"/>
            <a:t>Federal Govt Leadership</a:t>
          </a:r>
        </a:p>
      </dgm:t>
    </dgm:pt>
    <dgm:pt modelId="{96CE8452-DFC6-450C-9988-66155595B970}" type="parTrans" cxnId="{141C33FC-970F-498C-B6D7-A7667FF9A5A8}">
      <dgm:prSet/>
      <dgm:spPr/>
      <dgm:t>
        <a:bodyPr/>
        <a:lstStyle/>
        <a:p>
          <a:endParaRPr lang="en-US"/>
        </a:p>
      </dgm:t>
    </dgm:pt>
    <dgm:pt modelId="{002C0665-C878-4F3D-ADA2-BCF31C7B93E5}" type="sibTrans" cxnId="{141C33FC-970F-498C-B6D7-A7667FF9A5A8}">
      <dgm:prSet/>
      <dgm:spPr/>
      <dgm:t>
        <a:bodyPr/>
        <a:lstStyle/>
        <a:p>
          <a:endParaRPr lang="en-US"/>
        </a:p>
      </dgm:t>
    </dgm:pt>
    <dgm:pt modelId="{9025CD9B-4255-4515-8297-38D6C6A3969C}">
      <dgm:prSet phldrT="[Text]"/>
      <dgm:spPr/>
      <dgm:t>
        <a:bodyPr/>
        <a:lstStyle/>
        <a:p>
          <a:r>
            <a:rPr lang="en-US" dirty="0"/>
            <a:t>SEA Leadership</a:t>
          </a:r>
        </a:p>
      </dgm:t>
    </dgm:pt>
    <dgm:pt modelId="{4CAF5238-6B1E-4ABD-BA1C-479233FE3FB1}" type="parTrans" cxnId="{B57BC0A5-955B-4293-A14E-74B93AF0A7B6}">
      <dgm:prSet/>
      <dgm:spPr/>
      <dgm:t>
        <a:bodyPr/>
        <a:lstStyle/>
        <a:p>
          <a:endParaRPr lang="en-US"/>
        </a:p>
      </dgm:t>
    </dgm:pt>
    <dgm:pt modelId="{D92D1491-2CBE-4978-9F85-D097C43AABB9}" type="sibTrans" cxnId="{B57BC0A5-955B-4293-A14E-74B93AF0A7B6}">
      <dgm:prSet/>
      <dgm:spPr/>
      <dgm:t>
        <a:bodyPr/>
        <a:lstStyle/>
        <a:p>
          <a:endParaRPr lang="en-US"/>
        </a:p>
      </dgm:t>
    </dgm:pt>
    <dgm:pt modelId="{71120959-8CAD-4ED7-9F6E-C001AF056544}">
      <dgm:prSet phldrT="[Text]"/>
      <dgm:spPr/>
      <dgm:t>
        <a:bodyPr/>
        <a:lstStyle/>
        <a:p>
          <a:r>
            <a:rPr lang="en-US" dirty="0"/>
            <a:t>LEA Leadership</a:t>
          </a:r>
        </a:p>
      </dgm:t>
    </dgm:pt>
    <dgm:pt modelId="{F6CBCDFE-A32E-430B-AC5D-70B16464DA39}" type="parTrans" cxnId="{F3D473A7-A9EA-4750-B212-9EAAF2A2088A}">
      <dgm:prSet/>
      <dgm:spPr/>
      <dgm:t>
        <a:bodyPr/>
        <a:lstStyle/>
        <a:p>
          <a:endParaRPr lang="en-US"/>
        </a:p>
      </dgm:t>
    </dgm:pt>
    <dgm:pt modelId="{CD887967-9724-4339-AC1E-3EEA278323D6}" type="sibTrans" cxnId="{F3D473A7-A9EA-4750-B212-9EAAF2A2088A}">
      <dgm:prSet/>
      <dgm:spPr/>
      <dgm:t>
        <a:bodyPr/>
        <a:lstStyle/>
        <a:p>
          <a:endParaRPr lang="en-US"/>
        </a:p>
      </dgm:t>
    </dgm:pt>
    <dgm:pt modelId="{7D134C53-8CB8-45F4-9E61-7B159A21311C}">
      <dgm:prSet phldrT="[Text]"/>
      <dgm:spPr/>
      <dgm:t>
        <a:bodyPr/>
        <a:lstStyle/>
        <a:p>
          <a:r>
            <a:rPr lang="en-US" dirty="0"/>
            <a:t>School Leadership</a:t>
          </a:r>
        </a:p>
      </dgm:t>
    </dgm:pt>
    <dgm:pt modelId="{F79247E6-EC51-481D-BACA-76C3885CB49E}" type="parTrans" cxnId="{2A512AE8-2A67-4636-948B-E1FFBE6D1470}">
      <dgm:prSet/>
      <dgm:spPr/>
      <dgm:t>
        <a:bodyPr/>
        <a:lstStyle/>
        <a:p>
          <a:endParaRPr lang="en-US"/>
        </a:p>
      </dgm:t>
    </dgm:pt>
    <dgm:pt modelId="{3069CEAC-8BE2-46C3-B4C3-E945228DE69F}" type="sibTrans" cxnId="{2A512AE8-2A67-4636-948B-E1FFBE6D1470}">
      <dgm:prSet/>
      <dgm:spPr/>
      <dgm:t>
        <a:bodyPr/>
        <a:lstStyle/>
        <a:p>
          <a:endParaRPr lang="en-US"/>
        </a:p>
      </dgm:t>
    </dgm:pt>
    <dgm:pt modelId="{FFEB6B76-7050-4667-9F39-2BCA7BC7D058}">
      <dgm:prSet phldrT="[Text]"/>
      <dgm:spPr/>
      <dgm:t>
        <a:bodyPr/>
        <a:lstStyle/>
        <a:p>
          <a:r>
            <a:rPr lang="en-US" dirty="0"/>
            <a:t>Teacher</a:t>
          </a:r>
        </a:p>
      </dgm:t>
    </dgm:pt>
    <dgm:pt modelId="{64FA0F74-BBF0-4C97-9CEB-9A58A159C621}" type="parTrans" cxnId="{ED8F33BA-4166-493C-A8B9-EAB3FC2BE76A}">
      <dgm:prSet/>
      <dgm:spPr/>
      <dgm:t>
        <a:bodyPr/>
        <a:lstStyle/>
        <a:p>
          <a:endParaRPr lang="en-US"/>
        </a:p>
      </dgm:t>
    </dgm:pt>
    <dgm:pt modelId="{2C5E391D-0CA9-492A-A524-8982FE54286A}" type="sibTrans" cxnId="{ED8F33BA-4166-493C-A8B9-EAB3FC2BE76A}">
      <dgm:prSet/>
      <dgm:spPr/>
      <dgm:t>
        <a:bodyPr/>
        <a:lstStyle/>
        <a:p>
          <a:endParaRPr lang="en-US"/>
        </a:p>
      </dgm:t>
    </dgm:pt>
    <dgm:pt modelId="{05B0739B-C5D9-4718-8D0D-75667AA40E53}" type="pres">
      <dgm:prSet presAssocID="{BDB6859D-D672-4EE0-9C0B-AF47698BDD88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0E66AC8F-AAAD-4C60-B033-118FFDCBDA02}" type="pres">
      <dgm:prSet presAssocID="{A67DC613-3F21-43FF-9220-807A3F634F9E}" presName="centerShape" presStyleLbl="node0" presStyleIdx="0" presStyleCnt="1" custLinFactNeighborY="-258"/>
      <dgm:spPr/>
    </dgm:pt>
    <dgm:pt modelId="{70D31DFA-CBE5-4400-A15E-286E32EA279D}" type="pres">
      <dgm:prSet presAssocID="{0A321E72-F84D-49D8-BE7C-907D9D8CE285}" presName="node" presStyleLbl="node1" presStyleIdx="0" presStyleCnt="5" custRadScaleRad="100516">
        <dgm:presLayoutVars>
          <dgm:bulletEnabled val="1"/>
        </dgm:presLayoutVars>
      </dgm:prSet>
      <dgm:spPr/>
    </dgm:pt>
    <dgm:pt modelId="{85E6E6D9-071B-446E-B0A2-06752A242614}" type="pres">
      <dgm:prSet presAssocID="{0A321E72-F84D-49D8-BE7C-907D9D8CE285}" presName="dummy" presStyleCnt="0"/>
      <dgm:spPr/>
    </dgm:pt>
    <dgm:pt modelId="{907558A9-FD9F-4F5E-8B2D-B211C1621884}" type="pres">
      <dgm:prSet presAssocID="{002C0665-C878-4F3D-ADA2-BCF31C7B93E5}" presName="sibTrans" presStyleLbl="sibTrans2D1" presStyleIdx="0" presStyleCnt="5"/>
      <dgm:spPr/>
    </dgm:pt>
    <dgm:pt modelId="{76C9A52B-BDE3-4744-9ED1-34AA38EBE60B}" type="pres">
      <dgm:prSet presAssocID="{9025CD9B-4255-4515-8297-38D6C6A3969C}" presName="node" presStyleLbl="node1" presStyleIdx="1" presStyleCnt="5" custRadScaleRad="100161" custRadScaleInc="-1171">
        <dgm:presLayoutVars>
          <dgm:bulletEnabled val="1"/>
        </dgm:presLayoutVars>
      </dgm:prSet>
      <dgm:spPr/>
    </dgm:pt>
    <dgm:pt modelId="{A71BB387-A1B2-4AC1-B1DA-DC54A2FCA05D}" type="pres">
      <dgm:prSet presAssocID="{9025CD9B-4255-4515-8297-38D6C6A3969C}" presName="dummy" presStyleCnt="0"/>
      <dgm:spPr/>
    </dgm:pt>
    <dgm:pt modelId="{3421D046-2C43-4245-BAFC-FD145499EF23}" type="pres">
      <dgm:prSet presAssocID="{D92D1491-2CBE-4978-9F85-D097C43AABB9}" presName="sibTrans" presStyleLbl="sibTrans2D1" presStyleIdx="1" presStyleCnt="5"/>
      <dgm:spPr/>
    </dgm:pt>
    <dgm:pt modelId="{242A1AC4-C34E-4654-9E9F-DD5E8D3F5E00}" type="pres">
      <dgm:prSet presAssocID="{71120959-8CAD-4ED7-9F6E-C001AF056544}" presName="node" presStyleLbl="node1" presStyleIdx="2" presStyleCnt="5" custRadScaleRad="99583" custRadScaleInc="-728">
        <dgm:presLayoutVars>
          <dgm:bulletEnabled val="1"/>
        </dgm:presLayoutVars>
      </dgm:prSet>
      <dgm:spPr/>
    </dgm:pt>
    <dgm:pt modelId="{9E2C1310-039C-4592-A051-CD4037465CE2}" type="pres">
      <dgm:prSet presAssocID="{71120959-8CAD-4ED7-9F6E-C001AF056544}" presName="dummy" presStyleCnt="0"/>
      <dgm:spPr/>
    </dgm:pt>
    <dgm:pt modelId="{4B4029F6-CACC-4525-AF23-77ECE86560F8}" type="pres">
      <dgm:prSet presAssocID="{CD887967-9724-4339-AC1E-3EEA278323D6}" presName="sibTrans" presStyleLbl="sibTrans2D1" presStyleIdx="2" presStyleCnt="5"/>
      <dgm:spPr/>
    </dgm:pt>
    <dgm:pt modelId="{8B01F7D6-B912-424C-9918-9DD6678B8B87}" type="pres">
      <dgm:prSet presAssocID="{7D134C53-8CB8-45F4-9E61-7B159A21311C}" presName="node" presStyleLbl="node1" presStyleIdx="3" presStyleCnt="5" custRadScaleRad="99583" custRadScaleInc="728">
        <dgm:presLayoutVars>
          <dgm:bulletEnabled val="1"/>
        </dgm:presLayoutVars>
      </dgm:prSet>
      <dgm:spPr/>
    </dgm:pt>
    <dgm:pt modelId="{BD13785A-A58B-4BCB-8290-6F25704FDF43}" type="pres">
      <dgm:prSet presAssocID="{7D134C53-8CB8-45F4-9E61-7B159A21311C}" presName="dummy" presStyleCnt="0"/>
      <dgm:spPr/>
    </dgm:pt>
    <dgm:pt modelId="{5EBDD3BD-D9E6-44DF-8516-9FE7F336D2DF}" type="pres">
      <dgm:prSet presAssocID="{3069CEAC-8BE2-46C3-B4C3-E945228DE69F}" presName="sibTrans" presStyleLbl="sibTrans2D1" presStyleIdx="3" presStyleCnt="5"/>
      <dgm:spPr/>
    </dgm:pt>
    <dgm:pt modelId="{38ABA21C-858E-4EF2-A3A3-7B7E2637220C}" type="pres">
      <dgm:prSet presAssocID="{FFEB6B76-7050-4667-9F39-2BCA7BC7D058}" presName="node" presStyleLbl="node1" presStyleIdx="4" presStyleCnt="5" custRadScaleRad="100161" custRadScaleInc="1171">
        <dgm:presLayoutVars>
          <dgm:bulletEnabled val="1"/>
        </dgm:presLayoutVars>
      </dgm:prSet>
      <dgm:spPr/>
    </dgm:pt>
    <dgm:pt modelId="{0C85ACCB-77B0-4901-88A9-8A99FEB3D165}" type="pres">
      <dgm:prSet presAssocID="{FFEB6B76-7050-4667-9F39-2BCA7BC7D058}" presName="dummy" presStyleCnt="0"/>
      <dgm:spPr/>
    </dgm:pt>
    <dgm:pt modelId="{19D6AD43-E4B4-46F8-9A23-5599017FC06F}" type="pres">
      <dgm:prSet presAssocID="{2C5E391D-0CA9-492A-A524-8982FE54286A}" presName="sibTrans" presStyleLbl="sibTrans2D1" presStyleIdx="4" presStyleCnt="5"/>
      <dgm:spPr/>
    </dgm:pt>
  </dgm:ptLst>
  <dgm:cxnLst>
    <dgm:cxn modelId="{26766F0D-DAED-46D3-9B87-A49A48537D65}" type="presOf" srcId="{3069CEAC-8BE2-46C3-B4C3-E945228DE69F}" destId="{5EBDD3BD-D9E6-44DF-8516-9FE7F336D2DF}" srcOrd="0" destOrd="0" presId="urn:microsoft.com/office/officeart/2005/8/layout/radial6"/>
    <dgm:cxn modelId="{AEA70C3C-CC73-4B32-A354-8A47D4379852}" type="presOf" srcId="{7D134C53-8CB8-45F4-9E61-7B159A21311C}" destId="{8B01F7D6-B912-424C-9918-9DD6678B8B87}" srcOrd="0" destOrd="0" presId="urn:microsoft.com/office/officeart/2005/8/layout/radial6"/>
    <dgm:cxn modelId="{4130433D-2EF6-4A9F-A53B-FE3752FF373F}" type="presOf" srcId="{2C5E391D-0CA9-492A-A524-8982FE54286A}" destId="{19D6AD43-E4B4-46F8-9A23-5599017FC06F}" srcOrd="0" destOrd="0" presId="urn:microsoft.com/office/officeart/2005/8/layout/radial6"/>
    <dgm:cxn modelId="{32367F49-3A92-44B6-81F7-5209779E8F35}" type="presOf" srcId="{0A321E72-F84D-49D8-BE7C-907D9D8CE285}" destId="{70D31DFA-CBE5-4400-A15E-286E32EA279D}" srcOrd="0" destOrd="0" presId="urn:microsoft.com/office/officeart/2005/8/layout/radial6"/>
    <dgm:cxn modelId="{3A65A84D-E5C4-4A88-A1DB-869D1F6E476E}" type="presOf" srcId="{FFEB6B76-7050-4667-9F39-2BCA7BC7D058}" destId="{38ABA21C-858E-4EF2-A3A3-7B7E2637220C}" srcOrd="0" destOrd="0" presId="urn:microsoft.com/office/officeart/2005/8/layout/radial6"/>
    <dgm:cxn modelId="{E6FF7B55-ACAA-48ED-9DF9-A95690FEDF98}" type="presOf" srcId="{002C0665-C878-4F3D-ADA2-BCF31C7B93E5}" destId="{907558A9-FD9F-4F5E-8B2D-B211C1621884}" srcOrd="0" destOrd="0" presId="urn:microsoft.com/office/officeart/2005/8/layout/radial6"/>
    <dgm:cxn modelId="{7BFDAC77-B840-48D9-B2B4-26BDF73D1329}" type="presOf" srcId="{A67DC613-3F21-43FF-9220-807A3F634F9E}" destId="{0E66AC8F-AAAD-4C60-B033-118FFDCBDA02}" srcOrd="0" destOrd="0" presId="urn:microsoft.com/office/officeart/2005/8/layout/radial6"/>
    <dgm:cxn modelId="{B8F66958-49DB-4A1E-9525-C2D76A729C22}" srcId="{BDB6859D-D672-4EE0-9C0B-AF47698BDD88}" destId="{A67DC613-3F21-43FF-9220-807A3F634F9E}" srcOrd="0" destOrd="0" parTransId="{DF5965C2-120B-4390-ACC6-A59E0448F948}" sibTransId="{DC550398-7EBA-4C23-B878-2C43D1753814}"/>
    <dgm:cxn modelId="{0CA09293-59D8-46D0-A642-187CBDC378CA}" type="presOf" srcId="{CD887967-9724-4339-AC1E-3EEA278323D6}" destId="{4B4029F6-CACC-4525-AF23-77ECE86560F8}" srcOrd="0" destOrd="0" presId="urn:microsoft.com/office/officeart/2005/8/layout/radial6"/>
    <dgm:cxn modelId="{B57BC0A5-955B-4293-A14E-74B93AF0A7B6}" srcId="{A67DC613-3F21-43FF-9220-807A3F634F9E}" destId="{9025CD9B-4255-4515-8297-38D6C6A3969C}" srcOrd="1" destOrd="0" parTransId="{4CAF5238-6B1E-4ABD-BA1C-479233FE3FB1}" sibTransId="{D92D1491-2CBE-4978-9F85-D097C43AABB9}"/>
    <dgm:cxn modelId="{F3D473A7-A9EA-4750-B212-9EAAF2A2088A}" srcId="{A67DC613-3F21-43FF-9220-807A3F634F9E}" destId="{71120959-8CAD-4ED7-9F6E-C001AF056544}" srcOrd="2" destOrd="0" parTransId="{F6CBCDFE-A32E-430B-AC5D-70B16464DA39}" sibTransId="{CD887967-9724-4339-AC1E-3EEA278323D6}"/>
    <dgm:cxn modelId="{AA15B5AB-AC2C-4DE6-BB35-28E50C9D84B7}" type="presOf" srcId="{BDB6859D-D672-4EE0-9C0B-AF47698BDD88}" destId="{05B0739B-C5D9-4718-8D0D-75667AA40E53}" srcOrd="0" destOrd="0" presId="urn:microsoft.com/office/officeart/2005/8/layout/radial6"/>
    <dgm:cxn modelId="{ED8F33BA-4166-493C-A8B9-EAB3FC2BE76A}" srcId="{A67DC613-3F21-43FF-9220-807A3F634F9E}" destId="{FFEB6B76-7050-4667-9F39-2BCA7BC7D058}" srcOrd="4" destOrd="0" parTransId="{64FA0F74-BBF0-4C97-9CEB-9A58A159C621}" sibTransId="{2C5E391D-0CA9-492A-A524-8982FE54286A}"/>
    <dgm:cxn modelId="{15C1BEC3-62C7-4A9F-9807-9C5C5529BF64}" type="presOf" srcId="{9025CD9B-4255-4515-8297-38D6C6A3969C}" destId="{76C9A52B-BDE3-4744-9ED1-34AA38EBE60B}" srcOrd="0" destOrd="0" presId="urn:microsoft.com/office/officeart/2005/8/layout/radial6"/>
    <dgm:cxn modelId="{5781E1D3-8543-4D23-92F9-75D7D1A25806}" type="presOf" srcId="{D92D1491-2CBE-4978-9F85-D097C43AABB9}" destId="{3421D046-2C43-4245-BAFC-FD145499EF23}" srcOrd="0" destOrd="0" presId="urn:microsoft.com/office/officeart/2005/8/layout/radial6"/>
    <dgm:cxn modelId="{2A512AE8-2A67-4636-948B-E1FFBE6D1470}" srcId="{A67DC613-3F21-43FF-9220-807A3F634F9E}" destId="{7D134C53-8CB8-45F4-9E61-7B159A21311C}" srcOrd="3" destOrd="0" parTransId="{F79247E6-EC51-481D-BACA-76C3885CB49E}" sibTransId="{3069CEAC-8BE2-46C3-B4C3-E945228DE69F}"/>
    <dgm:cxn modelId="{91CBFEF2-AAB2-4B39-A89A-E5B899DCC215}" type="presOf" srcId="{71120959-8CAD-4ED7-9F6E-C001AF056544}" destId="{242A1AC4-C34E-4654-9E9F-DD5E8D3F5E00}" srcOrd="0" destOrd="0" presId="urn:microsoft.com/office/officeart/2005/8/layout/radial6"/>
    <dgm:cxn modelId="{141C33FC-970F-498C-B6D7-A7667FF9A5A8}" srcId="{A67DC613-3F21-43FF-9220-807A3F634F9E}" destId="{0A321E72-F84D-49D8-BE7C-907D9D8CE285}" srcOrd="0" destOrd="0" parTransId="{96CE8452-DFC6-450C-9988-66155595B970}" sibTransId="{002C0665-C878-4F3D-ADA2-BCF31C7B93E5}"/>
    <dgm:cxn modelId="{1D86EC76-5A1A-42F5-AE91-64D5E03D885D}" type="presParOf" srcId="{05B0739B-C5D9-4718-8D0D-75667AA40E53}" destId="{0E66AC8F-AAAD-4C60-B033-118FFDCBDA02}" srcOrd="0" destOrd="0" presId="urn:microsoft.com/office/officeart/2005/8/layout/radial6"/>
    <dgm:cxn modelId="{84C5DE61-F632-410A-B65B-97BEB817CD15}" type="presParOf" srcId="{05B0739B-C5D9-4718-8D0D-75667AA40E53}" destId="{70D31DFA-CBE5-4400-A15E-286E32EA279D}" srcOrd="1" destOrd="0" presId="urn:microsoft.com/office/officeart/2005/8/layout/radial6"/>
    <dgm:cxn modelId="{47C6BB55-6FB9-4F4B-A0FD-C3683655E31C}" type="presParOf" srcId="{05B0739B-C5D9-4718-8D0D-75667AA40E53}" destId="{85E6E6D9-071B-446E-B0A2-06752A242614}" srcOrd="2" destOrd="0" presId="urn:microsoft.com/office/officeart/2005/8/layout/radial6"/>
    <dgm:cxn modelId="{9CC8F7CF-763C-4617-B77F-6A67963A734D}" type="presParOf" srcId="{05B0739B-C5D9-4718-8D0D-75667AA40E53}" destId="{907558A9-FD9F-4F5E-8B2D-B211C1621884}" srcOrd="3" destOrd="0" presId="urn:microsoft.com/office/officeart/2005/8/layout/radial6"/>
    <dgm:cxn modelId="{74D5198D-745C-4717-B738-9E89BD1BC0C1}" type="presParOf" srcId="{05B0739B-C5D9-4718-8D0D-75667AA40E53}" destId="{76C9A52B-BDE3-4744-9ED1-34AA38EBE60B}" srcOrd="4" destOrd="0" presId="urn:microsoft.com/office/officeart/2005/8/layout/radial6"/>
    <dgm:cxn modelId="{453FD110-69C9-4A35-A838-1DA32A1C70D2}" type="presParOf" srcId="{05B0739B-C5D9-4718-8D0D-75667AA40E53}" destId="{A71BB387-A1B2-4AC1-B1DA-DC54A2FCA05D}" srcOrd="5" destOrd="0" presId="urn:microsoft.com/office/officeart/2005/8/layout/radial6"/>
    <dgm:cxn modelId="{3B6EA417-6D30-4631-B518-2DAAE6D5B479}" type="presParOf" srcId="{05B0739B-C5D9-4718-8D0D-75667AA40E53}" destId="{3421D046-2C43-4245-BAFC-FD145499EF23}" srcOrd="6" destOrd="0" presId="urn:microsoft.com/office/officeart/2005/8/layout/radial6"/>
    <dgm:cxn modelId="{1F9C331F-FB95-42D4-8196-043D35FDA712}" type="presParOf" srcId="{05B0739B-C5D9-4718-8D0D-75667AA40E53}" destId="{242A1AC4-C34E-4654-9E9F-DD5E8D3F5E00}" srcOrd="7" destOrd="0" presId="urn:microsoft.com/office/officeart/2005/8/layout/radial6"/>
    <dgm:cxn modelId="{FE5CDC13-D92C-498C-8A76-64E1CD8B7AF7}" type="presParOf" srcId="{05B0739B-C5D9-4718-8D0D-75667AA40E53}" destId="{9E2C1310-039C-4592-A051-CD4037465CE2}" srcOrd="8" destOrd="0" presId="urn:microsoft.com/office/officeart/2005/8/layout/radial6"/>
    <dgm:cxn modelId="{5C41D7B1-D6AB-4BA0-BFD7-CFACA16236D4}" type="presParOf" srcId="{05B0739B-C5D9-4718-8D0D-75667AA40E53}" destId="{4B4029F6-CACC-4525-AF23-77ECE86560F8}" srcOrd="9" destOrd="0" presId="urn:microsoft.com/office/officeart/2005/8/layout/radial6"/>
    <dgm:cxn modelId="{31BB6A8F-2A16-443F-BC1A-15A6958BCAE0}" type="presParOf" srcId="{05B0739B-C5D9-4718-8D0D-75667AA40E53}" destId="{8B01F7D6-B912-424C-9918-9DD6678B8B87}" srcOrd="10" destOrd="0" presId="urn:microsoft.com/office/officeart/2005/8/layout/radial6"/>
    <dgm:cxn modelId="{5F7A3C9E-57DE-4136-948B-5BBFB60C93C0}" type="presParOf" srcId="{05B0739B-C5D9-4718-8D0D-75667AA40E53}" destId="{BD13785A-A58B-4BCB-8290-6F25704FDF43}" srcOrd="11" destOrd="0" presId="urn:microsoft.com/office/officeart/2005/8/layout/radial6"/>
    <dgm:cxn modelId="{08C1C053-BABC-41AD-9C5B-A0F7A90C3F24}" type="presParOf" srcId="{05B0739B-C5D9-4718-8D0D-75667AA40E53}" destId="{5EBDD3BD-D9E6-44DF-8516-9FE7F336D2DF}" srcOrd="12" destOrd="0" presId="urn:microsoft.com/office/officeart/2005/8/layout/radial6"/>
    <dgm:cxn modelId="{7B91BCC2-73B3-4966-B62F-93C770A0F4ED}" type="presParOf" srcId="{05B0739B-C5D9-4718-8D0D-75667AA40E53}" destId="{38ABA21C-858E-4EF2-A3A3-7B7E2637220C}" srcOrd="13" destOrd="0" presId="urn:microsoft.com/office/officeart/2005/8/layout/radial6"/>
    <dgm:cxn modelId="{1E05FD38-7F33-4651-864C-CD260CE292F8}" type="presParOf" srcId="{05B0739B-C5D9-4718-8D0D-75667AA40E53}" destId="{0C85ACCB-77B0-4901-88A9-8A99FEB3D165}" srcOrd="14" destOrd="0" presId="urn:microsoft.com/office/officeart/2005/8/layout/radial6"/>
    <dgm:cxn modelId="{E4ED935D-06E7-4942-A3FE-0228B640027D}" type="presParOf" srcId="{05B0739B-C5D9-4718-8D0D-75667AA40E53}" destId="{19D6AD43-E4B4-46F8-9A23-5599017FC06F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72A16D-3A2B-4E00-B408-5F355F3405CF}">
      <dsp:nvSpPr>
        <dsp:cNvPr id="0" name=""/>
        <dsp:cNvSpPr/>
      </dsp:nvSpPr>
      <dsp:spPr>
        <a:xfrm>
          <a:off x="0" y="-364610"/>
          <a:ext cx="2143125" cy="4648200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920" tIns="248920" rIns="248920" bIns="248920" numCol="1" spcCol="1270" anchor="t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>
              <a:solidFill>
                <a:srgbClr val="195C7D"/>
              </a:solidFill>
            </a:rPr>
            <a:t>IDEA</a:t>
          </a:r>
        </a:p>
      </dsp:txBody>
      <dsp:txXfrm>
        <a:off x="0" y="1494669"/>
        <a:ext cx="2143125" cy="1859280"/>
      </dsp:txXfrm>
    </dsp:sp>
    <dsp:sp modelId="{8C85B6A1-F1E1-4677-9A83-EF3D525F14CA}">
      <dsp:nvSpPr>
        <dsp:cNvPr id="0" name=""/>
        <dsp:cNvSpPr/>
      </dsp:nvSpPr>
      <dsp:spPr>
        <a:xfrm>
          <a:off x="297637" y="-85718"/>
          <a:ext cx="1547850" cy="1547850"/>
        </a:xfrm>
        <a:prstGeom prst="ellipse">
          <a:avLst/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17D11C-3560-493C-8A70-560D84131C78}">
      <dsp:nvSpPr>
        <dsp:cNvPr id="0" name=""/>
        <dsp:cNvSpPr/>
      </dsp:nvSpPr>
      <dsp:spPr>
        <a:xfrm>
          <a:off x="2207418" y="-364610"/>
          <a:ext cx="2143125" cy="4648200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920" tIns="248920" rIns="248920" bIns="248920" numCol="1" spcCol="1270" anchor="t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>
              <a:solidFill>
                <a:srgbClr val="195C7D"/>
              </a:solidFill>
            </a:rPr>
            <a:t>ESSA</a:t>
          </a:r>
        </a:p>
      </dsp:txBody>
      <dsp:txXfrm>
        <a:off x="2207418" y="1494669"/>
        <a:ext cx="2143125" cy="1859280"/>
      </dsp:txXfrm>
    </dsp:sp>
    <dsp:sp modelId="{77AAD09A-D21B-497E-845E-BAAE87D58BBD}">
      <dsp:nvSpPr>
        <dsp:cNvPr id="0" name=""/>
        <dsp:cNvSpPr/>
      </dsp:nvSpPr>
      <dsp:spPr>
        <a:xfrm>
          <a:off x="2505055" y="-85718"/>
          <a:ext cx="1547850" cy="1547850"/>
        </a:xfrm>
        <a:prstGeom prst="ellipse">
          <a:avLst/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3C77D0-1E59-4B8D-8A34-5B7FFA86961C}">
      <dsp:nvSpPr>
        <dsp:cNvPr id="0" name=""/>
        <dsp:cNvSpPr/>
      </dsp:nvSpPr>
      <dsp:spPr>
        <a:xfrm>
          <a:off x="4414837" y="-364610"/>
          <a:ext cx="2143125" cy="4648200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920" tIns="248920" rIns="248920" bIns="248920" numCol="1" spcCol="1270" anchor="t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>
              <a:solidFill>
                <a:srgbClr val="195C7D"/>
              </a:solidFill>
            </a:rPr>
            <a:t>WIOA</a:t>
          </a:r>
        </a:p>
      </dsp:txBody>
      <dsp:txXfrm>
        <a:off x="4414837" y="1494669"/>
        <a:ext cx="2143125" cy="1859280"/>
      </dsp:txXfrm>
    </dsp:sp>
    <dsp:sp modelId="{85A2DDE5-643E-41A2-ABA3-DB9DAC5C0329}">
      <dsp:nvSpPr>
        <dsp:cNvPr id="0" name=""/>
        <dsp:cNvSpPr/>
      </dsp:nvSpPr>
      <dsp:spPr>
        <a:xfrm>
          <a:off x="4712474" y="-85718"/>
          <a:ext cx="1547850" cy="1547850"/>
        </a:xfrm>
        <a:prstGeom prst="ellipse">
          <a:avLst/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7D75D3-BFF2-4235-AF44-66ED1AC87106}">
      <dsp:nvSpPr>
        <dsp:cNvPr id="0" name=""/>
        <dsp:cNvSpPr/>
      </dsp:nvSpPr>
      <dsp:spPr>
        <a:xfrm>
          <a:off x="6624292" y="-364610"/>
          <a:ext cx="2143125" cy="4648200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920" tIns="248920" rIns="248920" bIns="248920" numCol="1" spcCol="1270" anchor="t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>
              <a:solidFill>
                <a:srgbClr val="195C7D"/>
              </a:solidFill>
            </a:rPr>
            <a:t>Section 504</a:t>
          </a:r>
        </a:p>
      </dsp:txBody>
      <dsp:txXfrm>
        <a:off x="6624292" y="1494669"/>
        <a:ext cx="2143125" cy="1859280"/>
      </dsp:txXfrm>
    </dsp:sp>
    <dsp:sp modelId="{76C557DC-82FE-4015-B133-8CDD03E0E415}">
      <dsp:nvSpPr>
        <dsp:cNvPr id="0" name=""/>
        <dsp:cNvSpPr/>
      </dsp:nvSpPr>
      <dsp:spPr>
        <a:xfrm>
          <a:off x="6919893" y="-85718"/>
          <a:ext cx="1547850" cy="1547850"/>
        </a:xfrm>
        <a:prstGeom prst="ellipse">
          <a:avLst/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D4B7D4-EC38-495E-940F-7EEE1BAED2C2}">
      <dsp:nvSpPr>
        <dsp:cNvPr id="0" name=""/>
        <dsp:cNvSpPr/>
      </dsp:nvSpPr>
      <dsp:spPr>
        <a:xfrm>
          <a:off x="8829675" y="-364610"/>
          <a:ext cx="2143125" cy="4648200"/>
        </a:xfrm>
        <a:prstGeom prst="roundRect">
          <a:avLst>
            <a:gd name="adj" fmla="val 10000"/>
          </a:avLst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920" tIns="248920" rIns="248920" bIns="248920" numCol="1" spcCol="1270" anchor="t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>
              <a:solidFill>
                <a:srgbClr val="195C7D"/>
              </a:solidFill>
            </a:rPr>
            <a:t>Rehab Act</a:t>
          </a:r>
        </a:p>
      </dsp:txBody>
      <dsp:txXfrm>
        <a:off x="8829675" y="1494669"/>
        <a:ext cx="2143125" cy="1859280"/>
      </dsp:txXfrm>
    </dsp:sp>
    <dsp:sp modelId="{A00AE925-1643-43A4-BEBB-2484B2A06286}">
      <dsp:nvSpPr>
        <dsp:cNvPr id="0" name=""/>
        <dsp:cNvSpPr/>
      </dsp:nvSpPr>
      <dsp:spPr>
        <a:xfrm>
          <a:off x="9127312" y="-85718"/>
          <a:ext cx="1547850" cy="1547850"/>
        </a:xfrm>
        <a:prstGeom prst="ellipse">
          <a:avLst/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79B4D5-4BBA-4119-A6EA-83143025881A}">
      <dsp:nvSpPr>
        <dsp:cNvPr id="0" name=""/>
        <dsp:cNvSpPr/>
      </dsp:nvSpPr>
      <dsp:spPr>
        <a:xfrm>
          <a:off x="292282" y="1513872"/>
          <a:ext cx="10445372" cy="2620490"/>
        </a:xfrm>
        <a:prstGeom prst="leftRightArrow">
          <a:avLst/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1CD22E-AC4C-4023-8741-C5F576AA450F}">
      <dsp:nvSpPr>
        <dsp:cNvPr id="0" name=""/>
        <dsp:cNvSpPr/>
      </dsp:nvSpPr>
      <dsp:spPr>
        <a:xfrm>
          <a:off x="3140528" y="0"/>
          <a:ext cx="4931229" cy="4931229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8A2EA3-EC09-4E20-A658-849F7F6029B4}">
      <dsp:nvSpPr>
        <dsp:cNvPr id="0" name=""/>
        <dsp:cNvSpPr/>
      </dsp:nvSpPr>
      <dsp:spPr>
        <a:xfrm>
          <a:off x="3608995" y="468466"/>
          <a:ext cx="1923179" cy="19231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Inputs:</a:t>
          </a:r>
        </a:p>
      </dsp:txBody>
      <dsp:txXfrm>
        <a:off x="3702877" y="562348"/>
        <a:ext cx="1735415" cy="1735415"/>
      </dsp:txXfrm>
    </dsp:sp>
    <dsp:sp modelId="{2E3A7A2E-386E-4C10-BE51-8D338F9E3F83}">
      <dsp:nvSpPr>
        <dsp:cNvPr id="0" name=""/>
        <dsp:cNvSpPr/>
      </dsp:nvSpPr>
      <dsp:spPr>
        <a:xfrm>
          <a:off x="5680111" y="468466"/>
          <a:ext cx="1923179" cy="19231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Resources</a:t>
          </a:r>
        </a:p>
      </dsp:txBody>
      <dsp:txXfrm>
        <a:off x="5773993" y="562348"/>
        <a:ext cx="1735415" cy="1735415"/>
      </dsp:txXfrm>
    </dsp:sp>
    <dsp:sp modelId="{EC9C511F-E3E6-4C39-B548-1F5A055F9D55}">
      <dsp:nvSpPr>
        <dsp:cNvPr id="0" name=""/>
        <dsp:cNvSpPr/>
      </dsp:nvSpPr>
      <dsp:spPr>
        <a:xfrm>
          <a:off x="3608995" y="2539582"/>
          <a:ext cx="1923179" cy="19231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Outcomes:</a:t>
          </a:r>
        </a:p>
      </dsp:txBody>
      <dsp:txXfrm>
        <a:off x="3702877" y="2633464"/>
        <a:ext cx="1735415" cy="1735415"/>
      </dsp:txXfrm>
    </dsp:sp>
    <dsp:sp modelId="{384B6315-3AE7-43CB-8505-CBE07CD43C19}">
      <dsp:nvSpPr>
        <dsp:cNvPr id="0" name=""/>
        <dsp:cNvSpPr/>
      </dsp:nvSpPr>
      <dsp:spPr>
        <a:xfrm>
          <a:off x="5680111" y="2539582"/>
          <a:ext cx="1923179" cy="19231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?</a:t>
          </a:r>
        </a:p>
      </dsp:txBody>
      <dsp:txXfrm>
        <a:off x="5773993" y="2633464"/>
        <a:ext cx="1735415" cy="173541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9BBBF7-3BE6-438B-87A1-6C2127D90889}">
      <dsp:nvSpPr>
        <dsp:cNvPr id="0" name=""/>
        <dsp:cNvSpPr/>
      </dsp:nvSpPr>
      <dsp:spPr>
        <a:xfrm>
          <a:off x="3748684" y="309916"/>
          <a:ext cx="4005072" cy="4005072"/>
        </a:xfrm>
        <a:prstGeom prst="pie">
          <a:avLst>
            <a:gd name="adj1" fmla="val 16200000"/>
            <a:gd name="adj2" fmla="val 18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Specially Designed Instruction</a:t>
          </a:r>
        </a:p>
      </dsp:txBody>
      <dsp:txXfrm>
        <a:off x="5859453" y="1158610"/>
        <a:ext cx="1430382" cy="1191985"/>
      </dsp:txXfrm>
    </dsp:sp>
    <dsp:sp modelId="{48E6963B-C95B-428C-8193-59B7CE875EC3}">
      <dsp:nvSpPr>
        <dsp:cNvPr id="0" name=""/>
        <dsp:cNvSpPr/>
      </dsp:nvSpPr>
      <dsp:spPr>
        <a:xfrm>
          <a:off x="3666199" y="452954"/>
          <a:ext cx="4005072" cy="4005072"/>
        </a:xfrm>
        <a:prstGeom prst="pie">
          <a:avLst>
            <a:gd name="adj1" fmla="val 1800000"/>
            <a:gd name="adj2" fmla="val 90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School to Post-School Planning and Services</a:t>
          </a:r>
        </a:p>
      </dsp:txBody>
      <dsp:txXfrm>
        <a:off x="4619788" y="3051483"/>
        <a:ext cx="2145574" cy="1048947"/>
      </dsp:txXfrm>
    </dsp:sp>
    <dsp:sp modelId="{7FBCD7A9-2DAB-4157-8F62-4E80BCE31FF2}">
      <dsp:nvSpPr>
        <dsp:cNvPr id="0" name=""/>
        <dsp:cNvSpPr/>
      </dsp:nvSpPr>
      <dsp:spPr>
        <a:xfrm>
          <a:off x="3583714" y="309916"/>
          <a:ext cx="4005072" cy="4005072"/>
        </a:xfrm>
        <a:prstGeom prst="pie">
          <a:avLst>
            <a:gd name="adj1" fmla="val 90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EB Instruction in Rigorous Grade-Level Standards</a:t>
          </a:r>
        </a:p>
      </dsp:txBody>
      <dsp:txXfrm>
        <a:off x="4047634" y="1158610"/>
        <a:ext cx="1430382" cy="1191985"/>
      </dsp:txXfrm>
    </dsp:sp>
    <dsp:sp modelId="{1BC4DF46-D52F-4FB4-9841-5A84B52AFD09}">
      <dsp:nvSpPr>
        <dsp:cNvPr id="0" name=""/>
        <dsp:cNvSpPr/>
      </dsp:nvSpPr>
      <dsp:spPr>
        <a:xfrm>
          <a:off x="3501082" y="61983"/>
          <a:ext cx="4500938" cy="4500938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85ECFD-AE2B-4283-826C-B256092EFC01}">
      <dsp:nvSpPr>
        <dsp:cNvPr id="0" name=""/>
        <dsp:cNvSpPr/>
      </dsp:nvSpPr>
      <dsp:spPr>
        <a:xfrm>
          <a:off x="3418266" y="204768"/>
          <a:ext cx="4500938" cy="4500938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ED766E-0CEB-435B-B316-B6B0AC4E603B}">
      <dsp:nvSpPr>
        <dsp:cNvPr id="0" name=""/>
        <dsp:cNvSpPr/>
      </dsp:nvSpPr>
      <dsp:spPr>
        <a:xfrm>
          <a:off x="3335450" y="61983"/>
          <a:ext cx="4500938" cy="4500938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D6AD43-E4B4-46F8-9A23-5599017FC06F}">
      <dsp:nvSpPr>
        <dsp:cNvPr id="0" name=""/>
        <dsp:cNvSpPr/>
      </dsp:nvSpPr>
      <dsp:spPr>
        <a:xfrm>
          <a:off x="3542242" y="685398"/>
          <a:ext cx="4589405" cy="4589405"/>
        </a:xfrm>
        <a:prstGeom prst="blockArc">
          <a:avLst>
            <a:gd name="adj1" fmla="val 11895945"/>
            <a:gd name="adj2" fmla="val 16204968"/>
            <a:gd name="adj3" fmla="val 4635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BDD3BD-D9E6-44DF-8516-9FE7F336D2DF}">
      <dsp:nvSpPr>
        <dsp:cNvPr id="0" name=""/>
        <dsp:cNvSpPr/>
      </dsp:nvSpPr>
      <dsp:spPr>
        <a:xfrm>
          <a:off x="3545475" y="675526"/>
          <a:ext cx="4589405" cy="4589405"/>
        </a:xfrm>
        <a:prstGeom prst="blockArc">
          <a:avLst>
            <a:gd name="adj1" fmla="val 7560000"/>
            <a:gd name="adj2" fmla="val 11880015"/>
            <a:gd name="adj3" fmla="val 4635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4029F6-CACC-4525-AF23-77ECE86560F8}">
      <dsp:nvSpPr>
        <dsp:cNvPr id="0" name=""/>
        <dsp:cNvSpPr/>
      </dsp:nvSpPr>
      <dsp:spPr>
        <a:xfrm>
          <a:off x="3545482" y="675531"/>
          <a:ext cx="4589405" cy="4589405"/>
        </a:xfrm>
        <a:prstGeom prst="blockArc">
          <a:avLst>
            <a:gd name="adj1" fmla="val 3239987"/>
            <a:gd name="adj2" fmla="val 7560013"/>
            <a:gd name="adj3" fmla="val 4635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21D046-2C43-4245-BAFC-FD145499EF23}">
      <dsp:nvSpPr>
        <dsp:cNvPr id="0" name=""/>
        <dsp:cNvSpPr/>
      </dsp:nvSpPr>
      <dsp:spPr>
        <a:xfrm>
          <a:off x="3545488" y="675526"/>
          <a:ext cx="4589405" cy="4589405"/>
        </a:xfrm>
        <a:prstGeom prst="blockArc">
          <a:avLst>
            <a:gd name="adj1" fmla="val 20519985"/>
            <a:gd name="adj2" fmla="val 3240000"/>
            <a:gd name="adj3" fmla="val 4635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7558A9-FD9F-4F5E-8B2D-B211C1621884}">
      <dsp:nvSpPr>
        <dsp:cNvPr id="0" name=""/>
        <dsp:cNvSpPr/>
      </dsp:nvSpPr>
      <dsp:spPr>
        <a:xfrm>
          <a:off x="3548721" y="685398"/>
          <a:ext cx="4589405" cy="4589405"/>
        </a:xfrm>
        <a:prstGeom prst="blockArc">
          <a:avLst>
            <a:gd name="adj1" fmla="val 16195032"/>
            <a:gd name="adj2" fmla="val 20504055"/>
            <a:gd name="adj3" fmla="val 4635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66AC8F-AAAD-4C60-B033-118FFDCBDA02}">
      <dsp:nvSpPr>
        <dsp:cNvPr id="0" name=""/>
        <dsp:cNvSpPr/>
      </dsp:nvSpPr>
      <dsp:spPr>
        <a:xfrm>
          <a:off x="4785073" y="1915122"/>
          <a:ext cx="2110223" cy="211022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Student Learning</a:t>
          </a:r>
        </a:p>
      </dsp:txBody>
      <dsp:txXfrm>
        <a:off x="5094108" y="2224157"/>
        <a:ext cx="1492153" cy="1492153"/>
      </dsp:txXfrm>
    </dsp:sp>
    <dsp:sp modelId="{70D31DFA-CBE5-4400-A15E-286E32EA279D}">
      <dsp:nvSpPr>
        <dsp:cNvPr id="0" name=""/>
        <dsp:cNvSpPr/>
      </dsp:nvSpPr>
      <dsp:spPr>
        <a:xfrm>
          <a:off x="5101606" y="0"/>
          <a:ext cx="1477156" cy="147715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Federal Govt Leadership</a:t>
          </a:r>
        </a:p>
      </dsp:txBody>
      <dsp:txXfrm>
        <a:off x="5317930" y="216324"/>
        <a:ext cx="1044508" cy="1044508"/>
      </dsp:txXfrm>
    </dsp:sp>
    <dsp:sp modelId="{76C9A52B-BDE3-4744-9ED1-34AA38EBE60B}">
      <dsp:nvSpPr>
        <dsp:cNvPr id="0" name=""/>
        <dsp:cNvSpPr/>
      </dsp:nvSpPr>
      <dsp:spPr>
        <a:xfrm>
          <a:off x="7233427" y="1538972"/>
          <a:ext cx="1477156" cy="147715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SEA Leadership</a:t>
          </a:r>
        </a:p>
      </dsp:txBody>
      <dsp:txXfrm>
        <a:off x="7449751" y="1755296"/>
        <a:ext cx="1044508" cy="1044508"/>
      </dsp:txXfrm>
    </dsp:sp>
    <dsp:sp modelId="{242A1AC4-C34E-4654-9E9F-DD5E8D3F5E00}">
      <dsp:nvSpPr>
        <dsp:cNvPr id="0" name=""/>
        <dsp:cNvSpPr/>
      </dsp:nvSpPr>
      <dsp:spPr>
        <a:xfrm>
          <a:off x="6419149" y="4045083"/>
          <a:ext cx="1477156" cy="147715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LEA Leadership</a:t>
          </a:r>
        </a:p>
      </dsp:txBody>
      <dsp:txXfrm>
        <a:off x="6635473" y="4261407"/>
        <a:ext cx="1044508" cy="1044508"/>
      </dsp:txXfrm>
    </dsp:sp>
    <dsp:sp modelId="{8B01F7D6-B912-424C-9918-9DD6678B8B87}">
      <dsp:nvSpPr>
        <dsp:cNvPr id="0" name=""/>
        <dsp:cNvSpPr/>
      </dsp:nvSpPr>
      <dsp:spPr>
        <a:xfrm>
          <a:off x="3784064" y="4045083"/>
          <a:ext cx="1477156" cy="147715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School Leadership</a:t>
          </a:r>
        </a:p>
      </dsp:txBody>
      <dsp:txXfrm>
        <a:off x="4000388" y="4261407"/>
        <a:ext cx="1044508" cy="1044508"/>
      </dsp:txXfrm>
    </dsp:sp>
    <dsp:sp modelId="{38ABA21C-858E-4EF2-A3A3-7B7E2637220C}">
      <dsp:nvSpPr>
        <dsp:cNvPr id="0" name=""/>
        <dsp:cNvSpPr/>
      </dsp:nvSpPr>
      <dsp:spPr>
        <a:xfrm>
          <a:off x="2969786" y="1538972"/>
          <a:ext cx="1477156" cy="147715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Teacher</a:t>
          </a:r>
        </a:p>
      </dsp:txBody>
      <dsp:txXfrm>
        <a:off x="3186110" y="1755296"/>
        <a:ext cx="1044508" cy="10445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ADFEA6-761C-469D-8661-F3264E1A4058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6EF0E5-5DDC-4FAE-9F92-B72519C8E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2053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6EF0E5-5DDC-4FAE-9F92-B72519C8E4E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3568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6EF0E5-5DDC-4FAE-9F92-B72519C8E4E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7724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6EF0E5-5DDC-4FAE-9F92-B72519C8E4E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2551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6EF0E5-5DDC-4FAE-9F92-B72519C8E4E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6946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6EF0E5-5DDC-4FAE-9F92-B72519C8E4E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6470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6EF0E5-5DDC-4FAE-9F92-B72519C8E4E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4470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6EF0E5-5DDC-4FAE-9F92-B72519C8E4E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259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6EF0E5-5DDC-4FAE-9F92-B72519C8E4E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0454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6EF0E5-5DDC-4FAE-9F92-B72519C8E4E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0583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6EF0E5-5DDC-4FAE-9F92-B72519C8E4E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8882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6EF0E5-5DDC-4FAE-9F92-B72519C8E4E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2835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6EF0E5-5DDC-4FAE-9F92-B72519C8E4E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6130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6EF0E5-5DDC-4FAE-9F92-B72519C8E4E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3484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6EF0E5-5DDC-4FAE-9F92-B72519C8E4E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7084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6EF0E5-5DDC-4FAE-9F92-B72519C8E4E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0529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dirty="0">
              <a:solidFill>
                <a:schemeClr val="accent2"/>
              </a:solidFill>
              <a:effectLst/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6EF0E5-5DDC-4FAE-9F92-B72519C8E4E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8107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6EF0E5-5DDC-4FAE-9F92-B72519C8E4E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6248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6EF0E5-5DDC-4FAE-9F92-B72519C8E4E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4760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b="0" i="0" u="sng" dirty="0">
              <a:solidFill>
                <a:srgbClr val="4D5156"/>
              </a:solidFill>
              <a:effectLst/>
              <a:latin typeface="Google Sans"/>
              <a:ea typeface="Tahoma"/>
              <a:cs typeface="Tahom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6EF0E5-5DDC-4FAE-9F92-B72519C8E4E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484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6EF0E5-5DDC-4FAE-9F92-B72519C8E4E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6802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6EF0E5-5DDC-4FAE-9F92-B72519C8E4E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1913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6EF0E5-5DDC-4FAE-9F92-B72519C8E4E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2237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6EF0E5-5DDC-4FAE-9F92-B72519C8E4E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9219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6EF0E5-5DDC-4FAE-9F92-B72519C8E4E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676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SERS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C0258EF-E31C-4D9E-BA23-39E04DAF8B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3806621" y="1143000"/>
            <a:ext cx="4578759" cy="457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64EB9D-E3AB-4ABF-B51E-6072C84A886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4800" cap="small" baseline="0">
                <a:solidFill>
                  <a:srgbClr val="345065"/>
                </a:solidFill>
              </a:defRPr>
            </a:lvl1pPr>
          </a:lstStyle>
          <a:p>
            <a:r>
              <a:rPr lang="en-US"/>
              <a:t>Click to edit Title Slide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4C1248-5182-42B7-95A4-7C18EC4DED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57600"/>
            <a:ext cx="9144000" cy="1600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800" cap="small" baseline="0">
                <a:solidFill>
                  <a:srgbClr val="2CA34E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Title Slide subtitle</a:t>
            </a:r>
          </a:p>
        </p:txBody>
      </p:sp>
    </p:spTree>
    <p:extLst>
      <p:ext uri="{BB962C8B-B14F-4D97-AF65-F5344CB8AC3E}">
        <p14:creationId xmlns:p14="http://schemas.microsoft.com/office/powerpoint/2010/main" val="1340882762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SERS 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0FE7388-91A7-4A33-96B0-6E59040A5A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3806621" y="1143000"/>
            <a:ext cx="4578759" cy="4572000"/>
          </a:xfrm>
          <a:prstGeom prst="rect">
            <a:avLst/>
          </a:prstGeom>
        </p:spPr>
      </p:pic>
      <p:sp>
        <p:nvSpPr>
          <p:cNvPr id="11" name="Slide Number Placeholder 5" descr="Slide number">
            <a:extLst>
              <a:ext uri="{FF2B5EF4-FFF2-40B4-BE49-F238E27FC236}">
                <a16:creationId xmlns:a16="http://schemas.microsoft.com/office/drawing/2014/main" id="{387F6CA9-995E-481A-8042-32332D3513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3359" y="6172200"/>
            <a:ext cx="654148" cy="685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6E18A5-FF83-466F-AAEB-502A8675691F}"/>
              </a:ext>
            </a:extLst>
          </p:cNvPr>
          <p:cNvSpPr txBox="1"/>
          <p:nvPr/>
        </p:nvSpPr>
        <p:spPr bwMode="gray">
          <a:xfrm>
            <a:off x="595183" y="2286000"/>
            <a:ext cx="10972800" cy="110799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6600">
                <a:solidFill>
                  <a:srgbClr val="2D8700"/>
                </a:solidFill>
                <a:latin typeface="Century Gothic" panose="020B0502020202020204" pitchFamily="34" charset="0"/>
              </a:rPr>
              <a:t>OSERS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52472D-2C37-4839-80EA-30713C149CA2}"/>
              </a:ext>
            </a:extLst>
          </p:cNvPr>
          <p:cNvSpPr txBox="1"/>
          <p:nvPr/>
        </p:nvSpPr>
        <p:spPr bwMode="gray">
          <a:xfrm>
            <a:off x="595183" y="3429000"/>
            <a:ext cx="1097280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2400" cap="small" baseline="0">
                <a:solidFill>
                  <a:srgbClr val="2C506A"/>
                </a:solidFill>
                <a:latin typeface="Century Gothic" panose="020B0502020202020204" pitchFamily="34" charset="0"/>
              </a:rPr>
              <a:t>Office of Special Education and Rehabilitative Services</a:t>
            </a:r>
          </a:p>
          <a:p>
            <a:pPr algn="ctr">
              <a:spcBef>
                <a:spcPts val="600"/>
              </a:spcBef>
            </a:pPr>
            <a:r>
              <a:rPr lang="en-US" sz="1800" cap="small" baseline="0">
                <a:solidFill>
                  <a:srgbClr val="2C506A"/>
                </a:solidFill>
                <a:latin typeface="Century Gothic" panose="020B0502020202020204" pitchFamily="34" charset="0"/>
              </a:rPr>
              <a:t>U.S. Department of Education</a:t>
            </a:r>
          </a:p>
        </p:txBody>
      </p:sp>
    </p:spTree>
    <p:extLst>
      <p:ext uri="{BB962C8B-B14F-4D97-AF65-F5344CB8AC3E}">
        <p14:creationId xmlns:p14="http://schemas.microsoft.com/office/powerpoint/2010/main" val="942150815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SERS End Slide,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0FE7388-91A7-4A33-96B0-6E59040A5A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3806621" y="1143000"/>
            <a:ext cx="4578759" cy="4572000"/>
          </a:xfrm>
          <a:prstGeom prst="rect">
            <a:avLst/>
          </a:prstGeom>
        </p:spPr>
      </p:pic>
      <p:sp>
        <p:nvSpPr>
          <p:cNvPr id="11" name="Slide Number Placeholder 5" descr="Slide number">
            <a:extLst>
              <a:ext uri="{FF2B5EF4-FFF2-40B4-BE49-F238E27FC236}">
                <a16:creationId xmlns:a16="http://schemas.microsoft.com/office/drawing/2014/main" id="{387F6CA9-995E-481A-8042-32332D3513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3359" y="6172200"/>
            <a:ext cx="654148" cy="685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6E18A5-FF83-466F-AAEB-502A8675691F}"/>
              </a:ext>
            </a:extLst>
          </p:cNvPr>
          <p:cNvSpPr txBox="1"/>
          <p:nvPr/>
        </p:nvSpPr>
        <p:spPr bwMode="gray">
          <a:xfrm>
            <a:off x="595183" y="2286000"/>
            <a:ext cx="10972800" cy="110799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6600">
                <a:solidFill>
                  <a:srgbClr val="2D8700"/>
                </a:solidFill>
                <a:latin typeface="Century Gothic" panose="020B0502020202020204" pitchFamily="34" charset="0"/>
              </a:rPr>
              <a:t>OSERS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52472D-2C37-4839-80EA-30713C149CA2}"/>
              </a:ext>
            </a:extLst>
          </p:cNvPr>
          <p:cNvSpPr txBox="1"/>
          <p:nvPr/>
        </p:nvSpPr>
        <p:spPr bwMode="gray">
          <a:xfrm>
            <a:off x="595183" y="3429000"/>
            <a:ext cx="1097280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2400" cap="small" baseline="0">
                <a:solidFill>
                  <a:srgbClr val="2C506A"/>
                </a:solidFill>
                <a:latin typeface="Century Gothic" panose="020B0502020202020204" pitchFamily="34" charset="0"/>
              </a:rPr>
              <a:t>Office of Special Education and Rehabilitative Services</a:t>
            </a:r>
          </a:p>
          <a:p>
            <a:pPr algn="ctr">
              <a:spcBef>
                <a:spcPts val="600"/>
              </a:spcBef>
            </a:pPr>
            <a:r>
              <a:rPr lang="en-US" sz="1800" cap="small" baseline="0">
                <a:solidFill>
                  <a:srgbClr val="2C506A"/>
                </a:solidFill>
                <a:latin typeface="Century Gothic" panose="020B0502020202020204" pitchFamily="34" charset="0"/>
              </a:rPr>
              <a:t>U.S. Department of Education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AF3ECE-757F-4085-8287-B71ED45215EB}"/>
              </a:ext>
            </a:extLst>
          </p:cNvPr>
          <p:cNvSpPr txBox="1"/>
          <p:nvPr/>
        </p:nvSpPr>
        <p:spPr bwMode="gray">
          <a:xfrm>
            <a:off x="650789" y="4838708"/>
            <a:ext cx="10931610" cy="118494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1200"/>
              </a:spcBef>
              <a:buNone/>
              <a:tabLst>
                <a:tab pos="4799013" algn="r"/>
                <a:tab pos="5033963" algn="l"/>
              </a:tabLst>
            </a:pPr>
            <a:r>
              <a:rPr lang="en-US" sz="1400" b="1">
                <a:solidFill>
                  <a:srgbClr val="345065"/>
                </a:solidFill>
                <a:latin typeface="Century Gothic" panose="020B0502020202020204" pitchFamily="34" charset="0"/>
              </a:rPr>
              <a:t>	</a:t>
            </a:r>
            <a:r>
              <a:rPr lang="en-US" sz="1400" b="1">
                <a:solidFill>
                  <a:srgbClr val="215070"/>
                </a:solidFill>
                <a:latin typeface="Century Gothic" panose="020B0502020202020204" pitchFamily="34" charset="0"/>
              </a:rPr>
              <a:t>Home:</a:t>
            </a:r>
            <a:r>
              <a:rPr lang="en-US" sz="1400">
                <a:solidFill>
                  <a:srgbClr val="215070"/>
                </a:solidFill>
                <a:latin typeface="Century Gothic" panose="020B0502020202020204" pitchFamily="34" charset="0"/>
              </a:rPr>
              <a:t>	www.ed.gov/osers</a:t>
            </a:r>
          </a:p>
          <a:p>
            <a:pPr marL="0" indent="0" algn="l">
              <a:lnSpc>
                <a:spcPct val="100000"/>
              </a:lnSpc>
              <a:spcBef>
                <a:spcPts val="600"/>
              </a:spcBef>
              <a:buNone/>
              <a:tabLst>
                <a:tab pos="4799013" algn="r"/>
                <a:tab pos="5033963" algn="l"/>
              </a:tabLst>
            </a:pPr>
            <a:r>
              <a:rPr lang="en-US" sz="1400">
                <a:solidFill>
                  <a:srgbClr val="215070"/>
                </a:solidFill>
                <a:latin typeface="Century Gothic" panose="020B0502020202020204" pitchFamily="34" charset="0"/>
              </a:rPr>
              <a:t>	</a:t>
            </a:r>
            <a:r>
              <a:rPr lang="en-US" sz="1400" b="1">
                <a:solidFill>
                  <a:srgbClr val="215070"/>
                </a:solidFill>
                <a:latin typeface="Century Gothic" panose="020B0502020202020204" pitchFamily="34" charset="0"/>
              </a:rPr>
              <a:t>Blog:</a:t>
            </a:r>
            <a:r>
              <a:rPr lang="en-US" sz="1400">
                <a:solidFill>
                  <a:srgbClr val="215070"/>
                </a:solidFill>
                <a:latin typeface="Century Gothic" panose="020B0502020202020204" pitchFamily="34" charset="0"/>
              </a:rPr>
              <a:t>	https://sites.ed.gov/osers</a:t>
            </a:r>
          </a:p>
          <a:p>
            <a:pPr marL="0" indent="0" algn="l">
              <a:lnSpc>
                <a:spcPct val="100000"/>
              </a:lnSpc>
              <a:spcBef>
                <a:spcPts val="600"/>
              </a:spcBef>
              <a:buNone/>
              <a:tabLst>
                <a:tab pos="4799013" algn="r"/>
                <a:tab pos="5033963" algn="l"/>
              </a:tabLst>
            </a:pPr>
            <a:r>
              <a:rPr lang="en-US" sz="1400">
                <a:solidFill>
                  <a:srgbClr val="215070"/>
                </a:solidFill>
                <a:latin typeface="Century Gothic" panose="020B0502020202020204" pitchFamily="34" charset="0"/>
              </a:rPr>
              <a:t>	</a:t>
            </a:r>
            <a:r>
              <a:rPr lang="en-US" sz="1400" b="1">
                <a:solidFill>
                  <a:srgbClr val="215070"/>
                </a:solidFill>
                <a:latin typeface="Century Gothic" panose="020B0502020202020204" pitchFamily="34" charset="0"/>
              </a:rPr>
              <a:t>Twitter:</a:t>
            </a:r>
            <a:r>
              <a:rPr lang="en-US" sz="1400">
                <a:solidFill>
                  <a:srgbClr val="215070"/>
                </a:solidFill>
                <a:latin typeface="Century Gothic" panose="020B0502020202020204" pitchFamily="34" charset="0"/>
              </a:rPr>
              <a:t>	https://twitter.com/ED_Sped_Rehab</a:t>
            </a:r>
          </a:p>
          <a:p>
            <a:pPr marL="0" indent="0">
              <a:spcBef>
                <a:spcPts val="600"/>
              </a:spcBef>
              <a:buNone/>
              <a:tabLst>
                <a:tab pos="4799013" algn="r"/>
                <a:tab pos="5033963" algn="l"/>
              </a:tabLst>
            </a:pPr>
            <a:r>
              <a:rPr lang="en-US" sz="1400">
                <a:solidFill>
                  <a:srgbClr val="215070"/>
                </a:solidFill>
                <a:latin typeface="Century Gothic" panose="020B0502020202020204" pitchFamily="34" charset="0"/>
              </a:rPr>
              <a:t>	</a:t>
            </a:r>
            <a:r>
              <a:rPr lang="en-US" sz="1400" b="1">
                <a:solidFill>
                  <a:srgbClr val="215070"/>
                </a:solidFill>
                <a:latin typeface="Century Gothic" panose="020B0502020202020204" pitchFamily="34" charset="0"/>
              </a:rPr>
              <a:t>YouTube</a:t>
            </a:r>
            <a:r>
              <a:rPr lang="en-US" sz="1400">
                <a:solidFill>
                  <a:srgbClr val="215070"/>
                </a:solidFill>
                <a:latin typeface="Century Gothic" panose="020B0502020202020204" pitchFamily="34" charset="0"/>
              </a:rPr>
              <a:t>:	www.youtube.com/c/OSERS</a:t>
            </a:r>
            <a:endParaRPr lang="en-US" sz="140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5616446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SERS End Slide,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0FE7388-91A7-4A33-96B0-6E59040A5A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3806621" y="1143000"/>
            <a:ext cx="4578759" cy="4572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7937B8D-392C-6821-787A-8937AE47A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2514600"/>
            <a:ext cx="10972800" cy="914400"/>
          </a:xfrm>
        </p:spPr>
        <p:txBody>
          <a:bodyPr/>
          <a:lstStyle>
            <a:lvl1pPr algn="ctr">
              <a:defRPr sz="4800">
                <a:solidFill>
                  <a:srgbClr val="2D87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lide Number Placeholder 5" descr="Slide number">
            <a:extLst>
              <a:ext uri="{FF2B5EF4-FFF2-40B4-BE49-F238E27FC236}">
                <a16:creationId xmlns:a16="http://schemas.microsoft.com/office/drawing/2014/main" id="{387F6CA9-995E-481A-8042-32332D3513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3359" y="6172200"/>
            <a:ext cx="654148" cy="685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52472D-2C37-4839-80EA-30713C149CA2}"/>
              </a:ext>
            </a:extLst>
          </p:cNvPr>
          <p:cNvSpPr txBox="1"/>
          <p:nvPr/>
        </p:nvSpPr>
        <p:spPr>
          <a:xfrm>
            <a:off x="609599" y="3429000"/>
            <a:ext cx="1097280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2400" cap="small" baseline="0">
                <a:solidFill>
                  <a:srgbClr val="2C506A"/>
                </a:solidFill>
                <a:latin typeface="Century Gothic" panose="020B0502020202020204" pitchFamily="34" charset="0"/>
              </a:rPr>
              <a:t>Office of Special Education and Rehabilitative Services</a:t>
            </a:r>
          </a:p>
          <a:p>
            <a:pPr algn="ctr">
              <a:spcBef>
                <a:spcPts val="600"/>
              </a:spcBef>
            </a:pPr>
            <a:r>
              <a:rPr lang="en-US" sz="1800" cap="small" baseline="0">
                <a:solidFill>
                  <a:srgbClr val="2C506A"/>
                </a:solidFill>
                <a:latin typeface="Century Gothic" panose="020B0502020202020204" pitchFamily="34" charset="0"/>
              </a:rPr>
              <a:t>U.S. Department of Education</a:t>
            </a:r>
          </a:p>
        </p:txBody>
      </p:sp>
    </p:spTree>
    <p:extLst>
      <p:ext uri="{BB962C8B-B14F-4D97-AF65-F5344CB8AC3E}">
        <p14:creationId xmlns:p14="http://schemas.microsoft.com/office/powerpoint/2010/main" val="3710361447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653D8-12C4-648E-90D5-9FCE55224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3E793E-3BB2-B071-60FA-D3EC2E4239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673441-C8AC-F9E1-2FC1-3290E57C5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68FC5-D726-4438-B40C-5D9353E17CA4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36B75D-3EE0-EAF4-8AA9-E60467142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C5E4F-7D8F-577C-6F4A-C1509B76B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8DF29-655A-4963-A315-33D046BB9C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549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SEP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C0258EF-E31C-4D9E-BA23-39E04DAF8B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3806621" y="1143000"/>
            <a:ext cx="4578759" cy="457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64EB9D-E3AB-4ABF-B51E-6072C84A886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4800" cap="small" baseline="0">
                <a:solidFill>
                  <a:srgbClr val="345065"/>
                </a:solidFill>
              </a:defRPr>
            </a:lvl1pPr>
          </a:lstStyle>
          <a:p>
            <a:r>
              <a:rPr lang="en-US"/>
              <a:t>Click to edit Title Slide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4C1248-5182-42B7-95A4-7C18EC4DED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1524000" y="3657600"/>
            <a:ext cx="9144000" cy="1600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800" cap="small" baseline="0">
                <a:solidFill>
                  <a:srgbClr val="2CA34E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Title Slide subtitle</a:t>
            </a:r>
          </a:p>
        </p:txBody>
      </p:sp>
    </p:spTree>
    <p:extLst>
      <p:ext uri="{BB962C8B-B14F-4D97-AF65-F5344CB8AC3E}">
        <p14:creationId xmlns:p14="http://schemas.microsoft.com/office/powerpoint/2010/main" val="38942713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SEP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B9C2A3DB-D378-42A9-BD1C-EC5DF4AA45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8175" y="0"/>
            <a:ext cx="10944225" cy="672111"/>
          </a:xfrm>
          <a:prstGeom prst="rect">
            <a:avLst/>
          </a:prstGeom>
          <a:effectLst/>
        </p:spPr>
        <p:txBody>
          <a:bodyPr vert="horz" lIns="0" tIns="0" rIns="0" bIns="0" rtlCol="0" anchor="b">
            <a:noAutofit/>
          </a:bodyPr>
          <a:lstStyle>
            <a:lvl1pPr>
              <a:defRPr/>
            </a:lvl1pPr>
          </a:lstStyle>
          <a:p>
            <a:r>
              <a:rPr lang="en-US"/>
              <a:t>Click to edit title: Title and Content</a:t>
            </a:r>
          </a:p>
        </p:txBody>
      </p:sp>
      <p:sp>
        <p:nvSpPr>
          <p:cNvPr id="8" name="Slide Number Placeholder 5" descr="Slide number">
            <a:extLst>
              <a:ext uri="{FF2B5EF4-FFF2-40B4-BE49-F238E27FC236}">
                <a16:creationId xmlns:a16="http://schemas.microsoft.com/office/drawing/2014/main" id="{F428696E-6B16-4B0F-A35F-0B1BA82091AF}"/>
              </a:ext>
            </a:extLst>
          </p:cNvPr>
          <p:cNvSpPr txBox="1">
            <a:spLocks/>
          </p:cNvSpPr>
          <p:nvPr/>
        </p:nvSpPr>
        <p:spPr bwMode="white">
          <a:xfrm>
            <a:off x="-3359" y="6172200"/>
            <a:ext cx="654148" cy="685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400" b="1" i="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13F86F-197B-46F2-B71E-6E5A8451397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" y="1143001"/>
            <a:ext cx="10972800" cy="4648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First Level</a:t>
            </a:r>
          </a:p>
          <a:p>
            <a:pPr lvl="1"/>
            <a:r>
              <a:rPr lang="en-US"/>
              <a:t>Click to edit Second level</a:t>
            </a:r>
          </a:p>
          <a:p>
            <a:pPr lvl="2"/>
            <a:r>
              <a:rPr lang="en-US"/>
              <a:t>Click to edit Third level</a:t>
            </a:r>
          </a:p>
          <a:p>
            <a:pPr lvl="3"/>
            <a:r>
              <a:rPr lang="en-US"/>
              <a:t>Click to edit Fourth level</a:t>
            </a:r>
          </a:p>
          <a:p>
            <a:pPr lvl="4"/>
            <a:r>
              <a:rPr lang="en-US"/>
              <a:t>Click to edit Fifth level</a:t>
            </a:r>
          </a:p>
        </p:txBody>
      </p:sp>
    </p:spTree>
    <p:extLst>
      <p:ext uri="{BB962C8B-B14F-4D97-AF65-F5344CB8AC3E}">
        <p14:creationId xmlns:p14="http://schemas.microsoft.com/office/powerpoint/2010/main" val="1210775614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EP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6D53A-FEC1-4E25-A2A6-4D10945FC2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831850" y="1709739"/>
            <a:ext cx="10515600" cy="1719262"/>
          </a:xfrm>
          <a:prstGeom prst="rect">
            <a:avLst/>
          </a:prstGeom>
        </p:spPr>
        <p:txBody>
          <a:bodyPr anchor="b"/>
          <a:lstStyle>
            <a:lvl1pPr>
              <a:defRPr sz="4400">
                <a:solidFill>
                  <a:srgbClr val="345065"/>
                </a:solidFill>
              </a:defRPr>
            </a:lvl1pPr>
          </a:lstStyle>
          <a:p>
            <a:r>
              <a:rPr lang="en-US"/>
              <a:t>Click to edit Sub-Section title</a:t>
            </a:r>
          </a:p>
        </p:txBody>
      </p:sp>
      <p:sp>
        <p:nvSpPr>
          <p:cNvPr id="8" name="Slide Number Placeholder 5" descr="Slide number">
            <a:extLst>
              <a:ext uri="{FF2B5EF4-FFF2-40B4-BE49-F238E27FC236}">
                <a16:creationId xmlns:a16="http://schemas.microsoft.com/office/drawing/2014/main" id="{7806AD7D-BFE9-414B-A614-F152C75AEBF6}"/>
              </a:ext>
            </a:extLst>
          </p:cNvPr>
          <p:cNvSpPr txBox="1">
            <a:spLocks/>
          </p:cNvSpPr>
          <p:nvPr/>
        </p:nvSpPr>
        <p:spPr bwMode="white">
          <a:xfrm>
            <a:off x="-3359" y="6172200"/>
            <a:ext cx="654148" cy="685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400" b="1" i="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E2D17F-89F4-403A-9B65-20F1F0EA63A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3657599"/>
            <a:ext cx="10515600" cy="2432051"/>
          </a:xfrm>
          <a:prstGeom prst="rect">
            <a:avLst/>
          </a:prstGeom>
        </p:spPr>
        <p:txBody>
          <a:bodyPr lIns="0" tIns="45720" rIns="0"/>
          <a:lstStyle>
            <a:lvl1pPr marL="0" indent="0">
              <a:buNone/>
              <a:defRPr sz="2400">
                <a:solidFill>
                  <a:srgbClr val="2CA34E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Sub-Section subtitle</a:t>
            </a:r>
          </a:p>
        </p:txBody>
      </p:sp>
    </p:spTree>
    <p:extLst>
      <p:ext uri="{BB962C8B-B14F-4D97-AF65-F5344CB8AC3E}">
        <p14:creationId xmlns:p14="http://schemas.microsoft.com/office/powerpoint/2010/main" val="2165053733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SEP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24A52A0B-E7A9-42D3-8330-4705100E16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8175" y="0"/>
            <a:ext cx="10944225" cy="672111"/>
          </a:xfrm>
          <a:prstGeom prst="rect">
            <a:avLst/>
          </a:prstGeom>
          <a:effectLst/>
        </p:spPr>
        <p:txBody>
          <a:bodyPr vert="horz" lIns="0" tIns="0" rIns="0" bIns="0" rtlCol="0" anchor="b">
            <a:noAutofit/>
          </a:bodyPr>
          <a:lstStyle>
            <a:lvl1pPr>
              <a:defRPr/>
            </a:lvl1pPr>
          </a:lstStyle>
          <a:p>
            <a:r>
              <a:rPr lang="en-US"/>
              <a:t>Click to edit title: Two Content</a:t>
            </a:r>
          </a:p>
        </p:txBody>
      </p:sp>
      <p:sp>
        <p:nvSpPr>
          <p:cNvPr id="9" name="Slide Number Placeholder 5" descr="Slide number">
            <a:extLst>
              <a:ext uri="{FF2B5EF4-FFF2-40B4-BE49-F238E27FC236}">
                <a16:creationId xmlns:a16="http://schemas.microsoft.com/office/drawing/2014/main" id="{2ED77C1F-80C1-4923-B2AF-605F242C8A14}"/>
              </a:ext>
            </a:extLst>
          </p:cNvPr>
          <p:cNvSpPr txBox="1">
            <a:spLocks/>
          </p:cNvSpPr>
          <p:nvPr/>
        </p:nvSpPr>
        <p:spPr bwMode="white">
          <a:xfrm>
            <a:off x="-3359" y="6172200"/>
            <a:ext cx="654148" cy="685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400" b="1" i="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60ADA-4614-45E3-A5BF-95629D7B64E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38175" y="1143001"/>
            <a:ext cx="5381625" cy="4572000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Content 1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CCE599-7CBD-44DC-8DFC-6C6FAC6A3DD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143001"/>
            <a:ext cx="5410200" cy="4572000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Content 2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64122245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SEP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EC7F6BC6-0A85-4C6D-B20F-0B41C7D177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8175" y="0"/>
            <a:ext cx="10944225" cy="672111"/>
          </a:xfrm>
          <a:prstGeom prst="rect">
            <a:avLst/>
          </a:prstGeom>
          <a:effectLst/>
        </p:spPr>
        <p:txBody>
          <a:bodyPr vert="horz" lIns="0" tIns="0" rIns="0" bIns="0" rtlCol="0" anchor="b">
            <a:noAutofit/>
          </a:bodyPr>
          <a:lstStyle>
            <a:lvl1pPr>
              <a:defRPr/>
            </a:lvl1pPr>
          </a:lstStyle>
          <a:p>
            <a:r>
              <a:rPr lang="en-US"/>
              <a:t>Click to edit title: Comparison</a:t>
            </a:r>
          </a:p>
        </p:txBody>
      </p:sp>
      <p:sp>
        <p:nvSpPr>
          <p:cNvPr id="11" name="Slide Number Placeholder 5" descr="Slide number">
            <a:extLst>
              <a:ext uri="{FF2B5EF4-FFF2-40B4-BE49-F238E27FC236}">
                <a16:creationId xmlns:a16="http://schemas.microsoft.com/office/drawing/2014/main" id="{9598033F-3D57-4969-A39A-2525ADCE1D04}"/>
              </a:ext>
            </a:extLst>
          </p:cNvPr>
          <p:cNvSpPr txBox="1">
            <a:spLocks/>
          </p:cNvSpPr>
          <p:nvPr/>
        </p:nvSpPr>
        <p:spPr bwMode="white">
          <a:xfrm>
            <a:off x="-3359" y="6172200"/>
            <a:ext cx="654148" cy="685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400" b="1" i="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7943C8-2E58-46B7-BB78-69936D29A65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38176" y="1167905"/>
            <a:ext cx="5357812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Comparison 1 head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DA34BC-A09D-42A2-BEE6-A2169B3B544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8176" y="1991817"/>
            <a:ext cx="5357812" cy="36845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Comparison 1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C18036-3872-4576-9EA7-9CC17CDC1A02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0612" y="1167905"/>
            <a:ext cx="5411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Comparison 2 head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7A7CF3-F993-4581-A10C-4E3B2216D440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0612" y="1991817"/>
            <a:ext cx="5411788" cy="36845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Comparison 2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63369706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SEP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38FDDEB1-0D88-4419-8F6A-851C52DF9E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8175" y="0"/>
            <a:ext cx="10944225" cy="672111"/>
          </a:xfrm>
          <a:prstGeom prst="rect">
            <a:avLst/>
          </a:prstGeom>
          <a:effectLst/>
        </p:spPr>
        <p:txBody>
          <a:bodyPr vert="horz" lIns="0" tIns="0" rIns="0" bIns="0" rtlCol="0" anchor="b">
            <a:noAutofit/>
          </a:bodyPr>
          <a:lstStyle>
            <a:lvl1pPr>
              <a:defRPr/>
            </a:lvl1pPr>
          </a:lstStyle>
          <a:p>
            <a:r>
              <a:rPr lang="en-US"/>
              <a:t>Click to edit title: Blank Slide</a:t>
            </a:r>
          </a:p>
        </p:txBody>
      </p:sp>
      <p:sp>
        <p:nvSpPr>
          <p:cNvPr id="7" name="Slide Number Placeholder 5" descr="Slide number">
            <a:extLst>
              <a:ext uri="{FF2B5EF4-FFF2-40B4-BE49-F238E27FC236}">
                <a16:creationId xmlns:a16="http://schemas.microsoft.com/office/drawing/2014/main" id="{4D9458F7-9707-486D-A49C-16642C40ED39}"/>
              </a:ext>
            </a:extLst>
          </p:cNvPr>
          <p:cNvSpPr txBox="1">
            <a:spLocks/>
          </p:cNvSpPr>
          <p:nvPr/>
        </p:nvSpPr>
        <p:spPr bwMode="white">
          <a:xfrm>
            <a:off x="-3359" y="6172200"/>
            <a:ext cx="654148" cy="685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400" b="1" i="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854900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SERS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B4532-94C3-4520-B1D8-C971DDA87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5" descr="Slide number">
            <a:extLst>
              <a:ext uri="{FF2B5EF4-FFF2-40B4-BE49-F238E27FC236}">
                <a16:creationId xmlns:a16="http://schemas.microsoft.com/office/drawing/2014/main" id="{F428696E-6B16-4B0F-A35F-0B1BA82091AF}"/>
              </a:ext>
            </a:extLst>
          </p:cNvPr>
          <p:cNvSpPr txBox="1">
            <a:spLocks/>
          </p:cNvSpPr>
          <p:nvPr/>
        </p:nvSpPr>
        <p:spPr bwMode="white">
          <a:xfrm>
            <a:off x="-3359" y="6172200"/>
            <a:ext cx="654148" cy="685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400" b="1" i="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13F86F-197B-46F2-B71E-6E5A8451397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" y="1143001"/>
            <a:ext cx="10972800" cy="4648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First Level</a:t>
            </a:r>
          </a:p>
          <a:p>
            <a:pPr lvl="1"/>
            <a:r>
              <a:rPr lang="en-US"/>
              <a:t>Click to edit Second level</a:t>
            </a:r>
          </a:p>
          <a:p>
            <a:pPr lvl="2"/>
            <a:r>
              <a:rPr lang="en-US"/>
              <a:t>Click to edit Third level</a:t>
            </a:r>
          </a:p>
          <a:p>
            <a:pPr lvl="3"/>
            <a:r>
              <a:rPr lang="en-US"/>
              <a:t>Click to edit Fourth level</a:t>
            </a:r>
          </a:p>
          <a:p>
            <a:pPr lvl="4"/>
            <a:r>
              <a:rPr lang="en-US"/>
              <a:t>Click to edit Fifth level</a:t>
            </a:r>
          </a:p>
        </p:txBody>
      </p:sp>
    </p:spTree>
    <p:extLst>
      <p:ext uri="{BB962C8B-B14F-4D97-AF65-F5344CB8AC3E}">
        <p14:creationId xmlns:p14="http://schemas.microsoft.com/office/powerpoint/2010/main" val="2568142111"/>
      </p:ext>
    </p:extLst>
  </p:cSld>
  <p:clrMapOvr>
    <a:masterClrMapping/>
  </p:clrMapOvr>
  <p:transition>
    <p:fade/>
  </p:transition>
  <p:hf hdr="0" ftr="0" dt="0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OSEP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 descr="Slide number">
            <a:extLst>
              <a:ext uri="{FF2B5EF4-FFF2-40B4-BE49-F238E27FC236}">
                <a16:creationId xmlns:a16="http://schemas.microsoft.com/office/drawing/2014/main" id="{4AF364BE-B342-4A94-9B81-AE140878C62F}"/>
              </a:ext>
            </a:extLst>
          </p:cNvPr>
          <p:cNvSpPr txBox="1">
            <a:spLocks/>
          </p:cNvSpPr>
          <p:nvPr/>
        </p:nvSpPr>
        <p:spPr bwMode="white">
          <a:xfrm>
            <a:off x="-3359" y="6172200"/>
            <a:ext cx="654148" cy="685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400" b="1" i="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150738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SEP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4BA1B-640C-49F2-028C-59FF1825A5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pPr lvl="0"/>
            <a:r>
              <a:rPr lang="en-US"/>
              <a:t>Click to edit Title: Caption and Content</a:t>
            </a:r>
          </a:p>
        </p:txBody>
      </p:sp>
      <p:sp>
        <p:nvSpPr>
          <p:cNvPr id="10" name="Slide Number Placeholder 5" descr="Slide number">
            <a:extLst>
              <a:ext uri="{FF2B5EF4-FFF2-40B4-BE49-F238E27FC236}">
                <a16:creationId xmlns:a16="http://schemas.microsoft.com/office/drawing/2014/main" id="{2AD3A5EF-E03C-426C-8D47-77888598FC73}"/>
              </a:ext>
            </a:extLst>
          </p:cNvPr>
          <p:cNvSpPr txBox="1">
            <a:spLocks/>
          </p:cNvSpPr>
          <p:nvPr/>
        </p:nvSpPr>
        <p:spPr bwMode="white">
          <a:xfrm>
            <a:off x="-3359" y="6172200"/>
            <a:ext cx="654148" cy="685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400" b="1" i="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EA7CFC-5AFD-449A-AA6A-E3A1B413E74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38176" y="1143000"/>
            <a:ext cx="2714624" cy="47259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375A7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Caption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AA3630-DA43-46D5-941C-DEA5A942F88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00" y="1143000"/>
            <a:ext cx="7545388" cy="4718050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2CA34E"/>
              </a:buClr>
              <a:defRPr sz="3200"/>
            </a:lvl1pPr>
            <a:lvl2pPr marL="685800" indent="-228600">
              <a:buClr>
                <a:srgbClr val="2CA34E"/>
              </a:buClr>
              <a:defRPr sz="2800"/>
            </a:lvl2pPr>
            <a:lvl3pPr>
              <a:buClr>
                <a:srgbClr val="2CA34E"/>
              </a:buClr>
              <a:defRPr sz="2400"/>
            </a:lvl3pPr>
            <a:lvl4pPr>
              <a:buClr>
                <a:srgbClr val="2CA34E"/>
              </a:buClr>
              <a:defRPr sz="2000"/>
            </a:lvl4pPr>
            <a:lvl5pPr>
              <a:buClr>
                <a:srgbClr val="2CA34E"/>
              </a:buCl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Content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45777885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SEP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B089B-8474-4A9D-81FB-4014BB9F3C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839788" y="987424"/>
            <a:ext cx="3932237" cy="1069975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rgbClr val="2C506A"/>
                </a:solidFill>
              </a:defRPr>
            </a:lvl1pPr>
          </a:lstStyle>
          <a:p>
            <a:r>
              <a:rPr lang="en-US"/>
              <a:t>Click edit Master title style</a:t>
            </a:r>
          </a:p>
        </p:txBody>
      </p:sp>
      <p:sp>
        <p:nvSpPr>
          <p:cNvPr id="9" name="Slide Number Placeholder 5" descr="Slide number">
            <a:extLst>
              <a:ext uri="{FF2B5EF4-FFF2-40B4-BE49-F238E27FC236}">
                <a16:creationId xmlns:a16="http://schemas.microsoft.com/office/drawing/2014/main" id="{286CC856-5F3B-4541-B8B4-E7AF35261008}"/>
              </a:ext>
            </a:extLst>
          </p:cNvPr>
          <p:cNvSpPr txBox="1">
            <a:spLocks/>
          </p:cNvSpPr>
          <p:nvPr/>
        </p:nvSpPr>
        <p:spPr bwMode="white">
          <a:xfrm>
            <a:off x="-3359" y="6172200"/>
            <a:ext cx="654148" cy="685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400" b="1" i="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BA6967-2DC3-4055-96A7-39B922A326B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 bwMode="gray">
          <a:xfrm>
            <a:off x="839788" y="2286000"/>
            <a:ext cx="3932237" cy="35829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2D8700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Caption text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79BEC0-E3C9-428E-A09E-7E38D7E17B37}"/>
              </a:ext>
            </a:extLst>
          </p:cNvPr>
          <p:cNvSpPr>
            <a:spLocks noGrp="1"/>
          </p:cNvSpPr>
          <p:nvPr>
            <p:ph type="pic" idx="1"/>
          </p:nvPr>
        </p:nvSpPr>
        <p:spPr bwMode="gray"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10798700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SEP 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0FE7388-91A7-4A33-96B0-6E59040A5A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3806621" y="1143000"/>
            <a:ext cx="4578759" cy="4572000"/>
          </a:xfrm>
          <a:prstGeom prst="rect">
            <a:avLst/>
          </a:prstGeom>
        </p:spPr>
      </p:pic>
      <p:sp>
        <p:nvSpPr>
          <p:cNvPr id="11" name="Slide Number Placeholder 5" descr="Slide number">
            <a:extLst>
              <a:ext uri="{FF2B5EF4-FFF2-40B4-BE49-F238E27FC236}">
                <a16:creationId xmlns:a16="http://schemas.microsoft.com/office/drawing/2014/main" id="{387F6CA9-995E-481A-8042-32332D3513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3359" y="6172200"/>
            <a:ext cx="654148" cy="685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6E18A5-FF83-466F-AAEB-502A8675691F}"/>
              </a:ext>
            </a:extLst>
          </p:cNvPr>
          <p:cNvSpPr txBox="1"/>
          <p:nvPr/>
        </p:nvSpPr>
        <p:spPr bwMode="gray">
          <a:xfrm>
            <a:off x="580767" y="2286000"/>
            <a:ext cx="10972800" cy="110799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6600">
                <a:solidFill>
                  <a:srgbClr val="2D8700"/>
                </a:solidFill>
                <a:latin typeface="Century Gothic" panose="020B0502020202020204" pitchFamily="34" charset="0"/>
              </a:rPr>
              <a:t>OSEP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52472D-2C37-4839-80EA-30713C149CA2}"/>
              </a:ext>
            </a:extLst>
          </p:cNvPr>
          <p:cNvSpPr txBox="1"/>
          <p:nvPr/>
        </p:nvSpPr>
        <p:spPr bwMode="gray">
          <a:xfrm>
            <a:off x="580767" y="3429000"/>
            <a:ext cx="109728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cap="small" baseline="0">
                <a:solidFill>
                  <a:srgbClr val="2C506A"/>
                </a:solidFill>
                <a:latin typeface="Century Gothic" panose="020B0502020202020204" pitchFamily="34" charset="0"/>
              </a:rPr>
              <a:t>Office of Special Education Programs</a:t>
            </a:r>
          </a:p>
          <a:p>
            <a:pPr algn="ctr">
              <a:spcBef>
                <a:spcPts val="600"/>
              </a:spcBef>
            </a:pPr>
            <a:r>
              <a:rPr lang="en-US" sz="1800" cap="small" baseline="0">
                <a:solidFill>
                  <a:srgbClr val="2C506A"/>
                </a:solidFill>
                <a:latin typeface="Century Gothic" panose="020B0502020202020204" pitchFamily="34" charset="0"/>
              </a:rPr>
              <a:t>Office of Special Education and Rehabilitative Services</a:t>
            </a:r>
          </a:p>
          <a:p>
            <a:pPr algn="ctr">
              <a:spcBef>
                <a:spcPts val="600"/>
              </a:spcBef>
            </a:pPr>
            <a:r>
              <a:rPr lang="en-US" sz="1800" cap="small" baseline="0">
                <a:solidFill>
                  <a:srgbClr val="2C506A"/>
                </a:solidFill>
                <a:latin typeface="Century Gothic" panose="020B0502020202020204" pitchFamily="34" charset="0"/>
              </a:rPr>
              <a:t>U.S. Department of Education</a:t>
            </a:r>
          </a:p>
        </p:txBody>
      </p:sp>
    </p:spTree>
    <p:extLst>
      <p:ext uri="{BB962C8B-B14F-4D97-AF65-F5344CB8AC3E}">
        <p14:creationId xmlns:p14="http://schemas.microsoft.com/office/powerpoint/2010/main" val="3528276932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SEP End Slide,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0FE7388-91A7-4A33-96B0-6E59040A5A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3806621" y="1143000"/>
            <a:ext cx="4578759" cy="4572000"/>
          </a:xfrm>
          <a:prstGeom prst="rect">
            <a:avLst/>
          </a:prstGeom>
        </p:spPr>
      </p:pic>
      <p:sp>
        <p:nvSpPr>
          <p:cNvPr id="11" name="Slide Number Placeholder 5" descr="Slide number">
            <a:extLst>
              <a:ext uri="{FF2B5EF4-FFF2-40B4-BE49-F238E27FC236}">
                <a16:creationId xmlns:a16="http://schemas.microsoft.com/office/drawing/2014/main" id="{387F6CA9-995E-481A-8042-32332D3513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3359" y="6172200"/>
            <a:ext cx="654148" cy="685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6E18A5-FF83-466F-AAEB-502A8675691F}"/>
              </a:ext>
            </a:extLst>
          </p:cNvPr>
          <p:cNvSpPr txBox="1"/>
          <p:nvPr/>
        </p:nvSpPr>
        <p:spPr bwMode="gray">
          <a:xfrm>
            <a:off x="595183" y="2286000"/>
            <a:ext cx="10972800" cy="110799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6600">
                <a:solidFill>
                  <a:srgbClr val="2D8700"/>
                </a:solidFill>
                <a:latin typeface="Century Gothic" panose="020B0502020202020204" pitchFamily="34" charset="0"/>
              </a:rPr>
              <a:t>OSEP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4AA617-C9A8-41E8-8354-6B52BEE9BBD7}"/>
              </a:ext>
            </a:extLst>
          </p:cNvPr>
          <p:cNvSpPr txBox="1"/>
          <p:nvPr/>
        </p:nvSpPr>
        <p:spPr bwMode="gray">
          <a:xfrm>
            <a:off x="595183" y="3429000"/>
            <a:ext cx="109728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cap="small" baseline="0">
                <a:solidFill>
                  <a:srgbClr val="2C506A"/>
                </a:solidFill>
                <a:latin typeface="Century Gothic" panose="020B0502020202020204" pitchFamily="34" charset="0"/>
              </a:rPr>
              <a:t>Office of Special Education Programs</a:t>
            </a:r>
          </a:p>
          <a:p>
            <a:pPr algn="ctr">
              <a:spcBef>
                <a:spcPts val="600"/>
              </a:spcBef>
            </a:pPr>
            <a:r>
              <a:rPr lang="en-US" sz="1800" cap="small" baseline="0">
                <a:solidFill>
                  <a:srgbClr val="2C506A"/>
                </a:solidFill>
                <a:latin typeface="Century Gothic" panose="020B0502020202020204" pitchFamily="34" charset="0"/>
              </a:rPr>
              <a:t>Office of Special Education and Rehabilitative Services</a:t>
            </a:r>
          </a:p>
          <a:p>
            <a:pPr algn="ctr">
              <a:spcBef>
                <a:spcPts val="600"/>
              </a:spcBef>
            </a:pPr>
            <a:r>
              <a:rPr lang="en-US" sz="1800" cap="small" baseline="0">
                <a:solidFill>
                  <a:srgbClr val="2C506A"/>
                </a:solidFill>
                <a:latin typeface="Century Gothic" panose="020B0502020202020204" pitchFamily="34" charset="0"/>
              </a:rPr>
              <a:t>U.S. Department of Education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AE739A-8E85-4E4A-9F6B-6E1070A2EFA6}"/>
              </a:ext>
            </a:extLst>
          </p:cNvPr>
          <p:cNvSpPr txBox="1"/>
          <p:nvPr/>
        </p:nvSpPr>
        <p:spPr bwMode="gray">
          <a:xfrm>
            <a:off x="615778" y="4838708"/>
            <a:ext cx="10931610" cy="118494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1200"/>
              </a:spcBef>
              <a:buNone/>
              <a:tabLst>
                <a:tab pos="4799013" algn="r"/>
                <a:tab pos="5033963" algn="l"/>
              </a:tabLst>
            </a:pPr>
            <a:r>
              <a:rPr lang="en-US" sz="1400" b="1">
                <a:solidFill>
                  <a:srgbClr val="345065"/>
                </a:solidFill>
                <a:latin typeface="Century Gothic" panose="020B0502020202020204" pitchFamily="34" charset="0"/>
              </a:rPr>
              <a:t>	</a:t>
            </a:r>
            <a:r>
              <a:rPr lang="en-US" sz="1400" b="1">
                <a:solidFill>
                  <a:srgbClr val="215070"/>
                </a:solidFill>
                <a:latin typeface="Century Gothic" panose="020B0502020202020204" pitchFamily="34" charset="0"/>
              </a:rPr>
              <a:t>Home:</a:t>
            </a:r>
            <a:r>
              <a:rPr lang="en-US" sz="1400">
                <a:solidFill>
                  <a:srgbClr val="215070"/>
                </a:solidFill>
                <a:latin typeface="Century Gothic" panose="020B0502020202020204" pitchFamily="34" charset="0"/>
              </a:rPr>
              <a:t>	www.ed.gov/osers/osep</a:t>
            </a:r>
          </a:p>
          <a:p>
            <a:pPr marL="0" indent="0" algn="l">
              <a:lnSpc>
                <a:spcPct val="100000"/>
              </a:lnSpc>
              <a:spcBef>
                <a:spcPts val="600"/>
              </a:spcBef>
              <a:buNone/>
              <a:tabLst>
                <a:tab pos="4799013" algn="r"/>
                <a:tab pos="5033963" algn="l"/>
              </a:tabLst>
            </a:pPr>
            <a:r>
              <a:rPr lang="en-US" sz="1400">
                <a:solidFill>
                  <a:srgbClr val="215070"/>
                </a:solidFill>
                <a:latin typeface="Century Gothic" panose="020B0502020202020204" pitchFamily="34" charset="0"/>
              </a:rPr>
              <a:t>	</a:t>
            </a:r>
            <a:r>
              <a:rPr lang="en-US" sz="1400" b="1">
                <a:solidFill>
                  <a:srgbClr val="215070"/>
                </a:solidFill>
                <a:latin typeface="Century Gothic" panose="020B0502020202020204" pitchFamily="34" charset="0"/>
              </a:rPr>
              <a:t>Blog:</a:t>
            </a:r>
            <a:r>
              <a:rPr lang="en-US" sz="1400">
                <a:solidFill>
                  <a:srgbClr val="215070"/>
                </a:solidFill>
                <a:latin typeface="Century Gothic" panose="020B0502020202020204" pitchFamily="34" charset="0"/>
              </a:rPr>
              <a:t>	https://sites.ed.gov/osers</a:t>
            </a:r>
          </a:p>
          <a:p>
            <a:pPr marL="0" indent="0" algn="l">
              <a:lnSpc>
                <a:spcPct val="100000"/>
              </a:lnSpc>
              <a:spcBef>
                <a:spcPts val="600"/>
              </a:spcBef>
              <a:buNone/>
              <a:tabLst>
                <a:tab pos="4799013" algn="r"/>
                <a:tab pos="5033963" algn="l"/>
              </a:tabLst>
            </a:pPr>
            <a:r>
              <a:rPr lang="en-US" sz="1400">
                <a:solidFill>
                  <a:srgbClr val="215070"/>
                </a:solidFill>
                <a:latin typeface="Century Gothic" panose="020B0502020202020204" pitchFamily="34" charset="0"/>
              </a:rPr>
              <a:t>	</a:t>
            </a:r>
            <a:r>
              <a:rPr lang="en-US" sz="1400" b="1">
                <a:solidFill>
                  <a:srgbClr val="215070"/>
                </a:solidFill>
                <a:latin typeface="Century Gothic" panose="020B0502020202020204" pitchFamily="34" charset="0"/>
              </a:rPr>
              <a:t>Twitter:</a:t>
            </a:r>
            <a:r>
              <a:rPr lang="en-US" sz="1400">
                <a:solidFill>
                  <a:srgbClr val="215070"/>
                </a:solidFill>
                <a:latin typeface="Century Gothic" panose="020B0502020202020204" pitchFamily="34" charset="0"/>
              </a:rPr>
              <a:t>	https://twitter.com/ED_Sped_Rehab</a:t>
            </a:r>
          </a:p>
          <a:p>
            <a:pPr marL="0" indent="0">
              <a:spcBef>
                <a:spcPts val="600"/>
              </a:spcBef>
              <a:buNone/>
              <a:tabLst>
                <a:tab pos="4799013" algn="r"/>
                <a:tab pos="5033963" algn="l"/>
              </a:tabLst>
            </a:pPr>
            <a:r>
              <a:rPr lang="en-US" sz="1400">
                <a:solidFill>
                  <a:srgbClr val="215070"/>
                </a:solidFill>
                <a:latin typeface="Century Gothic" panose="020B0502020202020204" pitchFamily="34" charset="0"/>
              </a:rPr>
              <a:t>	</a:t>
            </a:r>
            <a:r>
              <a:rPr lang="en-US" sz="1400" b="1">
                <a:solidFill>
                  <a:srgbClr val="215070"/>
                </a:solidFill>
                <a:latin typeface="Century Gothic" panose="020B0502020202020204" pitchFamily="34" charset="0"/>
              </a:rPr>
              <a:t>YouTube</a:t>
            </a:r>
            <a:r>
              <a:rPr lang="en-US" sz="1400">
                <a:solidFill>
                  <a:srgbClr val="215070"/>
                </a:solidFill>
                <a:latin typeface="Century Gothic" panose="020B0502020202020204" pitchFamily="34" charset="0"/>
              </a:rPr>
              <a:t>:	www.youtube.com/c/OSERS</a:t>
            </a:r>
            <a:endParaRPr lang="en-US" sz="140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330786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SEP End Slide,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0FE7388-91A7-4A33-96B0-6E59040A5A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3806621" y="1143000"/>
            <a:ext cx="4578759" cy="457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A6F359-2643-3E9D-21DA-888B5E98C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2514600"/>
            <a:ext cx="10972800" cy="914400"/>
          </a:xfrm>
        </p:spPr>
        <p:txBody>
          <a:bodyPr/>
          <a:lstStyle>
            <a:lvl1pPr algn="ctr">
              <a:defRPr sz="4800">
                <a:solidFill>
                  <a:srgbClr val="2D87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lide Number Placeholder 5" descr="Slide number">
            <a:extLst>
              <a:ext uri="{FF2B5EF4-FFF2-40B4-BE49-F238E27FC236}">
                <a16:creationId xmlns:a16="http://schemas.microsoft.com/office/drawing/2014/main" id="{387F6CA9-995E-481A-8042-32332D3513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3359" y="6172200"/>
            <a:ext cx="654148" cy="685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60B812-163D-48D4-ADD4-2BE579EA1AE0}"/>
              </a:ext>
            </a:extLst>
          </p:cNvPr>
          <p:cNvSpPr txBox="1"/>
          <p:nvPr/>
        </p:nvSpPr>
        <p:spPr bwMode="gray">
          <a:xfrm>
            <a:off x="609599" y="3429000"/>
            <a:ext cx="109728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cap="small" baseline="0">
                <a:solidFill>
                  <a:srgbClr val="2C506A"/>
                </a:solidFill>
                <a:latin typeface="Century Gothic" panose="020B0502020202020204" pitchFamily="34" charset="0"/>
              </a:rPr>
              <a:t>Office of Special Education Programs</a:t>
            </a:r>
          </a:p>
          <a:p>
            <a:pPr algn="ctr">
              <a:spcBef>
                <a:spcPts val="600"/>
              </a:spcBef>
            </a:pPr>
            <a:r>
              <a:rPr lang="en-US" sz="1800" cap="small" baseline="0">
                <a:solidFill>
                  <a:srgbClr val="2C506A"/>
                </a:solidFill>
                <a:latin typeface="Century Gothic" panose="020B0502020202020204" pitchFamily="34" charset="0"/>
              </a:rPr>
              <a:t>Office of Special Education and Rehabilitative Services</a:t>
            </a:r>
          </a:p>
          <a:p>
            <a:pPr algn="ctr">
              <a:spcBef>
                <a:spcPts val="600"/>
              </a:spcBef>
            </a:pPr>
            <a:r>
              <a:rPr lang="en-US" sz="1800" cap="small" baseline="0">
                <a:solidFill>
                  <a:srgbClr val="2C506A"/>
                </a:solidFill>
                <a:latin typeface="Century Gothic" panose="020B0502020202020204" pitchFamily="34" charset="0"/>
              </a:rPr>
              <a:t>U.S. Department of Education</a:t>
            </a:r>
          </a:p>
        </p:txBody>
      </p:sp>
    </p:spTree>
    <p:extLst>
      <p:ext uri="{BB962C8B-B14F-4D97-AF65-F5344CB8AC3E}">
        <p14:creationId xmlns:p14="http://schemas.microsoft.com/office/powerpoint/2010/main" val="2021048876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SEP-IDEA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C0258EF-E31C-4D9E-BA23-39E04DAF8B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3806621" y="1143000"/>
            <a:ext cx="4578759" cy="457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64EB9D-E3AB-4ABF-B51E-6072C84A886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4800" cap="small" baseline="0">
                <a:solidFill>
                  <a:srgbClr val="345065"/>
                </a:solidFill>
              </a:defRPr>
            </a:lvl1pPr>
          </a:lstStyle>
          <a:p>
            <a:r>
              <a:rPr lang="en-US"/>
              <a:t>Click to edit Title Slide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4C1248-5182-42B7-95A4-7C18EC4DED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1524000" y="3657600"/>
            <a:ext cx="9144000" cy="1600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800" cap="small" baseline="0">
                <a:solidFill>
                  <a:srgbClr val="2CA34E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Title Slide subtitle</a:t>
            </a:r>
          </a:p>
        </p:txBody>
      </p:sp>
    </p:spTree>
    <p:extLst>
      <p:ext uri="{BB962C8B-B14F-4D97-AF65-F5344CB8AC3E}">
        <p14:creationId xmlns:p14="http://schemas.microsoft.com/office/powerpoint/2010/main" val="1149000326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SEP-IDEA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B9C2A3DB-D378-42A9-BD1C-EC5DF4AA45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638174" y="0"/>
            <a:ext cx="10515600" cy="672111"/>
          </a:xfrm>
          <a:prstGeom prst="rect">
            <a:avLst/>
          </a:prstGeom>
          <a:effectLst/>
        </p:spPr>
        <p:txBody>
          <a:bodyPr vert="horz" lIns="0" tIns="0" rIns="0" bIns="0" rtlCol="0" anchor="b">
            <a:noAutofit/>
          </a:bodyPr>
          <a:lstStyle>
            <a:lvl1pPr>
              <a:defRPr/>
            </a:lvl1pPr>
          </a:lstStyle>
          <a:p>
            <a:r>
              <a:rPr lang="en-US"/>
              <a:t>Click to edit title: OSERS Title and Content</a:t>
            </a:r>
          </a:p>
        </p:txBody>
      </p:sp>
      <p:sp>
        <p:nvSpPr>
          <p:cNvPr id="8" name="Slide Number Placeholder 5" descr="Slide number">
            <a:extLst>
              <a:ext uri="{FF2B5EF4-FFF2-40B4-BE49-F238E27FC236}">
                <a16:creationId xmlns:a16="http://schemas.microsoft.com/office/drawing/2014/main" id="{F428696E-6B16-4B0F-A35F-0B1BA82091AF}"/>
              </a:ext>
            </a:extLst>
          </p:cNvPr>
          <p:cNvSpPr txBox="1">
            <a:spLocks/>
          </p:cNvSpPr>
          <p:nvPr/>
        </p:nvSpPr>
        <p:spPr bwMode="white">
          <a:xfrm>
            <a:off x="-3359" y="6172200"/>
            <a:ext cx="654148" cy="685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400" b="1" i="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13F86F-197B-46F2-B71E-6E5A8451397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" y="1143001"/>
            <a:ext cx="10972800" cy="4648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First Level</a:t>
            </a:r>
          </a:p>
          <a:p>
            <a:pPr lvl="1"/>
            <a:r>
              <a:rPr lang="en-US"/>
              <a:t>Click to edit Second level</a:t>
            </a:r>
          </a:p>
          <a:p>
            <a:pPr lvl="2"/>
            <a:r>
              <a:rPr lang="en-US"/>
              <a:t>Click to edit Third level</a:t>
            </a:r>
          </a:p>
          <a:p>
            <a:pPr lvl="3"/>
            <a:r>
              <a:rPr lang="en-US"/>
              <a:t>Click to edit Fourth level</a:t>
            </a:r>
          </a:p>
          <a:p>
            <a:pPr lvl="4"/>
            <a:r>
              <a:rPr lang="en-US"/>
              <a:t>Click to edit Fifth level</a:t>
            </a:r>
          </a:p>
        </p:txBody>
      </p:sp>
    </p:spTree>
    <p:extLst>
      <p:ext uri="{BB962C8B-B14F-4D97-AF65-F5344CB8AC3E}">
        <p14:creationId xmlns:p14="http://schemas.microsoft.com/office/powerpoint/2010/main" val="2780464810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EP-IDEA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6D53A-FEC1-4E25-A2A6-4D10945FC2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831850" y="1709739"/>
            <a:ext cx="10515600" cy="1719262"/>
          </a:xfrm>
          <a:prstGeom prst="rect">
            <a:avLst/>
          </a:prstGeom>
        </p:spPr>
        <p:txBody>
          <a:bodyPr anchor="b"/>
          <a:lstStyle>
            <a:lvl1pPr>
              <a:defRPr sz="4400">
                <a:solidFill>
                  <a:srgbClr val="345065"/>
                </a:solidFill>
              </a:defRPr>
            </a:lvl1pPr>
          </a:lstStyle>
          <a:p>
            <a:r>
              <a:rPr lang="en-US"/>
              <a:t>Click to edit Sub-Section title</a:t>
            </a:r>
          </a:p>
        </p:txBody>
      </p:sp>
      <p:sp>
        <p:nvSpPr>
          <p:cNvPr id="8" name="Slide Number Placeholder 5" descr="Slide number">
            <a:extLst>
              <a:ext uri="{FF2B5EF4-FFF2-40B4-BE49-F238E27FC236}">
                <a16:creationId xmlns:a16="http://schemas.microsoft.com/office/drawing/2014/main" id="{7806AD7D-BFE9-414B-A614-F152C75AEBF6}"/>
              </a:ext>
            </a:extLst>
          </p:cNvPr>
          <p:cNvSpPr txBox="1">
            <a:spLocks/>
          </p:cNvSpPr>
          <p:nvPr/>
        </p:nvSpPr>
        <p:spPr bwMode="white">
          <a:xfrm>
            <a:off x="-3359" y="6172200"/>
            <a:ext cx="654148" cy="685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400" b="1" i="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E2D17F-89F4-403A-9B65-20F1F0EA63A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 bwMode="gray">
          <a:xfrm>
            <a:off x="831850" y="3657599"/>
            <a:ext cx="10515600" cy="2432051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2400">
                <a:solidFill>
                  <a:srgbClr val="2CA34E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Sub-Section subtitle</a:t>
            </a:r>
          </a:p>
        </p:txBody>
      </p:sp>
    </p:spTree>
    <p:extLst>
      <p:ext uri="{BB962C8B-B14F-4D97-AF65-F5344CB8AC3E}">
        <p14:creationId xmlns:p14="http://schemas.microsoft.com/office/powerpoint/2010/main" val="3691876837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SEP-IDEA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24A52A0B-E7A9-42D3-8330-4705100E16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638174" y="0"/>
            <a:ext cx="10515600" cy="672111"/>
          </a:xfrm>
          <a:prstGeom prst="rect">
            <a:avLst/>
          </a:prstGeom>
          <a:effectLst/>
        </p:spPr>
        <p:txBody>
          <a:bodyPr vert="horz" lIns="0" tIns="0" rIns="0" bIns="0" rtlCol="0" anchor="b">
            <a:noAutofit/>
          </a:bodyPr>
          <a:lstStyle>
            <a:lvl1pPr>
              <a:defRPr/>
            </a:lvl1pPr>
          </a:lstStyle>
          <a:p>
            <a:r>
              <a:rPr lang="en-US"/>
              <a:t>Click to edit title: Two Content</a:t>
            </a:r>
          </a:p>
        </p:txBody>
      </p:sp>
      <p:sp>
        <p:nvSpPr>
          <p:cNvPr id="9" name="Slide Number Placeholder 5" descr="Slide number">
            <a:extLst>
              <a:ext uri="{FF2B5EF4-FFF2-40B4-BE49-F238E27FC236}">
                <a16:creationId xmlns:a16="http://schemas.microsoft.com/office/drawing/2014/main" id="{2ED77C1F-80C1-4923-B2AF-605F242C8A14}"/>
              </a:ext>
            </a:extLst>
          </p:cNvPr>
          <p:cNvSpPr txBox="1">
            <a:spLocks/>
          </p:cNvSpPr>
          <p:nvPr/>
        </p:nvSpPr>
        <p:spPr bwMode="white">
          <a:xfrm>
            <a:off x="-3359" y="6172200"/>
            <a:ext cx="654148" cy="685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400" b="1" i="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60ADA-4614-45E3-A5BF-95629D7B64E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38175" y="1143001"/>
            <a:ext cx="5381625" cy="4572000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Content 1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CCE599-7CBD-44DC-8DFC-6C6FAC6A3DD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143001"/>
            <a:ext cx="5410200" cy="4572000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Content 2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86684073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ERS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6D53A-FEC1-4E25-A2A6-4D10945FC2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831850" y="1709739"/>
            <a:ext cx="10515600" cy="1719262"/>
          </a:xfrm>
          <a:prstGeom prst="rect">
            <a:avLst/>
          </a:prstGeom>
        </p:spPr>
        <p:txBody>
          <a:bodyPr anchor="b"/>
          <a:lstStyle>
            <a:lvl1pPr>
              <a:defRPr sz="4400">
                <a:solidFill>
                  <a:srgbClr val="345065"/>
                </a:solidFill>
              </a:defRPr>
            </a:lvl1pPr>
          </a:lstStyle>
          <a:p>
            <a:r>
              <a:rPr lang="en-US"/>
              <a:t>Click to edit Sub-Section title</a:t>
            </a:r>
          </a:p>
        </p:txBody>
      </p:sp>
      <p:sp>
        <p:nvSpPr>
          <p:cNvPr id="8" name="Slide Number Placeholder 5" descr="Slide number">
            <a:extLst>
              <a:ext uri="{FF2B5EF4-FFF2-40B4-BE49-F238E27FC236}">
                <a16:creationId xmlns:a16="http://schemas.microsoft.com/office/drawing/2014/main" id="{7806AD7D-BFE9-414B-A614-F152C75AEBF6}"/>
              </a:ext>
            </a:extLst>
          </p:cNvPr>
          <p:cNvSpPr txBox="1">
            <a:spLocks/>
          </p:cNvSpPr>
          <p:nvPr/>
        </p:nvSpPr>
        <p:spPr bwMode="white">
          <a:xfrm>
            <a:off x="-3359" y="6172200"/>
            <a:ext cx="654148" cy="685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400" b="1" i="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E2D17F-89F4-403A-9B65-20F1F0EA63A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3657599"/>
            <a:ext cx="10515600" cy="2432051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2400">
                <a:solidFill>
                  <a:srgbClr val="2CA34E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Sub-Section subtitle</a:t>
            </a:r>
          </a:p>
        </p:txBody>
      </p:sp>
    </p:spTree>
    <p:extLst>
      <p:ext uri="{BB962C8B-B14F-4D97-AF65-F5344CB8AC3E}">
        <p14:creationId xmlns:p14="http://schemas.microsoft.com/office/powerpoint/2010/main" val="147565161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SEP-IDEA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EC7F6BC6-0A85-4C6D-B20F-0B41C7D177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638174" y="0"/>
            <a:ext cx="10515600" cy="672111"/>
          </a:xfrm>
          <a:prstGeom prst="rect">
            <a:avLst/>
          </a:prstGeom>
          <a:effectLst/>
        </p:spPr>
        <p:txBody>
          <a:bodyPr vert="horz" lIns="0" tIns="0" rIns="0" bIns="0" rtlCol="0" anchor="b">
            <a:noAutofit/>
          </a:bodyPr>
          <a:lstStyle>
            <a:lvl1pPr>
              <a:defRPr/>
            </a:lvl1pPr>
          </a:lstStyle>
          <a:p>
            <a:r>
              <a:rPr lang="en-US"/>
              <a:t>Click to edit title: Comparison</a:t>
            </a:r>
          </a:p>
        </p:txBody>
      </p:sp>
      <p:sp>
        <p:nvSpPr>
          <p:cNvPr id="11" name="Slide Number Placeholder 5" descr="Slide number">
            <a:extLst>
              <a:ext uri="{FF2B5EF4-FFF2-40B4-BE49-F238E27FC236}">
                <a16:creationId xmlns:a16="http://schemas.microsoft.com/office/drawing/2014/main" id="{9598033F-3D57-4969-A39A-2525ADCE1D04}"/>
              </a:ext>
            </a:extLst>
          </p:cNvPr>
          <p:cNvSpPr txBox="1">
            <a:spLocks/>
          </p:cNvSpPr>
          <p:nvPr/>
        </p:nvSpPr>
        <p:spPr bwMode="white">
          <a:xfrm>
            <a:off x="-3359" y="6172200"/>
            <a:ext cx="654148" cy="685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400" b="1" i="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7943C8-2E58-46B7-BB78-69936D29A65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38176" y="1167905"/>
            <a:ext cx="5357812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Comparison 1 head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DA34BC-A09D-42A2-BEE6-A2169B3B544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8176" y="1991817"/>
            <a:ext cx="5357812" cy="36845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Comparison 1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C18036-3872-4576-9EA7-9CC17CDC1A02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0612" y="1167905"/>
            <a:ext cx="5411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Comparison 2 head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7A7CF3-F993-4581-A10C-4E3B2216D440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0612" y="1991817"/>
            <a:ext cx="5411788" cy="36845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Comparison 2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93676754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SEP-IDEA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38FDDEB1-0D88-4419-8F6A-851C52DF9E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638174" y="0"/>
            <a:ext cx="10515600" cy="672111"/>
          </a:xfrm>
          <a:prstGeom prst="rect">
            <a:avLst/>
          </a:prstGeom>
          <a:effectLst/>
        </p:spPr>
        <p:txBody>
          <a:bodyPr vert="horz" lIns="0" tIns="0" rIns="0" bIns="0" rtlCol="0" anchor="b">
            <a:noAutofit/>
          </a:bodyPr>
          <a:lstStyle>
            <a:lvl1pPr>
              <a:defRPr/>
            </a:lvl1pPr>
          </a:lstStyle>
          <a:p>
            <a:r>
              <a:rPr lang="en-US"/>
              <a:t>Click to edit title: Blank Slide</a:t>
            </a:r>
          </a:p>
        </p:txBody>
      </p:sp>
      <p:sp>
        <p:nvSpPr>
          <p:cNvPr id="7" name="Slide Number Placeholder 5" descr="Slide number">
            <a:extLst>
              <a:ext uri="{FF2B5EF4-FFF2-40B4-BE49-F238E27FC236}">
                <a16:creationId xmlns:a16="http://schemas.microsoft.com/office/drawing/2014/main" id="{4D9458F7-9707-486D-A49C-16642C40ED39}"/>
              </a:ext>
            </a:extLst>
          </p:cNvPr>
          <p:cNvSpPr txBox="1">
            <a:spLocks/>
          </p:cNvSpPr>
          <p:nvPr/>
        </p:nvSpPr>
        <p:spPr bwMode="white">
          <a:xfrm>
            <a:off x="-3359" y="6172200"/>
            <a:ext cx="654148" cy="685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400" b="1" i="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190631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OSEP-IDEA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 descr="Slide number">
            <a:extLst>
              <a:ext uri="{FF2B5EF4-FFF2-40B4-BE49-F238E27FC236}">
                <a16:creationId xmlns:a16="http://schemas.microsoft.com/office/drawing/2014/main" id="{4AF364BE-B342-4A94-9B81-AE140878C62F}"/>
              </a:ext>
            </a:extLst>
          </p:cNvPr>
          <p:cNvSpPr txBox="1">
            <a:spLocks/>
          </p:cNvSpPr>
          <p:nvPr/>
        </p:nvSpPr>
        <p:spPr bwMode="white">
          <a:xfrm>
            <a:off x="-3359" y="6172200"/>
            <a:ext cx="654148" cy="685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400" b="1" i="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299192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SEP-IDEA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591FF-09D6-7C19-36FD-1AF15A302F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pPr lvl="0"/>
            <a:r>
              <a:rPr lang="en-US"/>
              <a:t>Click to edit Title: Caption and Content</a:t>
            </a:r>
          </a:p>
        </p:txBody>
      </p:sp>
      <p:sp>
        <p:nvSpPr>
          <p:cNvPr id="10" name="Slide Number Placeholder 5" descr="Slide number">
            <a:extLst>
              <a:ext uri="{FF2B5EF4-FFF2-40B4-BE49-F238E27FC236}">
                <a16:creationId xmlns:a16="http://schemas.microsoft.com/office/drawing/2014/main" id="{2AD3A5EF-E03C-426C-8D47-77888598FC73}"/>
              </a:ext>
            </a:extLst>
          </p:cNvPr>
          <p:cNvSpPr txBox="1">
            <a:spLocks/>
          </p:cNvSpPr>
          <p:nvPr/>
        </p:nvSpPr>
        <p:spPr bwMode="white">
          <a:xfrm>
            <a:off x="-3359" y="6172200"/>
            <a:ext cx="654148" cy="685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400" b="1" i="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EA7CFC-5AFD-449A-AA6A-E3A1B413E74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38176" y="1143000"/>
            <a:ext cx="2714624" cy="47259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375A7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Caption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AA3630-DA43-46D5-941C-DEA5A942F88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00" y="1143000"/>
            <a:ext cx="7545388" cy="4718050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2CA34E"/>
              </a:buClr>
              <a:defRPr sz="3200"/>
            </a:lvl1pPr>
            <a:lvl2pPr marL="685800" indent="-228600">
              <a:buClr>
                <a:srgbClr val="2CA34E"/>
              </a:buClr>
              <a:defRPr sz="2800"/>
            </a:lvl2pPr>
            <a:lvl3pPr>
              <a:buClr>
                <a:srgbClr val="2CA34E"/>
              </a:buClr>
              <a:defRPr sz="2400"/>
            </a:lvl3pPr>
            <a:lvl4pPr>
              <a:buClr>
                <a:srgbClr val="2CA34E"/>
              </a:buClr>
              <a:defRPr sz="2000"/>
            </a:lvl4pPr>
            <a:lvl5pPr>
              <a:buClr>
                <a:srgbClr val="2CA34E"/>
              </a:buCl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Content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65260242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SEP-IDEA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B089B-8474-4A9D-81FB-4014BB9F3C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839788" y="987424"/>
            <a:ext cx="3932237" cy="1069975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rgbClr val="2C506A"/>
                </a:solidFill>
              </a:defRPr>
            </a:lvl1pPr>
          </a:lstStyle>
          <a:p>
            <a:r>
              <a:rPr lang="en-US"/>
              <a:t>Click edit Master title style</a:t>
            </a:r>
          </a:p>
        </p:txBody>
      </p:sp>
      <p:sp>
        <p:nvSpPr>
          <p:cNvPr id="9" name="Slide Number Placeholder 5" descr="Slide number">
            <a:extLst>
              <a:ext uri="{FF2B5EF4-FFF2-40B4-BE49-F238E27FC236}">
                <a16:creationId xmlns:a16="http://schemas.microsoft.com/office/drawing/2014/main" id="{286CC856-5F3B-4541-B8B4-E7AF35261008}"/>
              </a:ext>
            </a:extLst>
          </p:cNvPr>
          <p:cNvSpPr txBox="1">
            <a:spLocks/>
          </p:cNvSpPr>
          <p:nvPr/>
        </p:nvSpPr>
        <p:spPr bwMode="white">
          <a:xfrm>
            <a:off x="-3359" y="6172200"/>
            <a:ext cx="654148" cy="685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400" b="1" i="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BA6967-2DC3-4055-96A7-39B922A326B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 bwMode="gray">
          <a:xfrm>
            <a:off x="839788" y="2286000"/>
            <a:ext cx="3932237" cy="35829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2D8700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Caption text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79BEC0-E3C9-428E-A09E-7E38D7E17B37}"/>
              </a:ext>
            </a:extLst>
          </p:cNvPr>
          <p:cNvSpPr>
            <a:spLocks noGrp="1"/>
          </p:cNvSpPr>
          <p:nvPr>
            <p:ph type="pic" idx="1"/>
          </p:nvPr>
        </p:nvSpPr>
        <p:spPr bwMode="gray"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32809374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SEP-IDEA 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0FE7388-91A7-4A33-96B0-6E59040A5A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3806621" y="1143000"/>
            <a:ext cx="4578759" cy="4572000"/>
          </a:xfrm>
          <a:prstGeom prst="rect">
            <a:avLst/>
          </a:prstGeom>
        </p:spPr>
      </p:pic>
      <p:sp>
        <p:nvSpPr>
          <p:cNvPr id="11" name="Slide Number Placeholder 5" descr="Slide number">
            <a:extLst>
              <a:ext uri="{FF2B5EF4-FFF2-40B4-BE49-F238E27FC236}">
                <a16:creationId xmlns:a16="http://schemas.microsoft.com/office/drawing/2014/main" id="{387F6CA9-995E-481A-8042-32332D3513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3359" y="6172200"/>
            <a:ext cx="654148" cy="685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6E18A5-FF83-466F-AAEB-502A8675691F}"/>
              </a:ext>
            </a:extLst>
          </p:cNvPr>
          <p:cNvSpPr txBox="1"/>
          <p:nvPr/>
        </p:nvSpPr>
        <p:spPr bwMode="gray">
          <a:xfrm>
            <a:off x="595183" y="2286000"/>
            <a:ext cx="10972800" cy="110799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6600">
                <a:solidFill>
                  <a:srgbClr val="2D8700"/>
                </a:solidFill>
                <a:latin typeface="Century Gothic" panose="020B0502020202020204" pitchFamily="34" charset="0"/>
              </a:rPr>
              <a:t>OSEP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52472D-2C37-4839-80EA-30713C149CA2}"/>
              </a:ext>
            </a:extLst>
          </p:cNvPr>
          <p:cNvSpPr txBox="1"/>
          <p:nvPr/>
        </p:nvSpPr>
        <p:spPr bwMode="gray">
          <a:xfrm>
            <a:off x="595183" y="3429000"/>
            <a:ext cx="109728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cap="small" baseline="0">
                <a:solidFill>
                  <a:srgbClr val="2C506A"/>
                </a:solidFill>
                <a:latin typeface="Century Gothic" panose="020B0502020202020204" pitchFamily="34" charset="0"/>
              </a:rPr>
              <a:t>Office of Special Education Programs</a:t>
            </a:r>
          </a:p>
          <a:p>
            <a:pPr algn="ctr">
              <a:spcBef>
                <a:spcPts val="600"/>
              </a:spcBef>
            </a:pPr>
            <a:r>
              <a:rPr lang="en-US" sz="1800" cap="small" baseline="0">
                <a:solidFill>
                  <a:srgbClr val="2C506A"/>
                </a:solidFill>
                <a:latin typeface="Century Gothic" panose="020B0502020202020204" pitchFamily="34" charset="0"/>
              </a:rPr>
              <a:t>Office of Special Education and Rehabilitative Services</a:t>
            </a:r>
          </a:p>
          <a:p>
            <a:pPr algn="ctr">
              <a:spcBef>
                <a:spcPts val="600"/>
              </a:spcBef>
            </a:pPr>
            <a:r>
              <a:rPr lang="en-US" sz="1800" cap="small" baseline="0">
                <a:solidFill>
                  <a:srgbClr val="2C506A"/>
                </a:solidFill>
                <a:latin typeface="Century Gothic" panose="020B0502020202020204" pitchFamily="34" charset="0"/>
              </a:rPr>
              <a:t>U.S. Department of Education</a:t>
            </a:r>
          </a:p>
        </p:txBody>
      </p:sp>
    </p:spTree>
    <p:extLst>
      <p:ext uri="{BB962C8B-B14F-4D97-AF65-F5344CB8AC3E}">
        <p14:creationId xmlns:p14="http://schemas.microsoft.com/office/powerpoint/2010/main" val="4294667653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SEP-IDEA End Slide,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0FE7388-91A7-4A33-96B0-6E59040A5A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3806621" y="1143000"/>
            <a:ext cx="4578759" cy="4572000"/>
          </a:xfrm>
          <a:prstGeom prst="rect">
            <a:avLst/>
          </a:prstGeom>
        </p:spPr>
      </p:pic>
      <p:sp>
        <p:nvSpPr>
          <p:cNvPr id="11" name="Slide Number Placeholder 5" descr="Slide number">
            <a:extLst>
              <a:ext uri="{FF2B5EF4-FFF2-40B4-BE49-F238E27FC236}">
                <a16:creationId xmlns:a16="http://schemas.microsoft.com/office/drawing/2014/main" id="{387F6CA9-995E-481A-8042-32332D3513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3359" y="6172200"/>
            <a:ext cx="654148" cy="685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6E18A5-FF83-466F-AAEB-502A8675691F}"/>
              </a:ext>
            </a:extLst>
          </p:cNvPr>
          <p:cNvSpPr txBox="1"/>
          <p:nvPr/>
        </p:nvSpPr>
        <p:spPr bwMode="gray">
          <a:xfrm>
            <a:off x="595183" y="2286000"/>
            <a:ext cx="10972800" cy="110799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6600">
                <a:solidFill>
                  <a:srgbClr val="2D8700"/>
                </a:solidFill>
                <a:latin typeface="Century Gothic" panose="020B0502020202020204" pitchFamily="34" charset="0"/>
              </a:rPr>
              <a:t>OSEP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4AA617-C9A8-41E8-8354-6B52BEE9BBD7}"/>
              </a:ext>
            </a:extLst>
          </p:cNvPr>
          <p:cNvSpPr txBox="1"/>
          <p:nvPr/>
        </p:nvSpPr>
        <p:spPr bwMode="gray">
          <a:xfrm>
            <a:off x="595183" y="3429000"/>
            <a:ext cx="109728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cap="small" baseline="0">
                <a:solidFill>
                  <a:srgbClr val="2C506A"/>
                </a:solidFill>
                <a:latin typeface="Century Gothic" panose="020B0502020202020204" pitchFamily="34" charset="0"/>
              </a:rPr>
              <a:t>Office of Special Education Programs</a:t>
            </a:r>
          </a:p>
          <a:p>
            <a:pPr algn="ctr">
              <a:spcBef>
                <a:spcPts val="600"/>
              </a:spcBef>
            </a:pPr>
            <a:r>
              <a:rPr lang="en-US" sz="1800" cap="small" baseline="0">
                <a:solidFill>
                  <a:srgbClr val="2C506A"/>
                </a:solidFill>
                <a:latin typeface="Century Gothic" panose="020B0502020202020204" pitchFamily="34" charset="0"/>
              </a:rPr>
              <a:t>Office of Special Education and Rehabilitative Services</a:t>
            </a:r>
          </a:p>
          <a:p>
            <a:pPr algn="ctr">
              <a:spcBef>
                <a:spcPts val="600"/>
              </a:spcBef>
            </a:pPr>
            <a:r>
              <a:rPr lang="en-US" sz="1800" cap="small" baseline="0">
                <a:solidFill>
                  <a:srgbClr val="2C506A"/>
                </a:solidFill>
                <a:latin typeface="Century Gothic" panose="020B0502020202020204" pitchFamily="34" charset="0"/>
              </a:rPr>
              <a:t>U.S. Department of Education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AE739A-8E85-4E4A-9F6B-6E1070A2EFA6}"/>
              </a:ext>
            </a:extLst>
          </p:cNvPr>
          <p:cNvSpPr txBox="1"/>
          <p:nvPr/>
        </p:nvSpPr>
        <p:spPr bwMode="gray">
          <a:xfrm>
            <a:off x="615778" y="4838708"/>
            <a:ext cx="10931610" cy="118494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1200"/>
              </a:spcBef>
              <a:buNone/>
              <a:tabLst>
                <a:tab pos="4799013" algn="r"/>
                <a:tab pos="5033963" algn="l"/>
              </a:tabLst>
            </a:pPr>
            <a:r>
              <a:rPr lang="en-US" sz="1400" b="1">
                <a:solidFill>
                  <a:srgbClr val="345065"/>
                </a:solidFill>
                <a:latin typeface="Century Gothic" panose="020B0502020202020204" pitchFamily="34" charset="0"/>
              </a:rPr>
              <a:t>	</a:t>
            </a:r>
            <a:r>
              <a:rPr lang="en-US" sz="1400" b="1">
                <a:solidFill>
                  <a:srgbClr val="215070"/>
                </a:solidFill>
                <a:latin typeface="Century Gothic" panose="020B0502020202020204" pitchFamily="34" charset="0"/>
              </a:rPr>
              <a:t>Home:</a:t>
            </a:r>
            <a:r>
              <a:rPr lang="en-US" sz="1400">
                <a:solidFill>
                  <a:srgbClr val="215070"/>
                </a:solidFill>
                <a:latin typeface="Century Gothic" panose="020B0502020202020204" pitchFamily="34" charset="0"/>
              </a:rPr>
              <a:t>	www.ed.gov/osers/osep</a:t>
            </a:r>
          </a:p>
          <a:p>
            <a:pPr marL="0" indent="0" algn="l">
              <a:lnSpc>
                <a:spcPct val="100000"/>
              </a:lnSpc>
              <a:spcBef>
                <a:spcPts val="600"/>
              </a:spcBef>
              <a:buNone/>
              <a:tabLst>
                <a:tab pos="4799013" algn="r"/>
                <a:tab pos="5033963" algn="l"/>
              </a:tabLst>
            </a:pPr>
            <a:r>
              <a:rPr lang="en-US" sz="1400">
                <a:solidFill>
                  <a:srgbClr val="215070"/>
                </a:solidFill>
                <a:latin typeface="Century Gothic" panose="020B0502020202020204" pitchFamily="34" charset="0"/>
              </a:rPr>
              <a:t>	</a:t>
            </a:r>
            <a:r>
              <a:rPr lang="en-US" sz="1400" b="1">
                <a:solidFill>
                  <a:srgbClr val="215070"/>
                </a:solidFill>
                <a:latin typeface="Century Gothic" panose="020B0502020202020204" pitchFamily="34" charset="0"/>
              </a:rPr>
              <a:t>Blog:</a:t>
            </a:r>
            <a:r>
              <a:rPr lang="en-US" sz="1400">
                <a:solidFill>
                  <a:srgbClr val="215070"/>
                </a:solidFill>
                <a:latin typeface="Century Gothic" panose="020B0502020202020204" pitchFamily="34" charset="0"/>
              </a:rPr>
              <a:t>	https://sites.ed.gov/osers</a:t>
            </a:r>
          </a:p>
          <a:p>
            <a:pPr marL="0" indent="0" algn="l">
              <a:lnSpc>
                <a:spcPct val="100000"/>
              </a:lnSpc>
              <a:spcBef>
                <a:spcPts val="600"/>
              </a:spcBef>
              <a:buNone/>
              <a:tabLst>
                <a:tab pos="4799013" algn="r"/>
                <a:tab pos="5033963" algn="l"/>
              </a:tabLst>
            </a:pPr>
            <a:r>
              <a:rPr lang="en-US" sz="1400">
                <a:solidFill>
                  <a:srgbClr val="215070"/>
                </a:solidFill>
                <a:latin typeface="Century Gothic" panose="020B0502020202020204" pitchFamily="34" charset="0"/>
              </a:rPr>
              <a:t>	</a:t>
            </a:r>
            <a:r>
              <a:rPr lang="en-US" sz="1400" b="1">
                <a:solidFill>
                  <a:srgbClr val="215070"/>
                </a:solidFill>
                <a:latin typeface="Century Gothic" panose="020B0502020202020204" pitchFamily="34" charset="0"/>
              </a:rPr>
              <a:t>Twitter:</a:t>
            </a:r>
            <a:r>
              <a:rPr lang="en-US" sz="1400">
                <a:solidFill>
                  <a:srgbClr val="215070"/>
                </a:solidFill>
                <a:latin typeface="Century Gothic" panose="020B0502020202020204" pitchFamily="34" charset="0"/>
              </a:rPr>
              <a:t>	https://twitter.com/ED_Sped_Rehab</a:t>
            </a:r>
          </a:p>
          <a:p>
            <a:pPr marL="0" indent="0">
              <a:spcBef>
                <a:spcPts val="600"/>
              </a:spcBef>
              <a:buNone/>
              <a:tabLst>
                <a:tab pos="4799013" algn="r"/>
                <a:tab pos="5033963" algn="l"/>
              </a:tabLst>
            </a:pPr>
            <a:r>
              <a:rPr lang="en-US" sz="1400">
                <a:solidFill>
                  <a:srgbClr val="215070"/>
                </a:solidFill>
                <a:latin typeface="Century Gothic" panose="020B0502020202020204" pitchFamily="34" charset="0"/>
              </a:rPr>
              <a:t>	</a:t>
            </a:r>
            <a:r>
              <a:rPr lang="en-US" sz="1400" b="1">
                <a:solidFill>
                  <a:srgbClr val="215070"/>
                </a:solidFill>
                <a:latin typeface="Century Gothic" panose="020B0502020202020204" pitchFamily="34" charset="0"/>
              </a:rPr>
              <a:t>YouTube</a:t>
            </a:r>
            <a:r>
              <a:rPr lang="en-US" sz="1400">
                <a:solidFill>
                  <a:srgbClr val="215070"/>
                </a:solidFill>
                <a:latin typeface="Century Gothic" panose="020B0502020202020204" pitchFamily="34" charset="0"/>
              </a:rPr>
              <a:t>:	www.youtube.com/c/OSERS</a:t>
            </a:r>
            <a:endParaRPr lang="en-US" sz="140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2922774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SEP-IDEA End Slide,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0FE7388-91A7-4A33-96B0-6E59040A5A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3806621" y="1143000"/>
            <a:ext cx="4578759" cy="457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7A1540-C8CE-D612-7503-4BFE7B4D7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2514600"/>
            <a:ext cx="10972800" cy="914400"/>
          </a:xfrm>
        </p:spPr>
        <p:txBody>
          <a:bodyPr/>
          <a:lstStyle>
            <a:lvl1pPr algn="ctr">
              <a:defRPr sz="4800">
                <a:solidFill>
                  <a:srgbClr val="2D87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lide Number Placeholder 5" descr="Slide number">
            <a:extLst>
              <a:ext uri="{FF2B5EF4-FFF2-40B4-BE49-F238E27FC236}">
                <a16:creationId xmlns:a16="http://schemas.microsoft.com/office/drawing/2014/main" id="{387F6CA9-995E-481A-8042-32332D3513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3359" y="6172200"/>
            <a:ext cx="654148" cy="685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60B812-163D-48D4-ADD4-2BE579EA1AE0}"/>
              </a:ext>
            </a:extLst>
          </p:cNvPr>
          <p:cNvSpPr txBox="1"/>
          <p:nvPr/>
        </p:nvSpPr>
        <p:spPr bwMode="gray">
          <a:xfrm>
            <a:off x="609599" y="3429000"/>
            <a:ext cx="109728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cap="small" baseline="0">
                <a:solidFill>
                  <a:srgbClr val="2C506A"/>
                </a:solidFill>
                <a:latin typeface="Century Gothic" panose="020B0502020202020204" pitchFamily="34" charset="0"/>
              </a:rPr>
              <a:t>Office of Special Education Programs</a:t>
            </a:r>
          </a:p>
          <a:p>
            <a:pPr algn="ctr">
              <a:spcBef>
                <a:spcPts val="600"/>
              </a:spcBef>
            </a:pPr>
            <a:r>
              <a:rPr lang="en-US" sz="1800" cap="small" baseline="0">
                <a:solidFill>
                  <a:srgbClr val="2C506A"/>
                </a:solidFill>
                <a:latin typeface="Century Gothic" panose="020B0502020202020204" pitchFamily="34" charset="0"/>
              </a:rPr>
              <a:t>Office of Special Education and Rehabilitative Services</a:t>
            </a:r>
          </a:p>
          <a:p>
            <a:pPr algn="ctr">
              <a:spcBef>
                <a:spcPts val="600"/>
              </a:spcBef>
            </a:pPr>
            <a:r>
              <a:rPr lang="en-US" sz="1800" cap="small" baseline="0">
                <a:solidFill>
                  <a:srgbClr val="2C506A"/>
                </a:solidFill>
                <a:latin typeface="Century Gothic" panose="020B0502020202020204" pitchFamily="34" charset="0"/>
              </a:rPr>
              <a:t>U.S. Department of Education</a:t>
            </a:r>
          </a:p>
        </p:txBody>
      </p:sp>
    </p:spTree>
    <p:extLst>
      <p:ext uri="{BB962C8B-B14F-4D97-AF65-F5344CB8AC3E}">
        <p14:creationId xmlns:p14="http://schemas.microsoft.com/office/powerpoint/2010/main" val="4082256499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SA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C0258EF-E31C-4D9E-BA23-39E04DAF8B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3806621" y="1143000"/>
            <a:ext cx="4578759" cy="457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64EB9D-E3AB-4ABF-B51E-6072C84A886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4800" cap="small" baseline="0">
                <a:solidFill>
                  <a:srgbClr val="345065"/>
                </a:solidFill>
              </a:defRPr>
            </a:lvl1pPr>
          </a:lstStyle>
          <a:p>
            <a:r>
              <a:rPr lang="en-US"/>
              <a:t>Click to edit Title Slide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4C1248-5182-42B7-95A4-7C18EC4DED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1524000" y="3657600"/>
            <a:ext cx="9144000" cy="1600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800" cap="small" baseline="0">
                <a:solidFill>
                  <a:srgbClr val="2CA34E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Title Slide subtitle</a:t>
            </a:r>
          </a:p>
        </p:txBody>
      </p:sp>
    </p:spTree>
    <p:extLst>
      <p:ext uri="{BB962C8B-B14F-4D97-AF65-F5344CB8AC3E}">
        <p14:creationId xmlns:p14="http://schemas.microsoft.com/office/powerpoint/2010/main" val="947599431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SA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B9C2A3DB-D378-42A9-BD1C-EC5DF4AA45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638174" y="0"/>
            <a:ext cx="9875520" cy="672111"/>
          </a:xfrm>
          <a:prstGeom prst="rect">
            <a:avLst/>
          </a:prstGeom>
          <a:effectLst/>
        </p:spPr>
        <p:txBody>
          <a:bodyPr vert="horz" lIns="0" tIns="0" rIns="0" bIns="0" rtlCol="0" anchor="b">
            <a:noAutofit/>
          </a:bodyPr>
          <a:lstStyle>
            <a:lvl1pPr>
              <a:defRPr/>
            </a:lvl1pPr>
          </a:lstStyle>
          <a:p>
            <a:r>
              <a:rPr lang="en-US"/>
              <a:t>Click to edit title: Title and Content</a:t>
            </a:r>
          </a:p>
        </p:txBody>
      </p:sp>
      <p:sp>
        <p:nvSpPr>
          <p:cNvPr id="8" name="Slide Number Placeholder 5" descr="Slide number">
            <a:extLst>
              <a:ext uri="{FF2B5EF4-FFF2-40B4-BE49-F238E27FC236}">
                <a16:creationId xmlns:a16="http://schemas.microsoft.com/office/drawing/2014/main" id="{F428696E-6B16-4B0F-A35F-0B1BA82091AF}"/>
              </a:ext>
            </a:extLst>
          </p:cNvPr>
          <p:cNvSpPr txBox="1">
            <a:spLocks/>
          </p:cNvSpPr>
          <p:nvPr/>
        </p:nvSpPr>
        <p:spPr bwMode="white">
          <a:xfrm>
            <a:off x="-3359" y="6172200"/>
            <a:ext cx="654148" cy="685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400" b="1" i="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13F86F-197B-46F2-B71E-6E5A8451397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" y="1143001"/>
            <a:ext cx="10972800" cy="4648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First Level</a:t>
            </a:r>
          </a:p>
          <a:p>
            <a:pPr lvl="1"/>
            <a:r>
              <a:rPr lang="en-US"/>
              <a:t>Click to edit Second level</a:t>
            </a:r>
          </a:p>
          <a:p>
            <a:pPr lvl="2"/>
            <a:r>
              <a:rPr lang="en-US"/>
              <a:t>Click to edit Third level</a:t>
            </a:r>
          </a:p>
          <a:p>
            <a:pPr lvl="3"/>
            <a:r>
              <a:rPr lang="en-US"/>
              <a:t>Click to edit Fourth level</a:t>
            </a:r>
          </a:p>
          <a:p>
            <a:pPr lvl="4"/>
            <a:r>
              <a:rPr lang="en-US"/>
              <a:t>Click to edit Fifth level</a:t>
            </a:r>
          </a:p>
        </p:txBody>
      </p:sp>
    </p:spTree>
    <p:extLst>
      <p:ext uri="{BB962C8B-B14F-4D97-AF65-F5344CB8AC3E}">
        <p14:creationId xmlns:p14="http://schemas.microsoft.com/office/powerpoint/2010/main" val="3124662476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SERS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24A52A0B-E7A9-42D3-8330-4705100E16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8175" y="0"/>
            <a:ext cx="10944225" cy="672111"/>
          </a:xfrm>
          <a:prstGeom prst="rect">
            <a:avLst/>
          </a:prstGeom>
          <a:effectLst/>
        </p:spPr>
        <p:txBody>
          <a:bodyPr vert="horz" lIns="0" tIns="0" rIns="0" bIns="0" rtlCol="0" anchor="b">
            <a:noAutofit/>
          </a:bodyPr>
          <a:lstStyle>
            <a:lvl1pPr>
              <a:defRPr/>
            </a:lvl1pPr>
          </a:lstStyle>
          <a:p>
            <a:r>
              <a:rPr lang="en-US"/>
              <a:t>Click to edit title: Two Content</a:t>
            </a:r>
          </a:p>
        </p:txBody>
      </p:sp>
      <p:sp>
        <p:nvSpPr>
          <p:cNvPr id="9" name="Slide Number Placeholder 5" descr="Slide number">
            <a:extLst>
              <a:ext uri="{FF2B5EF4-FFF2-40B4-BE49-F238E27FC236}">
                <a16:creationId xmlns:a16="http://schemas.microsoft.com/office/drawing/2014/main" id="{2ED77C1F-80C1-4923-B2AF-605F242C8A14}"/>
              </a:ext>
            </a:extLst>
          </p:cNvPr>
          <p:cNvSpPr txBox="1">
            <a:spLocks/>
          </p:cNvSpPr>
          <p:nvPr/>
        </p:nvSpPr>
        <p:spPr bwMode="white">
          <a:xfrm>
            <a:off x="-3359" y="6172200"/>
            <a:ext cx="654148" cy="685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400" b="1" i="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60ADA-4614-45E3-A5BF-95629D7B64E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38175" y="1143001"/>
            <a:ext cx="5381625" cy="4572000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Content 1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CCE599-7CBD-44DC-8DFC-6C6FAC6A3DD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143001"/>
            <a:ext cx="5410200" cy="4572000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Content 2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6723025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RSA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6D53A-FEC1-4E25-A2A6-4D10945FC2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831850" y="1709739"/>
            <a:ext cx="10515600" cy="1719262"/>
          </a:xfrm>
          <a:prstGeom prst="rect">
            <a:avLst/>
          </a:prstGeom>
        </p:spPr>
        <p:txBody>
          <a:bodyPr anchor="b"/>
          <a:lstStyle>
            <a:lvl1pPr>
              <a:defRPr sz="4400">
                <a:solidFill>
                  <a:srgbClr val="345065"/>
                </a:solidFill>
              </a:defRPr>
            </a:lvl1pPr>
          </a:lstStyle>
          <a:p>
            <a:r>
              <a:rPr lang="en-US"/>
              <a:t>Click to edit Sub-Section title</a:t>
            </a:r>
          </a:p>
        </p:txBody>
      </p:sp>
      <p:sp>
        <p:nvSpPr>
          <p:cNvPr id="8" name="Slide Number Placeholder 5" descr="Slide number">
            <a:extLst>
              <a:ext uri="{FF2B5EF4-FFF2-40B4-BE49-F238E27FC236}">
                <a16:creationId xmlns:a16="http://schemas.microsoft.com/office/drawing/2014/main" id="{7806AD7D-BFE9-414B-A614-F152C75AEBF6}"/>
              </a:ext>
            </a:extLst>
          </p:cNvPr>
          <p:cNvSpPr txBox="1">
            <a:spLocks/>
          </p:cNvSpPr>
          <p:nvPr/>
        </p:nvSpPr>
        <p:spPr bwMode="white">
          <a:xfrm>
            <a:off x="-3359" y="6172200"/>
            <a:ext cx="654148" cy="685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400" b="1" i="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E2D17F-89F4-403A-9B65-20F1F0EA63A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 bwMode="gray">
          <a:xfrm>
            <a:off x="831850" y="3657599"/>
            <a:ext cx="10515600" cy="2432051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2400">
                <a:solidFill>
                  <a:srgbClr val="2CA34E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Sub-Section subtitle</a:t>
            </a:r>
          </a:p>
        </p:txBody>
      </p:sp>
    </p:spTree>
    <p:extLst>
      <p:ext uri="{BB962C8B-B14F-4D97-AF65-F5344CB8AC3E}">
        <p14:creationId xmlns:p14="http://schemas.microsoft.com/office/powerpoint/2010/main" val="2014174087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SA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24A52A0B-E7A9-42D3-8330-4705100E16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638174" y="0"/>
            <a:ext cx="9875520" cy="672111"/>
          </a:xfrm>
          <a:prstGeom prst="rect">
            <a:avLst/>
          </a:prstGeom>
          <a:effectLst/>
        </p:spPr>
        <p:txBody>
          <a:bodyPr vert="horz" lIns="0" tIns="0" rIns="0" bIns="0" rtlCol="0" anchor="b">
            <a:noAutofit/>
          </a:bodyPr>
          <a:lstStyle>
            <a:lvl1pPr>
              <a:defRPr/>
            </a:lvl1pPr>
          </a:lstStyle>
          <a:p>
            <a:r>
              <a:rPr lang="en-US"/>
              <a:t>Click to edit title: Two Content</a:t>
            </a:r>
          </a:p>
        </p:txBody>
      </p:sp>
      <p:sp>
        <p:nvSpPr>
          <p:cNvPr id="9" name="Slide Number Placeholder 5" descr="Slide number">
            <a:extLst>
              <a:ext uri="{FF2B5EF4-FFF2-40B4-BE49-F238E27FC236}">
                <a16:creationId xmlns:a16="http://schemas.microsoft.com/office/drawing/2014/main" id="{2ED77C1F-80C1-4923-B2AF-605F242C8A14}"/>
              </a:ext>
            </a:extLst>
          </p:cNvPr>
          <p:cNvSpPr txBox="1">
            <a:spLocks/>
          </p:cNvSpPr>
          <p:nvPr/>
        </p:nvSpPr>
        <p:spPr bwMode="white">
          <a:xfrm>
            <a:off x="-3359" y="6172200"/>
            <a:ext cx="654148" cy="685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400" b="1" i="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60ADA-4614-45E3-A5BF-95629D7B64E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38175" y="1143001"/>
            <a:ext cx="5381625" cy="4572000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Content 1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CCE599-7CBD-44DC-8DFC-6C6FAC6A3DD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143001"/>
            <a:ext cx="5410200" cy="4572000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/>
              <a:t>Click to edit Content 2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00801631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SA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EC7F6BC6-0A85-4C6D-B20F-0B41C7D177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638175" y="0"/>
            <a:ext cx="9877425" cy="672111"/>
          </a:xfrm>
          <a:prstGeom prst="rect">
            <a:avLst/>
          </a:prstGeom>
          <a:effectLst/>
        </p:spPr>
        <p:txBody>
          <a:bodyPr vert="horz" lIns="0" tIns="0" rIns="0" bIns="0" rtlCol="0" anchor="b">
            <a:noAutofit/>
          </a:bodyPr>
          <a:lstStyle>
            <a:lvl1pPr>
              <a:defRPr/>
            </a:lvl1pPr>
          </a:lstStyle>
          <a:p>
            <a:r>
              <a:rPr lang="en-US"/>
              <a:t>Click to edit title: Comparison</a:t>
            </a:r>
          </a:p>
        </p:txBody>
      </p:sp>
      <p:sp>
        <p:nvSpPr>
          <p:cNvPr id="11" name="Slide Number Placeholder 5" descr="Slide number">
            <a:extLst>
              <a:ext uri="{FF2B5EF4-FFF2-40B4-BE49-F238E27FC236}">
                <a16:creationId xmlns:a16="http://schemas.microsoft.com/office/drawing/2014/main" id="{9598033F-3D57-4969-A39A-2525ADCE1D04}"/>
              </a:ext>
            </a:extLst>
          </p:cNvPr>
          <p:cNvSpPr txBox="1">
            <a:spLocks/>
          </p:cNvSpPr>
          <p:nvPr/>
        </p:nvSpPr>
        <p:spPr bwMode="white">
          <a:xfrm>
            <a:off x="-3359" y="6172200"/>
            <a:ext cx="654148" cy="685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400" b="1" i="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7943C8-2E58-46B7-BB78-69936D29A65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38176" y="1167905"/>
            <a:ext cx="5357812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Comparison 1 head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DA34BC-A09D-42A2-BEE6-A2169B3B544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8176" y="1991817"/>
            <a:ext cx="5357812" cy="36845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Comparison 1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C18036-3872-4576-9EA7-9CC17CDC1A02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0612" y="1167905"/>
            <a:ext cx="5411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Comparison 2 head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7A7CF3-F993-4581-A10C-4E3B2216D440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0612" y="1991817"/>
            <a:ext cx="5411788" cy="36845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Comparison 2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33258810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SA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38FDDEB1-0D88-4419-8F6A-851C52DF9E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638174" y="0"/>
            <a:ext cx="9875520" cy="672111"/>
          </a:xfrm>
          <a:prstGeom prst="rect">
            <a:avLst/>
          </a:prstGeom>
          <a:effectLst/>
        </p:spPr>
        <p:txBody>
          <a:bodyPr vert="horz" lIns="0" tIns="0" rIns="0" bIns="0" rtlCol="0" anchor="b">
            <a:noAutofit/>
          </a:bodyPr>
          <a:lstStyle>
            <a:lvl1pPr>
              <a:defRPr/>
            </a:lvl1pPr>
          </a:lstStyle>
          <a:p>
            <a:r>
              <a:rPr lang="en-US"/>
              <a:t>Click to edit title: Blank Slide</a:t>
            </a:r>
          </a:p>
        </p:txBody>
      </p:sp>
      <p:sp>
        <p:nvSpPr>
          <p:cNvPr id="7" name="Slide Number Placeholder 5" descr="Slide number">
            <a:extLst>
              <a:ext uri="{FF2B5EF4-FFF2-40B4-BE49-F238E27FC236}">
                <a16:creationId xmlns:a16="http://schemas.microsoft.com/office/drawing/2014/main" id="{4D9458F7-9707-486D-A49C-16642C40ED39}"/>
              </a:ext>
            </a:extLst>
          </p:cNvPr>
          <p:cNvSpPr txBox="1">
            <a:spLocks/>
          </p:cNvSpPr>
          <p:nvPr/>
        </p:nvSpPr>
        <p:spPr bwMode="white">
          <a:xfrm>
            <a:off x="-3359" y="6172200"/>
            <a:ext cx="654148" cy="685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400" b="1" i="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869009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RSA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 descr="Slide number">
            <a:extLst>
              <a:ext uri="{FF2B5EF4-FFF2-40B4-BE49-F238E27FC236}">
                <a16:creationId xmlns:a16="http://schemas.microsoft.com/office/drawing/2014/main" id="{4AF364BE-B342-4A94-9B81-AE140878C62F}"/>
              </a:ext>
            </a:extLst>
          </p:cNvPr>
          <p:cNvSpPr txBox="1">
            <a:spLocks/>
          </p:cNvSpPr>
          <p:nvPr/>
        </p:nvSpPr>
        <p:spPr bwMode="white">
          <a:xfrm>
            <a:off x="-3359" y="6172200"/>
            <a:ext cx="654148" cy="685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400" b="1" i="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692790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SA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CA929-B0DF-7360-F4E6-0220C387B7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pPr lvl="0"/>
            <a:r>
              <a:rPr lang="en-US"/>
              <a:t>Click to edit Title: Caption and Content</a:t>
            </a:r>
          </a:p>
        </p:txBody>
      </p:sp>
      <p:sp>
        <p:nvSpPr>
          <p:cNvPr id="10" name="Slide Number Placeholder 5" descr="Slide number">
            <a:extLst>
              <a:ext uri="{FF2B5EF4-FFF2-40B4-BE49-F238E27FC236}">
                <a16:creationId xmlns:a16="http://schemas.microsoft.com/office/drawing/2014/main" id="{2AD3A5EF-E03C-426C-8D47-77888598FC73}"/>
              </a:ext>
            </a:extLst>
          </p:cNvPr>
          <p:cNvSpPr txBox="1">
            <a:spLocks/>
          </p:cNvSpPr>
          <p:nvPr/>
        </p:nvSpPr>
        <p:spPr bwMode="white">
          <a:xfrm>
            <a:off x="-3359" y="6172200"/>
            <a:ext cx="654148" cy="685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400" b="1" i="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EA7CFC-5AFD-449A-AA6A-E3A1B413E74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38176" y="1143000"/>
            <a:ext cx="2714624" cy="47259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375A7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Caption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AA3630-DA43-46D5-941C-DEA5A942F88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00" y="1143000"/>
            <a:ext cx="7545388" cy="4718050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2CA34E"/>
              </a:buClr>
              <a:defRPr sz="3200"/>
            </a:lvl1pPr>
            <a:lvl2pPr marL="685800" indent="-228600">
              <a:buClr>
                <a:srgbClr val="2CA34E"/>
              </a:buClr>
              <a:defRPr sz="2800"/>
            </a:lvl2pPr>
            <a:lvl3pPr>
              <a:buClr>
                <a:srgbClr val="2CA34E"/>
              </a:buClr>
              <a:defRPr sz="2400"/>
            </a:lvl3pPr>
            <a:lvl4pPr>
              <a:buClr>
                <a:srgbClr val="2CA34E"/>
              </a:buClr>
              <a:defRPr sz="2000"/>
            </a:lvl4pPr>
            <a:lvl5pPr>
              <a:buClr>
                <a:srgbClr val="2CA34E"/>
              </a:buCl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Content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72031324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RSA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B089B-8474-4A9D-81FB-4014BB9F3C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839788" y="987424"/>
            <a:ext cx="3932237" cy="1069975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rgbClr val="2C506A"/>
                </a:solidFill>
              </a:defRPr>
            </a:lvl1pPr>
          </a:lstStyle>
          <a:p>
            <a:r>
              <a:rPr lang="en-US"/>
              <a:t>Click edit Master title style</a:t>
            </a:r>
          </a:p>
        </p:txBody>
      </p:sp>
      <p:sp>
        <p:nvSpPr>
          <p:cNvPr id="9" name="Slide Number Placeholder 5" descr="Slide number">
            <a:extLst>
              <a:ext uri="{FF2B5EF4-FFF2-40B4-BE49-F238E27FC236}">
                <a16:creationId xmlns:a16="http://schemas.microsoft.com/office/drawing/2014/main" id="{286CC856-5F3B-4541-B8B4-E7AF35261008}"/>
              </a:ext>
            </a:extLst>
          </p:cNvPr>
          <p:cNvSpPr txBox="1">
            <a:spLocks/>
          </p:cNvSpPr>
          <p:nvPr/>
        </p:nvSpPr>
        <p:spPr bwMode="white">
          <a:xfrm>
            <a:off x="-3359" y="6172200"/>
            <a:ext cx="654148" cy="685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400" b="1" i="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BA6967-2DC3-4055-96A7-39B922A326B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 bwMode="gray">
          <a:xfrm>
            <a:off x="839788" y="2286000"/>
            <a:ext cx="3932237" cy="35829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2D8700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Caption text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79BEC0-E3C9-428E-A09E-7E38D7E17B37}"/>
              </a:ext>
            </a:extLst>
          </p:cNvPr>
          <p:cNvSpPr>
            <a:spLocks noGrp="1"/>
          </p:cNvSpPr>
          <p:nvPr>
            <p:ph type="pic" idx="1"/>
          </p:nvPr>
        </p:nvSpPr>
        <p:spPr bwMode="gray"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896067003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SA 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0FE7388-91A7-4A33-96B0-6E59040A5A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3806621" y="1143000"/>
            <a:ext cx="4578759" cy="4572000"/>
          </a:xfrm>
          <a:prstGeom prst="rect">
            <a:avLst/>
          </a:prstGeom>
        </p:spPr>
      </p:pic>
      <p:sp>
        <p:nvSpPr>
          <p:cNvPr id="11" name="Slide Number Placeholder 5" descr="Slide number">
            <a:extLst>
              <a:ext uri="{FF2B5EF4-FFF2-40B4-BE49-F238E27FC236}">
                <a16:creationId xmlns:a16="http://schemas.microsoft.com/office/drawing/2014/main" id="{387F6CA9-995E-481A-8042-32332D3513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3359" y="6172200"/>
            <a:ext cx="654148" cy="685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6E18A5-FF83-466F-AAEB-502A8675691F}"/>
              </a:ext>
            </a:extLst>
          </p:cNvPr>
          <p:cNvSpPr txBox="1"/>
          <p:nvPr/>
        </p:nvSpPr>
        <p:spPr bwMode="gray">
          <a:xfrm>
            <a:off x="595183" y="2286000"/>
            <a:ext cx="10972800" cy="110799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6600">
                <a:solidFill>
                  <a:srgbClr val="2D8700"/>
                </a:solidFill>
                <a:latin typeface="Century Gothic" panose="020B0502020202020204" pitchFamily="34" charset="0"/>
              </a:rPr>
              <a:t>RSA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52472D-2C37-4839-80EA-30713C149CA2}"/>
              </a:ext>
            </a:extLst>
          </p:cNvPr>
          <p:cNvSpPr txBox="1"/>
          <p:nvPr/>
        </p:nvSpPr>
        <p:spPr bwMode="gray">
          <a:xfrm>
            <a:off x="595183" y="3429000"/>
            <a:ext cx="109728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cap="small" baseline="0">
                <a:solidFill>
                  <a:srgbClr val="2C506A"/>
                </a:solidFill>
                <a:latin typeface="Century Gothic" panose="020B0502020202020204" pitchFamily="34" charset="0"/>
              </a:rPr>
              <a:t>Rehabilitation Services Administration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cap="small" baseline="0">
                <a:solidFill>
                  <a:srgbClr val="2C506A"/>
                </a:solidFill>
                <a:latin typeface="Century Gothic" panose="020B0502020202020204" pitchFamily="34" charset="0"/>
              </a:rPr>
              <a:t>Office of Special Education and Rehabilitative Services</a:t>
            </a:r>
          </a:p>
          <a:p>
            <a:pPr algn="ctr">
              <a:spcBef>
                <a:spcPts val="600"/>
              </a:spcBef>
              <a:spcAft>
                <a:spcPts val="0"/>
              </a:spcAft>
            </a:pPr>
            <a:r>
              <a:rPr lang="en-US" sz="1800" cap="small" baseline="0">
                <a:solidFill>
                  <a:srgbClr val="2C506A"/>
                </a:solidFill>
                <a:latin typeface="Century Gothic" panose="020B0502020202020204" pitchFamily="34" charset="0"/>
              </a:rPr>
              <a:t>U.S. Department of Education</a:t>
            </a:r>
          </a:p>
        </p:txBody>
      </p:sp>
    </p:spTree>
    <p:extLst>
      <p:ext uri="{BB962C8B-B14F-4D97-AF65-F5344CB8AC3E}">
        <p14:creationId xmlns:p14="http://schemas.microsoft.com/office/powerpoint/2010/main" val="701017788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SA End Slide,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0FE7388-91A7-4A33-96B0-6E59040A5A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3806621" y="1143000"/>
            <a:ext cx="4578759" cy="4572000"/>
          </a:xfrm>
          <a:prstGeom prst="rect">
            <a:avLst/>
          </a:prstGeom>
        </p:spPr>
      </p:pic>
      <p:sp>
        <p:nvSpPr>
          <p:cNvPr id="11" name="Slide Number Placeholder 5" descr="Slide number">
            <a:extLst>
              <a:ext uri="{FF2B5EF4-FFF2-40B4-BE49-F238E27FC236}">
                <a16:creationId xmlns:a16="http://schemas.microsoft.com/office/drawing/2014/main" id="{387F6CA9-995E-481A-8042-32332D3513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3359" y="6172200"/>
            <a:ext cx="654148" cy="685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E437DF-F50F-43BC-B8E3-3430A1EE5E2D}"/>
              </a:ext>
            </a:extLst>
          </p:cNvPr>
          <p:cNvSpPr txBox="1"/>
          <p:nvPr/>
        </p:nvSpPr>
        <p:spPr bwMode="gray">
          <a:xfrm>
            <a:off x="595183" y="2286000"/>
            <a:ext cx="10972800" cy="110799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6600">
                <a:solidFill>
                  <a:srgbClr val="2D8700"/>
                </a:solidFill>
                <a:latin typeface="Century Gothic" panose="020B0502020202020204" pitchFamily="34" charset="0"/>
              </a:rPr>
              <a:t>RSA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C1CCB4-5E7E-4F47-94E1-5E14BF6A54E4}"/>
              </a:ext>
            </a:extLst>
          </p:cNvPr>
          <p:cNvSpPr txBox="1"/>
          <p:nvPr/>
        </p:nvSpPr>
        <p:spPr bwMode="gray">
          <a:xfrm>
            <a:off x="595183" y="3429000"/>
            <a:ext cx="109728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cap="small" baseline="0">
                <a:solidFill>
                  <a:srgbClr val="2C506A"/>
                </a:solidFill>
                <a:latin typeface="Century Gothic" panose="020B0502020202020204" pitchFamily="34" charset="0"/>
              </a:rPr>
              <a:t>Rehabilitation Services Administration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cap="small" baseline="0">
                <a:solidFill>
                  <a:srgbClr val="2C506A"/>
                </a:solidFill>
                <a:latin typeface="Century Gothic" panose="020B0502020202020204" pitchFamily="34" charset="0"/>
              </a:rPr>
              <a:t>Office of Special Education and Rehabilitative Services</a:t>
            </a:r>
          </a:p>
          <a:p>
            <a:pPr algn="ctr">
              <a:spcBef>
                <a:spcPts val="600"/>
              </a:spcBef>
              <a:spcAft>
                <a:spcPts val="0"/>
              </a:spcAft>
            </a:pPr>
            <a:r>
              <a:rPr lang="en-US" sz="1800" cap="small" baseline="0">
                <a:solidFill>
                  <a:srgbClr val="2C506A"/>
                </a:solidFill>
                <a:latin typeface="Century Gothic" panose="020B0502020202020204" pitchFamily="34" charset="0"/>
              </a:rPr>
              <a:t>U.S. Department of Education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AE739A-8E85-4E4A-9F6B-6E1070A2EFA6}"/>
              </a:ext>
            </a:extLst>
          </p:cNvPr>
          <p:cNvSpPr txBox="1"/>
          <p:nvPr/>
        </p:nvSpPr>
        <p:spPr bwMode="gray">
          <a:xfrm>
            <a:off x="615778" y="4838708"/>
            <a:ext cx="10931610" cy="118494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1200"/>
              </a:spcBef>
              <a:buNone/>
              <a:tabLst>
                <a:tab pos="4799013" algn="r"/>
                <a:tab pos="5033963" algn="l"/>
              </a:tabLst>
            </a:pPr>
            <a:r>
              <a:rPr lang="en-US" sz="1400" b="1">
                <a:solidFill>
                  <a:srgbClr val="345065"/>
                </a:solidFill>
                <a:latin typeface="Century Gothic" panose="020B0502020202020204" pitchFamily="34" charset="0"/>
              </a:rPr>
              <a:t>	</a:t>
            </a:r>
            <a:r>
              <a:rPr lang="en-US" sz="1400" b="1">
                <a:solidFill>
                  <a:srgbClr val="215070"/>
                </a:solidFill>
                <a:latin typeface="Century Gothic" panose="020B0502020202020204" pitchFamily="34" charset="0"/>
              </a:rPr>
              <a:t>Home:</a:t>
            </a:r>
            <a:r>
              <a:rPr lang="en-US" sz="1400">
                <a:solidFill>
                  <a:srgbClr val="215070"/>
                </a:solidFill>
                <a:latin typeface="Century Gothic" panose="020B0502020202020204" pitchFamily="34" charset="0"/>
              </a:rPr>
              <a:t>	www.ed.gov/osers/rsa</a:t>
            </a:r>
          </a:p>
          <a:p>
            <a:pPr marL="0" indent="0" algn="l">
              <a:lnSpc>
                <a:spcPct val="100000"/>
              </a:lnSpc>
              <a:spcBef>
                <a:spcPts val="600"/>
              </a:spcBef>
              <a:buNone/>
              <a:tabLst>
                <a:tab pos="4799013" algn="r"/>
                <a:tab pos="5033963" algn="l"/>
              </a:tabLst>
            </a:pPr>
            <a:r>
              <a:rPr lang="en-US" sz="1400">
                <a:solidFill>
                  <a:srgbClr val="215070"/>
                </a:solidFill>
                <a:latin typeface="Century Gothic" panose="020B0502020202020204" pitchFamily="34" charset="0"/>
              </a:rPr>
              <a:t>	</a:t>
            </a:r>
            <a:r>
              <a:rPr lang="en-US" sz="1400" b="1">
                <a:solidFill>
                  <a:srgbClr val="215070"/>
                </a:solidFill>
                <a:latin typeface="Century Gothic" panose="020B0502020202020204" pitchFamily="34" charset="0"/>
              </a:rPr>
              <a:t>Blog:</a:t>
            </a:r>
            <a:r>
              <a:rPr lang="en-US" sz="1400">
                <a:solidFill>
                  <a:srgbClr val="215070"/>
                </a:solidFill>
                <a:latin typeface="Century Gothic" panose="020B0502020202020204" pitchFamily="34" charset="0"/>
              </a:rPr>
              <a:t>	https://sites.ed.gov/osers</a:t>
            </a:r>
          </a:p>
          <a:p>
            <a:pPr marL="0" indent="0" algn="l">
              <a:lnSpc>
                <a:spcPct val="100000"/>
              </a:lnSpc>
              <a:spcBef>
                <a:spcPts val="600"/>
              </a:spcBef>
              <a:buNone/>
              <a:tabLst>
                <a:tab pos="4799013" algn="r"/>
                <a:tab pos="5033963" algn="l"/>
              </a:tabLst>
            </a:pPr>
            <a:r>
              <a:rPr lang="en-US" sz="1400">
                <a:solidFill>
                  <a:srgbClr val="215070"/>
                </a:solidFill>
                <a:latin typeface="Century Gothic" panose="020B0502020202020204" pitchFamily="34" charset="0"/>
              </a:rPr>
              <a:t>	</a:t>
            </a:r>
            <a:r>
              <a:rPr lang="en-US" sz="1400" b="1">
                <a:solidFill>
                  <a:srgbClr val="215070"/>
                </a:solidFill>
                <a:latin typeface="Century Gothic" panose="020B0502020202020204" pitchFamily="34" charset="0"/>
              </a:rPr>
              <a:t>Twitter:</a:t>
            </a:r>
            <a:r>
              <a:rPr lang="en-US" sz="1400">
                <a:solidFill>
                  <a:srgbClr val="215070"/>
                </a:solidFill>
                <a:latin typeface="Century Gothic" panose="020B0502020202020204" pitchFamily="34" charset="0"/>
              </a:rPr>
              <a:t>	https://twitter.com/ED_Sped_Rehab</a:t>
            </a:r>
          </a:p>
          <a:p>
            <a:pPr marL="0" indent="0">
              <a:spcBef>
                <a:spcPts val="600"/>
              </a:spcBef>
              <a:buNone/>
              <a:tabLst>
                <a:tab pos="4799013" algn="r"/>
                <a:tab pos="5033963" algn="l"/>
              </a:tabLst>
            </a:pPr>
            <a:r>
              <a:rPr lang="en-US" sz="1400">
                <a:solidFill>
                  <a:srgbClr val="215070"/>
                </a:solidFill>
                <a:latin typeface="Century Gothic" panose="020B0502020202020204" pitchFamily="34" charset="0"/>
              </a:rPr>
              <a:t>	</a:t>
            </a:r>
            <a:r>
              <a:rPr lang="en-US" sz="1400" b="1">
                <a:solidFill>
                  <a:srgbClr val="215070"/>
                </a:solidFill>
                <a:latin typeface="Century Gothic" panose="020B0502020202020204" pitchFamily="34" charset="0"/>
              </a:rPr>
              <a:t>YouTube</a:t>
            </a:r>
            <a:r>
              <a:rPr lang="en-US" sz="1400">
                <a:solidFill>
                  <a:srgbClr val="215070"/>
                </a:solidFill>
                <a:latin typeface="Century Gothic" panose="020B0502020202020204" pitchFamily="34" charset="0"/>
              </a:rPr>
              <a:t>:	www.youtube.com/c/OSERS</a:t>
            </a:r>
            <a:endParaRPr lang="en-US" sz="140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693285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SA End Slide,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0FE7388-91A7-4A33-96B0-6E59040A5A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3806621" y="1143000"/>
            <a:ext cx="4578759" cy="457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DA8228-D6A9-24FF-AE98-8A9751C48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2514600"/>
            <a:ext cx="10972800" cy="914400"/>
          </a:xfrm>
        </p:spPr>
        <p:txBody>
          <a:bodyPr/>
          <a:lstStyle>
            <a:lvl1pPr algn="ctr">
              <a:defRPr sz="4800">
                <a:solidFill>
                  <a:srgbClr val="2D87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lide Number Placeholder 5" descr="Slide number">
            <a:extLst>
              <a:ext uri="{FF2B5EF4-FFF2-40B4-BE49-F238E27FC236}">
                <a16:creationId xmlns:a16="http://schemas.microsoft.com/office/drawing/2014/main" id="{387F6CA9-995E-481A-8042-32332D3513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3359" y="6172200"/>
            <a:ext cx="654148" cy="685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E5EC69-1945-4270-A74C-D1C5FC8ECF26}"/>
              </a:ext>
            </a:extLst>
          </p:cNvPr>
          <p:cNvSpPr txBox="1"/>
          <p:nvPr/>
        </p:nvSpPr>
        <p:spPr bwMode="gray">
          <a:xfrm>
            <a:off x="609599" y="3429000"/>
            <a:ext cx="109728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cap="small" baseline="0">
                <a:solidFill>
                  <a:srgbClr val="2C506A"/>
                </a:solidFill>
                <a:latin typeface="Century Gothic" panose="020B0502020202020204" pitchFamily="34" charset="0"/>
              </a:rPr>
              <a:t>Rehabilitation Services Administration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cap="small" baseline="0">
                <a:solidFill>
                  <a:srgbClr val="2C506A"/>
                </a:solidFill>
                <a:latin typeface="Century Gothic" panose="020B0502020202020204" pitchFamily="34" charset="0"/>
              </a:rPr>
              <a:t>Office of Special Education and Rehabilitative Services</a:t>
            </a:r>
          </a:p>
          <a:p>
            <a:pPr algn="ctr">
              <a:spcBef>
                <a:spcPts val="600"/>
              </a:spcBef>
              <a:spcAft>
                <a:spcPts val="0"/>
              </a:spcAft>
            </a:pPr>
            <a:r>
              <a:rPr lang="en-US" sz="1800" cap="small" baseline="0">
                <a:solidFill>
                  <a:srgbClr val="2C506A"/>
                </a:solidFill>
                <a:latin typeface="Century Gothic" panose="020B0502020202020204" pitchFamily="34" charset="0"/>
              </a:rPr>
              <a:t>U.S. Department of Education</a:t>
            </a:r>
          </a:p>
        </p:txBody>
      </p:sp>
    </p:spTree>
    <p:extLst>
      <p:ext uri="{BB962C8B-B14F-4D97-AF65-F5344CB8AC3E}">
        <p14:creationId xmlns:p14="http://schemas.microsoft.com/office/powerpoint/2010/main" val="2192130143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SERS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EC7F6BC6-0A85-4C6D-B20F-0B41C7D177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8175" y="0"/>
            <a:ext cx="10944225" cy="672111"/>
          </a:xfrm>
          <a:prstGeom prst="rect">
            <a:avLst/>
          </a:prstGeom>
          <a:effectLst/>
        </p:spPr>
        <p:txBody>
          <a:bodyPr vert="horz" lIns="0" tIns="0" rIns="0" bIns="0" rtlCol="0" anchor="b">
            <a:noAutofit/>
          </a:bodyPr>
          <a:lstStyle>
            <a:lvl1pPr>
              <a:defRPr/>
            </a:lvl1pPr>
          </a:lstStyle>
          <a:p>
            <a:r>
              <a:rPr lang="en-US"/>
              <a:t>Click to edit title: Comparison</a:t>
            </a:r>
          </a:p>
        </p:txBody>
      </p:sp>
      <p:sp>
        <p:nvSpPr>
          <p:cNvPr id="11" name="Slide Number Placeholder 5" descr="Slide number">
            <a:extLst>
              <a:ext uri="{FF2B5EF4-FFF2-40B4-BE49-F238E27FC236}">
                <a16:creationId xmlns:a16="http://schemas.microsoft.com/office/drawing/2014/main" id="{9598033F-3D57-4969-A39A-2525ADCE1D04}"/>
              </a:ext>
            </a:extLst>
          </p:cNvPr>
          <p:cNvSpPr txBox="1">
            <a:spLocks/>
          </p:cNvSpPr>
          <p:nvPr/>
        </p:nvSpPr>
        <p:spPr bwMode="white">
          <a:xfrm>
            <a:off x="-3359" y="6172200"/>
            <a:ext cx="654148" cy="685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400" b="1" i="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7943C8-2E58-46B7-BB78-69936D29A65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38176" y="1167905"/>
            <a:ext cx="5357812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Comparison 1 head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DA34BC-A09D-42A2-BEE6-A2169B3B544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8176" y="1991817"/>
            <a:ext cx="5357812" cy="36845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Comparison 1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C18036-3872-4576-9EA7-9CC17CDC1A02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0612" y="1167905"/>
            <a:ext cx="5411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Comparison 2 head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7A7CF3-F993-4581-A10C-4E3B2216D440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0612" y="1991817"/>
            <a:ext cx="5411788" cy="36845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Comparison 2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5316486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SERS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38FDDEB1-0D88-4419-8F6A-851C52DF9E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8175" y="0"/>
            <a:ext cx="10944225" cy="672111"/>
          </a:xfrm>
          <a:prstGeom prst="rect">
            <a:avLst/>
          </a:prstGeom>
          <a:effectLst/>
        </p:spPr>
        <p:txBody>
          <a:bodyPr vert="horz" lIns="0" tIns="0" rIns="0" bIns="0" rtlCol="0" anchor="b">
            <a:noAutofit/>
          </a:bodyPr>
          <a:lstStyle>
            <a:lvl1pPr>
              <a:defRPr/>
            </a:lvl1pPr>
          </a:lstStyle>
          <a:p>
            <a:r>
              <a:rPr lang="en-US"/>
              <a:t>Click to edit title: Blank Slide</a:t>
            </a:r>
          </a:p>
        </p:txBody>
      </p:sp>
      <p:sp>
        <p:nvSpPr>
          <p:cNvPr id="7" name="Slide Number Placeholder 5" descr="Slide number">
            <a:extLst>
              <a:ext uri="{FF2B5EF4-FFF2-40B4-BE49-F238E27FC236}">
                <a16:creationId xmlns:a16="http://schemas.microsoft.com/office/drawing/2014/main" id="{4D9458F7-9707-486D-A49C-16642C40ED39}"/>
              </a:ext>
            </a:extLst>
          </p:cNvPr>
          <p:cNvSpPr txBox="1">
            <a:spLocks/>
          </p:cNvSpPr>
          <p:nvPr/>
        </p:nvSpPr>
        <p:spPr bwMode="white">
          <a:xfrm>
            <a:off x="-3359" y="6172200"/>
            <a:ext cx="654148" cy="685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400" b="1" i="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74522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OSERS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 descr="Slide number">
            <a:extLst>
              <a:ext uri="{FF2B5EF4-FFF2-40B4-BE49-F238E27FC236}">
                <a16:creationId xmlns:a16="http://schemas.microsoft.com/office/drawing/2014/main" id="{4AF364BE-B342-4A94-9B81-AE140878C62F}"/>
              </a:ext>
            </a:extLst>
          </p:cNvPr>
          <p:cNvSpPr txBox="1">
            <a:spLocks/>
          </p:cNvSpPr>
          <p:nvPr/>
        </p:nvSpPr>
        <p:spPr bwMode="white">
          <a:xfrm>
            <a:off x="-3359" y="6172200"/>
            <a:ext cx="654148" cy="685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400" b="1" i="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96170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SERS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0D073-87B4-9D30-0905-9DC2E353B9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pPr lvl="0"/>
            <a:r>
              <a:rPr lang="en-US"/>
              <a:t>Click to edit Title: Caption and Content</a:t>
            </a:r>
          </a:p>
        </p:txBody>
      </p:sp>
      <p:sp>
        <p:nvSpPr>
          <p:cNvPr id="10" name="Slide Number Placeholder 5" descr="Slide number">
            <a:extLst>
              <a:ext uri="{FF2B5EF4-FFF2-40B4-BE49-F238E27FC236}">
                <a16:creationId xmlns:a16="http://schemas.microsoft.com/office/drawing/2014/main" id="{2AD3A5EF-E03C-426C-8D47-77888598FC73}"/>
              </a:ext>
            </a:extLst>
          </p:cNvPr>
          <p:cNvSpPr txBox="1">
            <a:spLocks/>
          </p:cNvSpPr>
          <p:nvPr/>
        </p:nvSpPr>
        <p:spPr bwMode="white">
          <a:xfrm>
            <a:off x="-3359" y="6172200"/>
            <a:ext cx="654148" cy="685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400" b="1" i="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EA7CFC-5AFD-449A-AA6A-E3A1B413E74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38176" y="1143000"/>
            <a:ext cx="2714624" cy="47259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375A7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Caption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AA3630-DA43-46D5-941C-DEA5A942F88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00" y="1143000"/>
            <a:ext cx="7545388" cy="4718050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2CA34E"/>
              </a:buClr>
              <a:defRPr sz="3200"/>
            </a:lvl1pPr>
            <a:lvl2pPr marL="685800" indent="-228600">
              <a:buClr>
                <a:srgbClr val="2CA34E"/>
              </a:buClr>
              <a:defRPr sz="2800"/>
            </a:lvl2pPr>
            <a:lvl3pPr>
              <a:buClr>
                <a:srgbClr val="2CA34E"/>
              </a:buClr>
              <a:defRPr sz="2400"/>
            </a:lvl3pPr>
            <a:lvl4pPr>
              <a:buClr>
                <a:srgbClr val="2CA34E"/>
              </a:buClr>
              <a:defRPr sz="2000"/>
            </a:lvl4pPr>
            <a:lvl5pPr>
              <a:buClr>
                <a:srgbClr val="2CA34E"/>
              </a:buCl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Content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8644838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SERS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B089B-8474-4A9D-81FB-4014BB9F3C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839788" y="987424"/>
            <a:ext cx="3932237" cy="1069975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rgbClr val="2C506A"/>
                </a:solidFill>
              </a:defRPr>
            </a:lvl1pPr>
          </a:lstStyle>
          <a:p>
            <a:r>
              <a:rPr lang="en-US"/>
              <a:t>Click edit Master title style</a:t>
            </a:r>
          </a:p>
        </p:txBody>
      </p:sp>
      <p:sp>
        <p:nvSpPr>
          <p:cNvPr id="9" name="Slide Number Placeholder 5" descr="Slide number">
            <a:extLst>
              <a:ext uri="{FF2B5EF4-FFF2-40B4-BE49-F238E27FC236}">
                <a16:creationId xmlns:a16="http://schemas.microsoft.com/office/drawing/2014/main" id="{286CC856-5F3B-4541-B8B4-E7AF35261008}"/>
              </a:ext>
            </a:extLst>
          </p:cNvPr>
          <p:cNvSpPr txBox="1">
            <a:spLocks/>
          </p:cNvSpPr>
          <p:nvPr/>
        </p:nvSpPr>
        <p:spPr bwMode="white">
          <a:xfrm>
            <a:off x="-3359" y="6172200"/>
            <a:ext cx="654148" cy="685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400" b="1" i="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BA6967-2DC3-4055-96A7-39B922A326B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 bwMode="gray">
          <a:xfrm>
            <a:off x="839788" y="2286000"/>
            <a:ext cx="3932237" cy="35829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2D8700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Caption text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79BEC0-E3C9-428E-A09E-7E38D7E17B37}"/>
              </a:ext>
            </a:extLst>
          </p:cNvPr>
          <p:cNvSpPr>
            <a:spLocks noGrp="1"/>
          </p:cNvSpPr>
          <p:nvPr>
            <p:ph type="pic" idx="1"/>
          </p:nvPr>
        </p:nvSpPr>
        <p:spPr bwMode="gray"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071357576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w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.w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1.wmf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3.e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1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Box">
            <a:extLst>
              <a:ext uri="{FF2B5EF4-FFF2-40B4-BE49-F238E27FC236}">
                <a16:creationId xmlns:a16="http://schemas.microsoft.com/office/drawing/2014/main" id="{568199A8-B750-45E3-AB01-9FE9206C0C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gray">
          <a:xfrm>
            <a:off x="-3361" y="6172200"/>
            <a:ext cx="12195359" cy="685800"/>
          </a:xfrm>
          <a:prstGeom prst="rect">
            <a:avLst/>
          </a:prstGeom>
          <a:solidFill>
            <a:srgbClr val="34506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Header Box">
            <a:extLst>
              <a:ext uri="{FF2B5EF4-FFF2-40B4-BE49-F238E27FC236}">
                <a16:creationId xmlns:a16="http://schemas.microsoft.com/office/drawing/2014/main" id="{E7907DA4-0FAD-434F-8C7E-2AE42D528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gray">
          <a:xfrm>
            <a:off x="0" y="0"/>
            <a:ext cx="12195359" cy="685800"/>
          </a:xfrm>
          <a:prstGeom prst="rect">
            <a:avLst/>
          </a:prstGeom>
          <a:solidFill>
            <a:srgbClr val="34506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8" name="ED Seal">
            <a:extLst>
              <a:ext uri="{FF2B5EF4-FFF2-40B4-BE49-F238E27FC236}">
                <a16:creationId xmlns:a16="http://schemas.microsoft.com/office/drawing/2014/main" id="{A01ACA3F-BD12-49B8-8EFD-BDBCDC75C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998" y="6241185"/>
            <a:ext cx="548637" cy="547827"/>
          </a:xfrm>
          <a:prstGeom prst="rect">
            <a:avLst/>
          </a:prstGeom>
          <a:ln>
            <a:noFill/>
          </a:ln>
          <a:effectLst/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1F45708-9744-4764-A901-4FD2D89B5F79}"/>
              </a:ext>
            </a:extLst>
          </p:cNvPr>
          <p:cNvGrpSpPr/>
          <p:nvPr/>
        </p:nvGrpSpPr>
        <p:grpSpPr>
          <a:xfrm>
            <a:off x="6477000" y="6321441"/>
            <a:ext cx="3954162" cy="457200"/>
            <a:chOff x="6477000" y="6321441"/>
            <a:chExt cx="3954162" cy="457200"/>
          </a:xfrm>
        </p:grpSpPr>
        <p:sp>
          <p:nvSpPr>
            <p:cNvPr id="19" name="OSERS">
              <a:extLst>
                <a:ext uri="{FF2B5EF4-FFF2-40B4-BE49-F238E27FC236}">
                  <a16:creationId xmlns:a16="http://schemas.microsoft.com/office/drawing/2014/main" id="{8A15887E-48F6-4EA1-8E7D-F58C30D8C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>
              <a:spLocks/>
            </p:cNvSpPr>
            <p:nvPr/>
          </p:nvSpPr>
          <p:spPr bwMode="white">
            <a:xfrm>
              <a:off x="7985622" y="6338588"/>
              <a:ext cx="2445540" cy="36576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lIns="45720" tIns="0" rIns="45720" bIns="0" rtlCol="0" anchor="ctr" anchorCtr="0"/>
            <a:lstStyle>
              <a:defPPr>
                <a:defRPr lang="en-US"/>
              </a:defPPr>
              <a:lvl1pPr marL="0" algn="l" defTabSz="457200" rtl="0" eaLnBrk="1" latinLnBrk="0" hangingPunct="1">
                <a:lnSpc>
                  <a:spcPct val="100000"/>
                </a:lnSpc>
                <a:defRPr sz="1000" b="1" i="0" kern="0" cap="small" spc="20" baseline="0">
                  <a:solidFill>
                    <a:schemeClr val="bg1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/>
                <a:t>Office of Special Education </a:t>
              </a:r>
              <a:br>
                <a:rPr lang="en-US" sz="1200"/>
              </a:br>
              <a:r>
                <a:rPr lang="en-US" sz="1200"/>
                <a:t>and Rehabilitative Services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FDB7E23-3E19-4CD3-B16F-D28A1B6BB4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 bwMode="white">
            <a:xfrm>
              <a:off x="7937155" y="6341282"/>
              <a:ext cx="0" cy="365760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SERS Acronym">
              <a:extLst>
                <a:ext uri="{FF2B5EF4-FFF2-40B4-BE49-F238E27FC236}">
                  <a16:creationId xmlns:a16="http://schemas.microsoft.com/office/drawing/2014/main" id="{6C6D5D89-A8A9-4770-9C82-294E750B26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/>
            <p:nvPr/>
          </p:nvSpPr>
          <p:spPr bwMode="white">
            <a:xfrm>
              <a:off x="6477000" y="6321441"/>
              <a:ext cx="1374791" cy="4572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r">
                <a:lnSpc>
                  <a:spcPct val="85000"/>
                </a:lnSpc>
              </a:pPr>
              <a:r>
                <a:rPr lang="en-US" sz="3600" spc="0" baseline="0">
                  <a:solidFill>
                    <a:schemeClr val="bg1"/>
                  </a:solidFill>
                  <a:latin typeface="Century Gothic" panose="020B0502020202020204" pitchFamily="34" charset="0"/>
                </a:rPr>
                <a:t>OSERS</a:t>
              </a:r>
              <a:endParaRPr lang="en-US" sz="3200" spc="0" baseline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16" name="Slide Number Placeholder 5" descr="Slide number">
            <a:extLst>
              <a:ext uri="{FF2B5EF4-FFF2-40B4-BE49-F238E27FC236}">
                <a16:creationId xmlns:a16="http://schemas.microsoft.com/office/drawing/2014/main" id="{6671BBBF-DB32-41B6-98AC-B5A2F69257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white">
          <a:xfrm>
            <a:off x="-3359" y="6172200"/>
            <a:ext cx="654148" cy="685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FB0DF862-988D-47B3-98A2-64A6895CEDF7}"/>
              </a:ext>
            </a:extLst>
          </p:cNvPr>
          <p:cNvSpPr>
            <a:spLocks noGrp="1"/>
          </p:cNvSpPr>
          <p:nvPr>
            <p:ph type="title"/>
          </p:nvPr>
        </p:nvSpPr>
        <p:spPr bwMode="white">
          <a:xfrm>
            <a:off x="638175" y="0"/>
            <a:ext cx="10944225" cy="672111"/>
          </a:xfrm>
          <a:prstGeom prst="rect">
            <a:avLst/>
          </a:prstGeom>
          <a:effectLst/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3FA57E29-B688-45F6-91D1-FCD6B0D66B6C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650789" y="1143000"/>
            <a:ext cx="10931611" cy="4572000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90221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773" r:id="rId10"/>
    <p:sldLayoutId id="2147483733" r:id="rId11"/>
    <p:sldLayoutId id="2147483732" r:id="rId12"/>
    <p:sldLayoutId id="2147483774" r:id="rId13"/>
  </p:sldLayoutIdLst>
  <p:transition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100000"/>
        </a:lnSpc>
        <a:spcBef>
          <a:spcPts val="2400"/>
        </a:spcBef>
        <a:buClr>
          <a:srgbClr val="6EC940"/>
        </a:buClr>
        <a:buFont typeface="Wingdings 3" panose="05040102010807070707" pitchFamily="18" charset="2"/>
        <a:buChar char=""/>
        <a:defRPr sz="2800" kern="1200">
          <a:solidFill>
            <a:srgbClr val="345065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1200"/>
        </a:spcBef>
        <a:buClr>
          <a:srgbClr val="6EC940"/>
        </a:buClr>
        <a:buFont typeface="Arial" panose="020B0604020202020204" pitchFamily="34" charset="0"/>
        <a:buChar char="•"/>
        <a:defRPr sz="2400" kern="1200">
          <a:solidFill>
            <a:srgbClr val="345065"/>
          </a:solidFill>
          <a:latin typeface="Century Gothic" panose="020B0502020202020204" pitchFamily="34" charset="0"/>
          <a:ea typeface="+mn-ea"/>
          <a:cs typeface="+mn-cs"/>
        </a:defRPr>
      </a:lvl2pPr>
      <a:lvl3pPr marL="1085850" indent="-171450" algn="l" defTabSz="914400" rtl="0" eaLnBrk="1" latinLnBrk="0" hangingPunct="1">
        <a:lnSpc>
          <a:spcPct val="100000"/>
        </a:lnSpc>
        <a:spcBef>
          <a:spcPts val="600"/>
        </a:spcBef>
        <a:buClr>
          <a:srgbClr val="6EC940"/>
        </a:buClr>
        <a:buFont typeface="Arial" panose="020B0604020202020204" pitchFamily="34" charset="0"/>
        <a:buChar char="•"/>
        <a:defRPr sz="2000" kern="1200">
          <a:solidFill>
            <a:srgbClr val="345065"/>
          </a:solidFill>
          <a:latin typeface="Century Gothic" panose="020B0502020202020204" pitchFamily="34" charset="0"/>
          <a:ea typeface="+mn-ea"/>
          <a:cs typeface="+mn-cs"/>
        </a:defRPr>
      </a:lvl3pPr>
      <a:lvl4pPr marL="1485900" indent="-171450" algn="l" defTabSz="914400" rtl="0" eaLnBrk="1" latinLnBrk="0" hangingPunct="1">
        <a:lnSpc>
          <a:spcPct val="100000"/>
        </a:lnSpc>
        <a:spcBef>
          <a:spcPts val="600"/>
        </a:spcBef>
        <a:buClr>
          <a:srgbClr val="6EC940"/>
        </a:buClr>
        <a:buFont typeface="Arial" panose="020B0604020202020204" pitchFamily="34" charset="0"/>
        <a:buChar char="•"/>
        <a:defRPr sz="1800" kern="1200">
          <a:solidFill>
            <a:srgbClr val="345065"/>
          </a:solidFill>
          <a:latin typeface="Century Gothic" panose="020B0502020202020204" pitchFamily="34" charset="0"/>
          <a:ea typeface="+mn-ea"/>
          <a:cs typeface="+mn-cs"/>
        </a:defRPr>
      </a:lvl4pPr>
      <a:lvl5pPr marL="1771650" indent="-171450" algn="l" defTabSz="914400" rtl="0" eaLnBrk="1" latinLnBrk="0" hangingPunct="1">
        <a:lnSpc>
          <a:spcPct val="100000"/>
        </a:lnSpc>
        <a:spcBef>
          <a:spcPts val="600"/>
        </a:spcBef>
        <a:buClr>
          <a:srgbClr val="6EC940"/>
        </a:buClr>
        <a:buFont typeface="Arial" panose="020B0604020202020204" pitchFamily="34" charset="0"/>
        <a:buChar char="•"/>
        <a:defRPr sz="1800" kern="1200">
          <a:solidFill>
            <a:srgbClr val="345065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Header Box">
            <a:extLst>
              <a:ext uri="{FF2B5EF4-FFF2-40B4-BE49-F238E27FC236}">
                <a16:creationId xmlns:a16="http://schemas.microsoft.com/office/drawing/2014/main" id="{E7907DA4-0FAD-434F-8C7E-2AE42D528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gray">
          <a:xfrm>
            <a:off x="-3360" y="1"/>
            <a:ext cx="12195359" cy="685800"/>
          </a:xfrm>
          <a:prstGeom prst="rect">
            <a:avLst/>
          </a:prstGeom>
          <a:solidFill>
            <a:srgbClr val="34506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Footer Box">
            <a:extLst>
              <a:ext uri="{FF2B5EF4-FFF2-40B4-BE49-F238E27FC236}">
                <a16:creationId xmlns:a16="http://schemas.microsoft.com/office/drawing/2014/main" id="{568199A8-B750-45E3-AB01-9FE9206C0C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gray">
          <a:xfrm>
            <a:off x="-3361" y="6172200"/>
            <a:ext cx="12195359" cy="685800"/>
          </a:xfrm>
          <a:prstGeom prst="rect">
            <a:avLst/>
          </a:prstGeom>
          <a:solidFill>
            <a:srgbClr val="34506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FB0DF862-988D-47B3-98A2-64A6895CEDF7}"/>
              </a:ext>
            </a:extLst>
          </p:cNvPr>
          <p:cNvSpPr>
            <a:spLocks noGrp="1"/>
          </p:cNvSpPr>
          <p:nvPr>
            <p:ph type="title"/>
          </p:nvPr>
        </p:nvSpPr>
        <p:spPr bwMode="white">
          <a:xfrm>
            <a:off x="638175" y="0"/>
            <a:ext cx="10944225" cy="672111"/>
          </a:xfrm>
          <a:prstGeom prst="rect">
            <a:avLst/>
          </a:prstGeom>
          <a:effectLst/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Slide Number Placeholder 5" descr="Slide number">
            <a:extLst>
              <a:ext uri="{FF2B5EF4-FFF2-40B4-BE49-F238E27FC236}">
                <a16:creationId xmlns:a16="http://schemas.microsoft.com/office/drawing/2014/main" id="{6671BBBF-DB32-41B6-98AC-B5A2F69257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white">
          <a:xfrm>
            <a:off x="-3359" y="6172200"/>
            <a:ext cx="654148" cy="685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3FA57E29-B688-45F6-91D1-FCD6B0D66B6C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650789" y="1143000"/>
            <a:ext cx="10931611" cy="4572000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ED Seal">
            <a:extLst>
              <a:ext uri="{FF2B5EF4-FFF2-40B4-BE49-F238E27FC236}">
                <a16:creationId xmlns:a16="http://schemas.microsoft.com/office/drawing/2014/main" id="{A01ACA3F-BD12-49B8-8EFD-BDBCDC75C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998" y="6241185"/>
            <a:ext cx="548637" cy="547827"/>
          </a:xfrm>
          <a:prstGeom prst="rect">
            <a:avLst/>
          </a:prstGeom>
          <a:ln>
            <a:noFill/>
          </a:ln>
          <a:effectLst/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47B1D10-21B6-459B-9814-AEA24F4FC4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 bwMode="white">
          <a:xfrm>
            <a:off x="6596448" y="6321441"/>
            <a:ext cx="4757352" cy="457200"/>
            <a:chOff x="6596448" y="6321441"/>
            <a:chExt cx="4757352" cy="457200"/>
          </a:xfrm>
        </p:grpSpPr>
        <p:sp>
          <p:nvSpPr>
            <p:cNvPr id="22" name="Footer Placeholder 4">
              <a:extLst>
                <a:ext uri="{FF2B5EF4-FFF2-40B4-BE49-F238E27FC236}">
                  <a16:creationId xmlns:a16="http://schemas.microsoft.com/office/drawing/2014/main" id="{D90578AF-1139-44ED-94B3-BFDFF2DB6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>
              <a:spLocks/>
            </p:cNvSpPr>
            <p:nvPr/>
          </p:nvSpPr>
          <p:spPr bwMode="white">
            <a:xfrm>
              <a:off x="7975326" y="6348113"/>
              <a:ext cx="3378474" cy="36576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lIns="45720" tIns="0" rIns="45720" bIns="0" rtlCol="0" anchor="ctr" anchorCtr="0"/>
            <a:lstStyle>
              <a:defPPr>
                <a:defRPr lang="en-US"/>
              </a:defPPr>
              <a:lvl1pPr marL="0" algn="l" defTabSz="457200" rtl="0" eaLnBrk="1" latinLnBrk="0" hangingPunct="1">
                <a:lnSpc>
                  <a:spcPct val="100000"/>
                </a:lnSpc>
                <a:defRPr sz="1000" b="1" i="0" kern="0" cap="small" spc="20" baseline="0">
                  <a:solidFill>
                    <a:schemeClr val="bg1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b="1"/>
                <a:t>Office of Special Education Programs</a:t>
              </a:r>
            </a:p>
            <a:p>
              <a:r>
                <a:rPr lang="en-US" b="0"/>
                <a:t>Office of Special Education and Rehabilitative Services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F83FEFF-3E03-48BE-869D-D2056DC9AE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 bwMode="white">
            <a:xfrm>
              <a:off x="7926859" y="6341282"/>
              <a:ext cx="0" cy="365760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 descr="OSERS">
              <a:extLst>
                <a:ext uri="{FF2B5EF4-FFF2-40B4-BE49-F238E27FC236}">
                  <a16:creationId xmlns:a16="http://schemas.microsoft.com/office/drawing/2014/main" id="{2357A4C5-C69C-469F-85DC-5A702CFE13CC}"/>
                </a:ext>
              </a:extLst>
            </p:cNvPr>
            <p:cNvSpPr txBox="1"/>
            <p:nvPr/>
          </p:nvSpPr>
          <p:spPr bwMode="white">
            <a:xfrm>
              <a:off x="6596448" y="6321441"/>
              <a:ext cx="1245048" cy="4572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r">
                <a:lnSpc>
                  <a:spcPct val="85000"/>
                </a:lnSpc>
              </a:pPr>
              <a:r>
                <a:rPr lang="en-US" sz="3600" b="0" spc="0" baseline="0">
                  <a:solidFill>
                    <a:schemeClr val="bg1"/>
                  </a:solidFill>
                  <a:latin typeface="Century Gothic" panose="020B0502020202020204" pitchFamily="34" charset="0"/>
                </a:rPr>
                <a:t>OSEP</a:t>
              </a:r>
              <a:endParaRPr lang="en-US" sz="3200" b="0" spc="0" baseline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844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</p:sldLayoutIdLst>
  <p:transition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100000"/>
        </a:lnSpc>
        <a:spcBef>
          <a:spcPts val="2400"/>
        </a:spcBef>
        <a:buClr>
          <a:srgbClr val="6EC940"/>
        </a:buClr>
        <a:buFont typeface="Wingdings 3" panose="05040102010807070707" pitchFamily="18" charset="2"/>
        <a:buChar char=""/>
        <a:defRPr sz="2800" kern="1200">
          <a:solidFill>
            <a:srgbClr val="345065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1200"/>
        </a:spcBef>
        <a:buClr>
          <a:srgbClr val="6EC940"/>
        </a:buClr>
        <a:buFont typeface="Arial" panose="020B0604020202020204" pitchFamily="34" charset="0"/>
        <a:buChar char="•"/>
        <a:defRPr sz="2400" kern="1200">
          <a:solidFill>
            <a:srgbClr val="345065"/>
          </a:solidFill>
          <a:latin typeface="Century Gothic" panose="020B0502020202020204" pitchFamily="34" charset="0"/>
          <a:ea typeface="+mn-ea"/>
          <a:cs typeface="+mn-cs"/>
        </a:defRPr>
      </a:lvl2pPr>
      <a:lvl3pPr marL="1085850" indent="-171450" algn="l" defTabSz="914400" rtl="0" eaLnBrk="1" latinLnBrk="0" hangingPunct="1">
        <a:lnSpc>
          <a:spcPct val="100000"/>
        </a:lnSpc>
        <a:spcBef>
          <a:spcPts val="600"/>
        </a:spcBef>
        <a:buClr>
          <a:srgbClr val="6EC940"/>
        </a:buClr>
        <a:buFont typeface="Arial" panose="020B0604020202020204" pitchFamily="34" charset="0"/>
        <a:buChar char="•"/>
        <a:defRPr sz="2000" kern="1200">
          <a:solidFill>
            <a:srgbClr val="345065"/>
          </a:solidFill>
          <a:latin typeface="Century Gothic" panose="020B0502020202020204" pitchFamily="34" charset="0"/>
          <a:ea typeface="+mn-ea"/>
          <a:cs typeface="+mn-cs"/>
        </a:defRPr>
      </a:lvl3pPr>
      <a:lvl4pPr marL="1485900" indent="-171450" algn="l" defTabSz="914400" rtl="0" eaLnBrk="1" latinLnBrk="0" hangingPunct="1">
        <a:lnSpc>
          <a:spcPct val="100000"/>
        </a:lnSpc>
        <a:spcBef>
          <a:spcPts val="600"/>
        </a:spcBef>
        <a:buClr>
          <a:srgbClr val="6EC940"/>
        </a:buClr>
        <a:buFont typeface="Arial" panose="020B0604020202020204" pitchFamily="34" charset="0"/>
        <a:buChar char="•"/>
        <a:defRPr sz="1800" kern="1200">
          <a:solidFill>
            <a:srgbClr val="345065"/>
          </a:solidFill>
          <a:latin typeface="Century Gothic" panose="020B0502020202020204" pitchFamily="34" charset="0"/>
          <a:ea typeface="+mn-ea"/>
          <a:cs typeface="+mn-cs"/>
        </a:defRPr>
      </a:lvl4pPr>
      <a:lvl5pPr marL="1771650" indent="-171450" algn="l" defTabSz="914400" rtl="0" eaLnBrk="1" latinLnBrk="0" hangingPunct="1">
        <a:lnSpc>
          <a:spcPct val="100000"/>
        </a:lnSpc>
        <a:spcBef>
          <a:spcPts val="600"/>
        </a:spcBef>
        <a:buClr>
          <a:srgbClr val="6EC940"/>
        </a:buClr>
        <a:buFont typeface="Arial" panose="020B0604020202020204" pitchFamily="34" charset="0"/>
        <a:buChar char="•"/>
        <a:defRPr sz="1800" kern="1200">
          <a:solidFill>
            <a:srgbClr val="345065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Box">
            <a:extLst>
              <a:ext uri="{FF2B5EF4-FFF2-40B4-BE49-F238E27FC236}">
                <a16:creationId xmlns:a16="http://schemas.microsoft.com/office/drawing/2014/main" id="{568199A8-B750-45E3-AB01-9FE9206C0C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gray">
          <a:xfrm>
            <a:off x="-3361" y="6172200"/>
            <a:ext cx="12195359" cy="685800"/>
          </a:xfrm>
          <a:prstGeom prst="rect">
            <a:avLst/>
          </a:prstGeom>
          <a:solidFill>
            <a:srgbClr val="34506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Header Box">
            <a:extLst>
              <a:ext uri="{FF2B5EF4-FFF2-40B4-BE49-F238E27FC236}">
                <a16:creationId xmlns:a16="http://schemas.microsoft.com/office/drawing/2014/main" id="{E7907DA4-0FAD-434F-8C7E-2AE42D528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gray">
          <a:xfrm>
            <a:off x="-3360" y="1"/>
            <a:ext cx="12195359" cy="685800"/>
          </a:xfrm>
          <a:prstGeom prst="rect">
            <a:avLst/>
          </a:prstGeom>
          <a:solidFill>
            <a:srgbClr val="34506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C3D12C7-992F-4324-A72C-E469F42F7F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4708"/>
          <a:stretch/>
        </p:blipFill>
        <p:spPr>
          <a:xfrm>
            <a:off x="11235634" y="73902"/>
            <a:ext cx="871001" cy="548640"/>
          </a:xfrm>
          <a:prstGeom prst="rect">
            <a:avLst/>
          </a:prstGeom>
        </p:spPr>
      </p:pic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FB0DF862-988D-47B3-98A2-64A6895CEDF7}"/>
              </a:ext>
            </a:extLst>
          </p:cNvPr>
          <p:cNvSpPr>
            <a:spLocks noGrp="1"/>
          </p:cNvSpPr>
          <p:nvPr>
            <p:ph type="title"/>
          </p:nvPr>
        </p:nvSpPr>
        <p:spPr bwMode="white">
          <a:xfrm>
            <a:off x="638175" y="0"/>
            <a:ext cx="10512095" cy="672111"/>
          </a:xfrm>
          <a:prstGeom prst="rect">
            <a:avLst/>
          </a:prstGeom>
          <a:effectLst/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Slide Number Placeholder 5" descr="Slide number">
            <a:extLst>
              <a:ext uri="{FF2B5EF4-FFF2-40B4-BE49-F238E27FC236}">
                <a16:creationId xmlns:a16="http://schemas.microsoft.com/office/drawing/2014/main" id="{6671BBBF-DB32-41B6-98AC-B5A2F69257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white">
          <a:xfrm>
            <a:off x="-3359" y="6172200"/>
            <a:ext cx="654148" cy="685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3FA57E29-B688-45F6-91D1-FCD6B0D66B6C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650789" y="1143000"/>
            <a:ext cx="10931611" cy="4572000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ED Seal">
            <a:extLst>
              <a:ext uri="{FF2B5EF4-FFF2-40B4-BE49-F238E27FC236}">
                <a16:creationId xmlns:a16="http://schemas.microsoft.com/office/drawing/2014/main" id="{A01ACA3F-BD12-49B8-8EFD-BDBCDC75C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998" y="6241185"/>
            <a:ext cx="548637" cy="547827"/>
          </a:xfrm>
          <a:prstGeom prst="rect">
            <a:avLst/>
          </a:prstGeom>
          <a:ln>
            <a:noFill/>
          </a:ln>
          <a:effectLst/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47B1D10-21B6-459B-9814-AEA24F4FC4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 bwMode="white">
          <a:xfrm>
            <a:off x="6596448" y="6321441"/>
            <a:ext cx="4757352" cy="457200"/>
            <a:chOff x="6596448" y="6321441"/>
            <a:chExt cx="4757352" cy="457200"/>
          </a:xfrm>
        </p:grpSpPr>
        <p:sp>
          <p:nvSpPr>
            <p:cNvPr id="22" name="Footer Placeholder 4">
              <a:extLst>
                <a:ext uri="{FF2B5EF4-FFF2-40B4-BE49-F238E27FC236}">
                  <a16:creationId xmlns:a16="http://schemas.microsoft.com/office/drawing/2014/main" id="{D90578AF-1139-44ED-94B3-BFDFF2DB6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>
              <a:spLocks/>
            </p:cNvSpPr>
            <p:nvPr/>
          </p:nvSpPr>
          <p:spPr bwMode="white">
            <a:xfrm>
              <a:off x="7975326" y="6348113"/>
              <a:ext cx="3378474" cy="36576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lIns="45720" tIns="0" rIns="45720" bIns="0" rtlCol="0" anchor="ctr" anchorCtr="0"/>
            <a:lstStyle>
              <a:defPPr>
                <a:defRPr lang="en-US"/>
              </a:defPPr>
              <a:lvl1pPr marL="0" algn="l" defTabSz="457200" rtl="0" eaLnBrk="1" latinLnBrk="0" hangingPunct="1">
                <a:lnSpc>
                  <a:spcPct val="100000"/>
                </a:lnSpc>
                <a:defRPr sz="1000" b="1" i="0" kern="0" cap="small" spc="20" baseline="0">
                  <a:solidFill>
                    <a:schemeClr val="bg1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b="1"/>
                <a:t>Office of Special Education Programs</a:t>
              </a:r>
            </a:p>
            <a:p>
              <a:r>
                <a:rPr lang="en-US" b="0"/>
                <a:t>Office of Special Education and Rehabilitative Services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F83FEFF-3E03-48BE-869D-D2056DC9AE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 bwMode="white">
            <a:xfrm>
              <a:off x="7926859" y="6341282"/>
              <a:ext cx="0" cy="365760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 descr="OSERS">
              <a:extLst>
                <a:ext uri="{FF2B5EF4-FFF2-40B4-BE49-F238E27FC236}">
                  <a16:creationId xmlns:a16="http://schemas.microsoft.com/office/drawing/2014/main" id="{2357A4C5-C69C-469F-85DC-5A702CFE13CC}"/>
                </a:ext>
              </a:extLst>
            </p:cNvPr>
            <p:cNvSpPr txBox="1"/>
            <p:nvPr/>
          </p:nvSpPr>
          <p:spPr bwMode="white">
            <a:xfrm>
              <a:off x="6596448" y="6321441"/>
              <a:ext cx="1245048" cy="4572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r">
                <a:lnSpc>
                  <a:spcPct val="85000"/>
                </a:lnSpc>
              </a:pPr>
              <a:r>
                <a:rPr lang="en-US" sz="3600" b="0" spc="0" baseline="0">
                  <a:solidFill>
                    <a:schemeClr val="bg1"/>
                  </a:solidFill>
                  <a:latin typeface="Century Gothic" panose="020B0502020202020204" pitchFamily="34" charset="0"/>
                </a:rPr>
                <a:t>OSEP</a:t>
              </a:r>
              <a:endParaRPr lang="en-US" sz="3200" b="0" spc="0" baseline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0559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</p:sldLayoutIdLst>
  <p:transition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100000"/>
        </a:lnSpc>
        <a:spcBef>
          <a:spcPts val="2400"/>
        </a:spcBef>
        <a:buClr>
          <a:srgbClr val="6EC940"/>
        </a:buClr>
        <a:buFont typeface="Wingdings 3" panose="05040102010807070707" pitchFamily="18" charset="2"/>
        <a:buChar char=""/>
        <a:defRPr sz="2800" kern="1200">
          <a:solidFill>
            <a:srgbClr val="345065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1200"/>
        </a:spcBef>
        <a:buClr>
          <a:srgbClr val="6EC940"/>
        </a:buClr>
        <a:buFont typeface="Arial" panose="020B0604020202020204" pitchFamily="34" charset="0"/>
        <a:buChar char="•"/>
        <a:defRPr sz="2400" kern="1200">
          <a:solidFill>
            <a:srgbClr val="345065"/>
          </a:solidFill>
          <a:latin typeface="Century Gothic" panose="020B0502020202020204" pitchFamily="34" charset="0"/>
          <a:ea typeface="+mn-ea"/>
          <a:cs typeface="+mn-cs"/>
        </a:defRPr>
      </a:lvl2pPr>
      <a:lvl3pPr marL="1085850" indent="-171450" algn="l" defTabSz="914400" rtl="0" eaLnBrk="1" latinLnBrk="0" hangingPunct="1">
        <a:lnSpc>
          <a:spcPct val="100000"/>
        </a:lnSpc>
        <a:spcBef>
          <a:spcPts val="600"/>
        </a:spcBef>
        <a:buClr>
          <a:srgbClr val="6EC940"/>
        </a:buClr>
        <a:buFont typeface="Arial" panose="020B0604020202020204" pitchFamily="34" charset="0"/>
        <a:buChar char="•"/>
        <a:defRPr sz="2000" kern="1200">
          <a:solidFill>
            <a:srgbClr val="345065"/>
          </a:solidFill>
          <a:latin typeface="Century Gothic" panose="020B0502020202020204" pitchFamily="34" charset="0"/>
          <a:ea typeface="+mn-ea"/>
          <a:cs typeface="+mn-cs"/>
        </a:defRPr>
      </a:lvl3pPr>
      <a:lvl4pPr marL="1485900" indent="-171450" algn="l" defTabSz="914400" rtl="0" eaLnBrk="1" latinLnBrk="0" hangingPunct="1">
        <a:lnSpc>
          <a:spcPct val="100000"/>
        </a:lnSpc>
        <a:spcBef>
          <a:spcPts val="600"/>
        </a:spcBef>
        <a:buClr>
          <a:srgbClr val="6EC940"/>
        </a:buClr>
        <a:buFont typeface="Arial" panose="020B0604020202020204" pitchFamily="34" charset="0"/>
        <a:buChar char="•"/>
        <a:defRPr sz="1800" kern="1200">
          <a:solidFill>
            <a:srgbClr val="345065"/>
          </a:solidFill>
          <a:latin typeface="Century Gothic" panose="020B0502020202020204" pitchFamily="34" charset="0"/>
          <a:ea typeface="+mn-ea"/>
          <a:cs typeface="+mn-cs"/>
        </a:defRPr>
      </a:lvl4pPr>
      <a:lvl5pPr marL="1771650" indent="-171450" algn="l" defTabSz="914400" rtl="0" eaLnBrk="1" latinLnBrk="0" hangingPunct="1">
        <a:lnSpc>
          <a:spcPct val="100000"/>
        </a:lnSpc>
        <a:spcBef>
          <a:spcPts val="600"/>
        </a:spcBef>
        <a:buClr>
          <a:srgbClr val="6EC940"/>
        </a:buClr>
        <a:buFont typeface="Arial" panose="020B0604020202020204" pitchFamily="34" charset="0"/>
        <a:buChar char="•"/>
        <a:defRPr sz="1800" kern="1200">
          <a:solidFill>
            <a:srgbClr val="345065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Header Box">
            <a:extLst>
              <a:ext uri="{FF2B5EF4-FFF2-40B4-BE49-F238E27FC236}">
                <a16:creationId xmlns:a16="http://schemas.microsoft.com/office/drawing/2014/main" id="{E7907DA4-0FAD-434F-8C7E-2AE42D528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gray">
          <a:xfrm>
            <a:off x="-3360" y="1"/>
            <a:ext cx="12195359" cy="685800"/>
          </a:xfrm>
          <a:prstGeom prst="rect">
            <a:avLst/>
          </a:prstGeom>
          <a:solidFill>
            <a:srgbClr val="34506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Footer Box">
            <a:extLst>
              <a:ext uri="{FF2B5EF4-FFF2-40B4-BE49-F238E27FC236}">
                <a16:creationId xmlns:a16="http://schemas.microsoft.com/office/drawing/2014/main" id="{568199A8-B750-45E3-AB01-9FE9206C0C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gray">
          <a:xfrm>
            <a:off x="-3361" y="6172200"/>
            <a:ext cx="12195359" cy="685800"/>
          </a:xfrm>
          <a:prstGeom prst="rect">
            <a:avLst/>
          </a:prstGeom>
          <a:solidFill>
            <a:srgbClr val="34506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FB0DF862-988D-47B3-98A2-64A6895CEDF7}"/>
              </a:ext>
            </a:extLst>
          </p:cNvPr>
          <p:cNvSpPr>
            <a:spLocks noGrp="1"/>
          </p:cNvSpPr>
          <p:nvPr>
            <p:ph type="title"/>
          </p:nvPr>
        </p:nvSpPr>
        <p:spPr bwMode="white">
          <a:xfrm>
            <a:off x="638175" y="0"/>
            <a:ext cx="9875520" cy="672111"/>
          </a:xfrm>
          <a:prstGeom prst="rect">
            <a:avLst/>
          </a:prstGeom>
          <a:effectLst/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Slide Number Placeholder 5" descr="Slide number">
            <a:extLst>
              <a:ext uri="{FF2B5EF4-FFF2-40B4-BE49-F238E27FC236}">
                <a16:creationId xmlns:a16="http://schemas.microsoft.com/office/drawing/2014/main" id="{6671BBBF-DB32-41B6-98AC-B5A2F69257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white">
          <a:xfrm>
            <a:off x="-3359" y="6172200"/>
            <a:ext cx="654148" cy="685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3FA57E29-B688-45F6-91D1-FCD6B0D66B6C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650789" y="1143000"/>
            <a:ext cx="10931611" cy="4572000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ED Seal">
            <a:extLst>
              <a:ext uri="{FF2B5EF4-FFF2-40B4-BE49-F238E27FC236}">
                <a16:creationId xmlns:a16="http://schemas.microsoft.com/office/drawing/2014/main" id="{A01ACA3F-BD12-49B8-8EFD-BDBCDC75C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7998" y="6241185"/>
            <a:ext cx="548637" cy="547827"/>
          </a:xfrm>
          <a:prstGeom prst="rect">
            <a:avLst/>
          </a:prstGeom>
          <a:ln>
            <a:noFill/>
          </a:ln>
          <a:effectLst/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0280D4FB-3891-4974-B82E-C47C48CE5E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 bwMode="white">
          <a:xfrm>
            <a:off x="6936292" y="6321441"/>
            <a:ext cx="4408172" cy="457200"/>
            <a:chOff x="6936292" y="6321441"/>
            <a:chExt cx="4408172" cy="457200"/>
          </a:xfrm>
        </p:grpSpPr>
        <p:sp>
          <p:nvSpPr>
            <p:cNvPr id="20" name="Footer Placeholder 4">
              <a:extLst>
                <a:ext uri="{FF2B5EF4-FFF2-40B4-BE49-F238E27FC236}">
                  <a16:creationId xmlns:a16="http://schemas.microsoft.com/office/drawing/2014/main" id="{9606314B-432E-426C-89F3-41A44AD254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>
              <a:spLocks/>
            </p:cNvSpPr>
            <p:nvPr/>
          </p:nvSpPr>
          <p:spPr bwMode="white">
            <a:xfrm>
              <a:off x="7984524" y="6348113"/>
              <a:ext cx="3359940" cy="36576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lIns="45720" tIns="0" rIns="45720" bIns="0" rtlCol="0" anchor="ctr" anchorCtr="0"/>
            <a:lstStyle>
              <a:defPPr>
                <a:defRPr lang="en-US"/>
              </a:defPPr>
              <a:lvl1pPr marL="0" algn="l" defTabSz="457200" rtl="0" eaLnBrk="1" latinLnBrk="0" hangingPunct="1">
                <a:lnSpc>
                  <a:spcPct val="100000"/>
                </a:lnSpc>
                <a:defRPr sz="1000" b="1" i="0" kern="0" cap="small" spc="20" baseline="0">
                  <a:solidFill>
                    <a:schemeClr val="bg1"/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b="1"/>
                <a:t>Rehabilitation Services Administration</a:t>
              </a:r>
            </a:p>
            <a:p>
              <a:r>
                <a:rPr lang="en-US" b="0"/>
                <a:t>Office of Special Education and Rehabilitative Services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B6F0B4F-B086-41DB-94DA-4D5A42F8C3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 bwMode="white">
            <a:xfrm>
              <a:off x="7936057" y="6341282"/>
              <a:ext cx="0" cy="365760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 descr="OSERS">
              <a:extLst>
                <a:ext uri="{FF2B5EF4-FFF2-40B4-BE49-F238E27FC236}">
                  <a16:creationId xmlns:a16="http://schemas.microsoft.com/office/drawing/2014/main" id="{41984953-4B21-40EC-B279-3D0B99EC77BC}"/>
                </a:ext>
              </a:extLst>
            </p:cNvPr>
            <p:cNvSpPr txBox="1"/>
            <p:nvPr/>
          </p:nvSpPr>
          <p:spPr bwMode="white">
            <a:xfrm>
              <a:off x="6936292" y="6321441"/>
              <a:ext cx="914401" cy="45720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r">
                <a:lnSpc>
                  <a:spcPct val="85000"/>
                </a:lnSpc>
              </a:pPr>
              <a:r>
                <a:rPr lang="en-US" sz="3600" b="0" spc="0" baseline="0">
                  <a:solidFill>
                    <a:schemeClr val="bg1"/>
                  </a:solidFill>
                  <a:latin typeface="Century Gothic" panose="020B0502020202020204" pitchFamily="34" charset="0"/>
                </a:rPr>
                <a:t>RSA</a:t>
              </a:r>
              <a:endParaRPr lang="en-US" sz="3200" b="0" spc="0" baseline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9715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</p:sldLayoutIdLst>
  <p:transition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100000"/>
        </a:lnSpc>
        <a:spcBef>
          <a:spcPts val="2400"/>
        </a:spcBef>
        <a:buClr>
          <a:srgbClr val="6EC940"/>
        </a:buClr>
        <a:buFont typeface="Wingdings 3" panose="05040102010807070707" pitchFamily="18" charset="2"/>
        <a:buChar char=""/>
        <a:defRPr sz="2800" kern="1200">
          <a:solidFill>
            <a:srgbClr val="345065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1200"/>
        </a:spcBef>
        <a:buClr>
          <a:srgbClr val="6EC940"/>
        </a:buClr>
        <a:buFont typeface="Arial" panose="020B0604020202020204" pitchFamily="34" charset="0"/>
        <a:buChar char="•"/>
        <a:defRPr sz="2400" kern="1200">
          <a:solidFill>
            <a:srgbClr val="345065"/>
          </a:solidFill>
          <a:latin typeface="Century Gothic" panose="020B0502020202020204" pitchFamily="34" charset="0"/>
          <a:ea typeface="+mn-ea"/>
          <a:cs typeface="+mn-cs"/>
        </a:defRPr>
      </a:lvl2pPr>
      <a:lvl3pPr marL="1085850" indent="-171450" algn="l" defTabSz="914400" rtl="0" eaLnBrk="1" latinLnBrk="0" hangingPunct="1">
        <a:lnSpc>
          <a:spcPct val="100000"/>
        </a:lnSpc>
        <a:spcBef>
          <a:spcPts val="600"/>
        </a:spcBef>
        <a:buClr>
          <a:srgbClr val="6EC940"/>
        </a:buClr>
        <a:buFont typeface="Arial" panose="020B0604020202020204" pitchFamily="34" charset="0"/>
        <a:buChar char="•"/>
        <a:defRPr sz="2000" kern="1200">
          <a:solidFill>
            <a:srgbClr val="345065"/>
          </a:solidFill>
          <a:latin typeface="Century Gothic" panose="020B0502020202020204" pitchFamily="34" charset="0"/>
          <a:ea typeface="+mn-ea"/>
          <a:cs typeface="+mn-cs"/>
        </a:defRPr>
      </a:lvl3pPr>
      <a:lvl4pPr marL="1485900" indent="-171450" algn="l" defTabSz="914400" rtl="0" eaLnBrk="1" latinLnBrk="0" hangingPunct="1">
        <a:lnSpc>
          <a:spcPct val="100000"/>
        </a:lnSpc>
        <a:spcBef>
          <a:spcPts val="600"/>
        </a:spcBef>
        <a:buClr>
          <a:srgbClr val="6EC940"/>
        </a:buClr>
        <a:buFont typeface="Arial" panose="020B0604020202020204" pitchFamily="34" charset="0"/>
        <a:buChar char="•"/>
        <a:defRPr sz="1800" kern="1200">
          <a:solidFill>
            <a:srgbClr val="345065"/>
          </a:solidFill>
          <a:latin typeface="Century Gothic" panose="020B0502020202020204" pitchFamily="34" charset="0"/>
          <a:ea typeface="+mn-ea"/>
          <a:cs typeface="+mn-cs"/>
        </a:defRPr>
      </a:lvl4pPr>
      <a:lvl5pPr marL="1771650" indent="-171450" algn="l" defTabSz="914400" rtl="0" eaLnBrk="1" latinLnBrk="0" hangingPunct="1">
        <a:lnSpc>
          <a:spcPct val="100000"/>
        </a:lnSpc>
        <a:spcBef>
          <a:spcPts val="600"/>
        </a:spcBef>
        <a:buClr>
          <a:srgbClr val="6EC940"/>
        </a:buClr>
        <a:buFont typeface="Arial" panose="020B0604020202020204" pitchFamily="34" charset="0"/>
        <a:buChar char="•"/>
        <a:defRPr sz="1800" kern="1200">
          <a:solidFill>
            <a:srgbClr val="345065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2.ed.gov/about/offices/list/ocr/docs/crdc-student-disabilities-snapshot.pdf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hyperlink" Target="https://www2.ed.gov/about/offices/list/ocr/docs/crdc-student-disabilities-snapshot.pdf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2.ed.gov/about/offices/list/ocr/docs/crdc-student-disabilities-snapshot.pdf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2.ed.gov/about/offices/list/ocr/docs/crdc-student-disabilities-snapshot.pdf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2.ed.gov/about/inits/ed/raise-the-bar/RTBBOOKLET92523_508.pdf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ng.com/ck/a?!&amp;&amp;p=f0f4082c44958c52JmltdHM9MTcwODk5MjAwMCZpZ3VpZD0zNjQ4N2ViMi05N2ZmLTYwMjgtMTA2Zi02ZDU0OTYwZTYxMmQmaW5zaWQ9NTc4NA&amp;ptn=3&amp;ver=2&amp;hsh=3&amp;fclid=36487eb2-97ff-6028-106f-6d54960e612d&amp;psq=when+you+know+better+do+better&amp;u=a1aHR0cHM6Ly93d3cudGhlc3VjY2Vzc2Z1bHNwaXJpdC5jb20vbWF5YS1hbmdlbG91LWtub3ctYmV0dGVyLWRvLWJldHRlci8&amp;ntb=1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sites.ed.gov/idea/files/45th-arc-for-idea.pdf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sites.ed.gov/idea/files/45th-arc-for-idea.pdf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642D53D-9C5B-1A61-48EE-D7C10A0452A8}"/>
              </a:ext>
            </a:extLst>
          </p:cNvPr>
          <p:cNvSpPr txBox="1"/>
          <p:nvPr/>
        </p:nvSpPr>
        <p:spPr>
          <a:xfrm>
            <a:off x="288809" y="784031"/>
            <a:ext cx="7620042" cy="32624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800" dirty="0"/>
              <a:t>Leading with Purpose with a Winning T.E.A.M: </a:t>
            </a:r>
          </a:p>
          <a:p>
            <a:endParaRPr lang="en-US" sz="800" dirty="0"/>
          </a:p>
          <a:p>
            <a:r>
              <a:rPr lang="en-US" sz="3600" dirty="0"/>
              <a:t>Designing Systems Resulting in Improved Outcomes for Children with Disabilities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33BDFD9-3121-3C3B-8205-A1C99041A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381198"/>
            <a:ext cx="7620042" cy="780510"/>
          </a:xfrm>
        </p:spPr>
        <p:txBody>
          <a:bodyPr/>
          <a:lstStyle/>
          <a:p>
            <a:r>
              <a:rPr lang="en-US" sz="3200" dirty="0"/>
              <a:t>Glenna Wright-Gallo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C0FF31-7417-C752-5C14-369BE122A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599" y="5161708"/>
            <a:ext cx="6978463" cy="780510"/>
          </a:xfrm>
        </p:spPr>
        <p:txBody>
          <a:bodyPr vert="horz" lIns="0" tIns="45720" rIns="0" bIns="45720" rtlCol="0" anchor="t">
            <a:normAutofit fontScale="92500"/>
          </a:bodyPr>
          <a:lstStyle/>
          <a:p>
            <a:r>
              <a:rPr lang="en-US" dirty="0">
                <a:latin typeface="Century Gothic"/>
              </a:rPr>
              <a:t>Assistant Secretary</a:t>
            </a:r>
            <a:br>
              <a:rPr lang="en-US" dirty="0">
                <a:latin typeface="Century Gothic"/>
              </a:rPr>
            </a:br>
            <a:r>
              <a:rPr lang="en-US" sz="1800" dirty="0">
                <a:latin typeface="Century Gothic"/>
              </a:rPr>
              <a:t>Office of Special Education and Rehabilitative Services (OSERS)</a:t>
            </a:r>
            <a:endParaRPr lang="en-US" sz="1800" dirty="0"/>
          </a:p>
        </p:txBody>
      </p:sp>
      <p:pic>
        <p:nvPicPr>
          <p:cNvPr id="3" name="Picture 2" descr="Glenna Wright-Gallo smiling in front of an American flag.">
            <a:extLst>
              <a:ext uri="{FF2B5EF4-FFF2-40B4-BE49-F238E27FC236}">
                <a16:creationId xmlns:a16="http://schemas.microsoft.com/office/drawing/2014/main" id="{DBAAC440-C35B-CB27-9600-2DFEF78318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0906" y="678725"/>
            <a:ext cx="3941748" cy="5497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143944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D4A56-D6BB-67EF-6D02-C8B26B80E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Taking by Students with Disabilities</a:t>
            </a:r>
          </a:p>
        </p:txBody>
      </p:sp>
      <p:pic>
        <p:nvPicPr>
          <p:cNvPr id="7" name="Content Placeholder 6" descr="Graphic depicts data showing that students with disabilities served under IDEA accounted for 2% of students enrolled in Advanced Placement Courses, 3% of students enrolled in Gifted and Talented Programs, and 4% of students enrolled in Dual Enrollment or Dual Credit Programs.">
            <a:extLst>
              <a:ext uri="{FF2B5EF4-FFF2-40B4-BE49-F238E27FC236}">
                <a16:creationId xmlns:a16="http://schemas.microsoft.com/office/drawing/2014/main" id="{1FE1BC28-B5F2-470A-5019-6DCE02FFA1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83621" y="1143000"/>
            <a:ext cx="7224758" cy="46482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866B5EA-1D9F-C1A7-D988-6EC15C5C4A1A}"/>
              </a:ext>
            </a:extLst>
          </p:cNvPr>
          <p:cNvSpPr txBox="1"/>
          <p:nvPr/>
        </p:nvSpPr>
        <p:spPr>
          <a:xfrm>
            <a:off x="609600" y="5800424"/>
            <a:ext cx="109728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>
                <a:hlinkClick r:id="rId4"/>
              </a:rPr>
              <a:t>Source: CRDC Profile of Students with Disabilities in U.S. Public Schools During the 2020-21 School Year (ed.gov)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812057760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534EE-ED33-37A6-361B-2301EB8D2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SWDs Subjected to Disciplinary Actions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548DA61-8049-E342-BACA-BC4B8B413D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159240" y="1143000"/>
            <a:ext cx="6244966" cy="4800600"/>
          </a:xfrm>
        </p:spPr>
      </p:pic>
      <p:pic>
        <p:nvPicPr>
          <p:cNvPr id="7" name="Picture 6" descr="Legend Key for the graphic - students served under IDEA">
            <a:extLst>
              <a:ext uri="{FF2B5EF4-FFF2-40B4-BE49-F238E27FC236}">
                <a16:creationId xmlns:a16="http://schemas.microsoft.com/office/drawing/2014/main" id="{2F1AD2E2-5743-B342-8D88-794551A260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440" y="2296405"/>
            <a:ext cx="2305050" cy="647700"/>
          </a:xfrm>
          <a:prstGeom prst="rect">
            <a:avLst/>
          </a:prstGeom>
        </p:spPr>
      </p:pic>
      <p:pic>
        <p:nvPicPr>
          <p:cNvPr id="9" name="Picture 8" descr="Legend Key for the graphic - students served under Section 504 only">
            <a:extLst>
              <a:ext uri="{FF2B5EF4-FFF2-40B4-BE49-F238E27FC236}">
                <a16:creationId xmlns:a16="http://schemas.microsoft.com/office/drawing/2014/main" id="{7C1A1F5D-295E-C673-171E-9434DA810D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061" y="3101138"/>
            <a:ext cx="2343150" cy="762000"/>
          </a:xfrm>
          <a:prstGeom prst="rect">
            <a:avLst/>
          </a:prstGeom>
        </p:spPr>
      </p:pic>
      <p:pic>
        <p:nvPicPr>
          <p:cNvPr id="11" name="Picture 10" descr="Legend Key for the graphic - students without disabilities">
            <a:extLst>
              <a:ext uri="{FF2B5EF4-FFF2-40B4-BE49-F238E27FC236}">
                <a16:creationId xmlns:a16="http://schemas.microsoft.com/office/drawing/2014/main" id="{2F63AFB0-F735-217E-7C9E-95DF41B0F4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844" y="3873181"/>
            <a:ext cx="2333625" cy="762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D7DFA35-39B3-DB8D-2B72-7737428CE4E2}"/>
              </a:ext>
            </a:extLst>
          </p:cNvPr>
          <p:cNvSpPr txBox="1"/>
          <p:nvPr/>
        </p:nvSpPr>
        <p:spPr>
          <a:xfrm>
            <a:off x="11638002" y="875999"/>
            <a:ext cx="553998" cy="5235353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1200">
                <a:hlinkClick r:id="rId7"/>
              </a:rPr>
              <a:t>Source: CRDC Profile of Students with Disabilities in U.S. Public Schools During the 2020-21 School Year (ed.gov)</a:t>
            </a:r>
            <a:endParaRPr lang="en-US" sz="12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F290A5F-DE08-AB81-A7B5-2CDF661299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53440" y="2084356"/>
            <a:ext cx="2424029" cy="275819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060398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534EE-ED33-37A6-361B-2301EB8D2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SWDs Subjected to Disciplinary Actions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7DFA35-39B3-DB8D-2B72-7737428CE4E2}"/>
              </a:ext>
            </a:extLst>
          </p:cNvPr>
          <p:cNvSpPr txBox="1"/>
          <p:nvPr/>
        </p:nvSpPr>
        <p:spPr>
          <a:xfrm>
            <a:off x="11638002" y="875999"/>
            <a:ext cx="553998" cy="5235353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1200">
                <a:hlinkClick r:id="rId3"/>
              </a:rPr>
              <a:t>Source: CRDC Profile of Students with Disabilities in U.S. Public Schools During the 2020-21 School Year (ed.gov)</a:t>
            </a:r>
            <a:endParaRPr lang="en-US" sz="1200"/>
          </a:p>
        </p:txBody>
      </p:sp>
      <p:graphicFrame>
        <p:nvGraphicFramePr>
          <p:cNvPr id="14" name="Content Placeholder 13">
            <a:extLst>
              <a:ext uri="{FF2B5EF4-FFF2-40B4-BE49-F238E27FC236}">
                <a16:creationId xmlns:a16="http://schemas.microsoft.com/office/drawing/2014/main" id="{9C236DFA-75FD-D85C-0429-471DCDD7ECF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41895340"/>
              </p:ext>
            </p:extLst>
          </p:nvPr>
        </p:nvGraphicFramePr>
        <p:xfrm>
          <a:off x="585924" y="1143000"/>
          <a:ext cx="10944226" cy="464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670866287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EFCE0-1F8C-7342-BB6D-6FDF86E0B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SWDs Subjected to Restraint or Seclusion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2207397-1C1F-0FB3-4BB2-4225EDCCEA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41168" y="1143000"/>
            <a:ext cx="6909664" cy="46482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B10A88-2D77-7F17-9E77-2C2E653159FB}"/>
              </a:ext>
            </a:extLst>
          </p:cNvPr>
          <p:cNvSpPr txBox="1"/>
          <p:nvPr/>
        </p:nvSpPr>
        <p:spPr>
          <a:xfrm>
            <a:off x="11638002" y="875999"/>
            <a:ext cx="553998" cy="5235353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1200">
                <a:hlinkClick r:id="rId4"/>
              </a:rPr>
              <a:t>Source: CRDC Profile of Students with Disabilities in U.S. Public Schools During the 2020-21 School Year (ed.gov)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4264425514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F07F9-6707-99E1-9436-96A7DAB4F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5" y="0"/>
            <a:ext cx="10944225" cy="672111"/>
          </a:xfrm>
        </p:spPr>
        <p:txBody>
          <a:bodyPr/>
          <a:lstStyle/>
          <a:p>
            <a:r>
              <a:rPr lang="en-US" dirty="0"/>
              <a:t>What is Your Story?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975FB89-EEE7-5CCD-75EF-E110F383882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33128146"/>
              </p:ext>
            </p:extLst>
          </p:nvPr>
        </p:nvGraphicFramePr>
        <p:xfrm>
          <a:off x="609600" y="859971"/>
          <a:ext cx="11212286" cy="4931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19028376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E391D-316D-5D17-A37C-16970DFFC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86" y="0"/>
            <a:ext cx="10505222" cy="672111"/>
          </a:xfrm>
        </p:spPr>
        <p:txBody>
          <a:bodyPr/>
          <a:lstStyle/>
          <a:p>
            <a:r>
              <a:rPr lang="en-US"/>
              <a:t>Persistent Disparities &amp; Inequities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8AB601-1558-5EE6-4901-A27AF3CAA3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4545" y="672111"/>
            <a:ext cx="6551897" cy="5267424"/>
          </a:xfrm>
        </p:spPr>
        <p:txBody>
          <a:bodyPr>
            <a:normAutofit/>
          </a:bodyPr>
          <a:lstStyle/>
          <a:p>
            <a:pPr marL="0" indent="0" algn="r">
              <a:spcBef>
                <a:spcPts val="1800"/>
              </a:spcBef>
              <a:buNone/>
            </a:pPr>
            <a:r>
              <a:rPr lang="en-US" b="1"/>
              <a:t>System</a:t>
            </a:r>
          </a:p>
          <a:p>
            <a:pPr>
              <a:spcBef>
                <a:spcPts val="1800"/>
              </a:spcBef>
            </a:pPr>
            <a:r>
              <a:rPr lang="en-US" sz="2000"/>
              <a:t>Lack of diverse and prepared personnel in schools</a:t>
            </a:r>
          </a:p>
          <a:p>
            <a:pPr>
              <a:spcBef>
                <a:spcPts val="1800"/>
              </a:spcBef>
            </a:pPr>
            <a:r>
              <a:rPr lang="en-US" sz="2000"/>
              <a:t>Less access to services, including mental health</a:t>
            </a:r>
          </a:p>
          <a:p>
            <a:pPr>
              <a:spcBef>
                <a:spcPts val="1800"/>
              </a:spcBef>
            </a:pPr>
            <a:r>
              <a:rPr lang="en-US" sz="2000"/>
              <a:t>Lower expectations</a:t>
            </a:r>
          </a:p>
          <a:p>
            <a:pPr>
              <a:spcBef>
                <a:spcPts val="1800"/>
              </a:spcBef>
            </a:pPr>
            <a:r>
              <a:rPr lang="en-US" sz="2000"/>
              <a:t>Evaluation/eligibility delays and outcomes</a:t>
            </a:r>
          </a:p>
          <a:p>
            <a:pPr>
              <a:spcBef>
                <a:spcPts val="1800"/>
              </a:spcBef>
            </a:pPr>
            <a:endParaRPr lang="en-US"/>
          </a:p>
          <a:p>
            <a:pPr marL="0" indent="0">
              <a:spcBef>
                <a:spcPts val="1800"/>
              </a:spcBef>
              <a:buNone/>
            </a:pPr>
            <a:endParaRPr lang="en-US"/>
          </a:p>
          <a:p>
            <a:pPr>
              <a:spcBef>
                <a:spcPts val="1800"/>
              </a:spcBef>
            </a:pP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C92E95-C1B2-4ED9-B606-5E16611C54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87768" y="4004260"/>
            <a:ext cx="10505222" cy="4760649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1800"/>
              </a:spcBef>
              <a:buNone/>
            </a:pPr>
            <a:r>
              <a:rPr lang="en-US" b="1"/>
              <a:t>Impact to Children</a:t>
            </a:r>
          </a:p>
          <a:p>
            <a:pPr algn="ctr">
              <a:spcBef>
                <a:spcPts val="1800"/>
              </a:spcBef>
            </a:pPr>
            <a:r>
              <a:rPr lang="en-US" sz="2000"/>
              <a:t>Reduced access to rigorous curriculum and instruction</a:t>
            </a:r>
          </a:p>
          <a:p>
            <a:pPr algn="ctr">
              <a:spcBef>
                <a:spcPts val="1800"/>
              </a:spcBef>
            </a:pPr>
            <a:r>
              <a:rPr lang="en-US" sz="2000"/>
              <a:t>Lower graduation rates</a:t>
            </a:r>
          </a:p>
          <a:p>
            <a:pPr algn="ctr">
              <a:spcBef>
                <a:spcPts val="1800"/>
              </a:spcBef>
            </a:pPr>
            <a:r>
              <a:rPr lang="en-US" sz="2000"/>
              <a:t>Lower post-school outcomes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8DBFB9F-6F79-90B9-D846-E6D0D7CB9C98}"/>
              </a:ext>
            </a:extLst>
          </p:cNvPr>
          <p:cNvSpPr txBox="1">
            <a:spLocks/>
          </p:cNvSpPr>
          <p:nvPr/>
        </p:nvSpPr>
        <p:spPr bwMode="gray">
          <a:xfrm>
            <a:off x="7815624" y="1255831"/>
            <a:ext cx="3733935" cy="3067690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6EC940"/>
              </a:buClr>
              <a:buFont typeface="Wingdings 3" panose="05040102010807070707" pitchFamily="18" charset="2"/>
              <a:buChar char=""/>
              <a:defRPr sz="2800" kern="1200">
                <a:solidFill>
                  <a:srgbClr val="345065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6EC940"/>
              </a:buClr>
              <a:buFont typeface="Arial" panose="020B0604020202020204" pitchFamily="34" charset="0"/>
              <a:buChar char="•"/>
              <a:defRPr sz="2400" kern="1200">
                <a:solidFill>
                  <a:srgbClr val="345065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085850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6EC940"/>
              </a:buClr>
              <a:buFont typeface="Arial" panose="020B0604020202020204" pitchFamily="34" charset="0"/>
              <a:buChar char="•"/>
              <a:defRPr sz="2000" kern="1200">
                <a:solidFill>
                  <a:srgbClr val="345065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485900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6EC94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345065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771650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6EC94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345065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latin typeface="Century Gothic"/>
              </a:rPr>
              <a:t>Restrictive placements</a:t>
            </a:r>
            <a:r>
              <a:rPr lang="en-US" sz="2000">
                <a:latin typeface="Arial"/>
                <a:cs typeface="Arial"/>
              </a:rPr>
              <a:t> </a:t>
            </a:r>
            <a:br>
              <a:rPr lang="en-US" sz="2000">
                <a:latin typeface="Arial"/>
                <a:cs typeface="Arial"/>
              </a:rPr>
            </a:br>
            <a:endParaRPr lang="en-US" sz="2000">
              <a:latin typeface="Century Gothic"/>
            </a:endParaRPr>
          </a:p>
          <a:p>
            <a:r>
              <a:rPr lang="en-US" sz="2000">
                <a:latin typeface="Century Gothic"/>
              </a:rPr>
              <a:t>Use of restraint and seclusion</a:t>
            </a:r>
            <a:r>
              <a:rPr lang="en-US" sz="2000">
                <a:latin typeface="Arial"/>
                <a:cs typeface="Arial"/>
              </a:rPr>
              <a:t> </a:t>
            </a:r>
            <a:br>
              <a:rPr lang="en-US" sz="2000">
                <a:latin typeface="Arial"/>
                <a:cs typeface="Arial"/>
              </a:rPr>
            </a:br>
            <a:endParaRPr lang="en-US" sz="2000"/>
          </a:p>
          <a:p>
            <a:r>
              <a:rPr lang="en-US" sz="2000">
                <a:latin typeface="Century Gothic"/>
              </a:rPr>
              <a:t>Use of discipline</a:t>
            </a:r>
            <a:endParaRPr lang="en-US" sz="2000"/>
          </a:p>
          <a:p>
            <a:pPr marL="0" indent="0">
              <a:spcBef>
                <a:spcPts val="1800"/>
              </a:spcBef>
              <a:buNone/>
            </a:pPr>
            <a:endParaRPr lang="en-US" sz="2000"/>
          </a:p>
          <a:p>
            <a:pPr>
              <a:spcBef>
                <a:spcPts val="1800"/>
              </a:spcBef>
            </a:pP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85115279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AB255-E88D-A9E3-6EBE-760C62F44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770" y="0"/>
            <a:ext cx="10541004" cy="672111"/>
          </a:xfrm>
        </p:spPr>
        <p:txBody>
          <a:bodyPr/>
          <a:lstStyle/>
          <a:p>
            <a:r>
              <a:rPr lang="en-US"/>
              <a:t>Improve Outcomes &amp; Raise Expectations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547688-2D61-6634-253A-56A24D9FA422}"/>
              </a:ext>
            </a:extLst>
          </p:cNvPr>
          <p:cNvSpPr txBox="1"/>
          <p:nvPr/>
        </p:nvSpPr>
        <p:spPr>
          <a:xfrm>
            <a:off x="609600" y="2151727"/>
            <a:ext cx="411121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345065"/>
                </a:solidFill>
              </a:rPr>
              <a:t>How </a:t>
            </a:r>
          </a:p>
          <a:p>
            <a:pPr algn="ctr"/>
            <a:r>
              <a:rPr lang="en-US" sz="4000" b="1">
                <a:solidFill>
                  <a:srgbClr val="345065"/>
                </a:solidFill>
              </a:rPr>
              <a:t>do our </a:t>
            </a:r>
            <a:br>
              <a:rPr lang="en-US" sz="4000" b="1">
                <a:solidFill>
                  <a:srgbClr val="345065"/>
                </a:solidFill>
              </a:rPr>
            </a:br>
            <a:r>
              <a:rPr lang="en-US" sz="4000" b="1">
                <a:solidFill>
                  <a:srgbClr val="345065"/>
                </a:solidFill>
              </a:rPr>
              <a:t>current actions demonstrate…</a:t>
            </a:r>
          </a:p>
        </p:txBody>
      </p:sp>
      <p:sp>
        <p:nvSpPr>
          <p:cNvPr id="4" name="Left Brace 3" descr="right brace character">
            <a:extLst>
              <a:ext uri="{FF2B5EF4-FFF2-40B4-BE49-F238E27FC236}">
                <a16:creationId xmlns:a16="http://schemas.microsoft.com/office/drawing/2014/main" id="{F8B776AF-73E6-21CF-3273-626F4A3D511F}"/>
              </a:ext>
            </a:extLst>
          </p:cNvPr>
          <p:cNvSpPr/>
          <p:nvPr/>
        </p:nvSpPr>
        <p:spPr>
          <a:xfrm>
            <a:off x="4994195" y="1337199"/>
            <a:ext cx="932155" cy="4183601"/>
          </a:xfrm>
          <a:prstGeom prst="leftBrace">
            <a:avLst/>
          </a:prstGeom>
          <a:ln w="76200">
            <a:solidFill>
              <a:srgbClr val="3450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 descr="right bracket">
            <a:extLst>
              <a:ext uri="{FF2B5EF4-FFF2-40B4-BE49-F238E27FC236}">
                <a16:creationId xmlns:a16="http://schemas.microsoft.com/office/drawing/2014/main" id="{7355176D-4B98-2E99-32AB-431FB5739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0273" y="1600200"/>
            <a:ext cx="6502387" cy="3633651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pPr marL="0" indent="0" algn="ctr">
              <a:buNone/>
            </a:pPr>
            <a:r>
              <a:rPr lang="en-US" sz="3600">
                <a:latin typeface="Century Gothic"/>
              </a:rPr>
              <a:t>Our commitment </a:t>
            </a:r>
            <a:br>
              <a:rPr lang="en-US" sz="3600">
                <a:latin typeface="Century Gothic"/>
              </a:rPr>
            </a:br>
            <a:r>
              <a:rPr lang="en-US" sz="3600">
                <a:latin typeface="Century Gothic"/>
              </a:rPr>
              <a:t>and </a:t>
            </a:r>
            <a:br>
              <a:rPr lang="en-US" sz="3600">
                <a:latin typeface="Century Gothic"/>
              </a:rPr>
            </a:br>
            <a:r>
              <a:rPr lang="en-US" sz="3600">
                <a:latin typeface="Century Gothic"/>
              </a:rPr>
              <a:t>sense of urgency </a:t>
            </a:r>
            <a:br>
              <a:rPr lang="en-US" sz="3600">
                <a:latin typeface="Century Gothic"/>
              </a:rPr>
            </a:br>
            <a:r>
              <a:rPr lang="en-US" sz="3600">
                <a:latin typeface="Century Gothic"/>
              </a:rPr>
              <a:t>to improve outcomes </a:t>
            </a:r>
            <a:br>
              <a:rPr lang="en-US" sz="3600">
                <a:latin typeface="Century Gothic"/>
              </a:rPr>
            </a:br>
            <a:r>
              <a:rPr lang="en-US" sz="3600">
                <a:latin typeface="Century Gothic"/>
              </a:rPr>
              <a:t>and  raise expectations?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218213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E391D-316D-5D17-A37C-16970DFFC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086" y="0"/>
            <a:ext cx="10505222" cy="672111"/>
          </a:xfrm>
        </p:spPr>
        <p:txBody>
          <a:bodyPr/>
          <a:lstStyle/>
          <a:p>
            <a:r>
              <a:rPr lang="en-US"/>
              <a:t>Persistent Equities </a:t>
            </a:r>
            <a:r>
              <a:rPr lang="en-US" strike="sngStrike"/>
              <a:t>Disparities &amp; Inequities 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8AB601-1558-5EE6-4901-A27AF3CAA3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4545" y="672111"/>
            <a:ext cx="6551897" cy="5267424"/>
          </a:xfrm>
        </p:spPr>
        <p:txBody>
          <a:bodyPr>
            <a:normAutofit/>
          </a:bodyPr>
          <a:lstStyle/>
          <a:p>
            <a:pPr marL="0" indent="0" algn="r">
              <a:spcBef>
                <a:spcPts val="1800"/>
              </a:spcBef>
              <a:buNone/>
            </a:pPr>
            <a:r>
              <a:rPr lang="en-US" b="1"/>
              <a:t>System</a:t>
            </a:r>
          </a:p>
          <a:p>
            <a:pPr>
              <a:spcBef>
                <a:spcPts val="1800"/>
              </a:spcBef>
            </a:pPr>
            <a:r>
              <a:rPr lang="en-US" sz="2000"/>
              <a:t>Diverse and prepared personnel</a:t>
            </a:r>
          </a:p>
          <a:p>
            <a:pPr>
              <a:spcBef>
                <a:spcPts val="1800"/>
              </a:spcBef>
            </a:pPr>
            <a:r>
              <a:rPr lang="en-US" sz="2000"/>
              <a:t>Access to services, including mental health</a:t>
            </a:r>
          </a:p>
          <a:p>
            <a:pPr>
              <a:spcBef>
                <a:spcPts val="1800"/>
              </a:spcBef>
            </a:pPr>
            <a:r>
              <a:rPr lang="en-US" sz="2000"/>
              <a:t>High expectations supported by evidence-based instruction and intervention</a:t>
            </a:r>
          </a:p>
          <a:p>
            <a:pPr>
              <a:spcBef>
                <a:spcPts val="1800"/>
              </a:spcBef>
            </a:pPr>
            <a:r>
              <a:rPr lang="en-US" sz="2000"/>
              <a:t>Timely and responsive evaluation/eligibility decisions and educational plans</a:t>
            </a:r>
          </a:p>
          <a:p>
            <a:pPr>
              <a:spcBef>
                <a:spcPts val="1800"/>
              </a:spcBef>
            </a:pPr>
            <a:endParaRPr lang="en-US"/>
          </a:p>
          <a:p>
            <a:pPr marL="0" indent="0">
              <a:spcBef>
                <a:spcPts val="1800"/>
              </a:spcBef>
              <a:buNone/>
            </a:pPr>
            <a:endParaRPr lang="en-US"/>
          </a:p>
          <a:p>
            <a:pPr>
              <a:spcBef>
                <a:spcPts val="1800"/>
              </a:spcBef>
            </a:pP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C92E95-C1B2-4ED9-B606-5E16611C54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87768" y="4004260"/>
            <a:ext cx="10505222" cy="2302121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1800"/>
              </a:spcBef>
              <a:buNone/>
            </a:pPr>
            <a:r>
              <a:rPr lang="en-US" b="1"/>
              <a:t>Impact to Children</a:t>
            </a:r>
          </a:p>
          <a:p>
            <a:pPr algn="ctr">
              <a:spcBef>
                <a:spcPts val="1800"/>
              </a:spcBef>
            </a:pPr>
            <a:r>
              <a:rPr lang="en-US" sz="2000"/>
              <a:t>Access to rigorous curriculum and instruction</a:t>
            </a:r>
          </a:p>
          <a:p>
            <a:pPr algn="ctr">
              <a:spcBef>
                <a:spcPts val="1800"/>
              </a:spcBef>
            </a:pPr>
            <a:r>
              <a:rPr lang="en-US" sz="2000"/>
              <a:t>Increased graduation rates</a:t>
            </a:r>
          </a:p>
          <a:p>
            <a:pPr algn="ctr">
              <a:spcBef>
                <a:spcPts val="1800"/>
              </a:spcBef>
            </a:pPr>
            <a:r>
              <a:rPr lang="en-US" sz="2000"/>
              <a:t>Increased post-school outcomes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385F9CA-396F-CBB8-FDB4-CD1921390890}"/>
              </a:ext>
            </a:extLst>
          </p:cNvPr>
          <p:cNvSpPr txBox="1">
            <a:spLocks/>
          </p:cNvSpPr>
          <p:nvPr/>
        </p:nvSpPr>
        <p:spPr bwMode="gray">
          <a:xfrm>
            <a:off x="7168642" y="1198321"/>
            <a:ext cx="4797860" cy="3096444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6EC940"/>
              </a:buClr>
              <a:buFont typeface="Wingdings 3" panose="05040102010807070707" pitchFamily="18" charset="2"/>
              <a:buChar char=""/>
              <a:defRPr sz="2800" kern="1200">
                <a:solidFill>
                  <a:srgbClr val="345065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6EC940"/>
              </a:buClr>
              <a:buFont typeface="Arial" panose="020B0604020202020204" pitchFamily="34" charset="0"/>
              <a:buChar char="•"/>
              <a:defRPr sz="2400" kern="1200">
                <a:solidFill>
                  <a:srgbClr val="345065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085850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6EC940"/>
              </a:buClr>
              <a:buFont typeface="Arial" panose="020B0604020202020204" pitchFamily="34" charset="0"/>
              <a:buChar char="•"/>
              <a:defRPr sz="2000" kern="1200">
                <a:solidFill>
                  <a:srgbClr val="345065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485900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6EC94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345065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771650" indent="-17145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6EC940"/>
              </a:buClr>
              <a:buFont typeface="Arial" panose="020B0604020202020204" pitchFamily="34" charset="0"/>
              <a:buChar char="•"/>
              <a:defRPr sz="1800" kern="1200">
                <a:solidFill>
                  <a:srgbClr val="345065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latin typeface="Century Gothic"/>
              </a:rPr>
              <a:t>Family engagement used to celebrate success and be responsive to student need</a:t>
            </a:r>
            <a:r>
              <a:rPr lang="en-US" sz="2000">
                <a:latin typeface="Arial"/>
                <a:cs typeface="Arial"/>
              </a:rPr>
              <a:t> </a:t>
            </a:r>
            <a:endParaRPr lang="en-US" sz="2000">
              <a:latin typeface="Century Gothic"/>
            </a:endParaRPr>
          </a:p>
          <a:p>
            <a:r>
              <a:rPr lang="en-US" sz="2000">
                <a:latin typeface="Century Gothic"/>
              </a:rPr>
              <a:t>Inclusive placements, with supports that proactively address positive behavior, communication, and learning together</a:t>
            </a:r>
            <a:r>
              <a:rPr lang="en-US" sz="2000">
                <a:latin typeface="Arial"/>
                <a:cs typeface="Arial"/>
              </a:rPr>
              <a:t> </a:t>
            </a:r>
            <a:endParaRPr lang="en-US" sz="2000"/>
          </a:p>
          <a:p>
            <a:pPr>
              <a:spcBef>
                <a:spcPts val="1800"/>
              </a:spcBef>
            </a:pPr>
            <a:endParaRPr lang="en-US" sz="2000"/>
          </a:p>
          <a:p>
            <a:pPr>
              <a:spcBef>
                <a:spcPts val="1800"/>
              </a:spcBef>
            </a:pPr>
            <a:endParaRPr lang="en-US"/>
          </a:p>
          <a:p>
            <a:pPr marL="0" indent="0">
              <a:spcBef>
                <a:spcPts val="1800"/>
              </a:spcBef>
              <a:buFont typeface="Wingdings 3" panose="05040102010807070707" pitchFamily="18" charset="2"/>
              <a:buNone/>
            </a:pPr>
            <a:endParaRPr lang="en-US"/>
          </a:p>
          <a:p>
            <a:pPr>
              <a:spcBef>
                <a:spcPts val="180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869806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FFCD2-2638-E7F9-E445-932DC051E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95" y="-18969"/>
            <a:ext cx="10944225" cy="672111"/>
          </a:xfrm>
        </p:spPr>
        <p:txBody>
          <a:bodyPr/>
          <a:lstStyle/>
          <a:p>
            <a:r>
              <a:rPr lang="en-US" dirty="0"/>
              <a:t>Designing a System for Improved Outcomes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ECFBC994-14E9-A7D6-B548-82E4BFEB436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25830526"/>
              </p:ext>
            </p:extLst>
          </p:nvPr>
        </p:nvGraphicFramePr>
        <p:xfrm>
          <a:off x="-168729" y="1436915"/>
          <a:ext cx="11337471" cy="47679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A820B81F-D1E1-954C-D4E3-7F09509FA051}"/>
              </a:ext>
            </a:extLst>
          </p:cNvPr>
          <p:cNvSpPr txBox="1"/>
          <p:nvPr/>
        </p:nvSpPr>
        <p:spPr>
          <a:xfrm>
            <a:off x="7892149" y="4692364"/>
            <a:ext cx="3145971" cy="1015663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*Reinforced by families, communities, and employers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1EB614-8B4E-5333-C26B-CF927FD084B0}"/>
              </a:ext>
            </a:extLst>
          </p:cNvPr>
          <p:cNvSpPr txBox="1"/>
          <p:nvPr/>
        </p:nvSpPr>
        <p:spPr>
          <a:xfrm>
            <a:off x="283030" y="864077"/>
            <a:ext cx="11212284" cy="584775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Students graduate prepared for college and career</a:t>
            </a:r>
          </a:p>
        </p:txBody>
      </p:sp>
    </p:spTree>
    <p:extLst>
      <p:ext uri="{BB962C8B-B14F-4D97-AF65-F5344CB8AC3E}">
        <p14:creationId xmlns:p14="http://schemas.microsoft.com/office/powerpoint/2010/main" val="273627163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2B9B4-DDAC-BE29-E9A2-A28390D72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09" y="0"/>
            <a:ext cx="10944225" cy="672111"/>
          </a:xfrm>
        </p:spPr>
        <p:txBody>
          <a:bodyPr/>
          <a:lstStyle/>
          <a:p>
            <a:r>
              <a:rPr lang="en-US"/>
              <a:t>Levers for Change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E94610-A189-B29E-46FF-DAABECC3B8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8996" y="875051"/>
            <a:ext cx="5381625" cy="5107897"/>
          </a:xfrm>
        </p:spPr>
        <p:txBody>
          <a:bodyPr>
            <a:normAutofit/>
          </a:bodyPr>
          <a:lstStyle/>
          <a:p>
            <a:r>
              <a:rPr lang="en-US" sz="2400" dirty="0"/>
              <a:t>Vision – Identification of the Desired Change(s)</a:t>
            </a:r>
          </a:p>
          <a:p>
            <a:r>
              <a:rPr lang="en-US" sz="2400" dirty="0"/>
              <a:t>Stakeholder Engagement</a:t>
            </a:r>
          </a:p>
          <a:p>
            <a:pPr lvl="1"/>
            <a:r>
              <a:rPr lang="en-US" dirty="0"/>
              <a:t>Platform of influence (e.g., bully pulpit and public advocacy)</a:t>
            </a:r>
          </a:p>
          <a:p>
            <a:pPr lvl="1"/>
            <a:r>
              <a:rPr lang="en-US" dirty="0"/>
              <a:t>Agreements (informal and formal)</a:t>
            </a:r>
          </a:p>
          <a:p>
            <a:r>
              <a:rPr lang="en-US" sz="2400" dirty="0"/>
              <a:t>Monitoring and Accountability</a:t>
            </a:r>
          </a:p>
          <a:p>
            <a:r>
              <a:rPr lang="en-US" sz="2400" dirty="0"/>
              <a:t>Funding and Grants</a:t>
            </a:r>
          </a:p>
          <a:p>
            <a:pPr marL="457200" lvl="1" indent="0">
              <a:buNone/>
            </a:pPr>
            <a:endParaRPr lang="en-US" dirty="0"/>
          </a:p>
          <a:p>
            <a:endParaRPr lang="en-US" sz="2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890004-1658-DB29-F320-B78FFAE0BA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33457" y="875051"/>
            <a:ext cx="5539547" cy="4572000"/>
          </a:xfrm>
        </p:spPr>
        <p:txBody>
          <a:bodyPr>
            <a:noAutofit/>
          </a:bodyPr>
          <a:lstStyle/>
          <a:p>
            <a:r>
              <a:rPr lang="en-US" sz="2400" dirty="0"/>
              <a:t>Professional Development and Training (pre- and in-service)</a:t>
            </a:r>
          </a:p>
          <a:p>
            <a:r>
              <a:rPr lang="en-US" sz="2400" dirty="0"/>
              <a:t>Technical Assistance and “Dear Colleague Letters”</a:t>
            </a:r>
          </a:p>
          <a:p>
            <a:r>
              <a:rPr lang="en-US" sz="2400" dirty="0"/>
              <a:t>Legislation and Regulatory Changes (federal, state, local)</a:t>
            </a:r>
          </a:p>
          <a:p>
            <a:r>
              <a:rPr lang="en-US" sz="2400" dirty="0"/>
              <a:t>Judicial Decisions</a:t>
            </a:r>
          </a:p>
          <a:p>
            <a:r>
              <a:rPr lang="en-US" sz="2400" dirty="0"/>
              <a:t>Executive Actions</a:t>
            </a:r>
          </a:p>
          <a:p>
            <a:r>
              <a:rPr lang="en-US" sz="2400" dirty="0"/>
              <a:t>Intra-Agency and Inter-Agency Collaboration</a:t>
            </a:r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35065715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863C7-BA6B-B07D-8729-F3338EB41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Raise the Bar: Lead the World</a:t>
            </a:r>
          </a:p>
        </p:txBody>
      </p:sp>
      <p:grpSp>
        <p:nvGrpSpPr>
          <p:cNvPr id="3" name="Group 2" descr="ACHIEVE ACADEMIC EXCELLENCE&#10;Accelerate learning for every student.&#10;Deliver a comprehensive and rigorous education for every student.">
            <a:extLst>
              <a:ext uri="{FF2B5EF4-FFF2-40B4-BE49-F238E27FC236}">
                <a16:creationId xmlns:a16="http://schemas.microsoft.com/office/drawing/2014/main" id="{D774D111-997A-929C-3227-E987E2A72F10}"/>
              </a:ext>
            </a:extLst>
          </p:cNvPr>
          <p:cNvGrpSpPr/>
          <p:nvPr/>
        </p:nvGrpSpPr>
        <p:grpSpPr>
          <a:xfrm>
            <a:off x="609598" y="1051039"/>
            <a:ext cx="3118107" cy="4815156"/>
            <a:chOff x="609598" y="1051039"/>
            <a:chExt cx="3118107" cy="4815156"/>
          </a:xfrm>
        </p:grpSpPr>
        <p:grpSp>
          <p:nvGrpSpPr>
            <p:cNvPr id="10" name="Group 9" descr="ACHIEVE ACADEMIC EXCELLENCE&#10;Accelerate learning for every student&#10;Deliver a comprehensive and rigorous education for every student">
              <a:extLst>
                <a:ext uri="{FF2B5EF4-FFF2-40B4-BE49-F238E27FC236}">
                  <a16:creationId xmlns:a16="http://schemas.microsoft.com/office/drawing/2014/main" id="{5E868B86-CF91-FBE7-5B9B-4E479BC42F34}"/>
                </a:ext>
              </a:extLst>
            </p:cNvPr>
            <p:cNvGrpSpPr/>
            <p:nvPr/>
          </p:nvGrpSpPr>
          <p:grpSpPr>
            <a:xfrm>
              <a:off x="609599" y="1051039"/>
              <a:ext cx="3118105" cy="4815156"/>
              <a:chOff x="0" y="-182709"/>
              <a:chExt cx="2143125" cy="4815156"/>
            </a:xfrm>
          </p:grpSpPr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E34D7DE9-E7E1-748F-9151-683762343290}"/>
                  </a:ext>
                </a:extLst>
              </p:cNvPr>
              <p:cNvSpPr/>
              <p:nvPr/>
            </p:nvSpPr>
            <p:spPr>
              <a:xfrm>
                <a:off x="0" y="-182708"/>
                <a:ext cx="2143125" cy="4815155"/>
              </a:xfrm>
              <a:prstGeom prst="roundRect">
                <a:avLst>
                  <a:gd name="adj" fmla="val 10000"/>
                </a:avLst>
              </a:prstGeom>
              <a:solidFill>
                <a:srgbClr val="345065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Rectangle: Rounded Corners 4" descr="ACHIEVE ACADEMIC EXCELLENCE&#10;">
                <a:extLst>
                  <a:ext uri="{FF2B5EF4-FFF2-40B4-BE49-F238E27FC236}">
                    <a16:creationId xmlns:a16="http://schemas.microsoft.com/office/drawing/2014/main" id="{039FF352-C3F5-5789-4EC8-6B6992AEC0C8}"/>
                  </a:ext>
                </a:extLst>
              </p:cNvPr>
              <p:cNvSpPr txBox="1"/>
              <p:nvPr/>
            </p:nvSpPr>
            <p:spPr>
              <a:xfrm>
                <a:off x="0" y="-182709"/>
                <a:ext cx="2133305" cy="1286085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49352" tIns="149352" rIns="149352" bIns="149352" numCol="1" spcCol="1270" anchor="ctr" anchorCtr="0">
                <a:noAutofit/>
              </a:bodyPr>
              <a:lstStyle/>
              <a:p>
                <a:pPr marL="0" lvl="0" indent="0" algn="ctr" defTabSz="9334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2200" b="1"/>
                  <a:t>ACHIEVE </a:t>
                </a:r>
                <a:br>
                  <a:rPr lang="en-US" sz="2200" b="1"/>
                </a:br>
                <a:r>
                  <a:rPr lang="en-US" sz="2200" b="1"/>
                  <a:t>ACADEMIC EXCELLENCE</a:t>
                </a:r>
                <a:endParaRPr lang="en-US" sz="2200" b="1" kern="1200"/>
              </a:p>
            </p:txBody>
          </p:sp>
        </p:grpSp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22552178-63D1-A829-D23B-78D2EFE85C48}"/>
                </a:ext>
              </a:extLst>
            </p:cNvPr>
            <p:cNvSpPr>
              <a:spLocks/>
            </p:cNvSpPr>
            <p:nvPr/>
          </p:nvSpPr>
          <p:spPr>
            <a:xfrm>
              <a:off x="609598" y="2337125"/>
              <a:ext cx="3118105" cy="111130"/>
            </a:xfrm>
            <a:prstGeom prst="roundRect">
              <a:avLst>
                <a:gd name="adj" fmla="val 10000"/>
              </a:avLst>
            </a:prstGeom>
            <a:solidFill>
              <a:schemeClr val="bg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9" name="Rectangle: Rounded Corners 4">
              <a:extLst>
                <a:ext uri="{FF2B5EF4-FFF2-40B4-BE49-F238E27FC236}">
                  <a16:creationId xmlns:a16="http://schemas.microsoft.com/office/drawing/2014/main" id="{0F1829BF-DEB8-FDEF-F476-77800E7042DE}"/>
                </a:ext>
              </a:extLst>
            </p:cNvPr>
            <p:cNvSpPr txBox="1"/>
            <p:nvPr/>
          </p:nvSpPr>
          <p:spPr>
            <a:xfrm>
              <a:off x="609600" y="2448255"/>
              <a:ext cx="3118105" cy="341794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9352" tIns="149352" rIns="149352" bIns="149352" numCol="1" spcCol="1270" anchor="t" anchorCtr="0">
              <a:noAutofit/>
            </a:bodyPr>
            <a:lstStyle/>
            <a:p>
              <a:pPr marL="342900" lvl="0" indent="-342900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2100" kern="1200"/>
                <a:t>Accelerat</a:t>
              </a:r>
              <a:r>
                <a:rPr lang="en-US" sz="2100"/>
                <a:t>e learning for every student</a:t>
              </a:r>
            </a:p>
            <a:p>
              <a:pPr marL="342900" lvl="0" indent="-342900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2100" kern="1200"/>
                <a:t>Deliver a comprehensive and rigorous education for every student</a:t>
              </a:r>
            </a:p>
          </p:txBody>
        </p:sp>
      </p:grpSp>
      <p:grpSp>
        <p:nvGrpSpPr>
          <p:cNvPr id="4" name="Group 3" descr="BOLDLY IMPROVE LEARNING CONDITIONS&#10;Eliminate the educator shortage for every school.&#10;Invest in every student’s mental health and well being.">
            <a:extLst>
              <a:ext uri="{FF2B5EF4-FFF2-40B4-BE49-F238E27FC236}">
                <a16:creationId xmlns:a16="http://schemas.microsoft.com/office/drawing/2014/main" id="{CDB30E76-680A-BD0B-2661-874926F15BA5}"/>
              </a:ext>
            </a:extLst>
          </p:cNvPr>
          <p:cNvGrpSpPr/>
          <p:nvPr/>
        </p:nvGrpSpPr>
        <p:grpSpPr>
          <a:xfrm>
            <a:off x="4494085" y="1021420"/>
            <a:ext cx="3189542" cy="4815156"/>
            <a:chOff x="4494085" y="1021420"/>
            <a:chExt cx="3189542" cy="4815156"/>
          </a:xfrm>
        </p:grpSpPr>
        <p:grpSp>
          <p:nvGrpSpPr>
            <p:cNvPr id="22" name="Group 21" descr="Eliminate the educator shortage for every school&#10;Invest in every student’s mental health and well being&#10;">
              <a:extLst>
                <a:ext uri="{FF2B5EF4-FFF2-40B4-BE49-F238E27FC236}">
                  <a16:creationId xmlns:a16="http://schemas.microsoft.com/office/drawing/2014/main" id="{45AB2EBC-DA97-7423-3A46-A24BFA7CFEFF}"/>
                </a:ext>
              </a:extLst>
            </p:cNvPr>
            <p:cNvGrpSpPr/>
            <p:nvPr/>
          </p:nvGrpSpPr>
          <p:grpSpPr>
            <a:xfrm>
              <a:off x="4551234" y="1021421"/>
              <a:ext cx="3118105" cy="4815155"/>
              <a:chOff x="0" y="-182708"/>
              <a:chExt cx="2143125" cy="4815155"/>
            </a:xfrm>
          </p:grpSpPr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F0FEC849-71D4-49C5-E162-B963E7D36C17}"/>
                  </a:ext>
                </a:extLst>
              </p:cNvPr>
              <p:cNvSpPr/>
              <p:nvPr/>
            </p:nvSpPr>
            <p:spPr>
              <a:xfrm>
                <a:off x="0" y="-182708"/>
                <a:ext cx="2143125" cy="4815155"/>
              </a:xfrm>
              <a:prstGeom prst="roundRect">
                <a:avLst>
                  <a:gd name="adj" fmla="val 10000"/>
                </a:avLst>
              </a:prstGeom>
              <a:solidFill>
                <a:srgbClr val="345065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Rectangle: Rounded Corners 4">
                <a:extLst>
                  <a:ext uri="{FF2B5EF4-FFF2-40B4-BE49-F238E27FC236}">
                    <a16:creationId xmlns:a16="http://schemas.microsoft.com/office/drawing/2014/main" id="{4D014E25-CD57-3753-A5A7-E3017B68FC99}"/>
                  </a:ext>
                </a:extLst>
              </p:cNvPr>
              <p:cNvSpPr txBox="1"/>
              <p:nvPr/>
            </p:nvSpPr>
            <p:spPr>
              <a:xfrm>
                <a:off x="0" y="1244126"/>
                <a:ext cx="2143125" cy="338832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49352" tIns="149352" rIns="149352" bIns="149352" numCol="1" spcCol="1270" anchor="t" anchorCtr="0">
                <a:noAutofit/>
              </a:bodyPr>
              <a:lstStyle/>
              <a:p>
                <a:pPr marL="342900" lvl="0" indent="-342900" defTabSz="9334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Font typeface="Arial" panose="020B0604020202020204" pitchFamily="34" charset="0"/>
                  <a:buChar char="•"/>
                </a:pPr>
                <a:r>
                  <a:rPr lang="en-US" sz="2100"/>
                  <a:t>Eliminate the educator shortage for every school</a:t>
                </a:r>
              </a:p>
              <a:p>
                <a:pPr marL="342900" lvl="0" indent="-342900" defTabSz="9334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Font typeface="Arial" panose="020B0604020202020204" pitchFamily="34" charset="0"/>
                  <a:buChar char="•"/>
                </a:pPr>
                <a:r>
                  <a:rPr lang="en-US" sz="2100" kern="1200"/>
                  <a:t>Invest in every student’s mental health and well being</a:t>
                </a:r>
              </a:p>
            </p:txBody>
          </p:sp>
        </p:grpSp>
        <p:sp>
          <p:nvSpPr>
            <p:cNvPr id="26" name="Rectangle: Rounded Corners 4" descr="BOLDLY IMPROVE LEARNING CONDITIONS&#10;">
              <a:extLst>
                <a:ext uri="{FF2B5EF4-FFF2-40B4-BE49-F238E27FC236}">
                  <a16:creationId xmlns:a16="http://schemas.microsoft.com/office/drawing/2014/main" id="{F1508196-23C2-2BF7-945D-3422BFE3B539}"/>
                </a:ext>
              </a:extLst>
            </p:cNvPr>
            <p:cNvSpPr txBox="1"/>
            <p:nvPr/>
          </p:nvSpPr>
          <p:spPr>
            <a:xfrm>
              <a:off x="4536947" y="1021420"/>
              <a:ext cx="3118105" cy="13157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9352" tIns="149352" rIns="149352" bIns="149352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200" b="1" kern="1200"/>
                <a:t>BOLDLY </a:t>
              </a:r>
              <a:r>
                <a:rPr lang="en-US" sz="2200" b="1"/>
                <a:t>IMPROVE LEARNING CONDITIONS</a:t>
              </a:r>
              <a:endParaRPr lang="en-US" sz="2200" b="1" kern="1200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F316EC8B-9EF7-EF89-C6EB-6ACED9F9E470}"/>
                </a:ext>
              </a:extLst>
            </p:cNvPr>
            <p:cNvSpPr>
              <a:spLocks/>
            </p:cNvSpPr>
            <p:nvPr/>
          </p:nvSpPr>
          <p:spPr>
            <a:xfrm>
              <a:off x="4494085" y="2337125"/>
              <a:ext cx="3189542" cy="111130"/>
            </a:xfrm>
            <a:prstGeom prst="roundRect">
              <a:avLst>
                <a:gd name="adj" fmla="val 10000"/>
              </a:avLst>
            </a:prstGeom>
            <a:solidFill>
              <a:schemeClr val="bg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4" descr="CREATE PATHWAYS FOR GLOBAL ENGAGEMENT&#10;Ensure every student has a pathway to college and a career.&#10;Provide every student with a pathway to multilingualism.">
            <a:extLst>
              <a:ext uri="{FF2B5EF4-FFF2-40B4-BE49-F238E27FC236}">
                <a16:creationId xmlns:a16="http://schemas.microsoft.com/office/drawing/2014/main" id="{65BBD1E1-A3B2-8DE1-653E-6F63E8CC7EB9}"/>
              </a:ext>
            </a:extLst>
          </p:cNvPr>
          <p:cNvGrpSpPr/>
          <p:nvPr/>
        </p:nvGrpSpPr>
        <p:grpSpPr>
          <a:xfrm>
            <a:off x="8464295" y="1021418"/>
            <a:ext cx="3118105" cy="4815157"/>
            <a:chOff x="8464295" y="1021418"/>
            <a:chExt cx="3118105" cy="4815157"/>
          </a:xfrm>
        </p:grpSpPr>
        <p:grpSp>
          <p:nvGrpSpPr>
            <p:cNvPr id="19" name="Group 18" descr="Raise the Bar for Pathways to Global Engagement: We must ensure students have multiple pathways to career and college success and quality, multilingual educational opportunities. ">
              <a:extLst>
                <a:ext uri="{FF2B5EF4-FFF2-40B4-BE49-F238E27FC236}">
                  <a16:creationId xmlns:a16="http://schemas.microsoft.com/office/drawing/2014/main" id="{91CFDE8E-5556-3CF1-4C72-86CBAD3E6EE8}"/>
                </a:ext>
              </a:extLst>
            </p:cNvPr>
            <p:cNvGrpSpPr/>
            <p:nvPr/>
          </p:nvGrpSpPr>
          <p:grpSpPr>
            <a:xfrm>
              <a:off x="8464295" y="1021420"/>
              <a:ext cx="3118105" cy="4815155"/>
              <a:chOff x="0" y="-182708"/>
              <a:chExt cx="2143125" cy="4815155"/>
            </a:xfrm>
          </p:grpSpPr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10D017EA-F373-154F-2803-995CB5F4CA7D}"/>
                  </a:ext>
                </a:extLst>
              </p:cNvPr>
              <p:cNvSpPr/>
              <p:nvPr/>
            </p:nvSpPr>
            <p:spPr>
              <a:xfrm>
                <a:off x="0" y="-182708"/>
                <a:ext cx="2143125" cy="4815155"/>
              </a:xfrm>
              <a:prstGeom prst="roundRect">
                <a:avLst>
                  <a:gd name="adj" fmla="val 10000"/>
                </a:avLst>
              </a:prstGeom>
              <a:solidFill>
                <a:srgbClr val="345065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Rectangle: Rounded Corners 4">
                <a:extLst>
                  <a:ext uri="{FF2B5EF4-FFF2-40B4-BE49-F238E27FC236}">
                    <a16:creationId xmlns:a16="http://schemas.microsoft.com/office/drawing/2014/main" id="{5E81B3AB-6CA2-FD6D-667E-CED1627CACCC}"/>
                  </a:ext>
                </a:extLst>
              </p:cNvPr>
              <p:cNvSpPr txBox="1"/>
              <p:nvPr/>
            </p:nvSpPr>
            <p:spPr>
              <a:xfrm>
                <a:off x="0" y="1244127"/>
                <a:ext cx="2143125" cy="338832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49352" tIns="149352" rIns="149352" bIns="149352" numCol="1" spcCol="1270" anchor="t" anchorCtr="0">
                <a:noAutofit/>
              </a:bodyPr>
              <a:lstStyle/>
              <a:p>
                <a:pPr marL="342900" lvl="0" indent="-342900" defTabSz="9334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Font typeface="Arial" panose="020B0604020202020204" pitchFamily="34" charset="0"/>
                  <a:buChar char="•"/>
                </a:pPr>
                <a:r>
                  <a:rPr lang="en-US" sz="2100"/>
                  <a:t>Ensure every student has a pathway to college and a career</a:t>
                </a:r>
              </a:p>
              <a:p>
                <a:pPr marL="342900" lvl="0" indent="-342900" defTabSz="9334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Font typeface="Arial" panose="020B0604020202020204" pitchFamily="34" charset="0"/>
                  <a:buChar char="•"/>
                </a:pPr>
                <a:r>
                  <a:rPr lang="en-US" sz="2100" kern="1200"/>
                  <a:t>Provide every student with a pathway to multilingualism</a:t>
                </a:r>
              </a:p>
            </p:txBody>
          </p:sp>
        </p:grpSp>
        <p:sp>
          <p:nvSpPr>
            <p:cNvPr id="25" name="Rectangle: Rounded Corners 4" descr="Raise the Bar for Pathways to Global Engagement: We must ensure students have multiple pathways to career and college success and quality, multilingual educational opportunities. ">
              <a:extLst>
                <a:ext uri="{FF2B5EF4-FFF2-40B4-BE49-F238E27FC236}">
                  <a16:creationId xmlns:a16="http://schemas.microsoft.com/office/drawing/2014/main" id="{B9C49CBA-691B-0527-86A2-626D383D7963}"/>
                </a:ext>
              </a:extLst>
            </p:cNvPr>
            <p:cNvSpPr txBox="1"/>
            <p:nvPr/>
          </p:nvSpPr>
          <p:spPr>
            <a:xfrm>
              <a:off x="8464295" y="1021418"/>
              <a:ext cx="3118105" cy="13157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9352" tIns="149352" rIns="149352" bIns="149352" numCol="1" spcCol="1270" anchor="ctr" anchorCtr="0">
              <a:noAutofit/>
            </a:bodyPr>
            <a:lstStyle/>
            <a:p>
              <a:pPr marL="0" lvl="0" indent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200" b="1"/>
                <a:t>CREATE PATHWAYS FOR GLOBAL ENGAGEMENT</a:t>
              </a:r>
              <a:endParaRPr lang="en-US" sz="2200" b="1" kern="1200"/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46094070-26E9-7B8C-BE3B-0D03C6746631}"/>
                </a:ext>
              </a:extLst>
            </p:cNvPr>
            <p:cNvSpPr>
              <a:spLocks/>
            </p:cNvSpPr>
            <p:nvPr/>
          </p:nvSpPr>
          <p:spPr>
            <a:xfrm>
              <a:off x="8464295" y="2337125"/>
              <a:ext cx="3118105" cy="111130"/>
            </a:xfrm>
            <a:prstGeom prst="roundRect">
              <a:avLst>
                <a:gd name="adj" fmla="val 10000"/>
              </a:avLst>
            </a:prstGeom>
            <a:solidFill>
              <a:schemeClr val="bg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50BEBCF-F676-71DE-4FB5-82F998D58311}"/>
              </a:ext>
            </a:extLst>
          </p:cNvPr>
          <p:cNvSpPr txBox="1"/>
          <p:nvPr/>
        </p:nvSpPr>
        <p:spPr>
          <a:xfrm>
            <a:off x="10171416" y="5836575"/>
            <a:ext cx="49315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hlinkClick r:id="rId3"/>
              </a:rPr>
              <a:t>Raise the Bar Booklet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884078576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84E12-0361-E9BF-8D4F-5890D46FE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89" y="0"/>
            <a:ext cx="10944225" cy="672111"/>
          </a:xfrm>
        </p:spPr>
        <p:txBody>
          <a:bodyPr/>
          <a:lstStyle/>
          <a:p>
            <a:r>
              <a:rPr lang="en-US" dirty="0"/>
              <a:t>Purposeful Stakeholder Engagement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BA430B-EEE4-9E72-FC45-B3DBF04D38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43001"/>
            <a:ext cx="10972800" cy="4975086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Nothing about us without us! </a:t>
            </a:r>
            <a:r>
              <a:rPr lang="en-US" u="sng" dirty="0"/>
              <a:t>(But it can’t only be us)</a:t>
            </a:r>
          </a:p>
          <a:p>
            <a:pPr lvl="1"/>
            <a:r>
              <a:rPr lang="en-US" dirty="0"/>
              <a:t>Broad identification of challenges, potential and actual root causes, and diversity of solutions</a:t>
            </a:r>
          </a:p>
          <a:p>
            <a:pPr lvl="1"/>
            <a:r>
              <a:rPr lang="en-US" dirty="0"/>
              <a:t>Responsive and timely improvements</a:t>
            </a:r>
            <a:r>
              <a:rPr lang="en-US"/>
              <a:t>/changes</a:t>
            </a:r>
          </a:p>
          <a:p>
            <a:pPr lvl="1"/>
            <a:r>
              <a:rPr lang="en-US" dirty="0"/>
              <a:t>Collective influence changes decisional outcomes and allows multiple change leaders working together</a:t>
            </a:r>
          </a:p>
          <a:p>
            <a:pPr lvl="1"/>
            <a:r>
              <a:rPr lang="en-US" dirty="0"/>
              <a:t>Interactive efforts support consensus building and planning</a:t>
            </a:r>
          </a:p>
          <a:p>
            <a:pPr lvl="1"/>
            <a:r>
              <a:rPr lang="en-US" dirty="0"/>
              <a:t>Shared expectations and multiple opportunities for feedback and course correction and/or amplification of success</a:t>
            </a:r>
          </a:p>
          <a:p>
            <a:pPr lvl="1"/>
            <a:r>
              <a:rPr lang="en-US" dirty="0"/>
              <a:t>Combination of expertise, influence, and practical application, as well as measurement of intended and actual impact</a:t>
            </a:r>
          </a:p>
          <a:p>
            <a:pPr lvl="1"/>
            <a:r>
              <a:rPr lang="en-US" dirty="0"/>
              <a:t>Shared accountability to drive change and demand improved outcomes with measurable data</a:t>
            </a:r>
          </a:p>
          <a:p>
            <a:pPr lvl="1"/>
            <a:r>
              <a:rPr lang="en-US" dirty="0"/>
              <a:t>Build a community of multiple pathways to post-school success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820826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DD13D-1695-DC9B-61A6-8A3A9C2CB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57" y="0"/>
            <a:ext cx="10944225" cy="672111"/>
          </a:xfrm>
        </p:spPr>
        <p:txBody>
          <a:bodyPr/>
          <a:lstStyle/>
          <a:p>
            <a:r>
              <a:rPr lang="en-US" dirty="0">
                <a:latin typeface="Century Gothic"/>
              </a:rPr>
              <a:t>Collaboration Continuum</a:t>
            </a:r>
            <a:endParaRPr lang="en-US" dirty="0"/>
          </a:p>
        </p:txBody>
      </p:sp>
      <p:pic>
        <p:nvPicPr>
          <p:cNvPr id="5" name="Picture 4" descr="Collaboration Continuum:&#10;Immuring - Conducting activities without input from or exchange with other institutions&#10;Networking - Exchanging information for mutual benefit&#10;Coordinating - In addition, altering activities to achieve a common purpose&#10;Cooperating - In addition, sharing resources (e.g., staff, finances, space, instrumentation) Collaborating - In addition, learning from each other to enhance each other's capacity&#10;Integrating - Completely merging operations., administrative structures, and budgets. The constituent parts are no longer discernable.">
            <a:extLst>
              <a:ext uri="{FF2B5EF4-FFF2-40B4-BE49-F238E27FC236}">
                <a16:creationId xmlns:a16="http://schemas.microsoft.com/office/drawing/2014/main" id="{D15C3E3E-B41D-B38B-98C9-7092EE4F44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648" y="724886"/>
            <a:ext cx="11758381" cy="50807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D439B9-D30D-FDDF-6A15-605F8B1CFF85}"/>
              </a:ext>
            </a:extLst>
          </p:cNvPr>
          <p:cNvSpPr txBox="1"/>
          <p:nvPr/>
        </p:nvSpPr>
        <p:spPr>
          <a:xfrm>
            <a:off x="281485" y="5733004"/>
            <a:ext cx="11616329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000" baseline="30000"/>
              <a:t>1</a:t>
            </a:r>
            <a:r>
              <a:rPr lang="en-US" sz="1000"/>
              <a:t> </a:t>
            </a:r>
            <a:r>
              <a:rPr lang="en-US" sz="1000" err="1"/>
              <a:t>Mashek,D</a:t>
            </a:r>
            <a:r>
              <a:rPr lang="en-US" sz="1000"/>
              <a:t>. (June, 2015). Capacities and Institutional Supported Needed along the Collaboration Continuum. </a:t>
            </a:r>
            <a:br>
              <a:rPr lang="en-US"/>
            </a:br>
            <a:r>
              <a:rPr lang="en-US" sz="1000"/>
              <a:t>A presentation to the Academic Deans Committee of The Claremont Colleges, Claremont. CA</a:t>
            </a:r>
          </a:p>
        </p:txBody>
      </p:sp>
    </p:spTree>
    <p:extLst>
      <p:ext uri="{BB962C8B-B14F-4D97-AF65-F5344CB8AC3E}">
        <p14:creationId xmlns:p14="http://schemas.microsoft.com/office/powerpoint/2010/main" val="2403519432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D9573-65F2-A63C-7CA9-6C9679EDD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00" y="0"/>
            <a:ext cx="10944225" cy="672111"/>
          </a:xfrm>
        </p:spPr>
        <p:txBody>
          <a:bodyPr/>
          <a:lstStyle/>
          <a:p>
            <a:r>
              <a:rPr lang="en-US"/>
              <a:t>Levers for Change (Part 2)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E97C27-2DED-3AE5-A720-8C9F769359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552" y="1317315"/>
            <a:ext cx="4145280" cy="4093428"/>
          </a:xfrm>
          <a:prstGeom prst="rect">
            <a:avLst/>
          </a:prstGeom>
          <a:noFill/>
          <a:ln w="38100">
            <a:solidFill>
              <a:srgbClr val="227AA7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 is Missing?</a:t>
            </a:r>
            <a:endParaRPr lang="en-US" sz="4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Which are the Most Effective?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F67A7C7-07E5-D8F9-5961-FD700742D2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51133" y="981777"/>
            <a:ext cx="6978315" cy="4894446"/>
          </a:xfrm>
          <a:prstGeom prst="rect">
            <a:avLst/>
          </a:prstGeom>
          <a:noFill/>
          <a:ln w="38100">
            <a:solidFill>
              <a:srgbClr val="227A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B3FA1FA-B428-3BEB-1728-7B876889D36F}"/>
              </a:ext>
            </a:extLst>
          </p:cNvPr>
          <p:cNvSpPr txBox="1"/>
          <p:nvPr/>
        </p:nvSpPr>
        <p:spPr>
          <a:xfrm>
            <a:off x="4918510" y="981777"/>
            <a:ext cx="6910938" cy="52783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Vision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Stakeholder Engagement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Monitoring and Accountability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Funding and Grants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PD and Training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Technical Assistance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Legislation and Regulatory Changes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Judicial Decisions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Executive Actions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Intra-Agency and Inter-Agency Collaboration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900" dirty="0"/>
          </a:p>
        </p:txBody>
      </p:sp>
    </p:spTree>
    <p:extLst>
      <p:ext uri="{BB962C8B-B14F-4D97-AF65-F5344CB8AC3E}">
        <p14:creationId xmlns:p14="http://schemas.microsoft.com/office/powerpoint/2010/main" val="2560710985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72623-AD43-AAFF-2417-700C5FD9E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878" y="0"/>
            <a:ext cx="12086121" cy="672111"/>
          </a:xfrm>
        </p:spPr>
        <p:txBody>
          <a:bodyPr/>
          <a:lstStyle/>
          <a:p>
            <a:r>
              <a:rPr lang="en-US"/>
              <a:t>Working Together to Shift Policies and Practices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53890CD-796B-6D7C-39E4-34F19D06F633}"/>
              </a:ext>
            </a:extLst>
          </p:cNvPr>
          <p:cNvSpPr/>
          <p:nvPr/>
        </p:nvSpPr>
        <p:spPr>
          <a:xfrm>
            <a:off x="502559" y="2136337"/>
            <a:ext cx="4045040" cy="2585323"/>
          </a:xfrm>
          <a:prstGeom prst="rect">
            <a:avLst/>
          </a:prstGeom>
          <a:noFill/>
          <a:ln w="28575">
            <a:solidFill>
              <a:srgbClr val="345065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Our Current Story</a:t>
            </a:r>
          </a:p>
        </p:txBody>
      </p:sp>
      <p:sp>
        <p:nvSpPr>
          <p:cNvPr id="6" name="Arrow: Striped Right 5">
            <a:extLst>
              <a:ext uri="{FF2B5EF4-FFF2-40B4-BE49-F238E27FC236}">
                <a16:creationId xmlns:a16="http://schemas.microsoft.com/office/drawing/2014/main" id="{A7C27BE4-12F4-1F58-22C0-6CB3EB3346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47089" y="2637322"/>
            <a:ext cx="3293753" cy="1819175"/>
          </a:xfrm>
          <a:prstGeom prst="striped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4E6DE7F-81CC-1D79-E851-ACF310E02A12}"/>
              </a:ext>
            </a:extLst>
          </p:cNvPr>
          <p:cNvSpPr/>
          <p:nvPr/>
        </p:nvSpPr>
        <p:spPr>
          <a:xfrm>
            <a:off x="8040332" y="2136337"/>
            <a:ext cx="3649109" cy="2585323"/>
          </a:xfrm>
          <a:prstGeom prst="rect">
            <a:avLst/>
          </a:prstGeom>
          <a:noFill/>
          <a:ln w="28575">
            <a:solidFill>
              <a:srgbClr val="345065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Our Desired </a:t>
            </a:r>
            <a:r>
              <a:rPr lang="en-US" sz="5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Story</a:t>
            </a:r>
            <a:endParaRPr lang="en-US" sz="54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94995339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FC1AB-A343-B081-3726-473AA8E88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5" y="0"/>
            <a:ext cx="10944225" cy="672111"/>
          </a:xfrm>
        </p:spPr>
        <p:txBody>
          <a:bodyPr/>
          <a:lstStyle/>
          <a:p>
            <a:r>
              <a:rPr lang="en-US" dirty="0"/>
              <a:t>Instruction is Critical To Outcomes!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838AE8-0708-D7C5-E613-FDDD42F5D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313" y="1210987"/>
            <a:ext cx="10972800" cy="46482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/>
              <a:t>Students with disabilities are entitled to </a:t>
            </a:r>
            <a:br>
              <a:rPr lang="en-US" sz="3200" dirty="0"/>
            </a:br>
            <a:r>
              <a:rPr lang="en-US" sz="3200" dirty="0"/>
              <a:t>evidence-based instruction provided by content experts in grade-level core standards </a:t>
            </a:r>
            <a:r>
              <a:rPr lang="en-US" sz="3200" u="sng" dirty="0"/>
              <a:t>and</a:t>
            </a:r>
            <a:r>
              <a:rPr lang="en-US" sz="3200" dirty="0"/>
              <a:t> the supplemental special education and related services needed for them to access and make </a:t>
            </a:r>
            <a:br>
              <a:rPr lang="en-US" sz="3200" dirty="0"/>
            </a:br>
            <a:r>
              <a:rPr lang="en-US" sz="3200" dirty="0"/>
              <a:t>progress in those standards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159C86C-6908-B73A-DF12-2421975C7402}"/>
              </a:ext>
            </a:extLst>
          </p:cNvPr>
          <p:cNvSpPr/>
          <p:nvPr/>
        </p:nvSpPr>
        <p:spPr>
          <a:xfrm>
            <a:off x="2043117" y="4764304"/>
            <a:ext cx="30315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Principal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8E3E25-8F21-91B2-75A1-2254DEFE650A}"/>
              </a:ext>
            </a:extLst>
          </p:cNvPr>
          <p:cNvSpPr/>
          <p:nvPr/>
        </p:nvSpPr>
        <p:spPr>
          <a:xfrm>
            <a:off x="7587990" y="4723683"/>
            <a:ext cx="32688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Educator</a:t>
            </a:r>
          </a:p>
        </p:txBody>
      </p:sp>
      <p:sp>
        <p:nvSpPr>
          <p:cNvPr id="6" name="Arrow: Left-Right 5">
            <a:extLst>
              <a:ext uri="{FF2B5EF4-FFF2-40B4-BE49-F238E27FC236}">
                <a16:creationId xmlns:a16="http://schemas.microsoft.com/office/drawing/2014/main" id="{B6BAFE95-2CBC-81E7-D074-EC5AAC31DB6D}"/>
              </a:ext>
            </a:extLst>
          </p:cNvPr>
          <p:cNvSpPr/>
          <p:nvPr/>
        </p:nvSpPr>
        <p:spPr>
          <a:xfrm>
            <a:off x="5451677" y="4930815"/>
            <a:ext cx="1759352" cy="590309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687014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681CE-4B52-E3A7-7AE9-C309135B6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92" y="0"/>
            <a:ext cx="11672926" cy="672111"/>
          </a:xfrm>
        </p:spPr>
        <p:txBody>
          <a:bodyPr/>
          <a:lstStyle/>
          <a:p>
            <a:r>
              <a:rPr lang="en-US" dirty="0"/>
              <a:t>What Will It Really Take to Change Outcomes?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5A4C78-C2A6-6065-872C-8286FADFD2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537" y="956924"/>
            <a:ext cx="11672925" cy="4648200"/>
          </a:xfrm>
        </p:spPr>
        <p:txBody>
          <a:bodyPr>
            <a:noAutofit/>
          </a:bodyPr>
          <a:lstStyle/>
          <a:p>
            <a:r>
              <a:rPr lang="en-US" sz="2200" dirty="0"/>
              <a:t>True high expectations reflected in our actions (commitment and priority-focused)</a:t>
            </a:r>
          </a:p>
          <a:p>
            <a:r>
              <a:rPr lang="en-US" sz="2200" dirty="0"/>
              <a:t>Leadership focused on improving outcomes (instruction-driven and supported by strategic investments and compliance/accountability)</a:t>
            </a:r>
          </a:p>
          <a:p>
            <a:r>
              <a:rPr lang="en-US" sz="2200" dirty="0"/>
              <a:t>Acknowledgement of the interconnecting supports that can be leveraged differently </a:t>
            </a:r>
          </a:p>
          <a:p>
            <a:r>
              <a:rPr lang="en-US" sz="2200" dirty="0"/>
              <a:t>Engage partners, support expansion on who is considered “an expert” on neurodiversity and children, youth, and adults needing additional supports, and expect contributions</a:t>
            </a:r>
          </a:p>
          <a:p>
            <a:r>
              <a:rPr lang="en-US" sz="2200" dirty="0"/>
              <a:t>Accountability and a cycle of continuous improvement with a sense of urgency</a:t>
            </a:r>
          </a:p>
          <a:p>
            <a:r>
              <a:rPr lang="en-US" sz="2200" dirty="0"/>
              <a:t>Telling our story, along with sharing data that demonstrate impact</a:t>
            </a:r>
          </a:p>
        </p:txBody>
      </p:sp>
    </p:spTree>
    <p:extLst>
      <p:ext uri="{BB962C8B-B14F-4D97-AF65-F5344CB8AC3E}">
        <p14:creationId xmlns:p14="http://schemas.microsoft.com/office/powerpoint/2010/main" val="2060279231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87579-9A3A-7C01-0319-2A6DB997A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5" y="0"/>
            <a:ext cx="10944225" cy="672111"/>
          </a:xfrm>
        </p:spPr>
        <p:txBody>
          <a:bodyPr/>
          <a:lstStyle/>
          <a:p>
            <a:r>
              <a:rPr lang="en-US" dirty="0"/>
              <a:t>Invest in Improved Outcomes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B34F7D-488F-B42B-8311-6F69158895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72111"/>
            <a:ext cx="12192000" cy="4648200"/>
          </a:xfrm>
        </p:spPr>
        <p:txBody>
          <a:bodyPr>
            <a:noAutofit/>
          </a:bodyPr>
          <a:lstStyle/>
          <a:p>
            <a:r>
              <a:rPr lang="en-US" sz="2000" dirty="0"/>
              <a:t>Activities/investments aligned with priorities that deliver improved outcomes</a:t>
            </a:r>
          </a:p>
          <a:p>
            <a:r>
              <a:rPr lang="en-US" sz="2000" dirty="0"/>
              <a:t>Braiding of IDEA funds with other federal/state funds, where allowable, to reduce duplication of services, and accessing all available resources (e.g., Medicaid, general education funds)</a:t>
            </a:r>
          </a:p>
          <a:p>
            <a:r>
              <a:rPr lang="en-US" sz="2000" dirty="0"/>
              <a:t>Staffing investments and decisions to address immediate needs and long-term plans</a:t>
            </a:r>
          </a:p>
          <a:p>
            <a:r>
              <a:rPr lang="en-US" sz="2000" dirty="0"/>
              <a:t>Coordination across agencies and departments:</a:t>
            </a:r>
          </a:p>
          <a:p>
            <a:pPr lvl="1"/>
            <a:r>
              <a:rPr lang="en-US" sz="2000" dirty="0"/>
              <a:t>Aligned PD (to support priorities) with general educators and </a:t>
            </a:r>
            <a:br>
              <a:rPr lang="en-US" sz="2000" dirty="0"/>
            </a:br>
            <a:r>
              <a:rPr lang="en-US" sz="2000" dirty="0"/>
              <a:t>school/district leaders, as well as special educators</a:t>
            </a:r>
          </a:p>
          <a:p>
            <a:pPr lvl="1"/>
            <a:r>
              <a:rPr lang="en-US" sz="2000" dirty="0"/>
              <a:t>Leverage Vocational Rehabilitation (VR) for Pre-ETS, technology, and </a:t>
            </a:r>
            <a:br>
              <a:rPr lang="en-US" sz="2000" dirty="0"/>
            </a:br>
            <a:r>
              <a:rPr lang="en-US" sz="2000" dirty="0"/>
              <a:t>post-school planning</a:t>
            </a:r>
          </a:p>
          <a:p>
            <a:pPr lvl="1"/>
            <a:r>
              <a:rPr lang="en-US" sz="2000" dirty="0"/>
              <a:t>Engage partners in planning and delivery (e.g., families, labor organizations, advocates, and professional associations)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D994CB-E6AE-FF77-7DA5-A043EF0450B5}"/>
              </a:ext>
            </a:extLst>
          </p:cNvPr>
          <p:cNvSpPr txBox="1"/>
          <p:nvPr/>
        </p:nvSpPr>
        <p:spPr>
          <a:xfrm>
            <a:off x="476930" y="5539558"/>
            <a:ext cx="11266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345065"/>
                </a:solidFill>
              </a:rPr>
              <a:t>Are current investments improving outcomes?</a:t>
            </a:r>
          </a:p>
        </p:txBody>
      </p:sp>
    </p:spTree>
    <p:extLst>
      <p:ext uri="{BB962C8B-B14F-4D97-AF65-F5344CB8AC3E}">
        <p14:creationId xmlns:p14="http://schemas.microsoft.com/office/powerpoint/2010/main" val="2168793000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C2B3D-565B-E94F-FF98-B90B2EED5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204" y="0"/>
            <a:ext cx="10944225" cy="672111"/>
          </a:xfrm>
        </p:spPr>
        <p:txBody>
          <a:bodyPr/>
          <a:lstStyle/>
          <a:p>
            <a:r>
              <a:rPr lang="en-US" dirty="0"/>
              <a:t>Focusing on Instruction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E434123-622B-73E6-042C-A767A8DF3C0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42824038"/>
              </p:ext>
            </p:extLst>
          </p:nvPr>
        </p:nvGraphicFramePr>
        <p:xfrm>
          <a:off x="-2721419" y="759196"/>
          <a:ext cx="11680370" cy="55762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6D1EDE7-872C-6CAA-41C7-0A86D16C2A28}"/>
              </a:ext>
            </a:extLst>
          </p:cNvPr>
          <p:cNvSpPr txBox="1"/>
          <p:nvPr/>
        </p:nvSpPr>
        <p:spPr>
          <a:xfrm>
            <a:off x="5960962" y="672111"/>
            <a:ext cx="607183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What do educators need to know/do for students to learn (and demonstrate learning)?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What do families need to know and do?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What do school leaders need to know/do to set up the conditions for educators to perform?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What needs to happen across the district to set up the conditions for school leaders to perform?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How are preparation programs and licensing systems reinforcing these needed skills?</a:t>
            </a:r>
          </a:p>
        </p:txBody>
      </p:sp>
    </p:spTree>
    <p:extLst>
      <p:ext uri="{BB962C8B-B14F-4D97-AF65-F5344CB8AC3E}">
        <p14:creationId xmlns:p14="http://schemas.microsoft.com/office/powerpoint/2010/main" val="251088190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7DBE0-5002-0C09-9915-8770674B1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661" y="0"/>
            <a:ext cx="10944225" cy="672111"/>
          </a:xfrm>
        </p:spPr>
        <p:txBody>
          <a:bodyPr/>
          <a:lstStyle/>
          <a:p>
            <a:r>
              <a:rPr lang="en-US"/>
              <a:t>Our Role, Our Work, Our Children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64F7DB-1CF4-BE17-CA51-3F63566DC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592420"/>
            <a:ext cx="10972800" cy="3218848"/>
          </a:xfrm>
          <a:ln w="38100">
            <a:solidFill>
              <a:srgbClr val="345065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en-US">
                <a:cs typeface="Calibri"/>
              </a:rPr>
              <a:t>How will we, together, build upon those change levers and amplify or accelerate the improvement efforts needed to ensure that every student with a disability not only has equitable access to high quality instruction and learning, but that they leave the preK-12+ education system fully prepared for further education, training, and independent living (that aligns with their goals and dreams)?</a:t>
            </a: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765BF0E-D287-411E-E14F-832B0DEDECA8}"/>
              </a:ext>
            </a:extLst>
          </p:cNvPr>
          <p:cNvSpPr/>
          <p:nvPr/>
        </p:nvSpPr>
        <p:spPr>
          <a:xfrm>
            <a:off x="519764" y="1046732"/>
            <a:ext cx="11062636" cy="13542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i="0" u="sng">
                <a:solidFill>
                  <a:srgbClr val="8E24AA"/>
                </a:solidFill>
                <a:effectLst/>
                <a:latin typeface="-apple-system"/>
                <a:hlinkClick r:id="rId3"/>
              </a:rPr>
              <a:t>“Do the best you can until you know better.                              Then when you know better, do better.”</a:t>
            </a:r>
            <a:endParaRPr lang="en-US" sz="3200" b="1" i="0" u="sng">
              <a:solidFill>
                <a:srgbClr val="8E24AA"/>
              </a:solidFill>
              <a:effectLst/>
              <a:latin typeface="-apple-system"/>
            </a:endParaRPr>
          </a:p>
          <a:p>
            <a:pPr algn="r"/>
            <a:r>
              <a:rPr lang="en-US" cap="none" spc="0">
                <a:ln w="0"/>
                <a:solidFill>
                  <a:srgbClr val="345065"/>
                </a:solidFill>
                <a:latin typeface="-apple-system"/>
              </a:rPr>
              <a:t>Maya Angelou</a:t>
            </a:r>
            <a:endParaRPr lang="en-US" b="0" cap="none" spc="0">
              <a:ln w="0"/>
              <a:solidFill>
                <a:srgbClr val="34506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27962201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15497-BD85-70E2-8EF8-28DBCF3C7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889" y="0"/>
            <a:ext cx="10944225" cy="672111"/>
          </a:xfrm>
        </p:spPr>
        <p:txBody>
          <a:bodyPr/>
          <a:lstStyle/>
          <a:p>
            <a:r>
              <a:rPr lang="en-US" dirty="0"/>
              <a:t>Identifying and Refining Purpose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9D66FB-6A61-9223-03A0-0A42FE1B09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9761" y="772610"/>
            <a:ext cx="6642240" cy="5312780"/>
          </a:xfrm>
        </p:spPr>
        <p:txBody>
          <a:bodyPr>
            <a:normAutofit fontScale="85000" lnSpcReduction="10000"/>
          </a:bodyPr>
          <a:lstStyle/>
          <a:p>
            <a:r>
              <a:rPr lang="en-US"/>
              <a:t>Student (with a disability)</a:t>
            </a:r>
            <a:endParaRPr lang="en-US" dirty="0"/>
          </a:p>
          <a:p>
            <a:r>
              <a:rPr lang="en-US" dirty="0"/>
              <a:t>Parent</a:t>
            </a:r>
          </a:p>
          <a:p>
            <a:r>
              <a:rPr lang="en-US" dirty="0"/>
              <a:t>Special educator</a:t>
            </a:r>
          </a:p>
          <a:p>
            <a:r>
              <a:rPr lang="en-US" dirty="0"/>
              <a:t>School leader</a:t>
            </a:r>
          </a:p>
          <a:p>
            <a:r>
              <a:rPr lang="en-US" dirty="0"/>
              <a:t>State Education Agency</a:t>
            </a:r>
          </a:p>
          <a:p>
            <a:pPr lvl="1"/>
            <a:r>
              <a:rPr lang="en-US" dirty="0"/>
              <a:t>Monitoring and Dispute Resolution</a:t>
            </a:r>
          </a:p>
          <a:p>
            <a:pPr lvl="1"/>
            <a:r>
              <a:rPr lang="en-US" dirty="0"/>
              <a:t>State Director of Special Education</a:t>
            </a:r>
          </a:p>
          <a:p>
            <a:pPr lvl="1"/>
            <a:r>
              <a:rPr lang="en-US" dirty="0"/>
              <a:t>Assistant Superintendent of Special Education</a:t>
            </a:r>
          </a:p>
          <a:p>
            <a:r>
              <a:rPr lang="en-US" dirty="0"/>
              <a:t>United States Department of Education</a:t>
            </a:r>
          </a:p>
          <a:p>
            <a:pPr lvl="1"/>
            <a:r>
              <a:rPr lang="en-US" dirty="0"/>
              <a:t>Assistant Secretary, OSERS</a:t>
            </a:r>
          </a:p>
        </p:txBody>
      </p:sp>
      <p:pic>
        <p:nvPicPr>
          <p:cNvPr id="5" name="Picture 4" descr="Person at train station">
            <a:extLst>
              <a:ext uri="{FF2B5EF4-FFF2-40B4-BE49-F238E27FC236}">
                <a16:creationId xmlns:a16="http://schemas.microsoft.com/office/drawing/2014/main" id="{6D71596D-75AC-49B2-DA54-8C6143773D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14" y="1770926"/>
            <a:ext cx="5282396" cy="3521597"/>
          </a:xfrm>
          <a:prstGeom prst="rect">
            <a:avLst/>
          </a:prstGeom>
          <a:effectLst>
            <a:softEdge rad="228600"/>
          </a:effectLst>
        </p:spPr>
      </p:pic>
    </p:spTree>
    <p:extLst>
      <p:ext uri="{BB962C8B-B14F-4D97-AF65-F5344CB8AC3E}">
        <p14:creationId xmlns:p14="http://schemas.microsoft.com/office/powerpoint/2010/main" val="4007752472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80406-DACA-395D-43EB-C36D087E5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OSERS Mission and Priorities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CE18411-533F-E9B3-B435-45843AFFF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73775" y="994034"/>
            <a:ext cx="10247410" cy="119129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203226-87AA-C6DA-FC43-19E2B7974BB3}"/>
              </a:ext>
            </a:extLst>
          </p:cNvPr>
          <p:cNvSpPr txBox="1"/>
          <p:nvPr/>
        </p:nvSpPr>
        <p:spPr>
          <a:xfrm>
            <a:off x="1063816" y="1078659"/>
            <a:ext cx="100614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0" cap="all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To Improve Early Childhood, Education, and Employment Outcomes and Raise Expectations For All People With Disabilities, Their Families, Their Communities, and The Nation</a:t>
            </a:r>
            <a:endParaRPr lang="en-US" sz="2000" cap="all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2171169-2152-9E9A-A854-1EE49617ED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67855" y="2462182"/>
            <a:ext cx="10253330" cy="105698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F39820-E4F6-29BC-1C70-A5BFD1681504}"/>
              </a:ext>
            </a:extLst>
          </p:cNvPr>
          <p:cNvSpPr txBox="1"/>
          <p:nvPr/>
        </p:nvSpPr>
        <p:spPr>
          <a:xfrm>
            <a:off x="1438937" y="2698289"/>
            <a:ext cx="9314126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cap="all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Leading for Equitable outcomes</a:t>
            </a:r>
            <a:endParaRPr lang="en-US" sz="3200">
              <a:latin typeface="+mj-l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A72CF83-C63F-8806-FA57-C433A3911E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67855" y="3743560"/>
            <a:ext cx="1828800" cy="2192615"/>
          </a:xfrm>
          <a:prstGeom prst="rect">
            <a:avLst/>
          </a:prstGeom>
          <a:solidFill>
            <a:srgbClr val="195C7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6C6E321-E7DB-53D5-F244-1048EC1DF2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86682" y="3743560"/>
            <a:ext cx="1828800" cy="2192615"/>
          </a:xfrm>
          <a:prstGeom prst="rect">
            <a:avLst/>
          </a:prstGeom>
          <a:solidFill>
            <a:srgbClr val="195C7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14A7F59-32D5-EB46-91C3-0184B052D2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81600" y="3750986"/>
            <a:ext cx="1828800" cy="2192614"/>
          </a:xfrm>
          <a:prstGeom prst="rect">
            <a:avLst/>
          </a:prstGeom>
          <a:solidFill>
            <a:srgbClr val="195C7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9607D91-3AD8-45DB-1DDA-0EDDE4D942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291629" y="3747849"/>
            <a:ext cx="1828800" cy="2188325"/>
          </a:xfrm>
          <a:prstGeom prst="rect">
            <a:avLst/>
          </a:prstGeom>
          <a:solidFill>
            <a:srgbClr val="195C7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FCED117-C60D-11DA-A9EB-DF7291729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396621" y="3733800"/>
            <a:ext cx="1828800" cy="2209799"/>
          </a:xfrm>
          <a:prstGeom prst="rect">
            <a:avLst/>
          </a:prstGeom>
          <a:solidFill>
            <a:srgbClr val="195C7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 descr="Prepared workforce&#10;Remedy immediate staffing shortages and effectively deploy diverse and equipped educators, providers, and support personnel">
            <a:extLst>
              <a:ext uri="{FF2B5EF4-FFF2-40B4-BE49-F238E27FC236}">
                <a16:creationId xmlns:a16="http://schemas.microsoft.com/office/drawing/2014/main" id="{7C85AC77-EA67-F051-21D2-FE1B0A9874C9}"/>
              </a:ext>
            </a:extLst>
          </p:cNvPr>
          <p:cNvSpPr txBox="1"/>
          <p:nvPr/>
        </p:nvSpPr>
        <p:spPr>
          <a:xfrm>
            <a:off x="967855" y="3743560"/>
            <a:ext cx="1828800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600"/>
              </a:spcAft>
            </a:pPr>
            <a:r>
              <a:rPr lang="en-US" sz="1400" b="1" cap="all" baseline="0">
                <a:solidFill>
                  <a:schemeClr val="bg1"/>
                </a:solidFill>
                <a:cs typeface="Arial" panose="020B0604020202020204" pitchFamily="34" charset="0"/>
              </a:rPr>
              <a:t>Prepared workforce</a:t>
            </a:r>
          </a:p>
          <a:p>
            <a:pPr lvl="0" algn="ctr"/>
            <a:r>
              <a:rPr lang="en-US" sz="1200" baseline="0">
                <a:solidFill>
                  <a:schemeClr val="bg1"/>
                </a:solidFill>
                <a:cs typeface="Arial" panose="020B0604020202020204" pitchFamily="34" charset="0"/>
              </a:rPr>
              <a:t>Remedy immediate staffing shortages and effectively deploy diverse and equipped educators, providers, and support personnel</a:t>
            </a: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82D425B-82AD-9A2E-D687-DE95A0199496}"/>
              </a:ext>
            </a:extLst>
          </p:cNvPr>
          <p:cNvSpPr txBox="1"/>
          <p:nvPr/>
        </p:nvSpPr>
        <p:spPr>
          <a:xfrm>
            <a:off x="3086682" y="3737044"/>
            <a:ext cx="1828800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600"/>
              </a:spcAft>
            </a:pPr>
            <a:r>
              <a:rPr lang="en-US" sz="1400" b="1" cap="all">
                <a:solidFill>
                  <a:schemeClr val="bg1"/>
                </a:solidFill>
                <a:cs typeface="Arial" panose="020B0604020202020204" pitchFamily="34" charset="0"/>
              </a:rPr>
              <a:t>Evidence-Based</a:t>
            </a:r>
            <a:r>
              <a:rPr lang="en-US" sz="1400" b="1" cap="all" baseline="0">
                <a:solidFill>
                  <a:schemeClr val="bg1"/>
                </a:solidFill>
              </a:rPr>
              <a:t> practices</a:t>
            </a:r>
          </a:p>
          <a:p>
            <a:pPr lvl="0" algn="ctr"/>
            <a:r>
              <a:rPr lang="en-US" sz="1200" baseline="0">
                <a:solidFill>
                  <a:schemeClr val="bg1"/>
                </a:solidFill>
              </a:rPr>
              <a:t>Amplify, promote, and actively drive effective learning experiences, instruction, intervention, services, and support</a:t>
            </a: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7EC97C3-7562-08C0-DC4F-A54D6A2329D3}"/>
              </a:ext>
            </a:extLst>
          </p:cNvPr>
          <p:cNvSpPr txBox="1"/>
          <p:nvPr/>
        </p:nvSpPr>
        <p:spPr>
          <a:xfrm>
            <a:off x="5181600" y="3741102"/>
            <a:ext cx="182880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600"/>
              </a:spcAft>
            </a:pPr>
            <a:r>
              <a:rPr lang="en-US" sz="1400" b="1" cap="all" baseline="0">
                <a:solidFill>
                  <a:schemeClr val="bg1"/>
                </a:solidFill>
              </a:rPr>
              <a:t>Accessible technology </a:t>
            </a:r>
          </a:p>
          <a:p>
            <a:pPr lvl="0" algn="ctr"/>
            <a:r>
              <a:rPr lang="en-US" sz="1200" baseline="0">
                <a:solidFill>
                  <a:schemeClr val="bg1"/>
                </a:solidFill>
              </a:rPr>
              <a:t>Accelerate usage of inclusive materials and technology for in-person and remote learning and employment</a:t>
            </a: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75E2D2-0C7C-A15E-2F41-6CEB24DEC1F4}"/>
              </a:ext>
            </a:extLst>
          </p:cNvPr>
          <p:cNvSpPr txBox="1"/>
          <p:nvPr/>
        </p:nvSpPr>
        <p:spPr>
          <a:xfrm>
            <a:off x="7291629" y="3753016"/>
            <a:ext cx="18288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600"/>
              </a:spcAft>
            </a:pPr>
            <a:r>
              <a:rPr lang="en-US" sz="1400" b="1" cap="all">
                <a:solidFill>
                  <a:schemeClr val="bg1"/>
                </a:solidFill>
              </a:rPr>
              <a:t>Stakeholders</a:t>
            </a:r>
            <a:endParaRPr lang="en-US" sz="1200" b="1" cap="all" baseline="0">
              <a:solidFill>
                <a:schemeClr val="bg1"/>
              </a:solidFill>
            </a:endParaRPr>
          </a:p>
          <a:p>
            <a:pPr lvl="0" algn="ctr"/>
            <a:r>
              <a:rPr lang="en-US" sz="1200">
                <a:solidFill>
                  <a:schemeClr val="bg1"/>
                </a:solidFill>
              </a:rPr>
              <a:t>Engage families, individuals with disabilities, educators, providers, policy makers, advocates, and communities</a:t>
            </a:r>
            <a:r>
              <a:rPr lang="en-US" sz="1200" baseline="0">
                <a:solidFill>
                  <a:schemeClr val="bg1"/>
                </a:solidFill>
              </a:rPr>
              <a:t> to identify successes, barriers, and needs</a:t>
            </a: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DE2BA15-FE14-7549-A5F5-6D17C9FD6E72}"/>
              </a:ext>
            </a:extLst>
          </p:cNvPr>
          <p:cNvSpPr txBox="1"/>
          <p:nvPr/>
        </p:nvSpPr>
        <p:spPr>
          <a:xfrm>
            <a:off x="9396621" y="3733800"/>
            <a:ext cx="182880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600"/>
              </a:spcAft>
            </a:pPr>
            <a:r>
              <a:rPr lang="en-US" sz="1400" b="1" cap="all" baseline="0">
                <a:solidFill>
                  <a:schemeClr val="bg1"/>
                </a:solidFill>
              </a:rPr>
              <a:t>Strategic RESOURCEs</a:t>
            </a:r>
          </a:p>
          <a:p>
            <a:pPr lvl="0" algn="ctr"/>
            <a:r>
              <a:rPr lang="en-US" sz="1200" baseline="0">
                <a:solidFill>
                  <a:schemeClr val="bg1"/>
                </a:solidFill>
              </a:rPr>
              <a:t>Invest in data-aligned coordinated activities that advance Competitive Integrated Employment (CIE)</a:t>
            </a:r>
            <a:endParaRPr lang="en-U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1646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C59D4-1814-5AFF-9179-E5C55BDD0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Intersecting Laws/Regulations</a:t>
            </a:r>
          </a:p>
        </p:txBody>
      </p:sp>
      <p:graphicFrame>
        <p:nvGraphicFramePr>
          <p:cNvPr id="4" name="Content Placeholder 3" descr="To improve early childhood, education, and employment outcomes and raise expectations for all people with disabilities, their families, their communities, and the nation:&#10;IDEA&#10;ESSA&#10;WIOA&#10;Section 504&#10;Rehab Act">
            <a:extLst>
              <a:ext uri="{FF2B5EF4-FFF2-40B4-BE49-F238E27FC236}">
                <a16:creationId xmlns:a16="http://schemas.microsoft.com/office/drawing/2014/main" id="{A16E4B43-D01E-25D1-EF29-E204AD089AB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09600" y="1143000"/>
          <a:ext cx="10972800" cy="464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 descr="To improve early childhood, education, and employment outcomes and raise expectations for all people with disabilities, their families, their communities, and the nation">
            <a:extLst>
              <a:ext uri="{FF2B5EF4-FFF2-40B4-BE49-F238E27FC236}">
                <a16:creationId xmlns:a16="http://schemas.microsoft.com/office/drawing/2014/main" id="{48E33D76-E770-2271-7AE9-FB6CC555D778}"/>
              </a:ext>
            </a:extLst>
          </p:cNvPr>
          <p:cNvSpPr txBox="1"/>
          <p:nvPr/>
        </p:nvSpPr>
        <p:spPr>
          <a:xfrm>
            <a:off x="1684614" y="3385456"/>
            <a:ext cx="90309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None/>
            </a:pPr>
            <a:r>
              <a:rPr lang="en-US" sz="2400" b="1" dirty="0">
                <a:latin typeface="Century Gothic" panose="020B0502020202020204" pitchFamily="34" charset="0"/>
                <a:cs typeface="Calibri" panose="020F0502020204030204" pitchFamily="34" charset="0"/>
              </a:rPr>
              <a:t>Federal requirements impacting </a:t>
            </a:r>
          </a:p>
          <a:p>
            <a:pPr lvl="0" algn="ctr">
              <a:buNone/>
            </a:pPr>
            <a:r>
              <a:rPr lang="en-US" sz="2400" b="1" dirty="0">
                <a:latin typeface="Century Gothic" panose="020B0502020202020204" pitchFamily="34" charset="0"/>
                <a:cs typeface="Calibri" panose="020F0502020204030204" pitchFamily="34" charset="0"/>
              </a:rPr>
              <a:t>children, youth, and adults with disabilities </a:t>
            </a:r>
          </a:p>
          <a:p>
            <a:pPr lvl="0" algn="ctr">
              <a:buNone/>
            </a:pPr>
            <a:r>
              <a:rPr lang="en-US" sz="2400" b="1" dirty="0">
                <a:latin typeface="Century Gothic" panose="020B0502020202020204" pitchFamily="34" charset="0"/>
                <a:cs typeface="Calibri" panose="020F0502020204030204" pitchFamily="34" charset="0"/>
              </a:rPr>
              <a:t>(and their families)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02EAC8-168C-CF56-5262-C9AF78D1F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044534" y="1600200"/>
            <a:ext cx="128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IDEA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DD364E-04BF-C594-008E-44AC4C380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326314" y="1415534"/>
            <a:ext cx="1280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accent5">
                    <a:lumMod val="75000"/>
                  </a:schemeClr>
                </a:solidFill>
              </a:rPr>
              <a:t>ESSA/ ESEA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050BE2-BBB9-D82F-5C64-272A57D613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455920" y="1600200"/>
            <a:ext cx="128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accent5">
                    <a:lumMod val="75000"/>
                  </a:schemeClr>
                </a:solidFill>
              </a:rPr>
              <a:t>WIOA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9BE504-06C3-F16E-FD6E-2723A6910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940550" y="1600200"/>
            <a:ext cx="128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accent5">
                    <a:lumMod val="75000"/>
                  </a:schemeClr>
                </a:solidFill>
              </a:rPr>
              <a:t>ADA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940B24-53AD-7B2C-03C5-C5DD179B3A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430738" y="1474324"/>
            <a:ext cx="18151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accent5">
                    <a:lumMod val="75000"/>
                  </a:schemeClr>
                </a:solidFill>
              </a:rPr>
              <a:t>Section 504/</a:t>
            </a:r>
          </a:p>
          <a:p>
            <a:pPr algn="ctr"/>
            <a:r>
              <a:rPr lang="en-US" sz="2000" b="1">
                <a:solidFill>
                  <a:schemeClr val="accent5">
                    <a:lumMod val="75000"/>
                  </a:schemeClr>
                </a:solidFill>
              </a:rPr>
              <a:t>Rehab </a:t>
            </a:r>
          </a:p>
          <a:p>
            <a:pPr algn="ctr"/>
            <a:r>
              <a:rPr lang="en-US" sz="2000" b="1">
                <a:solidFill>
                  <a:schemeClr val="accent5">
                    <a:lumMod val="75000"/>
                  </a:schemeClr>
                </a:solidFill>
              </a:rPr>
              <a:t>Act</a:t>
            </a:r>
          </a:p>
        </p:txBody>
      </p:sp>
    </p:spTree>
    <p:extLst>
      <p:ext uri="{BB962C8B-B14F-4D97-AF65-F5344CB8AC3E}">
        <p14:creationId xmlns:p14="http://schemas.microsoft.com/office/powerpoint/2010/main" val="3263265318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86830-AD88-6C9B-BCE5-885E267E2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Purpose of IDEA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724BCA-9D0E-4F6A-412C-6218BB7049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To ensure that all children with disabilities have available to them a free appropriate public education (FAPE) that emphasizes special education and related services designed to meet their unique needs and </a:t>
            </a:r>
            <a:r>
              <a:rPr lang="en-US" u="sng" dirty="0"/>
              <a:t>prepare them for further education, employment, and independent living;</a:t>
            </a:r>
          </a:p>
          <a:p>
            <a:r>
              <a:rPr lang="en-US" dirty="0"/>
              <a:t>To ensure that the rights of children with disabilities and parents of such children are protected;</a:t>
            </a:r>
          </a:p>
          <a:p>
            <a:r>
              <a:rPr lang="en-US" dirty="0"/>
              <a:t>To ensure that educators and parents have the necessary tools to improve educational results for children with disabilities by supporting system improvement activities; coordinated research and personnel preparation; coordinated technical assistance, dissemination, and support; and technology development and media services; and</a:t>
            </a:r>
          </a:p>
          <a:p>
            <a:r>
              <a:rPr lang="en-US" dirty="0"/>
              <a:t>To assess, and </a:t>
            </a:r>
            <a:r>
              <a:rPr lang="en-US" u="sng" dirty="0"/>
              <a:t>ensure the effectiveness of</a:t>
            </a:r>
            <a:r>
              <a:rPr lang="en-US" dirty="0"/>
              <a:t>, efforts to educate children with disabilities.</a:t>
            </a:r>
          </a:p>
        </p:txBody>
      </p:sp>
    </p:spTree>
    <p:extLst>
      <p:ext uri="{BB962C8B-B14F-4D97-AF65-F5344CB8AC3E}">
        <p14:creationId xmlns:p14="http://schemas.microsoft.com/office/powerpoint/2010/main" val="2720940893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31285-F2D7-8302-D745-66EBB667B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Identify Non-Negotiables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951BC9-9B73-050B-6819-3504B833D4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879676"/>
            <a:ext cx="10972800" cy="5185458"/>
          </a:xfrm>
        </p:spPr>
        <p:txBody>
          <a:bodyPr>
            <a:normAutofit fontScale="70000" lnSpcReduction="20000"/>
          </a:bodyPr>
          <a:lstStyle/>
          <a:p>
            <a:r>
              <a:rPr lang="en-US" sz="2900" dirty="0"/>
              <a:t>Presumed competence </a:t>
            </a:r>
          </a:p>
          <a:p>
            <a:r>
              <a:rPr lang="en-US" sz="2900" dirty="0"/>
              <a:t>Sense of urgency and understanding of time limitations</a:t>
            </a:r>
          </a:p>
          <a:p>
            <a:r>
              <a:rPr lang="en-US" sz="2900" dirty="0"/>
              <a:t>Identifying and addressing ableism and discrimination in everyday actions</a:t>
            </a:r>
          </a:p>
          <a:p>
            <a:r>
              <a:rPr lang="en-US" sz="2900" dirty="0"/>
              <a:t>Understanding and using data to identify successes and needs</a:t>
            </a:r>
          </a:p>
          <a:p>
            <a:r>
              <a:rPr lang="en-US" sz="2900" dirty="0"/>
              <a:t>Comprehensive use of universal design in planning and provision of services</a:t>
            </a:r>
          </a:p>
          <a:p>
            <a:pPr lvl="1"/>
            <a:r>
              <a:rPr lang="en-US" sz="2900" dirty="0"/>
              <a:t>Access and progress in grade-level state standards</a:t>
            </a:r>
          </a:p>
          <a:p>
            <a:pPr lvl="1"/>
            <a:r>
              <a:rPr lang="en-US" sz="2900" dirty="0"/>
              <a:t>Ensuring accessibility and seamless provision of materials, technology, and accommodations</a:t>
            </a:r>
          </a:p>
          <a:p>
            <a:pPr lvl="1"/>
            <a:r>
              <a:rPr lang="en-US" sz="2900" dirty="0"/>
              <a:t>Instruction is vital for learning!</a:t>
            </a:r>
          </a:p>
          <a:p>
            <a:pPr lvl="1"/>
            <a:r>
              <a:rPr lang="en-US" sz="2900" dirty="0"/>
              <a:t>Special education services are supplemental, not a replacement for general education</a:t>
            </a:r>
          </a:p>
          <a:p>
            <a:r>
              <a:rPr lang="en-US" sz="2900" dirty="0"/>
              <a:t>Accountability for actions and messaging (verbal and nonverbal)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389419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BBB0E-32F4-5417-6B0C-BCABB41D0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Story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CA15B9C-B107-9E04-C08D-D6C13C8BE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In 2021, there were:</a:t>
            </a:r>
          </a:p>
          <a:p>
            <a:pPr lvl="1"/>
            <a:r>
              <a:rPr lang="en-US" dirty="0"/>
              <a:t>741,510 children with disabilities ages 3-5 </a:t>
            </a:r>
          </a:p>
          <a:p>
            <a:pPr lvl="1"/>
            <a:r>
              <a:rPr lang="en-US" dirty="0"/>
              <a:t>6,611,306 children and youth with disabilities ages 6-21</a:t>
            </a:r>
          </a:p>
          <a:p>
            <a:pPr lvl="1"/>
            <a:r>
              <a:rPr lang="en-US" dirty="0"/>
              <a:t>State Assessments</a:t>
            </a:r>
          </a:p>
          <a:p>
            <a:pPr lvl="2"/>
            <a:r>
              <a:rPr lang="en-US" dirty="0"/>
              <a:t>67.8% - 75.9% of students served under IDEA in each of grades 3 through 8 and high school participated in a math assessment (24.1% - 32.2% did not participate)</a:t>
            </a:r>
          </a:p>
          <a:p>
            <a:pPr lvl="2"/>
            <a:r>
              <a:rPr lang="en-US" dirty="0"/>
              <a:t>65.2% - 75.4% of students served under IDEA in each of grades 3 through 8 and high school participated in a reading assessment (24.6% - 34.8% did not participate)</a:t>
            </a:r>
          </a:p>
          <a:p>
            <a:pPr lvl="1"/>
            <a:r>
              <a:rPr lang="en-US" dirty="0"/>
              <a:t>75.4% of youth with disabilities exited by graduating with a regular high school diploma, while 14.7% dropped out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773709-1524-7F50-3B86-2854FB73EC0D}"/>
              </a:ext>
            </a:extLst>
          </p:cNvPr>
          <p:cNvSpPr txBox="1"/>
          <p:nvPr/>
        </p:nvSpPr>
        <p:spPr>
          <a:xfrm>
            <a:off x="6096001" y="5849806"/>
            <a:ext cx="548639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i="1" dirty="0">
                <a:hlinkClick r:id="rId3"/>
              </a:rPr>
              <a:t>45th Annual Report to Congress on the IDEA</a:t>
            </a:r>
            <a:endParaRPr lang="en-US" sz="1050" i="1" dirty="0"/>
          </a:p>
        </p:txBody>
      </p:sp>
    </p:spTree>
    <p:extLst>
      <p:ext uri="{BB962C8B-B14F-4D97-AF65-F5344CB8AC3E}">
        <p14:creationId xmlns:p14="http://schemas.microsoft.com/office/powerpoint/2010/main" val="2989037300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ABB93-ADBB-5446-4A46-FDA8EA3E8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Educational Environment Trends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412613-745B-84F8-C4B7-B8A9FA117C0F}"/>
              </a:ext>
            </a:extLst>
          </p:cNvPr>
          <p:cNvSpPr txBox="1"/>
          <p:nvPr/>
        </p:nvSpPr>
        <p:spPr>
          <a:xfrm>
            <a:off x="6096000" y="5812869"/>
            <a:ext cx="548639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i="1" dirty="0">
                <a:hlinkClick r:id="rId3"/>
              </a:rPr>
              <a:t>45th Annual Report to Congress on the IDEA</a:t>
            </a:r>
            <a:endParaRPr lang="en-US" sz="1050" i="1" dirty="0"/>
          </a:p>
        </p:txBody>
      </p:sp>
      <p:pic>
        <p:nvPicPr>
          <p:cNvPr id="5" name="Content Placeholder 4" descr="Exhibit 30. Percentage of students ages 5 (school age) through 21 served under IDEA, Part B, by year and educational environment: Fall 2012 thorugh Fall 2021. Predominently, 60+% were servied inside the regular classroom 80% or more of the day, ~ 20% were served inside the regular class 40%-79% of the day, ~ 15% were served inside the regular class less that 40% of the day, while ~5% were served in other environments.">
            <a:extLst>
              <a:ext uri="{FF2B5EF4-FFF2-40B4-BE49-F238E27FC236}">
                <a16:creationId xmlns:a16="http://schemas.microsoft.com/office/drawing/2014/main" id="{1530D802-64DF-F733-BCBF-9A34F4734D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613516" y="1164669"/>
            <a:ext cx="6964968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715405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Theme_OSERS_Brand">
  <a:themeElements>
    <a:clrScheme name="OSERS Brand">
      <a:dk1>
        <a:sysClr val="windowText" lastClr="000000"/>
      </a:dk1>
      <a:lt1>
        <a:sysClr val="window" lastClr="FFFFFF"/>
      </a:lt1>
      <a:dk2>
        <a:srgbClr val="12303B"/>
      </a:dk2>
      <a:lt2>
        <a:srgbClr val="EBEBEB"/>
      </a:lt2>
      <a:accent1>
        <a:srgbClr val="227AA7"/>
      </a:accent1>
      <a:accent2>
        <a:srgbClr val="345065"/>
      </a:accent2>
      <a:accent3>
        <a:srgbClr val="53565A"/>
      </a:accent3>
      <a:accent4>
        <a:srgbClr val="81C14A"/>
      </a:accent4>
      <a:accent5>
        <a:srgbClr val="2CA34E"/>
      </a:accent5>
      <a:accent6>
        <a:srgbClr val="1C7B37"/>
      </a:accent6>
      <a:hlink>
        <a:srgbClr val="345065"/>
      </a:hlink>
      <a:folHlink>
        <a:srgbClr val="53565A"/>
      </a:folHlink>
    </a:clrScheme>
    <a:fontScheme name="OSERS Theme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_OSERS_Brand" id="{CBD18484-AD3F-46B4-8A6F-32B26BFA13E2}" vid="{5CA51FE9-EABA-420B-8C9D-2F327274A0B4}"/>
    </a:ext>
  </a:extLst>
</a:theme>
</file>

<file path=ppt/theme/theme2.xml><?xml version="1.0" encoding="utf-8"?>
<a:theme xmlns:a="http://schemas.openxmlformats.org/drawingml/2006/main" name="OSEP Design Masters">
  <a:themeElements>
    <a:clrScheme name="OSERS Brand">
      <a:dk1>
        <a:sysClr val="windowText" lastClr="000000"/>
      </a:dk1>
      <a:lt1>
        <a:sysClr val="window" lastClr="FFFFFF"/>
      </a:lt1>
      <a:dk2>
        <a:srgbClr val="12303B"/>
      </a:dk2>
      <a:lt2>
        <a:srgbClr val="EBEBEB"/>
      </a:lt2>
      <a:accent1>
        <a:srgbClr val="227AA7"/>
      </a:accent1>
      <a:accent2>
        <a:srgbClr val="345065"/>
      </a:accent2>
      <a:accent3>
        <a:srgbClr val="53565A"/>
      </a:accent3>
      <a:accent4>
        <a:srgbClr val="81C14A"/>
      </a:accent4>
      <a:accent5>
        <a:srgbClr val="2CA34E"/>
      </a:accent5>
      <a:accent6>
        <a:srgbClr val="1C7B37"/>
      </a:accent6>
      <a:hlink>
        <a:srgbClr val="345065"/>
      </a:hlink>
      <a:folHlink>
        <a:srgbClr val="53565A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SERS_PowerPoint_Template.potx" id="{C322AB11-4A2D-4472-B88D-E90E59680706}" vid="{62A450D5-104C-40A3-A947-E32EF159E481}"/>
    </a:ext>
  </a:extLst>
</a:theme>
</file>

<file path=ppt/theme/theme3.xml><?xml version="1.0" encoding="utf-8"?>
<a:theme xmlns:a="http://schemas.openxmlformats.org/drawingml/2006/main" name="OSEP-IDEA Design Masters">
  <a:themeElements>
    <a:clrScheme name="OSERS Brand">
      <a:dk1>
        <a:sysClr val="windowText" lastClr="000000"/>
      </a:dk1>
      <a:lt1>
        <a:sysClr val="window" lastClr="FFFFFF"/>
      </a:lt1>
      <a:dk2>
        <a:srgbClr val="12303B"/>
      </a:dk2>
      <a:lt2>
        <a:srgbClr val="EBEBEB"/>
      </a:lt2>
      <a:accent1>
        <a:srgbClr val="227AA7"/>
      </a:accent1>
      <a:accent2>
        <a:srgbClr val="345065"/>
      </a:accent2>
      <a:accent3>
        <a:srgbClr val="53565A"/>
      </a:accent3>
      <a:accent4>
        <a:srgbClr val="81C14A"/>
      </a:accent4>
      <a:accent5>
        <a:srgbClr val="2CA34E"/>
      </a:accent5>
      <a:accent6>
        <a:srgbClr val="1C7B37"/>
      </a:accent6>
      <a:hlink>
        <a:srgbClr val="345065"/>
      </a:hlink>
      <a:folHlink>
        <a:srgbClr val="53565A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SERS_PowerPoint_Template.potx" id="{C322AB11-4A2D-4472-B88D-E90E59680706}" vid="{B018147B-C99B-4CDB-AD73-F69FBDC550AC}"/>
    </a:ext>
  </a:extLst>
</a:theme>
</file>

<file path=ppt/theme/theme4.xml><?xml version="1.0" encoding="utf-8"?>
<a:theme xmlns:a="http://schemas.openxmlformats.org/drawingml/2006/main" name="RSA Design Masters">
  <a:themeElements>
    <a:clrScheme name="OSERS Brand">
      <a:dk1>
        <a:sysClr val="windowText" lastClr="000000"/>
      </a:dk1>
      <a:lt1>
        <a:sysClr val="window" lastClr="FFFFFF"/>
      </a:lt1>
      <a:dk2>
        <a:srgbClr val="12303B"/>
      </a:dk2>
      <a:lt2>
        <a:srgbClr val="EBEBEB"/>
      </a:lt2>
      <a:accent1>
        <a:srgbClr val="227AA7"/>
      </a:accent1>
      <a:accent2>
        <a:srgbClr val="345065"/>
      </a:accent2>
      <a:accent3>
        <a:srgbClr val="53565A"/>
      </a:accent3>
      <a:accent4>
        <a:srgbClr val="81C14A"/>
      </a:accent4>
      <a:accent5>
        <a:srgbClr val="2CA34E"/>
      </a:accent5>
      <a:accent6>
        <a:srgbClr val="1C7B37"/>
      </a:accent6>
      <a:hlink>
        <a:srgbClr val="345065"/>
      </a:hlink>
      <a:folHlink>
        <a:srgbClr val="53565A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SERS_PowerPoint_Template.potx" id="{C322AB11-4A2D-4472-B88D-E90E59680706}" vid="{268D144D-9E2A-459E-AB90-9F4B4C710DBB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ategory xmlns="d3580360-c89d-499d-8dda-c3aeedcf267f">
      <Value>Administrative</Value>
    </Category>
    <lcf76f155ced4ddcb4097134ff3c332f xmlns="d3580360-c89d-499d-8dda-c3aeedcf267f">
      <Terms xmlns="http://schemas.microsoft.com/office/infopath/2007/PartnerControls"/>
    </lcf76f155ced4ddcb4097134ff3c332f>
    <TaxCatchAll xmlns="2a2db8c4-56ab-4882-a5d0-0fe8165c6658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41F0B299F7CE54AAD4A42FD4F3E6206" ma:contentTypeVersion="13" ma:contentTypeDescription="Create a new document." ma:contentTypeScope="" ma:versionID="4d08e074053ff4cce0f8274c01f7e756">
  <xsd:schema xmlns:xsd="http://www.w3.org/2001/XMLSchema" xmlns:xs="http://www.w3.org/2001/XMLSchema" xmlns:p="http://schemas.microsoft.com/office/2006/metadata/properties" xmlns:ns2="d3580360-c89d-499d-8dda-c3aeedcf267f" xmlns:ns3="a8f4f48c-d55d-4625-8121-08fdad9dc02e" xmlns:ns4="2a2db8c4-56ab-4882-a5d0-0fe8165c6658" targetNamespace="http://schemas.microsoft.com/office/2006/metadata/properties" ma:root="true" ma:fieldsID="29f60fde67032cf58cbfc53c6b4277dc" ns2:_="" ns3:_="" ns4:_="">
    <xsd:import namespace="d3580360-c89d-499d-8dda-c3aeedcf267f"/>
    <xsd:import namespace="a8f4f48c-d55d-4625-8121-08fdad9dc02e"/>
    <xsd:import namespace="2a2db8c4-56ab-4882-a5d0-0fe8165c6658"/>
    <xsd:element name="properties">
      <xsd:complexType>
        <xsd:sequence>
          <xsd:element name="documentManagement">
            <xsd:complexType>
              <xsd:all>
                <xsd:element ref="ns2:Category" minOccurs="0"/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4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580360-c89d-499d-8dda-c3aeedcf267f" elementFormDefault="qualified">
    <xsd:import namespace="http://schemas.microsoft.com/office/2006/documentManagement/types"/>
    <xsd:import namespace="http://schemas.microsoft.com/office/infopath/2007/PartnerControls"/>
    <xsd:element name="Category" ma:index="4" nillable="true" ma:displayName="Category" ma:default="Administrative" ma:internalName="Category" ma:readOnly="false" ma:requiredMultiChoice="tru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Administrative"/>
                    <xsd:enumeration value="Policy"/>
                    <xsd:enumeration value="Budget"/>
                    <xsd:enumeration value="External Stakeholders"/>
                    <xsd:enumeration value="Technical Assistance"/>
                    <xsd:enumeration value="Template"/>
                    <xsd:enumeration value="Professional Development/Training"/>
                    <xsd:enumeration value="Standard Operating Procedure"/>
                    <xsd:enumeration value="Travel"/>
                    <xsd:enumeration value="Newsletter"/>
                    <xsd:enumeration value="Staff Resources"/>
                    <xsd:enumeration value="Grantee Satisfaction Survey"/>
                    <xsd:enumeration value="FEVS"/>
                    <xsd:enumeration value="EDCAPS"/>
                    <xsd:enumeration value="On Boarding"/>
                    <xsd:enumeration value="Briefing"/>
                    <xsd:enumeration value="Talking Points"/>
                    <xsd:enumeration value="Speaking Requests"/>
                    <xsd:enumeration value="Part C/619"/>
                    <xsd:enumeration value="Part B"/>
                    <xsd:enumeration value="Equity"/>
                    <xsd:enumeration value="FAPE"/>
                    <xsd:enumeration value="LRE"/>
                    <xsd:enumeration value="Compensatory Services"/>
                  </xsd:restriction>
                </xsd:simpleType>
              </xsd:element>
            </xsd:sequence>
          </xsd:extension>
        </xsd:complexContent>
      </xsd:complex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557479ed-16e3-4c54-a34b-e226e0af443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f4f48c-d55d-4625-8121-08fdad9dc02e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SearchPeopleOnly="false" ma:SharePointGroup="0" ma:internalName="SharedWithUsers" ma:readOnly="tru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2db8c4-56ab-4882-a5d0-0fe8165c6658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b8169e28-b22d-43b6-8fa3-fb85beef9411}" ma:internalName="TaxCatchAll" ma:showField="CatchAllData" ma:web="a8f4f48c-d55d-4625-8121-08fdad9dc02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5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922A267-B6ED-470F-8E12-6A5BA631D41D}">
  <ds:schemaRefs>
    <ds:schemaRef ds:uri="http://www.w3.org/XML/1998/namespace"/>
    <ds:schemaRef ds:uri="http://schemas.microsoft.com/office/2006/metadata/properties"/>
    <ds:schemaRef ds:uri="d3580360-c89d-499d-8dda-c3aeedcf267f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terms/"/>
    <ds:schemaRef ds:uri="2a2db8c4-56ab-4882-a5d0-0fe8165c6658"/>
    <ds:schemaRef ds:uri="a8f4f48c-d55d-4625-8121-08fdad9dc02e"/>
    <ds:schemaRef ds:uri="http://purl.org/dc/dcmitype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9E0915EC-BFFF-4D8E-A4BB-CA0DA5ACE2E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648B1BD-83C2-47FB-A154-50F97E8C0052}">
  <ds:schemaRefs>
    <ds:schemaRef ds:uri="2a2db8c4-56ab-4882-a5d0-0fe8165c6658"/>
    <ds:schemaRef ds:uri="a8f4f48c-d55d-4625-8121-08fdad9dc02e"/>
    <ds:schemaRef ds:uri="d3580360-c89d-499d-8dda-c3aeedcf267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Theme_OSERS_Brand (4)</Template>
  <TotalTime>11614</TotalTime>
  <Words>1784</Words>
  <Application>Microsoft Office PowerPoint</Application>
  <PresentationFormat>Widescreen</PresentationFormat>
  <Paragraphs>236</Paragraphs>
  <Slides>28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-apple-system</vt:lpstr>
      <vt:lpstr>Arial</vt:lpstr>
      <vt:lpstr>Calibri</vt:lpstr>
      <vt:lpstr>Century Gothic</vt:lpstr>
      <vt:lpstr>Google Sans</vt:lpstr>
      <vt:lpstr>Wingdings 3</vt:lpstr>
      <vt:lpstr>Theme_OSERS_Brand</vt:lpstr>
      <vt:lpstr>OSEP Design Masters</vt:lpstr>
      <vt:lpstr>OSEP-IDEA Design Masters</vt:lpstr>
      <vt:lpstr>RSA Design Masters</vt:lpstr>
      <vt:lpstr>Glenna Wright-Gallo</vt:lpstr>
      <vt:lpstr>Raise the Bar: Lead the World</vt:lpstr>
      <vt:lpstr>Identifying and Refining Purpose</vt:lpstr>
      <vt:lpstr>OSERS Mission and Priorities</vt:lpstr>
      <vt:lpstr>Intersecting Laws/Regulations</vt:lpstr>
      <vt:lpstr>The Purpose of IDEA</vt:lpstr>
      <vt:lpstr>Identify Non-Negotiables</vt:lpstr>
      <vt:lpstr>Our Story</vt:lpstr>
      <vt:lpstr>Educational Environment Trends</vt:lpstr>
      <vt:lpstr>Course Taking by Students with Disabilities</vt:lpstr>
      <vt:lpstr>SWDs Subjected to Disciplinary Actions</vt:lpstr>
      <vt:lpstr>SWDs Subjected to Disciplinary Actions</vt:lpstr>
      <vt:lpstr>SWDs Subjected to Restraint or Seclusion</vt:lpstr>
      <vt:lpstr>What is Your Story?</vt:lpstr>
      <vt:lpstr>Persistent Disparities &amp; Inequities</vt:lpstr>
      <vt:lpstr>Improve Outcomes &amp; Raise Expectations</vt:lpstr>
      <vt:lpstr>Persistent Equities Disparities &amp; Inequities </vt:lpstr>
      <vt:lpstr>Designing a System for Improved Outcomes</vt:lpstr>
      <vt:lpstr>Levers for Change</vt:lpstr>
      <vt:lpstr>Purposeful Stakeholder Engagement</vt:lpstr>
      <vt:lpstr>Collaboration Continuum</vt:lpstr>
      <vt:lpstr>Levers for Change (Part 2)</vt:lpstr>
      <vt:lpstr>Working Together to Shift Policies and Practices</vt:lpstr>
      <vt:lpstr>Instruction is Critical To Outcomes!</vt:lpstr>
      <vt:lpstr>What Will It Really Take to Change Outcomes?</vt:lpstr>
      <vt:lpstr>Invest in Improved Outcomes</vt:lpstr>
      <vt:lpstr>Focusing on Instruction</vt:lpstr>
      <vt:lpstr>Our Role, Our Work, Our Children</vt:lpstr>
    </vt:vector>
  </TitlesOfParts>
  <Company>Project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OSEP Leadership Conference</dc:title>
  <dc:creator>Schreier, Daniel</dc:creator>
  <cp:lastModifiedBy>Dela Cruz, Daniel</cp:lastModifiedBy>
  <cp:revision>4</cp:revision>
  <cp:lastPrinted>2023-07-06T15:53:13Z</cp:lastPrinted>
  <dcterms:created xsi:type="dcterms:W3CDTF">2023-06-06T18:59:07Z</dcterms:created>
  <dcterms:modified xsi:type="dcterms:W3CDTF">2024-05-13T16:20:37Z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0x010100F41F0B299F7CE54AAD4A42FD4F3E6206</vt:lpwstr>
  </property>
  <property fmtid="{D5CDD505-2E9C-101B-9397-08002B2CF9AE}" pid="3" name="MediaServiceImageTags">
    <vt:lpwstr/>
  </property>
</Properties>
</file>