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76" r:id="rId5"/>
    <p:sldMasterId id="21474837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5143500" cx="9144000"/>
  <p:notesSz cx="6858000" cy="9144000"/>
  <p:embeddedFontLst>
    <p:embeddedFont>
      <p:font typeface="Patrick Hand"/>
      <p:regular r:id="rId32"/>
    </p:embeddedFont>
    <p:embeddedFont>
      <p:font typeface="Anaheim"/>
      <p:regular r:id="rId33"/>
    </p:embeddedFont>
    <p:embeddedFont>
      <p:font typeface="Barrio"/>
      <p:regular r:id="rId34"/>
    </p:embeddedFont>
    <p:embeddedFont>
      <p:font typeface="Montserrat SemiBold"/>
      <p:regular r:id="rId35"/>
      <p:bold r:id="rId36"/>
      <p:italic r:id="rId37"/>
      <p:boldItalic r:id="rId38"/>
    </p:embeddedFont>
    <p:embeddedFont>
      <p:font typeface="Roboto"/>
      <p:regular r:id="rId39"/>
      <p:bold r:id="rId40"/>
      <p:italic r:id="rId41"/>
      <p:boldItalic r:id="rId42"/>
    </p:embeddedFont>
    <p:embeddedFont>
      <p:font typeface="Lato"/>
      <p:regular r:id="rId43"/>
      <p:bold r:id="rId44"/>
      <p:italic r:id="rId45"/>
      <p:boldItalic r:id="rId46"/>
    </p:embeddedFont>
    <p:embeddedFont>
      <p:font typeface="Poppins"/>
      <p:regular r:id="rId47"/>
      <p:bold r:id="rId48"/>
      <p:italic r:id="rId49"/>
      <p:boldItalic r:id="rId50"/>
    </p:embeddedFont>
    <p:embeddedFont>
      <p:font typeface="Montserrat"/>
      <p:regular r:id="rId51"/>
      <p:bold r:id="rId52"/>
      <p:italic r:id="rId53"/>
      <p:boldItalic r:id="rId54"/>
    </p:embeddedFont>
    <p:embeddedFont>
      <p:font typeface="Arial Narrow"/>
      <p:regular r:id="rId55"/>
      <p:bold r:id="rId56"/>
      <p:italic r:id="rId57"/>
      <p:boldItalic r:id="rId58"/>
    </p:embeddedFont>
    <p:embeddedFont>
      <p:font typeface="Bebas Neue"/>
      <p:regular r:id="rId59"/>
    </p:embeddedFont>
    <p:embeddedFont>
      <p:font typeface="Barlow Medium"/>
      <p:regular r:id="rId60"/>
      <p:bold r:id="rId61"/>
      <p:italic r:id="rId62"/>
      <p:boldItalic r:id="rId63"/>
    </p:embeddedFont>
    <p:embeddedFont>
      <p:font typeface="Quattrocento Sans"/>
      <p:regular r:id="rId64"/>
      <p:bold r:id="rId65"/>
      <p:italic r:id="rId66"/>
      <p:boldItalic r:id="rId67"/>
    </p:embeddedFont>
    <p:embeddedFont>
      <p:font typeface="Montserrat ExtraBold"/>
      <p:bold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04FF65-C564-47BF-A3BE-99D47CD128E6}">
  <a:tblStyle styleId="{2B04FF65-C564-47BF-A3BE-99D47CD128E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Poppins-bold.fntdata"/><Relationship Id="rId47" Type="http://schemas.openxmlformats.org/officeDocument/2006/relationships/font" Target="fonts/Poppins-regular.fntdata"/><Relationship Id="rId49" Type="http://schemas.openxmlformats.org/officeDocument/2006/relationships/font" Target="fonts/Poppins-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Anaheim-regular.fntdata"/><Relationship Id="rId32" Type="http://schemas.openxmlformats.org/officeDocument/2006/relationships/font" Target="fonts/PatrickHand-regular.fntdata"/><Relationship Id="rId35" Type="http://schemas.openxmlformats.org/officeDocument/2006/relationships/font" Target="fonts/MontserratSemiBold-regular.fntdata"/><Relationship Id="rId34" Type="http://schemas.openxmlformats.org/officeDocument/2006/relationships/font" Target="fonts/Barrio-regular.fntdata"/><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font" Target="fonts/MontserratSemiBold-italic.fntdata"/><Relationship Id="rId36" Type="http://schemas.openxmlformats.org/officeDocument/2006/relationships/font" Target="fonts/MontserratSemiBold-bold.fntdata"/><Relationship Id="rId39" Type="http://schemas.openxmlformats.org/officeDocument/2006/relationships/font" Target="fonts/Roboto-regular.fntdata"/><Relationship Id="rId38" Type="http://schemas.openxmlformats.org/officeDocument/2006/relationships/font" Target="fonts/MontserratSemiBold-boldItalic.fntdata"/><Relationship Id="rId62" Type="http://schemas.openxmlformats.org/officeDocument/2006/relationships/font" Target="fonts/BarlowMedium-italic.fntdata"/><Relationship Id="rId61" Type="http://schemas.openxmlformats.org/officeDocument/2006/relationships/font" Target="fonts/BarlowMedium-bold.fntdata"/><Relationship Id="rId20" Type="http://schemas.openxmlformats.org/officeDocument/2006/relationships/slide" Target="slides/slide13.xml"/><Relationship Id="rId64" Type="http://schemas.openxmlformats.org/officeDocument/2006/relationships/font" Target="fonts/QuattrocentoSans-regular.fntdata"/><Relationship Id="rId63" Type="http://schemas.openxmlformats.org/officeDocument/2006/relationships/font" Target="fonts/BarlowMedium-boldItalic.fntdata"/><Relationship Id="rId22" Type="http://schemas.openxmlformats.org/officeDocument/2006/relationships/slide" Target="slides/slide15.xml"/><Relationship Id="rId66" Type="http://schemas.openxmlformats.org/officeDocument/2006/relationships/font" Target="fonts/QuattrocentoSans-italic.fntdata"/><Relationship Id="rId21" Type="http://schemas.openxmlformats.org/officeDocument/2006/relationships/slide" Target="slides/slide14.xml"/><Relationship Id="rId65" Type="http://schemas.openxmlformats.org/officeDocument/2006/relationships/font" Target="fonts/QuattrocentoSans-bold.fntdata"/><Relationship Id="rId24" Type="http://schemas.openxmlformats.org/officeDocument/2006/relationships/slide" Target="slides/slide17.xml"/><Relationship Id="rId68" Type="http://schemas.openxmlformats.org/officeDocument/2006/relationships/font" Target="fonts/MontserratExtraBold-bold.fntdata"/><Relationship Id="rId23" Type="http://schemas.openxmlformats.org/officeDocument/2006/relationships/slide" Target="slides/slide16.xml"/><Relationship Id="rId67" Type="http://schemas.openxmlformats.org/officeDocument/2006/relationships/font" Target="fonts/QuattrocentoSans-boldItalic.fntdata"/><Relationship Id="rId60" Type="http://schemas.openxmlformats.org/officeDocument/2006/relationships/font" Target="fonts/BarlowMedium-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MontserratExtraBold-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Montserrat-regular.fntdata"/><Relationship Id="rId50" Type="http://schemas.openxmlformats.org/officeDocument/2006/relationships/font" Target="fonts/Poppins-boldItalic.fntdata"/><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4.xml"/><Relationship Id="rId55" Type="http://schemas.openxmlformats.org/officeDocument/2006/relationships/font" Target="fonts/ArialNarrow-regular.fntdata"/><Relationship Id="rId10" Type="http://schemas.openxmlformats.org/officeDocument/2006/relationships/slide" Target="slides/slide3.xml"/><Relationship Id="rId54" Type="http://schemas.openxmlformats.org/officeDocument/2006/relationships/font" Target="fonts/Montserrat-boldItalic.fntdata"/><Relationship Id="rId13" Type="http://schemas.openxmlformats.org/officeDocument/2006/relationships/slide" Target="slides/slide6.xml"/><Relationship Id="rId57" Type="http://schemas.openxmlformats.org/officeDocument/2006/relationships/font" Target="fonts/ArialNarrow-italic.fntdata"/><Relationship Id="rId12" Type="http://schemas.openxmlformats.org/officeDocument/2006/relationships/slide" Target="slides/slide5.xml"/><Relationship Id="rId56" Type="http://schemas.openxmlformats.org/officeDocument/2006/relationships/font" Target="fonts/ArialNarrow-bold.fntdata"/><Relationship Id="rId15" Type="http://schemas.openxmlformats.org/officeDocument/2006/relationships/slide" Target="slides/slide8.xml"/><Relationship Id="rId59" Type="http://schemas.openxmlformats.org/officeDocument/2006/relationships/font" Target="fonts/BebasNeue-regular.fntdata"/><Relationship Id="rId14" Type="http://schemas.openxmlformats.org/officeDocument/2006/relationships/slide" Target="slides/slide7.xml"/><Relationship Id="rId58" Type="http://schemas.openxmlformats.org/officeDocument/2006/relationships/font" Target="fonts/ArialNarrow-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ginfo.legislature.ca.gov/faces/billTextClient.xhtml?bill_id=202120220SB692#93CHP"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elonging.berkeley.edu/john-powel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88bb347ade_0_1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88bb347ade_0_1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c06fb0d80f_0_1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2c06fb0d80f_0_1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CONSTRAINTS</a:t>
            </a:r>
            <a:endParaRPr/>
          </a:p>
          <a:p>
            <a:pPr indent="-317500" lvl="0" marL="457200" rtl="0" algn="l">
              <a:spcBef>
                <a:spcPts val="0"/>
              </a:spcBef>
              <a:spcAft>
                <a:spcPts val="0"/>
              </a:spcAft>
              <a:buClr>
                <a:srgbClr val="0C2054"/>
              </a:buClr>
              <a:buSzPts val="1400"/>
              <a:buFont typeface="Poppins"/>
              <a:buAutoNum type="arabicPeriod"/>
            </a:pPr>
            <a:r>
              <a:rPr lang="en" sz="1400">
                <a:solidFill>
                  <a:srgbClr val="0C2054"/>
                </a:solidFill>
                <a:latin typeface="Poppins"/>
                <a:ea typeface="Poppins"/>
                <a:cs typeface="Poppins"/>
                <a:sym typeface="Poppins"/>
              </a:rPr>
              <a:t>Overly dependent on assumption of high quality, engaging, differentiated general education</a:t>
            </a:r>
            <a:endParaRPr sz="1400">
              <a:solidFill>
                <a:srgbClr val="0C2054"/>
              </a:solidFill>
              <a:latin typeface="Poppins"/>
              <a:ea typeface="Poppins"/>
              <a:cs typeface="Poppins"/>
              <a:sym typeface="Poppins"/>
            </a:endParaRPr>
          </a:p>
          <a:p>
            <a:pPr indent="0" lvl="0" marL="457200" rtl="0" algn="l">
              <a:spcBef>
                <a:spcPts val="0"/>
              </a:spcBef>
              <a:spcAft>
                <a:spcPts val="0"/>
              </a:spcAft>
              <a:buClr>
                <a:schemeClr val="dk1"/>
              </a:buClr>
              <a:buSzPts val="1100"/>
              <a:buFont typeface="Arial"/>
              <a:buNone/>
            </a:pPr>
            <a:r>
              <a:t/>
            </a:r>
            <a:endParaRPr sz="1400">
              <a:solidFill>
                <a:srgbClr val="0C2054"/>
              </a:solidFill>
              <a:latin typeface="Poppins"/>
              <a:ea typeface="Poppins"/>
              <a:cs typeface="Poppins"/>
              <a:sym typeface="Poppins"/>
            </a:endParaRPr>
          </a:p>
          <a:p>
            <a:pPr indent="-317500" lvl="0" marL="457200" rtl="0" algn="l">
              <a:spcBef>
                <a:spcPts val="0"/>
              </a:spcBef>
              <a:spcAft>
                <a:spcPts val="0"/>
              </a:spcAft>
              <a:buClr>
                <a:srgbClr val="0C2054"/>
              </a:buClr>
              <a:buSzPts val="1400"/>
              <a:buFont typeface="Poppins"/>
              <a:buAutoNum type="arabicPeriod"/>
            </a:pPr>
            <a:r>
              <a:rPr lang="en" sz="1400">
                <a:solidFill>
                  <a:srgbClr val="0C2054"/>
                </a:solidFill>
                <a:latin typeface="Poppins"/>
                <a:ea typeface="Poppins"/>
                <a:cs typeface="Poppins"/>
                <a:sym typeface="Poppins"/>
              </a:rPr>
              <a:t>Room for subjectivity based on educator/administrator/community biases and fear especially with words like “to extent appropriate”</a:t>
            </a:r>
            <a:endParaRPr sz="1400">
              <a:solidFill>
                <a:srgbClr val="0C2054"/>
              </a:solidFill>
              <a:latin typeface="Poppins"/>
              <a:ea typeface="Poppins"/>
              <a:cs typeface="Poppins"/>
              <a:sym typeface="Poppins"/>
            </a:endParaRPr>
          </a:p>
          <a:p>
            <a:pPr indent="0" lvl="0" marL="457200" rtl="0" algn="l">
              <a:spcBef>
                <a:spcPts val="0"/>
              </a:spcBef>
              <a:spcAft>
                <a:spcPts val="0"/>
              </a:spcAft>
              <a:buClr>
                <a:schemeClr val="dk1"/>
              </a:buClr>
              <a:buSzPts val="1100"/>
              <a:buFont typeface="Arial"/>
              <a:buNone/>
            </a:pPr>
            <a:r>
              <a:t/>
            </a:r>
            <a:endParaRPr sz="1400">
              <a:solidFill>
                <a:srgbClr val="0C2054"/>
              </a:solidFill>
              <a:latin typeface="Poppins"/>
              <a:ea typeface="Poppins"/>
              <a:cs typeface="Poppins"/>
              <a:sym typeface="Poppins"/>
            </a:endParaRPr>
          </a:p>
          <a:p>
            <a:pPr indent="-317500" lvl="0" marL="457200" rtl="0" algn="l">
              <a:spcBef>
                <a:spcPts val="0"/>
              </a:spcBef>
              <a:spcAft>
                <a:spcPts val="0"/>
              </a:spcAft>
              <a:buClr>
                <a:srgbClr val="0C2054"/>
              </a:buClr>
              <a:buSzPts val="1400"/>
              <a:buFont typeface="Poppins"/>
              <a:buAutoNum type="arabicPeriod"/>
            </a:pPr>
            <a:r>
              <a:rPr lang="en" sz="1400">
                <a:solidFill>
                  <a:srgbClr val="0C2054"/>
                </a:solidFill>
                <a:latin typeface="Poppins"/>
                <a:ea typeface="Poppins"/>
                <a:cs typeface="Poppins"/>
                <a:sym typeface="Poppins"/>
              </a:rPr>
              <a:t>“Continuum of placements” is prominent and used as a menu to choose further disabling students rather than fixing a disabling environment</a:t>
            </a:r>
            <a:endParaRPr sz="1400">
              <a:solidFill>
                <a:srgbClr val="0C2054"/>
              </a:solidFill>
              <a:latin typeface="Poppins"/>
              <a:ea typeface="Poppins"/>
              <a:cs typeface="Poppins"/>
              <a:sym typeface="Poppins"/>
            </a:endParaRPr>
          </a:p>
          <a:p>
            <a:pPr indent="0" lvl="0" marL="457200" rtl="0" algn="l">
              <a:spcBef>
                <a:spcPts val="0"/>
              </a:spcBef>
              <a:spcAft>
                <a:spcPts val="0"/>
              </a:spcAft>
              <a:buClr>
                <a:schemeClr val="dk1"/>
              </a:buClr>
              <a:buSzPts val="1100"/>
              <a:buFont typeface="Arial"/>
              <a:buNone/>
            </a:pPr>
            <a:r>
              <a:t/>
            </a:r>
            <a:endParaRPr sz="1400">
              <a:solidFill>
                <a:srgbClr val="0C2054"/>
              </a:solidFill>
              <a:latin typeface="Poppins"/>
              <a:ea typeface="Poppins"/>
              <a:cs typeface="Poppins"/>
              <a:sym typeface="Poppins"/>
            </a:endParaRPr>
          </a:p>
          <a:p>
            <a:pPr indent="-317500" lvl="0" marL="457200" rtl="0" algn="l">
              <a:spcBef>
                <a:spcPts val="0"/>
              </a:spcBef>
              <a:spcAft>
                <a:spcPts val="0"/>
              </a:spcAft>
              <a:buClr>
                <a:srgbClr val="0C2054"/>
              </a:buClr>
              <a:buSzPts val="1400"/>
              <a:buFont typeface="Poppins"/>
              <a:buAutoNum type="arabicPeriod"/>
            </a:pPr>
            <a:r>
              <a:rPr lang="en" sz="1400">
                <a:solidFill>
                  <a:srgbClr val="0C2054"/>
                </a:solidFill>
                <a:latin typeface="Poppins"/>
                <a:ea typeface="Poppins"/>
                <a:cs typeface="Poppins"/>
                <a:sym typeface="Poppins"/>
              </a:rPr>
              <a:t>Misunderstandings about “qualifications” or “criteria” for a student to be included in general education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2c084febe60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2c084febe60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88bb347ade_0_1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288bb347ade_0_1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the state has specific monitoring responsibilities under IDEA, it also is responsible for continuous improvement. California’s Special Education Task Force convened in 2015 came to some conclusions and suggested ways the education system could better serve students with disabilities.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2c084febe60_0_1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2c084febe60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0C2054"/>
                </a:solidFill>
                <a:latin typeface="Montserrat"/>
                <a:ea typeface="Montserrat"/>
                <a:cs typeface="Montserrat"/>
                <a:sym typeface="Montserrat"/>
              </a:rPr>
              <a:t>SECTION 1. Section 56049 is added to the Education Code, immediately following Section 56048, to read:</a:t>
            </a:r>
            <a:endParaRPr sz="1200">
              <a:solidFill>
                <a:srgbClr val="0C2054"/>
              </a:solidFill>
              <a:latin typeface="Montserrat"/>
              <a:ea typeface="Montserrat"/>
              <a:cs typeface="Montserrat"/>
              <a:sym typeface="Montserrat"/>
            </a:endParaRPr>
          </a:p>
          <a:p>
            <a:pPr indent="0" lvl="0" marL="0" rtl="0" algn="l">
              <a:spcBef>
                <a:spcPts val="0"/>
              </a:spcBef>
              <a:spcAft>
                <a:spcPts val="0"/>
              </a:spcAft>
              <a:buNone/>
            </a:pPr>
            <a:r>
              <a:rPr lang="en" sz="1200">
                <a:solidFill>
                  <a:srgbClr val="0C2054"/>
                </a:solidFill>
                <a:latin typeface="Montserrat"/>
                <a:ea typeface="Montserrat"/>
                <a:cs typeface="Montserrat"/>
                <a:sym typeface="Montserrat"/>
              </a:rPr>
              <a:t>56049. </a:t>
            </a:r>
            <a:r>
              <a:rPr lang="en" sz="1200" u="sng">
                <a:solidFill>
                  <a:schemeClr val="hlink"/>
                </a:solidFill>
                <a:latin typeface="Montserrat"/>
                <a:ea typeface="Montserrat"/>
                <a:cs typeface="Montserrat"/>
                <a:sym typeface="Montserrat"/>
                <a:hlinkClick r:id="rId2"/>
              </a:rPr>
              <a:t>https://leginfo.legislature.ca.gov/faces/billTextClient.xhtml?bill_id=202120220SB692#93CHP</a:t>
            </a:r>
            <a:endParaRPr sz="1200">
              <a:solidFill>
                <a:srgbClr val="0C2054"/>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rgbClr val="0C2054"/>
              </a:solidFill>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dc0160d09a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2dc0160d09a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dc0160d09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2dc0160d09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c084febe60_0_1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2c084febe60_0_1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SB 692 also called for transparency of data related to LRE to understand how the intersectionality of race/ethnicity and disability could play a role in placement decisions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2db9425d34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2db9425d34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2c075eddaf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2c075eddaf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I’d argue our teacher preparation system is built around these sentiments.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2c084febe60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2c084febe60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88bb347ade_0_2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288bb347ade_0_2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photos represent both the myriad of elevations and positionality that are the patchwork pieces of the quilt that makes up my current thinking. Some of my thinking has evolved as recent as two weeks ago. Today I want to share with you some of my latest ah ha’s and what I see as some our biggest collective opportunities.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2db9425d347_0_1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2db9425d347_0_1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db9425d34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2db9425d34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2c0af0d739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0" name="Google Shape;1250;g2c0af0d739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https://belonging.berkeley.edu/john-powell</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g2db9425d347_0_1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7" name="Google Shape;1257;g2db9425d347_0_1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288bb347ade_0_2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288bb347ade_0_2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db9425d347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db9425d34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2db9425d34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2db9425d34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c075eddafe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2c075eddafe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2c075eddafe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2c075eddafe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c075eddafe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2c075eddafe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2c0af0d739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2c0af0d739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is this a system designed to get people the help they need, or keep out those we don’t believe can prove they are disabled enough?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c06fb0d80f_0_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c06fb0d80f_0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4.jpg"/><Relationship Id="rId4" Type="http://schemas.openxmlformats.org/officeDocument/2006/relationships/image" Target="../media/image11.png"/><Relationship Id="rId5" Type="http://schemas.openxmlformats.org/officeDocument/2006/relationships/hyperlink" Target="http://www.sipinclusion.org/" TargetMode="Externa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6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4.jpg"/><Relationship Id="rId4" Type="http://schemas.openxmlformats.org/officeDocument/2006/relationships/image" Target="../media/image11.png"/><Relationship Id="rId5" Type="http://schemas.openxmlformats.org/officeDocument/2006/relationships/hyperlink" Target="http://www.sipinclusion.org/"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6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8.png"/><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 Id="rId3"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9" name="Shape 9"/>
        <p:cNvGrpSpPr/>
        <p:nvPr/>
      </p:nvGrpSpPr>
      <p:grpSpPr>
        <a:xfrm>
          <a:off x="0" y="0"/>
          <a:ext cx="0" cy="0"/>
          <a:chOff x="0" y="0"/>
          <a:chExt cx="0" cy="0"/>
        </a:xfrm>
      </p:grpSpPr>
      <p:sp>
        <p:nvSpPr>
          <p:cNvPr id="10" name="Google Shape;10;p2"/>
          <p:cNvSpPr/>
          <p:nvPr/>
        </p:nvSpPr>
        <p:spPr>
          <a:xfrm rot="-5400000">
            <a:off x="356940" y="-364566"/>
            <a:ext cx="5153976" cy="586785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22725" y="1853638"/>
            <a:ext cx="4658400" cy="1250100"/>
          </a:xfrm>
          <a:prstGeom prst="rect">
            <a:avLst/>
          </a:prstGeom>
        </p:spPr>
        <p:txBody>
          <a:bodyPr anchorCtr="0" anchor="ctr" bIns="91425" lIns="91425" spcFirstLastPara="1" rIns="91425" wrap="square" tIns="91425">
            <a:noAutofit/>
          </a:bodyPr>
          <a:lstStyle>
            <a:lvl1pPr lvl="0">
              <a:lnSpc>
                <a:spcPct val="90000"/>
              </a:lnSpc>
              <a:spcBef>
                <a:spcPts val="0"/>
              </a:spcBef>
              <a:spcAft>
                <a:spcPts val="0"/>
              </a:spcAft>
              <a:buClr>
                <a:srgbClr val="191919"/>
              </a:buClr>
              <a:buSzPts val="5200"/>
              <a:buNone/>
              <a:defRPr sz="4300">
                <a:solidFill>
                  <a:schemeClr val="lt1"/>
                </a:solidFill>
                <a:latin typeface="Montserrat ExtraBold"/>
                <a:ea typeface="Montserrat ExtraBold"/>
                <a:cs typeface="Montserrat ExtraBold"/>
                <a:sym typeface="Montserrat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835100" y="3735075"/>
            <a:ext cx="2879400" cy="467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3" name="Google Shape;13;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59" name="Shape 59"/>
        <p:cNvGrpSpPr/>
        <p:nvPr/>
      </p:nvGrpSpPr>
      <p:grpSpPr>
        <a:xfrm>
          <a:off x="0" y="0"/>
          <a:ext cx="0" cy="0"/>
          <a:chOff x="0" y="0"/>
          <a:chExt cx="0" cy="0"/>
        </a:xfrm>
      </p:grpSpPr>
      <p:sp>
        <p:nvSpPr>
          <p:cNvPr id="60" name="Google Shape;60;p11"/>
          <p:cNvSpPr/>
          <p:nvPr/>
        </p:nvSpPr>
        <p:spPr>
          <a:xfrm rot="-129427">
            <a:off x="-563426" y="-4868445"/>
            <a:ext cx="10009567" cy="838631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1"/>
          <p:cNvSpPr txBox="1"/>
          <p:nvPr>
            <p:ph hasCustomPrompt="1" type="title"/>
          </p:nvPr>
        </p:nvSpPr>
        <p:spPr>
          <a:xfrm>
            <a:off x="715100" y="535000"/>
            <a:ext cx="6576000" cy="1251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9600"/>
              <a:buNone/>
              <a:defRPr sz="9000">
                <a:solidFill>
                  <a:schemeClr val="lt1"/>
                </a:solidFill>
                <a:latin typeface="Montserrat ExtraBold"/>
                <a:ea typeface="Montserrat ExtraBold"/>
                <a:cs typeface="Montserrat ExtraBold"/>
                <a:sym typeface="Montserrat ExtraBold"/>
              </a:defRPr>
            </a:lvl1pPr>
            <a:lvl2pPr lvl="1" algn="ctr">
              <a:spcBef>
                <a:spcPts val="0"/>
              </a:spcBef>
              <a:spcAft>
                <a:spcPts val="0"/>
              </a:spcAft>
              <a:buClr>
                <a:schemeClr val="lt1"/>
              </a:buClr>
              <a:buSzPts val="9600"/>
              <a:buNone/>
              <a:defRPr sz="9600">
                <a:solidFill>
                  <a:schemeClr val="lt1"/>
                </a:solidFill>
              </a:defRPr>
            </a:lvl2pPr>
            <a:lvl3pPr lvl="2" algn="ctr">
              <a:spcBef>
                <a:spcPts val="0"/>
              </a:spcBef>
              <a:spcAft>
                <a:spcPts val="0"/>
              </a:spcAft>
              <a:buClr>
                <a:schemeClr val="lt1"/>
              </a:buClr>
              <a:buSzPts val="9600"/>
              <a:buNone/>
              <a:defRPr sz="9600">
                <a:solidFill>
                  <a:schemeClr val="lt1"/>
                </a:solidFill>
              </a:defRPr>
            </a:lvl3pPr>
            <a:lvl4pPr lvl="3" algn="ctr">
              <a:spcBef>
                <a:spcPts val="0"/>
              </a:spcBef>
              <a:spcAft>
                <a:spcPts val="0"/>
              </a:spcAft>
              <a:buClr>
                <a:schemeClr val="lt1"/>
              </a:buClr>
              <a:buSzPts val="9600"/>
              <a:buNone/>
              <a:defRPr sz="9600">
                <a:solidFill>
                  <a:schemeClr val="lt1"/>
                </a:solidFill>
              </a:defRPr>
            </a:lvl4pPr>
            <a:lvl5pPr lvl="4" algn="ctr">
              <a:spcBef>
                <a:spcPts val="0"/>
              </a:spcBef>
              <a:spcAft>
                <a:spcPts val="0"/>
              </a:spcAft>
              <a:buClr>
                <a:schemeClr val="lt1"/>
              </a:buClr>
              <a:buSzPts val="9600"/>
              <a:buNone/>
              <a:defRPr sz="9600">
                <a:solidFill>
                  <a:schemeClr val="lt1"/>
                </a:solidFill>
              </a:defRPr>
            </a:lvl5pPr>
            <a:lvl6pPr lvl="5" algn="ctr">
              <a:spcBef>
                <a:spcPts val="0"/>
              </a:spcBef>
              <a:spcAft>
                <a:spcPts val="0"/>
              </a:spcAft>
              <a:buClr>
                <a:schemeClr val="lt1"/>
              </a:buClr>
              <a:buSzPts val="9600"/>
              <a:buNone/>
              <a:defRPr sz="9600">
                <a:solidFill>
                  <a:schemeClr val="lt1"/>
                </a:solidFill>
              </a:defRPr>
            </a:lvl6pPr>
            <a:lvl7pPr lvl="6" algn="ctr">
              <a:spcBef>
                <a:spcPts val="0"/>
              </a:spcBef>
              <a:spcAft>
                <a:spcPts val="0"/>
              </a:spcAft>
              <a:buClr>
                <a:schemeClr val="lt1"/>
              </a:buClr>
              <a:buSzPts val="9600"/>
              <a:buNone/>
              <a:defRPr sz="9600">
                <a:solidFill>
                  <a:schemeClr val="lt1"/>
                </a:solidFill>
              </a:defRPr>
            </a:lvl7pPr>
            <a:lvl8pPr lvl="7" algn="ctr">
              <a:spcBef>
                <a:spcPts val="0"/>
              </a:spcBef>
              <a:spcAft>
                <a:spcPts val="0"/>
              </a:spcAft>
              <a:buClr>
                <a:schemeClr val="lt1"/>
              </a:buClr>
              <a:buSzPts val="9600"/>
              <a:buNone/>
              <a:defRPr sz="9600">
                <a:solidFill>
                  <a:schemeClr val="lt1"/>
                </a:solidFill>
              </a:defRPr>
            </a:lvl8pPr>
            <a:lvl9pPr lvl="8" algn="ctr">
              <a:spcBef>
                <a:spcPts val="0"/>
              </a:spcBef>
              <a:spcAft>
                <a:spcPts val="0"/>
              </a:spcAft>
              <a:buClr>
                <a:schemeClr val="lt1"/>
              </a:buClr>
              <a:buSzPts val="9600"/>
              <a:buNone/>
              <a:defRPr sz="9600">
                <a:solidFill>
                  <a:schemeClr val="lt1"/>
                </a:solidFill>
              </a:defRPr>
            </a:lvl9pPr>
          </a:lstStyle>
          <a:p>
            <a:r>
              <a:t>xx%</a:t>
            </a:r>
          </a:p>
        </p:txBody>
      </p:sp>
      <p:sp>
        <p:nvSpPr>
          <p:cNvPr id="62" name="Google Shape;62;p11"/>
          <p:cNvSpPr txBox="1"/>
          <p:nvPr>
            <p:ph idx="1" type="subTitle"/>
          </p:nvPr>
        </p:nvSpPr>
        <p:spPr>
          <a:xfrm>
            <a:off x="715100" y="1615450"/>
            <a:ext cx="6576000" cy="43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latin typeface="Poppins"/>
                <a:ea typeface="Poppins"/>
                <a:cs typeface="Poppins"/>
                <a:sym typeface="Poppins"/>
              </a:defRPr>
            </a:lvl1pPr>
            <a:lvl2pPr lvl="1" rtl="0" algn="ctr">
              <a:lnSpc>
                <a:spcPct val="100000"/>
              </a:lnSpc>
              <a:spcBef>
                <a:spcPts val="120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63" name="Google Shape;63;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BLANK_1_1_1_1_2_1_1">
    <p:bg>
      <p:bgPr>
        <a:solidFill>
          <a:schemeClr val="dk2"/>
        </a:solidFill>
      </p:bgPr>
    </p:bg>
    <p:spTree>
      <p:nvGrpSpPr>
        <p:cNvPr id="794" name="Shape 794"/>
        <p:cNvGrpSpPr/>
        <p:nvPr/>
      </p:nvGrpSpPr>
      <p:grpSpPr>
        <a:xfrm>
          <a:off x="0" y="0"/>
          <a:ext cx="0" cy="0"/>
          <a:chOff x="0" y="0"/>
          <a:chExt cx="0" cy="0"/>
        </a:xfrm>
      </p:grpSpPr>
      <p:sp>
        <p:nvSpPr>
          <p:cNvPr id="795" name="Google Shape;795;p102"/>
          <p:cNvSpPr/>
          <p:nvPr/>
        </p:nvSpPr>
        <p:spPr>
          <a:xfrm rot="5400071">
            <a:off x="-157036" y="-350253"/>
            <a:ext cx="5197230" cy="6000750"/>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02"/>
          <p:cNvSpPr/>
          <p:nvPr/>
        </p:nvSpPr>
        <p:spPr>
          <a:xfrm rot="-5399929">
            <a:off x="4319714" y="-437227"/>
            <a:ext cx="5197230" cy="6000750"/>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02"/>
          <p:cNvSpPr/>
          <p:nvPr/>
        </p:nvSpPr>
        <p:spPr>
          <a:xfrm rot="-5399929">
            <a:off x="4564180" y="217369"/>
            <a:ext cx="5197230" cy="4686282"/>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02"/>
          <p:cNvSpPr/>
          <p:nvPr/>
        </p:nvSpPr>
        <p:spPr>
          <a:xfrm rot="5400069">
            <a:off x="-257989" y="-370647"/>
            <a:ext cx="5387688" cy="5671782"/>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02"/>
          <p:cNvSpPr txBox="1"/>
          <p:nvPr>
            <p:ph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00" name="Google Shape;800;p10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solidFill>
          <a:schemeClr val="dk2"/>
        </a:solidFill>
      </p:bgPr>
    </p:bg>
    <p:spTree>
      <p:nvGrpSpPr>
        <p:cNvPr id="801" name="Shape 801"/>
        <p:cNvGrpSpPr/>
        <p:nvPr/>
      </p:nvGrpSpPr>
      <p:grpSpPr>
        <a:xfrm>
          <a:off x="0" y="0"/>
          <a:ext cx="0" cy="0"/>
          <a:chOff x="0" y="0"/>
          <a:chExt cx="0" cy="0"/>
        </a:xfrm>
      </p:grpSpPr>
      <p:sp>
        <p:nvSpPr>
          <p:cNvPr id="802" name="Google Shape;802;p103"/>
          <p:cNvSpPr/>
          <p:nvPr/>
        </p:nvSpPr>
        <p:spPr>
          <a:xfrm flipH="1" rot="5399967">
            <a:off x="30283" y="-856842"/>
            <a:ext cx="5694570"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03" name="Google Shape;803;p103"/>
          <p:cNvSpPr/>
          <p:nvPr/>
        </p:nvSpPr>
        <p:spPr>
          <a:xfrm flipH="1" rot="-5400032">
            <a:off x="3601466" y="-867066"/>
            <a:ext cx="5714982"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04" name="Google Shape;804;p103"/>
          <p:cNvSpPr/>
          <p:nvPr/>
        </p:nvSpPr>
        <p:spPr>
          <a:xfrm flipH="1" rot="-5400021">
            <a:off x="1329088" y="-347286"/>
            <a:ext cx="8839206" cy="7171578"/>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05" name="Google Shape;805;p103"/>
          <p:cNvSpPr/>
          <p:nvPr/>
        </p:nvSpPr>
        <p:spPr>
          <a:xfrm flipH="1" rot="5399978">
            <a:off x="-294226" y="-1848107"/>
            <a:ext cx="8324802" cy="706811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06" name="Google Shape;806;p103"/>
          <p:cNvSpPr txBox="1"/>
          <p:nvPr>
            <p:ph type="title"/>
          </p:nvPr>
        </p:nvSpPr>
        <p:spPr>
          <a:xfrm>
            <a:off x="720000" y="16828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7" name="Google Shape;807;p103"/>
          <p:cNvSpPr txBox="1"/>
          <p:nvPr>
            <p:ph idx="1" type="subTitle"/>
          </p:nvPr>
        </p:nvSpPr>
        <p:spPr>
          <a:xfrm>
            <a:off x="720000" y="2269375"/>
            <a:ext cx="2305500" cy="4848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08" name="Google Shape;808;p103"/>
          <p:cNvSpPr txBox="1"/>
          <p:nvPr>
            <p:ph idx="2" type="title"/>
          </p:nvPr>
        </p:nvSpPr>
        <p:spPr>
          <a:xfrm>
            <a:off x="3419269" y="16828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9" name="Google Shape;809;p103"/>
          <p:cNvSpPr txBox="1"/>
          <p:nvPr>
            <p:ph idx="3" type="subTitle"/>
          </p:nvPr>
        </p:nvSpPr>
        <p:spPr>
          <a:xfrm>
            <a:off x="3419269" y="2269375"/>
            <a:ext cx="2305500" cy="4848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0" name="Google Shape;810;p103"/>
          <p:cNvSpPr txBox="1"/>
          <p:nvPr>
            <p:ph idx="4" type="title"/>
          </p:nvPr>
        </p:nvSpPr>
        <p:spPr>
          <a:xfrm>
            <a:off x="720000" y="3116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1" name="Google Shape;811;p103"/>
          <p:cNvSpPr txBox="1"/>
          <p:nvPr>
            <p:ph idx="5" type="subTitle"/>
          </p:nvPr>
        </p:nvSpPr>
        <p:spPr>
          <a:xfrm>
            <a:off x="720000" y="37027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2" name="Google Shape;812;p103"/>
          <p:cNvSpPr txBox="1"/>
          <p:nvPr>
            <p:ph idx="6" type="title"/>
          </p:nvPr>
        </p:nvSpPr>
        <p:spPr>
          <a:xfrm>
            <a:off x="3419269" y="3116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3" name="Google Shape;813;p103"/>
          <p:cNvSpPr txBox="1"/>
          <p:nvPr>
            <p:ph idx="7" type="subTitle"/>
          </p:nvPr>
        </p:nvSpPr>
        <p:spPr>
          <a:xfrm>
            <a:off x="3419269" y="37027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4" name="Google Shape;814;p103"/>
          <p:cNvSpPr txBox="1"/>
          <p:nvPr>
            <p:ph idx="8" type="title"/>
          </p:nvPr>
        </p:nvSpPr>
        <p:spPr>
          <a:xfrm>
            <a:off x="6118545" y="16828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5" name="Google Shape;815;p103"/>
          <p:cNvSpPr txBox="1"/>
          <p:nvPr>
            <p:ph idx="9" type="subTitle"/>
          </p:nvPr>
        </p:nvSpPr>
        <p:spPr>
          <a:xfrm>
            <a:off x="6118545" y="22693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6" name="Google Shape;816;p103"/>
          <p:cNvSpPr txBox="1"/>
          <p:nvPr>
            <p:ph idx="13" type="title"/>
          </p:nvPr>
        </p:nvSpPr>
        <p:spPr>
          <a:xfrm>
            <a:off x="6118545" y="3116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7" name="Google Shape;817;p103"/>
          <p:cNvSpPr txBox="1"/>
          <p:nvPr>
            <p:ph idx="14" type="subTitle"/>
          </p:nvPr>
        </p:nvSpPr>
        <p:spPr>
          <a:xfrm>
            <a:off x="6118545" y="37027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8" name="Google Shape;818;p103"/>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19" name="Google Shape;819;p10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
    <p:bg>
      <p:bgPr>
        <a:solidFill>
          <a:schemeClr val="dk2"/>
        </a:solidFill>
      </p:bgPr>
    </p:bg>
    <p:spTree>
      <p:nvGrpSpPr>
        <p:cNvPr id="820" name="Shape 820"/>
        <p:cNvGrpSpPr/>
        <p:nvPr/>
      </p:nvGrpSpPr>
      <p:grpSpPr>
        <a:xfrm>
          <a:off x="0" y="0"/>
          <a:ext cx="0" cy="0"/>
          <a:chOff x="0" y="0"/>
          <a:chExt cx="0" cy="0"/>
        </a:xfrm>
      </p:grpSpPr>
      <p:sp>
        <p:nvSpPr>
          <p:cNvPr id="821" name="Google Shape;821;p104"/>
          <p:cNvSpPr/>
          <p:nvPr/>
        </p:nvSpPr>
        <p:spPr>
          <a:xfrm flipH="1" rot="-36">
            <a:off x="-218050" y="-2190729"/>
            <a:ext cx="5124438" cy="837275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22" name="Google Shape;822;p104"/>
          <p:cNvSpPr/>
          <p:nvPr/>
        </p:nvSpPr>
        <p:spPr>
          <a:xfrm flipH="1" rot="10799964">
            <a:off x="4506350" y="-1047729"/>
            <a:ext cx="5124438" cy="837275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23" name="Google Shape;823;p104"/>
          <p:cNvSpPr/>
          <p:nvPr/>
        </p:nvSpPr>
        <p:spPr>
          <a:xfrm flipH="1" rot="-36">
            <a:off x="-65660" y="-1267101"/>
            <a:ext cx="5124438" cy="706811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24" name="Google Shape;824;p104"/>
          <p:cNvSpPr/>
          <p:nvPr/>
        </p:nvSpPr>
        <p:spPr>
          <a:xfrm flipH="1" rot="10799964">
            <a:off x="4277740" y="-657501"/>
            <a:ext cx="5124438" cy="706811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25" name="Google Shape;825;p104"/>
          <p:cNvSpPr txBox="1"/>
          <p:nvPr>
            <p:ph idx="1" type="subTitle"/>
          </p:nvPr>
        </p:nvSpPr>
        <p:spPr>
          <a:xfrm>
            <a:off x="760625" y="3499875"/>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26" name="Google Shape;826;p104"/>
          <p:cNvSpPr txBox="1"/>
          <p:nvPr>
            <p:ph idx="2" type="subTitle"/>
          </p:nvPr>
        </p:nvSpPr>
        <p:spPr>
          <a:xfrm>
            <a:off x="3413513" y="3499875"/>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27" name="Google Shape;827;p104"/>
          <p:cNvSpPr txBox="1"/>
          <p:nvPr>
            <p:ph idx="3" type="subTitle"/>
          </p:nvPr>
        </p:nvSpPr>
        <p:spPr>
          <a:xfrm>
            <a:off x="6029988" y="3499875"/>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28" name="Google Shape;828;p104"/>
          <p:cNvSpPr txBox="1"/>
          <p:nvPr>
            <p:ph hasCustomPrompt="1" type="title"/>
          </p:nvPr>
        </p:nvSpPr>
        <p:spPr>
          <a:xfrm>
            <a:off x="760475" y="1551725"/>
            <a:ext cx="23841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29" name="Google Shape;829;p104"/>
          <p:cNvSpPr txBox="1"/>
          <p:nvPr>
            <p:ph hasCustomPrompt="1" idx="4" type="title"/>
          </p:nvPr>
        </p:nvSpPr>
        <p:spPr>
          <a:xfrm>
            <a:off x="3413375" y="1551725"/>
            <a:ext cx="23841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30" name="Google Shape;830;p104"/>
          <p:cNvSpPr txBox="1"/>
          <p:nvPr>
            <p:ph hasCustomPrompt="1" idx="5" type="title"/>
          </p:nvPr>
        </p:nvSpPr>
        <p:spPr>
          <a:xfrm>
            <a:off x="6029850" y="1551725"/>
            <a:ext cx="23841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31" name="Google Shape;831;p104"/>
          <p:cNvSpPr txBox="1"/>
          <p:nvPr>
            <p:ph idx="6" type="title"/>
          </p:nvPr>
        </p:nvSpPr>
        <p:spPr>
          <a:xfrm>
            <a:off x="728375" y="530525"/>
            <a:ext cx="7687200" cy="463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3600"/>
              <a:buFont typeface="Montserrat ExtraBold"/>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32" name="Google Shape;832;p10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1_4">
    <p:bg>
      <p:bgPr>
        <a:solidFill>
          <a:schemeClr val="dk2"/>
        </a:solidFill>
      </p:bgPr>
    </p:bg>
    <p:spTree>
      <p:nvGrpSpPr>
        <p:cNvPr id="833" name="Shape 833"/>
        <p:cNvGrpSpPr/>
        <p:nvPr/>
      </p:nvGrpSpPr>
      <p:grpSpPr>
        <a:xfrm>
          <a:off x="0" y="0"/>
          <a:ext cx="0" cy="0"/>
          <a:chOff x="0" y="0"/>
          <a:chExt cx="0" cy="0"/>
        </a:xfrm>
      </p:grpSpPr>
      <p:sp>
        <p:nvSpPr>
          <p:cNvPr id="834" name="Google Shape;834;p105"/>
          <p:cNvSpPr/>
          <p:nvPr/>
        </p:nvSpPr>
        <p:spPr>
          <a:xfrm flipH="1" rot="5399967">
            <a:off x="30283" y="-856842"/>
            <a:ext cx="5694570"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35" name="Google Shape;835;p105"/>
          <p:cNvSpPr/>
          <p:nvPr/>
        </p:nvSpPr>
        <p:spPr>
          <a:xfrm flipH="1" rot="-5400032">
            <a:off x="3601466" y="-867066"/>
            <a:ext cx="5714982"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36" name="Google Shape;836;p105"/>
          <p:cNvSpPr/>
          <p:nvPr/>
        </p:nvSpPr>
        <p:spPr>
          <a:xfrm flipH="1" rot="-5400021">
            <a:off x="1329088" y="-347286"/>
            <a:ext cx="8839206" cy="7171578"/>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37" name="Google Shape;837;p105"/>
          <p:cNvSpPr/>
          <p:nvPr/>
        </p:nvSpPr>
        <p:spPr>
          <a:xfrm flipH="1" rot="5399978">
            <a:off x="-294226" y="-1848107"/>
            <a:ext cx="8324802" cy="706811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38" name="Google Shape;838;p105"/>
          <p:cNvSpPr txBox="1"/>
          <p:nvPr>
            <p:ph idx="1" type="subTitle"/>
          </p:nvPr>
        </p:nvSpPr>
        <p:spPr>
          <a:xfrm>
            <a:off x="1610028" y="3358930"/>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39" name="Google Shape;839;p105"/>
          <p:cNvSpPr txBox="1"/>
          <p:nvPr>
            <p:ph idx="2" type="subTitle"/>
          </p:nvPr>
        </p:nvSpPr>
        <p:spPr>
          <a:xfrm>
            <a:off x="5149872" y="3358930"/>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840" name="Google Shape;840;p105"/>
          <p:cNvSpPr txBox="1"/>
          <p:nvPr>
            <p:ph hasCustomPrompt="1" type="title"/>
          </p:nvPr>
        </p:nvSpPr>
        <p:spPr>
          <a:xfrm>
            <a:off x="2150628" y="1955636"/>
            <a:ext cx="13029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27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41" name="Google Shape;841;p105"/>
          <p:cNvSpPr txBox="1"/>
          <p:nvPr>
            <p:ph hasCustomPrompt="1" idx="3" type="title"/>
          </p:nvPr>
        </p:nvSpPr>
        <p:spPr>
          <a:xfrm>
            <a:off x="5692722" y="1955636"/>
            <a:ext cx="12984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27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42" name="Google Shape;842;p105"/>
          <p:cNvSpPr txBox="1"/>
          <p:nvPr>
            <p:ph idx="4" type="title"/>
          </p:nvPr>
        </p:nvSpPr>
        <p:spPr>
          <a:xfrm>
            <a:off x="728375" y="530525"/>
            <a:ext cx="7687200" cy="463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3600"/>
              <a:buFont typeface="Montserrat ExtraBold"/>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43" name="Google Shape;843;p105"/>
          <p:cNvSpPr txBox="1"/>
          <p:nvPr>
            <p:ph idx="5" type="subTitle"/>
          </p:nvPr>
        </p:nvSpPr>
        <p:spPr>
          <a:xfrm>
            <a:off x="1610028" y="2859897"/>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b="1" sz="2700"/>
            </a:lvl1pPr>
            <a:lvl2pPr lvl="1" rtl="0">
              <a:spcBef>
                <a:spcPts val="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
        <p:nvSpPr>
          <p:cNvPr id="844" name="Google Shape;844;p105"/>
          <p:cNvSpPr txBox="1"/>
          <p:nvPr>
            <p:ph idx="6" type="subTitle"/>
          </p:nvPr>
        </p:nvSpPr>
        <p:spPr>
          <a:xfrm>
            <a:off x="5149872" y="2859897"/>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b="1" sz="2700"/>
            </a:lvl1pPr>
            <a:lvl2pPr lvl="1" rtl="0">
              <a:spcBef>
                <a:spcPts val="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
        <p:nvSpPr>
          <p:cNvPr id="845" name="Google Shape;845;p10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2">
    <p:bg>
      <p:bgPr>
        <a:solidFill>
          <a:schemeClr val="lt1"/>
        </a:solidFill>
      </p:bgPr>
    </p:bg>
    <p:spTree>
      <p:nvGrpSpPr>
        <p:cNvPr id="846" name="Shape 846"/>
        <p:cNvGrpSpPr/>
        <p:nvPr/>
      </p:nvGrpSpPr>
      <p:grpSpPr>
        <a:xfrm>
          <a:off x="0" y="0"/>
          <a:ext cx="0" cy="0"/>
          <a:chOff x="0" y="0"/>
          <a:chExt cx="0" cy="0"/>
        </a:xfrm>
      </p:grpSpPr>
      <p:sp>
        <p:nvSpPr>
          <p:cNvPr id="847" name="Google Shape;847;p106"/>
          <p:cNvSpPr/>
          <p:nvPr/>
        </p:nvSpPr>
        <p:spPr>
          <a:xfrm rot="9136852">
            <a:off x="1710037" y="1050495"/>
            <a:ext cx="9823463" cy="795420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06"/>
          <p:cNvSpPr txBox="1"/>
          <p:nvPr>
            <p:ph type="title"/>
          </p:nvPr>
        </p:nvSpPr>
        <p:spPr>
          <a:xfrm flipH="1">
            <a:off x="4203150" y="2487163"/>
            <a:ext cx="4207500" cy="10476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49" name="Google Shape;849;p106"/>
          <p:cNvSpPr txBox="1"/>
          <p:nvPr>
            <p:ph hasCustomPrompt="1" idx="2" type="title"/>
          </p:nvPr>
        </p:nvSpPr>
        <p:spPr>
          <a:xfrm flipH="1">
            <a:off x="7043250" y="1388138"/>
            <a:ext cx="1367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6000"/>
              <a:buNone/>
              <a:defRPr sz="6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50" name="Google Shape;850;p106"/>
          <p:cNvSpPr txBox="1"/>
          <p:nvPr>
            <p:ph idx="1" type="subTitle"/>
          </p:nvPr>
        </p:nvSpPr>
        <p:spPr>
          <a:xfrm flipH="1">
            <a:off x="3704850" y="3400763"/>
            <a:ext cx="4705800" cy="416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51" name="Google Shape;851;p10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_1">
    <p:bg>
      <p:bgPr>
        <a:solidFill>
          <a:schemeClr val="lt1"/>
        </a:solidFill>
      </p:bgPr>
    </p:bg>
    <p:spTree>
      <p:nvGrpSpPr>
        <p:cNvPr id="852" name="Shape 852"/>
        <p:cNvGrpSpPr/>
        <p:nvPr/>
      </p:nvGrpSpPr>
      <p:grpSpPr>
        <a:xfrm>
          <a:off x="0" y="0"/>
          <a:ext cx="0" cy="0"/>
          <a:chOff x="0" y="0"/>
          <a:chExt cx="0" cy="0"/>
        </a:xfrm>
      </p:grpSpPr>
      <p:sp>
        <p:nvSpPr>
          <p:cNvPr id="853" name="Google Shape;853;p107"/>
          <p:cNvSpPr/>
          <p:nvPr/>
        </p:nvSpPr>
        <p:spPr>
          <a:xfrm rot="10279750">
            <a:off x="2519167" y="3162263"/>
            <a:ext cx="7507675" cy="742407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54" name="Google Shape;854;p107"/>
          <p:cNvSpPr/>
          <p:nvPr/>
        </p:nvSpPr>
        <p:spPr>
          <a:xfrm flipH="1" rot="-1140831">
            <a:off x="-1557482" y="-4164280"/>
            <a:ext cx="10945135" cy="909377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55" name="Google Shape;855;p107"/>
          <p:cNvSpPr txBox="1"/>
          <p:nvPr>
            <p:ph type="title"/>
          </p:nvPr>
        </p:nvSpPr>
        <p:spPr>
          <a:xfrm flipH="1">
            <a:off x="2002500" y="1877563"/>
            <a:ext cx="5139000" cy="72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56" name="Google Shape;856;p107"/>
          <p:cNvSpPr txBox="1"/>
          <p:nvPr>
            <p:ph hasCustomPrompt="1" idx="2" type="title"/>
          </p:nvPr>
        </p:nvSpPr>
        <p:spPr>
          <a:xfrm flipH="1">
            <a:off x="3848854" y="626138"/>
            <a:ext cx="14463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6000"/>
              <a:buNone/>
              <a:defRPr sz="6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57" name="Google Shape;857;p107"/>
          <p:cNvSpPr txBox="1"/>
          <p:nvPr>
            <p:ph idx="1" type="subTitle"/>
          </p:nvPr>
        </p:nvSpPr>
        <p:spPr>
          <a:xfrm flipH="1">
            <a:off x="2002350" y="2638763"/>
            <a:ext cx="5139000" cy="4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58" name="Google Shape;858;p10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_3">
    <p:bg>
      <p:bgPr>
        <a:solidFill>
          <a:schemeClr val="accent3"/>
        </a:solidFill>
      </p:bgPr>
    </p:bg>
    <p:spTree>
      <p:nvGrpSpPr>
        <p:cNvPr id="859" name="Shape 859"/>
        <p:cNvGrpSpPr/>
        <p:nvPr/>
      </p:nvGrpSpPr>
      <p:grpSpPr>
        <a:xfrm>
          <a:off x="0" y="0"/>
          <a:ext cx="0" cy="0"/>
          <a:chOff x="0" y="0"/>
          <a:chExt cx="0" cy="0"/>
        </a:xfrm>
      </p:grpSpPr>
      <p:sp>
        <p:nvSpPr>
          <p:cNvPr id="860" name="Google Shape;860;p108"/>
          <p:cNvSpPr/>
          <p:nvPr/>
        </p:nvSpPr>
        <p:spPr>
          <a:xfrm flipH="1" rot="2699923">
            <a:off x="-798094" y="872280"/>
            <a:ext cx="5136977" cy="403388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61" name="Google Shape;861;p108"/>
          <p:cNvSpPr/>
          <p:nvPr/>
        </p:nvSpPr>
        <p:spPr>
          <a:xfrm flipH="1" rot="-9154638">
            <a:off x="4119374" y="-730832"/>
            <a:ext cx="5136988" cy="5079749"/>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62" name="Google Shape;862;p108"/>
          <p:cNvSpPr/>
          <p:nvPr/>
        </p:nvSpPr>
        <p:spPr>
          <a:xfrm rot="-7121299">
            <a:off x="2460957" y="-339764"/>
            <a:ext cx="7043532" cy="7068136"/>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63" name="Google Shape;863;p108"/>
          <p:cNvSpPr/>
          <p:nvPr/>
        </p:nvSpPr>
        <p:spPr>
          <a:xfrm rot="4406594">
            <a:off x="183526" y="-1446441"/>
            <a:ext cx="6720692" cy="6705672"/>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64" name="Google Shape;864;p108"/>
          <p:cNvSpPr txBox="1"/>
          <p:nvPr>
            <p:ph hasCustomPrompt="1" type="title"/>
          </p:nvPr>
        </p:nvSpPr>
        <p:spPr>
          <a:xfrm>
            <a:off x="1284000" y="540000"/>
            <a:ext cx="65760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865" name="Google Shape;865;p108"/>
          <p:cNvSpPr txBox="1"/>
          <p:nvPr>
            <p:ph idx="1" type="subTitle"/>
          </p:nvPr>
        </p:nvSpPr>
        <p:spPr>
          <a:xfrm>
            <a:off x="1284000" y="1246025"/>
            <a:ext cx="65760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66" name="Google Shape;866;p108"/>
          <p:cNvSpPr txBox="1"/>
          <p:nvPr>
            <p:ph hasCustomPrompt="1" idx="2" type="title"/>
          </p:nvPr>
        </p:nvSpPr>
        <p:spPr>
          <a:xfrm>
            <a:off x="1284000" y="1996138"/>
            <a:ext cx="65760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867" name="Google Shape;867;p108"/>
          <p:cNvSpPr txBox="1"/>
          <p:nvPr>
            <p:ph idx="3" type="subTitle"/>
          </p:nvPr>
        </p:nvSpPr>
        <p:spPr>
          <a:xfrm>
            <a:off x="1284000" y="2702163"/>
            <a:ext cx="65760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68" name="Google Shape;868;p108"/>
          <p:cNvSpPr txBox="1"/>
          <p:nvPr>
            <p:ph hasCustomPrompt="1" idx="4" type="title"/>
          </p:nvPr>
        </p:nvSpPr>
        <p:spPr>
          <a:xfrm>
            <a:off x="1284000" y="3452288"/>
            <a:ext cx="65760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869" name="Google Shape;869;p108"/>
          <p:cNvSpPr txBox="1"/>
          <p:nvPr>
            <p:ph idx="5" type="subTitle"/>
          </p:nvPr>
        </p:nvSpPr>
        <p:spPr>
          <a:xfrm>
            <a:off x="1284000" y="4158313"/>
            <a:ext cx="65760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70" name="Google Shape;870;p10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BLANK_1_1_1_1_1_1_3_1">
    <p:bg>
      <p:bgPr>
        <a:solidFill>
          <a:schemeClr val="dk2"/>
        </a:solidFill>
      </p:bgPr>
    </p:bg>
    <p:spTree>
      <p:nvGrpSpPr>
        <p:cNvPr id="871" name="Shape 871"/>
        <p:cNvGrpSpPr/>
        <p:nvPr/>
      </p:nvGrpSpPr>
      <p:grpSpPr>
        <a:xfrm>
          <a:off x="0" y="0"/>
          <a:ext cx="0" cy="0"/>
          <a:chOff x="0" y="0"/>
          <a:chExt cx="0" cy="0"/>
        </a:xfrm>
      </p:grpSpPr>
      <p:sp>
        <p:nvSpPr>
          <p:cNvPr id="872" name="Google Shape;872;p109"/>
          <p:cNvSpPr/>
          <p:nvPr/>
        </p:nvSpPr>
        <p:spPr>
          <a:xfrm flipH="1" rot="-5400036">
            <a:off x="4762490" y="876312"/>
            <a:ext cx="5143500" cy="3390876"/>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09"/>
          <p:cNvSpPr/>
          <p:nvPr/>
        </p:nvSpPr>
        <p:spPr>
          <a:xfrm flipH="1" rot="-5400036">
            <a:off x="4131387" y="440613"/>
            <a:ext cx="5143500" cy="426227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09"/>
          <p:cNvSpPr/>
          <p:nvPr/>
        </p:nvSpPr>
        <p:spPr>
          <a:xfrm rot="5400036">
            <a:off x="-723912" y="876312"/>
            <a:ext cx="5143500" cy="3390876"/>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09"/>
          <p:cNvSpPr/>
          <p:nvPr/>
        </p:nvSpPr>
        <p:spPr>
          <a:xfrm rot="5400036">
            <a:off x="-92809" y="440613"/>
            <a:ext cx="5143500" cy="426227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09"/>
          <p:cNvSpPr txBox="1"/>
          <p:nvPr>
            <p:ph hasCustomPrompt="1" type="title"/>
          </p:nvPr>
        </p:nvSpPr>
        <p:spPr>
          <a:xfrm>
            <a:off x="1541202" y="949328"/>
            <a:ext cx="60615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877" name="Google Shape;877;p109"/>
          <p:cNvSpPr txBox="1"/>
          <p:nvPr>
            <p:ph idx="1" type="subTitle"/>
          </p:nvPr>
        </p:nvSpPr>
        <p:spPr>
          <a:xfrm>
            <a:off x="2459700" y="1731559"/>
            <a:ext cx="4224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78" name="Google Shape;878;p109"/>
          <p:cNvSpPr txBox="1"/>
          <p:nvPr>
            <p:ph hasCustomPrompt="1" idx="2" type="title"/>
          </p:nvPr>
        </p:nvSpPr>
        <p:spPr>
          <a:xfrm>
            <a:off x="1539050" y="2966749"/>
            <a:ext cx="60660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879" name="Google Shape;879;p109"/>
          <p:cNvSpPr txBox="1"/>
          <p:nvPr>
            <p:ph idx="3" type="subTitle"/>
          </p:nvPr>
        </p:nvSpPr>
        <p:spPr>
          <a:xfrm>
            <a:off x="2458200" y="3748972"/>
            <a:ext cx="4227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80" name="Google Shape;880;p10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solidFill>
          <a:schemeClr val="lt1"/>
        </a:solidFill>
      </p:bgPr>
    </p:bg>
    <p:spTree>
      <p:nvGrpSpPr>
        <p:cNvPr id="881" name="Shape 881"/>
        <p:cNvGrpSpPr/>
        <p:nvPr/>
      </p:nvGrpSpPr>
      <p:grpSpPr>
        <a:xfrm>
          <a:off x="0" y="0"/>
          <a:ext cx="0" cy="0"/>
          <a:chOff x="0" y="0"/>
          <a:chExt cx="0" cy="0"/>
        </a:xfrm>
      </p:grpSpPr>
      <p:sp>
        <p:nvSpPr>
          <p:cNvPr id="882" name="Google Shape;882;p110"/>
          <p:cNvSpPr/>
          <p:nvPr/>
        </p:nvSpPr>
        <p:spPr>
          <a:xfrm rot="-5096909">
            <a:off x="-3030721" y="-954161"/>
            <a:ext cx="9823495" cy="7954192"/>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10"/>
          <p:cNvSpPr txBox="1"/>
          <p:nvPr>
            <p:ph type="ctrTitle"/>
          </p:nvPr>
        </p:nvSpPr>
        <p:spPr>
          <a:xfrm>
            <a:off x="748675" y="669825"/>
            <a:ext cx="4284000" cy="9978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6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84" name="Google Shape;884;p110"/>
          <p:cNvSpPr txBox="1"/>
          <p:nvPr>
            <p:ph idx="1" type="subTitle"/>
          </p:nvPr>
        </p:nvSpPr>
        <p:spPr>
          <a:xfrm>
            <a:off x="748675" y="1704550"/>
            <a:ext cx="4293900" cy="182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85" name="Google Shape;885;p110"/>
          <p:cNvSpPr txBox="1"/>
          <p:nvPr/>
        </p:nvSpPr>
        <p:spPr>
          <a:xfrm>
            <a:off x="748675" y="4131300"/>
            <a:ext cx="4008300" cy="45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0"/>
              </a:spcAft>
              <a:buNone/>
            </a:pPr>
            <a:r>
              <a:rPr lang="en" sz="1100">
                <a:solidFill>
                  <a:schemeClr val="lt1"/>
                </a:solidFill>
                <a:latin typeface="Poppins"/>
                <a:ea typeface="Poppins"/>
                <a:cs typeface="Poppins"/>
                <a:sym typeface="Poppins"/>
              </a:rPr>
              <a:t>CREDITS: This presentation template was created by </a:t>
            </a:r>
            <a:r>
              <a:rPr lang="en" sz="1100">
                <a:solidFill>
                  <a:schemeClr val="lt1"/>
                </a:solidFill>
                <a:uFill>
                  <a:noFill/>
                </a:uFill>
                <a:latin typeface="Poppins"/>
                <a:ea typeface="Poppins"/>
                <a:cs typeface="Poppins"/>
                <a:sym typeface="Poppins"/>
                <a:hlinkClick r:id="rId2">
                  <a:extLst>
                    <a:ext uri="{A12FA001-AC4F-418D-AE19-62706E023703}">
                      <ahyp:hlinkClr val="tx"/>
                    </a:ext>
                  </a:extLst>
                </a:hlinkClick>
              </a:rPr>
              <a:t>Slidesgo</a:t>
            </a:r>
            <a:r>
              <a:rPr lang="en" sz="1100">
                <a:solidFill>
                  <a:schemeClr val="lt1"/>
                </a:solidFill>
                <a:latin typeface="Poppins"/>
                <a:ea typeface="Poppins"/>
                <a:cs typeface="Poppins"/>
                <a:sym typeface="Poppins"/>
              </a:rPr>
              <a:t>, including icons by </a:t>
            </a:r>
            <a:r>
              <a:rPr lang="en" sz="1100">
                <a:solidFill>
                  <a:schemeClr val="lt1"/>
                </a:solidFill>
                <a:uFill>
                  <a:noFill/>
                </a:uFill>
                <a:latin typeface="Poppins"/>
                <a:ea typeface="Poppins"/>
                <a:cs typeface="Poppins"/>
                <a:sym typeface="Poppins"/>
                <a:hlinkClick r:id="rId3">
                  <a:extLst>
                    <a:ext uri="{A12FA001-AC4F-418D-AE19-62706E023703}">
                      <ahyp:hlinkClr val="tx"/>
                    </a:ext>
                  </a:extLst>
                </a:hlinkClick>
              </a:rPr>
              <a:t>Flaticon</a:t>
            </a:r>
            <a:r>
              <a:rPr lang="en" sz="1100">
                <a:solidFill>
                  <a:schemeClr val="lt1"/>
                </a:solidFill>
                <a:latin typeface="Poppins"/>
                <a:ea typeface="Poppins"/>
                <a:cs typeface="Poppins"/>
                <a:sym typeface="Poppins"/>
              </a:rPr>
              <a:t>, infographics &amp; images by </a:t>
            </a:r>
            <a:r>
              <a:rPr lang="en" sz="1100">
                <a:solidFill>
                  <a:schemeClr val="lt1"/>
                </a:solidFill>
                <a:uFill>
                  <a:noFill/>
                </a:uFill>
                <a:latin typeface="Poppins"/>
                <a:ea typeface="Poppins"/>
                <a:cs typeface="Poppins"/>
                <a:sym typeface="Poppins"/>
                <a:hlinkClick r:id="rId4">
                  <a:extLst>
                    <a:ext uri="{A12FA001-AC4F-418D-AE19-62706E023703}">
                      <ahyp:hlinkClr val="tx"/>
                    </a:ext>
                  </a:extLst>
                </a:hlinkClick>
              </a:rPr>
              <a:t>Freepik</a:t>
            </a:r>
            <a:r>
              <a:rPr lang="en" sz="1000">
                <a:solidFill>
                  <a:schemeClr val="lt1"/>
                </a:solidFill>
                <a:latin typeface="Anaheim"/>
                <a:ea typeface="Anaheim"/>
                <a:cs typeface="Anaheim"/>
                <a:sym typeface="Anaheim"/>
              </a:rPr>
              <a:t>,</a:t>
            </a:r>
            <a:r>
              <a:rPr lang="en" sz="1000">
                <a:solidFill>
                  <a:srgbClr val="434343"/>
                </a:solidFill>
                <a:latin typeface="Anaheim"/>
                <a:ea typeface="Anaheim"/>
                <a:cs typeface="Anaheim"/>
                <a:sym typeface="Anaheim"/>
              </a:rPr>
              <a:t> </a:t>
            </a:r>
            <a:r>
              <a:rPr lang="en" sz="1100">
                <a:solidFill>
                  <a:schemeClr val="lt1"/>
                </a:solidFill>
                <a:latin typeface="Poppins"/>
                <a:ea typeface="Poppins"/>
                <a:cs typeface="Poppins"/>
                <a:sym typeface="Poppins"/>
              </a:rPr>
              <a:t>and illustrations by </a:t>
            </a:r>
            <a:r>
              <a:rPr lang="en" sz="1100">
                <a:solidFill>
                  <a:schemeClr val="lt1"/>
                </a:solidFill>
                <a:uFill>
                  <a:noFill/>
                </a:uFill>
                <a:latin typeface="Poppins"/>
                <a:ea typeface="Poppins"/>
                <a:cs typeface="Poppins"/>
                <a:sym typeface="Poppins"/>
                <a:hlinkClick r:id="rId5">
                  <a:extLst>
                    <a:ext uri="{A12FA001-AC4F-418D-AE19-62706E023703}">
                      <ahyp:hlinkClr val="tx"/>
                    </a:ext>
                  </a:extLst>
                </a:hlinkClick>
              </a:rPr>
              <a:t>Storyset</a:t>
            </a:r>
            <a:endParaRPr sz="1100">
              <a:solidFill>
                <a:schemeClr val="lt1"/>
              </a:solidFill>
              <a:latin typeface="Poppins"/>
              <a:ea typeface="Poppins"/>
              <a:cs typeface="Poppins"/>
              <a:sym typeface="Poppins"/>
            </a:endParaRPr>
          </a:p>
        </p:txBody>
      </p:sp>
      <p:sp>
        <p:nvSpPr>
          <p:cNvPr id="886" name="Google Shape;886;p1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
    <p:bg>
      <p:bgPr>
        <a:solidFill>
          <a:schemeClr val="accent3"/>
        </a:solidFill>
      </p:bgPr>
    </p:bg>
    <p:spTree>
      <p:nvGrpSpPr>
        <p:cNvPr id="887" name="Shape 887"/>
        <p:cNvGrpSpPr/>
        <p:nvPr/>
      </p:nvGrpSpPr>
      <p:grpSpPr>
        <a:xfrm>
          <a:off x="0" y="0"/>
          <a:ext cx="0" cy="0"/>
          <a:chOff x="0" y="0"/>
          <a:chExt cx="0" cy="0"/>
        </a:xfrm>
      </p:grpSpPr>
      <p:sp>
        <p:nvSpPr>
          <p:cNvPr id="888" name="Google Shape;888;p111"/>
          <p:cNvSpPr/>
          <p:nvPr/>
        </p:nvSpPr>
        <p:spPr>
          <a:xfrm flipH="1" rot="5400000">
            <a:off x="751888" y="-1428763"/>
            <a:ext cx="6573420" cy="746760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11"/>
          <p:cNvSpPr/>
          <p:nvPr/>
        </p:nvSpPr>
        <p:spPr>
          <a:xfrm flipH="1" rot="5400000">
            <a:off x="1947638" y="-2138020"/>
            <a:ext cx="6573420" cy="903852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_1">
    <p:bg>
      <p:bgPr>
        <a:solidFill>
          <a:schemeClr val="dk2"/>
        </a:solidFill>
      </p:bgPr>
    </p:bg>
    <p:spTree>
      <p:nvGrpSpPr>
        <p:cNvPr id="891" name="Shape 891"/>
        <p:cNvGrpSpPr/>
        <p:nvPr/>
      </p:nvGrpSpPr>
      <p:grpSpPr>
        <a:xfrm>
          <a:off x="0" y="0"/>
          <a:ext cx="0" cy="0"/>
          <a:chOff x="0" y="0"/>
          <a:chExt cx="0" cy="0"/>
        </a:xfrm>
      </p:grpSpPr>
      <p:sp>
        <p:nvSpPr>
          <p:cNvPr id="892" name="Google Shape;892;p112"/>
          <p:cNvSpPr/>
          <p:nvPr/>
        </p:nvSpPr>
        <p:spPr>
          <a:xfrm flipH="1" rot="9054688">
            <a:off x="-787722" y="-114650"/>
            <a:ext cx="11007140" cy="6335133"/>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12"/>
          <p:cNvSpPr/>
          <p:nvPr/>
        </p:nvSpPr>
        <p:spPr>
          <a:xfrm flipH="1" rot="9054688">
            <a:off x="-338445" y="149913"/>
            <a:ext cx="11007140" cy="824864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895" name="Shape 895"/>
        <p:cNvGrpSpPr/>
        <p:nvPr/>
      </p:nvGrpSpPr>
      <p:grpSpPr>
        <a:xfrm>
          <a:off x="0" y="0"/>
          <a:ext cx="0" cy="0"/>
          <a:chOff x="0" y="0"/>
          <a:chExt cx="0" cy="0"/>
        </a:xfrm>
      </p:grpSpPr>
      <p:pic>
        <p:nvPicPr>
          <p:cNvPr id="896" name="Google Shape;896;p113"/>
          <p:cNvPicPr preferRelativeResize="0"/>
          <p:nvPr/>
        </p:nvPicPr>
        <p:blipFill rotWithShape="1">
          <a:blip r:embed="rId2">
            <a:alphaModFix/>
          </a:blip>
          <a:srcRect b="0" l="0" r="0" t="0"/>
          <a:stretch/>
        </p:blipFill>
        <p:spPr>
          <a:xfrm>
            <a:off x="334566" y="1514475"/>
            <a:ext cx="1315640" cy="1193006"/>
          </a:xfrm>
          <a:prstGeom prst="rect">
            <a:avLst/>
          </a:prstGeom>
          <a:noFill/>
          <a:ln>
            <a:noFill/>
          </a:ln>
        </p:spPr>
      </p:pic>
      <p:pic>
        <p:nvPicPr>
          <p:cNvPr id="897" name="Google Shape;897;p113"/>
          <p:cNvPicPr preferRelativeResize="0"/>
          <p:nvPr/>
        </p:nvPicPr>
        <p:blipFill rotWithShape="1">
          <a:blip r:embed="rId3">
            <a:alphaModFix/>
          </a:blip>
          <a:srcRect b="0" l="0" r="0" t="0"/>
          <a:stretch/>
        </p:blipFill>
        <p:spPr>
          <a:xfrm>
            <a:off x="333375" y="4479131"/>
            <a:ext cx="8467726" cy="114300"/>
          </a:xfrm>
          <a:prstGeom prst="rect">
            <a:avLst/>
          </a:prstGeom>
          <a:noFill/>
          <a:ln>
            <a:noFill/>
          </a:ln>
        </p:spPr>
      </p:pic>
      <p:sp>
        <p:nvSpPr>
          <p:cNvPr id="898" name="Google Shape;898;p113"/>
          <p:cNvSpPr txBox="1"/>
          <p:nvPr>
            <p:ph type="ctrTitle"/>
          </p:nvPr>
        </p:nvSpPr>
        <p:spPr>
          <a:xfrm>
            <a:off x="1957021" y="329977"/>
            <a:ext cx="6858000" cy="673200"/>
          </a:xfrm>
          <a:prstGeom prst="rect">
            <a:avLst/>
          </a:prstGeom>
          <a:solidFill>
            <a:schemeClr val="accent1"/>
          </a:solidFill>
          <a:ln>
            <a:noFill/>
          </a:ln>
        </p:spPr>
        <p:txBody>
          <a:bodyPr anchorCtr="0" anchor="t" bIns="34275" lIns="68575" spcFirstLastPara="1" rIns="68575" wrap="square" tIns="34275">
            <a:normAutofit/>
          </a:bodyPr>
          <a:lstStyle>
            <a:lvl1pPr lvl="0" rtl="0" algn="ctr">
              <a:lnSpc>
                <a:spcPct val="90000"/>
              </a:lnSpc>
              <a:spcBef>
                <a:spcPts val="0"/>
              </a:spcBef>
              <a:spcAft>
                <a:spcPts val="0"/>
              </a:spcAft>
              <a:buSzPts val="1100"/>
              <a:buNone/>
              <a:defRPr sz="3300">
                <a:solidFill>
                  <a:schemeClr val="lt1"/>
                </a:solidFil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899" name="Google Shape;899;p113"/>
          <p:cNvSpPr txBox="1"/>
          <p:nvPr>
            <p:ph idx="1" type="subTitle"/>
          </p:nvPr>
        </p:nvSpPr>
        <p:spPr>
          <a:xfrm>
            <a:off x="1957021" y="1053554"/>
            <a:ext cx="6858000" cy="389700"/>
          </a:xfrm>
          <a:prstGeom prst="rect">
            <a:avLst/>
          </a:prstGeom>
          <a:solidFill>
            <a:srgbClr val="BFBFBF"/>
          </a:solid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2000"/>
              <a:buNone/>
              <a:defRPr b="1" sz="2000">
                <a:solidFill>
                  <a:schemeClr val="dk1"/>
                </a:solidFill>
              </a:defRPr>
            </a:lvl1pPr>
            <a:lvl2pPr lvl="1" rtl="0" algn="ctr">
              <a:lnSpc>
                <a:spcPct val="90000"/>
              </a:lnSpc>
              <a:spcBef>
                <a:spcPts val="400"/>
              </a:spcBef>
              <a:spcAft>
                <a:spcPts val="0"/>
              </a:spcAft>
              <a:buClr>
                <a:srgbClr val="595959"/>
              </a:buClr>
              <a:buSzPts val="1500"/>
              <a:buNone/>
              <a:defRPr sz="1500"/>
            </a:lvl2pPr>
            <a:lvl3pPr lvl="2" rtl="0" algn="ctr">
              <a:lnSpc>
                <a:spcPct val="90000"/>
              </a:lnSpc>
              <a:spcBef>
                <a:spcPts val="400"/>
              </a:spcBef>
              <a:spcAft>
                <a:spcPts val="0"/>
              </a:spcAft>
              <a:buClr>
                <a:srgbClr val="595959"/>
              </a:buClr>
              <a:buSzPts val="1400"/>
              <a:buNone/>
              <a:defRPr sz="1400"/>
            </a:lvl3pPr>
            <a:lvl4pPr lvl="3" rtl="0" algn="ctr">
              <a:lnSpc>
                <a:spcPct val="90000"/>
              </a:lnSpc>
              <a:spcBef>
                <a:spcPts val="400"/>
              </a:spcBef>
              <a:spcAft>
                <a:spcPts val="0"/>
              </a:spcAft>
              <a:buClr>
                <a:srgbClr val="595959"/>
              </a:buClr>
              <a:buSzPts val="1200"/>
              <a:buNone/>
              <a:defRPr sz="1200"/>
            </a:lvl4pPr>
            <a:lvl5pPr lvl="4" rtl="0" algn="ctr">
              <a:lnSpc>
                <a:spcPct val="90000"/>
              </a:lnSpc>
              <a:spcBef>
                <a:spcPts val="400"/>
              </a:spcBef>
              <a:spcAft>
                <a:spcPts val="0"/>
              </a:spcAft>
              <a:buClr>
                <a:srgbClr val="595959"/>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900" name="Google Shape;900;p113"/>
          <p:cNvSpPr/>
          <p:nvPr>
            <p:ph idx="2" type="pic"/>
          </p:nvPr>
        </p:nvSpPr>
        <p:spPr>
          <a:xfrm>
            <a:off x="1956573" y="1483692"/>
            <a:ext cx="6880800" cy="2843400"/>
          </a:xfrm>
          <a:prstGeom prst="rect">
            <a:avLst/>
          </a:prstGeom>
          <a:noFill/>
          <a:ln>
            <a:noFill/>
          </a:ln>
        </p:spPr>
      </p:sp>
      <p:sp>
        <p:nvSpPr>
          <p:cNvPr id="901" name="Google Shape;901;p113"/>
          <p:cNvSpPr txBox="1"/>
          <p:nvPr>
            <p:ph idx="10" type="dt"/>
          </p:nvPr>
        </p:nvSpPr>
        <p:spPr>
          <a:xfrm>
            <a:off x="358379" y="4767263"/>
            <a:ext cx="695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902" name="Google Shape;902;p113"/>
          <p:cNvSpPr txBox="1"/>
          <p:nvPr>
            <p:ph idx="11" type="ftr"/>
          </p:nvPr>
        </p:nvSpPr>
        <p:spPr>
          <a:xfrm>
            <a:off x="1156097" y="4767263"/>
            <a:ext cx="68487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903" name="Google Shape;903;p113"/>
          <p:cNvSpPr txBox="1"/>
          <p:nvPr>
            <p:ph idx="12" type="sldNum"/>
          </p:nvPr>
        </p:nvSpPr>
        <p:spPr>
          <a:xfrm>
            <a:off x="8105775" y="4767263"/>
            <a:ext cx="8502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04" name="Shape 904"/>
        <p:cNvGrpSpPr/>
        <p:nvPr/>
      </p:nvGrpSpPr>
      <p:grpSpPr>
        <a:xfrm>
          <a:off x="0" y="0"/>
          <a:ext cx="0" cy="0"/>
          <a:chOff x="0" y="0"/>
          <a:chExt cx="0" cy="0"/>
        </a:xfrm>
      </p:grpSpPr>
      <p:sp>
        <p:nvSpPr>
          <p:cNvPr id="905" name="Google Shape;905;p114"/>
          <p:cNvSpPr/>
          <p:nvPr/>
        </p:nvSpPr>
        <p:spPr>
          <a:xfrm>
            <a:off x="1514475" y="142875"/>
            <a:ext cx="338100" cy="389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06" name="Google Shape;906;p114"/>
          <p:cNvPicPr preferRelativeResize="0"/>
          <p:nvPr/>
        </p:nvPicPr>
        <p:blipFill rotWithShape="1">
          <a:blip r:embed="rId2">
            <a:alphaModFix/>
          </a:blip>
          <a:srcRect b="0" l="0" r="0" t="0"/>
          <a:stretch/>
        </p:blipFill>
        <p:spPr>
          <a:xfrm>
            <a:off x="1514475" y="273844"/>
            <a:ext cx="7286625" cy="102394"/>
          </a:xfrm>
          <a:prstGeom prst="rect">
            <a:avLst/>
          </a:prstGeom>
          <a:noFill/>
          <a:ln>
            <a:noFill/>
          </a:ln>
        </p:spPr>
      </p:pic>
      <p:sp>
        <p:nvSpPr>
          <p:cNvPr id="907" name="Google Shape;907;p114"/>
          <p:cNvSpPr txBox="1"/>
          <p:nvPr>
            <p:ph type="ctrTitle"/>
          </p:nvPr>
        </p:nvSpPr>
        <p:spPr>
          <a:xfrm>
            <a:off x="358253" y="732764"/>
            <a:ext cx="8362500" cy="7242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0"/>
              </a:spcBef>
              <a:spcAft>
                <a:spcPts val="0"/>
              </a:spcAft>
              <a:buSzPts val="1100"/>
              <a:buNone/>
              <a:defRPr sz="3400"/>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908" name="Google Shape;908;p114"/>
          <p:cNvSpPr/>
          <p:nvPr>
            <p:ph idx="2" type="pic"/>
          </p:nvPr>
        </p:nvSpPr>
        <p:spPr>
          <a:xfrm>
            <a:off x="358253" y="1502021"/>
            <a:ext cx="8363100" cy="3009900"/>
          </a:xfrm>
          <a:prstGeom prst="rect">
            <a:avLst/>
          </a:prstGeom>
          <a:noFill/>
          <a:ln>
            <a:noFill/>
          </a:ln>
        </p:spPr>
      </p:sp>
      <p:sp>
        <p:nvSpPr>
          <p:cNvPr id="909" name="Google Shape;909;p114"/>
          <p:cNvSpPr txBox="1"/>
          <p:nvPr>
            <p:ph idx="10" type="dt"/>
          </p:nvPr>
        </p:nvSpPr>
        <p:spPr>
          <a:xfrm>
            <a:off x="358379" y="4767263"/>
            <a:ext cx="695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910" name="Google Shape;910;p114"/>
          <p:cNvSpPr txBox="1"/>
          <p:nvPr>
            <p:ph idx="11" type="ftr"/>
          </p:nvPr>
        </p:nvSpPr>
        <p:spPr>
          <a:xfrm>
            <a:off x="1156097" y="4767263"/>
            <a:ext cx="68487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911" name="Google Shape;911;p114"/>
          <p:cNvSpPr txBox="1"/>
          <p:nvPr>
            <p:ph idx="12" type="sldNum"/>
          </p:nvPr>
        </p:nvSpPr>
        <p:spPr>
          <a:xfrm>
            <a:off x="8105775" y="4767263"/>
            <a:ext cx="8502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12" name="Shape 912"/>
        <p:cNvGrpSpPr/>
        <p:nvPr/>
      </p:nvGrpSpPr>
      <p:grpSpPr>
        <a:xfrm>
          <a:off x="0" y="0"/>
          <a:ext cx="0" cy="0"/>
          <a:chOff x="0" y="0"/>
          <a:chExt cx="0" cy="0"/>
        </a:xfrm>
      </p:grpSpPr>
      <p:sp>
        <p:nvSpPr>
          <p:cNvPr id="913" name="Google Shape;913;p115"/>
          <p:cNvSpPr txBox="1"/>
          <p:nvPr>
            <p:ph type="title"/>
          </p:nvPr>
        </p:nvSpPr>
        <p:spPr>
          <a:xfrm>
            <a:off x="1902320" y="159944"/>
            <a:ext cx="7030200" cy="3648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SzPts val="1100"/>
              <a:buNone/>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914" name="Google Shape;914;p115"/>
          <p:cNvSpPr txBox="1"/>
          <p:nvPr>
            <p:ph idx="1" type="body"/>
          </p:nvPr>
        </p:nvSpPr>
        <p:spPr>
          <a:xfrm>
            <a:off x="628650" y="696037"/>
            <a:ext cx="3886200" cy="3936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595959"/>
              </a:buClr>
              <a:buSzPts val="1400"/>
              <a:buChar char="•"/>
              <a:defRPr/>
            </a:lvl1pPr>
            <a:lvl2pPr indent="-317500" lvl="1" marL="914400" rtl="0" algn="l">
              <a:lnSpc>
                <a:spcPct val="90000"/>
              </a:lnSpc>
              <a:spcBef>
                <a:spcPts val="400"/>
              </a:spcBef>
              <a:spcAft>
                <a:spcPts val="0"/>
              </a:spcAft>
              <a:buClr>
                <a:srgbClr val="595959"/>
              </a:buClr>
              <a:buSzPts val="1400"/>
              <a:buChar char="•"/>
              <a:defRPr/>
            </a:lvl2pPr>
            <a:lvl3pPr indent="-317500" lvl="2" marL="1371600" rtl="0" algn="l">
              <a:lnSpc>
                <a:spcPct val="90000"/>
              </a:lnSpc>
              <a:spcBef>
                <a:spcPts val="400"/>
              </a:spcBef>
              <a:spcAft>
                <a:spcPts val="0"/>
              </a:spcAft>
              <a:buClr>
                <a:srgbClr val="595959"/>
              </a:buClr>
              <a:buSzPts val="1400"/>
              <a:buChar char="•"/>
              <a:defRPr/>
            </a:lvl3pPr>
            <a:lvl4pPr indent="-317500" lvl="3" marL="1828800" rtl="0" algn="l">
              <a:lnSpc>
                <a:spcPct val="90000"/>
              </a:lnSpc>
              <a:spcBef>
                <a:spcPts val="400"/>
              </a:spcBef>
              <a:spcAft>
                <a:spcPts val="0"/>
              </a:spcAft>
              <a:buClr>
                <a:srgbClr val="595959"/>
              </a:buClr>
              <a:buSzPts val="1400"/>
              <a:buChar char="•"/>
              <a:defRPr/>
            </a:lvl4pPr>
            <a:lvl5pPr indent="-317500" lvl="4" marL="2286000" rtl="0" algn="l">
              <a:lnSpc>
                <a:spcPct val="90000"/>
              </a:lnSpc>
              <a:spcBef>
                <a:spcPts val="400"/>
              </a:spcBef>
              <a:spcAft>
                <a:spcPts val="0"/>
              </a:spcAft>
              <a:buClr>
                <a:srgbClr val="595959"/>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5" name="Google Shape;915;p115"/>
          <p:cNvSpPr txBox="1"/>
          <p:nvPr>
            <p:ph idx="2" type="body"/>
          </p:nvPr>
        </p:nvSpPr>
        <p:spPr>
          <a:xfrm>
            <a:off x="4629150" y="696037"/>
            <a:ext cx="3886200" cy="3936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595959"/>
              </a:buClr>
              <a:buSzPts val="1400"/>
              <a:buChar char="•"/>
              <a:defRPr/>
            </a:lvl1pPr>
            <a:lvl2pPr indent="-317500" lvl="1" marL="914400" rtl="0" algn="l">
              <a:lnSpc>
                <a:spcPct val="90000"/>
              </a:lnSpc>
              <a:spcBef>
                <a:spcPts val="400"/>
              </a:spcBef>
              <a:spcAft>
                <a:spcPts val="0"/>
              </a:spcAft>
              <a:buClr>
                <a:srgbClr val="595959"/>
              </a:buClr>
              <a:buSzPts val="1400"/>
              <a:buChar char="•"/>
              <a:defRPr/>
            </a:lvl2pPr>
            <a:lvl3pPr indent="-317500" lvl="2" marL="1371600" rtl="0" algn="l">
              <a:lnSpc>
                <a:spcPct val="90000"/>
              </a:lnSpc>
              <a:spcBef>
                <a:spcPts val="400"/>
              </a:spcBef>
              <a:spcAft>
                <a:spcPts val="0"/>
              </a:spcAft>
              <a:buClr>
                <a:srgbClr val="595959"/>
              </a:buClr>
              <a:buSzPts val="1400"/>
              <a:buChar char="•"/>
              <a:defRPr/>
            </a:lvl3pPr>
            <a:lvl4pPr indent="-317500" lvl="3" marL="1828800" rtl="0" algn="l">
              <a:lnSpc>
                <a:spcPct val="90000"/>
              </a:lnSpc>
              <a:spcBef>
                <a:spcPts val="400"/>
              </a:spcBef>
              <a:spcAft>
                <a:spcPts val="0"/>
              </a:spcAft>
              <a:buClr>
                <a:srgbClr val="595959"/>
              </a:buClr>
              <a:buSzPts val="1400"/>
              <a:buChar char="•"/>
              <a:defRPr/>
            </a:lvl4pPr>
            <a:lvl5pPr indent="-317500" lvl="4" marL="2286000" rtl="0" algn="l">
              <a:lnSpc>
                <a:spcPct val="90000"/>
              </a:lnSpc>
              <a:spcBef>
                <a:spcPts val="400"/>
              </a:spcBef>
              <a:spcAft>
                <a:spcPts val="0"/>
              </a:spcAft>
              <a:buClr>
                <a:srgbClr val="595959"/>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6" name="Google Shape;916;p115"/>
          <p:cNvSpPr txBox="1"/>
          <p:nvPr>
            <p:ph idx="10" type="dt"/>
          </p:nvPr>
        </p:nvSpPr>
        <p:spPr>
          <a:xfrm>
            <a:off x="358379" y="4767263"/>
            <a:ext cx="695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917" name="Google Shape;917;p115"/>
          <p:cNvSpPr txBox="1"/>
          <p:nvPr>
            <p:ph idx="11" type="ftr"/>
          </p:nvPr>
        </p:nvSpPr>
        <p:spPr>
          <a:xfrm>
            <a:off x="1156097" y="4767263"/>
            <a:ext cx="68487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918" name="Google Shape;918;p115"/>
          <p:cNvSpPr txBox="1"/>
          <p:nvPr>
            <p:ph idx="12" type="sldNum"/>
          </p:nvPr>
        </p:nvSpPr>
        <p:spPr>
          <a:xfrm>
            <a:off x="8105775" y="4767263"/>
            <a:ext cx="8502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19" name="Shape 919"/>
        <p:cNvGrpSpPr/>
        <p:nvPr/>
      </p:nvGrpSpPr>
      <p:grpSpPr>
        <a:xfrm>
          <a:off x="0" y="0"/>
          <a:ext cx="0" cy="0"/>
          <a:chOff x="0" y="0"/>
          <a:chExt cx="0" cy="0"/>
        </a:xfrm>
      </p:grpSpPr>
      <p:sp>
        <p:nvSpPr>
          <p:cNvPr id="920" name="Google Shape;920;p116"/>
          <p:cNvSpPr txBox="1"/>
          <p:nvPr>
            <p:ph type="title"/>
          </p:nvPr>
        </p:nvSpPr>
        <p:spPr>
          <a:xfrm>
            <a:off x="1791268" y="150551"/>
            <a:ext cx="6985500" cy="432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1100"/>
              <a:buNone/>
              <a:defRPr sz="2400"/>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921" name="Google Shape;921;p116"/>
          <p:cNvSpPr txBox="1"/>
          <p:nvPr>
            <p:ph idx="10" type="dt"/>
          </p:nvPr>
        </p:nvSpPr>
        <p:spPr>
          <a:xfrm>
            <a:off x="358379" y="4767263"/>
            <a:ext cx="695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922" name="Google Shape;922;p116"/>
          <p:cNvSpPr txBox="1"/>
          <p:nvPr>
            <p:ph idx="11" type="ftr"/>
          </p:nvPr>
        </p:nvSpPr>
        <p:spPr>
          <a:xfrm>
            <a:off x="1156097" y="4767263"/>
            <a:ext cx="68487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923" name="Google Shape;923;p116"/>
          <p:cNvSpPr txBox="1"/>
          <p:nvPr>
            <p:ph idx="12" type="sldNum"/>
          </p:nvPr>
        </p:nvSpPr>
        <p:spPr>
          <a:xfrm>
            <a:off x="8105775" y="4767263"/>
            <a:ext cx="8502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Vision &amp; Presenter(s)">
  <p:cSld name="Mission/Vision &amp; Presenter(s)">
    <p:spTree>
      <p:nvGrpSpPr>
        <p:cNvPr id="924" name="Shape 924"/>
        <p:cNvGrpSpPr/>
        <p:nvPr/>
      </p:nvGrpSpPr>
      <p:grpSpPr>
        <a:xfrm>
          <a:off x="0" y="0"/>
          <a:ext cx="0" cy="0"/>
          <a:chOff x="0" y="0"/>
          <a:chExt cx="0" cy="0"/>
        </a:xfrm>
      </p:grpSpPr>
      <p:sp>
        <p:nvSpPr>
          <p:cNvPr id="925" name="Google Shape;925;p117"/>
          <p:cNvSpPr txBox="1"/>
          <p:nvPr/>
        </p:nvSpPr>
        <p:spPr>
          <a:xfrm>
            <a:off x="605791" y="273843"/>
            <a:ext cx="7846800" cy="6924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B6093"/>
              </a:buClr>
              <a:buSzPts val="2700"/>
              <a:buFont typeface="Open Sans"/>
              <a:buNone/>
            </a:pPr>
            <a:r>
              <a:rPr lang="en" sz="2700">
                <a:solidFill>
                  <a:srgbClr val="0B6093"/>
                </a:solidFill>
                <a:latin typeface="Open Sans"/>
                <a:ea typeface="Open Sans"/>
                <a:cs typeface="Open Sans"/>
                <a:sym typeface="Open Sans"/>
              </a:rPr>
              <a:t>Our Mission &amp; Vision</a:t>
            </a:r>
            <a:endParaRPr sz="1100"/>
          </a:p>
        </p:txBody>
      </p:sp>
      <p:sp>
        <p:nvSpPr>
          <p:cNvPr id="926" name="Google Shape;926;p1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27" name="Google Shape;927;p1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28" name="Google Shape;928;p1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29" name="Google Shape;929;p117"/>
          <p:cNvSpPr/>
          <p:nvPr/>
        </p:nvSpPr>
        <p:spPr>
          <a:xfrm flipH="1" rot="10800000">
            <a:off x="9035684" y="-6515"/>
            <a:ext cx="194400" cy="5199000"/>
          </a:xfrm>
          <a:prstGeom prst="trapezoid">
            <a:avLst>
              <a:gd fmla="val 25000" name="adj"/>
            </a:avLst>
          </a:prstGeom>
          <a:solidFill>
            <a:srgbClr val="0B609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0" name="Google Shape;930;p117"/>
          <p:cNvSpPr/>
          <p:nvPr/>
        </p:nvSpPr>
        <p:spPr>
          <a:xfrm flipH="1" rot="10800000">
            <a:off x="-97155" y="-6514"/>
            <a:ext cx="194400" cy="5199000"/>
          </a:xfrm>
          <a:prstGeom prst="trapezoid">
            <a:avLst>
              <a:gd fmla="val 25000" name="adj"/>
            </a:avLst>
          </a:prstGeom>
          <a:solidFill>
            <a:srgbClr val="0B609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1" name="Google Shape;931;p117"/>
          <p:cNvSpPr txBox="1"/>
          <p:nvPr/>
        </p:nvSpPr>
        <p:spPr>
          <a:xfrm>
            <a:off x="2841238" y="4947292"/>
            <a:ext cx="3461400" cy="192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en" sz="800">
                <a:solidFill>
                  <a:srgbClr val="7F7F7F"/>
                </a:solidFill>
                <a:latin typeface="Calibri"/>
                <a:ea typeface="Calibri"/>
                <a:cs typeface="Calibri"/>
                <a:sym typeface="Calibri"/>
              </a:rPr>
              <a:t>Funded by the California Department of Education, Special Education Division </a:t>
            </a:r>
            <a:endParaRPr sz="1100"/>
          </a:p>
        </p:txBody>
      </p:sp>
      <p:pic>
        <p:nvPicPr>
          <p:cNvPr descr="Important CDE Updates - AfterSchool Network" id="932" name="Google Shape;932;p117"/>
          <p:cNvPicPr preferRelativeResize="0"/>
          <p:nvPr/>
        </p:nvPicPr>
        <p:blipFill rotWithShape="1">
          <a:blip r:embed="rId2">
            <a:alphaModFix/>
          </a:blip>
          <a:srcRect b="0" l="0" r="0" t="0"/>
          <a:stretch/>
        </p:blipFill>
        <p:spPr>
          <a:xfrm>
            <a:off x="6927707" y="736178"/>
            <a:ext cx="952108" cy="958096"/>
          </a:xfrm>
          <a:prstGeom prst="rect">
            <a:avLst/>
          </a:prstGeom>
          <a:noFill/>
          <a:ln>
            <a:noFill/>
          </a:ln>
        </p:spPr>
      </p:pic>
      <p:sp>
        <p:nvSpPr>
          <p:cNvPr id="933" name="Google Shape;933;p117"/>
          <p:cNvSpPr txBox="1"/>
          <p:nvPr/>
        </p:nvSpPr>
        <p:spPr>
          <a:xfrm>
            <a:off x="594625" y="856750"/>
            <a:ext cx="5520300" cy="2100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dk1"/>
                </a:solidFill>
                <a:latin typeface="Open Sans"/>
                <a:ea typeface="Open Sans"/>
                <a:cs typeface="Open Sans"/>
                <a:sym typeface="Open Sans"/>
              </a:rPr>
              <a:t>Our aim is to provide unparalleled statewide technical assistance to educational communities in their pursuit of inclusive and equitable systems.  Together we seek to empower each student to be purposeful and motivated, resourceful and knowledgeable, and strategic and goal directed within an environment of belonging, community and connection.</a:t>
            </a:r>
            <a:endParaRPr sz="12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marR="0" rtl="0" algn="l">
              <a:spcBef>
                <a:spcPts val="0"/>
              </a:spcBef>
              <a:spcAft>
                <a:spcPts val="0"/>
              </a:spcAft>
              <a:buNone/>
            </a:pPr>
            <a:r>
              <a:rPr lang="en" sz="1200">
                <a:solidFill>
                  <a:schemeClr val="dk1"/>
                </a:solidFill>
                <a:latin typeface="Open Sans"/>
                <a:ea typeface="Open Sans"/>
                <a:cs typeface="Open Sans"/>
                <a:sym typeface="Open Sans"/>
              </a:rPr>
              <a:t>Our vision is for every student to be educated in an environment that is intentionally designed, equitable and inclusive. </a:t>
            </a:r>
            <a:endParaRPr sz="12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marR="0" rtl="0" algn="l">
              <a:spcBef>
                <a:spcPts val="0"/>
              </a:spcBef>
              <a:spcAft>
                <a:spcPts val="0"/>
              </a:spcAft>
              <a:buNone/>
            </a:pPr>
            <a:r>
              <a:rPr lang="en" sz="1200">
                <a:solidFill>
                  <a:schemeClr val="dk1"/>
                </a:solidFill>
                <a:latin typeface="Open Sans"/>
                <a:ea typeface="Open Sans"/>
                <a:cs typeface="Open Sans"/>
                <a:sym typeface="Open Sans"/>
              </a:rPr>
              <a:t>Innovate. Include. Impact.</a:t>
            </a:r>
            <a:endParaRPr b="0" i="0" sz="1200">
              <a:solidFill>
                <a:schemeClr val="dk1"/>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934" name="Google Shape;934;p117"/>
          <p:cNvGrpSpPr/>
          <p:nvPr/>
        </p:nvGrpSpPr>
        <p:grpSpPr>
          <a:xfrm>
            <a:off x="6355037" y="1858399"/>
            <a:ext cx="2097451" cy="750788"/>
            <a:chOff x="8036053" y="2044883"/>
            <a:chExt cx="2796602" cy="1001051"/>
          </a:xfrm>
        </p:grpSpPr>
        <p:pic>
          <p:nvPicPr>
            <p:cNvPr descr="Logo&#10;&#10;Description automatically generated with low confidence" id="935" name="Google Shape;935;p117"/>
            <p:cNvPicPr preferRelativeResize="0"/>
            <p:nvPr/>
          </p:nvPicPr>
          <p:blipFill rotWithShape="1">
            <a:blip r:embed="rId3">
              <a:alphaModFix/>
            </a:blip>
            <a:srcRect b="0" l="0" r="0" t="0"/>
            <a:stretch/>
          </p:blipFill>
          <p:spPr>
            <a:xfrm>
              <a:off x="8977329" y="2044883"/>
              <a:ext cx="1855326" cy="1001050"/>
            </a:xfrm>
            <a:prstGeom prst="rect">
              <a:avLst/>
            </a:prstGeom>
            <a:noFill/>
            <a:ln>
              <a:noFill/>
            </a:ln>
          </p:spPr>
        </p:pic>
        <p:pic>
          <p:nvPicPr>
            <p:cNvPr descr="Riverside County Office of Education | Institute for Childhood" id="936" name="Google Shape;936;p117"/>
            <p:cNvPicPr preferRelativeResize="0"/>
            <p:nvPr/>
          </p:nvPicPr>
          <p:blipFill rotWithShape="1">
            <a:blip r:embed="rId4">
              <a:alphaModFix/>
            </a:blip>
            <a:srcRect b="16971" l="0" r="0" t="0"/>
            <a:stretch/>
          </p:blipFill>
          <p:spPr>
            <a:xfrm>
              <a:off x="8036053" y="2044883"/>
              <a:ext cx="861858" cy="1001051"/>
            </a:xfrm>
            <a:prstGeom prst="rect">
              <a:avLst/>
            </a:prstGeom>
            <a:noFill/>
            <a:ln>
              <a:noFill/>
            </a:ln>
          </p:spPr>
        </p:pic>
      </p:grpSp>
      <p:sp>
        <p:nvSpPr>
          <p:cNvPr id="937" name="Google Shape;937;p117"/>
          <p:cNvSpPr txBox="1"/>
          <p:nvPr/>
        </p:nvSpPr>
        <p:spPr>
          <a:xfrm>
            <a:off x="0" y="4937754"/>
            <a:ext cx="1926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u="sng">
                <a:solidFill>
                  <a:schemeClr val="hlink"/>
                </a:solidFill>
                <a:latin typeface="Calibri"/>
                <a:ea typeface="Calibri"/>
                <a:cs typeface="Calibri"/>
                <a:sym typeface="Calibri"/>
                <a:hlinkClick r:id="rId5"/>
              </a:rPr>
              <a:t>www.sipinclusion.org</a:t>
            </a:r>
            <a:r>
              <a:rPr lang="en" sz="900">
                <a:solidFill>
                  <a:srgbClr val="0B6093"/>
                </a:solidFill>
                <a:latin typeface="Calibri"/>
                <a:ea typeface="Calibri"/>
                <a:cs typeface="Calibri"/>
                <a:sym typeface="Calibri"/>
              </a:rPr>
              <a:t> | </a:t>
            </a:r>
            <a:r>
              <a:rPr lang="en" sz="900">
                <a:solidFill>
                  <a:schemeClr val="dk1"/>
                </a:solidFill>
                <a:latin typeface="Calibri"/>
                <a:ea typeface="Calibri"/>
                <a:cs typeface="Calibri"/>
                <a:sym typeface="Calibri"/>
              </a:rPr>
              <a:t>@sipinclusion</a:t>
            </a:r>
            <a:endParaRPr sz="110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Shaded)">
  <p:cSld name="Title &amp; Content (Shaded)">
    <p:spTree>
      <p:nvGrpSpPr>
        <p:cNvPr id="938" name="Shape 938"/>
        <p:cNvGrpSpPr/>
        <p:nvPr/>
      </p:nvGrpSpPr>
      <p:grpSpPr>
        <a:xfrm>
          <a:off x="0" y="0"/>
          <a:ext cx="0" cy="0"/>
          <a:chOff x="0" y="0"/>
          <a:chExt cx="0" cy="0"/>
        </a:xfrm>
      </p:grpSpPr>
      <p:pic>
        <p:nvPicPr>
          <p:cNvPr id="939" name="Google Shape;939;p118"/>
          <p:cNvPicPr preferRelativeResize="0"/>
          <p:nvPr/>
        </p:nvPicPr>
        <p:blipFill rotWithShape="1">
          <a:blip r:embed="rId2">
            <a:alphaModFix/>
          </a:blip>
          <a:srcRect b="0" l="0" r="0" t="0"/>
          <a:stretch/>
        </p:blipFill>
        <p:spPr>
          <a:xfrm>
            <a:off x="0" y="-1"/>
            <a:ext cx="1537335" cy="2545424"/>
          </a:xfrm>
          <a:prstGeom prst="rect">
            <a:avLst/>
          </a:prstGeom>
          <a:noFill/>
          <a:ln>
            <a:noFill/>
          </a:ln>
        </p:spPr>
      </p:pic>
      <p:sp>
        <p:nvSpPr>
          <p:cNvPr id="940" name="Google Shape;940;p118"/>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41" name="Google Shape;941;p118"/>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42" name="Google Shape;942;p118"/>
          <p:cNvSpPr/>
          <p:nvPr/>
        </p:nvSpPr>
        <p:spPr>
          <a:xfrm flipH="1" rot="10800000">
            <a:off x="-1" y="-76"/>
            <a:ext cx="1537200" cy="2545500"/>
          </a:xfrm>
          <a:prstGeom prst="rtTriangle">
            <a:avLst/>
          </a:prstGeom>
          <a:gradFill>
            <a:gsLst>
              <a:gs pos="0">
                <a:srgbClr val="0B6093"/>
              </a:gs>
              <a:gs pos="72600">
                <a:srgbClr val="82B6BE"/>
              </a:gs>
              <a:gs pos="100000">
                <a:srgbClr val="2A9792"/>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943" name="Google Shape;943;p118"/>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44" name="Google Shape;944;p118"/>
          <p:cNvSpPr txBox="1"/>
          <p:nvPr>
            <p:ph type="title"/>
          </p:nvPr>
        </p:nvSpPr>
        <p:spPr>
          <a:xfrm>
            <a:off x="1557516" y="7163"/>
            <a:ext cx="70599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45" name="Google Shape;945;p118"/>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grpSp>
        <p:nvGrpSpPr>
          <p:cNvPr id="946" name="Google Shape;946;p118"/>
          <p:cNvGrpSpPr/>
          <p:nvPr/>
        </p:nvGrpSpPr>
        <p:grpSpPr>
          <a:xfrm>
            <a:off x="60300" y="-41575"/>
            <a:ext cx="1091638" cy="1091649"/>
            <a:chOff x="-12" y="-41575"/>
            <a:chExt cx="1091638" cy="1091649"/>
          </a:xfrm>
        </p:grpSpPr>
        <p:pic>
          <p:nvPicPr>
            <p:cNvPr id="947" name="Google Shape;947;p118"/>
            <p:cNvPicPr preferRelativeResize="0"/>
            <p:nvPr/>
          </p:nvPicPr>
          <p:blipFill>
            <a:blip r:embed="rId3">
              <a:alphaModFix/>
            </a:blip>
            <a:stretch>
              <a:fillRect/>
            </a:stretch>
          </p:blipFill>
          <p:spPr>
            <a:xfrm>
              <a:off x="-12" y="-41575"/>
              <a:ext cx="1091626" cy="1091626"/>
            </a:xfrm>
            <a:prstGeom prst="rect">
              <a:avLst/>
            </a:prstGeom>
            <a:noFill/>
            <a:ln>
              <a:noFill/>
            </a:ln>
          </p:spPr>
        </p:pic>
        <p:pic>
          <p:nvPicPr>
            <p:cNvPr id="948" name="Google Shape;948;p118"/>
            <p:cNvPicPr preferRelativeResize="0"/>
            <p:nvPr/>
          </p:nvPicPr>
          <p:blipFill>
            <a:blip r:embed="rId4">
              <a:alphaModFix/>
            </a:blip>
            <a:stretch>
              <a:fillRect/>
            </a:stretch>
          </p:blipFill>
          <p:spPr>
            <a:xfrm>
              <a:off x="0" y="-41551"/>
              <a:ext cx="1091625" cy="1091625"/>
            </a:xfrm>
            <a:prstGeom prst="rect">
              <a:avLst/>
            </a:prstGeom>
            <a:noFill/>
            <a:ln>
              <a:noFill/>
            </a:ln>
          </p:spPr>
        </p:pic>
      </p:grpSp>
      <p:sp>
        <p:nvSpPr>
          <p:cNvPr id="949" name="Google Shape;949;p1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mp; Content">
  <p:cSld name="1_Title &amp; Content">
    <p:spTree>
      <p:nvGrpSpPr>
        <p:cNvPr id="950" name="Shape 950"/>
        <p:cNvGrpSpPr/>
        <p:nvPr/>
      </p:nvGrpSpPr>
      <p:grpSpPr>
        <a:xfrm>
          <a:off x="0" y="0"/>
          <a:ext cx="0" cy="0"/>
          <a:chOff x="0" y="0"/>
          <a:chExt cx="0" cy="0"/>
        </a:xfrm>
      </p:grpSpPr>
      <p:sp>
        <p:nvSpPr>
          <p:cNvPr id="951" name="Google Shape;951;p119"/>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2" name="Google Shape;952;p119"/>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53" name="Google Shape;953;p119"/>
          <p:cNvSpPr/>
          <p:nvPr/>
        </p:nvSpPr>
        <p:spPr>
          <a:xfrm>
            <a:off x="95520" y="-1185"/>
            <a:ext cx="975900" cy="9759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54" name="Google Shape;954;p119"/>
          <p:cNvGrpSpPr/>
          <p:nvPr/>
        </p:nvGrpSpPr>
        <p:grpSpPr>
          <a:xfrm>
            <a:off x="-16350" y="-21375"/>
            <a:ext cx="1016375" cy="1016375"/>
            <a:chOff x="6301658" y="646769"/>
            <a:chExt cx="4170600" cy="4170600"/>
          </a:xfrm>
        </p:grpSpPr>
        <p:sp>
          <p:nvSpPr>
            <p:cNvPr id="955" name="Google Shape;955;p119"/>
            <p:cNvSpPr/>
            <p:nvPr/>
          </p:nvSpPr>
          <p:spPr>
            <a:xfrm>
              <a:off x="6301658" y="646769"/>
              <a:ext cx="4170600" cy="41706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56" name="Google Shape;956;p119"/>
            <p:cNvPicPr preferRelativeResize="0"/>
            <p:nvPr/>
          </p:nvPicPr>
          <p:blipFill rotWithShape="1">
            <a:blip r:embed="rId2">
              <a:alphaModFix/>
            </a:blip>
            <a:srcRect b="0" l="0" r="0" t="0"/>
            <a:stretch/>
          </p:blipFill>
          <p:spPr>
            <a:xfrm>
              <a:off x="6944840" y="1237784"/>
              <a:ext cx="2884192" cy="2988527"/>
            </a:xfrm>
            <a:prstGeom prst="rect">
              <a:avLst/>
            </a:prstGeom>
            <a:noFill/>
            <a:ln>
              <a:noFill/>
            </a:ln>
          </p:spPr>
        </p:pic>
      </p:grpSp>
      <p:sp>
        <p:nvSpPr>
          <p:cNvPr id="957" name="Google Shape;957;p119"/>
          <p:cNvSpPr txBox="1"/>
          <p:nvPr>
            <p:ph type="title"/>
          </p:nvPr>
        </p:nvSpPr>
        <p:spPr>
          <a:xfrm>
            <a:off x="1000125" y="7163"/>
            <a:ext cx="76173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58" name="Google Shape;958;p119"/>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9" name="Google Shape;959;p119"/>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60" name="Google Shape;960;p1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 Content 1">
    <p:spTree>
      <p:nvGrpSpPr>
        <p:cNvPr id="961" name="Shape 961"/>
        <p:cNvGrpSpPr/>
        <p:nvPr/>
      </p:nvGrpSpPr>
      <p:grpSpPr>
        <a:xfrm>
          <a:off x="0" y="0"/>
          <a:ext cx="0" cy="0"/>
          <a:chOff x="0" y="0"/>
          <a:chExt cx="0" cy="0"/>
        </a:xfrm>
      </p:grpSpPr>
      <p:sp>
        <p:nvSpPr>
          <p:cNvPr id="962" name="Google Shape;962;p120"/>
          <p:cNvSpPr/>
          <p:nvPr/>
        </p:nvSpPr>
        <p:spPr>
          <a:xfrm>
            <a:off x="4572000" y="0"/>
            <a:ext cx="4572000" cy="5143500"/>
          </a:xfrm>
          <a:prstGeom prst="rect">
            <a:avLst/>
          </a:prstGeom>
          <a:gradFill>
            <a:gsLst>
              <a:gs pos="0">
                <a:srgbClr val="2A9792"/>
              </a:gs>
              <a:gs pos="100000">
                <a:srgbClr val="0B6093"/>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3" name="Google Shape;963;p120"/>
          <p:cNvSpPr txBox="1"/>
          <p:nvPr>
            <p:ph type="title"/>
          </p:nvPr>
        </p:nvSpPr>
        <p:spPr>
          <a:xfrm>
            <a:off x="4709421" y="64764"/>
            <a:ext cx="3886200" cy="753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800"/>
              <a:buFont typeface="Open Sans"/>
              <a:buNone/>
              <a:defRPr sz="1800">
                <a:solidFill>
                  <a:schemeClr val="lt1"/>
                </a:solidFill>
                <a:latin typeface="Open Sans"/>
                <a:ea typeface="Open Sans"/>
                <a:cs typeface="Open Sans"/>
                <a:sym typeface="Open San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64" name="Google Shape;964;p120"/>
          <p:cNvSpPr txBox="1"/>
          <p:nvPr>
            <p:ph idx="1" type="body"/>
          </p:nvPr>
        </p:nvSpPr>
        <p:spPr>
          <a:xfrm>
            <a:off x="4709421" y="927389"/>
            <a:ext cx="3886200" cy="3263400"/>
          </a:xfrm>
          <a:prstGeom prst="rect">
            <a:avLst/>
          </a:prstGeom>
          <a:noFill/>
          <a:ln>
            <a:noFill/>
          </a:ln>
        </p:spPr>
        <p:txBody>
          <a:bodyPr anchorCtr="0" anchor="t" bIns="34275" lIns="68575" spcFirstLastPara="1" rIns="68575" wrap="square" tIns="34275">
            <a:noAutofit/>
          </a:bodyPr>
          <a:lstStyle>
            <a:lvl1pPr indent="-304800" lvl="0" marL="457200" rtl="0" algn="l">
              <a:lnSpc>
                <a:spcPct val="90000"/>
              </a:lnSpc>
              <a:spcBef>
                <a:spcPts val="800"/>
              </a:spcBef>
              <a:spcAft>
                <a:spcPts val="0"/>
              </a:spcAft>
              <a:buClr>
                <a:schemeClr val="lt1"/>
              </a:buClr>
              <a:buSzPts val="1200"/>
              <a:buChar char="●"/>
              <a:defRPr b="0" i="0" sz="1200">
                <a:solidFill>
                  <a:schemeClr val="lt1"/>
                </a:solidFill>
                <a:latin typeface="Calibri"/>
                <a:ea typeface="Calibri"/>
                <a:cs typeface="Calibri"/>
                <a:sym typeface="Calibri"/>
              </a:defRPr>
            </a:lvl1pPr>
            <a:lvl2pPr indent="-304800" lvl="1" marL="914400" rtl="0" algn="l">
              <a:lnSpc>
                <a:spcPct val="90000"/>
              </a:lnSpc>
              <a:spcBef>
                <a:spcPts val="1600"/>
              </a:spcBef>
              <a:spcAft>
                <a:spcPts val="0"/>
              </a:spcAft>
              <a:buClr>
                <a:schemeClr val="lt1"/>
              </a:buClr>
              <a:buSzPts val="1200"/>
              <a:buChar char="○"/>
              <a:defRPr b="0" i="0" sz="1200">
                <a:solidFill>
                  <a:schemeClr val="lt1"/>
                </a:solidFill>
                <a:latin typeface="Calibri"/>
                <a:ea typeface="Calibri"/>
                <a:cs typeface="Calibri"/>
                <a:sym typeface="Calibri"/>
              </a:defRPr>
            </a:lvl2pPr>
            <a:lvl3pPr indent="-304800" lvl="2" marL="1371600" rtl="0" algn="l">
              <a:lnSpc>
                <a:spcPct val="90000"/>
              </a:lnSpc>
              <a:spcBef>
                <a:spcPts val="1600"/>
              </a:spcBef>
              <a:spcAft>
                <a:spcPts val="0"/>
              </a:spcAft>
              <a:buClr>
                <a:schemeClr val="lt1"/>
              </a:buClr>
              <a:buSzPts val="1200"/>
              <a:buChar char="■"/>
              <a:defRPr b="0" i="0" sz="1200">
                <a:solidFill>
                  <a:schemeClr val="lt1"/>
                </a:solidFill>
                <a:latin typeface="Calibri"/>
                <a:ea typeface="Calibri"/>
                <a:cs typeface="Calibri"/>
                <a:sym typeface="Calibri"/>
              </a:defRPr>
            </a:lvl3pPr>
            <a:lvl4pPr indent="-304800" lvl="3" marL="1828800" rtl="0" algn="l">
              <a:lnSpc>
                <a:spcPct val="90000"/>
              </a:lnSpc>
              <a:spcBef>
                <a:spcPts val="1600"/>
              </a:spcBef>
              <a:spcAft>
                <a:spcPts val="0"/>
              </a:spcAft>
              <a:buClr>
                <a:schemeClr val="lt1"/>
              </a:buClr>
              <a:buSzPts val="1200"/>
              <a:buChar char="●"/>
              <a:defRPr b="0" i="0" sz="1200">
                <a:solidFill>
                  <a:schemeClr val="lt1"/>
                </a:solidFill>
                <a:latin typeface="Calibri"/>
                <a:ea typeface="Calibri"/>
                <a:cs typeface="Calibri"/>
                <a:sym typeface="Calibri"/>
              </a:defRPr>
            </a:lvl4pPr>
            <a:lvl5pPr indent="-304800" lvl="4" marL="2286000" rtl="0" algn="l">
              <a:lnSpc>
                <a:spcPct val="90000"/>
              </a:lnSpc>
              <a:spcBef>
                <a:spcPts val="1600"/>
              </a:spcBef>
              <a:spcAft>
                <a:spcPts val="0"/>
              </a:spcAft>
              <a:buClr>
                <a:schemeClr val="lt1"/>
              </a:buClr>
              <a:buSzPts val="1200"/>
              <a:buChar char="○"/>
              <a:defRPr b="0" i="0" sz="1200">
                <a:solidFill>
                  <a:schemeClr val="lt1"/>
                </a:solidFill>
                <a:latin typeface="Calibri"/>
                <a:ea typeface="Calibri"/>
                <a:cs typeface="Calibri"/>
                <a:sym typeface="Calibri"/>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65" name="Google Shape;965;p1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6" name="Google Shape;966;p1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7" name="Google Shape;967;p1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68" name="Google Shape;968;p120"/>
          <p:cNvSpPr txBox="1"/>
          <p:nvPr>
            <p:ph idx="2" type="body"/>
          </p:nvPr>
        </p:nvSpPr>
        <p:spPr>
          <a:xfrm>
            <a:off x="258366" y="927497"/>
            <a:ext cx="4167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69" name="Google Shape;969;p120"/>
          <p:cNvSpPr txBox="1"/>
          <p:nvPr>
            <p:ph idx="3" type="body"/>
          </p:nvPr>
        </p:nvSpPr>
        <p:spPr>
          <a:xfrm>
            <a:off x="258366" y="4957167"/>
            <a:ext cx="4167300" cy="1680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grpSp>
        <p:nvGrpSpPr>
          <p:cNvPr id="970" name="Google Shape;970;p120"/>
          <p:cNvGrpSpPr/>
          <p:nvPr/>
        </p:nvGrpSpPr>
        <p:grpSpPr>
          <a:xfrm>
            <a:off x="7971513" y="3949450"/>
            <a:ext cx="1091638" cy="1091649"/>
            <a:chOff x="-12" y="-41575"/>
            <a:chExt cx="1091638" cy="1091649"/>
          </a:xfrm>
        </p:grpSpPr>
        <p:pic>
          <p:nvPicPr>
            <p:cNvPr id="971" name="Google Shape;971;p120"/>
            <p:cNvPicPr preferRelativeResize="0"/>
            <p:nvPr/>
          </p:nvPicPr>
          <p:blipFill>
            <a:blip r:embed="rId2">
              <a:alphaModFix/>
            </a:blip>
            <a:stretch>
              <a:fillRect/>
            </a:stretch>
          </p:blipFill>
          <p:spPr>
            <a:xfrm>
              <a:off x="-12" y="-41575"/>
              <a:ext cx="1091626" cy="1091626"/>
            </a:xfrm>
            <a:prstGeom prst="rect">
              <a:avLst/>
            </a:prstGeom>
            <a:noFill/>
            <a:ln>
              <a:noFill/>
            </a:ln>
          </p:spPr>
        </p:pic>
        <p:pic>
          <p:nvPicPr>
            <p:cNvPr id="972" name="Google Shape;972;p120"/>
            <p:cNvPicPr preferRelativeResize="0"/>
            <p:nvPr/>
          </p:nvPicPr>
          <p:blipFill>
            <a:blip r:embed="rId3">
              <a:alphaModFix/>
            </a:blip>
            <a:stretch>
              <a:fillRect/>
            </a:stretch>
          </p:blipFill>
          <p:spPr>
            <a:xfrm>
              <a:off x="0" y="-41551"/>
              <a:ext cx="1091625" cy="1091625"/>
            </a:xfrm>
            <a:prstGeom prst="rect">
              <a:avLst/>
            </a:prstGeom>
            <a:noFill/>
            <a:ln>
              <a:noFill/>
            </a:ln>
          </p:spPr>
        </p:pic>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73" name="Shape 973"/>
        <p:cNvGrpSpPr/>
        <p:nvPr/>
      </p:nvGrpSpPr>
      <p:grpSpPr>
        <a:xfrm>
          <a:off x="0" y="0"/>
          <a:ext cx="0" cy="0"/>
          <a:chOff x="0" y="0"/>
          <a:chExt cx="0" cy="0"/>
        </a:xfrm>
      </p:grpSpPr>
      <p:sp>
        <p:nvSpPr>
          <p:cNvPr id="974" name="Google Shape;974;p1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75" name="Google Shape;975;p1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76" name="Google Shape;976;p1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7" name="Google Shape;977;p1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8" name="Google Shape;978;p1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solidFill>
          <a:schemeClr val="accent3"/>
        </a:solidFill>
      </p:bgPr>
    </p:bg>
    <p:spTree>
      <p:nvGrpSpPr>
        <p:cNvPr id="66" name="Shape 66"/>
        <p:cNvGrpSpPr/>
        <p:nvPr/>
      </p:nvGrpSpPr>
      <p:grpSpPr>
        <a:xfrm>
          <a:off x="0" y="0"/>
          <a:ext cx="0" cy="0"/>
          <a:chOff x="0" y="0"/>
          <a:chExt cx="0" cy="0"/>
        </a:xfrm>
      </p:grpSpPr>
      <p:sp>
        <p:nvSpPr>
          <p:cNvPr id="67" name="Google Shape;67;p13"/>
          <p:cNvSpPr/>
          <p:nvPr/>
        </p:nvSpPr>
        <p:spPr>
          <a:xfrm rot="-5581004">
            <a:off x="4260655" y="-1252273"/>
            <a:ext cx="3989378" cy="633250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8" name="Google Shape;68;p13"/>
          <p:cNvSpPr/>
          <p:nvPr/>
        </p:nvSpPr>
        <p:spPr>
          <a:xfrm rot="-5710370">
            <a:off x="-509933" y="-2509851"/>
            <a:ext cx="9258315" cy="10440453"/>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9" name="Google Shape;69;p13"/>
          <p:cNvSpPr txBox="1"/>
          <p:nvPr>
            <p:ph type="title"/>
          </p:nvPr>
        </p:nvSpPr>
        <p:spPr>
          <a:xfrm>
            <a:off x="1558200" y="1742775"/>
            <a:ext cx="269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0" name="Google Shape;70;p13"/>
          <p:cNvSpPr txBox="1"/>
          <p:nvPr>
            <p:ph hasCustomPrompt="1" idx="2" type="title"/>
          </p:nvPr>
        </p:nvSpPr>
        <p:spPr>
          <a:xfrm>
            <a:off x="739425" y="1742775"/>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p:nvPr>
            <p:ph idx="1" type="subTitle"/>
          </p:nvPr>
        </p:nvSpPr>
        <p:spPr>
          <a:xfrm>
            <a:off x="1558200" y="2253100"/>
            <a:ext cx="2690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2" name="Google Shape;72;p13"/>
          <p:cNvSpPr txBox="1"/>
          <p:nvPr>
            <p:ph idx="3" type="title"/>
          </p:nvPr>
        </p:nvSpPr>
        <p:spPr>
          <a:xfrm>
            <a:off x="5232600" y="1742775"/>
            <a:ext cx="269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3" name="Google Shape;73;p13"/>
          <p:cNvSpPr txBox="1"/>
          <p:nvPr>
            <p:ph hasCustomPrompt="1" idx="4" type="title"/>
          </p:nvPr>
        </p:nvSpPr>
        <p:spPr>
          <a:xfrm>
            <a:off x="4380425" y="1742775"/>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p:nvPr>
            <p:ph idx="5" type="subTitle"/>
          </p:nvPr>
        </p:nvSpPr>
        <p:spPr>
          <a:xfrm>
            <a:off x="5232600" y="2253100"/>
            <a:ext cx="2690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5" name="Google Shape;75;p13"/>
          <p:cNvSpPr txBox="1"/>
          <p:nvPr>
            <p:ph idx="6" type="title"/>
          </p:nvPr>
        </p:nvSpPr>
        <p:spPr>
          <a:xfrm>
            <a:off x="5248524" y="3532175"/>
            <a:ext cx="269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6" name="Google Shape;76;p13"/>
          <p:cNvSpPr txBox="1"/>
          <p:nvPr>
            <p:ph hasCustomPrompt="1" idx="7" type="title"/>
          </p:nvPr>
        </p:nvSpPr>
        <p:spPr>
          <a:xfrm>
            <a:off x="4380425" y="3532175"/>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p:nvPr>
            <p:ph idx="8" type="subTitle"/>
          </p:nvPr>
        </p:nvSpPr>
        <p:spPr>
          <a:xfrm>
            <a:off x="5250189" y="4042500"/>
            <a:ext cx="2690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8" name="Google Shape;78;p13"/>
          <p:cNvSpPr txBox="1"/>
          <p:nvPr>
            <p:ph idx="9" type="title"/>
          </p:nvPr>
        </p:nvSpPr>
        <p:spPr>
          <a:xfrm>
            <a:off x="1558200" y="3532175"/>
            <a:ext cx="269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13"/>
          <p:cNvSpPr txBox="1"/>
          <p:nvPr>
            <p:ph hasCustomPrompt="1" idx="13" type="title"/>
          </p:nvPr>
        </p:nvSpPr>
        <p:spPr>
          <a:xfrm>
            <a:off x="739674" y="3532175"/>
            <a:ext cx="720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p:nvPr>
            <p:ph idx="14" type="subTitle"/>
          </p:nvPr>
        </p:nvSpPr>
        <p:spPr>
          <a:xfrm>
            <a:off x="1558200" y="4042500"/>
            <a:ext cx="2690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1" name="Google Shape;81;p13"/>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2" name="Google Shape;82;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p:cSld name="Title &amp; Content">
    <p:spTree>
      <p:nvGrpSpPr>
        <p:cNvPr id="979" name="Shape 979"/>
        <p:cNvGrpSpPr/>
        <p:nvPr/>
      </p:nvGrpSpPr>
      <p:grpSpPr>
        <a:xfrm>
          <a:off x="0" y="0"/>
          <a:ext cx="0" cy="0"/>
          <a:chOff x="0" y="0"/>
          <a:chExt cx="0" cy="0"/>
        </a:xfrm>
      </p:grpSpPr>
      <p:pic>
        <p:nvPicPr>
          <p:cNvPr id="980" name="Google Shape;980;p122"/>
          <p:cNvPicPr preferRelativeResize="0"/>
          <p:nvPr/>
        </p:nvPicPr>
        <p:blipFill rotWithShape="1">
          <a:blip r:embed="rId2">
            <a:alphaModFix/>
          </a:blip>
          <a:srcRect b="0" l="0" r="0" t="0"/>
          <a:stretch/>
        </p:blipFill>
        <p:spPr>
          <a:xfrm>
            <a:off x="0" y="-1"/>
            <a:ext cx="1537335" cy="2545424"/>
          </a:xfrm>
          <a:prstGeom prst="rect">
            <a:avLst/>
          </a:prstGeom>
          <a:noFill/>
          <a:ln>
            <a:noFill/>
          </a:ln>
        </p:spPr>
      </p:pic>
      <p:sp>
        <p:nvSpPr>
          <p:cNvPr id="981" name="Google Shape;981;p122"/>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2" name="Google Shape;982;p122"/>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83" name="Google Shape;983;p122"/>
          <p:cNvSpPr/>
          <p:nvPr/>
        </p:nvSpPr>
        <p:spPr>
          <a:xfrm flipH="1" rot="10800000">
            <a:off x="-1" y="-76"/>
            <a:ext cx="1537500" cy="2545500"/>
          </a:xfrm>
          <a:prstGeom prst="rtTriangle">
            <a:avLst/>
          </a:prstGeom>
          <a:gradFill>
            <a:gsLst>
              <a:gs pos="0">
                <a:srgbClr val="0B6093"/>
              </a:gs>
              <a:gs pos="72600">
                <a:srgbClr val="82B6BE"/>
              </a:gs>
              <a:gs pos="100000">
                <a:srgbClr val="2A9792"/>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984" name="Google Shape;984;p122"/>
          <p:cNvSpPr/>
          <p:nvPr/>
        </p:nvSpPr>
        <p:spPr>
          <a:xfrm>
            <a:off x="95520" y="-1185"/>
            <a:ext cx="976200" cy="9762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985" name="Google Shape;985;p122"/>
          <p:cNvGrpSpPr/>
          <p:nvPr/>
        </p:nvGrpSpPr>
        <p:grpSpPr>
          <a:xfrm>
            <a:off x="75271" y="-21375"/>
            <a:ext cx="1016375" cy="1016375"/>
            <a:chOff x="6301658" y="646769"/>
            <a:chExt cx="4170600" cy="4170600"/>
          </a:xfrm>
        </p:grpSpPr>
        <p:sp>
          <p:nvSpPr>
            <p:cNvPr id="986" name="Google Shape;986;p122"/>
            <p:cNvSpPr/>
            <p:nvPr/>
          </p:nvSpPr>
          <p:spPr>
            <a:xfrm>
              <a:off x="6301658" y="646769"/>
              <a:ext cx="4170600" cy="41706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987" name="Google Shape;987;p122"/>
            <p:cNvPicPr preferRelativeResize="0"/>
            <p:nvPr/>
          </p:nvPicPr>
          <p:blipFill rotWithShape="1">
            <a:blip r:embed="rId3">
              <a:alphaModFix/>
            </a:blip>
            <a:srcRect b="0" l="0" r="0" t="0"/>
            <a:stretch/>
          </p:blipFill>
          <p:spPr>
            <a:xfrm>
              <a:off x="6944840" y="1237784"/>
              <a:ext cx="2884192" cy="2988527"/>
            </a:xfrm>
            <a:prstGeom prst="rect">
              <a:avLst/>
            </a:prstGeom>
            <a:noFill/>
            <a:ln>
              <a:noFill/>
            </a:ln>
          </p:spPr>
        </p:pic>
      </p:grpSp>
      <p:sp>
        <p:nvSpPr>
          <p:cNvPr id="988" name="Google Shape;988;p122"/>
          <p:cNvSpPr txBox="1"/>
          <p:nvPr>
            <p:ph type="title"/>
          </p:nvPr>
        </p:nvSpPr>
        <p:spPr>
          <a:xfrm>
            <a:off x="1557516" y="7163"/>
            <a:ext cx="70599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89" name="Google Shape;989;p122"/>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0" name="Google Shape;990;p122"/>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91" name="Google Shape;991;p1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992" name="Shape 992"/>
        <p:cNvGrpSpPr/>
        <p:nvPr/>
      </p:nvGrpSpPr>
      <p:grpSpPr>
        <a:xfrm>
          <a:off x="0" y="0"/>
          <a:ext cx="0" cy="0"/>
          <a:chOff x="0" y="0"/>
          <a:chExt cx="0" cy="0"/>
        </a:xfrm>
      </p:grpSpPr>
      <p:sp>
        <p:nvSpPr>
          <p:cNvPr id="993" name="Google Shape;993;p1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4" name="Google Shape;994;p12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400"/>
              </a:spcBef>
              <a:spcAft>
                <a:spcPts val="0"/>
              </a:spcAft>
              <a:buClr>
                <a:srgbClr val="0B6093"/>
              </a:buClr>
              <a:buSzPts val="1400"/>
              <a:buChar char="•"/>
              <a:defRPr/>
            </a:lvl2pPr>
            <a:lvl3pPr indent="-317500" lvl="2" marL="1371600" rtl="0" algn="l">
              <a:lnSpc>
                <a:spcPct val="90000"/>
              </a:lnSpc>
              <a:spcBef>
                <a:spcPts val="400"/>
              </a:spcBef>
              <a:spcAft>
                <a:spcPts val="0"/>
              </a:spcAft>
              <a:buClr>
                <a:srgbClr val="0B6093"/>
              </a:buClr>
              <a:buSzPts val="1400"/>
              <a:buChar char="•"/>
              <a:defRPr/>
            </a:lvl3pPr>
            <a:lvl4pPr indent="-317500" lvl="3" marL="1828800" rtl="0" algn="l">
              <a:lnSpc>
                <a:spcPct val="90000"/>
              </a:lnSpc>
              <a:spcBef>
                <a:spcPts val="400"/>
              </a:spcBef>
              <a:spcAft>
                <a:spcPts val="0"/>
              </a:spcAft>
              <a:buClr>
                <a:srgbClr val="0B6093"/>
              </a:buClr>
              <a:buSzPts val="1400"/>
              <a:buChar char="•"/>
              <a:defRPr/>
            </a:lvl4pPr>
            <a:lvl5pPr indent="-317500" lvl="4" marL="2286000" rtl="0" algn="l">
              <a:lnSpc>
                <a:spcPct val="90000"/>
              </a:lnSpc>
              <a:spcBef>
                <a:spcPts val="400"/>
              </a:spcBef>
              <a:spcAft>
                <a:spcPts val="0"/>
              </a:spcAft>
              <a:buClr>
                <a:srgbClr val="0B6093"/>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95" name="Google Shape;995;p1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6" name="Google Shape;996;p1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7" name="Google Shape;997;p1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1">
  <p:cSld name="Title &amp; Content_1">
    <p:spTree>
      <p:nvGrpSpPr>
        <p:cNvPr id="998" name="Shape 998"/>
        <p:cNvGrpSpPr/>
        <p:nvPr/>
      </p:nvGrpSpPr>
      <p:grpSpPr>
        <a:xfrm>
          <a:off x="0" y="0"/>
          <a:ext cx="0" cy="0"/>
          <a:chOff x="0" y="0"/>
          <a:chExt cx="0" cy="0"/>
        </a:xfrm>
      </p:grpSpPr>
      <p:pic>
        <p:nvPicPr>
          <p:cNvPr id="999" name="Google Shape;999;p124"/>
          <p:cNvPicPr preferRelativeResize="0"/>
          <p:nvPr/>
        </p:nvPicPr>
        <p:blipFill rotWithShape="1">
          <a:blip r:embed="rId2">
            <a:alphaModFix/>
          </a:blip>
          <a:srcRect b="0" l="0" r="0" t="0"/>
          <a:stretch/>
        </p:blipFill>
        <p:spPr>
          <a:xfrm>
            <a:off x="0" y="-1"/>
            <a:ext cx="1537335" cy="2545424"/>
          </a:xfrm>
          <a:prstGeom prst="rect">
            <a:avLst/>
          </a:prstGeom>
          <a:noFill/>
          <a:ln>
            <a:noFill/>
          </a:ln>
        </p:spPr>
      </p:pic>
      <p:sp>
        <p:nvSpPr>
          <p:cNvPr id="1000" name="Google Shape;1000;p124"/>
          <p:cNvSpPr/>
          <p:nvPr/>
        </p:nvSpPr>
        <p:spPr>
          <a:xfrm flipH="1" rot="10800000">
            <a:off x="-1" y="-76"/>
            <a:ext cx="1537200" cy="2545500"/>
          </a:xfrm>
          <a:prstGeom prst="rtTriangle">
            <a:avLst/>
          </a:prstGeom>
          <a:gradFill>
            <a:gsLst>
              <a:gs pos="0">
                <a:srgbClr val="0B6093"/>
              </a:gs>
              <a:gs pos="72600">
                <a:srgbClr val="82B6BE"/>
              </a:gs>
              <a:gs pos="100000">
                <a:srgbClr val="2A9792"/>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grpSp>
        <p:nvGrpSpPr>
          <p:cNvPr id="1001" name="Google Shape;1001;p124"/>
          <p:cNvGrpSpPr/>
          <p:nvPr/>
        </p:nvGrpSpPr>
        <p:grpSpPr>
          <a:xfrm>
            <a:off x="37725" y="-59012"/>
            <a:ext cx="1091638" cy="1091649"/>
            <a:chOff x="-12" y="-41575"/>
            <a:chExt cx="1091638" cy="1091649"/>
          </a:xfrm>
        </p:grpSpPr>
        <p:pic>
          <p:nvPicPr>
            <p:cNvPr id="1002" name="Google Shape;1002;p124"/>
            <p:cNvPicPr preferRelativeResize="0"/>
            <p:nvPr/>
          </p:nvPicPr>
          <p:blipFill>
            <a:blip r:embed="rId3">
              <a:alphaModFix/>
            </a:blip>
            <a:stretch>
              <a:fillRect/>
            </a:stretch>
          </p:blipFill>
          <p:spPr>
            <a:xfrm>
              <a:off x="-12" y="-41575"/>
              <a:ext cx="1091626" cy="1091626"/>
            </a:xfrm>
            <a:prstGeom prst="rect">
              <a:avLst/>
            </a:prstGeom>
            <a:noFill/>
            <a:ln>
              <a:noFill/>
            </a:ln>
          </p:spPr>
        </p:pic>
        <p:pic>
          <p:nvPicPr>
            <p:cNvPr id="1003" name="Google Shape;1003;p124"/>
            <p:cNvPicPr preferRelativeResize="0"/>
            <p:nvPr/>
          </p:nvPicPr>
          <p:blipFill>
            <a:blip r:embed="rId4">
              <a:alphaModFix/>
            </a:blip>
            <a:stretch>
              <a:fillRect/>
            </a:stretch>
          </p:blipFill>
          <p:spPr>
            <a:xfrm>
              <a:off x="0" y="-41551"/>
              <a:ext cx="1091625" cy="1091625"/>
            </a:xfrm>
            <a:prstGeom prst="rect">
              <a:avLst/>
            </a:prstGeom>
            <a:noFill/>
            <a:ln>
              <a:noFill/>
            </a:ln>
          </p:spPr>
        </p:pic>
      </p:grpSp>
      <p:sp>
        <p:nvSpPr>
          <p:cNvPr id="1004" name="Google Shape;1004;p124"/>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05" name="Google Shape;1005;p124"/>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006" name="Google Shape;1006;p124"/>
          <p:cNvSpPr txBox="1"/>
          <p:nvPr>
            <p:ph type="title"/>
          </p:nvPr>
        </p:nvSpPr>
        <p:spPr>
          <a:xfrm>
            <a:off x="1557516" y="7163"/>
            <a:ext cx="70599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07" name="Google Shape;1007;p124"/>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08" name="Google Shape;1008;p124"/>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009" name="Google Shape;1009;p1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no footer">
  <p:cSld name="Blank Slide - no footer">
    <p:bg>
      <p:bgPr>
        <a:solidFill>
          <a:srgbClr val="FFFFFF"/>
        </a:solidFill>
      </p:bgPr>
    </p:bg>
    <p:spTree>
      <p:nvGrpSpPr>
        <p:cNvPr id="1010" name="Shape 1010"/>
        <p:cNvGrpSpPr/>
        <p:nvPr/>
      </p:nvGrpSpPr>
      <p:grpSpPr>
        <a:xfrm>
          <a:off x="0" y="0"/>
          <a:ext cx="0" cy="0"/>
          <a:chOff x="0" y="0"/>
          <a:chExt cx="0" cy="0"/>
        </a:xfrm>
      </p:grpSpPr>
      <p:sp>
        <p:nvSpPr>
          <p:cNvPr id="1011" name="Google Shape;1011;p1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012" name="Google Shape;1012;p1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2">
  <p:cSld name="Title &amp; Content_2">
    <p:spTree>
      <p:nvGrpSpPr>
        <p:cNvPr id="1013" name="Shape 1013"/>
        <p:cNvGrpSpPr/>
        <p:nvPr/>
      </p:nvGrpSpPr>
      <p:grpSpPr>
        <a:xfrm>
          <a:off x="0" y="0"/>
          <a:ext cx="0" cy="0"/>
          <a:chOff x="0" y="0"/>
          <a:chExt cx="0" cy="0"/>
        </a:xfrm>
      </p:grpSpPr>
      <p:sp>
        <p:nvSpPr>
          <p:cNvPr id="1014" name="Google Shape;1014;p126"/>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15" name="Google Shape;1015;p126"/>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016" name="Google Shape;1016;p126"/>
          <p:cNvSpPr/>
          <p:nvPr/>
        </p:nvSpPr>
        <p:spPr>
          <a:xfrm flipH="1" rot="10800000">
            <a:off x="-1" y="-1"/>
            <a:ext cx="1537200" cy="2545500"/>
          </a:xfrm>
          <a:prstGeom prst="rtTriangle">
            <a:avLst/>
          </a:prstGeom>
          <a:gradFill>
            <a:gsLst>
              <a:gs pos="0">
                <a:srgbClr val="0B6093"/>
              </a:gs>
              <a:gs pos="72600">
                <a:srgbClr val="82B6BE"/>
              </a:gs>
              <a:gs pos="100000">
                <a:srgbClr val="2A9792"/>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017" name="Google Shape;1017;p126"/>
          <p:cNvSpPr txBox="1"/>
          <p:nvPr>
            <p:ph type="title"/>
          </p:nvPr>
        </p:nvSpPr>
        <p:spPr>
          <a:xfrm>
            <a:off x="1557516" y="7163"/>
            <a:ext cx="70599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18" name="Google Shape;1018;p126"/>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19" name="Google Shape;1019;p126"/>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grpSp>
        <p:nvGrpSpPr>
          <p:cNvPr id="1020" name="Google Shape;1020;p126"/>
          <p:cNvGrpSpPr/>
          <p:nvPr/>
        </p:nvGrpSpPr>
        <p:grpSpPr>
          <a:xfrm>
            <a:off x="-12" y="-41575"/>
            <a:ext cx="1091638" cy="1091649"/>
            <a:chOff x="-12" y="-41575"/>
            <a:chExt cx="1091638" cy="1091649"/>
          </a:xfrm>
        </p:grpSpPr>
        <p:pic>
          <p:nvPicPr>
            <p:cNvPr id="1021" name="Google Shape;1021;p126"/>
            <p:cNvPicPr preferRelativeResize="0"/>
            <p:nvPr/>
          </p:nvPicPr>
          <p:blipFill>
            <a:blip r:embed="rId2">
              <a:alphaModFix/>
            </a:blip>
            <a:stretch>
              <a:fillRect/>
            </a:stretch>
          </p:blipFill>
          <p:spPr>
            <a:xfrm>
              <a:off x="-12" y="-41575"/>
              <a:ext cx="1091626" cy="1091626"/>
            </a:xfrm>
            <a:prstGeom prst="rect">
              <a:avLst/>
            </a:prstGeom>
            <a:noFill/>
            <a:ln>
              <a:noFill/>
            </a:ln>
          </p:spPr>
        </p:pic>
        <p:pic>
          <p:nvPicPr>
            <p:cNvPr id="1022" name="Google Shape;1022;p126"/>
            <p:cNvPicPr preferRelativeResize="0"/>
            <p:nvPr/>
          </p:nvPicPr>
          <p:blipFill>
            <a:blip r:embed="rId3">
              <a:alphaModFix/>
            </a:blip>
            <a:stretch>
              <a:fillRect/>
            </a:stretch>
          </p:blipFill>
          <p:spPr>
            <a:xfrm>
              <a:off x="0" y="-41551"/>
              <a:ext cx="1091625" cy="1091625"/>
            </a:xfrm>
            <a:prstGeom prst="rect">
              <a:avLst/>
            </a:prstGeom>
            <a:noFill/>
            <a:ln>
              <a:noFill/>
            </a:ln>
          </p:spPr>
        </p:pic>
      </p:grpSp>
      <p:sp>
        <p:nvSpPr>
          <p:cNvPr id="1023" name="Google Shape;1023;p1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024" name="Shape 1024"/>
        <p:cNvGrpSpPr/>
        <p:nvPr/>
      </p:nvGrpSpPr>
      <p:grpSpPr>
        <a:xfrm>
          <a:off x="0" y="0"/>
          <a:ext cx="0" cy="0"/>
          <a:chOff x="0" y="0"/>
          <a:chExt cx="0" cy="0"/>
        </a:xfrm>
      </p:grpSpPr>
      <p:sp>
        <p:nvSpPr>
          <p:cNvPr id="1025" name="Google Shape;1025;p127"/>
          <p:cNvSpPr txBox="1"/>
          <p:nvPr>
            <p:ph idx="11" type="ftr"/>
          </p:nvPr>
        </p:nvSpPr>
        <p:spPr>
          <a:xfrm>
            <a:off x="3028950" y="4767263"/>
            <a:ext cx="3086100" cy="273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100"/>
              <a:buNone/>
              <a:defRPr>
                <a:solidFill>
                  <a:srgbClr val="888888"/>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6" name="Google Shape;1026;p127"/>
          <p:cNvSpPr txBox="1"/>
          <p:nvPr>
            <p:ph idx="10" type="dt"/>
          </p:nvPr>
        </p:nvSpPr>
        <p:spPr>
          <a:xfrm>
            <a:off x="628650" y="4767263"/>
            <a:ext cx="2057400" cy="2739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100"/>
              <a:buNone/>
              <a:defRPr>
                <a:solidFill>
                  <a:srgbClr val="888888"/>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7" name="Google Shape;1027;p127"/>
          <p:cNvSpPr txBox="1"/>
          <p:nvPr>
            <p:ph idx="12" type="sldNum"/>
          </p:nvPr>
        </p:nvSpPr>
        <p:spPr>
          <a:xfrm>
            <a:off x="6457950" y="4767263"/>
            <a:ext cx="2057400" cy="2739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spTree>
      <p:nvGrpSpPr>
        <p:cNvPr id="1028" name="Shape 1028"/>
        <p:cNvGrpSpPr/>
        <p:nvPr/>
      </p:nvGrpSpPr>
      <p:grpSpPr>
        <a:xfrm>
          <a:off x="0" y="0"/>
          <a:ext cx="0" cy="0"/>
          <a:chOff x="0" y="0"/>
          <a:chExt cx="0" cy="0"/>
        </a:xfrm>
      </p:grpSpPr>
      <p:sp>
        <p:nvSpPr>
          <p:cNvPr id="1029" name="Google Shape;1029;p1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30" name="Google Shape;1030;p1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031" name="Google Shape;1031;p1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2" name="Google Shape;1032;p1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3" name="Google Shape;1033;p1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1">
    <p:spTree>
      <p:nvGrpSpPr>
        <p:cNvPr id="1034" name="Shape 1034"/>
        <p:cNvGrpSpPr/>
        <p:nvPr/>
      </p:nvGrpSpPr>
      <p:grpSpPr>
        <a:xfrm>
          <a:off x="0" y="0"/>
          <a:ext cx="0" cy="0"/>
          <a:chOff x="0" y="0"/>
          <a:chExt cx="0" cy="0"/>
        </a:xfrm>
      </p:grpSpPr>
      <p:sp>
        <p:nvSpPr>
          <p:cNvPr id="1035" name="Google Shape;1035;p129"/>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2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Clr>
                <a:schemeClr val="lt1"/>
              </a:buClr>
              <a:buSzPts val="3500"/>
              <a:buNone/>
              <a:defRPr>
                <a:solidFill>
                  <a:schemeClr val="lt1"/>
                </a:solidFill>
              </a:defRPr>
            </a:lvl2pPr>
            <a:lvl3pPr lvl="2" rtl="0">
              <a:spcBef>
                <a:spcPts val="0"/>
              </a:spcBef>
              <a:spcAft>
                <a:spcPts val="0"/>
              </a:spcAft>
              <a:buClr>
                <a:schemeClr val="lt1"/>
              </a:buClr>
              <a:buSzPts val="3500"/>
              <a:buNone/>
              <a:defRPr>
                <a:solidFill>
                  <a:schemeClr val="lt1"/>
                </a:solidFill>
              </a:defRPr>
            </a:lvl3pPr>
            <a:lvl4pPr lvl="3" rtl="0">
              <a:spcBef>
                <a:spcPts val="0"/>
              </a:spcBef>
              <a:spcAft>
                <a:spcPts val="0"/>
              </a:spcAft>
              <a:buClr>
                <a:schemeClr val="lt1"/>
              </a:buClr>
              <a:buSzPts val="3500"/>
              <a:buNone/>
              <a:defRPr>
                <a:solidFill>
                  <a:schemeClr val="lt1"/>
                </a:solidFill>
              </a:defRPr>
            </a:lvl4pPr>
            <a:lvl5pPr lvl="4" rtl="0">
              <a:spcBef>
                <a:spcPts val="0"/>
              </a:spcBef>
              <a:spcAft>
                <a:spcPts val="0"/>
              </a:spcAft>
              <a:buClr>
                <a:schemeClr val="lt1"/>
              </a:buClr>
              <a:buSzPts val="3500"/>
              <a:buNone/>
              <a:defRPr>
                <a:solidFill>
                  <a:schemeClr val="lt1"/>
                </a:solidFill>
              </a:defRPr>
            </a:lvl5pPr>
            <a:lvl6pPr lvl="5" rtl="0">
              <a:spcBef>
                <a:spcPts val="0"/>
              </a:spcBef>
              <a:spcAft>
                <a:spcPts val="0"/>
              </a:spcAft>
              <a:buClr>
                <a:schemeClr val="lt1"/>
              </a:buClr>
              <a:buSzPts val="3500"/>
              <a:buNone/>
              <a:defRPr>
                <a:solidFill>
                  <a:schemeClr val="lt1"/>
                </a:solidFill>
              </a:defRPr>
            </a:lvl6pPr>
            <a:lvl7pPr lvl="6" rtl="0">
              <a:spcBef>
                <a:spcPts val="0"/>
              </a:spcBef>
              <a:spcAft>
                <a:spcPts val="0"/>
              </a:spcAft>
              <a:buClr>
                <a:schemeClr val="lt1"/>
              </a:buClr>
              <a:buSzPts val="3500"/>
              <a:buNone/>
              <a:defRPr>
                <a:solidFill>
                  <a:schemeClr val="lt1"/>
                </a:solidFill>
              </a:defRPr>
            </a:lvl7pPr>
            <a:lvl8pPr lvl="7" rtl="0">
              <a:spcBef>
                <a:spcPts val="0"/>
              </a:spcBef>
              <a:spcAft>
                <a:spcPts val="0"/>
              </a:spcAft>
              <a:buClr>
                <a:schemeClr val="lt1"/>
              </a:buClr>
              <a:buSzPts val="3500"/>
              <a:buNone/>
              <a:defRPr>
                <a:solidFill>
                  <a:schemeClr val="lt1"/>
                </a:solidFill>
              </a:defRPr>
            </a:lvl8pPr>
            <a:lvl9pPr lvl="8" rtl="0">
              <a:spcBef>
                <a:spcPts val="0"/>
              </a:spcBef>
              <a:spcAft>
                <a:spcPts val="0"/>
              </a:spcAft>
              <a:buClr>
                <a:schemeClr val="lt1"/>
              </a:buClr>
              <a:buSzPts val="3500"/>
              <a:buNone/>
              <a:defRPr>
                <a:solidFill>
                  <a:schemeClr val="lt1"/>
                </a:solidFill>
              </a:defRPr>
            </a:lvl9pPr>
          </a:lstStyle>
          <a:p/>
        </p:txBody>
      </p:sp>
      <p:sp>
        <p:nvSpPr>
          <p:cNvPr id="1037" name="Google Shape;1037;p129"/>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38" name="Google Shape;1038;p129"/>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39" name="Google Shape;1039;p12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p:cSld name="CAPTION_ONLY_1">
    <p:spTree>
      <p:nvGrpSpPr>
        <p:cNvPr id="1040" name="Shape 1040"/>
        <p:cNvGrpSpPr/>
        <p:nvPr/>
      </p:nvGrpSpPr>
      <p:grpSpPr>
        <a:xfrm>
          <a:off x="0" y="0"/>
          <a:ext cx="0" cy="0"/>
          <a:chOff x="0" y="0"/>
          <a:chExt cx="0" cy="0"/>
        </a:xfrm>
      </p:grpSpPr>
      <p:sp>
        <p:nvSpPr>
          <p:cNvPr id="1041" name="Google Shape;1041;p130"/>
          <p:cNvSpPr/>
          <p:nvPr/>
        </p:nvSpPr>
        <p:spPr>
          <a:xfrm flipH="1" rot="10799942">
            <a:off x="-144703" y="2613951"/>
            <a:ext cx="9536346" cy="529291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30"/>
          <p:cNvSpPr txBox="1"/>
          <p:nvPr>
            <p:ph type="title"/>
          </p:nvPr>
        </p:nvSpPr>
        <p:spPr>
          <a:xfrm>
            <a:off x="724900" y="3657600"/>
            <a:ext cx="7704000" cy="951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043" name="Google Shape;1043;p1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BLANK_1_2">
    <p:bg>
      <p:bgPr>
        <a:solidFill>
          <a:schemeClr val="dk2"/>
        </a:solidFill>
      </p:bgPr>
    </p:bg>
    <p:spTree>
      <p:nvGrpSpPr>
        <p:cNvPr id="83" name="Shape 83"/>
        <p:cNvGrpSpPr/>
        <p:nvPr/>
      </p:nvGrpSpPr>
      <p:grpSpPr>
        <a:xfrm>
          <a:off x="0" y="0"/>
          <a:ext cx="0" cy="0"/>
          <a:chOff x="0" y="0"/>
          <a:chExt cx="0" cy="0"/>
        </a:xfrm>
      </p:grpSpPr>
      <p:sp>
        <p:nvSpPr>
          <p:cNvPr id="84" name="Google Shape;84;p14"/>
          <p:cNvSpPr/>
          <p:nvPr/>
        </p:nvSpPr>
        <p:spPr>
          <a:xfrm flipH="1" rot="10799942">
            <a:off x="-259949" y="-1070835"/>
            <a:ext cx="9663894" cy="930852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85" name="Google Shape;85;p14"/>
          <p:cNvSpPr txBox="1"/>
          <p:nvPr>
            <p:ph type="title"/>
          </p:nvPr>
        </p:nvSpPr>
        <p:spPr>
          <a:xfrm>
            <a:off x="1534000" y="1225386"/>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6" name="Google Shape;86;p14"/>
          <p:cNvSpPr txBox="1"/>
          <p:nvPr>
            <p:ph hasCustomPrompt="1" idx="2" type="title"/>
          </p:nvPr>
        </p:nvSpPr>
        <p:spPr>
          <a:xfrm>
            <a:off x="719988" y="1459098"/>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4"/>
          <p:cNvSpPr txBox="1"/>
          <p:nvPr>
            <p:ph idx="1" type="subTitle"/>
          </p:nvPr>
        </p:nvSpPr>
        <p:spPr>
          <a:xfrm>
            <a:off x="1534000" y="1735711"/>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8" name="Google Shape;88;p14"/>
          <p:cNvSpPr txBox="1"/>
          <p:nvPr>
            <p:ph idx="3" type="title"/>
          </p:nvPr>
        </p:nvSpPr>
        <p:spPr>
          <a:xfrm>
            <a:off x="5749863" y="1225386"/>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 name="Google Shape;89;p14"/>
          <p:cNvSpPr txBox="1"/>
          <p:nvPr>
            <p:ph hasCustomPrompt="1" idx="4" type="title"/>
          </p:nvPr>
        </p:nvSpPr>
        <p:spPr>
          <a:xfrm>
            <a:off x="4940913" y="1459098"/>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4"/>
          <p:cNvSpPr txBox="1"/>
          <p:nvPr>
            <p:ph idx="5" type="subTitle"/>
          </p:nvPr>
        </p:nvSpPr>
        <p:spPr>
          <a:xfrm>
            <a:off x="5749863" y="1735711"/>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1" name="Google Shape;91;p14"/>
          <p:cNvSpPr txBox="1"/>
          <p:nvPr>
            <p:ph idx="6" type="title"/>
          </p:nvPr>
        </p:nvSpPr>
        <p:spPr>
          <a:xfrm>
            <a:off x="5749863" y="2271611"/>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2" name="Google Shape;92;p14"/>
          <p:cNvSpPr txBox="1"/>
          <p:nvPr>
            <p:ph hasCustomPrompt="1" idx="7" type="title"/>
          </p:nvPr>
        </p:nvSpPr>
        <p:spPr>
          <a:xfrm>
            <a:off x="4940913" y="2562698"/>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4"/>
          <p:cNvSpPr txBox="1"/>
          <p:nvPr>
            <p:ph idx="8" type="subTitle"/>
          </p:nvPr>
        </p:nvSpPr>
        <p:spPr>
          <a:xfrm>
            <a:off x="5749863" y="2781936"/>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4" name="Google Shape;94;p14"/>
          <p:cNvSpPr txBox="1"/>
          <p:nvPr>
            <p:ph idx="9" type="title"/>
          </p:nvPr>
        </p:nvSpPr>
        <p:spPr>
          <a:xfrm>
            <a:off x="1534000" y="2271611"/>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 name="Google Shape;95;p14"/>
          <p:cNvSpPr txBox="1"/>
          <p:nvPr>
            <p:ph hasCustomPrompt="1" idx="13" type="title"/>
          </p:nvPr>
        </p:nvSpPr>
        <p:spPr>
          <a:xfrm>
            <a:off x="720237" y="2562698"/>
            <a:ext cx="720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4"/>
          <p:cNvSpPr txBox="1"/>
          <p:nvPr>
            <p:ph idx="14" type="subTitle"/>
          </p:nvPr>
        </p:nvSpPr>
        <p:spPr>
          <a:xfrm>
            <a:off x="1534000" y="2781936"/>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7" name="Google Shape;97;p14"/>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8" name="Google Shape;98;p14"/>
          <p:cNvSpPr txBox="1"/>
          <p:nvPr>
            <p:ph idx="16" type="title"/>
          </p:nvPr>
        </p:nvSpPr>
        <p:spPr>
          <a:xfrm>
            <a:off x="5749863" y="3319586"/>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9" name="Google Shape;99;p14"/>
          <p:cNvSpPr txBox="1"/>
          <p:nvPr>
            <p:ph hasCustomPrompt="1" idx="17" type="title"/>
          </p:nvPr>
        </p:nvSpPr>
        <p:spPr>
          <a:xfrm>
            <a:off x="4940913" y="3553298"/>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0" name="Google Shape;100;p14"/>
          <p:cNvSpPr txBox="1"/>
          <p:nvPr>
            <p:ph idx="18" type="subTitle"/>
          </p:nvPr>
        </p:nvSpPr>
        <p:spPr>
          <a:xfrm>
            <a:off x="5749863" y="3829911"/>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1" name="Google Shape;101;p14"/>
          <p:cNvSpPr txBox="1"/>
          <p:nvPr>
            <p:ph idx="19" type="title"/>
          </p:nvPr>
        </p:nvSpPr>
        <p:spPr>
          <a:xfrm>
            <a:off x="1534000" y="3319586"/>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2" name="Google Shape;102;p14"/>
          <p:cNvSpPr txBox="1"/>
          <p:nvPr>
            <p:ph hasCustomPrompt="1" idx="20" type="title"/>
          </p:nvPr>
        </p:nvSpPr>
        <p:spPr>
          <a:xfrm>
            <a:off x="720237" y="3553298"/>
            <a:ext cx="720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3" name="Google Shape;103;p14"/>
          <p:cNvSpPr txBox="1"/>
          <p:nvPr>
            <p:ph idx="21" type="subTitle"/>
          </p:nvPr>
        </p:nvSpPr>
        <p:spPr>
          <a:xfrm>
            <a:off x="1534000" y="3829911"/>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4" name="Google Shape;104;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solidFill>
          <a:schemeClr val="lt1"/>
        </a:solidFill>
      </p:bgPr>
    </p:bg>
    <p:spTree>
      <p:nvGrpSpPr>
        <p:cNvPr id="105" name="Shape 105"/>
        <p:cNvGrpSpPr/>
        <p:nvPr/>
      </p:nvGrpSpPr>
      <p:grpSpPr>
        <a:xfrm>
          <a:off x="0" y="0"/>
          <a:ext cx="0" cy="0"/>
          <a:chOff x="0" y="0"/>
          <a:chExt cx="0" cy="0"/>
        </a:xfrm>
      </p:grpSpPr>
      <p:sp>
        <p:nvSpPr>
          <p:cNvPr id="106" name="Google Shape;106;p15"/>
          <p:cNvSpPr/>
          <p:nvPr/>
        </p:nvSpPr>
        <p:spPr>
          <a:xfrm rot="-10799924">
            <a:off x="-159178" y="1321179"/>
            <a:ext cx="9823464" cy="7954200"/>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txBox="1"/>
          <p:nvPr>
            <p:ph type="title"/>
          </p:nvPr>
        </p:nvSpPr>
        <p:spPr>
          <a:xfrm>
            <a:off x="3865000" y="4076600"/>
            <a:ext cx="45639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1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08" name="Google Shape;108;p15"/>
          <p:cNvSpPr txBox="1"/>
          <p:nvPr>
            <p:ph idx="1" type="subTitle"/>
          </p:nvPr>
        </p:nvSpPr>
        <p:spPr>
          <a:xfrm>
            <a:off x="3992500" y="2676625"/>
            <a:ext cx="4436100" cy="1400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500"/>
              <a:buNone/>
              <a:defRPr sz="2200">
                <a:solidFill>
                  <a:schemeClr val="lt1"/>
                </a:solidFill>
                <a:latin typeface="Poppins"/>
                <a:ea typeface="Poppins"/>
                <a:cs typeface="Poppins"/>
                <a:sym typeface="Poppi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09" name="Google Shape;109;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4">
    <p:spTree>
      <p:nvGrpSpPr>
        <p:cNvPr id="110" name="Shape 110"/>
        <p:cNvGrpSpPr/>
        <p:nvPr/>
      </p:nvGrpSpPr>
      <p:grpSpPr>
        <a:xfrm>
          <a:off x="0" y="0"/>
          <a:ext cx="0" cy="0"/>
          <a:chOff x="0" y="0"/>
          <a:chExt cx="0" cy="0"/>
        </a:xfrm>
      </p:grpSpPr>
      <p:sp>
        <p:nvSpPr>
          <p:cNvPr id="111" name="Google Shape;111;p16"/>
          <p:cNvSpPr/>
          <p:nvPr/>
        </p:nvSpPr>
        <p:spPr>
          <a:xfrm rot="-10799920">
            <a:off x="-57021" y="233733"/>
            <a:ext cx="9228222" cy="719263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6"/>
          <p:cNvSpPr txBox="1"/>
          <p:nvPr>
            <p:ph idx="1" type="subTitle"/>
          </p:nvPr>
        </p:nvSpPr>
        <p:spPr>
          <a:xfrm>
            <a:off x="4367550" y="1535363"/>
            <a:ext cx="4066500" cy="872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45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13" name="Google Shape;113;p16"/>
          <p:cNvSpPr txBox="1"/>
          <p:nvPr>
            <p:ph idx="2" type="subTitle"/>
          </p:nvPr>
        </p:nvSpPr>
        <p:spPr>
          <a:xfrm>
            <a:off x="4367550" y="2331338"/>
            <a:ext cx="4066500" cy="1276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14" name="Google Shape;114;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USTOM_3">
    <p:spTree>
      <p:nvGrpSpPr>
        <p:cNvPr id="115" name="Shape 115"/>
        <p:cNvGrpSpPr/>
        <p:nvPr/>
      </p:nvGrpSpPr>
      <p:grpSpPr>
        <a:xfrm>
          <a:off x="0" y="0"/>
          <a:ext cx="0" cy="0"/>
          <a:chOff x="0" y="0"/>
          <a:chExt cx="0" cy="0"/>
        </a:xfrm>
      </p:grpSpPr>
      <p:sp>
        <p:nvSpPr>
          <p:cNvPr id="116" name="Google Shape;116;p17"/>
          <p:cNvSpPr txBox="1"/>
          <p:nvPr>
            <p:ph type="title"/>
          </p:nvPr>
        </p:nvSpPr>
        <p:spPr>
          <a:xfrm>
            <a:off x="720000" y="539500"/>
            <a:ext cx="4798200" cy="11019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17" name="Google Shape;117;p17"/>
          <p:cNvSpPr/>
          <p:nvPr/>
        </p:nvSpPr>
        <p:spPr>
          <a:xfrm rot="-5400000">
            <a:off x="-4790089" y="-1561008"/>
            <a:ext cx="5182542" cy="8226468"/>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18" name="Google Shape;118;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bg>
      <p:bgPr>
        <a:solidFill>
          <a:schemeClr val="lt1"/>
        </a:solidFill>
      </p:bgPr>
    </p:bg>
    <p:spTree>
      <p:nvGrpSpPr>
        <p:cNvPr id="119" name="Shape 119"/>
        <p:cNvGrpSpPr/>
        <p:nvPr/>
      </p:nvGrpSpPr>
      <p:grpSpPr>
        <a:xfrm>
          <a:off x="0" y="0"/>
          <a:ext cx="0" cy="0"/>
          <a:chOff x="0" y="0"/>
          <a:chExt cx="0" cy="0"/>
        </a:xfrm>
      </p:grpSpPr>
      <p:sp>
        <p:nvSpPr>
          <p:cNvPr id="120" name="Google Shape;120;p18"/>
          <p:cNvSpPr/>
          <p:nvPr/>
        </p:nvSpPr>
        <p:spPr>
          <a:xfrm flipH="1" rot="3699419">
            <a:off x="2131963" y="-1207207"/>
            <a:ext cx="8621816" cy="671996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txBox="1"/>
          <p:nvPr>
            <p:ph type="title"/>
          </p:nvPr>
        </p:nvSpPr>
        <p:spPr>
          <a:xfrm>
            <a:off x="2772700" y="905475"/>
            <a:ext cx="5656200" cy="1431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2000"/>
              <a:buNone/>
              <a:defRPr sz="94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atin typeface="Lato"/>
                <a:ea typeface="Lato"/>
                <a:cs typeface="Lato"/>
                <a:sym typeface="Lato"/>
              </a:defRPr>
            </a:lvl2pPr>
            <a:lvl3pPr lvl="2" rtl="0">
              <a:spcBef>
                <a:spcPts val="0"/>
              </a:spcBef>
              <a:spcAft>
                <a:spcPts val="0"/>
              </a:spcAft>
              <a:buSzPts val="3500"/>
              <a:buNone/>
              <a:defRPr>
                <a:latin typeface="Lato"/>
                <a:ea typeface="Lato"/>
                <a:cs typeface="Lato"/>
                <a:sym typeface="Lato"/>
              </a:defRPr>
            </a:lvl3pPr>
            <a:lvl4pPr lvl="3" rtl="0">
              <a:spcBef>
                <a:spcPts val="0"/>
              </a:spcBef>
              <a:spcAft>
                <a:spcPts val="0"/>
              </a:spcAft>
              <a:buSzPts val="3500"/>
              <a:buNone/>
              <a:defRPr>
                <a:latin typeface="Lato"/>
                <a:ea typeface="Lato"/>
                <a:cs typeface="Lato"/>
                <a:sym typeface="Lato"/>
              </a:defRPr>
            </a:lvl4pPr>
            <a:lvl5pPr lvl="4" rtl="0">
              <a:spcBef>
                <a:spcPts val="0"/>
              </a:spcBef>
              <a:spcAft>
                <a:spcPts val="0"/>
              </a:spcAft>
              <a:buSzPts val="3500"/>
              <a:buNone/>
              <a:defRPr>
                <a:latin typeface="Lato"/>
                <a:ea typeface="Lato"/>
                <a:cs typeface="Lato"/>
                <a:sym typeface="Lato"/>
              </a:defRPr>
            </a:lvl5pPr>
            <a:lvl6pPr lvl="5" rtl="0">
              <a:spcBef>
                <a:spcPts val="0"/>
              </a:spcBef>
              <a:spcAft>
                <a:spcPts val="0"/>
              </a:spcAft>
              <a:buSzPts val="3500"/>
              <a:buNone/>
              <a:defRPr>
                <a:latin typeface="Lato"/>
                <a:ea typeface="Lato"/>
                <a:cs typeface="Lato"/>
                <a:sym typeface="Lato"/>
              </a:defRPr>
            </a:lvl6pPr>
            <a:lvl7pPr lvl="6" rtl="0">
              <a:spcBef>
                <a:spcPts val="0"/>
              </a:spcBef>
              <a:spcAft>
                <a:spcPts val="0"/>
              </a:spcAft>
              <a:buSzPts val="3500"/>
              <a:buNone/>
              <a:defRPr>
                <a:latin typeface="Lato"/>
                <a:ea typeface="Lato"/>
                <a:cs typeface="Lato"/>
                <a:sym typeface="Lato"/>
              </a:defRPr>
            </a:lvl7pPr>
            <a:lvl8pPr lvl="7" rtl="0">
              <a:spcBef>
                <a:spcPts val="0"/>
              </a:spcBef>
              <a:spcAft>
                <a:spcPts val="0"/>
              </a:spcAft>
              <a:buSzPts val="3500"/>
              <a:buNone/>
              <a:defRPr>
                <a:latin typeface="Lato"/>
                <a:ea typeface="Lato"/>
                <a:cs typeface="Lato"/>
                <a:sym typeface="Lato"/>
              </a:defRPr>
            </a:lvl8pPr>
            <a:lvl9pPr lvl="8" rtl="0">
              <a:spcBef>
                <a:spcPts val="0"/>
              </a:spcBef>
              <a:spcAft>
                <a:spcPts val="0"/>
              </a:spcAft>
              <a:buSzPts val="3500"/>
              <a:buNone/>
              <a:defRPr>
                <a:latin typeface="Lato"/>
                <a:ea typeface="Lato"/>
                <a:cs typeface="Lato"/>
                <a:sym typeface="Lato"/>
              </a:defRPr>
            </a:lvl9pPr>
          </a:lstStyle>
          <a:p/>
        </p:txBody>
      </p:sp>
      <p:sp>
        <p:nvSpPr>
          <p:cNvPr id="122" name="Google Shape;122;p18"/>
          <p:cNvSpPr txBox="1"/>
          <p:nvPr>
            <p:ph idx="1" type="subTitle"/>
          </p:nvPr>
        </p:nvSpPr>
        <p:spPr>
          <a:xfrm>
            <a:off x="4200200" y="2345575"/>
            <a:ext cx="4194600" cy="812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None/>
              <a:defRPr sz="16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23" name="Google Shape;123;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_2">
    <p:bg>
      <p:bgPr>
        <a:solidFill>
          <a:schemeClr val="lt1"/>
        </a:solidFill>
      </p:bgPr>
    </p:bg>
    <p:spTree>
      <p:nvGrpSpPr>
        <p:cNvPr id="124" name="Shape 124"/>
        <p:cNvGrpSpPr/>
        <p:nvPr/>
      </p:nvGrpSpPr>
      <p:grpSpPr>
        <a:xfrm>
          <a:off x="0" y="0"/>
          <a:ext cx="0" cy="0"/>
          <a:chOff x="0" y="0"/>
          <a:chExt cx="0" cy="0"/>
        </a:xfrm>
      </p:grpSpPr>
      <p:sp>
        <p:nvSpPr>
          <p:cNvPr id="125" name="Google Shape;125;p19"/>
          <p:cNvSpPr txBox="1"/>
          <p:nvPr>
            <p:ph type="title"/>
          </p:nvPr>
        </p:nvSpPr>
        <p:spPr>
          <a:xfrm>
            <a:off x="720000" y="1908300"/>
            <a:ext cx="4083900" cy="1251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6" name="Google Shape;126;p19"/>
          <p:cNvSpPr txBox="1"/>
          <p:nvPr>
            <p:ph idx="1" type="subTitle"/>
          </p:nvPr>
        </p:nvSpPr>
        <p:spPr>
          <a:xfrm>
            <a:off x="715100" y="3258525"/>
            <a:ext cx="4083900" cy="1006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7" name="Google Shape;127;p19"/>
          <p:cNvSpPr/>
          <p:nvPr/>
        </p:nvSpPr>
        <p:spPr>
          <a:xfrm flipH="1" rot="-5400033">
            <a:off x="-5183492" y="-1928942"/>
            <a:ext cx="5694570"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28" name="Google Shape;128;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bg>
      <p:bgPr>
        <a:solidFill>
          <a:schemeClr val="accent3"/>
        </a:solidFill>
      </p:bgPr>
    </p:bg>
    <p:spTree>
      <p:nvGrpSpPr>
        <p:cNvPr id="129" name="Shape 129"/>
        <p:cNvGrpSpPr/>
        <p:nvPr/>
      </p:nvGrpSpPr>
      <p:grpSpPr>
        <a:xfrm>
          <a:off x="0" y="0"/>
          <a:ext cx="0" cy="0"/>
          <a:chOff x="0" y="0"/>
          <a:chExt cx="0" cy="0"/>
        </a:xfrm>
      </p:grpSpPr>
      <p:sp>
        <p:nvSpPr>
          <p:cNvPr id="130" name="Google Shape;130;p20"/>
          <p:cNvSpPr/>
          <p:nvPr/>
        </p:nvSpPr>
        <p:spPr>
          <a:xfrm rot="1077026">
            <a:off x="-451651" y="-2378121"/>
            <a:ext cx="10535104" cy="8078420"/>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p:nvPr/>
        </p:nvSpPr>
        <p:spPr>
          <a:xfrm rot="1077026">
            <a:off x="-511091" y="-2134826"/>
            <a:ext cx="10535104" cy="7475195"/>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txBox="1"/>
          <p:nvPr>
            <p:ph type="title"/>
          </p:nvPr>
        </p:nvSpPr>
        <p:spPr>
          <a:xfrm>
            <a:off x="4773975" y="1447050"/>
            <a:ext cx="3609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3" name="Google Shape;133;p20"/>
          <p:cNvSpPr txBox="1"/>
          <p:nvPr>
            <p:ph idx="1" type="subTitle"/>
          </p:nvPr>
        </p:nvSpPr>
        <p:spPr>
          <a:xfrm>
            <a:off x="4773975" y="2019753"/>
            <a:ext cx="3609600" cy="1219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4" name="Google Shape;134;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14" name="Shape 14"/>
        <p:cNvGrpSpPr/>
        <p:nvPr/>
      </p:nvGrpSpPr>
      <p:grpSpPr>
        <a:xfrm>
          <a:off x="0" y="0"/>
          <a:ext cx="0" cy="0"/>
          <a:chOff x="0" y="0"/>
          <a:chExt cx="0" cy="0"/>
        </a:xfrm>
      </p:grpSpPr>
      <p:sp>
        <p:nvSpPr>
          <p:cNvPr id="15" name="Google Shape;15;p3"/>
          <p:cNvSpPr/>
          <p:nvPr/>
        </p:nvSpPr>
        <p:spPr>
          <a:xfrm rot="-7820636">
            <a:off x="-2764275" y="1083460"/>
            <a:ext cx="9454879" cy="6719979"/>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715100" y="3316350"/>
            <a:ext cx="44490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hasCustomPrompt="1" idx="2" type="title"/>
          </p:nvPr>
        </p:nvSpPr>
        <p:spPr>
          <a:xfrm>
            <a:off x="715100" y="2303100"/>
            <a:ext cx="1367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 name="Google Shape;18;p3"/>
          <p:cNvSpPr txBox="1"/>
          <p:nvPr>
            <p:ph idx="1" type="subTitle"/>
          </p:nvPr>
        </p:nvSpPr>
        <p:spPr>
          <a:xfrm>
            <a:off x="715100" y="4230800"/>
            <a:ext cx="4815600" cy="37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 name="Google Shape;19;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bg>
      <p:bgPr>
        <a:solidFill>
          <a:schemeClr val="dk2"/>
        </a:solidFill>
      </p:bgPr>
    </p:bg>
    <p:spTree>
      <p:nvGrpSpPr>
        <p:cNvPr id="135" name="Shape 135"/>
        <p:cNvGrpSpPr/>
        <p:nvPr/>
      </p:nvGrpSpPr>
      <p:grpSpPr>
        <a:xfrm>
          <a:off x="0" y="0"/>
          <a:ext cx="0" cy="0"/>
          <a:chOff x="0" y="0"/>
          <a:chExt cx="0" cy="0"/>
        </a:xfrm>
      </p:grpSpPr>
      <p:sp>
        <p:nvSpPr>
          <p:cNvPr id="136" name="Google Shape;136;p21"/>
          <p:cNvSpPr/>
          <p:nvPr/>
        </p:nvSpPr>
        <p:spPr>
          <a:xfrm rot="-3600025">
            <a:off x="-616625" y="-3632715"/>
            <a:ext cx="9406596" cy="11230828"/>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p:nvPr/>
        </p:nvSpPr>
        <p:spPr>
          <a:xfrm rot="-3600029">
            <a:off x="-1174861" y="-3715080"/>
            <a:ext cx="10705227" cy="10205333"/>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txBox="1"/>
          <p:nvPr>
            <p:ph type="title"/>
          </p:nvPr>
        </p:nvSpPr>
        <p:spPr>
          <a:xfrm flipH="1">
            <a:off x="737593" y="1675682"/>
            <a:ext cx="3077400" cy="5655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9" name="Google Shape;139;p21"/>
          <p:cNvSpPr txBox="1"/>
          <p:nvPr>
            <p:ph idx="1" type="subTitle"/>
          </p:nvPr>
        </p:nvSpPr>
        <p:spPr>
          <a:xfrm flipH="1">
            <a:off x="737593" y="2241118"/>
            <a:ext cx="3077400" cy="1226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0" name="Google Shape;140;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bg>
      <p:bgPr>
        <a:solidFill>
          <a:schemeClr val="accent3"/>
        </a:solidFill>
      </p:bgPr>
    </p:bg>
    <p:spTree>
      <p:nvGrpSpPr>
        <p:cNvPr id="141" name="Shape 141"/>
        <p:cNvGrpSpPr/>
        <p:nvPr/>
      </p:nvGrpSpPr>
      <p:grpSpPr>
        <a:xfrm>
          <a:off x="0" y="0"/>
          <a:ext cx="0" cy="0"/>
          <a:chOff x="0" y="0"/>
          <a:chExt cx="0" cy="0"/>
        </a:xfrm>
      </p:grpSpPr>
      <p:sp>
        <p:nvSpPr>
          <p:cNvPr id="142" name="Google Shape;142;p22"/>
          <p:cNvSpPr/>
          <p:nvPr/>
        </p:nvSpPr>
        <p:spPr>
          <a:xfrm flipH="1" rot="-1503190">
            <a:off x="-933447" y="-2997749"/>
            <a:ext cx="11438521" cy="8826707"/>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2"/>
          <p:cNvSpPr/>
          <p:nvPr/>
        </p:nvSpPr>
        <p:spPr>
          <a:xfrm flipH="1" rot="-1503190">
            <a:off x="-1372020" y="-1943563"/>
            <a:ext cx="11438521" cy="7475191"/>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2"/>
          <p:cNvSpPr txBox="1"/>
          <p:nvPr/>
        </p:nvSpPr>
        <p:spPr>
          <a:xfrm>
            <a:off x="5282575" y="1675644"/>
            <a:ext cx="31011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600">
              <a:solidFill>
                <a:srgbClr val="58A582"/>
              </a:solidFill>
              <a:latin typeface="Patrick Hand"/>
              <a:ea typeface="Patrick Hand"/>
              <a:cs typeface="Patrick Hand"/>
              <a:sym typeface="Patrick Hand"/>
            </a:endParaRPr>
          </a:p>
        </p:txBody>
      </p:sp>
      <p:sp>
        <p:nvSpPr>
          <p:cNvPr id="145" name="Google Shape;145;p22"/>
          <p:cNvSpPr txBox="1"/>
          <p:nvPr/>
        </p:nvSpPr>
        <p:spPr>
          <a:xfrm>
            <a:off x="5282575" y="2248356"/>
            <a:ext cx="3101100" cy="121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rgbClr val="0B6060"/>
              </a:solidFill>
              <a:latin typeface="Barlow Medium"/>
              <a:ea typeface="Barlow Medium"/>
              <a:cs typeface="Barlow Medium"/>
              <a:sym typeface="Barlow Medium"/>
            </a:endParaRPr>
          </a:p>
        </p:txBody>
      </p:sp>
      <p:sp>
        <p:nvSpPr>
          <p:cNvPr id="146" name="Google Shape;146;p22"/>
          <p:cNvSpPr txBox="1"/>
          <p:nvPr>
            <p:ph type="title"/>
          </p:nvPr>
        </p:nvSpPr>
        <p:spPr>
          <a:xfrm>
            <a:off x="4273200" y="1675644"/>
            <a:ext cx="3151500" cy="5979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7" name="Google Shape;147;p22"/>
          <p:cNvSpPr txBox="1"/>
          <p:nvPr>
            <p:ph idx="1" type="subTitle"/>
          </p:nvPr>
        </p:nvSpPr>
        <p:spPr>
          <a:xfrm>
            <a:off x="4273200" y="2273256"/>
            <a:ext cx="3151500" cy="1194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8" name="Google Shape;148;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1_1_1">
    <p:bg>
      <p:bgPr>
        <a:solidFill>
          <a:schemeClr val="lt1"/>
        </a:solidFill>
      </p:bgPr>
    </p:bg>
    <p:spTree>
      <p:nvGrpSpPr>
        <p:cNvPr id="149" name="Shape 149"/>
        <p:cNvGrpSpPr/>
        <p:nvPr/>
      </p:nvGrpSpPr>
      <p:grpSpPr>
        <a:xfrm>
          <a:off x="0" y="0"/>
          <a:ext cx="0" cy="0"/>
          <a:chOff x="0" y="0"/>
          <a:chExt cx="0" cy="0"/>
        </a:xfrm>
      </p:grpSpPr>
      <p:sp>
        <p:nvSpPr>
          <p:cNvPr id="150" name="Google Shape;150;p23"/>
          <p:cNvSpPr/>
          <p:nvPr/>
        </p:nvSpPr>
        <p:spPr>
          <a:xfrm rot="9893784">
            <a:off x="1120921" y="1782382"/>
            <a:ext cx="9601305" cy="11522307"/>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3"/>
          <p:cNvSpPr txBox="1"/>
          <p:nvPr/>
        </p:nvSpPr>
        <p:spPr>
          <a:xfrm>
            <a:off x="5282575" y="1675644"/>
            <a:ext cx="31011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600">
              <a:solidFill>
                <a:srgbClr val="58A582"/>
              </a:solidFill>
              <a:latin typeface="Patrick Hand"/>
              <a:ea typeface="Patrick Hand"/>
              <a:cs typeface="Patrick Hand"/>
              <a:sym typeface="Patrick Hand"/>
            </a:endParaRPr>
          </a:p>
        </p:txBody>
      </p:sp>
      <p:sp>
        <p:nvSpPr>
          <p:cNvPr id="152" name="Google Shape;152;p23"/>
          <p:cNvSpPr txBox="1"/>
          <p:nvPr/>
        </p:nvSpPr>
        <p:spPr>
          <a:xfrm>
            <a:off x="5282575" y="2248356"/>
            <a:ext cx="3101100" cy="121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rgbClr val="0B6060"/>
              </a:solidFill>
              <a:latin typeface="Barlow Medium"/>
              <a:ea typeface="Barlow Medium"/>
              <a:cs typeface="Barlow Medium"/>
              <a:sym typeface="Barlow Medium"/>
            </a:endParaRPr>
          </a:p>
        </p:txBody>
      </p:sp>
      <p:sp>
        <p:nvSpPr>
          <p:cNvPr id="153" name="Google Shape;153;p23"/>
          <p:cNvSpPr txBox="1"/>
          <p:nvPr>
            <p:ph type="title"/>
          </p:nvPr>
        </p:nvSpPr>
        <p:spPr>
          <a:xfrm>
            <a:off x="4415200" y="2588100"/>
            <a:ext cx="4013700" cy="597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4" name="Google Shape;154;p23"/>
          <p:cNvSpPr txBox="1"/>
          <p:nvPr>
            <p:ph idx="1" type="subTitle"/>
          </p:nvPr>
        </p:nvSpPr>
        <p:spPr>
          <a:xfrm>
            <a:off x="4415000" y="3325325"/>
            <a:ext cx="4013700" cy="1283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None/>
              <a:defRPr sz="18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5" name="Google Shape;155;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_1_1_1_1_1">
    <p:bg>
      <p:bgPr>
        <a:solidFill>
          <a:schemeClr val="lt1"/>
        </a:solidFill>
      </p:bgPr>
    </p:bg>
    <p:spTree>
      <p:nvGrpSpPr>
        <p:cNvPr id="156" name="Shape 156"/>
        <p:cNvGrpSpPr/>
        <p:nvPr/>
      </p:nvGrpSpPr>
      <p:grpSpPr>
        <a:xfrm>
          <a:off x="0" y="0"/>
          <a:ext cx="0" cy="0"/>
          <a:chOff x="0" y="0"/>
          <a:chExt cx="0" cy="0"/>
        </a:xfrm>
      </p:grpSpPr>
      <p:sp>
        <p:nvSpPr>
          <p:cNvPr id="157" name="Google Shape;157;p24"/>
          <p:cNvSpPr/>
          <p:nvPr/>
        </p:nvSpPr>
        <p:spPr>
          <a:xfrm rot="-10799934">
            <a:off x="713228" y="-2280638"/>
            <a:ext cx="8452998" cy="7424082"/>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8" name="Google Shape;158;p24"/>
          <p:cNvSpPr/>
          <p:nvPr/>
        </p:nvSpPr>
        <p:spPr>
          <a:xfrm flipH="1" rot="-1140831">
            <a:off x="-1557482" y="-3402280"/>
            <a:ext cx="10945135" cy="909377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59" name="Google Shape;159;p24"/>
          <p:cNvSpPr txBox="1"/>
          <p:nvPr>
            <p:ph type="title"/>
          </p:nvPr>
        </p:nvSpPr>
        <p:spPr>
          <a:xfrm>
            <a:off x="713224" y="1554525"/>
            <a:ext cx="4970700" cy="14310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94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atin typeface="Lato"/>
                <a:ea typeface="Lato"/>
                <a:cs typeface="Lato"/>
                <a:sym typeface="Lato"/>
              </a:defRPr>
            </a:lvl2pPr>
            <a:lvl3pPr lvl="2" rtl="0">
              <a:spcBef>
                <a:spcPts val="0"/>
              </a:spcBef>
              <a:spcAft>
                <a:spcPts val="0"/>
              </a:spcAft>
              <a:buSzPts val="3500"/>
              <a:buNone/>
              <a:defRPr>
                <a:latin typeface="Lato"/>
                <a:ea typeface="Lato"/>
                <a:cs typeface="Lato"/>
                <a:sym typeface="Lato"/>
              </a:defRPr>
            </a:lvl3pPr>
            <a:lvl4pPr lvl="3" rtl="0">
              <a:spcBef>
                <a:spcPts val="0"/>
              </a:spcBef>
              <a:spcAft>
                <a:spcPts val="0"/>
              </a:spcAft>
              <a:buSzPts val="3500"/>
              <a:buNone/>
              <a:defRPr>
                <a:latin typeface="Lato"/>
                <a:ea typeface="Lato"/>
                <a:cs typeface="Lato"/>
                <a:sym typeface="Lato"/>
              </a:defRPr>
            </a:lvl4pPr>
            <a:lvl5pPr lvl="4" rtl="0">
              <a:spcBef>
                <a:spcPts val="0"/>
              </a:spcBef>
              <a:spcAft>
                <a:spcPts val="0"/>
              </a:spcAft>
              <a:buSzPts val="3500"/>
              <a:buNone/>
              <a:defRPr>
                <a:latin typeface="Lato"/>
                <a:ea typeface="Lato"/>
                <a:cs typeface="Lato"/>
                <a:sym typeface="Lato"/>
              </a:defRPr>
            </a:lvl5pPr>
            <a:lvl6pPr lvl="5" rtl="0">
              <a:spcBef>
                <a:spcPts val="0"/>
              </a:spcBef>
              <a:spcAft>
                <a:spcPts val="0"/>
              </a:spcAft>
              <a:buSzPts val="3500"/>
              <a:buNone/>
              <a:defRPr>
                <a:latin typeface="Lato"/>
                <a:ea typeface="Lato"/>
                <a:cs typeface="Lato"/>
                <a:sym typeface="Lato"/>
              </a:defRPr>
            </a:lvl6pPr>
            <a:lvl7pPr lvl="6" rtl="0">
              <a:spcBef>
                <a:spcPts val="0"/>
              </a:spcBef>
              <a:spcAft>
                <a:spcPts val="0"/>
              </a:spcAft>
              <a:buSzPts val="3500"/>
              <a:buNone/>
              <a:defRPr>
                <a:latin typeface="Lato"/>
                <a:ea typeface="Lato"/>
                <a:cs typeface="Lato"/>
                <a:sym typeface="Lato"/>
              </a:defRPr>
            </a:lvl7pPr>
            <a:lvl8pPr lvl="7" rtl="0">
              <a:spcBef>
                <a:spcPts val="0"/>
              </a:spcBef>
              <a:spcAft>
                <a:spcPts val="0"/>
              </a:spcAft>
              <a:buSzPts val="3500"/>
              <a:buNone/>
              <a:defRPr>
                <a:latin typeface="Lato"/>
                <a:ea typeface="Lato"/>
                <a:cs typeface="Lato"/>
                <a:sym typeface="Lato"/>
              </a:defRPr>
            </a:lvl8pPr>
            <a:lvl9pPr lvl="8" rtl="0">
              <a:spcBef>
                <a:spcPts val="0"/>
              </a:spcBef>
              <a:spcAft>
                <a:spcPts val="0"/>
              </a:spcAft>
              <a:buSzPts val="3500"/>
              <a:buNone/>
              <a:defRPr>
                <a:latin typeface="Lato"/>
                <a:ea typeface="Lato"/>
                <a:cs typeface="Lato"/>
                <a:sym typeface="Lato"/>
              </a:defRPr>
            </a:lvl9pPr>
          </a:lstStyle>
          <a:p/>
        </p:txBody>
      </p:sp>
      <p:sp>
        <p:nvSpPr>
          <p:cNvPr id="160" name="Google Shape;160;p24"/>
          <p:cNvSpPr txBox="1"/>
          <p:nvPr>
            <p:ph idx="1" type="subTitle"/>
          </p:nvPr>
        </p:nvSpPr>
        <p:spPr>
          <a:xfrm>
            <a:off x="713225" y="2857575"/>
            <a:ext cx="4970700" cy="73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1" name="Google Shape;161;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_1_1_1_1_1_1">
    <p:bg>
      <p:bgPr>
        <a:solidFill>
          <a:schemeClr val="lt1"/>
        </a:solidFill>
      </p:bgPr>
    </p:bg>
    <p:spTree>
      <p:nvGrpSpPr>
        <p:cNvPr id="162" name="Shape 162"/>
        <p:cNvGrpSpPr/>
        <p:nvPr/>
      </p:nvGrpSpPr>
      <p:grpSpPr>
        <a:xfrm>
          <a:off x="0" y="0"/>
          <a:ext cx="0" cy="0"/>
          <a:chOff x="0" y="0"/>
          <a:chExt cx="0" cy="0"/>
        </a:xfrm>
      </p:grpSpPr>
      <p:sp>
        <p:nvSpPr>
          <p:cNvPr id="163" name="Google Shape;163;p25"/>
          <p:cNvSpPr/>
          <p:nvPr/>
        </p:nvSpPr>
        <p:spPr>
          <a:xfrm rot="-10799939">
            <a:off x="-34349" y="-2280638"/>
            <a:ext cx="9200574" cy="7424082"/>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4" name="Google Shape;164;p25"/>
          <p:cNvSpPr/>
          <p:nvPr/>
        </p:nvSpPr>
        <p:spPr>
          <a:xfrm flipH="1" rot="-1140831">
            <a:off x="-1557482" y="-3707080"/>
            <a:ext cx="10945135" cy="909377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65" name="Google Shape;165;p25"/>
          <p:cNvSpPr txBox="1"/>
          <p:nvPr>
            <p:ph type="title"/>
          </p:nvPr>
        </p:nvSpPr>
        <p:spPr>
          <a:xfrm>
            <a:off x="4377600" y="1393538"/>
            <a:ext cx="4083900" cy="125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6" name="Google Shape;166;p25"/>
          <p:cNvSpPr txBox="1"/>
          <p:nvPr>
            <p:ph idx="1" type="subTitle"/>
          </p:nvPr>
        </p:nvSpPr>
        <p:spPr>
          <a:xfrm>
            <a:off x="4372700" y="2743763"/>
            <a:ext cx="4083900" cy="1006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7" name="Google Shape;167;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1_1_1_1_1_1_1_1">
    <p:bg>
      <p:bgPr>
        <a:solidFill>
          <a:schemeClr val="lt1"/>
        </a:solidFill>
      </p:bgPr>
    </p:bg>
    <p:spTree>
      <p:nvGrpSpPr>
        <p:cNvPr id="168" name="Shape 168"/>
        <p:cNvGrpSpPr/>
        <p:nvPr/>
      </p:nvGrpSpPr>
      <p:grpSpPr>
        <a:xfrm>
          <a:off x="0" y="0"/>
          <a:ext cx="0" cy="0"/>
          <a:chOff x="0" y="0"/>
          <a:chExt cx="0" cy="0"/>
        </a:xfrm>
      </p:grpSpPr>
      <p:sp>
        <p:nvSpPr>
          <p:cNvPr id="169" name="Google Shape;169;p26"/>
          <p:cNvSpPr/>
          <p:nvPr/>
        </p:nvSpPr>
        <p:spPr>
          <a:xfrm rot="-10799939">
            <a:off x="-34349" y="-2280638"/>
            <a:ext cx="9200574" cy="7424082"/>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70" name="Google Shape;170;p26"/>
          <p:cNvSpPr/>
          <p:nvPr/>
        </p:nvSpPr>
        <p:spPr>
          <a:xfrm flipH="1" rot="-1140831">
            <a:off x="-1557482" y="-3707080"/>
            <a:ext cx="10945135" cy="909377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71" name="Google Shape;171;p26"/>
          <p:cNvSpPr txBox="1"/>
          <p:nvPr>
            <p:ph type="title"/>
          </p:nvPr>
        </p:nvSpPr>
        <p:spPr>
          <a:xfrm>
            <a:off x="2530050" y="2730363"/>
            <a:ext cx="4083900" cy="731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2" name="Google Shape;172;p26"/>
          <p:cNvSpPr txBox="1"/>
          <p:nvPr>
            <p:ph idx="1" type="subTitle"/>
          </p:nvPr>
        </p:nvSpPr>
        <p:spPr>
          <a:xfrm>
            <a:off x="2340750" y="3394800"/>
            <a:ext cx="44625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3" name="Google Shape;173;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solidFill>
          <a:schemeClr val="accent3"/>
        </a:solidFill>
      </p:bgPr>
    </p:bg>
    <p:spTree>
      <p:nvGrpSpPr>
        <p:cNvPr id="174" name="Shape 174"/>
        <p:cNvGrpSpPr/>
        <p:nvPr/>
      </p:nvGrpSpPr>
      <p:grpSpPr>
        <a:xfrm>
          <a:off x="0" y="0"/>
          <a:ext cx="0" cy="0"/>
          <a:chOff x="0" y="0"/>
          <a:chExt cx="0" cy="0"/>
        </a:xfrm>
      </p:grpSpPr>
      <p:sp>
        <p:nvSpPr>
          <p:cNvPr id="175" name="Google Shape;175;p27"/>
          <p:cNvSpPr/>
          <p:nvPr/>
        </p:nvSpPr>
        <p:spPr>
          <a:xfrm rot="5400072">
            <a:off x="249654" y="554799"/>
            <a:ext cx="5136966" cy="403390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76" name="Google Shape;176;p27"/>
          <p:cNvSpPr/>
          <p:nvPr/>
        </p:nvSpPr>
        <p:spPr>
          <a:xfrm flipH="1" rot="5399964">
            <a:off x="2190744" y="-1800204"/>
            <a:ext cx="5162562" cy="8743896"/>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77" name="Google Shape;177;p27"/>
          <p:cNvSpPr txBox="1"/>
          <p:nvPr>
            <p:ph type="title"/>
          </p:nvPr>
        </p:nvSpPr>
        <p:spPr>
          <a:xfrm>
            <a:off x="5723400" y="1574900"/>
            <a:ext cx="2683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8" name="Google Shape;178;p27"/>
          <p:cNvSpPr txBox="1"/>
          <p:nvPr>
            <p:ph idx="1" type="subTitle"/>
          </p:nvPr>
        </p:nvSpPr>
        <p:spPr>
          <a:xfrm>
            <a:off x="6070800" y="2038031"/>
            <a:ext cx="23364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9" name="Google Shape;179;p27"/>
          <p:cNvSpPr txBox="1"/>
          <p:nvPr>
            <p:ph idx="2" type="title"/>
          </p:nvPr>
        </p:nvSpPr>
        <p:spPr>
          <a:xfrm>
            <a:off x="1705700" y="2647400"/>
            <a:ext cx="2683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0" name="Google Shape;180;p27"/>
          <p:cNvSpPr txBox="1"/>
          <p:nvPr>
            <p:ph idx="3" type="subTitle"/>
          </p:nvPr>
        </p:nvSpPr>
        <p:spPr>
          <a:xfrm>
            <a:off x="2053100" y="3110531"/>
            <a:ext cx="23364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 name="Google Shape;181;p27"/>
          <p:cNvSpPr txBox="1"/>
          <p:nvPr>
            <p:ph idx="4" type="title"/>
          </p:nvPr>
        </p:nvSpPr>
        <p:spPr>
          <a:xfrm>
            <a:off x="5723400" y="3566325"/>
            <a:ext cx="2683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2" name="Google Shape;182;p27"/>
          <p:cNvSpPr txBox="1"/>
          <p:nvPr>
            <p:ph idx="5" type="subTitle"/>
          </p:nvPr>
        </p:nvSpPr>
        <p:spPr>
          <a:xfrm>
            <a:off x="6070800" y="4029456"/>
            <a:ext cx="23364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3" name="Google Shape;183;p27"/>
          <p:cNvSpPr txBox="1"/>
          <p:nvPr>
            <p:ph idx="6"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4" name="Google Shape;184;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2">
    <p:bg>
      <p:bgPr>
        <a:solidFill>
          <a:schemeClr val="dk2"/>
        </a:solidFill>
      </p:bgPr>
    </p:bg>
    <p:spTree>
      <p:nvGrpSpPr>
        <p:cNvPr id="185" name="Shape 185"/>
        <p:cNvGrpSpPr/>
        <p:nvPr/>
      </p:nvGrpSpPr>
      <p:grpSpPr>
        <a:xfrm>
          <a:off x="0" y="0"/>
          <a:ext cx="0" cy="0"/>
          <a:chOff x="0" y="0"/>
          <a:chExt cx="0" cy="0"/>
        </a:xfrm>
      </p:grpSpPr>
      <p:sp>
        <p:nvSpPr>
          <p:cNvPr id="186" name="Google Shape;186;p28"/>
          <p:cNvSpPr/>
          <p:nvPr/>
        </p:nvSpPr>
        <p:spPr>
          <a:xfrm rot="-5399892">
            <a:off x="3534118" y="-1040264"/>
            <a:ext cx="5161050" cy="722552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7" name="Google Shape;187;p28"/>
          <p:cNvSpPr/>
          <p:nvPr/>
        </p:nvSpPr>
        <p:spPr>
          <a:xfrm flipH="1" rot="5399892">
            <a:off x="467068" y="-1040264"/>
            <a:ext cx="5161050" cy="722552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88" name="Google Shape;188;p28"/>
          <p:cNvSpPr txBox="1"/>
          <p:nvPr>
            <p:ph type="title"/>
          </p:nvPr>
        </p:nvSpPr>
        <p:spPr>
          <a:xfrm>
            <a:off x="5860384" y="2370425"/>
            <a:ext cx="25695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9" name="Google Shape;189;p28"/>
          <p:cNvSpPr txBox="1"/>
          <p:nvPr>
            <p:ph idx="1" type="subTitle"/>
          </p:nvPr>
        </p:nvSpPr>
        <p:spPr>
          <a:xfrm>
            <a:off x="5860384" y="2909748"/>
            <a:ext cx="2569500" cy="885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0" name="Google Shape;190;p28"/>
          <p:cNvSpPr txBox="1"/>
          <p:nvPr>
            <p:ph idx="2" type="title"/>
          </p:nvPr>
        </p:nvSpPr>
        <p:spPr>
          <a:xfrm>
            <a:off x="714116" y="2370425"/>
            <a:ext cx="25695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1" name="Google Shape;191;p28"/>
          <p:cNvSpPr txBox="1"/>
          <p:nvPr>
            <p:ph idx="3" type="subTitle"/>
          </p:nvPr>
        </p:nvSpPr>
        <p:spPr>
          <a:xfrm>
            <a:off x="714116" y="2909748"/>
            <a:ext cx="2569500" cy="885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 name="Google Shape;192;p28"/>
          <p:cNvSpPr txBox="1"/>
          <p:nvPr>
            <p:ph idx="4" type="title"/>
          </p:nvPr>
        </p:nvSpPr>
        <p:spPr>
          <a:xfrm>
            <a:off x="3286429" y="2370425"/>
            <a:ext cx="25695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3" name="Google Shape;193;p28"/>
          <p:cNvSpPr txBox="1"/>
          <p:nvPr>
            <p:ph idx="5" type="subTitle"/>
          </p:nvPr>
        </p:nvSpPr>
        <p:spPr>
          <a:xfrm>
            <a:off x="3286429" y="2909748"/>
            <a:ext cx="2569500" cy="885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4" name="Google Shape;194;p28"/>
          <p:cNvSpPr txBox="1"/>
          <p:nvPr>
            <p:ph idx="6"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5" name="Google Shape;195;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1_2_2_1">
    <p:bg>
      <p:bgPr>
        <a:solidFill>
          <a:schemeClr val="dk2"/>
        </a:solidFill>
      </p:bgPr>
    </p:bg>
    <p:spTree>
      <p:nvGrpSpPr>
        <p:cNvPr id="196" name="Shape 196"/>
        <p:cNvGrpSpPr/>
        <p:nvPr/>
      </p:nvGrpSpPr>
      <p:grpSpPr>
        <a:xfrm>
          <a:off x="0" y="0"/>
          <a:ext cx="0" cy="0"/>
          <a:chOff x="0" y="0"/>
          <a:chExt cx="0" cy="0"/>
        </a:xfrm>
      </p:grpSpPr>
      <p:sp>
        <p:nvSpPr>
          <p:cNvPr id="197" name="Google Shape;197;p29"/>
          <p:cNvSpPr/>
          <p:nvPr/>
        </p:nvSpPr>
        <p:spPr>
          <a:xfrm rot="-5399892">
            <a:off x="3534118" y="-1040264"/>
            <a:ext cx="5161050" cy="722552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8" name="Google Shape;198;p29"/>
          <p:cNvSpPr/>
          <p:nvPr/>
        </p:nvSpPr>
        <p:spPr>
          <a:xfrm flipH="1" rot="5399892">
            <a:off x="467068" y="-1040264"/>
            <a:ext cx="5161050" cy="722552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199" name="Google Shape;199;p29"/>
          <p:cNvSpPr txBox="1"/>
          <p:nvPr>
            <p:ph type="title"/>
          </p:nvPr>
        </p:nvSpPr>
        <p:spPr>
          <a:xfrm>
            <a:off x="3541575" y="1136050"/>
            <a:ext cx="40782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0" name="Google Shape;200;p29"/>
          <p:cNvSpPr txBox="1"/>
          <p:nvPr>
            <p:ph idx="1" type="subTitle"/>
          </p:nvPr>
        </p:nvSpPr>
        <p:spPr>
          <a:xfrm>
            <a:off x="3541575" y="1521575"/>
            <a:ext cx="4078200" cy="548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 name="Google Shape;201;p29"/>
          <p:cNvSpPr txBox="1"/>
          <p:nvPr>
            <p:ph idx="2" type="title"/>
          </p:nvPr>
        </p:nvSpPr>
        <p:spPr>
          <a:xfrm>
            <a:off x="3541575" y="3697715"/>
            <a:ext cx="40755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2" name="Google Shape;202;p29"/>
          <p:cNvSpPr txBox="1"/>
          <p:nvPr>
            <p:ph idx="3" type="subTitle"/>
          </p:nvPr>
        </p:nvSpPr>
        <p:spPr>
          <a:xfrm>
            <a:off x="3541575" y="4079220"/>
            <a:ext cx="4078200" cy="548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 name="Google Shape;203;p29"/>
          <p:cNvSpPr txBox="1"/>
          <p:nvPr>
            <p:ph idx="4" type="title"/>
          </p:nvPr>
        </p:nvSpPr>
        <p:spPr>
          <a:xfrm>
            <a:off x="3541575" y="2411475"/>
            <a:ext cx="40755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4" name="Google Shape;204;p29"/>
          <p:cNvSpPr txBox="1"/>
          <p:nvPr>
            <p:ph idx="5" type="subTitle"/>
          </p:nvPr>
        </p:nvSpPr>
        <p:spPr>
          <a:xfrm>
            <a:off x="3541575" y="2799000"/>
            <a:ext cx="4078200" cy="548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5" name="Google Shape;205;p29"/>
          <p:cNvSpPr txBox="1"/>
          <p:nvPr>
            <p:ph idx="6"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6" name="Google Shape;206;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BLANK_1_1_1_2_1">
    <p:bg>
      <p:bgPr>
        <a:solidFill>
          <a:schemeClr val="accent3"/>
        </a:solidFill>
      </p:bgPr>
    </p:bg>
    <p:spTree>
      <p:nvGrpSpPr>
        <p:cNvPr id="207" name="Shape 207"/>
        <p:cNvGrpSpPr/>
        <p:nvPr/>
      </p:nvGrpSpPr>
      <p:grpSpPr>
        <a:xfrm>
          <a:off x="0" y="0"/>
          <a:ext cx="0" cy="0"/>
          <a:chOff x="0" y="0"/>
          <a:chExt cx="0" cy="0"/>
        </a:xfrm>
      </p:grpSpPr>
      <p:sp>
        <p:nvSpPr>
          <p:cNvPr id="208" name="Google Shape;208;p30"/>
          <p:cNvSpPr/>
          <p:nvPr/>
        </p:nvSpPr>
        <p:spPr>
          <a:xfrm flipH="1" rot="1799963">
            <a:off x="127773" y="-2554371"/>
            <a:ext cx="5410470" cy="8996723"/>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09" name="Google Shape;209;p30"/>
          <p:cNvSpPr/>
          <p:nvPr/>
        </p:nvSpPr>
        <p:spPr>
          <a:xfrm flipH="1" rot="-9268275">
            <a:off x="3760339" y="-522949"/>
            <a:ext cx="5410477" cy="1020566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0" name="Google Shape;210;p30"/>
          <p:cNvSpPr/>
          <p:nvPr/>
        </p:nvSpPr>
        <p:spPr>
          <a:xfrm flipH="1" rot="-9268275">
            <a:off x="3898756" y="1253"/>
            <a:ext cx="5410477" cy="837278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1" name="Google Shape;211;p30"/>
          <p:cNvSpPr/>
          <p:nvPr/>
        </p:nvSpPr>
        <p:spPr>
          <a:xfrm flipH="1" rot="2699947">
            <a:off x="-985224" y="-1611645"/>
            <a:ext cx="7406009" cy="6966017"/>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12" name="Google Shape;212;p30"/>
          <p:cNvSpPr txBox="1"/>
          <p:nvPr>
            <p:ph type="title"/>
          </p:nvPr>
        </p:nvSpPr>
        <p:spPr>
          <a:xfrm>
            <a:off x="1566600" y="333771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3" name="Google Shape;213;p30"/>
          <p:cNvSpPr txBox="1"/>
          <p:nvPr>
            <p:ph idx="1" type="subTitle"/>
          </p:nvPr>
        </p:nvSpPr>
        <p:spPr>
          <a:xfrm>
            <a:off x="1566600" y="39242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4" name="Google Shape;214;p30"/>
          <p:cNvSpPr txBox="1"/>
          <p:nvPr>
            <p:ph idx="2" type="title"/>
          </p:nvPr>
        </p:nvSpPr>
        <p:spPr>
          <a:xfrm>
            <a:off x="5241000" y="333771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5" name="Google Shape;215;p30"/>
          <p:cNvSpPr txBox="1"/>
          <p:nvPr>
            <p:ph idx="3" type="subTitle"/>
          </p:nvPr>
        </p:nvSpPr>
        <p:spPr>
          <a:xfrm>
            <a:off x="5241000" y="39242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6" name="Google Shape;216;p30"/>
          <p:cNvSpPr txBox="1"/>
          <p:nvPr>
            <p:ph idx="4"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7" name="Google Shape;217;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20" name="Shape 20"/>
        <p:cNvGrpSpPr/>
        <p:nvPr/>
      </p:nvGrpSpPr>
      <p:grpSpPr>
        <a:xfrm>
          <a:off x="0" y="0"/>
          <a:ext cx="0" cy="0"/>
          <a:chOff x="0" y="0"/>
          <a:chExt cx="0" cy="0"/>
        </a:xfrm>
      </p:grpSpPr>
      <p:sp>
        <p:nvSpPr>
          <p:cNvPr id="21" name="Google Shape;21;p4"/>
          <p:cNvSpPr/>
          <p:nvPr/>
        </p:nvSpPr>
        <p:spPr>
          <a:xfrm flipH="1" rot="-5541284">
            <a:off x="2826278" y="-1542061"/>
            <a:ext cx="5509574" cy="8226446"/>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 name="Google Shape;22;p4"/>
          <p:cNvSpPr/>
          <p:nvPr/>
        </p:nvSpPr>
        <p:spPr>
          <a:xfrm flipH="1" rot="-5899740">
            <a:off x="-96631" y="-2002755"/>
            <a:ext cx="9124937" cy="978075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3" name="Google Shape;23;p4"/>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 name="Google Shape;24;p4"/>
          <p:cNvSpPr txBox="1"/>
          <p:nvPr>
            <p:ph idx="1" type="body"/>
          </p:nvPr>
        </p:nvSpPr>
        <p:spPr>
          <a:xfrm>
            <a:off x="720000" y="1152475"/>
            <a:ext cx="7704000" cy="3456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Font typeface="Poppins"/>
              <a:buAutoNum type="arabicPeriod"/>
              <a:defRPr sz="1100">
                <a:solidFill>
                  <a:srgbClr val="434343"/>
                </a:solidFill>
                <a:latin typeface="Poppins"/>
                <a:ea typeface="Poppins"/>
                <a:cs typeface="Poppins"/>
                <a:sym typeface="Poppins"/>
              </a:defRPr>
            </a:lvl1pPr>
            <a:lvl2pPr indent="-304800" lvl="1" marL="9144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p:txBody>
      </p:sp>
      <p:sp>
        <p:nvSpPr>
          <p:cNvPr id="25" name="Google Shape;25;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BLANK_1_1_1_2_1_1">
    <p:bg>
      <p:bgPr>
        <a:solidFill>
          <a:schemeClr val="accent3"/>
        </a:solidFill>
      </p:bgPr>
    </p:bg>
    <p:spTree>
      <p:nvGrpSpPr>
        <p:cNvPr id="218" name="Shape 218"/>
        <p:cNvGrpSpPr/>
        <p:nvPr/>
      </p:nvGrpSpPr>
      <p:grpSpPr>
        <a:xfrm>
          <a:off x="0" y="0"/>
          <a:ext cx="0" cy="0"/>
          <a:chOff x="0" y="0"/>
          <a:chExt cx="0" cy="0"/>
        </a:xfrm>
      </p:grpSpPr>
      <p:sp>
        <p:nvSpPr>
          <p:cNvPr id="219" name="Google Shape;219;p31"/>
          <p:cNvSpPr/>
          <p:nvPr/>
        </p:nvSpPr>
        <p:spPr>
          <a:xfrm flipH="1" rot="1799963">
            <a:off x="127773" y="-2554371"/>
            <a:ext cx="5410470" cy="8996723"/>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0" name="Google Shape;220;p31"/>
          <p:cNvSpPr/>
          <p:nvPr/>
        </p:nvSpPr>
        <p:spPr>
          <a:xfrm flipH="1" rot="-9268275">
            <a:off x="3760339" y="-522949"/>
            <a:ext cx="5410477" cy="1020566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1" name="Google Shape;221;p31"/>
          <p:cNvSpPr/>
          <p:nvPr/>
        </p:nvSpPr>
        <p:spPr>
          <a:xfrm flipH="1" rot="-9268275">
            <a:off x="3898756" y="1253"/>
            <a:ext cx="5410477" cy="837278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2" name="Google Shape;222;p31"/>
          <p:cNvSpPr/>
          <p:nvPr/>
        </p:nvSpPr>
        <p:spPr>
          <a:xfrm flipH="1" rot="2699948">
            <a:off x="-1076394" y="-1813956"/>
            <a:ext cx="7580967" cy="7130589"/>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23" name="Google Shape;223;p31"/>
          <p:cNvSpPr txBox="1"/>
          <p:nvPr>
            <p:ph type="title"/>
          </p:nvPr>
        </p:nvSpPr>
        <p:spPr>
          <a:xfrm>
            <a:off x="1653248" y="1605345"/>
            <a:ext cx="3420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4" name="Google Shape;224;p31"/>
          <p:cNvSpPr txBox="1"/>
          <p:nvPr>
            <p:ph idx="1" type="subTitle"/>
          </p:nvPr>
        </p:nvSpPr>
        <p:spPr>
          <a:xfrm>
            <a:off x="1653248" y="2073836"/>
            <a:ext cx="3420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5" name="Google Shape;225;p31"/>
          <p:cNvSpPr txBox="1"/>
          <p:nvPr>
            <p:ph idx="2" type="title"/>
          </p:nvPr>
        </p:nvSpPr>
        <p:spPr>
          <a:xfrm>
            <a:off x="1653248" y="2976945"/>
            <a:ext cx="3420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6" name="Google Shape;226;p31"/>
          <p:cNvSpPr txBox="1"/>
          <p:nvPr>
            <p:ph idx="3" type="subTitle"/>
          </p:nvPr>
        </p:nvSpPr>
        <p:spPr>
          <a:xfrm>
            <a:off x="1653248" y="3445436"/>
            <a:ext cx="3420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7" name="Google Shape;227;p31"/>
          <p:cNvSpPr txBox="1"/>
          <p:nvPr>
            <p:ph idx="4"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8" name="Google Shape;228;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solidFill>
          <a:schemeClr val="accent3"/>
        </a:solidFill>
      </p:bgPr>
    </p:bg>
    <p:spTree>
      <p:nvGrpSpPr>
        <p:cNvPr id="229" name="Shape 229"/>
        <p:cNvGrpSpPr/>
        <p:nvPr/>
      </p:nvGrpSpPr>
      <p:grpSpPr>
        <a:xfrm>
          <a:off x="0" y="0"/>
          <a:ext cx="0" cy="0"/>
          <a:chOff x="0" y="0"/>
          <a:chExt cx="0" cy="0"/>
        </a:xfrm>
      </p:grpSpPr>
      <p:sp>
        <p:nvSpPr>
          <p:cNvPr id="230" name="Google Shape;230;p32"/>
          <p:cNvSpPr/>
          <p:nvPr/>
        </p:nvSpPr>
        <p:spPr>
          <a:xfrm rot="-7633385">
            <a:off x="2892276" y="-1209409"/>
            <a:ext cx="5182543" cy="8097487"/>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31" name="Google Shape;231;p32"/>
          <p:cNvSpPr/>
          <p:nvPr/>
        </p:nvSpPr>
        <p:spPr>
          <a:xfrm rot="-7405719">
            <a:off x="-1967264" y="-2636443"/>
            <a:ext cx="9424495" cy="1300025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32" name="Google Shape;232;p32"/>
          <p:cNvSpPr txBox="1"/>
          <p:nvPr>
            <p:ph type="title"/>
          </p:nvPr>
        </p:nvSpPr>
        <p:spPr>
          <a:xfrm>
            <a:off x="1653075" y="1449700"/>
            <a:ext cx="2867100" cy="760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3" name="Google Shape;233;p32"/>
          <p:cNvSpPr txBox="1"/>
          <p:nvPr>
            <p:ph idx="1" type="subTitle"/>
          </p:nvPr>
        </p:nvSpPr>
        <p:spPr>
          <a:xfrm>
            <a:off x="1653063" y="2345575"/>
            <a:ext cx="2867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4" name="Google Shape;234;p32"/>
          <p:cNvSpPr txBox="1"/>
          <p:nvPr>
            <p:ph idx="2" type="title"/>
          </p:nvPr>
        </p:nvSpPr>
        <p:spPr>
          <a:xfrm>
            <a:off x="5538251" y="1449700"/>
            <a:ext cx="2867100" cy="760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5" name="Google Shape;235;p32"/>
          <p:cNvSpPr txBox="1"/>
          <p:nvPr>
            <p:ph idx="3" type="subTitle"/>
          </p:nvPr>
        </p:nvSpPr>
        <p:spPr>
          <a:xfrm>
            <a:off x="5538243" y="2345575"/>
            <a:ext cx="2867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6" name="Google Shape;236;p32"/>
          <p:cNvSpPr txBox="1"/>
          <p:nvPr>
            <p:ph idx="4" type="title"/>
          </p:nvPr>
        </p:nvSpPr>
        <p:spPr>
          <a:xfrm>
            <a:off x="1653075" y="3187950"/>
            <a:ext cx="2867100" cy="760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7" name="Google Shape;237;p32"/>
          <p:cNvSpPr txBox="1"/>
          <p:nvPr>
            <p:ph idx="5" type="subTitle"/>
          </p:nvPr>
        </p:nvSpPr>
        <p:spPr>
          <a:xfrm>
            <a:off x="1653063" y="4083775"/>
            <a:ext cx="2867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8" name="Google Shape;238;p32"/>
          <p:cNvSpPr txBox="1"/>
          <p:nvPr>
            <p:ph idx="6" type="title"/>
          </p:nvPr>
        </p:nvSpPr>
        <p:spPr>
          <a:xfrm>
            <a:off x="5538252" y="3187950"/>
            <a:ext cx="2867100" cy="760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9" name="Google Shape;239;p32"/>
          <p:cNvSpPr txBox="1"/>
          <p:nvPr>
            <p:ph idx="7" type="subTitle"/>
          </p:nvPr>
        </p:nvSpPr>
        <p:spPr>
          <a:xfrm>
            <a:off x="5538243" y="4083775"/>
            <a:ext cx="2867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0" name="Google Shape;240;p32"/>
          <p:cNvSpPr txBox="1"/>
          <p:nvPr>
            <p:ph idx="8"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1" name="Google Shape;241;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3">
    <p:bg>
      <p:bgPr>
        <a:solidFill>
          <a:schemeClr val="accent3"/>
        </a:solidFill>
      </p:bgPr>
    </p:bg>
    <p:spTree>
      <p:nvGrpSpPr>
        <p:cNvPr id="242" name="Shape 242"/>
        <p:cNvGrpSpPr/>
        <p:nvPr/>
      </p:nvGrpSpPr>
      <p:grpSpPr>
        <a:xfrm>
          <a:off x="0" y="0"/>
          <a:ext cx="0" cy="0"/>
          <a:chOff x="0" y="0"/>
          <a:chExt cx="0" cy="0"/>
        </a:xfrm>
      </p:grpSpPr>
      <p:sp>
        <p:nvSpPr>
          <p:cNvPr id="243" name="Google Shape;243;p33"/>
          <p:cNvSpPr/>
          <p:nvPr/>
        </p:nvSpPr>
        <p:spPr>
          <a:xfrm rot="-7633385">
            <a:off x="2892276" y="-1209409"/>
            <a:ext cx="5182543" cy="8097487"/>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44" name="Google Shape;244;p33"/>
          <p:cNvSpPr/>
          <p:nvPr/>
        </p:nvSpPr>
        <p:spPr>
          <a:xfrm rot="-7405719">
            <a:off x="-1967264" y="-2636443"/>
            <a:ext cx="9424495" cy="1300025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45" name="Google Shape;245;p33"/>
          <p:cNvSpPr txBox="1"/>
          <p:nvPr>
            <p:ph type="title"/>
          </p:nvPr>
        </p:nvSpPr>
        <p:spPr>
          <a:xfrm>
            <a:off x="716188" y="2570980"/>
            <a:ext cx="1929300" cy="91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6" name="Google Shape;246;p33"/>
          <p:cNvSpPr txBox="1"/>
          <p:nvPr>
            <p:ph idx="1" type="subTitle"/>
          </p:nvPr>
        </p:nvSpPr>
        <p:spPr>
          <a:xfrm>
            <a:off x="716188" y="3501172"/>
            <a:ext cx="1929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7" name="Google Shape;247;p33"/>
          <p:cNvSpPr txBox="1"/>
          <p:nvPr>
            <p:ph idx="2" type="title"/>
          </p:nvPr>
        </p:nvSpPr>
        <p:spPr>
          <a:xfrm>
            <a:off x="4571071" y="2570980"/>
            <a:ext cx="1929300" cy="91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8" name="Google Shape;248;p33"/>
          <p:cNvSpPr txBox="1"/>
          <p:nvPr>
            <p:ph idx="3" type="subTitle"/>
          </p:nvPr>
        </p:nvSpPr>
        <p:spPr>
          <a:xfrm>
            <a:off x="4571071" y="3501172"/>
            <a:ext cx="1929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9" name="Google Shape;249;p33"/>
          <p:cNvSpPr txBox="1"/>
          <p:nvPr>
            <p:ph idx="4" type="title"/>
          </p:nvPr>
        </p:nvSpPr>
        <p:spPr>
          <a:xfrm>
            <a:off x="6498513" y="2570980"/>
            <a:ext cx="1929300" cy="91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0" name="Google Shape;250;p33"/>
          <p:cNvSpPr txBox="1"/>
          <p:nvPr>
            <p:ph idx="5" type="subTitle"/>
          </p:nvPr>
        </p:nvSpPr>
        <p:spPr>
          <a:xfrm>
            <a:off x="6498513" y="3501172"/>
            <a:ext cx="1929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1" name="Google Shape;251;p33"/>
          <p:cNvSpPr txBox="1"/>
          <p:nvPr>
            <p:ph idx="6" type="title"/>
          </p:nvPr>
        </p:nvSpPr>
        <p:spPr>
          <a:xfrm>
            <a:off x="2643629" y="2570980"/>
            <a:ext cx="1929300" cy="91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52" name="Google Shape;252;p33"/>
          <p:cNvSpPr txBox="1"/>
          <p:nvPr>
            <p:ph idx="7" type="subTitle"/>
          </p:nvPr>
        </p:nvSpPr>
        <p:spPr>
          <a:xfrm>
            <a:off x="2643629" y="3501172"/>
            <a:ext cx="1929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3" name="Google Shape;253;p33"/>
          <p:cNvSpPr txBox="1"/>
          <p:nvPr>
            <p:ph idx="8"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54" name="Google Shape;254;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BLANK_1_1_1_1_2">
    <p:bg>
      <p:bgPr>
        <a:solidFill>
          <a:schemeClr val="dk2"/>
        </a:solidFill>
      </p:bgPr>
    </p:bg>
    <p:spTree>
      <p:nvGrpSpPr>
        <p:cNvPr id="255" name="Shape 255"/>
        <p:cNvGrpSpPr/>
        <p:nvPr/>
      </p:nvGrpSpPr>
      <p:grpSpPr>
        <a:xfrm>
          <a:off x="0" y="0"/>
          <a:ext cx="0" cy="0"/>
          <a:chOff x="0" y="0"/>
          <a:chExt cx="0" cy="0"/>
        </a:xfrm>
      </p:grpSpPr>
      <p:sp>
        <p:nvSpPr>
          <p:cNvPr id="256" name="Google Shape;256;p34"/>
          <p:cNvSpPr/>
          <p:nvPr/>
        </p:nvSpPr>
        <p:spPr>
          <a:xfrm flipH="1" rot="-5400036">
            <a:off x="4762490" y="876312"/>
            <a:ext cx="5143500" cy="3390876"/>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4"/>
          <p:cNvSpPr/>
          <p:nvPr/>
        </p:nvSpPr>
        <p:spPr>
          <a:xfrm flipH="1" rot="-5400036">
            <a:off x="847747" y="-847719"/>
            <a:ext cx="5143500" cy="6838938"/>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4"/>
          <p:cNvSpPr/>
          <p:nvPr/>
        </p:nvSpPr>
        <p:spPr>
          <a:xfrm flipH="1" rot="-5400036">
            <a:off x="4131387" y="440613"/>
            <a:ext cx="5143500" cy="426227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4"/>
          <p:cNvSpPr txBox="1"/>
          <p:nvPr>
            <p:ph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0" name="Google Shape;260;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LANK_1_1_1_1_2_1">
    <p:bg>
      <p:bgPr>
        <a:solidFill>
          <a:schemeClr val="accent3"/>
        </a:solidFill>
      </p:bgPr>
    </p:bg>
    <p:spTree>
      <p:nvGrpSpPr>
        <p:cNvPr id="261" name="Shape 261"/>
        <p:cNvGrpSpPr/>
        <p:nvPr/>
      </p:nvGrpSpPr>
      <p:grpSpPr>
        <a:xfrm>
          <a:off x="0" y="0"/>
          <a:ext cx="0" cy="0"/>
          <a:chOff x="0" y="0"/>
          <a:chExt cx="0" cy="0"/>
        </a:xfrm>
      </p:grpSpPr>
      <p:sp>
        <p:nvSpPr>
          <p:cNvPr id="262" name="Google Shape;262;p35"/>
          <p:cNvSpPr/>
          <p:nvPr/>
        </p:nvSpPr>
        <p:spPr>
          <a:xfrm flipH="1" rot="-9708718">
            <a:off x="4327104" y="-249784"/>
            <a:ext cx="5143497" cy="5483643"/>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5"/>
          <p:cNvSpPr/>
          <p:nvPr/>
        </p:nvSpPr>
        <p:spPr>
          <a:xfrm flipH="1" rot="-9942330">
            <a:off x="4501069" y="230937"/>
            <a:ext cx="4631551" cy="408864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5"/>
          <p:cNvSpPr/>
          <p:nvPr/>
        </p:nvSpPr>
        <p:spPr>
          <a:xfrm flipH="1" rot="-9942329">
            <a:off x="-901844" y="-630180"/>
            <a:ext cx="10442362" cy="7154713"/>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5"/>
          <p:cNvSpPr txBox="1"/>
          <p:nvPr>
            <p:ph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6" name="Google Shape;266;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BLANK_1_1_1_1_2_1_1">
    <p:bg>
      <p:bgPr>
        <a:solidFill>
          <a:schemeClr val="dk2"/>
        </a:solidFill>
      </p:bgPr>
    </p:bg>
    <p:spTree>
      <p:nvGrpSpPr>
        <p:cNvPr id="267" name="Shape 267"/>
        <p:cNvGrpSpPr/>
        <p:nvPr/>
      </p:nvGrpSpPr>
      <p:grpSpPr>
        <a:xfrm>
          <a:off x="0" y="0"/>
          <a:ext cx="0" cy="0"/>
          <a:chOff x="0" y="0"/>
          <a:chExt cx="0" cy="0"/>
        </a:xfrm>
      </p:grpSpPr>
      <p:sp>
        <p:nvSpPr>
          <p:cNvPr id="268" name="Google Shape;268;p36"/>
          <p:cNvSpPr/>
          <p:nvPr/>
        </p:nvSpPr>
        <p:spPr>
          <a:xfrm rot="5400071">
            <a:off x="-157036" y="-350253"/>
            <a:ext cx="5197230" cy="6000750"/>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6"/>
          <p:cNvSpPr/>
          <p:nvPr/>
        </p:nvSpPr>
        <p:spPr>
          <a:xfrm rot="-5399929">
            <a:off x="4319714" y="-437227"/>
            <a:ext cx="5197230" cy="6000750"/>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6"/>
          <p:cNvSpPr/>
          <p:nvPr/>
        </p:nvSpPr>
        <p:spPr>
          <a:xfrm rot="-5399929">
            <a:off x="4564180" y="217369"/>
            <a:ext cx="5197230" cy="4686282"/>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6"/>
          <p:cNvSpPr/>
          <p:nvPr/>
        </p:nvSpPr>
        <p:spPr>
          <a:xfrm rot="5400069">
            <a:off x="-257989" y="-370647"/>
            <a:ext cx="5387688" cy="5671782"/>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6"/>
          <p:cNvSpPr txBox="1"/>
          <p:nvPr>
            <p:ph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73" name="Google Shape;273;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solidFill>
          <a:schemeClr val="dk2"/>
        </a:solidFill>
      </p:bgPr>
    </p:bg>
    <p:spTree>
      <p:nvGrpSpPr>
        <p:cNvPr id="274" name="Shape 274"/>
        <p:cNvGrpSpPr/>
        <p:nvPr/>
      </p:nvGrpSpPr>
      <p:grpSpPr>
        <a:xfrm>
          <a:off x="0" y="0"/>
          <a:ext cx="0" cy="0"/>
          <a:chOff x="0" y="0"/>
          <a:chExt cx="0" cy="0"/>
        </a:xfrm>
      </p:grpSpPr>
      <p:sp>
        <p:nvSpPr>
          <p:cNvPr id="275" name="Google Shape;275;p37"/>
          <p:cNvSpPr/>
          <p:nvPr/>
        </p:nvSpPr>
        <p:spPr>
          <a:xfrm flipH="1" rot="5399967">
            <a:off x="30283" y="-856842"/>
            <a:ext cx="5694570"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76" name="Google Shape;276;p37"/>
          <p:cNvSpPr/>
          <p:nvPr/>
        </p:nvSpPr>
        <p:spPr>
          <a:xfrm flipH="1" rot="-5400032">
            <a:off x="3601466" y="-867066"/>
            <a:ext cx="5714982"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77" name="Google Shape;277;p37"/>
          <p:cNvSpPr/>
          <p:nvPr/>
        </p:nvSpPr>
        <p:spPr>
          <a:xfrm flipH="1" rot="-5400021">
            <a:off x="1329088" y="-347286"/>
            <a:ext cx="8839206" cy="7171578"/>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78" name="Google Shape;278;p37"/>
          <p:cNvSpPr/>
          <p:nvPr/>
        </p:nvSpPr>
        <p:spPr>
          <a:xfrm flipH="1" rot="5399978">
            <a:off x="-294226" y="-1848107"/>
            <a:ext cx="8324802" cy="706811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79" name="Google Shape;279;p37"/>
          <p:cNvSpPr txBox="1"/>
          <p:nvPr>
            <p:ph type="title"/>
          </p:nvPr>
        </p:nvSpPr>
        <p:spPr>
          <a:xfrm>
            <a:off x="720000" y="16828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0" name="Google Shape;280;p37"/>
          <p:cNvSpPr txBox="1"/>
          <p:nvPr>
            <p:ph idx="1" type="subTitle"/>
          </p:nvPr>
        </p:nvSpPr>
        <p:spPr>
          <a:xfrm>
            <a:off x="720000" y="2269375"/>
            <a:ext cx="2305500" cy="4848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1" name="Google Shape;281;p37"/>
          <p:cNvSpPr txBox="1"/>
          <p:nvPr>
            <p:ph idx="2" type="title"/>
          </p:nvPr>
        </p:nvSpPr>
        <p:spPr>
          <a:xfrm>
            <a:off x="3419269" y="16828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2" name="Google Shape;282;p37"/>
          <p:cNvSpPr txBox="1"/>
          <p:nvPr>
            <p:ph idx="3" type="subTitle"/>
          </p:nvPr>
        </p:nvSpPr>
        <p:spPr>
          <a:xfrm>
            <a:off x="3419269" y="2269375"/>
            <a:ext cx="2305500" cy="4848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3" name="Google Shape;283;p37"/>
          <p:cNvSpPr txBox="1"/>
          <p:nvPr>
            <p:ph idx="4" type="title"/>
          </p:nvPr>
        </p:nvSpPr>
        <p:spPr>
          <a:xfrm>
            <a:off x="720000" y="3116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4" name="Google Shape;284;p37"/>
          <p:cNvSpPr txBox="1"/>
          <p:nvPr>
            <p:ph idx="5" type="subTitle"/>
          </p:nvPr>
        </p:nvSpPr>
        <p:spPr>
          <a:xfrm>
            <a:off x="720000" y="37027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5" name="Google Shape;285;p37"/>
          <p:cNvSpPr txBox="1"/>
          <p:nvPr>
            <p:ph idx="6" type="title"/>
          </p:nvPr>
        </p:nvSpPr>
        <p:spPr>
          <a:xfrm>
            <a:off x="3419269" y="3116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6" name="Google Shape;286;p37"/>
          <p:cNvSpPr txBox="1"/>
          <p:nvPr>
            <p:ph idx="7" type="subTitle"/>
          </p:nvPr>
        </p:nvSpPr>
        <p:spPr>
          <a:xfrm>
            <a:off x="3419269" y="37027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7" name="Google Shape;287;p37"/>
          <p:cNvSpPr txBox="1"/>
          <p:nvPr>
            <p:ph idx="8" type="title"/>
          </p:nvPr>
        </p:nvSpPr>
        <p:spPr>
          <a:xfrm>
            <a:off x="6118545" y="16828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88" name="Google Shape;288;p37"/>
          <p:cNvSpPr txBox="1"/>
          <p:nvPr>
            <p:ph idx="9" type="subTitle"/>
          </p:nvPr>
        </p:nvSpPr>
        <p:spPr>
          <a:xfrm>
            <a:off x="6118545" y="22693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9" name="Google Shape;289;p37"/>
          <p:cNvSpPr txBox="1"/>
          <p:nvPr>
            <p:ph idx="13" type="title"/>
          </p:nvPr>
        </p:nvSpPr>
        <p:spPr>
          <a:xfrm>
            <a:off x="6118545" y="3116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90" name="Google Shape;290;p37"/>
          <p:cNvSpPr txBox="1"/>
          <p:nvPr>
            <p:ph idx="14" type="subTitle"/>
          </p:nvPr>
        </p:nvSpPr>
        <p:spPr>
          <a:xfrm>
            <a:off x="6118545" y="37027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1" name="Google Shape;291;p37"/>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2" name="Google Shape;292;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
    <p:bg>
      <p:bgPr>
        <a:solidFill>
          <a:schemeClr val="dk2"/>
        </a:solidFill>
      </p:bgPr>
    </p:bg>
    <p:spTree>
      <p:nvGrpSpPr>
        <p:cNvPr id="293" name="Shape 293"/>
        <p:cNvGrpSpPr/>
        <p:nvPr/>
      </p:nvGrpSpPr>
      <p:grpSpPr>
        <a:xfrm>
          <a:off x="0" y="0"/>
          <a:ext cx="0" cy="0"/>
          <a:chOff x="0" y="0"/>
          <a:chExt cx="0" cy="0"/>
        </a:xfrm>
      </p:grpSpPr>
      <p:sp>
        <p:nvSpPr>
          <p:cNvPr id="294" name="Google Shape;294;p38"/>
          <p:cNvSpPr/>
          <p:nvPr/>
        </p:nvSpPr>
        <p:spPr>
          <a:xfrm flipH="1" rot="-36">
            <a:off x="-218050" y="-2190729"/>
            <a:ext cx="5124438" cy="837275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95" name="Google Shape;295;p38"/>
          <p:cNvSpPr/>
          <p:nvPr/>
        </p:nvSpPr>
        <p:spPr>
          <a:xfrm flipH="1" rot="10799964">
            <a:off x="4506350" y="-1047729"/>
            <a:ext cx="5124438" cy="837275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96" name="Google Shape;296;p38"/>
          <p:cNvSpPr/>
          <p:nvPr/>
        </p:nvSpPr>
        <p:spPr>
          <a:xfrm flipH="1" rot="-36">
            <a:off x="-65660" y="-1267101"/>
            <a:ext cx="5124438" cy="706811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97" name="Google Shape;297;p38"/>
          <p:cNvSpPr/>
          <p:nvPr/>
        </p:nvSpPr>
        <p:spPr>
          <a:xfrm flipH="1" rot="10799964">
            <a:off x="4277740" y="-657501"/>
            <a:ext cx="5124438" cy="706811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98" name="Google Shape;298;p38"/>
          <p:cNvSpPr txBox="1"/>
          <p:nvPr>
            <p:ph idx="1" type="subTitle"/>
          </p:nvPr>
        </p:nvSpPr>
        <p:spPr>
          <a:xfrm>
            <a:off x="760625" y="3499875"/>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99" name="Google Shape;299;p38"/>
          <p:cNvSpPr txBox="1"/>
          <p:nvPr>
            <p:ph idx="2" type="subTitle"/>
          </p:nvPr>
        </p:nvSpPr>
        <p:spPr>
          <a:xfrm>
            <a:off x="3413513" y="3499875"/>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00" name="Google Shape;300;p38"/>
          <p:cNvSpPr txBox="1"/>
          <p:nvPr>
            <p:ph idx="3" type="subTitle"/>
          </p:nvPr>
        </p:nvSpPr>
        <p:spPr>
          <a:xfrm>
            <a:off x="6029988" y="3499875"/>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01" name="Google Shape;301;p38"/>
          <p:cNvSpPr txBox="1"/>
          <p:nvPr>
            <p:ph hasCustomPrompt="1" type="title"/>
          </p:nvPr>
        </p:nvSpPr>
        <p:spPr>
          <a:xfrm>
            <a:off x="760475" y="1551725"/>
            <a:ext cx="23841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02" name="Google Shape;302;p38"/>
          <p:cNvSpPr txBox="1"/>
          <p:nvPr>
            <p:ph hasCustomPrompt="1" idx="4" type="title"/>
          </p:nvPr>
        </p:nvSpPr>
        <p:spPr>
          <a:xfrm>
            <a:off x="3413375" y="1551725"/>
            <a:ext cx="23841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03" name="Google Shape;303;p38"/>
          <p:cNvSpPr txBox="1"/>
          <p:nvPr>
            <p:ph hasCustomPrompt="1" idx="5" type="title"/>
          </p:nvPr>
        </p:nvSpPr>
        <p:spPr>
          <a:xfrm>
            <a:off x="6029850" y="1551725"/>
            <a:ext cx="23841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04" name="Google Shape;304;p38"/>
          <p:cNvSpPr txBox="1"/>
          <p:nvPr>
            <p:ph idx="6" type="title"/>
          </p:nvPr>
        </p:nvSpPr>
        <p:spPr>
          <a:xfrm>
            <a:off x="728375" y="530525"/>
            <a:ext cx="7687200" cy="463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3600"/>
              <a:buFont typeface="Montserrat ExtraBold"/>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05" name="Google Shape;305;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1_4">
    <p:bg>
      <p:bgPr>
        <a:solidFill>
          <a:schemeClr val="dk2"/>
        </a:solidFill>
      </p:bgPr>
    </p:bg>
    <p:spTree>
      <p:nvGrpSpPr>
        <p:cNvPr id="306" name="Shape 306"/>
        <p:cNvGrpSpPr/>
        <p:nvPr/>
      </p:nvGrpSpPr>
      <p:grpSpPr>
        <a:xfrm>
          <a:off x="0" y="0"/>
          <a:ext cx="0" cy="0"/>
          <a:chOff x="0" y="0"/>
          <a:chExt cx="0" cy="0"/>
        </a:xfrm>
      </p:grpSpPr>
      <p:sp>
        <p:nvSpPr>
          <p:cNvPr id="307" name="Google Shape;307;p39"/>
          <p:cNvSpPr/>
          <p:nvPr/>
        </p:nvSpPr>
        <p:spPr>
          <a:xfrm flipH="1" rot="5399967">
            <a:off x="30283" y="-856842"/>
            <a:ext cx="5694570"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08" name="Google Shape;308;p39"/>
          <p:cNvSpPr/>
          <p:nvPr/>
        </p:nvSpPr>
        <p:spPr>
          <a:xfrm flipH="1" rot="-5400032">
            <a:off x="3601466" y="-867066"/>
            <a:ext cx="5714982"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09" name="Google Shape;309;p39"/>
          <p:cNvSpPr/>
          <p:nvPr/>
        </p:nvSpPr>
        <p:spPr>
          <a:xfrm flipH="1" rot="-5400021">
            <a:off x="1329088" y="-347286"/>
            <a:ext cx="8839206" cy="7171578"/>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0" name="Google Shape;310;p39"/>
          <p:cNvSpPr/>
          <p:nvPr/>
        </p:nvSpPr>
        <p:spPr>
          <a:xfrm flipH="1" rot="5399978">
            <a:off x="-294226" y="-1848107"/>
            <a:ext cx="8324802" cy="706811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1" name="Google Shape;311;p39"/>
          <p:cNvSpPr txBox="1"/>
          <p:nvPr>
            <p:ph idx="1" type="subTitle"/>
          </p:nvPr>
        </p:nvSpPr>
        <p:spPr>
          <a:xfrm>
            <a:off x="1610028" y="3358930"/>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12" name="Google Shape;312;p39"/>
          <p:cNvSpPr txBox="1"/>
          <p:nvPr>
            <p:ph idx="2" type="subTitle"/>
          </p:nvPr>
        </p:nvSpPr>
        <p:spPr>
          <a:xfrm>
            <a:off x="5149872" y="3358930"/>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13" name="Google Shape;313;p39"/>
          <p:cNvSpPr txBox="1"/>
          <p:nvPr>
            <p:ph hasCustomPrompt="1" type="title"/>
          </p:nvPr>
        </p:nvSpPr>
        <p:spPr>
          <a:xfrm>
            <a:off x="2150628" y="1955636"/>
            <a:ext cx="13029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27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14" name="Google Shape;314;p39"/>
          <p:cNvSpPr txBox="1"/>
          <p:nvPr>
            <p:ph hasCustomPrompt="1" idx="3" type="title"/>
          </p:nvPr>
        </p:nvSpPr>
        <p:spPr>
          <a:xfrm>
            <a:off x="5692722" y="1955636"/>
            <a:ext cx="1298400" cy="520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27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15" name="Google Shape;315;p39"/>
          <p:cNvSpPr txBox="1"/>
          <p:nvPr>
            <p:ph idx="4" type="title"/>
          </p:nvPr>
        </p:nvSpPr>
        <p:spPr>
          <a:xfrm>
            <a:off x="728375" y="530525"/>
            <a:ext cx="7687200" cy="463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3600"/>
              <a:buFont typeface="Montserrat ExtraBold"/>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6" name="Google Shape;316;p39"/>
          <p:cNvSpPr txBox="1"/>
          <p:nvPr>
            <p:ph idx="5" type="subTitle"/>
          </p:nvPr>
        </p:nvSpPr>
        <p:spPr>
          <a:xfrm>
            <a:off x="1610028" y="2859897"/>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b="1" sz="2700"/>
            </a:lvl1pPr>
            <a:lvl2pPr lvl="1" rtl="0">
              <a:spcBef>
                <a:spcPts val="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
        <p:nvSpPr>
          <p:cNvPr id="317" name="Google Shape;317;p39"/>
          <p:cNvSpPr txBox="1"/>
          <p:nvPr>
            <p:ph idx="6" type="subTitle"/>
          </p:nvPr>
        </p:nvSpPr>
        <p:spPr>
          <a:xfrm>
            <a:off x="5149872" y="2859897"/>
            <a:ext cx="23841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b="1" sz="2700"/>
            </a:lvl1pPr>
            <a:lvl2pPr lvl="1" rtl="0">
              <a:spcBef>
                <a:spcPts val="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
        <p:nvSpPr>
          <p:cNvPr id="318" name="Google Shape;318;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2">
    <p:bg>
      <p:bgPr>
        <a:solidFill>
          <a:schemeClr val="lt1"/>
        </a:solidFill>
      </p:bgPr>
    </p:bg>
    <p:spTree>
      <p:nvGrpSpPr>
        <p:cNvPr id="319" name="Shape 319"/>
        <p:cNvGrpSpPr/>
        <p:nvPr/>
      </p:nvGrpSpPr>
      <p:grpSpPr>
        <a:xfrm>
          <a:off x="0" y="0"/>
          <a:ext cx="0" cy="0"/>
          <a:chOff x="0" y="0"/>
          <a:chExt cx="0" cy="0"/>
        </a:xfrm>
      </p:grpSpPr>
      <p:sp>
        <p:nvSpPr>
          <p:cNvPr id="320" name="Google Shape;320;p40"/>
          <p:cNvSpPr/>
          <p:nvPr/>
        </p:nvSpPr>
        <p:spPr>
          <a:xfrm rot="9136852">
            <a:off x="1710037" y="1050495"/>
            <a:ext cx="9823463" cy="795420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0"/>
          <p:cNvSpPr txBox="1"/>
          <p:nvPr>
            <p:ph type="title"/>
          </p:nvPr>
        </p:nvSpPr>
        <p:spPr>
          <a:xfrm flipH="1">
            <a:off x="4203150" y="2487163"/>
            <a:ext cx="4207500" cy="10476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2" name="Google Shape;322;p40"/>
          <p:cNvSpPr txBox="1"/>
          <p:nvPr>
            <p:ph hasCustomPrompt="1" idx="2" type="title"/>
          </p:nvPr>
        </p:nvSpPr>
        <p:spPr>
          <a:xfrm flipH="1">
            <a:off x="7043250" y="1388138"/>
            <a:ext cx="1367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6000"/>
              <a:buNone/>
              <a:defRPr sz="6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23" name="Google Shape;323;p40"/>
          <p:cNvSpPr txBox="1"/>
          <p:nvPr>
            <p:ph idx="1" type="subTitle"/>
          </p:nvPr>
        </p:nvSpPr>
        <p:spPr>
          <a:xfrm flipH="1">
            <a:off x="3704850" y="3400763"/>
            <a:ext cx="4705800" cy="416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24" name="Google Shape;324;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accent3"/>
        </a:solidFill>
      </p:bgPr>
    </p:bg>
    <p:spTree>
      <p:nvGrpSpPr>
        <p:cNvPr id="26" name="Shape 26"/>
        <p:cNvGrpSpPr/>
        <p:nvPr/>
      </p:nvGrpSpPr>
      <p:grpSpPr>
        <a:xfrm>
          <a:off x="0" y="0"/>
          <a:ext cx="0" cy="0"/>
          <a:chOff x="0" y="0"/>
          <a:chExt cx="0" cy="0"/>
        </a:xfrm>
      </p:grpSpPr>
      <p:sp>
        <p:nvSpPr>
          <p:cNvPr id="27" name="Google Shape;27;p5"/>
          <p:cNvSpPr/>
          <p:nvPr/>
        </p:nvSpPr>
        <p:spPr>
          <a:xfrm flipH="1" rot="-5400072">
            <a:off x="5044603" y="1191726"/>
            <a:ext cx="5136966" cy="275351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8" name="Google Shape;28;p5"/>
          <p:cNvSpPr/>
          <p:nvPr/>
        </p:nvSpPr>
        <p:spPr>
          <a:xfrm rot="-5400000">
            <a:off x="1521963" y="-1545005"/>
            <a:ext cx="5182542" cy="8226468"/>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9" name="Google Shape;29;p5"/>
          <p:cNvSpPr txBox="1"/>
          <p:nvPr>
            <p:ph idx="1" type="subTitle"/>
          </p:nvPr>
        </p:nvSpPr>
        <p:spPr>
          <a:xfrm>
            <a:off x="719988" y="2684125"/>
            <a:ext cx="2621700" cy="7134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2500"/>
              <a:buFont typeface="Bebas Neue"/>
              <a:buNone/>
              <a:defRPr b="1" sz="2700">
                <a:latin typeface="Poppins"/>
                <a:ea typeface="Poppins"/>
                <a:cs typeface="Poppins"/>
                <a:sym typeface="Poppins"/>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0" name="Google Shape;30;p5"/>
          <p:cNvSpPr txBox="1"/>
          <p:nvPr>
            <p:ph idx="2" type="subTitle"/>
          </p:nvPr>
        </p:nvSpPr>
        <p:spPr>
          <a:xfrm>
            <a:off x="3898763" y="2684125"/>
            <a:ext cx="26217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b="1" sz="2700">
                <a:latin typeface="Poppins"/>
                <a:ea typeface="Poppins"/>
                <a:cs typeface="Poppins"/>
                <a:sym typeface="Poppins"/>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1" name="Google Shape;31;p5"/>
          <p:cNvSpPr txBox="1"/>
          <p:nvPr>
            <p:ph idx="3" type="subTitle"/>
          </p:nvPr>
        </p:nvSpPr>
        <p:spPr>
          <a:xfrm>
            <a:off x="720150" y="3602950"/>
            <a:ext cx="26217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 name="Google Shape;32;p5"/>
          <p:cNvSpPr txBox="1"/>
          <p:nvPr>
            <p:ph idx="4" type="subTitle"/>
          </p:nvPr>
        </p:nvSpPr>
        <p:spPr>
          <a:xfrm>
            <a:off x="3898925" y="3602950"/>
            <a:ext cx="26217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 name="Google Shape;33;p5"/>
          <p:cNvSpPr txBox="1"/>
          <p:nvPr>
            <p:ph type="title"/>
          </p:nvPr>
        </p:nvSpPr>
        <p:spPr>
          <a:xfrm>
            <a:off x="720000" y="535000"/>
            <a:ext cx="58005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4" name="Google Shape;34;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_1">
    <p:bg>
      <p:bgPr>
        <a:solidFill>
          <a:schemeClr val="lt1"/>
        </a:solidFill>
      </p:bgPr>
    </p:bg>
    <p:spTree>
      <p:nvGrpSpPr>
        <p:cNvPr id="325" name="Shape 325"/>
        <p:cNvGrpSpPr/>
        <p:nvPr/>
      </p:nvGrpSpPr>
      <p:grpSpPr>
        <a:xfrm>
          <a:off x="0" y="0"/>
          <a:ext cx="0" cy="0"/>
          <a:chOff x="0" y="0"/>
          <a:chExt cx="0" cy="0"/>
        </a:xfrm>
      </p:grpSpPr>
      <p:sp>
        <p:nvSpPr>
          <p:cNvPr id="326" name="Google Shape;326;p41"/>
          <p:cNvSpPr/>
          <p:nvPr/>
        </p:nvSpPr>
        <p:spPr>
          <a:xfrm rot="10279750">
            <a:off x="2519167" y="3162263"/>
            <a:ext cx="7507675" cy="742407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7" name="Google Shape;327;p41"/>
          <p:cNvSpPr/>
          <p:nvPr/>
        </p:nvSpPr>
        <p:spPr>
          <a:xfrm flipH="1" rot="-1140831">
            <a:off x="-1557482" y="-4164280"/>
            <a:ext cx="10945135" cy="909377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8" name="Google Shape;328;p41"/>
          <p:cNvSpPr txBox="1"/>
          <p:nvPr>
            <p:ph type="title"/>
          </p:nvPr>
        </p:nvSpPr>
        <p:spPr>
          <a:xfrm flipH="1">
            <a:off x="2002500" y="1877563"/>
            <a:ext cx="5139000" cy="72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9" name="Google Shape;329;p41"/>
          <p:cNvSpPr txBox="1"/>
          <p:nvPr>
            <p:ph hasCustomPrompt="1" idx="2" type="title"/>
          </p:nvPr>
        </p:nvSpPr>
        <p:spPr>
          <a:xfrm flipH="1">
            <a:off x="3848854" y="626138"/>
            <a:ext cx="14463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6000"/>
              <a:buNone/>
              <a:defRPr sz="6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30" name="Google Shape;330;p41"/>
          <p:cNvSpPr txBox="1"/>
          <p:nvPr>
            <p:ph idx="1" type="subTitle"/>
          </p:nvPr>
        </p:nvSpPr>
        <p:spPr>
          <a:xfrm flipH="1">
            <a:off x="2002350" y="2638763"/>
            <a:ext cx="5139000" cy="4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1" name="Google Shape;331;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_3">
    <p:bg>
      <p:bgPr>
        <a:solidFill>
          <a:schemeClr val="accent3"/>
        </a:solidFill>
      </p:bgPr>
    </p:bg>
    <p:spTree>
      <p:nvGrpSpPr>
        <p:cNvPr id="332" name="Shape 332"/>
        <p:cNvGrpSpPr/>
        <p:nvPr/>
      </p:nvGrpSpPr>
      <p:grpSpPr>
        <a:xfrm>
          <a:off x="0" y="0"/>
          <a:ext cx="0" cy="0"/>
          <a:chOff x="0" y="0"/>
          <a:chExt cx="0" cy="0"/>
        </a:xfrm>
      </p:grpSpPr>
      <p:sp>
        <p:nvSpPr>
          <p:cNvPr id="333" name="Google Shape;333;p42"/>
          <p:cNvSpPr/>
          <p:nvPr/>
        </p:nvSpPr>
        <p:spPr>
          <a:xfrm flipH="1" rot="2699923">
            <a:off x="-798094" y="872280"/>
            <a:ext cx="5136977" cy="403388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4" name="Google Shape;334;p42"/>
          <p:cNvSpPr/>
          <p:nvPr/>
        </p:nvSpPr>
        <p:spPr>
          <a:xfrm flipH="1" rot="-9154638">
            <a:off x="4119374" y="-730832"/>
            <a:ext cx="5136988" cy="5079749"/>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5" name="Google Shape;335;p42"/>
          <p:cNvSpPr/>
          <p:nvPr/>
        </p:nvSpPr>
        <p:spPr>
          <a:xfrm rot="-7121299">
            <a:off x="2460957" y="-339764"/>
            <a:ext cx="7043532" cy="7068136"/>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6" name="Google Shape;336;p42"/>
          <p:cNvSpPr/>
          <p:nvPr/>
        </p:nvSpPr>
        <p:spPr>
          <a:xfrm rot="4406594">
            <a:off x="183526" y="-1446441"/>
            <a:ext cx="6720692" cy="6705672"/>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37" name="Google Shape;337;p42"/>
          <p:cNvSpPr txBox="1"/>
          <p:nvPr>
            <p:ph hasCustomPrompt="1" type="title"/>
          </p:nvPr>
        </p:nvSpPr>
        <p:spPr>
          <a:xfrm>
            <a:off x="1284000" y="540000"/>
            <a:ext cx="65760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338" name="Google Shape;338;p42"/>
          <p:cNvSpPr txBox="1"/>
          <p:nvPr>
            <p:ph idx="1" type="subTitle"/>
          </p:nvPr>
        </p:nvSpPr>
        <p:spPr>
          <a:xfrm>
            <a:off x="1284000" y="1246025"/>
            <a:ext cx="65760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9" name="Google Shape;339;p42"/>
          <p:cNvSpPr txBox="1"/>
          <p:nvPr>
            <p:ph hasCustomPrompt="1" idx="2" type="title"/>
          </p:nvPr>
        </p:nvSpPr>
        <p:spPr>
          <a:xfrm>
            <a:off x="1284000" y="1996138"/>
            <a:ext cx="65760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340" name="Google Shape;340;p42"/>
          <p:cNvSpPr txBox="1"/>
          <p:nvPr>
            <p:ph idx="3" type="subTitle"/>
          </p:nvPr>
        </p:nvSpPr>
        <p:spPr>
          <a:xfrm>
            <a:off x="1284000" y="2702163"/>
            <a:ext cx="65760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1" name="Google Shape;341;p42"/>
          <p:cNvSpPr txBox="1"/>
          <p:nvPr>
            <p:ph hasCustomPrompt="1" idx="4" type="title"/>
          </p:nvPr>
        </p:nvSpPr>
        <p:spPr>
          <a:xfrm>
            <a:off x="1284000" y="3452288"/>
            <a:ext cx="65760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342" name="Google Shape;342;p42"/>
          <p:cNvSpPr txBox="1"/>
          <p:nvPr>
            <p:ph idx="5" type="subTitle"/>
          </p:nvPr>
        </p:nvSpPr>
        <p:spPr>
          <a:xfrm>
            <a:off x="1284000" y="4158313"/>
            <a:ext cx="65760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3" name="Google Shape;343;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3">
  <p:cSld name="BLANK_1_1_1_1_1_1_3_1">
    <p:bg>
      <p:bgPr>
        <a:solidFill>
          <a:schemeClr val="dk2"/>
        </a:solidFill>
      </p:bgPr>
    </p:bg>
    <p:spTree>
      <p:nvGrpSpPr>
        <p:cNvPr id="344" name="Shape 344"/>
        <p:cNvGrpSpPr/>
        <p:nvPr/>
      </p:nvGrpSpPr>
      <p:grpSpPr>
        <a:xfrm>
          <a:off x="0" y="0"/>
          <a:ext cx="0" cy="0"/>
          <a:chOff x="0" y="0"/>
          <a:chExt cx="0" cy="0"/>
        </a:xfrm>
      </p:grpSpPr>
      <p:sp>
        <p:nvSpPr>
          <p:cNvPr id="345" name="Google Shape;345;p43"/>
          <p:cNvSpPr/>
          <p:nvPr/>
        </p:nvSpPr>
        <p:spPr>
          <a:xfrm flipH="1" rot="-5400036">
            <a:off x="4762490" y="876312"/>
            <a:ext cx="5143500" cy="3390876"/>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3"/>
          <p:cNvSpPr/>
          <p:nvPr/>
        </p:nvSpPr>
        <p:spPr>
          <a:xfrm flipH="1" rot="-5400036">
            <a:off x="4131387" y="440613"/>
            <a:ext cx="5143500" cy="426227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3"/>
          <p:cNvSpPr/>
          <p:nvPr/>
        </p:nvSpPr>
        <p:spPr>
          <a:xfrm rot="5400036">
            <a:off x="-723912" y="876312"/>
            <a:ext cx="5143500" cy="3390876"/>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3"/>
          <p:cNvSpPr/>
          <p:nvPr/>
        </p:nvSpPr>
        <p:spPr>
          <a:xfrm rot="5400036">
            <a:off x="-92809" y="440613"/>
            <a:ext cx="5143500" cy="426227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3"/>
          <p:cNvSpPr txBox="1"/>
          <p:nvPr>
            <p:ph hasCustomPrompt="1" type="title"/>
          </p:nvPr>
        </p:nvSpPr>
        <p:spPr>
          <a:xfrm>
            <a:off x="1541202" y="949328"/>
            <a:ext cx="60615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350" name="Google Shape;350;p43"/>
          <p:cNvSpPr txBox="1"/>
          <p:nvPr>
            <p:ph idx="1" type="subTitle"/>
          </p:nvPr>
        </p:nvSpPr>
        <p:spPr>
          <a:xfrm>
            <a:off x="2459700" y="1731559"/>
            <a:ext cx="4224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1" name="Google Shape;351;p43"/>
          <p:cNvSpPr txBox="1"/>
          <p:nvPr>
            <p:ph hasCustomPrompt="1" idx="2" type="title"/>
          </p:nvPr>
        </p:nvSpPr>
        <p:spPr>
          <a:xfrm>
            <a:off x="1539050" y="2966749"/>
            <a:ext cx="6066000" cy="828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60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352" name="Google Shape;352;p43"/>
          <p:cNvSpPr txBox="1"/>
          <p:nvPr>
            <p:ph idx="3" type="subTitle"/>
          </p:nvPr>
        </p:nvSpPr>
        <p:spPr>
          <a:xfrm>
            <a:off x="2458200" y="3748972"/>
            <a:ext cx="4227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3" name="Google Shape;353;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solidFill>
          <a:schemeClr val="lt1"/>
        </a:solidFill>
      </p:bgPr>
    </p:bg>
    <p:spTree>
      <p:nvGrpSpPr>
        <p:cNvPr id="354" name="Shape 354"/>
        <p:cNvGrpSpPr/>
        <p:nvPr/>
      </p:nvGrpSpPr>
      <p:grpSpPr>
        <a:xfrm>
          <a:off x="0" y="0"/>
          <a:ext cx="0" cy="0"/>
          <a:chOff x="0" y="0"/>
          <a:chExt cx="0" cy="0"/>
        </a:xfrm>
      </p:grpSpPr>
      <p:sp>
        <p:nvSpPr>
          <p:cNvPr id="355" name="Google Shape;355;p44"/>
          <p:cNvSpPr/>
          <p:nvPr/>
        </p:nvSpPr>
        <p:spPr>
          <a:xfrm rot="-5096909">
            <a:off x="-3030721" y="-954161"/>
            <a:ext cx="9823495" cy="7954192"/>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4"/>
          <p:cNvSpPr txBox="1"/>
          <p:nvPr>
            <p:ph type="ctrTitle"/>
          </p:nvPr>
        </p:nvSpPr>
        <p:spPr>
          <a:xfrm>
            <a:off x="748675" y="669825"/>
            <a:ext cx="4284000" cy="9978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6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7" name="Google Shape;357;p44"/>
          <p:cNvSpPr txBox="1"/>
          <p:nvPr>
            <p:ph idx="1" type="subTitle"/>
          </p:nvPr>
        </p:nvSpPr>
        <p:spPr>
          <a:xfrm>
            <a:off x="748675" y="1704550"/>
            <a:ext cx="4293900" cy="182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358" name="Google Shape;358;p44"/>
          <p:cNvSpPr txBox="1"/>
          <p:nvPr/>
        </p:nvSpPr>
        <p:spPr>
          <a:xfrm>
            <a:off x="748675" y="4131300"/>
            <a:ext cx="4008300" cy="45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0"/>
              </a:spcAft>
              <a:buNone/>
            </a:pPr>
            <a:r>
              <a:rPr lang="en" sz="1100">
                <a:solidFill>
                  <a:schemeClr val="lt1"/>
                </a:solidFill>
                <a:latin typeface="Poppins"/>
                <a:ea typeface="Poppins"/>
                <a:cs typeface="Poppins"/>
                <a:sym typeface="Poppins"/>
              </a:rPr>
              <a:t>CREDITS: This presentation template was created by </a:t>
            </a:r>
            <a:r>
              <a:rPr lang="en" sz="1100">
                <a:solidFill>
                  <a:schemeClr val="lt1"/>
                </a:solidFill>
                <a:uFill>
                  <a:noFill/>
                </a:uFill>
                <a:latin typeface="Poppins"/>
                <a:ea typeface="Poppins"/>
                <a:cs typeface="Poppins"/>
                <a:sym typeface="Poppins"/>
                <a:hlinkClick r:id="rId2">
                  <a:extLst>
                    <a:ext uri="{A12FA001-AC4F-418D-AE19-62706E023703}">
                      <ahyp:hlinkClr val="tx"/>
                    </a:ext>
                  </a:extLst>
                </a:hlinkClick>
              </a:rPr>
              <a:t>Slidesgo</a:t>
            </a:r>
            <a:r>
              <a:rPr lang="en" sz="1100">
                <a:solidFill>
                  <a:schemeClr val="lt1"/>
                </a:solidFill>
                <a:latin typeface="Poppins"/>
                <a:ea typeface="Poppins"/>
                <a:cs typeface="Poppins"/>
                <a:sym typeface="Poppins"/>
              </a:rPr>
              <a:t>, including icons by </a:t>
            </a:r>
            <a:r>
              <a:rPr lang="en" sz="1100">
                <a:solidFill>
                  <a:schemeClr val="lt1"/>
                </a:solidFill>
                <a:uFill>
                  <a:noFill/>
                </a:uFill>
                <a:latin typeface="Poppins"/>
                <a:ea typeface="Poppins"/>
                <a:cs typeface="Poppins"/>
                <a:sym typeface="Poppins"/>
                <a:hlinkClick r:id="rId3">
                  <a:extLst>
                    <a:ext uri="{A12FA001-AC4F-418D-AE19-62706E023703}">
                      <ahyp:hlinkClr val="tx"/>
                    </a:ext>
                  </a:extLst>
                </a:hlinkClick>
              </a:rPr>
              <a:t>Flaticon</a:t>
            </a:r>
            <a:r>
              <a:rPr lang="en" sz="1100">
                <a:solidFill>
                  <a:schemeClr val="lt1"/>
                </a:solidFill>
                <a:latin typeface="Poppins"/>
                <a:ea typeface="Poppins"/>
                <a:cs typeface="Poppins"/>
                <a:sym typeface="Poppins"/>
              </a:rPr>
              <a:t>, infographics &amp; images by </a:t>
            </a:r>
            <a:r>
              <a:rPr lang="en" sz="1100">
                <a:solidFill>
                  <a:schemeClr val="lt1"/>
                </a:solidFill>
                <a:uFill>
                  <a:noFill/>
                </a:uFill>
                <a:latin typeface="Poppins"/>
                <a:ea typeface="Poppins"/>
                <a:cs typeface="Poppins"/>
                <a:sym typeface="Poppins"/>
                <a:hlinkClick r:id="rId4">
                  <a:extLst>
                    <a:ext uri="{A12FA001-AC4F-418D-AE19-62706E023703}">
                      <ahyp:hlinkClr val="tx"/>
                    </a:ext>
                  </a:extLst>
                </a:hlinkClick>
              </a:rPr>
              <a:t>Freepik</a:t>
            </a:r>
            <a:r>
              <a:rPr lang="en" sz="1000">
                <a:solidFill>
                  <a:schemeClr val="lt1"/>
                </a:solidFill>
                <a:latin typeface="Anaheim"/>
                <a:ea typeface="Anaheim"/>
                <a:cs typeface="Anaheim"/>
                <a:sym typeface="Anaheim"/>
              </a:rPr>
              <a:t>,</a:t>
            </a:r>
            <a:r>
              <a:rPr lang="en" sz="1000">
                <a:solidFill>
                  <a:srgbClr val="434343"/>
                </a:solidFill>
                <a:latin typeface="Anaheim"/>
                <a:ea typeface="Anaheim"/>
                <a:cs typeface="Anaheim"/>
                <a:sym typeface="Anaheim"/>
              </a:rPr>
              <a:t> </a:t>
            </a:r>
            <a:r>
              <a:rPr lang="en" sz="1100">
                <a:solidFill>
                  <a:schemeClr val="lt1"/>
                </a:solidFill>
                <a:latin typeface="Poppins"/>
                <a:ea typeface="Poppins"/>
                <a:cs typeface="Poppins"/>
                <a:sym typeface="Poppins"/>
              </a:rPr>
              <a:t>and illustrations by </a:t>
            </a:r>
            <a:r>
              <a:rPr lang="en" sz="1100">
                <a:solidFill>
                  <a:schemeClr val="lt1"/>
                </a:solidFill>
                <a:uFill>
                  <a:noFill/>
                </a:uFill>
                <a:latin typeface="Poppins"/>
                <a:ea typeface="Poppins"/>
                <a:cs typeface="Poppins"/>
                <a:sym typeface="Poppins"/>
                <a:hlinkClick r:id="rId5">
                  <a:extLst>
                    <a:ext uri="{A12FA001-AC4F-418D-AE19-62706E023703}">
                      <ahyp:hlinkClr val="tx"/>
                    </a:ext>
                  </a:extLst>
                </a:hlinkClick>
              </a:rPr>
              <a:t>Storyset</a:t>
            </a:r>
            <a:endParaRPr sz="1100">
              <a:solidFill>
                <a:schemeClr val="lt1"/>
              </a:solidFill>
              <a:latin typeface="Poppins"/>
              <a:ea typeface="Poppins"/>
              <a:cs typeface="Poppins"/>
              <a:sym typeface="Poppins"/>
            </a:endParaRPr>
          </a:p>
        </p:txBody>
      </p:sp>
      <p:sp>
        <p:nvSpPr>
          <p:cNvPr id="359" name="Google Shape;359;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
    <p:bg>
      <p:bgPr>
        <a:solidFill>
          <a:schemeClr val="accent3"/>
        </a:solidFill>
      </p:bgPr>
    </p:bg>
    <p:spTree>
      <p:nvGrpSpPr>
        <p:cNvPr id="360" name="Shape 360"/>
        <p:cNvGrpSpPr/>
        <p:nvPr/>
      </p:nvGrpSpPr>
      <p:grpSpPr>
        <a:xfrm>
          <a:off x="0" y="0"/>
          <a:ext cx="0" cy="0"/>
          <a:chOff x="0" y="0"/>
          <a:chExt cx="0" cy="0"/>
        </a:xfrm>
      </p:grpSpPr>
      <p:sp>
        <p:nvSpPr>
          <p:cNvPr id="361" name="Google Shape;361;p45"/>
          <p:cNvSpPr/>
          <p:nvPr/>
        </p:nvSpPr>
        <p:spPr>
          <a:xfrm flipH="1" rot="5400000">
            <a:off x="751888" y="-1428763"/>
            <a:ext cx="6573420" cy="746760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5"/>
          <p:cNvSpPr/>
          <p:nvPr/>
        </p:nvSpPr>
        <p:spPr>
          <a:xfrm flipH="1" rot="5400000">
            <a:off x="1947638" y="-2138020"/>
            <a:ext cx="6573420" cy="903852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_1">
    <p:bg>
      <p:bgPr>
        <a:solidFill>
          <a:schemeClr val="dk2"/>
        </a:solidFill>
      </p:bgPr>
    </p:bg>
    <p:spTree>
      <p:nvGrpSpPr>
        <p:cNvPr id="364" name="Shape 364"/>
        <p:cNvGrpSpPr/>
        <p:nvPr/>
      </p:nvGrpSpPr>
      <p:grpSpPr>
        <a:xfrm>
          <a:off x="0" y="0"/>
          <a:ext cx="0" cy="0"/>
          <a:chOff x="0" y="0"/>
          <a:chExt cx="0" cy="0"/>
        </a:xfrm>
      </p:grpSpPr>
      <p:sp>
        <p:nvSpPr>
          <p:cNvPr id="365" name="Google Shape;365;p46"/>
          <p:cNvSpPr/>
          <p:nvPr/>
        </p:nvSpPr>
        <p:spPr>
          <a:xfrm flipH="1" rot="9054688">
            <a:off x="-787722" y="-114650"/>
            <a:ext cx="11007140" cy="6335133"/>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6"/>
          <p:cNvSpPr/>
          <p:nvPr/>
        </p:nvSpPr>
        <p:spPr>
          <a:xfrm flipH="1" rot="9054688">
            <a:off x="-338445" y="149913"/>
            <a:ext cx="11007140" cy="824864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368" name="Shape 368"/>
        <p:cNvGrpSpPr/>
        <p:nvPr/>
      </p:nvGrpSpPr>
      <p:grpSpPr>
        <a:xfrm>
          <a:off x="0" y="0"/>
          <a:ext cx="0" cy="0"/>
          <a:chOff x="0" y="0"/>
          <a:chExt cx="0" cy="0"/>
        </a:xfrm>
      </p:grpSpPr>
      <p:pic>
        <p:nvPicPr>
          <p:cNvPr id="369" name="Google Shape;369;p47"/>
          <p:cNvPicPr preferRelativeResize="0"/>
          <p:nvPr/>
        </p:nvPicPr>
        <p:blipFill rotWithShape="1">
          <a:blip r:embed="rId2">
            <a:alphaModFix/>
          </a:blip>
          <a:srcRect b="0" l="0" r="0" t="0"/>
          <a:stretch/>
        </p:blipFill>
        <p:spPr>
          <a:xfrm>
            <a:off x="334566" y="1514475"/>
            <a:ext cx="1315640" cy="1193006"/>
          </a:xfrm>
          <a:prstGeom prst="rect">
            <a:avLst/>
          </a:prstGeom>
          <a:noFill/>
          <a:ln>
            <a:noFill/>
          </a:ln>
        </p:spPr>
      </p:pic>
      <p:pic>
        <p:nvPicPr>
          <p:cNvPr id="370" name="Google Shape;370;p47"/>
          <p:cNvPicPr preferRelativeResize="0"/>
          <p:nvPr/>
        </p:nvPicPr>
        <p:blipFill rotWithShape="1">
          <a:blip r:embed="rId3">
            <a:alphaModFix/>
          </a:blip>
          <a:srcRect b="0" l="0" r="0" t="0"/>
          <a:stretch/>
        </p:blipFill>
        <p:spPr>
          <a:xfrm>
            <a:off x="333375" y="4479131"/>
            <a:ext cx="8467726" cy="114300"/>
          </a:xfrm>
          <a:prstGeom prst="rect">
            <a:avLst/>
          </a:prstGeom>
          <a:noFill/>
          <a:ln>
            <a:noFill/>
          </a:ln>
        </p:spPr>
      </p:pic>
      <p:sp>
        <p:nvSpPr>
          <p:cNvPr id="371" name="Google Shape;371;p47"/>
          <p:cNvSpPr txBox="1"/>
          <p:nvPr>
            <p:ph type="ctrTitle"/>
          </p:nvPr>
        </p:nvSpPr>
        <p:spPr>
          <a:xfrm>
            <a:off x="1957021" y="329977"/>
            <a:ext cx="6858000" cy="673200"/>
          </a:xfrm>
          <a:prstGeom prst="rect">
            <a:avLst/>
          </a:prstGeom>
          <a:solidFill>
            <a:schemeClr val="accent1"/>
          </a:solidFill>
          <a:ln>
            <a:noFill/>
          </a:ln>
        </p:spPr>
        <p:txBody>
          <a:bodyPr anchorCtr="0" anchor="t" bIns="34275" lIns="68575" spcFirstLastPara="1" rIns="68575" wrap="square" tIns="34275">
            <a:normAutofit/>
          </a:bodyPr>
          <a:lstStyle>
            <a:lvl1pPr lvl="0" rtl="0" algn="ctr">
              <a:lnSpc>
                <a:spcPct val="90000"/>
              </a:lnSpc>
              <a:spcBef>
                <a:spcPts val="0"/>
              </a:spcBef>
              <a:spcAft>
                <a:spcPts val="0"/>
              </a:spcAft>
              <a:buSzPts val="1100"/>
              <a:buNone/>
              <a:defRPr sz="3300">
                <a:solidFill>
                  <a:schemeClr val="lt1"/>
                </a:solidFil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72" name="Google Shape;372;p47"/>
          <p:cNvSpPr txBox="1"/>
          <p:nvPr>
            <p:ph idx="1" type="subTitle"/>
          </p:nvPr>
        </p:nvSpPr>
        <p:spPr>
          <a:xfrm>
            <a:off x="1957021" y="1053554"/>
            <a:ext cx="6858000" cy="389700"/>
          </a:xfrm>
          <a:prstGeom prst="rect">
            <a:avLst/>
          </a:prstGeom>
          <a:solidFill>
            <a:srgbClr val="BFBFBF"/>
          </a:solid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2000"/>
              <a:buNone/>
              <a:defRPr b="1" sz="2000">
                <a:solidFill>
                  <a:schemeClr val="dk1"/>
                </a:solidFill>
              </a:defRPr>
            </a:lvl1pPr>
            <a:lvl2pPr lvl="1" rtl="0" algn="ctr">
              <a:lnSpc>
                <a:spcPct val="90000"/>
              </a:lnSpc>
              <a:spcBef>
                <a:spcPts val="400"/>
              </a:spcBef>
              <a:spcAft>
                <a:spcPts val="0"/>
              </a:spcAft>
              <a:buClr>
                <a:srgbClr val="595959"/>
              </a:buClr>
              <a:buSzPts val="1500"/>
              <a:buNone/>
              <a:defRPr sz="1500"/>
            </a:lvl2pPr>
            <a:lvl3pPr lvl="2" rtl="0" algn="ctr">
              <a:lnSpc>
                <a:spcPct val="90000"/>
              </a:lnSpc>
              <a:spcBef>
                <a:spcPts val="400"/>
              </a:spcBef>
              <a:spcAft>
                <a:spcPts val="0"/>
              </a:spcAft>
              <a:buClr>
                <a:srgbClr val="595959"/>
              </a:buClr>
              <a:buSzPts val="1400"/>
              <a:buNone/>
              <a:defRPr sz="1400"/>
            </a:lvl3pPr>
            <a:lvl4pPr lvl="3" rtl="0" algn="ctr">
              <a:lnSpc>
                <a:spcPct val="90000"/>
              </a:lnSpc>
              <a:spcBef>
                <a:spcPts val="400"/>
              </a:spcBef>
              <a:spcAft>
                <a:spcPts val="0"/>
              </a:spcAft>
              <a:buClr>
                <a:srgbClr val="595959"/>
              </a:buClr>
              <a:buSzPts val="1200"/>
              <a:buNone/>
              <a:defRPr sz="1200"/>
            </a:lvl4pPr>
            <a:lvl5pPr lvl="4" rtl="0" algn="ctr">
              <a:lnSpc>
                <a:spcPct val="90000"/>
              </a:lnSpc>
              <a:spcBef>
                <a:spcPts val="400"/>
              </a:spcBef>
              <a:spcAft>
                <a:spcPts val="0"/>
              </a:spcAft>
              <a:buClr>
                <a:srgbClr val="595959"/>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3" name="Google Shape;373;p47"/>
          <p:cNvSpPr/>
          <p:nvPr>
            <p:ph idx="2" type="pic"/>
          </p:nvPr>
        </p:nvSpPr>
        <p:spPr>
          <a:xfrm>
            <a:off x="1956573" y="1483692"/>
            <a:ext cx="6880800" cy="2843400"/>
          </a:xfrm>
          <a:prstGeom prst="rect">
            <a:avLst/>
          </a:prstGeom>
          <a:noFill/>
          <a:ln>
            <a:noFill/>
          </a:ln>
        </p:spPr>
      </p:sp>
      <p:sp>
        <p:nvSpPr>
          <p:cNvPr id="374" name="Google Shape;374;p47"/>
          <p:cNvSpPr txBox="1"/>
          <p:nvPr>
            <p:ph idx="10" type="dt"/>
          </p:nvPr>
        </p:nvSpPr>
        <p:spPr>
          <a:xfrm>
            <a:off x="358379" y="4767263"/>
            <a:ext cx="695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75" name="Google Shape;375;p47"/>
          <p:cNvSpPr txBox="1"/>
          <p:nvPr>
            <p:ph idx="11" type="ftr"/>
          </p:nvPr>
        </p:nvSpPr>
        <p:spPr>
          <a:xfrm>
            <a:off x="1156097" y="4767263"/>
            <a:ext cx="68487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76" name="Google Shape;376;p47"/>
          <p:cNvSpPr txBox="1"/>
          <p:nvPr>
            <p:ph idx="12" type="sldNum"/>
          </p:nvPr>
        </p:nvSpPr>
        <p:spPr>
          <a:xfrm>
            <a:off x="8105775" y="4767263"/>
            <a:ext cx="8502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77" name="Shape 377"/>
        <p:cNvGrpSpPr/>
        <p:nvPr/>
      </p:nvGrpSpPr>
      <p:grpSpPr>
        <a:xfrm>
          <a:off x="0" y="0"/>
          <a:ext cx="0" cy="0"/>
          <a:chOff x="0" y="0"/>
          <a:chExt cx="0" cy="0"/>
        </a:xfrm>
      </p:grpSpPr>
      <p:sp>
        <p:nvSpPr>
          <p:cNvPr id="378" name="Google Shape;378;p48"/>
          <p:cNvSpPr/>
          <p:nvPr/>
        </p:nvSpPr>
        <p:spPr>
          <a:xfrm>
            <a:off x="1514475" y="142875"/>
            <a:ext cx="338100" cy="3891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79" name="Google Shape;379;p48"/>
          <p:cNvPicPr preferRelativeResize="0"/>
          <p:nvPr/>
        </p:nvPicPr>
        <p:blipFill rotWithShape="1">
          <a:blip r:embed="rId2">
            <a:alphaModFix/>
          </a:blip>
          <a:srcRect b="0" l="0" r="0" t="0"/>
          <a:stretch/>
        </p:blipFill>
        <p:spPr>
          <a:xfrm>
            <a:off x="1514475" y="273844"/>
            <a:ext cx="7286625" cy="102394"/>
          </a:xfrm>
          <a:prstGeom prst="rect">
            <a:avLst/>
          </a:prstGeom>
          <a:noFill/>
          <a:ln>
            <a:noFill/>
          </a:ln>
        </p:spPr>
      </p:pic>
      <p:sp>
        <p:nvSpPr>
          <p:cNvPr id="380" name="Google Shape;380;p48"/>
          <p:cNvSpPr txBox="1"/>
          <p:nvPr>
            <p:ph type="ctrTitle"/>
          </p:nvPr>
        </p:nvSpPr>
        <p:spPr>
          <a:xfrm>
            <a:off x="358253" y="732764"/>
            <a:ext cx="8362500" cy="7242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0"/>
              </a:spcBef>
              <a:spcAft>
                <a:spcPts val="0"/>
              </a:spcAft>
              <a:buSzPts val="1100"/>
              <a:buNone/>
              <a:defRPr sz="3400"/>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81" name="Google Shape;381;p48"/>
          <p:cNvSpPr/>
          <p:nvPr>
            <p:ph idx="2" type="pic"/>
          </p:nvPr>
        </p:nvSpPr>
        <p:spPr>
          <a:xfrm>
            <a:off x="358253" y="1502021"/>
            <a:ext cx="8363100" cy="3009900"/>
          </a:xfrm>
          <a:prstGeom prst="rect">
            <a:avLst/>
          </a:prstGeom>
          <a:noFill/>
          <a:ln>
            <a:noFill/>
          </a:ln>
        </p:spPr>
      </p:sp>
      <p:sp>
        <p:nvSpPr>
          <p:cNvPr id="382" name="Google Shape;382;p48"/>
          <p:cNvSpPr txBox="1"/>
          <p:nvPr>
            <p:ph idx="10" type="dt"/>
          </p:nvPr>
        </p:nvSpPr>
        <p:spPr>
          <a:xfrm>
            <a:off x="358379" y="4767263"/>
            <a:ext cx="695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83" name="Google Shape;383;p48"/>
          <p:cNvSpPr txBox="1"/>
          <p:nvPr>
            <p:ph idx="11" type="ftr"/>
          </p:nvPr>
        </p:nvSpPr>
        <p:spPr>
          <a:xfrm>
            <a:off x="1156097" y="4767263"/>
            <a:ext cx="68487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84" name="Google Shape;384;p48"/>
          <p:cNvSpPr txBox="1"/>
          <p:nvPr>
            <p:ph idx="12" type="sldNum"/>
          </p:nvPr>
        </p:nvSpPr>
        <p:spPr>
          <a:xfrm>
            <a:off x="8105775" y="4767263"/>
            <a:ext cx="8502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5" name="Shape 385"/>
        <p:cNvGrpSpPr/>
        <p:nvPr/>
      </p:nvGrpSpPr>
      <p:grpSpPr>
        <a:xfrm>
          <a:off x="0" y="0"/>
          <a:ext cx="0" cy="0"/>
          <a:chOff x="0" y="0"/>
          <a:chExt cx="0" cy="0"/>
        </a:xfrm>
      </p:grpSpPr>
      <p:sp>
        <p:nvSpPr>
          <p:cNvPr id="386" name="Google Shape;386;p49"/>
          <p:cNvSpPr txBox="1"/>
          <p:nvPr>
            <p:ph type="title"/>
          </p:nvPr>
        </p:nvSpPr>
        <p:spPr>
          <a:xfrm>
            <a:off x="1902320" y="159944"/>
            <a:ext cx="7030200" cy="3648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SzPts val="1100"/>
              <a:buNone/>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87" name="Google Shape;387;p49"/>
          <p:cNvSpPr txBox="1"/>
          <p:nvPr>
            <p:ph idx="1" type="body"/>
          </p:nvPr>
        </p:nvSpPr>
        <p:spPr>
          <a:xfrm>
            <a:off x="628650" y="696037"/>
            <a:ext cx="3886200" cy="3936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595959"/>
              </a:buClr>
              <a:buSzPts val="1400"/>
              <a:buChar char="•"/>
              <a:defRPr/>
            </a:lvl1pPr>
            <a:lvl2pPr indent="-317500" lvl="1" marL="914400" rtl="0" algn="l">
              <a:lnSpc>
                <a:spcPct val="90000"/>
              </a:lnSpc>
              <a:spcBef>
                <a:spcPts val="400"/>
              </a:spcBef>
              <a:spcAft>
                <a:spcPts val="0"/>
              </a:spcAft>
              <a:buClr>
                <a:srgbClr val="595959"/>
              </a:buClr>
              <a:buSzPts val="1400"/>
              <a:buChar char="•"/>
              <a:defRPr/>
            </a:lvl2pPr>
            <a:lvl3pPr indent="-317500" lvl="2" marL="1371600" rtl="0" algn="l">
              <a:lnSpc>
                <a:spcPct val="90000"/>
              </a:lnSpc>
              <a:spcBef>
                <a:spcPts val="400"/>
              </a:spcBef>
              <a:spcAft>
                <a:spcPts val="0"/>
              </a:spcAft>
              <a:buClr>
                <a:srgbClr val="595959"/>
              </a:buClr>
              <a:buSzPts val="1400"/>
              <a:buChar char="•"/>
              <a:defRPr/>
            </a:lvl3pPr>
            <a:lvl4pPr indent="-317500" lvl="3" marL="1828800" rtl="0" algn="l">
              <a:lnSpc>
                <a:spcPct val="90000"/>
              </a:lnSpc>
              <a:spcBef>
                <a:spcPts val="400"/>
              </a:spcBef>
              <a:spcAft>
                <a:spcPts val="0"/>
              </a:spcAft>
              <a:buClr>
                <a:srgbClr val="595959"/>
              </a:buClr>
              <a:buSzPts val="1400"/>
              <a:buChar char="•"/>
              <a:defRPr/>
            </a:lvl4pPr>
            <a:lvl5pPr indent="-317500" lvl="4" marL="2286000" rtl="0" algn="l">
              <a:lnSpc>
                <a:spcPct val="90000"/>
              </a:lnSpc>
              <a:spcBef>
                <a:spcPts val="400"/>
              </a:spcBef>
              <a:spcAft>
                <a:spcPts val="0"/>
              </a:spcAft>
              <a:buClr>
                <a:srgbClr val="595959"/>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8" name="Google Shape;388;p49"/>
          <p:cNvSpPr txBox="1"/>
          <p:nvPr>
            <p:ph idx="2" type="body"/>
          </p:nvPr>
        </p:nvSpPr>
        <p:spPr>
          <a:xfrm>
            <a:off x="4629150" y="696037"/>
            <a:ext cx="3886200" cy="3936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595959"/>
              </a:buClr>
              <a:buSzPts val="1400"/>
              <a:buChar char="•"/>
              <a:defRPr/>
            </a:lvl1pPr>
            <a:lvl2pPr indent="-317500" lvl="1" marL="914400" rtl="0" algn="l">
              <a:lnSpc>
                <a:spcPct val="90000"/>
              </a:lnSpc>
              <a:spcBef>
                <a:spcPts val="400"/>
              </a:spcBef>
              <a:spcAft>
                <a:spcPts val="0"/>
              </a:spcAft>
              <a:buClr>
                <a:srgbClr val="595959"/>
              </a:buClr>
              <a:buSzPts val="1400"/>
              <a:buChar char="•"/>
              <a:defRPr/>
            </a:lvl2pPr>
            <a:lvl3pPr indent="-317500" lvl="2" marL="1371600" rtl="0" algn="l">
              <a:lnSpc>
                <a:spcPct val="90000"/>
              </a:lnSpc>
              <a:spcBef>
                <a:spcPts val="400"/>
              </a:spcBef>
              <a:spcAft>
                <a:spcPts val="0"/>
              </a:spcAft>
              <a:buClr>
                <a:srgbClr val="595959"/>
              </a:buClr>
              <a:buSzPts val="1400"/>
              <a:buChar char="•"/>
              <a:defRPr/>
            </a:lvl3pPr>
            <a:lvl4pPr indent="-317500" lvl="3" marL="1828800" rtl="0" algn="l">
              <a:lnSpc>
                <a:spcPct val="90000"/>
              </a:lnSpc>
              <a:spcBef>
                <a:spcPts val="400"/>
              </a:spcBef>
              <a:spcAft>
                <a:spcPts val="0"/>
              </a:spcAft>
              <a:buClr>
                <a:srgbClr val="595959"/>
              </a:buClr>
              <a:buSzPts val="1400"/>
              <a:buChar char="•"/>
              <a:defRPr/>
            </a:lvl4pPr>
            <a:lvl5pPr indent="-317500" lvl="4" marL="2286000" rtl="0" algn="l">
              <a:lnSpc>
                <a:spcPct val="90000"/>
              </a:lnSpc>
              <a:spcBef>
                <a:spcPts val="400"/>
              </a:spcBef>
              <a:spcAft>
                <a:spcPts val="0"/>
              </a:spcAft>
              <a:buClr>
                <a:srgbClr val="595959"/>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9" name="Google Shape;389;p49"/>
          <p:cNvSpPr txBox="1"/>
          <p:nvPr>
            <p:ph idx="10" type="dt"/>
          </p:nvPr>
        </p:nvSpPr>
        <p:spPr>
          <a:xfrm>
            <a:off x="358379" y="4767263"/>
            <a:ext cx="695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90" name="Google Shape;390;p49"/>
          <p:cNvSpPr txBox="1"/>
          <p:nvPr>
            <p:ph idx="11" type="ftr"/>
          </p:nvPr>
        </p:nvSpPr>
        <p:spPr>
          <a:xfrm>
            <a:off x="1156097" y="4767263"/>
            <a:ext cx="68487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91" name="Google Shape;391;p49"/>
          <p:cNvSpPr txBox="1"/>
          <p:nvPr>
            <p:ph idx="12" type="sldNum"/>
          </p:nvPr>
        </p:nvSpPr>
        <p:spPr>
          <a:xfrm>
            <a:off x="8105775" y="4767263"/>
            <a:ext cx="8502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92" name="Shape 392"/>
        <p:cNvGrpSpPr/>
        <p:nvPr/>
      </p:nvGrpSpPr>
      <p:grpSpPr>
        <a:xfrm>
          <a:off x="0" y="0"/>
          <a:ext cx="0" cy="0"/>
          <a:chOff x="0" y="0"/>
          <a:chExt cx="0" cy="0"/>
        </a:xfrm>
      </p:grpSpPr>
      <p:sp>
        <p:nvSpPr>
          <p:cNvPr id="393" name="Google Shape;393;p50"/>
          <p:cNvSpPr txBox="1"/>
          <p:nvPr>
            <p:ph type="title"/>
          </p:nvPr>
        </p:nvSpPr>
        <p:spPr>
          <a:xfrm>
            <a:off x="1791268" y="150551"/>
            <a:ext cx="6985500" cy="432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1100"/>
              <a:buNone/>
              <a:defRPr sz="2400"/>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394" name="Google Shape;394;p50"/>
          <p:cNvSpPr txBox="1"/>
          <p:nvPr>
            <p:ph idx="10" type="dt"/>
          </p:nvPr>
        </p:nvSpPr>
        <p:spPr>
          <a:xfrm>
            <a:off x="358379" y="4767263"/>
            <a:ext cx="695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95" name="Google Shape;395;p50"/>
          <p:cNvSpPr txBox="1"/>
          <p:nvPr>
            <p:ph idx="11" type="ftr"/>
          </p:nvPr>
        </p:nvSpPr>
        <p:spPr>
          <a:xfrm>
            <a:off x="1156097" y="4767263"/>
            <a:ext cx="68487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396" name="Google Shape;396;p50"/>
          <p:cNvSpPr txBox="1"/>
          <p:nvPr>
            <p:ph idx="12" type="sldNum"/>
          </p:nvPr>
        </p:nvSpPr>
        <p:spPr>
          <a:xfrm>
            <a:off x="8105775" y="4767263"/>
            <a:ext cx="8502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3"/>
        </a:solidFill>
      </p:bgPr>
    </p:bg>
    <p:spTree>
      <p:nvGrpSpPr>
        <p:cNvPr id="35" name="Shape 35"/>
        <p:cNvGrpSpPr/>
        <p:nvPr/>
      </p:nvGrpSpPr>
      <p:grpSpPr>
        <a:xfrm>
          <a:off x="0" y="0"/>
          <a:ext cx="0" cy="0"/>
          <a:chOff x="0" y="0"/>
          <a:chExt cx="0" cy="0"/>
        </a:xfrm>
      </p:grpSpPr>
      <p:sp>
        <p:nvSpPr>
          <p:cNvPr id="36" name="Google Shape;36;p6"/>
          <p:cNvSpPr/>
          <p:nvPr/>
        </p:nvSpPr>
        <p:spPr>
          <a:xfrm flipH="1" rot="-486386">
            <a:off x="-1902568" y="-640257"/>
            <a:ext cx="12387502" cy="596078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p:nvPr/>
        </p:nvSpPr>
        <p:spPr>
          <a:xfrm flipH="1" rot="-486381">
            <a:off x="-289330" y="-808575"/>
            <a:ext cx="10000337" cy="596078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9" name="Google Shape;39;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sion/Vision &amp; Presenter(s)">
  <p:cSld name="Mission/Vision &amp; Presenter(s)">
    <p:spTree>
      <p:nvGrpSpPr>
        <p:cNvPr id="397" name="Shape 397"/>
        <p:cNvGrpSpPr/>
        <p:nvPr/>
      </p:nvGrpSpPr>
      <p:grpSpPr>
        <a:xfrm>
          <a:off x="0" y="0"/>
          <a:ext cx="0" cy="0"/>
          <a:chOff x="0" y="0"/>
          <a:chExt cx="0" cy="0"/>
        </a:xfrm>
      </p:grpSpPr>
      <p:sp>
        <p:nvSpPr>
          <p:cNvPr id="398" name="Google Shape;398;p51"/>
          <p:cNvSpPr txBox="1"/>
          <p:nvPr/>
        </p:nvSpPr>
        <p:spPr>
          <a:xfrm>
            <a:off x="605791" y="273843"/>
            <a:ext cx="7846800" cy="6924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0B6093"/>
              </a:buClr>
              <a:buSzPts val="2700"/>
              <a:buFont typeface="Open Sans"/>
              <a:buNone/>
            </a:pPr>
            <a:r>
              <a:rPr lang="en" sz="2700">
                <a:solidFill>
                  <a:srgbClr val="0B6093"/>
                </a:solidFill>
                <a:latin typeface="Open Sans"/>
                <a:ea typeface="Open Sans"/>
                <a:cs typeface="Open Sans"/>
                <a:sym typeface="Open Sans"/>
              </a:rPr>
              <a:t>Our Mission &amp; Vision</a:t>
            </a:r>
            <a:endParaRPr sz="1100"/>
          </a:p>
        </p:txBody>
      </p:sp>
      <p:sp>
        <p:nvSpPr>
          <p:cNvPr id="399" name="Google Shape;399;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0" name="Google Shape;400;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01" name="Google Shape;401;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02" name="Google Shape;402;p51"/>
          <p:cNvSpPr/>
          <p:nvPr/>
        </p:nvSpPr>
        <p:spPr>
          <a:xfrm flipH="1" rot="10800000">
            <a:off x="9035684" y="-6515"/>
            <a:ext cx="194400" cy="5199000"/>
          </a:xfrm>
          <a:prstGeom prst="trapezoid">
            <a:avLst>
              <a:gd fmla="val 25000" name="adj"/>
            </a:avLst>
          </a:prstGeom>
          <a:solidFill>
            <a:srgbClr val="0B609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3" name="Google Shape;403;p51"/>
          <p:cNvSpPr/>
          <p:nvPr/>
        </p:nvSpPr>
        <p:spPr>
          <a:xfrm flipH="1" rot="10800000">
            <a:off x="-97155" y="-6514"/>
            <a:ext cx="194400" cy="5199000"/>
          </a:xfrm>
          <a:prstGeom prst="trapezoid">
            <a:avLst>
              <a:gd fmla="val 25000" name="adj"/>
            </a:avLst>
          </a:prstGeom>
          <a:solidFill>
            <a:srgbClr val="0B609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4" name="Google Shape;404;p51"/>
          <p:cNvSpPr txBox="1"/>
          <p:nvPr/>
        </p:nvSpPr>
        <p:spPr>
          <a:xfrm>
            <a:off x="2841238" y="4947292"/>
            <a:ext cx="3461400" cy="192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en" sz="800">
                <a:solidFill>
                  <a:srgbClr val="7F7F7F"/>
                </a:solidFill>
                <a:latin typeface="Calibri"/>
                <a:ea typeface="Calibri"/>
                <a:cs typeface="Calibri"/>
                <a:sym typeface="Calibri"/>
              </a:rPr>
              <a:t>Funded by the California Department of Education, Special Education Division </a:t>
            </a:r>
            <a:endParaRPr sz="1100"/>
          </a:p>
        </p:txBody>
      </p:sp>
      <p:pic>
        <p:nvPicPr>
          <p:cNvPr descr="Important CDE Updates - AfterSchool Network" id="405" name="Google Shape;405;p51"/>
          <p:cNvPicPr preferRelativeResize="0"/>
          <p:nvPr/>
        </p:nvPicPr>
        <p:blipFill rotWithShape="1">
          <a:blip r:embed="rId2">
            <a:alphaModFix/>
          </a:blip>
          <a:srcRect b="0" l="0" r="0" t="0"/>
          <a:stretch/>
        </p:blipFill>
        <p:spPr>
          <a:xfrm>
            <a:off x="6927707" y="736178"/>
            <a:ext cx="952108" cy="958096"/>
          </a:xfrm>
          <a:prstGeom prst="rect">
            <a:avLst/>
          </a:prstGeom>
          <a:noFill/>
          <a:ln>
            <a:noFill/>
          </a:ln>
        </p:spPr>
      </p:pic>
      <p:sp>
        <p:nvSpPr>
          <p:cNvPr id="406" name="Google Shape;406;p51"/>
          <p:cNvSpPr txBox="1"/>
          <p:nvPr/>
        </p:nvSpPr>
        <p:spPr>
          <a:xfrm>
            <a:off x="594625" y="856750"/>
            <a:ext cx="5520300" cy="2100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dk1"/>
                </a:solidFill>
                <a:latin typeface="Open Sans"/>
                <a:ea typeface="Open Sans"/>
                <a:cs typeface="Open Sans"/>
                <a:sym typeface="Open Sans"/>
              </a:rPr>
              <a:t>Our aim is to provide unparalleled statewide technical assistance to educational communities in their pursuit of inclusive and equitable systems.  Together we seek to empower each student to be purposeful and motivated, resourceful and knowledgeable, and strategic and goal directed within an environment of belonging, community and connection.</a:t>
            </a:r>
            <a:endParaRPr sz="12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marR="0" rtl="0" algn="l">
              <a:spcBef>
                <a:spcPts val="0"/>
              </a:spcBef>
              <a:spcAft>
                <a:spcPts val="0"/>
              </a:spcAft>
              <a:buNone/>
            </a:pPr>
            <a:r>
              <a:rPr lang="en" sz="1200">
                <a:solidFill>
                  <a:schemeClr val="dk1"/>
                </a:solidFill>
                <a:latin typeface="Open Sans"/>
                <a:ea typeface="Open Sans"/>
                <a:cs typeface="Open Sans"/>
                <a:sym typeface="Open Sans"/>
              </a:rPr>
              <a:t>Our vision is for every student to be educated in an environment that is intentionally designed, equitable and inclusive. </a:t>
            </a:r>
            <a:endParaRPr sz="12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marR="0" rtl="0" algn="l">
              <a:spcBef>
                <a:spcPts val="0"/>
              </a:spcBef>
              <a:spcAft>
                <a:spcPts val="0"/>
              </a:spcAft>
              <a:buNone/>
            </a:pPr>
            <a:r>
              <a:rPr lang="en" sz="1200">
                <a:solidFill>
                  <a:schemeClr val="dk1"/>
                </a:solidFill>
                <a:latin typeface="Open Sans"/>
                <a:ea typeface="Open Sans"/>
                <a:cs typeface="Open Sans"/>
                <a:sym typeface="Open Sans"/>
              </a:rPr>
              <a:t>Innovate. Include. Impact.</a:t>
            </a:r>
            <a:endParaRPr b="0" i="0" sz="1200">
              <a:solidFill>
                <a:schemeClr val="dk1"/>
              </a:solidFill>
              <a:latin typeface="Quattrocento Sans"/>
              <a:ea typeface="Quattrocento Sans"/>
              <a:cs typeface="Quattrocento Sans"/>
              <a:sym typeface="Quattrocento Sans"/>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407" name="Google Shape;407;p51"/>
          <p:cNvGrpSpPr/>
          <p:nvPr/>
        </p:nvGrpSpPr>
        <p:grpSpPr>
          <a:xfrm>
            <a:off x="6355037" y="1858399"/>
            <a:ext cx="2097451" cy="750788"/>
            <a:chOff x="8036053" y="2044883"/>
            <a:chExt cx="2796602" cy="1001051"/>
          </a:xfrm>
        </p:grpSpPr>
        <p:pic>
          <p:nvPicPr>
            <p:cNvPr descr="Logo&#10;&#10;Description automatically generated with low confidence" id="408" name="Google Shape;408;p51"/>
            <p:cNvPicPr preferRelativeResize="0"/>
            <p:nvPr/>
          </p:nvPicPr>
          <p:blipFill rotWithShape="1">
            <a:blip r:embed="rId3">
              <a:alphaModFix/>
            </a:blip>
            <a:srcRect b="0" l="0" r="0" t="0"/>
            <a:stretch/>
          </p:blipFill>
          <p:spPr>
            <a:xfrm>
              <a:off x="8977329" y="2044883"/>
              <a:ext cx="1855326" cy="1001050"/>
            </a:xfrm>
            <a:prstGeom prst="rect">
              <a:avLst/>
            </a:prstGeom>
            <a:noFill/>
            <a:ln>
              <a:noFill/>
            </a:ln>
          </p:spPr>
        </p:pic>
        <p:pic>
          <p:nvPicPr>
            <p:cNvPr descr="Riverside County Office of Education | Institute for Childhood" id="409" name="Google Shape;409;p51"/>
            <p:cNvPicPr preferRelativeResize="0"/>
            <p:nvPr/>
          </p:nvPicPr>
          <p:blipFill rotWithShape="1">
            <a:blip r:embed="rId4">
              <a:alphaModFix/>
            </a:blip>
            <a:srcRect b="16971" l="0" r="0" t="0"/>
            <a:stretch/>
          </p:blipFill>
          <p:spPr>
            <a:xfrm>
              <a:off x="8036053" y="2044883"/>
              <a:ext cx="861858" cy="1001051"/>
            </a:xfrm>
            <a:prstGeom prst="rect">
              <a:avLst/>
            </a:prstGeom>
            <a:noFill/>
            <a:ln>
              <a:noFill/>
            </a:ln>
          </p:spPr>
        </p:pic>
      </p:grpSp>
      <p:sp>
        <p:nvSpPr>
          <p:cNvPr id="410" name="Google Shape;410;p51"/>
          <p:cNvSpPr txBox="1"/>
          <p:nvPr/>
        </p:nvSpPr>
        <p:spPr>
          <a:xfrm>
            <a:off x="0" y="4937754"/>
            <a:ext cx="1926000" cy="207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900" u="sng">
                <a:solidFill>
                  <a:schemeClr val="hlink"/>
                </a:solidFill>
                <a:latin typeface="Calibri"/>
                <a:ea typeface="Calibri"/>
                <a:cs typeface="Calibri"/>
                <a:sym typeface="Calibri"/>
                <a:hlinkClick r:id="rId5"/>
              </a:rPr>
              <a:t>www.sipinclusion.org</a:t>
            </a:r>
            <a:r>
              <a:rPr lang="en" sz="900">
                <a:solidFill>
                  <a:srgbClr val="0B6093"/>
                </a:solidFill>
                <a:latin typeface="Calibri"/>
                <a:ea typeface="Calibri"/>
                <a:cs typeface="Calibri"/>
                <a:sym typeface="Calibri"/>
              </a:rPr>
              <a:t> | </a:t>
            </a:r>
            <a:r>
              <a:rPr lang="en" sz="900">
                <a:solidFill>
                  <a:schemeClr val="dk1"/>
                </a:solidFill>
                <a:latin typeface="Calibri"/>
                <a:ea typeface="Calibri"/>
                <a:cs typeface="Calibri"/>
                <a:sym typeface="Calibri"/>
              </a:rPr>
              <a:t>@sipinclusion</a:t>
            </a:r>
            <a:endParaRPr sz="110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Shaded)">
  <p:cSld name="Title &amp; Content (Shaded)">
    <p:spTree>
      <p:nvGrpSpPr>
        <p:cNvPr id="411" name="Shape 411"/>
        <p:cNvGrpSpPr/>
        <p:nvPr/>
      </p:nvGrpSpPr>
      <p:grpSpPr>
        <a:xfrm>
          <a:off x="0" y="0"/>
          <a:ext cx="0" cy="0"/>
          <a:chOff x="0" y="0"/>
          <a:chExt cx="0" cy="0"/>
        </a:xfrm>
      </p:grpSpPr>
      <p:pic>
        <p:nvPicPr>
          <p:cNvPr id="412" name="Google Shape;412;p52"/>
          <p:cNvPicPr preferRelativeResize="0"/>
          <p:nvPr/>
        </p:nvPicPr>
        <p:blipFill rotWithShape="1">
          <a:blip r:embed="rId2">
            <a:alphaModFix/>
          </a:blip>
          <a:srcRect b="0" l="0" r="0" t="0"/>
          <a:stretch/>
        </p:blipFill>
        <p:spPr>
          <a:xfrm>
            <a:off x="0" y="-1"/>
            <a:ext cx="1537335" cy="2545424"/>
          </a:xfrm>
          <a:prstGeom prst="rect">
            <a:avLst/>
          </a:prstGeom>
          <a:noFill/>
          <a:ln>
            <a:noFill/>
          </a:ln>
        </p:spPr>
      </p:pic>
      <p:sp>
        <p:nvSpPr>
          <p:cNvPr id="413" name="Google Shape;413;p52"/>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4" name="Google Shape;414;p52"/>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15" name="Google Shape;415;p52"/>
          <p:cNvSpPr/>
          <p:nvPr/>
        </p:nvSpPr>
        <p:spPr>
          <a:xfrm flipH="1" rot="10800000">
            <a:off x="-1" y="-76"/>
            <a:ext cx="1537200" cy="2545500"/>
          </a:xfrm>
          <a:prstGeom prst="rtTriangle">
            <a:avLst/>
          </a:prstGeom>
          <a:gradFill>
            <a:gsLst>
              <a:gs pos="0">
                <a:srgbClr val="0B6093"/>
              </a:gs>
              <a:gs pos="72600">
                <a:srgbClr val="82B6BE"/>
              </a:gs>
              <a:gs pos="100000">
                <a:srgbClr val="2A9792"/>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416" name="Google Shape;416;p52"/>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7" name="Google Shape;417;p52"/>
          <p:cNvSpPr txBox="1"/>
          <p:nvPr>
            <p:ph type="title"/>
          </p:nvPr>
        </p:nvSpPr>
        <p:spPr>
          <a:xfrm>
            <a:off x="1557516" y="7163"/>
            <a:ext cx="70599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18" name="Google Shape;418;p52"/>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grpSp>
        <p:nvGrpSpPr>
          <p:cNvPr id="419" name="Google Shape;419;p52"/>
          <p:cNvGrpSpPr/>
          <p:nvPr/>
        </p:nvGrpSpPr>
        <p:grpSpPr>
          <a:xfrm>
            <a:off x="60300" y="-41575"/>
            <a:ext cx="1091638" cy="1091649"/>
            <a:chOff x="-12" y="-41575"/>
            <a:chExt cx="1091638" cy="1091649"/>
          </a:xfrm>
        </p:grpSpPr>
        <p:pic>
          <p:nvPicPr>
            <p:cNvPr id="420" name="Google Shape;420;p52"/>
            <p:cNvPicPr preferRelativeResize="0"/>
            <p:nvPr/>
          </p:nvPicPr>
          <p:blipFill>
            <a:blip r:embed="rId3">
              <a:alphaModFix/>
            </a:blip>
            <a:stretch>
              <a:fillRect/>
            </a:stretch>
          </p:blipFill>
          <p:spPr>
            <a:xfrm>
              <a:off x="-12" y="-41575"/>
              <a:ext cx="1091626" cy="1091626"/>
            </a:xfrm>
            <a:prstGeom prst="rect">
              <a:avLst/>
            </a:prstGeom>
            <a:noFill/>
            <a:ln>
              <a:noFill/>
            </a:ln>
          </p:spPr>
        </p:pic>
        <p:pic>
          <p:nvPicPr>
            <p:cNvPr id="421" name="Google Shape;421;p52"/>
            <p:cNvPicPr preferRelativeResize="0"/>
            <p:nvPr/>
          </p:nvPicPr>
          <p:blipFill>
            <a:blip r:embed="rId4">
              <a:alphaModFix/>
            </a:blip>
            <a:stretch>
              <a:fillRect/>
            </a:stretch>
          </p:blipFill>
          <p:spPr>
            <a:xfrm>
              <a:off x="0" y="-41551"/>
              <a:ext cx="1091625" cy="1091625"/>
            </a:xfrm>
            <a:prstGeom prst="rect">
              <a:avLst/>
            </a:prstGeom>
            <a:noFill/>
            <a:ln>
              <a:noFill/>
            </a:ln>
          </p:spPr>
        </p:pic>
      </p:grpSp>
      <p:sp>
        <p:nvSpPr>
          <p:cNvPr id="422" name="Google Shape;422;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mp; Content">
  <p:cSld name="1_Title &amp; Content">
    <p:spTree>
      <p:nvGrpSpPr>
        <p:cNvPr id="423" name="Shape 423"/>
        <p:cNvGrpSpPr/>
        <p:nvPr/>
      </p:nvGrpSpPr>
      <p:grpSpPr>
        <a:xfrm>
          <a:off x="0" y="0"/>
          <a:ext cx="0" cy="0"/>
          <a:chOff x="0" y="0"/>
          <a:chExt cx="0" cy="0"/>
        </a:xfrm>
      </p:grpSpPr>
      <p:sp>
        <p:nvSpPr>
          <p:cNvPr id="424" name="Google Shape;424;p53"/>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5" name="Google Shape;425;p53"/>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26" name="Google Shape;426;p53"/>
          <p:cNvSpPr/>
          <p:nvPr/>
        </p:nvSpPr>
        <p:spPr>
          <a:xfrm>
            <a:off x="95520" y="-1185"/>
            <a:ext cx="975900" cy="9759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427" name="Google Shape;427;p53"/>
          <p:cNvGrpSpPr/>
          <p:nvPr/>
        </p:nvGrpSpPr>
        <p:grpSpPr>
          <a:xfrm>
            <a:off x="-16350" y="-21375"/>
            <a:ext cx="1016375" cy="1016375"/>
            <a:chOff x="6301658" y="646769"/>
            <a:chExt cx="4170600" cy="4170600"/>
          </a:xfrm>
        </p:grpSpPr>
        <p:sp>
          <p:nvSpPr>
            <p:cNvPr id="428" name="Google Shape;428;p53"/>
            <p:cNvSpPr/>
            <p:nvPr/>
          </p:nvSpPr>
          <p:spPr>
            <a:xfrm>
              <a:off x="6301658" y="646769"/>
              <a:ext cx="4170600" cy="41706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429" name="Google Shape;429;p53"/>
            <p:cNvPicPr preferRelativeResize="0"/>
            <p:nvPr/>
          </p:nvPicPr>
          <p:blipFill rotWithShape="1">
            <a:blip r:embed="rId2">
              <a:alphaModFix/>
            </a:blip>
            <a:srcRect b="0" l="0" r="0" t="0"/>
            <a:stretch/>
          </p:blipFill>
          <p:spPr>
            <a:xfrm>
              <a:off x="6944840" y="1237784"/>
              <a:ext cx="2884192" cy="2988527"/>
            </a:xfrm>
            <a:prstGeom prst="rect">
              <a:avLst/>
            </a:prstGeom>
            <a:noFill/>
            <a:ln>
              <a:noFill/>
            </a:ln>
          </p:spPr>
        </p:pic>
      </p:grpSp>
      <p:sp>
        <p:nvSpPr>
          <p:cNvPr id="430" name="Google Shape;430;p53"/>
          <p:cNvSpPr txBox="1"/>
          <p:nvPr>
            <p:ph type="title"/>
          </p:nvPr>
        </p:nvSpPr>
        <p:spPr>
          <a:xfrm>
            <a:off x="1000125" y="7163"/>
            <a:ext cx="76173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1" name="Google Shape;431;p53"/>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2" name="Google Shape;432;p53"/>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33" name="Google Shape;433;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 Content 1">
    <p:spTree>
      <p:nvGrpSpPr>
        <p:cNvPr id="434" name="Shape 434"/>
        <p:cNvGrpSpPr/>
        <p:nvPr/>
      </p:nvGrpSpPr>
      <p:grpSpPr>
        <a:xfrm>
          <a:off x="0" y="0"/>
          <a:ext cx="0" cy="0"/>
          <a:chOff x="0" y="0"/>
          <a:chExt cx="0" cy="0"/>
        </a:xfrm>
      </p:grpSpPr>
      <p:sp>
        <p:nvSpPr>
          <p:cNvPr id="435" name="Google Shape;435;p54"/>
          <p:cNvSpPr/>
          <p:nvPr/>
        </p:nvSpPr>
        <p:spPr>
          <a:xfrm>
            <a:off x="4572000" y="0"/>
            <a:ext cx="4572000" cy="5143500"/>
          </a:xfrm>
          <a:prstGeom prst="rect">
            <a:avLst/>
          </a:prstGeom>
          <a:gradFill>
            <a:gsLst>
              <a:gs pos="0">
                <a:srgbClr val="2A9792"/>
              </a:gs>
              <a:gs pos="100000">
                <a:srgbClr val="0B6093"/>
              </a:gs>
            </a:gsLst>
            <a:lin ang="270000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6" name="Google Shape;436;p54"/>
          <p:cNvSpPr txBox="1"/>
          <p:nvPr>
            <p:ph type="title"/>
          </p:nvPr>
        </p:nvSpPr>
        <p:spPr>
          <a:xfrm>
            <a:off x="4709421" y="64764"/>
            <a:ext cx="3886200" cy="7530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800"/>
              <a:buFont typeface="Open Sans"/>
              <a:buNone/>
              <a:defRPr sz="1800">
                <a:solidFill>
                  <a:schemeClr val="lt1"/>
                </a:solidFill>
                <a:latin typeface="Open Sans"/>
                <a:ea typeface="Open Sans"/>
                <a:cs typeface="Open Sans"/>
                <a:sym typeface="Open Sans"/>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7" name="Google Shape;437;p54"/>
          <p:cNvSpPr txBox="1"/>
          <p:nvPr>
            <p:ph idx="1" type="body"/>
          </p:nvPr>
        </p:nvSpPr>
        <p:spPr>
          <a:xfrm>
            <a:off x="4709421" y="927389"/>
            <a:ext cx="3886200" cy="3263400"/>
          </a:xfrm>
          <a:prstGeom prst="rect">
            <a:avLst/>
          </a:prstGeom>
          <a:noFill/>
          <a:ln>
            <a:noFill/>
          </a:ln>
        </p:spPr>
        <p:txBody>
          <a:bodyPr anchorCtr="0" anchor="t" bIns="34275" lIns="68575" spcFirstLastPara="1" rIns="68575" wrap="square" tIns="34275">
            <a:noAutofit/>
          </a:bodyPr>
          <a:lstStyle>
            <a:lvl1pPr indent="-304800" lvl="0" marL="457200" rtl="0" algn="l">
              <a:lnSpc>
                <a:spcPct val="90000"/>
              </a:lnSpc>
              <a:spcBef>
                <a:spcPts val="800"/>
              </a:spcBef>
              <a:spcAft>
                <a:spcPts val="0"/>
              </a:spcAft>
              <a:buClr>
                <a:schemeClr val="lt1"/>
              </a:buClr>
              <a:buSzPts val="1200"/>
              <a:buChar char="●"/>
              <a:defRPr b="0" i="0" sz="1200">
                <a:solidFill>
                  <a:schemeClr val="lt1"/>
                </a:solidFill>
                <a:latin typeface="Calibri"/>
                <a:ea typeface="Calibri"/>
                <a:cs typeface="Calibri"/>
                <a:sym typeface="Calibri"/>
              </a:defRPr>
            </a:lvl1pPr>
            <a:lvl2pPr indent="-304800" lvl="1" marL="914400" rtl="0" algn="l">
              <a:lnSpc>
                <a:spcPct val="90000"/>
              </a:lnSpc>
              <a:spcBef>
                <a:spcPts val="1600"/>
              </a:spcBef>
              <a:spcAft>
                <a:spcPts val="0"/>
              </a:spcAft>
              <a:buClr>
                <a:schemeClr val="lt1"/>
              </a:buClr>
              <a:buSzPts val="1200"/>
              <a:buChar char="○"/>
              <a:defRPr b="0" i="0" sz="1200">
                <a:solidFill>
                  <a:schemeClr val="lt1"/>
                </a:solidFill>
                <a:latin typeface="Calibri"/>
                <a:ea typeface="Calibri"/>
                <a:cs typeface="Calibri"/>
                <a:sym typeface="Calibri"/>
              </a:defRPr>
            </a:lvl2pPr>
            <a:lvl3pPr indent="-304800" lvl="2" marL="1371600" rtl="0" algn="l">
              <a:lnSpc>
                <a:spcPct val="90000"/>
              </a:lnSpc>
              <a:spcBef>
                <a:spcPts val="1600"/>
              </a:spcBef>
              <a:spcAft>
                <a:spcPts val="0"/>
              </a:spcAft>
              <a:buClr>
                <a:schemeClr val="lt1"/>
              </a:buClr>
              <a:buSzPts val="1200"/>
              <a:buChar char="■"/>
              <a:defRPr b="0" i="0" sz="1200">
                <a:solidFill>
                  <a:schemeClr val="lt1"/>
                </a:solidFill>
                <a:latin typeface="Calibri"/>
                <a:ea typeface="Calibri"/>
                <a:cs typeface="Calibri"/>
                <a:sym typeface="Calibri"/>
              </a:defRPr>
            </a:lvl3pPr>
            <a:lvl4pPr indent="-304800" lvl="3" marL="1828800" rtl="0" algn="l">
              <a:lnSpc>
                <a:spcPct val="90000"/>
              </a:lnSpc>
              <a:spcBef>
                <a:spcPts val="1600"/>
              </a:spcBef>
              <a:spcAft>
                <a:spcPts val="0"/>
              </a:spcAft>
              <a:buClr>
                <a:schemeClr val="lt1"/>
              </a:buClr>
              <a:buSzPts val="1200"/>
              <a:buChar char="●"/>
              <a:defRPr b="0" i="0" sz="1200">
                <a:solidFill>
                  <a:schemeClr val="lt1"/>
                </a:solidFill>
                <a:latin typeface="Calibri"/>
                <a:ea typeface="Calibri"/>
                <a:cs typeface="Calibri"/>
                <a:sym typeface="Calibri"/>
              </a:defRPr>
            </a:lvl4pPr>
            <a:lvl5pPr indent="-304800" lvl="4" marL="2286000" rtl="0" algn="l">
              <a:lnSpc>
                <a:spcPct val="90000"/>
              </a:lnSpc>
              <a:spcBef>
                <a:spcPts val="1600"/>
              </a:spcBef>
              <a:spcAft>
                <a:spcPts val="0"/>
              </a:spcAft>
              <a:buClr>
                <a:schemeClr val="lt1"/>
              </a:buClr>
              <a:buSzPts val="1200"/>
              <a:buChar char="○"/>
              <a:defRPr b="0" i="0" sz="1200">
                <a:solidFill>
                  <a:schemeClr val="lt1"/>
                </a:solidFill>
                <a:latin typeface="Calibri"/>
                <a:ea typeface="Calibri"/>
                <a:cs typeface="Calibri"/>
                <a:sym typeface="Calibri"/>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38" name="Google Shape;438;p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9" name="Google Shape;439;p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0" name="Google Shape;440;p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41" name="Google Shape;441;p54"/>
          <p:cNvSpPr txBox="1"/>
          <p:nvPr>
            <p:ph idx="2" type="body"/>
          </p:nvPr>
        </p:nvSpPr>
        <p:spPr>
          <a:xfrm>
            <a:off x="258366" y="927497"/>
            <a:ext cx="4167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42" name="Google Shape;442;p54"/>
          <p:cNvSpPr txBox="1"/>
          <p:nvPr>
            <p:ph idx="3" type="body"/>
          </p:nvPr>
        </p:nvSpPr>
        <p:spPr>
          <a:xfrm>
            <a:off x="258366" y="4957167"/>
            <a:ext cx="4167300" cy="1680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grpSp>
        <p:nvGrpSpPr>
          <p:cNvPr id="443" name="Google Shape;443;p54"/>
          <p:cNvGrpSpPr/>
          <p:nvPr/>
        </p:nvGrpSpPr>
        <p:grpSpPr>
          <a:xfrm>
            <a:off x="7971513" y="3949450"/>
            <a:ext cx="1091638" cy="1091649"/>
            <a:chOff x="-12" y="-41575"/>
            <a:chExt cx="1091638" cy="1091649"/>
          </a:xfrm>
        </p:grpSpPr>
        <p:pic>
          <p:nvPicPr>
            <p:cNvPr id="444" name="Google Shape;444;p54"/>
            <p:cNvPicPr preferRelativeResize="0"/>
            <p:nvPr/>
          </p:nvPicPr>
          <p:blipFill>
            <a:blip r:embed="rId2">
              <a:alphaModFix/>
            </a:blip>
            <a:stretch>
              <a:fillRect/>
            </a:stretch>
          </p:blipFill>
          <p:spPr>
            <a:xfrm>
              <a:off x="-12" y="-41575"/>
              <a:ext cx="1091626" cy="1091626"/>
            </a:xfrm>
            <a:prstGeom prst="rect">
              <a:avLst/>
            </a:prstGeom>
            <a:noFill/>
            <a:ln>
              <a:noFill/>
            </a:ln>
          </p:spPr>
        </p:pic>
        <p:pic>
          <p:nvPicPr>
            <p:cNvPr id="445" name="Google Shape;445;p54"/>
            <p:cNvPicPr preferRelativeResize="0"/>
            <p:nvPr/>
          </p:nvPicPr>
          <p:blipFill>
            <a:blip r:embed="rId3">
              <a:alphaModFix/>
            </a:blip>
            <a:stretch>
              <a:fillRect/>
            </a:stretch>
          </p:blipFill>
          <p:spPr>
            <a:xfrm>
              <a:off x="0" y="-41551"/>
              <a:ext cx="1091625" cy="1091625"/>
            </a:xfrm>
            <a:prstGeom prst="rect">
              <a:avLst/>
            </a:prstGeom>
            <a:noFill/>
            <a:ln>
              <a:noFill/>
            </a:ln>
          </p:spPr>
        </p:pic>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6" name="Shape 446"/>
        <p:cNvGrpSpPr/>
        <p:nvPr/>
      </p:nvGrpSpPr>
      <p:grpSpPr>
        <a:xfrm>
          <a:off x="0" y="0"/>
          <a:ext cx="0" cy="0"/>
          <a:chOff x="0" y="0"/>
          <a:chExt cx="0" cy="0"/>
        </a:xfrm>
      </p:grpSpPr>
      <p:sp>
        <p:nvSpPr>
          <p:cNvPr id="447" name="Google Shape;447;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48" name="Google Shape;448;p5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49" name="Google Shape;449;p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0" name="Google Shape;450;p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1" name="Google Shape;451;p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p:cSld name="Title &amp; Content">
    <p:spTree>
      <p:nvGrpSpPr>
        <p:cNvPr id="452" name="Shape 452"/>
        <p:cNvGrpSpPr/>
        <p:nvPr/>
      </p:nvGrpSpPr>
      <p:grpSpPr>
        <a:xfrm>
          <a:off x="0" y="0"/>
          <a:ext cx="0" cy="0"/>
          <a:chOff x="0" y="0"/>
          <a:chExt cx="0" cy="0"/>
        </a:xfrm>
      </p:grpSpPr>
      <p:pic>
        <p:nvPicPr>
          <p:cNvPr id="453" name="Google Shape;453;p56"/>
          <p:cNvPicPr preferRelativeResize="0"/>
          <p:nvPr/>
        </p:nvPicPr>
        <p:blipFill rotWithShape="1">
          <a:blip r:embed="rId2">
            <a:alphaModFix/>
          </a:blip>
          <a:srcRect b="0" l="0" r="0" t="0"/>
          <a:stretch/>
        </p:blipFill>
        <p:spPr>
          <a:xfrm>
            <a:off x="0" y="-1"/>
            <a:ext cx="1537335" cy="2545424"/>
          </a:xfrm>
          <a:prstGeom prst="rect">
            <a:avLst/>
          </a:prstGeom>
          <a:noFill/>
          <a:ln>
            <a:noFill/>
          </a:ln>
        </p:spPr>
      </p:pic>
      <p:sp>
        <p:nvSpPr>
          <p:cNvPr id="454" name="Google Shape;454;p56"/>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5" name="Google Shape;455;p56"/>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56" name="Google Shape;456;p56"/>
          <p:cNvSpPr/>
          <p:nvPr/>
        </p:nvSpPr>
        <p:spPr>
          <a:xfrm flipH="1" rot="10800000">
            <a:off x="-1" y="-76"/>
            <a:ext cx="1537500" cy="2545500"/>
          </a:xfrm>
          <a:prstGeom prst="rtTriangle">
            <a:avLst/>
          </a:prstGeom>
          <a:gradFill>
            <a:gsLst>
              <a:gs pos="0">
                <a:srgbClr val="0B6093"/>
              </a:gs>
              <a:gs pos="72600">
                <a:srgbClr val="82B6BE"/>
              </a:gs>
              <a:gs pos="100000">
                <a:srgbClr val="2A9792"/>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457" name="Google Shape;457;p56"/>
          <p:cNvSpPr/>
          <p:nvPr/>
        </p:nvSpPr>
        <p:spPr>
          <a:xfrm>
            <a:off x="95520" y="-1185"/>
            <a:ext cx="976200" cy="9762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458" name="Google Shape;458;p56"/>
          <p:cNvGrpSpPr/>
          <p:nvPr/>
        </p:nvGrpSpPr>
        <p:grpSpPr>
          <a:xfrm>
            <a:off x="75271" y="-21375"/>
            <a:ext cx="1016375" cy="1016375"/>
            <a:chOff x="6301658" y="646769"/>
            <a:chExt cx="4170600" cy="4170600"/>
          </a:xfrm>
        </p:grpSpPr>
        <p:sp>
          <p:nvSpPr>
            <p:cNvPr id="459" name="Google Shape;459;p56"/>
            <p:cNvSpPr/>
            <p:nvPr/>
          </p:nvSpPr>
          <p:spPr>
            <a:xfrm>
              <a:off x="6301658" y="646769"/>
              <a:ext cx="4170600" cy="41706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460" name="Google Shape;460;p56"/>
            <p:cNvPicPr preferRelativeResize="0"/>
            <p:nvPr/>
          </p:nvPicPr>
          <p:blipFill rotWithShape="1">
            <a:blip r:embed="rId3">
              <a:alphaModFix/>
            </a:blip>
            <a:srcRect b="0" l="0" r="0" t="0"/>
            <a:stretch/>
          </p:blipFill>
          <p:spPr>
            <a:xfrm>
              <a:off x="6944840" y="1237784"/>
              <a:ext cx="2884192" cy="2988527"/>
            </a:xfrm>
            <a:prstGeom prst="rect">
              <a:avLst/>
            </a:prstGeom>
            <a:noFill/>
            <a:ln>
              <a:noFill/>
            </a:ln>
          </p:spPr>
        </p:pic>
      </p:grpSp>
      <p:sp>
        <p:nvSpPr>
          <p:cNvPr id="461" name="Google Shape;461;p56"/>
          <p:cNvSpPr txBox="1"/>
          <p:nvPr>
            <p:ph type="title"/>
          </p:nvPr>
        </p:nvSpPr>
        <p:spPr>
          <a:xfrm>
            <a:off x="1557516" y="7163"/>
            <a:ext cx="70599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2" name="Google Shape;462;p56"/>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3" name="Google Shape;463;p56"/>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64" name="Google Shape;464;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465" name="Shape 465"/>
        <p:cNvGrpSpPr/>
        <p:nvPr/>
      </p:nvGrpSpPr>
      <p:grpSpPr>
        <a:xfrm>
          <a:off x="0" y="0"/>
          <a:ext cx="0" cy="0"/>
          <a:chOff x="0" y="0"/>
          <a:chExt cx="0" cy="0"/>
        </a:xfrm>
      </p:grpSpPr>
      <p:sp>
        <p:nvSpPr>
          <p:cNvPr id="466" name="Google Shape;466;p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67" name="Google Shape;467;p5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400"/>
              </a:spcBef>
              <a:spcAft>
                <a:spcPts val="0"/>
              </a:spcAft>
              <a:buClr>
                <a:srgbClr val="0B6093"/>
              </a:buClr>
              <a:buSzPts val="1400"/>
              <a:buChar char="•"/>
              <a:defRPr/>
            </a:lvl2pPr>
            <a:lvl3pPr indent="-317500" lvl="2" marL="1371600" rtl="0" algn="l">
              <a:lnSpc>
                <a:spcPct val="90000"/>
              </a:lnSpc>
              <a:spcBef>
                <a:spcPts val="400"/>
              </a:spcBef>
              <a:spcAft>
                <a:spcPts val="0"/>
              </a:spcAft>
              <a:buClr>
                <a:srgbClr val="0B6093"/>
              </a:buClr>
              <a:buSzPts val="1400"/>
              <a:buChar char="•"/>
              <a:defRPr/>
            </a:lvl3pPr>
            <a:lvl4pPr indent="-317500" lvl="3" marL="1828800" rtl="0" algn="l">
              <a:lnSpc>
                <a:spcPct val="90000"/>
              </a:lnSpc>
              <a:spcBef>
                <a:spcPts val="400"/>
              </a:spcBef>
              <a:spcAft>
                <a:spcPts val="0"/>
              </a:spcAft>
              <a:buClr>
                <a:srgbClr val="0B6093"/>
              </a:buClr>
              <a:buSzPts val="1400"/>
              <a:buChar char="•"/>
              <a:defRPr/>
            </a:lvl4pPr>
            <a:lvl5pPr indent="-317500" lvl="4" marL="2286000" rtl="0" algn="l">
              <a:lnSpc>
                <a:spcPct val="90000"/>
              </a:lnSpc>
              <a:spcBef>
                <a:spcPts val="400"/>
              </a:spcBef>
              <a:spcAft>
                <a:spcPts val="0"/>
              </a:spcAft>
              <a:buClr>
                <a:srgbClr val="0B6093"/>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8" name="Google Shape;468;p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69" name="Google Shape;469;p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70" name="Google Shape;470;p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9CB5"/>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1">
  <p:cSld name="Title &amp; Content_1">
    <p:spTree>
      <p:nvGrpSpPr>
        <p:cNvPr id="471" name="Shape 471"/>
        <p:cNvGrpSpPr/>
        <p:nvPr/>
      </p:nvGrpSpPr>
      <p:grpSpPr>
        <a:xfrm>
          <a:off x="0" y="0"/>
          <a:ext cx="0" cy="0"/>
          <a:chOff x="0" y="0"/>
          <a:chExt cx="0" cy="0"/>
        </a:xfrm>
      </p:grpSpPr>
      <p:pic>
        <p:nvPicPr>
          <p:cNvPr id="472" name="Google Shape;472;p58"/>
          <p:cNvPicPr preferRelativeResize="0"/>
          <p:nvPr/>
        </p:nvPicPr>
        <p:blipFill rotWithShape="1">
          <a:blip r:embed="rId2">
            <a:alphaModFix/>
          </a:blip>
          <a:srcRect b="0" l="0" r="0" t="0"/>
          <a:stretch/>
        </p:blipFill>
        <p:spPr>
          <a:xfrm>
            <a:off x="0" y="-1"/>
            <a:ext cx="1537335" cy="2545424"/>
          </a:xfrm>
          <a:prstGeom prst="rect">
            <a:avLst/>
          </a:prstGeom>
          <a:noFill/>
          <a:ln>
            <a:noFill/>
          </a:ln>
        </p:spPr>
      </p:pic>
      <p:sp>
        <p:nvSpPr>
          <p:cNvPr id="473" name="Google Shape;473;p58"/>
          <p:cNvSpPr/>
          <p:nvPr/>
        </p:nvSpPr>
        <p:spPr>
          <a:xfrm flipH="1" rot="10800000">
            <a:off x="-1" y="-76"/>
            <a:ext cx="1537200" cy="2545500"/>
          </a:xfrm>
          <a:prstGeom prst="rtTriangle">
            <a:avLst/>
          </a:prstGeom>
          <a:gradFill>
            <a:gsLst>
              <a:gs pos="0">
                <a:srgbClr val="0B6093"/>
              </a:gs>
              <a:gs pos="72600">
                <a:srgbClr val="82B6BE"/>
              </a:gs>
              <a:gs pos="100000">
                <a:srgbClr val="2A9792"/>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grpSp>
        <p:nvGrpSpPr>
          <p:cNvPr id="474" name="Google Shape;474;p58"/>
          <p:cNvGrpSpPr/>
          <p:nvPr/>
        </p:nvGrpSpPr>
        <p:grpSpPr>
          <a:xfrm>
            <a:off x="37725" y="-59012"/>
            <a:ext cx="1091638" cy="1091649"/>
            <a:chOff x="-12" y="-41575"/>
            <a:chExt cx="1091638" cy="1091649"/>
          </a:xfrm>
        </p:grpSpPr>
        <p:pic>
          <p:nvPicPr>
            <p:cNvPr id="475" name="Google Shape;475;p58"/>
            <p:cNvPicPr preferRelativeResize="0"/>
            <p:nvPr/>
          </p:nvPicPr>
          <p:blipFill>
            <a:blip r:embed="rId3">
              <a:alphaModFix/>
            </a:blip>
            <a:stretch>
              <a:fillRect/>
            </a:stretch>
          </p:blipFill>
          <p:spPr>
            <a:xfrm>
              <a:off x="-12" y="-41575"/>
              <a:ext cx="1091626" cy="1091626"/>
            </a:xfrm>
            <a:prstGeom prst="rect">
              <a:avLst/>
            </a:prstGeom>
            <a:noFill/>
            <a:ln>
              <a:noFill/>
            </a:ln>
          </p:spPr>
        </p:pic>
        <p:pic>
          <p:nvPicPr>
            <p:cNvPr id="476" name="Google Shape;476;p58"/>
            <p:cNvPicPr preferRelativeResize="0"/>
            <p:nvPr/>
          </p:nvPicPr>
          <p:blipFill>
            <a:blip r:embed="rId4">
              <a:alphaModFix/>
            </a:blip>
            <a:stretch>
              <a:fillRect/>
            </a:stretch>
          </p:blipFill>
          <p:spPr>
            <a:xfrm>
              <a:off x="0" y="-41551"/>
              <a:ext cx="1091625" cy="1091625"/>
            </a:xfrm>
            <a:prstGeom prst="rect">
              <a:avLst/>
            </a:prstGeom>
            <a:noFill/>
            <a:ln>
              <a:noFill/>
            </a:ln>
          </p:spPr>
        </p:pic>
      </p:grpSp>
      <p:sp>
        <p:nvSpPr>
          <p:cNvPr id="477" name="Google Shape;477;p58"/>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8" name="Google Shape;478;p58"/>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79" name="Google Shape;479;p58"/>
          <p:cNvSpPr txBox="1"/>
          <p:nvPr>
            <p:ph type="title"/>
          </p:nvPr>
        </p:nvSpPr>
        <p:spPr>
          <a:xfrm>
            <a:off x="1557516" y="7163"/>
            <a:ext cx="70599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0" name="Google Shape;480;p58"/>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1" name="Google Shape;481;p58"/>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82" name="Google Shape;482;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no footer">
  <p:cSld name="Blank Slide - no footer">
    <p:bg>
      <p:bgPr>
        <a:solidFill>
          <a:srgbClr val="FFFFFF"/>
        </a:solidFill>
      </p:bgPr>
    </p:bg>
    <p:spTree>
      <p:nvGrpSpPr>
        <p:cNvPr id="483" name="Shape 483"/>
        <p:cNvGrpSpPr/>
        <p:nvPr/>
      </p:nvGrpSpPr>
      <p:grpSpPr>
        <a:xfrm>
          <a:off x="0" y="0"/>
          <a:ext cx="0" cy="0"/>
          <a:chOff x="0" y="0"/>
          <a:chExt cx="0" cy="0"/>
        </a:xfrm>
      </p:grpSpPr>
      <p:sp>
        <p:nvSpPr>
          <p:cNvPr id="484" name="Google Shape;484;p5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85" name="Google Shape;485;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ontent 2">
  <p:cSld name="Title &amp; Content_2">
    <p:spTree>
      <p:nvGrpSpPr>
        <p:cNvPr id="486" name="Shape 486"/>
        <p:cNvGrpSpPr/>
        <p:nvPr/>
      </p:nvGrpSpPr>
      <p:grpSpPr>
        <a:xfrm>
          <a:off x="0" y="0"/>
          <a:ext cx="0" cy="0"/>
          <a:chOff x="0" y="0"/>
          <a:chExt cx="0" cy="0"/>
        </a:xfrm>
      </p:grpSpPr>
      <p:sp>
        <p:nvSpPr>
          <p:cNvPr id="487" name="Google Shape;487;p60"/>
          <p:cNvSpPr/>
          <p:nvPr/>
        </p:nvSpPr>
        <p:spPr>
          <a:xfrm flipH="1">
            <a:off x="0" y="1091565"/>
            <a:ext cx="9144000" cy="4053797"/>
          </a:xfrm>
          <a:custGeom>
            <a:rect b="b" l="l" r="r" t="t"/>
            <a:pathLst>
              <a:path extrusionOk="0" h="5369268" w="12192000">
                <a:moveTo>
                  <a:pt x="0" y="0"/>
                </a:moveTo>
                <a:lnTo>
                  <a:pt x="10822450" y="0"/>
                </a:lnTo>
                <a:lnTo>
                  <a:pt x="12192000" y="2237619"/>
                </a:lnTo>
                <a:lnTo>
                  <a:pt x="12192000" y="5369268"/>
                </a:lnTo>
                <a:lnTo>
                  <a:pt x="0" y="5369268"/>
                </a:lnTo>
                <a:lnTo>
                  <a:pt x="0" y="0"/>
                </a:lnTo>
                <a:lnTo>
                  <a:pt x="0" y="0"/>
                </a:lnTo>
                <a:close/>
              </a:path>
            </a:pathLst>
          </a:custGeom>
          <a:solidFill>
            <a:srgbClr val="82B6BE">
              <a:alpha val="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8" name="Google Shape;488;p60"/>
          <p:cNvSpPr txBox="1"/>
          <p:nvPr>
            <p:ph idx="1" type="body"/>
          </p:nvPr>
        </p:nvSpPr>
        <p:spPr>
          <a:xfrm>
            <a:off x="1000125" y="1369219"/>
            <a:ext cx="75153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rgbClr val="0B6093"/>
              </a:buClr>
              <a:buSzPts val="1400"/>
              <a:buChar char="●"/>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89" name="Google Shape;489;p60"/>
          <p:cNvSpPr/>
          <p:nvPr/>
        </p:nvSpPr>
        <p:spPr>
          <a:xfrm flipH="1" rot="10800000">
            <a:off x="-1" y="-1"/>
            <a:ext cx="1537200" cy="2545500"/>
          </a:xfrm>
          <a:prstGeom prst="rtTriangle">
            <a:avLst/>
          </a:prstGeom>
          <a:gradFill>
            <a:gsLst>
              <a:gs pos="0">
                <a:srgbClr val="0B6093"/>
              </a:gs>
              <a:gs pos="72600">
                <a:srgbClr val="82B6BE"/>
              </a:gs>
              <a:gs pos="100000">
                <a:srgbClr val="2A9792"/>
              </a:gs>
            </a:gsLst>
            <a:path path="circle">
              <a:fillToRect l="100%" t="100%"/>
            </a:path>
            <a:tileRect b="-100%" r="-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490" name="Google Shape;490;p60"/>
          <p:cNvSpPr txBox="1"/>
          <p:nvPr>
            <p:ph type="title"/>
          </p:nvPr>
        </p:nvSpPr>
        <p:spPr>
          <a:xfrm>
            <a:off x="1557516" y="7163"/>
            <a:ext cx="70599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0B6093"/>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91" name="Google Shape;491;p60"/>
          <p:cNvSpPr/>
          <p:nvPr/>
        </p:nvSpPr>
        <p:spPr>
          <a:xfrm>
            <a:off x="0" y="991467"/>
            <a:ext cx="935100" cy="1002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2" name="Google Shape;492;p60"/>
          <p:cNvSpPr txBox="1"/>
          <p:nvPr>
            <p:ph idx="2" type="body"/>
          </p:nvPr>
        </p:nvSpPr>
        <p:spPr>
          <a:xfrm>
            <a:off x="6530735" y="4968459"/>
            <a:ext cx="2613300" cy="168000"/>
          </a:xfrm>
          <a:prstGeom prst="rect">
            <a:avLst/>
          </a:prstGeom>
          <a:noFill/>
          <a:ln>
            <a:noFill/>
          </a:ln>
        </p:spPr>
        <p:txBody>
          <a:bodyPr anchorCtr="0" anchor="t" bIns="34275" lIns="68575" spcFirstLastPara="1" rIns="68575" wrap="square" tIns="34275">
            <a:noAutofit/>
          </a:bodyPr>
          <a:lstStyle>
            <a:lvl1pPr indent="-228600" lvl="0" marL="457200" rtl="0" algn="r">
              <a:lnSpc>
                <a:spcPct val="90000"/>
              </a:lnSpc>
              <a:spcBef>
                <a:spcPts val="800"/>
              </a:spcBef>
              <a:spcAft>
                <a:spcPts val="0"/>
              </a:spcAft>
              <a:buClr>
                <a:schemeClr val="dk1"/>
              </a:buClr>
              <a:buSzPts val="1100"/>
              <a:buNone/>
              <a:defRPr sz="1100">
                <a:solidFill>
                  <a:schemeClr val="dk1"/>
                </a:solidFill>
                <a:latin typeface="Calibri"/>
                <a:ea typeface="Calibri"/>
                <a:cs typeface="Calibri"/>
                <a:sym typeface="Calibri"/>
              </a:defRPr>
            </a:lvl1pPr>
            <a:lvl2pPr indent="-317500" lvl="1" marL="914400" rtl="0" algn="l">
              <a:lnSpc>
                <a:spcPct val="90000"/>
              </a:lnSpc>
              <a:spcBef>
                <a:spcPts val="1600"/>
              </a:spcBef>
              <a:spcAft>
                <a:spcPts val="0"/>
              </a:spcAft>
              <a:buClr>
                <a:srgbClr val="0B6093"/>
              </a:buClr>
              <a:buSzPts val="1400"/>
              <a:buChar char="○"/>
              <a:defRPr/>
            </a:lvl2pPr>
            <a:lvl3pPr indent="-317500" lvl="2" marL="1371600" rtl="0" algn="l">
              <a:lnSpc>
                <a:spcPct val="90000"/>
              </a:lnSpc>
              <a:spcBef>
                <a:spcPts val="1600"/>
              </a:spcBef>
              <a:spcAft>
                <a:spcPts val="0"/>
              </a:spcAft>
              <a:buClr>
                <a:srgbClr val="0B6093"/>
              </a:buClr>
              <a:buSzPts val="1400"/>
              <a:buChar char="■"/>
              <a:defRPr/>
            </a:lvl3pPr>
            <a:lvl4pPr indent="-317500" lvl="3" marL="1828800" rtl="0" algn="l">
              <a:lnSpc>
                <a:spcPct val="90000"/>
              </a:lnSpc>
              <a:spcBef>
                <a:spcPts val="1600"/>
              </a:spcBef>
              <a:spcAft>
                <a:spcPts val="0"/>
              </a:spcAft>
              <a:buClr>
                <a:srgbClr val="0B6093"/>
              </a:buClr>
              <a:buSzPts val="1400"/>
              <a:buChar char="●"/>
              <a:defRPr/>
            </a:lvl4pPr>
            <a:lvl5pPr indent="-317500" lvl="4" marL="2286000" rtl="0" algn="l">
              <a:lnSpc>
                <a:spcPct val="90000"/>
              </a:lnSpc>
              <a:spcBef>
                <a:spcPts val="1600"/>
              </a:spcBef>
              <a:spcAft>
                <a:spcPts val="0"/>
              </a:spcAft>
              <a:buClr>
                <a:srgbClr val="0B6093"/>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grpSp>
        <p:nvGrpSpPr>
          <p:cNvPr id="493" name="Google Shape;493;p60"/>
          <p:cNvGrpSpPr/>
          <p:nvPr/>
        </p:nvGrpSpPr>
        <p:grpSpPr>
          <a:xfrm>
            <a:off x="-12" y="-41575"/>
            <a:ext cx="1091638" cy="1091649"/>
            <a:chOff x="-12" y="-41575"/>
            <a:chExt cx="1091638" cy="1091649"/>
          </a:xfrm>
        </p:grpSpPr>
        <p:pic>
          <p:nvPicPr>
            <p:cNvPr id="494" name="Google Shape;494;p60"/>
            <p:cNvPicPr preferRelativeResize="0"/>
            <p:nvPr/>
          </p:nvPicPr>
          <p:blipFill>
            <a:blip r:embed="rId2">
              <a:alphaModFix/>
            </a:blip>
            <a:stretch>
              <a:fillRect/>
            </a:stretch>
          </p:blipFill>
          <p:spPr>
            <a:xfrm>
              <a:off x="-12" y="-41575"/>
              <a:ext cx="1091626" cy="1091626"/>
            </a:xfrm>
            <a:prstGeom prst="rect">
              <a:avLst/>
            </a:prstGeom>
            <a:noFill/>
            <a:ln>
              <a:noFill/>
            </a:ln>
          </p:spPr>
        </p:pic>
        <p:pic>
          <p:nvPicPr>
            <p:cNvPr id="495" name="Google Shape;495;p60"/>
            <p:cNvPicPr preferRelativeResize="0"/>
            <p:nvPr/>
          </p:nvPicPr>
          <p:blipFill>
            <a:blip r:embed="rId3">
              <a:alphaModFix/>
            </a:blip>
            <a:stretch>
              <a:fillRect/>
            </a:stretch>
          </p:blipFill>
          <p:spPr>
            <a:xfrm>
              <a:off x="0" y="-41551"/>
              <a:ext cx="1091625" cy="1091625"/>
            </a:xfrm>
            <a:prstGeom prst="rect">
              <a:avLst/>
            </a:prstGeom>
            <a:noFill/>
            <a:ln>
              <a:noFill/>
            </a:ln>
          </p:spPr>
        </p:pic>
      </p:grpSp>
      <p:sp>
        <p:nvSpPr>
          <p:cNvPr id="496" name="Google Shape;496;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2"/>
        </a:solidFill>
      </p:bgPr>
    </p:bg>
    <p:spTree>
      <p:nvGrpSpPr>
        <p:cNvPr id="40" name="Shape 40"/>
        <p:cNvGrpSpPr/>
        <p:nvPr/>
      </p:nvGrpSpPr>
      <p:grpSpPr>
        <a:xfrm>
          <a:off x="0" y="0"/>
          <a:ext cx="0" cy="0"/>
          <a:chOff x="0" y="0"/>
          <a:chExt cx="0" cy="0"/>
        </a:xfrm>
      </p:grpSpPr>
      <p:sp>
        <p:nvSpPr>
          <p:cNvPr id="41" name="Google Shape;41;p7"/>
          <p:cNvSpPr/>
          <p:nvPr/>
        </p:nvSpPr>
        <p:spPr>
          <a:xfrm rot="-4705227">
            <a:off x="852381" y="-2410078"/>
            <a:ext cx="7062052" cy="988690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2" name="Google Shape;42;p7"/>
          <p:cNvSpPr/>
          <p:nvPr/>
        </p:nvSpPr>
        <p:spPr>
          <a:xfrm flipH="1" rot="5400000">
            <a:off x="9278336" y="-986958"/>
            <a:ext cx="5182542" cy="8226468"/>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43" name="Google Shape;43;p7"/>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4" name="Google Shape;44;p7"/>
          <p:cNvSpPr txBox="1"/>
          <p:nvPr>
            <p:ph idx="1" type="body"/>
          </p:nvPr>
        </p:nvSpPr>
        <p:spPr>
          <a:xfrm>
            <a:off x="720000" y="1466850"/>
            <a:ext cx="5814300" cy="2316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accent3"/>
              </a:buClr>
              <a:buSzPts val="1200"/>
              <a:buFont typeface="Lato"/>
              <a:buChar char="●"/>
              <a:defRPr sz="1600">
                <a:solidFill>
                  <a:srgbClr val="434343"/>
                </a:solidFill>
                <a:latin typeface="Poppins"/>
                <a:ea typeface="Poppins"/>
                <a:cs typeface="Poppins"/>
                <a:sym typeface="Poppins"/>
              </a:defRPr>
            </a:lvl1pPr>
            <a:lvl2pPr indent="-304800" lvl="1" marL="914400" rtl="0">
              <a:lnSpc>
                <a:spcPct val="115000"/>
              </a:lnSpc>
              <a:spcBef>
                <a:spcPts val="0"/>
              </a:spcBef>
              <a:spcAft>
                <a:spcPts val="0"/>
              </a:spcAft>
              <a:buClr>
                <a:srgbClr val="000000"/>
              </a:buClr>
              <a:buSzPts val="1200"/>
              <a:buFont typeface="Arial"/>
              <a:buChar char="○"/>
              <a:defRPr>
                <a:solidFill>
                  <a:srgbClr val="434343"/>
                </a:solidFill>
              </a:defRPr>
            </a:lvl2pPr>
            <a:lvl3pPr indent="-304800" lvl="2" marL="1371600" rtl="0">
              <a:lnSpc>
                <a:spcPct val="115000"/>
              </a:lnSpc>
              <a:spcBef>
                <a:spcPts val="0"/>
              </a:spcBef>
              <a:spcAft>
                <a:spcPts val="0"/>
              </a:spcAft>
              <a:buClr>
                <a:srgbClr val="000000"/>
              </a:buClr>
              <a:buSzPts val="1200"/>
              <a:buFont typeface="Arial"/>
              <a:buChar char="■"/>
              <a:defRPr>
                <a:solidFill>
                  <a:srgbClr val="434343"/>
                </a:solidFill>
              </a:defRPr>
            </a:lvl3pPr>
            <a:lvl4pPr indent="-304800" lvl="3" marL="1828800" rtl="0">
              <a:lnSpc>
                <a:spcPct val="115000"/>
              </a:lnSpc>
              <a:spcBef>
                <a:spcPts val="0"/>
              </a:spcBef>
              <a:spcAft>
                <a:spcPts val="0"/>
              </a:spcAft>
              <a:buClr>
                <a:srgbClr val="000000"/>
              </a:buClr>
              <a:buSzPts val="1200"/>
              <a:buFont typeface="Arial"/>
              <a:buChar char="●"/>
              <a:defRPr>
                <a:solidFill>
                  <a:srgbClr val="434343"/>
                </a:solidFill>
              </a:defRPr>
            </a:lvl4pPr>
            <a:lvl5pPr indent="-304800" lvl="4" marL="2286000" rtl="0">
              <a:lnSpc>
                <a:spcPct val="115000"/>
              </a:lnSpc>
              <a:spcBef>
                <a:spcPts val="0"/>
              </a:spcBef>
              <a:spcAft>
                <a:spcPts val="0"/>
              </a:spcAft>
              <a:buClr>
                <a:srgbClr val="000000"/>
              </a:buClr>
              <a:buSzPts val="1200"/>
              <a:buFont typeface="Arial"/>
              <a:buChar char="○"/>
              <a:defRPr>
                <a:solidFill>
                  <a:srgbClr val="434343"/>
                </a:solidFill>
              </a:defRPr>
            </a:lvl5pPr>
            <a:lvl6pPr indent="-304800" lvl="5" marL="2743200" rtl="0">
              <a:lnSpc>
                <a:spcPct val="115000"/>
              </a:lnSpc>
              <a:spcBef>
                <a:spcPts val="0"/>
              </a:spcBef>
              <a:spcAft>
                <a:spcPts val="0"/>
              </a:spcAft>
              <a:buClr>
                <a:srgbClr val="000000"/>
              </a:buClr>
              <a:buSzPts val="1200"/>
              <a:buFont typeface="Arial"/>
              <a:buChar char="■"/>
              <a:defRPr>
                <a:solidFill>
                  <a:srgbClr val="434343"/>
                </a:solidFill>
              </a:defRPr>
            </a:lvl6pPr>
            <a:lvl7pPr indent="-304800" lvl="6" marL="3200400" rtl="0">
              <a:lnSpc>
                <a:spcPct val="115000"/>
              </a:lnSpc>
              <a:spcBef>
                <a:spcPts val="0"/>
              </a:spcBef>
              <a:spcAft>
                <a:spcPts val="0"/>
              </a:spcAft>
              <a:buClr>
                <a:srgbClr val="000000"/>
              </a:buClr>
              <a:buSzPts val="1200"/>
              <a:buFont typeface="Arial"/>
              <a:buChar char="●"/>
              <a:defRPr>
                <a:solidFill>
                  <a:srgbClr val="434343"/>
                </a:solidFill>
              </a:defRPr>
            </a:lvl7pPr>
            <a:lvl8pPr indent="-304800" lvl="7" marL="3657600" rtl="0">
              <a:lnSpc>
                <a:spcPct val="115000"/>
              </a:lnSpc>
              <a:spcBef>
                <a:spcPts val="0"/>
              </a:spcBef>
              <a:spcAft>
                <a:spcPts val="0"/>
              </a:spcAft>
              <a:buClr>
                <a:srgbClr val="000000"/>
              </a:buClr>
              <a:buSzPts val="1200"/>
              <a:buFont typeface="Arial"/>
              <a:buChar char="○"/>
              <a:defRPr>
                <a:solidFill>
                  <a:srgbClr val="434343"/>
                </a:solidFill>
              </a:defRPr>
            </a:lvl8pPr>
            <a:lvl9pPr indent="-304800" lvl="8" marL="4114800" rtl="0">
              <a:lnSpc>
                <a:spcPct val="115000"/>
              </a:lnSpc>
              <a:spcBef>
                <a:spcPts val="0"/>
              </a:spcBef>
              <a:spcAft>
                <a:spcPts val="0"/>
              </a:spcAft>
              <a:buClr>
                <a:srgbClr val="000000"/>
              </a:buClr>
              <a:buSzPts val="1200"/>
              <a:buFont typeface="Arial"/>
              <a:buChar char="■"/>
              <a:defRPr>
                <a:solidFill>
                  <a:srgbClr val="434343"/>
                </a:solidFill>
              </a:defRPr>
            </a:lvl9pPr>
          </a:lstStyle>
          <a:p/>
        </p:txBody>
      </p:sp>
      <p:sp>
        <p:nvSpPr>
          <p:cNvPr id="45" name="Google Shape;45;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497" name="Shape 497"/>
        <p:cNvGrpSpPr/>
        <p:nvPr/>
      </p:nvGrpSpPr>
      <p:grpSpPr>
        <a:xfrm>
          <a:off x="0" y="0"/>
          <a:ext cx="0" cy="0"/>
          <a:chOff x="0" y="0"/>
          <a:chExt cx="0" cy="0"/>
        </a:xfrm>
      </p:grpSpPr>
      <p:sp>
        <p:nvSpPr>
          <p:cNvPr id="498" name="Google Shape;498;p61"/>
          <p:cNvSpPr txBox="1"/>
          <p:nvPr>
            <p:ph idx="11" type="ftr"/>
          </p:nvPr>
        </p:nvSpPr>
        <p:spPr>
          <a:xfrm>
            <a:off x="3028950" y="4767263"/>
            <a:ext cx="3086100" cy="273900"/>
          </a:xfrm>
          <a:prstGeom prst="rect">
            <a:avLst/>
          </a:prstGeom>
          <a:noFill/>
          <a:ln>
            <a:noFill/>
          </a:ln>
        </p:spPr>
        <p:txBody>
          <a:bodyPr anchorCtr="0" anchor="ctr" bIns="0" lIns="0" spcFirstLastPara="1" rIns="0" wrap="square" tIns="0">
            <a:noAutofit/>
          </a:bodyPr>
          <a:lstStyle>
            <a:lvl1pPr lvl="0" rtl="0" algn="ctr">
              <a:lnSpc>
                <a:spcPct val="100000"/>
              </a:lnSpc>
              <a:spcBef>
                <a:spcPts val="0"/>
              </a:spcBef>
              <a:spcAft>
                <a:spcPts val="0"/>
              </a:spcAft>
              <a:buSzPts val="1100"/>
              <a:buNone/>
              <a:defRPr>
                <a:solidFill>
                  <a:srgbClr val="888888"/>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99" name="Google Shape;499;p61"/>
          <p:cNvSpPr txBox="1"/>
          <p:nvPr>
            <p:ph idx="10" type="dt"/>
          </p:nvPr>
        </p:nvSpPr>
        <p:spPr>
          <a:xfrm>
            <a:off x="628650" y="4767263"/>
            <a:ext cx="2057400" cy="2739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100"/>
              <a:buNone/>
              <a:defRPr>
                <a:solidFill>
                  <a:srgbClr val="888888"/>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00" name="Google Shape;500;p61"/>
          <p:cNvSpPr txBox="1"/>
          <p:nvPr>
            <p:ph idx="12" type="sldNum"/>
          </p:nvPr>
        </p:nvSpPr>
        <p:spPr>
          <a:xfrm>
            <a:off x="6457950" y="4767263"/>
            <a:ext cx="2057400" cy="2739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spTree>
      <p:nvGrpSpPr>
        <p:cNvPr id="501" name="Shape 501"/>
        <p:cNvGrpSpPr/>
        <p:nvPr/>
      </p:nvGrpSpPr>
      <p:grpSpPr>
        <a:xfrm>
          <a:off x="0" y="0"/>
          <a:ext cx="0" cy="0"/>
          <a:chOff x="0" y="0"/>
          <a:chExt cx="0" cy="0"/>
        </a:xfrm>
      </p:grpSpPr>
      <p:sp>
        <p:nvSpPr>
          <p:cNvPr id="502" name="Google Shape;502;p6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03" name="Google Shape;503;p6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504" name="Google Shape;504;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5" name="Google Shape;505;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06" name="Google Shape;506;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1">
    <p:spTree>
      <p:nvGrpSpPr>
        <p:cNvPr id="507" name="Shape 507"/>
        <p:cNvGrpSpPr/>
        <p:nvPr/>
      </p:nvGrpSpPr>
      <p:grpSpPr>
        <a:xfrm>
          <a:off x="0" y="0"/>
          <a:ext cx="0" cy="0"/>
          <a:chOff x="0" y="0"/>
          <a:chExt cx="0" cy="0"/>
        </a:xfrm>
      </p:grpSpPr>
      <p:sp>
        <p:nvSpPr>
          <p:cNvPr id="508" name="Google Shape;508;p63"/>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6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500"/>
              <a:buNone/>
              <a:defRPr>
                <a:solidFill>
                  <a:schemeClr val="lt1"/>
                </a:solidFill>
              </a:defRPr>
            </a:lvl1pPr>
            <a:lvl2pPr lvl="1" rtl="0">
              <a:spcBef>
                <a:spcPts val="0"/>
              </a:spcBef>
              <a:spcAft>
                <a:spcPts val="0"/>
              </a:spcAft>
              <a:buClr>
                <a:schemeClr val="lt1"/>
              </a:buClr>
              <a:buSzPts val="3500"/>
              <a:buNone/>
              <a:defRPr>
                <a:solidFill>
                  <a:schemeClr val="lt1"/>
                </a:solidFill>
              </a:defRPr>
            </a:lvl2pPr>
            <a:lvl3pPr lvl="2" rtl="0">
              <a:spcBef>
                <a:spcPts val="0"/>
              </a:spcBef>
              <a:spcAft>
                <a:spcPts val="0"/>
              </a:spcAft>
              <a:buClr>
                <a:schemeClr val="lt1"/>
              </a:buClr>
              <a:buSzPts val="3500"/>
              <a:buNone/>
              <a:defRPr>
                <a:solidFill>
                  <a:schemeClr val="lt1"/>
                </a:solidFill>
              </a:defRPr>
            </a:lvl3pPr>
            <a:lvl4pPr lvl="3" rtl="0">
              <a:spcBef>
                <a:spcPts val="0"/>
              </a:spcBef>
              <a:spcAft>
                <a:spcPts val="0"/>
              </a:spcAft>
              <a:buClr>
                <a:schemeClr val="lt1"/>
              </a:buClr>
              <a:buSzPts val="3500"/>
              <a:buNone/>
              <a:defRPr>
                <a:solidFill>
                  <a:schemeClr val="lt1"/>
                </a:solidFill>
              </a:defRPr>
            </a:lvl4pPr>
            <a:lvl5pPr lvl="4" rtl="0">
              <a:spcBef>
                <a:spcPts val="0"/>
              </a:spcBef>
              <a:spcAft>
                <a:spcPts val="0"/>
              </a:spcAft>
              <a:buClr>
                <a:schemeClr val="lt1"/>
              </a:buClr>
              <a:buSzPts val="3500"/>
              <a:buNone/>
              <a:defRPr>
                <a:solidFill>
                  <a:schemeClr val="lt1"/>
                </a:solidFill>
              </a:defRPr>
            </a:lvl5pPr>
            <a:lvl6pPr lvl="5" rtl="0">
              <a:spcBef>
                <a:spcPts val="0"/>
              </a:spcBef>
              <a:spcAft>
                <a:spcPts val="0"/>
              </a:spcAft>
              <a:buClr>
                <a:schemeClr val="lt1"/>
              </a:buClr>
              <a:buSzPts val="3500"/>
              <a:buNone/>
              <a:defRPr>
                <a:solidFill>
                  <a:schemeClr val="lt1"/>
                </a:solidFill>
              </a:defRPr>
            </a:lvl6pPr>
            <a:lvl7pPr lvl="6" rtl="0">
              <a:spcBef>
                <a:spcPts val="0"/>
              </a:spcBef>
              <a:spcAft>
                <a:spcPts val="0"/>
              </a:spcAft>
              <a:buClr>
                <a:schemeClr val="lt1"/>
              </a:buClr>
              <a:buSzPts val="3500"/>
              <a:buNone/>
              <a:defRPr>
                <a:solidFill>
                  <a:schemeClr val="lt1"/>
                </a:solidFill>
              </a:defRPr>
            </a:lvl7pPr>
            <a:lvl8pPr lvl="7" rtl="0">
              <a:spcBef>
                <a:spcPts val="0"/>
              </a:spcBef>
              <a:spcAft>
                <a:spcPts val="0"/>
              </a:spcAft>
              <a:buClr>
                <a:schemeClr val="lt1"/>
              </a:buClr>
              <a:buSzPts val="3500"/>
              <a:buNone/>
              <a:defRPr>
                <a:solidFill>
                  <a:schemeClr val="lt1"/>
                </a:solidFill>
              </a:defRPr>
            </a:lvl8pPr>
            <a:lvl9pPr lvl="8" rtl="0">
              <a:spcBef>
                <a:spcPts val="0"/>
              </a:spcBef>
              <a:spcAft>
                <a:spcPts val="0"/>
              </a:spcAft>
              <a:buClr>
                <a:schemeClr val="lt1"/>
              </a:buClr>
              <a:buSzPts val="3500"/>
              <a:buNone/>
              <a:defRPr>
                <a:solidFill>
                  <a:schemeClr val="lt1"/>
                </a:solidFill>
              </a:defRPr>
            </a:lvl9pPr>
          </a:lstStyle>
          <a:p/>
        </p:txBody>
      </p:sp>
      <p:sp>
        <p:nvSpPr>
          <p:cNvPr id="510" name="Google Shape;510;p63"/>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11" name="Google Shape;511;p63"/>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12" name="Google Shape;512;p6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1">
  <p:cSld name="CAPTION_ONLY_1">
    <p:spTree>
      <p:nvGrpSpPr>
        <p:cNvPr id="513" name="Shape 513"/>
        <p:cNvGrpSpPr/>
        <p:nvPr/>
      </p:nvGrpSpPr>
      <p:grpSpPr>
        <a:xfrm>
          <a:off x="0" y="0"/>
          <a:ext cx="0" cy="0"/>
          <a:chOff x="0" y="0"/>
          <a:chExt cx="0" cy="0"/>
        </a:xfrm>
      </p:grpSpPr>
      <p:sp>
        <p:nvSpPr>
          <p:cNvPr id="514" name="Google Shape;514;p64"/>
          <p:cNvSpPr/>
          <p:nvPr/>
        </p:nvSpPr>
        <p:spPr>
          <a:xfrm flipH="1" rot="10799942">
            <a:off x="-144703" y="2613951"/>
            <a:ext cx="9536346" cy="529291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4"/>
          <p:cNvSpPr txBox="1"/>
          <p:nvPr>
            <p:ph type="title"/>
          </p:nvPr>
        </p:nvSpPr>
        <p:spPr>
          <a:xfrm>
            <a:off x="724900" y="3657600"/>
            <a:ext cx="7704000" cy="951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16" name="Google Shape;516;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1_Title and Content">
    <p:spTree>
      <p:nvGrpSpPr>
        <p:cNvPr id="517" name="Shape 517"/>
        <p:cNvGrpSpPr/>
        <p:nvPr/>
      </p:nvGrpSpPr>
      <p:grpSpPr>
        <a:xfrm>
          <a:off x="0" y="0"/>
          <a:ext cx="0" cy="0"/>
          <a:chOff x="0" y="0"/>
          <a:chExt cx="0" cy="0"/>
        </a:xfrm>
      </p:grpSpPr>
      <p:sp>
        <p:nvSpPr>
          <p:cNvPr id="518" name="Google Shape;518;p65"/>
          <p:cNvSpPr txBox="1"/>
          <p:nvPr>
            <p:ph type="title"/>
          </p:nvPr>
        </p:nvSpPr>
        <p:spPr>
          <a:xfrm>
            <a:off x="114300" y="152849"/>
            <a:ext cx="8915400" cy="9942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lt1"/>
              </a:buClr>
              <a:buSzPts val="14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19" name="Google Shape;519;p65"/>
          <p:cNvSpPr txBox="1"/>
          <p:nvPr>
            <p:ph idx="1" type="body"/>
          </p:nvPr>
        </p:nvSpPr>
        <p:spPr>
          <a:xfrm>
            <a:off x="114300" y="1228725"/>
            <a:ext cx="8915400" cy="37620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lt1"/>
              </a:buClr>
              <a:buSzPts val="2400"/>
              <a:buChar char="•"/>
              <a:defRPr sz="2400">
                <a:solidFill>
                  <a:schemeClr val="lt1"/>
                </a:solidFill>
              </a:defRPr>
            </a:lvl1pPr>
            <a:lvl2pPr indent="-361950" lvl="1" marL="914400" rtl="0" algn="l">
              <a:lnSpc>
                <a:spcPct val="90000"/>
              </a:lnSpc>
              <a:spcBef>
                <a:spcPts val="400"/>
              </a:spcBef>
              <a:spcAft>
                <a:spcPts val="0"/>
              </a:spcAft>
              <a:buClr>
                <a:schemeClr val="lt1"/>
              </a:buClr>
              <a:buSzPts val="2100"/>
              <a:buFont typeface="Arial"/>
              <a:buChar char="‒"/>
              <a:defRPr sz="2100">
                <a:solidFill>
                  <a:schemeClr val="lt1"/>
                </a:solidFill>
              </a:defRPr>
            </a:lvl2pPr>
            <a:lvl3pPr indent="-342900" lvl="2" marL="1371600" rtl="0" algn="l">
              <a:lnSpc>
                <a:spcPct val="90000"/>
              </a:lnSpc>
              <a:spcBef>
                <a:spcPts val="400"/>
              </a:spcBef>
              <a:spcAft>
                <a:spcPts val="0"/>
              </a:spcAft>
              <a:buClr>
                <a:schemeClr val="lt1"/>
              </a:buClr>
              <a:buSzPts val="1800"/>
              <a:buFont typeface="Courier New"/>
              <a:buChar char="o"/>
              <a:defRPr sz="1800">
                <a:solidFill>
                  <a:schemeClr val="lt1"/>
                </a:solidFill>
              </a:defRPr>
            </a:lvl3pPr>
            <a:lvl4pPr indent="-342900" lvl="3" marL="1828800" rtl="0" algn="l">
              <a:lnSpc>
                <a:spcPct val="90000"/>
              </a:lnSpc>
              <a:spcBef>
                <a:spcPts val="400"/>
              </a:spcBef>
              <a:spcAft>
                <a:spcPts val="0"/>
              </a:spcAft>
              <a:buClr>
                <a:schemeClr val="lt1"/>
              </a:buClr>
              <a:buSzPts val="1800"/>
              <a:buFont typeface="Noto Sans Symbols"/>
              <a:buChar char="▪"/>
              <a:defRPr sz="1800">
                <a:solidFill>
                  <a:schemeClr val="lt1"/>
                </a:solidFill>
              </a:defRPr>
            </a:lvl4pPr>
            <a:lvl5pPr indent="-342900" lvl="4" marL="2286000" rtl="0" algn="l">
              <a:lnSpc>
                <a:spcPct val="90000"/>
              </a:lnSpc>
              <a:spcBef>
                <a:spcPts val="400"/>
              </a:spcBef>
              <a:spcAft>
                <a:spcPts val="0"/>
              </a:spcAft>
              <a:buClr>
                <a:schemeClr val="lt1"/>
              </a:buClr>
              <a:buSzPts val="1800"/>
              <a:buFont typeface="Noto Sans Symbols"/>
              <a:buChar char="❖"/>
              <a:defRPr sz="18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20" name="Google Shape;520;p65"/>
          <p:cNvSpPr txBox="1"/>
          <p:nvPr>
            <p:ph idx="12" type="sldNum"/>
          </p:nvPr>
        </p:nvSpPr>
        <p:spPr>
          <a:xfrm>
            <a:off x="6972300" y="4732257"/>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1_Section header 2">
    <p:bg>
      <p:bgPr>
        <a:solidFill>
          <a:schemeClr val="lt1"/>
        </a:solidFill>
      </p:bgPr>
    </p:bg>
    <p:spTree>
      <p:nvGrpSpPr>
        <p:cNvPr id="521" name="Shape 521"/>
        <p:cNvGrpSpPr/>
        <p:nvPr/>
      </p:nvGrpSpPr>
      <p:grpSpPr>
        <a:xfrm>
          <a:off x="0" y="0"/>
          <a:ext cx="0" cy="0"/>
          <a:chOff x="0" y="0"/>
          <a:chExt cx="0" cy="0"/>
        </a:xfrm>
      </p:grpSpPr>
      <p:sp>
        <p:nvSpPr>
          <p:cNvPr id="522" name="Google Shape;522;p66"/>
          <p:cNvSpPr/>
          <p:nvPr/>
        </p:nvSpPr>
        <p:spPr>
          <a:xfrm>
            <a:off x="-157942" y="-74899"/>
            <a:ext cx="9484800" cy="894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group of triangles on a black background&#10;&#10;Description automatically generated" id="523" name="Google Shape;523;p66"/>
          <p:cNvPicPr preferRelativeResize="0"/>
          <p:nvPr/>
        </p:nvPicPr>
        <p:blipFill rotWithShape="1">
          <a:blip r:embed="rId2">
            <a:alphaModFix/>
          </a:blip>
          <a:srcRect b="40374" l="8830" r="5932" t="49469"/>
          <a:stretch/>
        </p:blipFill>
        <p:spPr>
          <a:xfrm>
            <a:off x="-457200" y="-74899"/>
            <a:ext cx="10042071" cy="894815"/>
          </a:xfrm>
          <a:prstGeom prst="rect">
            <a:avLst/>
          </a:prstGeom>
          <a:noFill/>
          <a:ln>
            <a:noFill/>
          </a:ln>
        </p:spPr>
      </p:pic>
      <p:grpSp>
        <p:nvGrpSpPr>
          <p:cNvPr id="524" name="Google Shape;524;p66"/>
          <p:cNvGrpSpPr/>
          <p:nvPr/>
        </p:nvGrpSpPr>
        <p:grpSpPr>
          <a:xfrm rot="-7584716">
            <a:off x="8129880" y="4109748"/>
            <a:ext cx="1423087" cy="1311436"/>
            <a:chOff x="-467218" y="-600704"/>
            <a:chExt cx="2695358" cy="2483889"/>
          </a:xfrm>
        </p:grpSpPr>
        <p:sp>
          <p:nvSpPr>
            <p:cNvPr id="525" name="Google Shape;525;p66"/>
            <p:cNvSpPr/>
            <p:nvPr/>
          </p:nvSpPr>
          <p:spPr>
            <a:xfrm rot="2184318">
              <a:off x="633348" y="-153603"/>
              <a:ext cx="1391086" cy="1143696"/>
            </a:xfrm>
            <a:prstGeom prst="triangle">
              <a:avLst>
                <a:gd fmla="val 50619" name="adj"/>
              </a:avLst>
            </a:prstGeom>
            <a:solidFill>
              <a:srgbClr val="92B8CC">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6" name="Google Shape;526;p66"/>
            <p:cNvSpPr/>
            <p:nvPr/>
          </p:nvSpPr>
          <p:spPr>
            <a:xfrm rot="-7950066">
              <a:off x="-237093" y="-265163"/>
              <a:ext cx="1469351" cy="1270817"/>
            </a:xfrm>
            <a:prstGeom prst="triangle">
              <a:avLst>
                <a:gd fmla="val 50619" name="adj"/>
              </a:avLst>
            </a:prstGeom>
            <a:solidFill>
              <a:srgbClr val="79A090">
                <a:alpha val="298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27" name="Google Shape;527;p66"/>
            <p:cNvSpPr/>
            <p:nvPr/>
          </p:nvSpPr>
          <p:spPr>
            <a:xfrm rot="8362489">
              <a:off x="85122" y="445616"/>
              <a:ext cx="1326508" cy="1143538"/>
            </a:xfrm>
            <a:prstGeom prst="triangle">
              <a:avLst>
                <a:gd fmla="val 50619" name="adj"/>
              </a:avLst>
            </a:prstGeom>
            <a:solidFill>
              <a:srgbClr val="FEC34F">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A blue and yellow logo&#10;&#10;Description automatically generated" id="528" name="Google Shape;528;p66"/>
          <p:cNvPicPr preferRelativeResize="0"/>
          <p:nvPr/>
        </p:nvPicPr>
        <p:blipFill rotWithShape="1">
          <a:blip r:embed="rId3">
            <a:alphaModFix/>
          </a:blip>
          <a:srcRect b="0" l="0" r="0" t="0"/>
          <a:stretch/>
        </p:blipFill>
        <p:spPr>
          <a:xfrm>
            <a:off x="9922392" y="4567929"/>
            <a:ext cx="1007006" cy="434159"/>
          </a:xfrm>
          <a:prstGeom prst="rect">
            <a:avLst/>
          </a:prstGeom>
          <a:noFill/>
          <a:ln>
            <a:noFill/>
          </a:ln>
        </p:spPr>
      </p:pic>
      <p:sp>
        <p:nvSpPr>
          <p:cNvPr id="529" name="Google Shape;529;p66"/>
          <p:cNvSpPr txBox="1"/>
          <p:nvPr>
            <p:ph type="title"/>
          </p:nvPr>
        </p:nvSpPr>
        <p:spPr>
          <a:xfrm>
            <a:off x="950486" y="294968"/>
            <a:ext cx="7713900" cy="722700"/>
          </a:xfrm>
          <a:prstGeom prst="rect">
            <a:avLst/>
          </a:prstGeom>
          <a:noFill/>
          <a:ln>
            <a:noFill/>
          </a:ln>
        </p:spPr>
        <p:txBody>
          <a:bodyPr anchorCtr="0" anchor="t" bIns="0" lIns="0" spcFirstLastPara="1" rIns="0" wrap="square" tIns="0">
            <a:noAutofit/>
          </a:bodyPr>
          <a:lstStyle>
            <a:lvl1pPr lvl="0" rtl="0" algn="l">
              <a:lnSpc>
                <a:spcPct val="87500"/>
              </a:lnSpc>
              <a:spcBef>
                <a:spcPts val="0"/>
              </a:spcBef>
              <a:spcAft>
                <a:spcPts val="0"/>
              </a:spcAft>
              <a:buSzPts val="3500"/>
              <a:buNone/>
              <a:defRPr b="1" i="0" sz="3200">
                <a:solidFill>
                  <a:schemeClr val="lt1"/>
                </a:solidFill>
                <a:latin typeface="Montserrat"/>
                <a:ea typeface="Montserrat"/>
                <a:cs typeface="Montserrat"/>
                <a:sym typeface="Montserrat"/>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530" name="Google Shape;530;p66"/>
          <p:cNvSpPr txBox="1"/>
          <p:nvPr/>
        </p:nvSpPr>
        <p:spPr>
          <a:xfrm>
            <a:off x="8664386" y="4740324"/>
            <a:ext cx="482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fld id="{00000000-1234-1234-1234-123412341234}" type="slidenum">
              <a:rPr b="1" i="0" lang="en" sz="1000" u="none" cap="none" strike="noStrike">
                <a:solidFill>
                  <a:schemeClr val="dk1"/>
                </a:solidFill>
                <a:latin typeface="Montserrat SemiBold"/>
                <a:ea typeface="Montserrat SemiBold"/>
                <a:cs typeface="Montserrat SemiBold"/>
                <a:sym typeface="Montserrat SemiBold"/>
              </a:rPr>
              <a:t>‹#›</a:t>
            </a:fld>
            <a:endParaRPr b="1" i="0" sz="1000" u="none" cap="none" strike="noStrike">
              <a:solidFill>
                <a:schemeClr val="dk1"/>
              </a:solidFill>
              <a:latin typeface="Montserrat SemiBold"/>
              <a:ea typeface="Montserrat SemiBold"/>
              <a:cs typeface="Montserrat SemiBold"/>
              <a:sym typeface="Montserrat SemiBold"/>
            </a:endParaRPr>
          </a:p>
        </p:txBody>
      </p:sp>
      <p:sp>
        <p:nvSpPr>
          <p:cNvPr id="531" name="Google Shape;531;p66"/>
          <p:cNvSpPr txBox="1"/>
          <p:nvPr>
            <p:ph idx="1" type="body"/>
          </p:nvPr>
        </p:nvSpPr>
        <p:spPr>
          <a:xfrm>
            <a:off x="1006475" y="1155700"/>
            <a:ext cx="7713600" cy="3665400"/>
          </a:xfrm>
          <a:prstGeom prst="rect">
            <a:avLst/>
          </a:prstGeom>
          <a:noFill/>
          <a:ln>
            <a:noFill/>
          </a:ln>
        </p:spPr>
        <p:txBody>
          <a:bodyPr anchorCtr="0" anchor="t" bIns="91425" lIns="0" spcFirstLastPara="1" rIns="0" wrap="square" tIns="91425">
            <a:noAutofit/>
          </a:bodyPr>
          <a:lstStyle>
            <a:lvl1pPr indent="-228600" lvl="0" marL="457200" rtl="0" algn="l">
              <a:lnSpc>
                <a:spcPct val="128571"/>
              </a:lnSpc>
              <a:spcBef>
                <a:spcPts val="0"/>
              </a:spcBef>
              <a:spcAft>
                <a:spcPts val="0"/>
              </a:spcAft>
              <a:buSzPts val="1400"/>
              <a:buFont typeface="Montserrat SemiBold"/>
              <a:buNone/>
              <a:defRPr b="1" i="0">
                <a:latin typeface="Montserrat SemiBold"/>
                <a:ea typeface="Montserrat SemiBold"/>
                <a:cs typeface="Montserrat SemiBold"/>
                <a:sym typeface="Montserrat SemiBold"/>
              </a:defRPr>
            </a:lvl1pPr>
            <a:lvl2pPr indent="-228600" lvl="1" marL="914400" rtl="0" algn="l">
              <a:lnSpc>
                <a:spcPct val="115000"/>
              </a:lnSpc>
              <a:spcBef>
                <a:spcPts val="1600"/>
              </a:spcBef>
              <a:spcAft>
                <a:spcPts val="0"/>
              </a:spcAft>
              <a:buSzPts val="1400"/>
              <a:buFont typeface="Poppins"/>
              <a:buNone/>
              <a:defRPr/>
            </a:lvl2pPr>
            <a:lvl3pPr indent="-228600" lvl="2" marL="1371600" rtl="0" algn="l">
              <a:lnSpc>
                <a:spcPct val="115000"/>
              </a:lnSpc>
              <a:spcBef>
                <a:spcPts val="1600"/>
              </a:spcBef>
              <a:spcAft>
                <a:spcPts val="0"/>
              </a:spcAft>
              <a:buSzPts val="1400"/>
              <a:buFont typeface="Poppins"/>
              <a:buNone/>
              <a:defRPr/>
            </a:lvl3pPr>
            <a:lvl4pPr indent="-228600" lvl="3" marL="1828800" rtl="0" algn="l">
              <a:lnSpc>
                <a:spcPct val="115000"/>
              </a:lnSpc>
              <a:spcBef>
                <a:spcPts val="1600"/>
              </a:spcBef>
              <a:spcAft>
                <a:spcPts val="0"/>
              </a:spcAft>
              <a:buSzPts val="1400"/>
              <a:buFont typeface="Poppins"/>
              <a:buNone/>
              <a:defRPr/>
            </a:lvl4pPr>
            <a:lvl5pPr indent="-228600" lvl="4" marL="2286000" rtl="0" algn="l">
              <a:lnSpc>
                <a:spcPct val="115000"/>
              </a:lnSpc>
              <a:spcBef>
                <a:spcPts val="1600"/>
              </a:spcBef>
              <a:spcAft>
                <a:spcPts val="0"/>
              </a:spcAft>
              <a:buSzPts val="1400"/>
              <a:buFont typeface="Poppins"/>
              <a:buNone/>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536" name="Shape 536"/>
        <p:cNvGrpSpPr/>
        <p:nvPr/>
      </p:nvGrpSpPr>
      <p:grpSpPr>
        <a:xfrm>
          <a:off x="0" y="0"/>
          <a:ext cx="0" cy="0"/>
          <a:chOff x="0" y="0"/>
          <a:chExt cx="0" cy="0"/>
        </a:xfrm>
      </p:grpSpPr>
      <p:sp>
        <p:nvSpPr>
          <p:cNvPr id="537" name="Google Shape;537;p68"/>
          <p:cNvSpPr/>
          <p:nvPr/>
        </p:nvSpPr>
        <p:spPr>
          <a:xfrm rot="-5400000">
            <a:off x="356940" y="-364566"/>
            <a:ext cx="5153976" cy="586785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8"/>
          <p:cNvSpPr txBox="1"/>
          <p:nvPr>
            <p:ph type="ctrTitle"/>
          </p:nvPr>
        </p:nvSpPr>
        <p:spPr>
          <a:xfrm>
            <a:off x="722725" y="1853638"/>
            <a:ext cx="4658400" cy="12501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rgbClr val="191919"/>
              </a:buClr>
              <a:buSzPts val="5200"/>
              <a:buNone/>
              <a:defRPr sz="43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9" name="Google Shape;539;p68"/>
          <p:cNvSpPr txBox="1"/>
          <p:nvPr>
            <p:ph idx="1" type="subTitle"/>
          </p:nvPr>
        </p:nvSpPr>
        <p:spPr>
          <a:xfrm>
            <a:off x="835100" y="3735075"/>
            <a:ext cx="2879400" cy="46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40" name="Google Shape;540;p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541" name="Shape 541"/>
        <p:cNvGrpSpPr/>
        <p:nvPr/>
      </p:nvGrpSpPr>
      <p:grpSpPr>
        <a:xfrm>
          <a:off x="0" y="0"/>
          <a:ext cx="0" cy="0"/>
          <a:chOff x="0" y="0"/>
          <a:chExt cx="0" cy="0"/>
        </a:xfrm>
      </p:grpSpPr>
      <p:sp>
        <p:nvSpPr>
          <p:cNvPr id="542" name="Google Shape;542;p69"/>
          <p:cNvSpPr/>
          <p:nvPr/>
        </p:nvSpPr>
        <p:spPr>
          <a:xfrm rot="-7820636">
            <a:off x="-2764275" y="1083460"/>
            <a:ext cx="9454879" cy="6719979"/>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9"/>
          <p:cNvSpPr txBox="1"/>
          <p:nvPr>
            <p:ph type="title"/>
          </p:nvPr>
        </p:nvSpPr>
        <p:spPr>
          <a:xfrm>
            <a:off x="715100" y="3316350"/>
            <a:ext cx="4449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4" name="Google Shape;544;p69"/>
          <p:cNvSpPr txBox="1"/>
          <p:nvPr>
            <p:ph hasCustomPrompt="1" idx="2" type="title"/>
          </p:nvPr>
        </p:nvSpPr>
        <p:spPr>
          <a:xfrm>
            <a:off x="715100" y="2303100"/>
            <a:ext cx="1367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545" name="Google Shape;545;p69"/>
          <p:cNvSpPr txBox="1"/>
          <p:nvPr>
            <p:ph idx="1" type="subTitle"/>
          </p:nvPr>
        </p:nvSpPr>
        <p:spPr>
          <a:xfrm>
            <a:off x="715100" y="4230800"/>
            <a:ext cx="4815600" cy="37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46" name="Google Shape;546;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547" name="Shape 547"/>
        <p:cNvGrpSpPr/>
        <p:nvPr/>
      </p:nvGrpSpPr>
      <p:grpSpPr>
        <a:xfrm>
          <a:off x="0" y="0"/>
          <a:ext cx="0" cy="0"/>
          <a:chOff x="0" y="0"/>
          <a:chExt cx="0" cy="0"/>
        </a:xfrm>
      </p:grpSpPr>
      <p:sp>
        <p:nvSpPr>
          <p:cNvPr id="548" name="Google Shape;548;p70"/>
          <p:cNvSpPr/>
          <p:nvPr/>
        </p:nvSpPr>
        <p:spPr>
          <a:xfrm flipH="1" rot="-5541284">
            <a:off x="2826278" y="-1542061"/>
            <a:ext cx="5509574" cy="8226446"/>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49" name="Google Shape;549;p70"/>
          <p:cNvSpPr/>
          <p:nvPr/>
        </p:nvSpPr>
        <p:spPr>
          <a:xfrm flipH="1" rot="-5899740">
            <a:off x="-96631" y="-2002755"/>
            <a:ext cx="9124937" cy="978075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50" name="Google Shape;550;p70"/>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51" name="Google Shape;551;p70"/>
          <p:cNvSpPr txBox="1"/>
          <p:nvPr>
            <p:ph idx="1" type="body"/>
          </p:nvPr>
        </p:nvSpPr>
        <p:spPr>
          <a:xfrm>
            <a:off x="720000" y="1152475"/>
            <a:ext cx="7704000" cy="34560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Font typeface="Poppins"/>
              <a:buAutoNum type="arabicPeriod"/>
              <a:defRPr sz="1100">
                <a:solidFill>
                  <a:srgbClr val="434343"/>
                </a:solidFill>
                <a:latin typeface="Poppins"/>
                <a:ea typeface="Poppins"/>
                <a:cs typeface="Poppins"/>
                <a:sym typeface="Poppins"/>
              </a:defRPr>
            </a:lvl1pPr>
            <a:lvl2pPr indent="-304800" lvl="1" marL="9144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p:txBody>
      </p:sp>
      <p:sp>
        <p:nvSpPr>
          <p:cNvPr id="552" name="Google Shape;552;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solidFill>
                  <a:srgbClr val="434343"/>
                </a:solidFill>
              </a:defRPr>
            </a:lvl1pPr>
            <a:lvl2pPr lvl="1" rtl="0">
              <a:buNone/>
              <a:defRPr>
                <a:solidFill>
                  <a:srgbClr val="434343"/>
                </a:solidFill>
              </a:defRPr>
            </a:lvl2pPr>
            <a:lvl3pPr lvl="2" rtl="0">
              <a:buNone/>
              <a:defRPr>
                <a:solidFill>
                  <a:srgbClr val="434343"/>
                </a:solidFill>
              </a:defRPr>
            </a:lvl3pPr>
            <a:lvl4pPr lvl="3" rtl="0">
              <a:buNone/>
              <a:defRPr>
                <a:solidFill>
                  <a:srgbClr val="434343"/>
                </a:solidFill>
              </a:defRPr>
            </a:lvl4pPr>
            <a:lvl5pPr lvl="4" rtl="0">
              <a:buNone/>
              <a:defRPr>
                <a:solidFill>
                  <a:srgbClr val="434343"/>
                </a:solidFill>
              </a:defRPr>
            </a:lvl5pPr>
            <a:lvl6pPr lvl="5" rtl="0">
              <a:buNone/>
              <a:defRPr>
                <a:solidFill>
                  <a:srgbClr val="434343"/>
                </a:solidFill>
              </a:defRPr>
            </a:lvl6pPr>
            <a:lvl7pPr lvl="6" rtl="0">
              <a:buNone/>
              <a:defRPr>
                <a:solidFill>
                  <a:srgbClr val="434343"/>
                </a:solidFill>
              </a:defRPr>
            </a:lvl7pPr>
            <a:lvl8pPr lvl="7" rtl="0">
              <a:buNone/>
              <a:defRPr>
                <a:solidFill>
                  <a:srgbClr val="434343"/>
                </a:solidFill>
              </a:defRPr>
            </a:lvl8pPr>
            <a:lvl9pPr lvl="8" rtl="0">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accent3"/>
        </a:solidFill>
      </p:bgPr>
    </p:bg>
    <p:spTree>
      <p:nvGrpSpPr>
        <p:cNvPr id="553" name="Shape 553"/>
        <p:cNvGrpSpPr/>
        <p:nvPr/>
      </p:nvGrpSpPr>
      <p:grpSpPr>
        <a:xfrm>
          <a:off x="0" y="0"/>
          <a:ext cx="0" cy="0"/>
          <a:chOff x="0" y="0"/>
          <a:chExt cx="0" cy="0"/>
        </a:xfrm>
      </p:grpSpPr>
      <p:sp>
        <p:nvSpPr>
          <p:cNvPr id="554" name="Google Shape;554;p71"/>
          <p:cNvSpPr/>
          <p:nvPr/>
        </p:nvSpPr>
        <p:spPr>
          <a:xfrm flipH="1" rot="-5400072">
            <a:off x="5044603" y="1191726"/>
            <a:ext cx="5136966" cy="275351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55" name="Google Shape;555;p71"/>
          <p:cNvSpPr/>
          <p:nvPr/>
        </p:nvSpPr>
        <p:spPr>
          <a:xfrm rot="-5400000">
            <a:off x="1521963" y="-1545005"/>
            <a:ext cx="5182542" cy="8226468"/>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56" name="Google Shape;556;p71"/>
          <p:cNvSpPr txBox="1"/>
          <p:nvPr>
            <p:ph idx="1" type="subTitle"/>
          </p:nvPr>
        </p:nvSpPr>
        <p:spPr>
          <a:xfrm>
            <a:off x="719988" y="2684125"/>
            <a:ext cx="26217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b="1" sz="2700">
                <a:latin typeface="Poppins"/>
                <a:ea typeface="Poppins"/>
                <a:cs typeface="Poppins"/>
                <a:sym typeface="Poppins"/>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557" name="Google Shape;557;p71"/>
          <p:cNvSpPr txBox="1"/>
          <p:nvPr>
            <p:ph idx="2" type="subTitle"/>
          </p:nvPr>
        </p:nvSpPr>
        <p:spPr>
          <a:xfrm>
            <a:off x="3898763" y="2684125"/>
            <a:ext cx="26217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b="1" sz="2700">
                <a:latin typeface="Poppins"/>
                <a:ea typeface="Poppins"/>
                <a:cs typeface="Poppins"/>
                <a:sym typeface="Poppins"/>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558" name="Google Shape;558;p71"/>
          <p:cNvSpPr txBox="1"/>
          <p:nvPr>
            <p:ph idx="3" type="subTitle"/>
          </p:nvPr>
        </p:nvSpPr>
        <p:spPr>
          <a:xfrm>
            <a:off x="720150" y="3602950"/>
            <a:ext cx="26217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59" name="Google Shape;559;p71"/>
          <p:cNvSpPr txBox="1"/>
          <p:nvPr>
            <p:ph idx="4" type="subTitle"/>
          </p:nvPr>
        </p:nvSpPr>
        <p:spPr>
          <a:xfrm>
            <a:off x="3898925" y="3602950"/>
            <a:ext cx="26217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60" name="Google Shape;560;p71"/>
          <p:cNvSpPr txBox="1"/>
          <p:nvPr>
            <p:ph type="title"/>
          </p:nvPr>
        </p:nvSpPr>
        <p:spPr>
          <a:xfrm>
            <a:off x="720000" y="535000"/>
            <a:ext cx="58005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61" name="Google Shape;561;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46" name="Shape 46"/>
        <p:cNvGrpSpPr/>
        <p:nvPr/>
      </p:nvGrpSpPr>
      <p:grpSpPr>
        <a:xfrm>
          <a:off x="0" y="0"/>
          <a:ext cx="0" cy="0"/>
          <a:chOff x="0" y="0"/>
          <a:chExt cx="0" cy="0"/>
        </a:xfrm>
      </p:grpSpPr>
      <p:sp>
        <p:nvSpPr>
          <p:cNvPr id="47" name="Google Shape;47;p8"/>
          <p:cNvSpPr/>
          <p:nvPr/>
        </p:nvSpPr>
        <p:spPr>
          <a:xfrm flipH="1" rot="-98">
            <a:off x="-176787" y="-1092039"/>
            <a:ext cx="9497574" cy="5143230"/>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type="title"/>
          </p:nvPr>
        </p:nvSpPr>
        <p:spPr>
          <a:xfrm>
            <a:off x="2061100" y="535000"/>
            <a:ext cx="6367800" cy="2017800"/>
          </a:xfrm>
          <a:prstGeom prst="rect">
            <a:avLst/>
          </a:prstGeom>
        </p:spPr>
        <p:txBody>
          <a:bodyPr anchorCtr="0" anchor="ctr" bIns="91425" lIns="91425" spcFirstLastPara="1" rIns="91425" wrap="square" tIns="91425">
            <a:noAutofit/>
          </a:bodyPr>
          <a:lstStyle>
            <a:lvl1pPr lvl="0" algn="r">
              <a:spcBef>
                <a:spcPts val="0"/>
              </a:spcBef>
              <a:spcAft>
                <a:spcPts val="0"/>
              </a:spcAft>
              <a:buSzPts val="6000"/>
              <a:buNone/>
              <a:defRPr sz="7200">
                <a:solidFill>
                  <a:schemeClr val="lt1"/>
                </a:solidFill>
                <a:latin typeface="Montserrat ExtraBold"/>
                <a:ea typeface="Montserrat ExtraBold"/>
                <a:cs typeface="Montserrat ExtraBold"/>
                <a:sym typeface="Montserrat ExtraBold"/>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49" name="Google Shape;49;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3"/>
        </a:solidFill>
      </p:bgPr>
    </p:bg>
    <p:spTree>
      <p:nvGrpSpPr>
        <p:cNvPr id="562" name="Shape 562"/>
        <p:cNvGrpSpPr/>
        <p:nvPr/>
      </p:nvGrpSpPr>
      <p:grpSpPr>
        <a:xfrm>
          <a:off x="0" y="0"/>
          <a:ext cx="0" cy="0"/>
          <a:chOff x="0" y="0"/>
          <a:chExt cx="0" cy="0"/>
        </a:xfrm>
      </p:grpSpPr>
      <p:sp>
        <p:nvSpPr>
          <p:cNvPr id="563" name="Google Shape;563;p72"/>
          <p:cNvSpPr/>
          <p:nvPr/>
        </p:nvSpPr>
        <p:spPr>
          <a:xfrm flipH="1" rot="-486386">
            <a:off x="-1902568" y="-640257"/>
            <a:ext cx="12387502" cy="596078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72"/>
          <p:cNvSpPr/>
          <p:nvPr/>
        </p:nvSpPr>
        <p:spPr>
          <a:xfrm flipH="1" rot="-486381">
            <a:off x="-289330" y="-808575"/>
            <a:ext cx="10000337" cy="596078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72"/>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66" name="Google Shape;566;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2"/>
        </a:solidFill>
      </p:bgPr>
    </p:bg>
    <p:spTree>
      <p:nvGrpSpPr>
        <p:cNvPr id="567" name="Shape 567"/>
        <p:cNvGrpSpPr/>
        <p:nvPr/>
      </p:nvGrpSpPr>
      <p:grpSpPr>
        <a:xfrm>
          <a:off x="0" y="0"/>
          <a:ext cx="0" cy="0"/>
          <a:chOff x="0" y="0"/>
          <a:chExt cx="0" cy="0"/>
        </a:xfrm>
      </p:grpSpPr>
      <p:sp>
        <p:nvSpPr>
          <p:cNvPr id="568" name="Google Shape;568;p73"/>
          <p:cNvSpPr/>
          <p:nvPr/>
        </p:nvSpPr>
        <p:spPr>
          <a:xfrm rot="-4705227">
            <a:off x="852381" y="-2410078"/>
            <a:ext cx="7062052" cy="988690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69" name="Google Shape;569;p73"/>
          <p:cNvSpPr/>
          <p:nvPr/>
        </p:nvSpPr>
        <p:spPr>
          <a:xfrm flipH="1" rot="5400000">
            <a:off x="9278336" y="-986958"/>
            <a:ext cx="5182542" cy="8226468"/>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70" name="Google Shape;570;p73"/>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71" name="Google Shape;571;p73"/>
          <p:cNvSpPr txBox="1"/>
          <p:nvPr>
            <p:ph idx="1" type="body"/>
          </p:nvPr>
        </p:nvSpPr>
        <p:spPr>
          <a:xfrm>
            <a:off x="720000" y="1466850"/>
            <a:ext cx="5814300" cy="23169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chemeClr val="accent3"/>
              </a:buClr>
              <a:buSzPts val="1200"/>
              <a:buFont typeface="Lato"/>
              <a:buChar char="●"/>
              <a:defRPr sz="1600">
                <a:solidFill>
                  <a:srgbClr val="434343"/>
                </a:solidFill>
                <a:latin typeface="Poppins"/>
                <a:ea typeface="Poppins"/>
                <a:cs typeface="Poppins"/>
                <a:sym typeface="Poppins"/>
              </a:defRPr>
            </a:lvl1pPr>
            <a:lvl2pPr indent="-304800" lvl="1" marL="914400" rtl="0">
              <a:lnSpc>
                <a:spcPct val="115000"/>
              </a:lnSpc>
              <a:spcBef>
                <a:spcPts val="0"/>
              </a:spcBef>
              <a:spcAft>
                <a:spcPts val="0"/>
              </a:spcAft>
              <a:buClr>
                <a:srgbClr val="000000"/>
              </a:buClr>
              <a:buSzPts val="1200"/>
              <a:buFont typeface="Arial"/>
              <a:buChar char="○"/>
              <a:defRPr>
                <a:solidFill>
                  <a:srgbClr val="434343"/>
                </a:solidFill>
              </a:defRPr>
            </a:lvl2pPr>
            <a:lvl3pPr indent="-304800" lvl="2" marL="1371600" rtl="0">
              <a:lnSpc>
                <a:spcPct val="115000"/>
              </a:lnSpc>
              <a:spcBef>
                <a:spcPts val="0"/>
              </a:spcBef>
              <a:spcAft>
                <a:spcPts val="0"/>
              </a:spcAft>
              <a:buClr>
                <a:srgbClr val="000000"/>
              </a:buClr>
              <a:buSzPts val="1200"/>
              <a:buFont typeface="Arial"/>
              <a:buChar char="■"/>
              <a:defRPr>
                <a:solidFill>
                  <a:srgbClr val="434343"/>
                </a:solidFill>
              </a:defRPr>
            </a:lvl3pPr>
            <a:lvl4pPr indent="-304800" lvl="3" marL="1828800" rtl="0">
              <a:lnSpc>
                <a:spcPct val="115000"/>
              </a:lnSpc>
              <a:spcBef>
                <a:spcPts val="0"/>
              </a:spcBef>
              <a:spcAft>
                <a:spcPts val="0"/>
              </a:spcAft>
              <a:buClr>
                <a:srgbClr val="000000"/>
              </a:buClr>
              <a:buSzPts val="1200"/>
              <a:buFont typeface="Arial"/>
              <a:buChar char="●"/>
              <a:defRPr>
                <a:solidFill>
                  <a:srgbClr val="434343"/>
                </a:solidFill>
              </a:defRPr>
            </a:lvl4pPr>
            <a:lvl5pPr indent="-304800" lvl="4" marL="2286000" rtl="0">
              <a:lnSpc>
                <a:spcPct val="115000"/>
              </a:lnSpc>
              <a:spcBef>
                <a:spcPts val="0"/>
              </a:spcBef>
              <a:spcAft>
                <a:spcPts val="0"/>
              </a:spcAft>
              <a:buClr>
                <a:srgbClr val="000000"/>
              </a:buClr>
              <a:buSzPts val="1200"/>
              <a:buFont typeface="Arial"/>
              <a:buChar char="○"/>
              <a:defRPr>
                <a:solidFill>
                  <a:srgbClr val="434343"/>
                </a:solidFill>
              </a:defRPr>
            </a:lvl5pPr>
            <a:lvl6pPr indent="-304800" lvl="5" marL="2743200" rtl="0">
              <a:lnSpc>
                <a:spcPct val="115000"/>
              </a:lnSpc>
              <a:spcBef>
                <a:spcPts val="0"/>
              </a:spcBef>
              <a:spcAft>
                <a:spcPts val="0"/>
              </a:spcAft>
              <a:buClr>
                <a:srgbClr val="000000"/>
              </a:buClr>
              <a:buSzPts val="1200"/>
              <a:buFont typeface="Arial"/>
              <a:buChar char="■"/>
              <a:defRPr>
                <a:solidFill>
                  <a:srgbClr val="434343"/>
                </a:solidFill>
              </a:defRPr>
            </a:lvl6pPr>
            <a:lvl7pPr indent="-304800" lvl="6" marL="3200400" rtl="0">
              <a:lnSpc>
                <a:spcPct val="115000"/>
              </a:lnSpc>
              <a:spcBef>
                <a:spcPts val="0"/>
              </a:spcBef>
              <a:spcAft>
                <a:spcPts val="0"/>
              </a:spcAft>
              <a:buClr>
                <a:srgbClr val="000000"/>
              </a:buClr>
              <a:buSzPts val="1200"/>
              <a:buFont typeface="Arial"/>
              <a:buChar char="●"/>
              <a:defRPr>
                <a:solidFill>
                  <a:srgbClr val="434343"/>
                </a:solidFill>
              </a:defRPr>
            </a:lvl7pPr>
            <a:lvl8pPr indent="-304800" lvl="7" marL="3657600" rtl="0">
              <a:lnSpc>
                <a:spcPct val="115000"/>
              </a:lnSpc>
              <a:spcBef>
                <a:spcPts val="0"/>
              </a:spcBef>
              <a:spcAft>
                <a:spcPts val="0"/>
              </a:spcAft>
              <a:buClr>
                <a:srgbClr val="000000"/>
              </a:buClr>
              <a:buSzPts val="1200"/>
              <a:buFont typeface="Arial"/>
              <a:buChar char="○"/>
              <a:defRPr>
                <a:solidFill>
                  <a:srgbClr val="434343"/>
                </a:solidFill>
              </a:defRPr>
            </a:lvl8pPr>
            <a:lvl9pPr indent="-304800" lvl="8" marL="4114800" rtl="0">
              <a:lnSpc>
                <a:spcPct val="115000"/>
              </a:lnSpc>
              <a:spcBef>
                <a:spcPts val="0"/>
              </a:spcBef>
              <a:spcAft>
                <a:spcPts val="0"/>
              </a:spcAft>
              <a:buClr>
                <a:srgbClr val="000000"/>
              </a:buClr>
              <a:buSzPts val="1200"/>
              <a:buFont typeface="Arial"/>
              <a:buChar char="■"/>
              <a:defRPr>
                <a:solidFill>
                  <a:srgbClr val="434343"/>
                </a:solidFill>
              </a:defRPr>
            </a:lvl9pPr>
          </a:lstStyle>
          <a:p/>
        </p:txBody>
      </p:sp>
      <p:sp>
        <p:nvSpPr>
          <p:cNvPr id="572" name="Google Shape;572;p7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solidFill>
                  <a:srgbClr val="434343"/>
                </a:solidFill>
              </a:defRPr>
            </a:lvl1pPr>
            <a:lvl2pPr lvl="1" rtl="0">
              <a:buNone/>
              <a:defRPr>
                <a:solidFill>
                  <a:srgbClr val="434343"/>
                </a:solidFill>
              </a:defRPr>
            </a:lvl2pPr>
            <a:lvl3pPr lvl="2" rtl="0">
              <a:buNone/>
              <a:defRPr>
                <a:solidFill>
                  <a:srgbClr val="434343"/>
                </a:solidFill>
              </a:defRPr>
            </a:lvl3pPr>
            <a:lvl4pPr lvl="3" rtl="0">
              <a:buNone/>
              <a:defRPr>
                <a:solidFill>
                  <a:srgbClr val="434343"/>
                </a:solidFill>
              </a:defRPr>
            </a:lvl4pPr>
            <a:lvl5pPr lvl="4" rtl="0">
              <a:buNone/>
              <a:defRPr>
                <a:solidFill>
                  <a:srgbClr val="434343"/>
                </a:solidFill>
              </a:defRPr>
            </a:lvl5pPr>
            <a:lvl6pPr lvl="5" rtl="0">
              <a:buNone/>
              <a:defRPr>
                <a:solidFill>
                  <a:srgbClr val="434343"/>
                </a:solidFill>
              </a:defRPr>
            </a:lvl6pPr>
            <a:lvl7pPr lvl="6" rtl="0">
              <a:buNone/>
              <a:defRPr>
                <a:solidFill>
                  <a:srgbClr val="434343"/>
                </a:solidFill>
              </a:defRPr>
            </a:lvl7pPr>
            <a:lvl8pPr lvl="7" rtl="0">
              <a:buNone/>
              <a:defRPr>
                <a:solidFill>
                  <a:srgbClr val="434343"/>
                </a:solidFill>
              </a:defRPr>
            </a:lvl8pPr>
            <a:lvl9pPr lvl="8" rtl="0">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573" name="Shape 573"/>
        <p:cNvGrpSpPr/>
        <p:nvPr/>
      </p:nvGrpSpPr>
      <p:grpSpPr>
        <a:xfrm>
          <a:off x="0" y="0"/>
          <a:ext cx="0" cy="0"/>
          <a:chOff x="0" y="0"/>
          <a:chExt cx="0" cy="0"/>
        </a:xfrm>
      </p:grpSpPr>
      <p:sp>
        <p:nvSpPr>
          <p:cNvPr id="574" name="Google Shape;574;p74"/>
          <p:cNvSpPr/>
          <p:nvPr/>
        </p:nvSpPr>
        <p:spPr>
          <a:xfrm flipH="1" rot="-98">
            <a:off x="-176787" y="-1092039"/>
            <a:ext cx="9497574" cy="5143230"/>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4"/>
          <p:cNvSpPr txBox="1"/>
          <p:nvPr>
            <p:ph type="title"/>
          </p:nvPr>
        </p:nvSpPr>
        <p:spPr>
          <a:xfrm>
            <a:off x="2061100" y="535000"/>
            <a:ext cx="6367800" cy="201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72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576" name="Google Shape;576;p7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577" name="Shape 577"/>
        <p:cNvGrpSpPr/>
        <p:nvPr/>
      </p:nvGrpSpPr>
      <p:grpSpPr>
        <a:xfrm>
          <a:off x="0" y="0"/>
          <a:ext cx="0" cy="0"/>
          <a:chOff x="0" y="0"/>
          <a:chExt cx="0" cy="0"/>
        </a:xfrm>
      </p:grpSpPr>
      <p:sp>
        <p:nvSpPr>
          <p:cNvPr id="578" name="Google Shape;578;p75"/>
          <p:cNvSpPr/>
          <p:nvPr/>
        </p:nvSpPr>
        <p:spPr>
          <a:xfrm rot="-3699419">
            <a:off x="-1697087" y="-1354507"/>
            <a:ext cx="8621816" cy="671996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5"/>
          <p:cNvSpPr txBox="1"/>
          <p:nvPr>
            <p:ph idx="1" type="subTitle"/>
          </p:nvPr>
        </p:nvSpPr>
        <p:spPr>
          <a:xfrm>
            <a:off x="715100" y="894950"/>
            <a:ext cx="4066500" cy="872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45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80" name="Google Shape;580;p75"/>
          <p:cNvSpPr txBox="1"/>
          <p:nvPr>
            <p:ph idx="2" type="subTitle"/>
          </p:nvPr>
        </p:nvSpPr>
        <p:spPr>
          <a:xfrm>
            <a:off x="715100" y="1690925"/>
            <a:ext cx="4066500" cy="1276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81" name="Google Shape;581;p7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2" name="Shape 582"/>
        <p:cNvGrpSpPr/>
        <p:nvPr/>
      </p:nvGrpSpPr>
      <p:grpSpPr>
        <a:xfrm>
          <a:off x="0" y="0"/>
          <a:ext cx="0" cy="0"/>
          <a:chOff x="0" y="0"/>
          <a:chExt cx="0" cy="0"/>
        </a:xfrm>
      </p:grpSpPr>
      <p:sp>
        <p:nvSpPr>
          <p:cNvPr id="583" name="Google Shape;583;p76"/>
          <p:cNvSpPr/>
          <p:nvPr/>
        </p:nvSpPr>
        <p:spPr>
          <a:xfrm flipH="1" rot="10799942">
            <a:off x="-144703" y="2613951"/>
            <a:ext cx="9536346" cy="529291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6"/>
          <p:cNvSpPr txBox="1"/>
          <p:nvPr>
            <p:ph type="title"/>
          </p:nvPr>
        </p:nvSpPr>
        <p:spPr>
          <a:xfrm>
            <a:off x="724900" y="3657600"/>
            <a:ext cx="7704000" cy="951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85" name="Google Shape;585;p7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586" name="Shape 586"/>
        <p:cNvGrpSpPr/>
        <p:nvPr/>
      </p:nvGrpSpPr>
      <p:grpSpPr>
        <a:xfrm>
          <a:off x="0" y="0"/>
          <a:ext cx="0" cy="0"/>
          <a:chOff x="0" y="0"/>
          <a:chExt cx="0" cy="0"/>
        </a:xfrm>
      </p:grpSpPr>
      <p:sp>
        <p:nvSpPr>
          <p:cNvPr id="587" name="Google Shape;587;p77"/>
          <p:cNvSpPr/>
          <p:nvPr/>
        </p:nvSpPr>
        <p:spPr>
          <a:xfrm rot="-129427">
            <a:off x="-563426" y="-4868445"/>
            <a:ext cx="10009567" cy="838631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7"/>
          <p:cNvSpPr txBox="1"/>
          <p:nvPr>
            <p:ph hasCustomPrompt="1" type="title"/>
          </p:nvPr>
        </p:nvSpPr>
        <p:spPr>
          <a:xfrm>
            <a:off x="715100" y="535000"/>
            <a:ext cx="6576000" cy="1251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9600"/>
              <a:buNone/>
              <a:defRPr sz="90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Clr>
                <a:schemeClr val="lt1"/>
              </a:buClr>
              <a:buSzPts val="9600"/>
              <a:buNone/>
              <a:defRPr sz="9600">
                <a:solidFill>
                  <a:schemeClr val="lt1"/>
                </a:solidFill>
              </a:defRPr>
            </a:lvl2pPr>
            <a:lvl3pPr lvl="2" rtl="0" algn="ctr">
              <a:spcBef>
                <a:spcPts val="0"/>
              </a:spcBef>
              <a:spcAft>
                <a:spcPts val="0"/>
              </a:spcAft>
              <a:buClr>
                <a:schemeClr val="lt1"/>
              </a:buClr>
              <a:buSzPts val="9600"/>
              <a:buNone/>
              <a:defRPr sz="9600">
                <a:solidFill>
                  <a:schemeClr val="lt1"/>
                </a:solidFill>
              </a:defRPr>
            </a:lvl3pPr>
            <a:lvl4pPr lvl="3" rtl="0" algn="ctr">
              <a:spcBef>
                <a:spcPts val="0"/>
              </a:spcBef>
              <a:spcAft>
                <a:spcPts val="0"/>
              </a:spcAft>
              <a:buClr>
                <a:schemeClr val="lt1"/>
              </a:buClr>
              <a:buSzPts val="9600"/>
              <a:buNone/>
              <a:defRPr sz="9600">
                <a:solidFill>
                  <a:schemeClr val="lt1"/>
                </a:solidFill>
              </a:defRPr>
            </a:lvl4pPr>
            <a:lvl5pPr lvl="4" rtl="0" algn="ctr">
              <a:spcBef>
                <a:spcPts val="0"/>
              </a:spcBef>
              <a:spcAft>
                <a:spcPts val="0"/>
              </a:spcAft>
              <a:buClr>
                <a:schemeClr val="lt1"/>
              </a:buClr>
              <a:buSzPts val="9600"/>
              <a:buNone/>
              <a:defRPr sz="9600">
                <a:solidFill>
                  <a:schemeClr val="lt1"/>
                </a:solidFill>
              </a:defRPr>
            </a:lvl5pPr>
            <a:lvl6pPr lvl="5" rtl="0" algn="ctr">
              <a:spcBef>
                <a:spcPts val="0"/>
              </a:spcBef>
              <a:spcAft>
                <a:spcPts val="0"/>
              </a:spcAft>
              <a:buClr>
                <a:schemeClr val="lt1"/>
              </a:buClr>
              <a:buSzPts val="9600"/>
              <a:buNone/>
              <a:defRPr sz="9600">
                <a:solidFill>
                  <a:schemeClr val="lt1"/>
                </a:solidFill>
              </a:defRPr>
            </a:lvl6pPr>
            <a:lvl7pPr lvl="6" rtl="0" algn="ctr">
              <a:spcBef>
                <a:spcPts val="0"/>
              </a:spcBef>
              <a:spcAft>
                <a:spcPts val="0"/>
              </a:spcAft>
              <a:buClr>
                <a:schemeClr val="lt1"/>
              </a:buClr>
              <a:buSzPts val="9600"/>
              <a:buNone/>
              <a:defRPr sz="9600">
                <a:solidFill>
                  <a:schemeClr val="lt1"/>
                </a:solidFill>
              </a:defRPr>
            </a:lvl7pPr>
            <a:lvl8pPr lvl="7" rtl="0" algn="ctr">
              <a:spcBef>
                <a:spcPts val="0"/>
              </a:spcBef>
              <a:spcAft>
                <a:spcPts val="0"/>
              </a:spcAft>
              <a:buClr>
                <a:schemeClr val="lt1"/>
              </a:buClr>
              <a:buSzPts val="9600"/>
              <a:buNone/>
              <a:defRPr sz="9600">
                <a:solidFill>
                  <a:schemeClr val="lt1"/>
                </a:solidFill>
              </a:defRPr>
            </a:lvl8pPr>
            <a:lvl9pPr lvl="8" rtl="0" algn="ctr">
              <a:spcBef>
                <a:spcPts val="0"/>
              </a:spcBef>
              <a:spcAft>
                <a:spcPts val="0"/>
              </a:spcAft>
              <a:buClr>
                <a:schemeClr val="lt1"/>
              </a:buClr>
              <a:buSzPts val="9600"/>
              <a:buNone/>
              <a:defRPr sz="9600">
                <a:solidFill>
                  <a:schemeClr val="lt1"/>
                </a:solidFill>
              </a:defRPr>
            </a:lvl9pPr>
          </a:lstStyle>
          <a:p>
            <a:r>
              <a:t>xx%</a:t>
            </a:r>
          </a:p>
        </p:txBody>
      </p:sp>
      <p:sp>
        <p:nvSpPr>
          <p:cNvPr id="589" name="Google Shape;589;p77"/>
          <p:cNvSpPr txBox="1"/>
          <p:nvPr>
            <p:ph idx="1" type="subTitle"/>
          </p:nvPr>
        </p:nvSpPr>
        <p:spPr>
          <a:xfrm>
            <a:off x="715100" y="1615450"/>
            <a:ext cx="6576000" cy="43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latin typeface="Poppins"/>
                <a:ea typeface="Poppins"/>
                <a:cs typeface="Poppins"/>
                <a:sym typeface="Poppins"/>
              </a:defRPr>
            </a:lvl1pPr>
            <a:lvl2pPr lvl="1" rtl="0" algn="ctr">
              <a:lnSpc>
                <a:spcPct val="100000"/>
              </a:lnSpc>
              <a:spcBef>
                <a:spcPts val="120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590" name="Google Shape;590;p7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1" name="Shape 591"/>
        <p:cNvGrpSpPr/>
        <p:nvPr/>
      </p:nvGrpSpPr>
      <p:grpSpPr>
        <a:xfrm>
          <a:off x="0" y="0"/>
          <a:ext cx="0" cy="0"/>
          <a:chOff x="0" y="0"/>
          <a:chExt cx="0" cy="0"/>
        </a:xfrm>
      </p:grpSpPr>
      <p:sp>
        <p:nvSpPr>
          <p:cNvPr id="592" name="Google Shape;592;p7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solidFill>
          <a:schemeClr val="accent3"/>
        </a:solidFill>
      </p:bgPr>
    </p:bg>
    <p:spTree>
      <p:nvGrpSpPr>
        <p:cNvPr id="593" name="Shape 593"/>
        <p:cNvGrpSpPr/>
        <p:nvPr/>
      </p:nvGrpSpPr>
      <p:grpSpPr>
        <a:xfrm>
          <a:off x="0" y="0"/>
          <a:ext cx="0" cy="0"/>
          <a:chOff x="0" y="0"/>
          <a:chExt cx="0" cy="0"/>
        </a:xfrm>
      </p:grpSpPr>
      <p:sp>
        <p:nvSpPr>
          <p:cNvPr id="594" name="Google Shape;594;p79"/>
          <p:cNvSpPr/>
          <p:nvPr/>
        </p:nvSpPr>
        <p:spPr>
          <a:xfrm rot="-5581004">
            <a:off x="4260655" y="-1252273"/>
            <a:ext cx="3989378" cy="633250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95" name="Google Shape;595;p79"/>
          <p:cNvSpPr/>
          <p:nvPr/>
        </p:nvSpPr>
        <p:spPr>
          <a:xfrm rot="-5710370">
            <a:off x="-509933" y="-2509851"/>
            <a:ext cx="9258315" cy="10440453"/>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596" name="Google Shape;596;p79"/>
          <p:cNvSpPr txBox="1"/>
          <p:nvPr>
            <p:ph type="title"/>
          </p:nvPr>
        </p:nvSpPr>
        <p:spPr>
          <a:xfrm>
            <a:off x="1558200" y="1742775"/>
            <a:ext cx="269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7" name="Google Shape;597;p79"/>
          <p:cNvSpPr txBox="1"/>
          <p:nvPr>
            <p:ph hasCustomPrompt="1" idx="2" type="title"/>
          </p:nvPr>
        </p:nvSpPr>
        <p:spPr>
          <a:xfrm>
            <a:off x="739425" y="1742775"/>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8" name="Google Shape;598;p79"/>
          <p:cNvSpPr txBox="1"/>
          <p:nvPr>
            <p:ph idx="1" type="subTitle"/>
          </p:nvPr>
        </p:nvSpPr>
        <p:spPr>
          <a:xfrm>
            <a:off x="1558200" y="2253100"/>
            <a:ext cx="2690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99" name="Google Shape;599;p79"/>
          <p:cNvSpPr txBox="1"/>
          <p:nvPr>
            <p:ph idx="3" type="title"/>
          </p:nvPr>
        </p:nvSpPr>
        <p:spPr>
          <a:xfrm>
            <a:off x="5232600" y="1742775"/>
            <a:ext cx="269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00" name="Google Shape;600;p79"/>
          <p:cNvSpPr txBox="1"/>
          <p:nvPr>
            <p:ph hasCustomPrompt="1" idx="4" type="title"/>
          </p:nvPr>
        </p:nvSpPr>
        <p:spPr>
          <a:xfrm>
            <a:off x="4380425" y="1742775"/>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1" name="Google Shape;601;p79"/>
          <p:cNvSpPr txBox="1"/>
          <p:nvPr>
            <p:ph idx="5" type="subTitle"/>
          </p:nvPr>
        </p:nvSpPr>
        <p:spPr>
          <a:xfrm>
            <a:off x="5232600" y="2253100"/>
            <a:ext cx="2690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02" name="Google Shape;602;p79"/>
          <p:cNvSpPr txBox="1"/>
          <p:nvPr>
            <p:ph idx="6" type="title"/>
          </p:nvPr>
        </p:nvSpPr>
        <p:spPr>
          <a:xfrm>
            <a:off x="5248524" y="3532175"/>
            <a:ext cx="269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03" name="Google Shape;603;p79"/>
          <p:cNvSpPr txBox="1"/>
          <p:nvPr>
            <p:ph hasCustomPrompt="1" idx="7" type="title"/>
          </p:nvPr>
        </p:nvSpPr>
        <p:spPr>
          <a:xfrm>
            <a:off x="4380425" y="3532175"/>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4" name="Google Shape;604;p79"/>
          <p:cNvSpPr txBox="1"/>
          <p:nvPr>
            <p:ph idx="8" type="subTitle"/>
          </p:nvPr>
        </p:nvSpPr>
        <p:spPr>
          <a:xfrm>
            <a:off x="5250189" y="4042500"/>
            <a:ext cx="2690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05" name="Google Shape;605;p79"/>
          <p:cNvSpPr txBox="1"/>
          <p:nvPr>
            <p:ph idx="9" type="title"/>
          </p:nvPr>
        </p:nvSpPr>
        <p:spPr>
          <a:xfrm>
            <a:off x="1558200" y="3532175"/>
            <a:ext cx="26901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06" name="Google Shape;606;p79"/>
          <p:cNvSpPr txBox="1"/>
          <p:nvPr>
            <p:ph hasCustomPrompt="1" idx="13" type="title"/>
          </p:nvPr>
        </p:nvSpPr>
        <p:spPr>
          <a:xfrm>
            <a:off x="739674" y="3532175"/>
            <a:ext cx="720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7" name="Google Shape;607;p79"/>
          <p:cNvSpPr txBox="1"/>
          <p:nvPr>
            <p:ph idx="14" type="subTitle"/>
          </p:nvPr>
        </p:nvSpPr>
        <p:spPr>
          <a:xfrm>
            <a:off x="1558200" y="4042500"/>
            <a:ext cx="2690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08" name="Google Shape;608;p79"/>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09" name="Google Shape;609;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BLANK_1_2">
    <p:bg>
      <p:bgPr>
        <a:solidFill>
          <a:schemeClr val="dk2"/>
        </a:solidFill>
      </p:bgPr>
    </p:bg>
    <p:spTree>
      <p:nvGrpSpPr>
        <p:cNvPr id="610" name="Shape 610"/>
        <p:cNvGrpSpPr/>
        <p:nvPr/>
      </p:nvGrpSpPr>
      <p:grpSpPr>
        <a:xfrm>
          <a:off x="0" y="0"/>
          <a:ext cx="0" cy="0"/>
          <a:chOff x="0" y="0"/>
          <a:chExt cx="0" cy="0"/>
        </a:xfrm>
      </p:grpSpPr>
      <p:sp>
        <p:nvSpPr>
          <p:cNvPr id="611" name="Google Shape;611;p80"/>
          <p:cNvSpPr/>
          <p:nvPr/>
        </p:nvSpPr>
        <p:spPr>
          <a:xfrm flipH="1" rot="10799942">
            <a:off x="-259949" y="-1070835"/>
            <a:ext cx="9663894" cy="930852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12" name="Google Shape;612;p80"/>
          <p:cNvSpPr txBox="1"/>
          <p:nvPr>
            <p:ph type="title"/>
          </p:nvPr>
        </p:nvSpPr>
        <p:spPr>
          <a:xfrm>
            <a:off x="1534000" y="1225386"/>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13" name="Google Shape;613;p80"/>
          <p:cNvSpPr txBox="1"/>
          <p:nvPr>
            <p:ph hasCustomPrompt="1" idx="2" type="title"/>
          </p:nvPr>
        </p:nvSpPr>
        <p:spPr>
          <a:xfrm>
            <a:off x="719988" y="1459098"/>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4" name="Google Shape;614;p80"/>
          <p:cNvSpPr txBox="1"/>
          <p:nvPr>
            <p:ph idx="1" type="subTitle"/>
          </p:nvPr>
        </p:nvSpPr>
        <p:spPr>
          <a:xfrm>
            <a:off x="1534000" y="1735711"/>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15" name="Google Shape;615;p80"/>
          <p:cNvSpPr txBox="1"/>
          <p:nvPr>
            <p:ph idx="3" type="title"/>
          </p:nvPr>
        </p:nvSpPr>
        <p:spPr>
          <a:xfrm>
            <a:off x="5749863" y="1225386"/>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16" name="Google Shape;616;p80"/>
          <p:cNvSpPr txBox="1"/>
          <p:nvPr>
            <p:ph hasCustomPrompt="1" idx="4" type="title"/>
          </p:nvPr>
        </p:nvSpPr>
        <p:spPr>
          <a:xfrm>
            <a:off x="4940913" y="1459098"/>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7" name="Google Shape;617;p80"/>
          <p:cNvSpPr txBox="1"/>
          <p:nvPr>
            <p:ph idx="5" type="subTitle"/>
          </p:nvPr>
        </p:nvSpPr>
        <p:spPr>
          <a:xfrm>
            <a:off x="5749863" y="1735711"/>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18" name="Google Shape;618;p80"/>
          <p:cNvSpPr txBox="1"/>
          <p:nvPr>
            <p:ph idx="6" type="title"/>
          </p:nvPr>
        </p:nvSpPr>
        <p:spPr>
          <a:xfrm>
            <a:off x="5749863" y="2271611"/>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19" name="Google Shape;619;p80"/>
          <p:cNvSpPr txBox="1"/>
          <p:nvPr>
            <p:ph hasCustomPrompt="1" idx="7" type="title"/>
          </p:nvPr>
        </p:nvSpPr>
        <p:spPr>
          <a:xfrm>
            <a:off x="4940913" y="2562698"/>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0" name="Google Shape;620;p80"/>
          <p:cNvSpPr txBox="1"/>
          <p:nvPr>
            <p:ph idx="8" type="subTitle"/>
          </p:nvPr>
        </p:nvSpPr>
        <p:spPr>
          <a:xfrm>
            <a:off x="5749863" y="2781936"/>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21" name="Google Shape;621;p80"/>
          <p:cNvSpPr txBox="1"/>
          <p:nvPr>
            <p:ph idx="9" type="title"/>
          </p:nvPr>
        </p:nvSpPr>
        <p:spPr>
          <a:xfrm>
            <a:off x="1534000" y="2271611"/>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22" name="Google Shape;622;p80"/>
          <p:cNvSpPr txBox="1"/>
          <p:nvPr>
            <p:ph hasCustomPrompt="1" idx="13" type="title"/>
          </p:nvPr>
        </p:nvSpPr>
        <p:spPr>
          <a:xfrm>
            <a:off x="720237" y="2562698"/>
            <a:ext cx="720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3" name="Google Shape;623;p80"/>
          <p:cNvSpPr txBox="1"/>
          <p:nvPr>
            <p:ph idx="14" type="subTitle"/>
          </p:nvPr>
        </p:nvSpPr>
        <p:spPr>
          <a:xfrm>
            <a:off x="1534000" y="2781936"/>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24" name="Google Shape;624;p80"/>
          <p:cNvSpPr txBox="1"/>
          <p:nvPr>
            <p:ph idx="15"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25" name="Google Shape;625;p80"/>
          <p:cNvSpPr txBox="1"/>
          <p:nvPr>
            <p:ph idx="16" type="title"/>
          </p:nvPr>
        </p:nvSpPr>
        <p:spPr>
          <a:xfrm>
            <a:off x="5749863" y="3319586"/>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26" name="Google Shape;626;p80"/>
          <p:cNvSpPr txBox="1"/>
          <p:nvPr>
            <p:ph hasCustomPrompt="1" idx="17" type="title"/>
          </p:nvPr>
        </p:nvSpPr>
        <p:spPr>
          <a:xfrm>
            <a:off x="4940913" y="3553298"/>
            <a:ext cx="747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7" name="Google Shape;627;p80"/>
          <p:cNvSpPr txBox="1"/>
          <p:nvPr>
            <p:ph idx="18" type="subTitle"/>
          </p:nvPr>
        </p:nvSpPr>
        <p:spPr>
          <a:xfrm>
            <a:off x="5749863" y="3829911"/>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28" name="Google Shape;628;p80"/>
          <p:cNvSpPr txBox="1"/>
          <p:nvPr>
            <p:ph idx="19" type="title"/>
          </p:nvPr>
        </p:nvSpPr>
        <p:spPr>
          <a:xfrm>
            <a:off x="1534000" y="3319586"/>
            <a:ext cx="2690100" cy="527700"/>
          </a:xfrm>
          <a:prstGeom prst="rect">
            <a:avLst/>
          </a:prstGeom>
          <a:ln>
            <a:noFill/>
          </a:ln>
        </p:spPr>
        <p:txBody>
          <a:bodyPr anchorCtr="0" anchor="ctr" bIns="91425" lIns="91425" spcFirstLastPara="1" rIns="91425" wrap="square" tIns="91425">
            <a:noAutofit/>
          </a:bodyPr>
          <a:lstStyle>
            <a:lvl1pPr lvl="0" rtl="0">
              <a:spcBef>
                <a:spcPts val="0"/>
              </a:spcBef>
              <a:spcAft>
                <a:spcPts val="0"/>
              </a:spcAft>
              <a:buSzPts val="2400"/>
              <a:buNone/>
              <a:defRPr b="1" sz="2700">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29" name="Google Shape;629;p80"/>
          <p:cNvSpPr txBox="1"/>
          <p:nvPr>
            <p:ph hasCustomPrompt="1" idx="20" type="title"/>
          </p:nvPr>
        </p:nvSpPr>
        <p:spPr>
          <a:xfrm>
            <a:off x="720237" y="3553298"/>
            <a:ext cx="720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1" sz="3000">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0" name="Google Shape;630;p80"/>
          <p:cNvSpPr txBox="1"/>
          <p:nvPr>
            <p:ph idx="21" type="subTitle"/>
          </p:nvPr>
        </p:nvSpPr>
        <p:spPr>
          <a:xfrm>
            <a:off x="1534000" y="3829911"/>
            <a:ext cx="2690100" cy="484800"/>
          </a:xfrm>
          <a:prstGeom prst="rect">
            <a:avLst/>
          </a:prstGeom>
          <a:ln>
            <a:noFill/>
          </a:ln>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1" name="Google Shape;631;p8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solidFill>
          <a:schemeClr val="lt1"/>
        </a:solidFill>
      </p:bgPr>
    </p:bg>
    <p:spTree>
      <p:nvGrpSpPr>
        <p:cNvPr id="632" name="Shape 632"/>
        <p:cNvGrpSpPr/>
        <p:nvPr/>
      </p:nvGrpSpPr>
      <p:grpSpPr>
        <a:xfrm>
          <a:off x="0" y="0"/>
          <a:ext cx="0" cy="0"/>
          <a:chOff x="0" y="0"/>
          <a:chExt cx="0" cy="0"/>
        </a:xfrm>
      </p:grpSpPr>
      <p:sp>
        <p:nvSpPr>
          <p:cNvPr id="633" name="Google Shape;633;p81"/>
          <p:cNvSpPr/>
          <p:nvPr/>
        </p:nvSpPr>
        <p:spPr>
          <a:xfrm rot="-10799924">
            <a:off x="-159178" y="1321179"/>
            <a:ext cx="9823464" cy="7954200"/>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81"/>
          <p:cNvSpPr txBox="1"/>
          <p:nvPr>
            <p:ph type="title"/>
          </p:nvPr>
        </p:nvSpPr>
        <p:spPr>
          <a:xfrm>
            <a:off x="3865000" y="4076600"/>
            <a:ext cx="45639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15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635" name="Google Shape;635;p81"/>
          <p:cNvSpPr txBox="1"/>
          <p:nvPr>
            <p:ph idx="1" type="subTitle"/>
          </p:nvPr>
        </p:nvSpPr>
        <p:spPr>
          <a:xfrm>
            <a:off x="3992500" y="2676625"/>
            <a:ext cx="4436100" cy="14001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500"/>
              <a:buNone/>
              <a:defRPr sz="2200">
                <a:solidFill>
                  <a:schemeClr val="lt1"/>
                </a:solidFill>
                <a:latin typeface="Poppins"/>
                <a:ea typeface="Poppins"/>
                <a:cs typeface="Poppins"/>
                <a:sym typeface="Poppi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636" name="Google Shape;636;p8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50" name="Shape 50"/>
        <p:cNvGrpSpPr/>
        <p:nvPr/>
      </p:nvGrpSpPr>
      <p:grpSpPr>
        <a:xfrm>
          <a:off x="0" y="0"/>
          <a:ext cx="0" cy="0"/>
          <a:chOff x="0" y="0"/>
          <a:chExt cx="0" cy="0"/>
        </a:xfrm>
      </p:grpSpPr>
      <p:sp>
        <p:nvSpPr>
          <p:cNvPr id="51" name="Google Shape;51;p9"/>
          <p:cNvSpPr/>
          <p:nvPr/>
        </p:nvSpPr>
        <p:spPr>
          <a:xfrm rot="-3699419">
            <a:off x="-1697087" y="-1354507"/>
            <a:ext cx="8621816" cy="671996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9"/>
          <p:cNvSpPr txBox="1"/>
          <p:nvPr>
            <p:ph idx="1" type="subTitle"/>
          </p:nvPr>
        </p:nvSpPr>
        <p:spPr>
          <a:xfrm>
            <a:off x="715100" y="894950"/>
            <a:ext cx="4066500" cy="872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45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3" name="Google Shape;53;p9"/>
          <p:cNvSpPr txBox="1"/>
          <p:nvPr>
            <p:ph idx="2" type="subTitle"/>
          </p:nvPr>
        </p:nvSpPr>
        <p:spPr>
          <a:xfrm>
            <a:off x="715100" y="1690925"/>
            <a:ext cx="4066500" cy="1276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4" name="Google Shape;54;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9">
  <p:cSld name="CUSTOM_4">
    <p:spTree>
      <p:nvGrpSpPr>
        <p:cNvPr id="637" name="Shape 637"/>
        <p:cNvGrpSpPr/>
        <p:nvPr/>
      </p:nvGrpSpPr>
      <p:grpSpPr>
        <a:xfrm>
          <a:off x="0" y="0"/>
          <a:ext cx="0" cy="0"/>
          <a:chOff x="0" y="0"/>
          <a:chExt cx="0" cy="0"/>
        </a:xfrm>
      </p:grpSpPr>
      <p:sp>
        <p:nvSpPr>
          <p:cNvPr id="638" name="Google Shape;638;p82"/>
          <p:cNvSpPr/>
          <p:nvPr/>
        </p:nvSpPr>
        <p:spPr>
          <a:xfrm rot="-10799920">
            <a:off x="-57021" y="233733"/>
            <a:ext cx="9228222" cy="719263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82"/>
          <p:cNvSpPr txBox="1"/>
          <p:nvPr>
            <p:ph idx="1" type="subTitle"/>
          </p:nvPr>
        </p:nvSpPr>
        <p:spPr>
          <a:xfrm>
            <a:off x="4367550" y="1535363"/>
            <a:ext cx="4066500" cy="872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45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40" name="Google Shape;640;p82"/>
          <p:cNvSpPr txBox="1"/>
          <p:nvPr>
            <p:ph idx="2" type="subTitle"/>
          </p:nvPr>
        </p:nvSpPr>
        <p:spPr>
          <a:xfrm>
            <a:off x="4367550" y="2331338"/>
            <a:ext cx="4066500" cy="1276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41" name="Google Shape;641;p8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USTOM_3">
    <p:spTree>
      <p:nvGrpSpPr>
        <p:cNvPr id="642" name="Shape 642"/>
        <p:cNvGrpSpPr/>
        <p:nvPr/>
      </p:nvGrpSpPr>
      <p:grpSpPr>
        <a:xfrm>
          <a:off x="0" y="0"/>
          <a:ext cx="0" cy="0"/>
          <a:chOff x="0" y="0"/>
          <a:chExt cx="0" cy="0"/>
        </a:xfrm>
      </p:grpSpPr>
      <p:sp>
        <p:nvSpPr>
          <p:cNvPr id="643" name="Google Shape;643;p83"/>
          <p:cNvSpPr txBox="1"/>
          <p:nvPr>
            <p:ph type="title"/>
          </p:nvPr>
        </p:nvSpPr>
        <p:spPr>
          <a:xfrm>
            <a:off x="720000" y="539500"/>
            <a:ext cx="4798200" cy="11019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644" name="Google Shape;644;p83"/>
          <p:cNvSpPr/>
          <p:nvPr/>
        </p:nvSpPr>
        <p:spPr>
          <a:xfrm rot="-5400000">
            <a:off x="-4790089" y="-1561008"/>
            <a:ext cx="5182542" cy="8226468"/>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45" name="Google Shape;645;p8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bg>
      <p:bgPr>
        <a:solidFill>
          <a:schemeClr val="lt1"/>
        </a:solidFill>
      </p:bgPr>
    </p:bg>
    <p:spTree>
      <p:nvGrpSpPr>
        <p:cNvPr id="646" name="Shape 646"/>
        <p:cNvGrpSpPr/>
        <p:nvPr/>
      </p:nvGrpSpPr>
      <p:grpSpPr>
        <a:xfrm>
          <a:off x="0" y="0"/>
          <a:ext cx="0" cy="0"/>
          <a:chOff x="0" y="0"/>
          <a:chExt cx="0" cy="0"/>
        </a:xfrm>
      </p:grpSpPr>
      <p:sp>
        <p:nvSpPr>
          <p:cNvPr id="647" name="Google Shape;647;p84"/>
          <p:cNvSpPr/>
          <p:nvPr/>
        </p:nvSpPr>
        <p:spPr>
          <a:xfrm flipH="1" rot="3699419">
            <a:off x="2131963" y="-1207207"/>
            <a:ext cx="8621816" cy="6719964"/>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4"/>
          <p:cNvSpPr txBox="1"/>
          <p:nvPr>
            <p:ph type="title"/>
          </p:nvPr>
        </p:nvSpPr>
        <p:spPr>
          <a:xfrm>
            <a:off x="2772700" y="905475"/>
            <a:ext cx="5656200" cy="1431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2000"/>
              <a:buNone/>
              <a:defRPr sz="94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atin typeface="Lato"/>
                <a:ea typeface="Lato"/>
                <a:cs typeface="Lato"/>
                <a:sym typeface="Lato"/>
              </a:defRPr>
            </a:lvl2pPr>
            <a:lvl3pPr lvl="2" rtl="0">
              <a:spcBef>
                <a:spcPts val="0"/>
              </a:spcBef>
              <a:spcAft>
                <a:spcPts val="0"/>
              </a:spcAft>
              <a:buSzPts val="3500"/>
              <a:buNone/>
              <a:defRPr>
                <a:latin typeface="Lato"/>
                <a:ea typeface="Lato"/>
                <a:cs typeface="Lato"/>
                <a:sym typeface="Lato"/>
              </a:defRPr>
            </a:lvl3pPr>
            <a:lvl4pPr lvl="3" rtl="0">
              <a:spcBef>
                <a:spcPts val="0"/>
              </a:spcBef>
              <a:spcAft>
                <a:spcPts val="0"/>
              </a:spcAft>
              <a:buSzPts val="3500"/>
              <a:buNone/>
              <a:defRPr>
                <a:latin typeface="Lato"/>
                <a:ea typeface="Lato"/>
                <a:cs typeface="Lato"/>
                <a:sym typeface="Lato"/>
              </a:defRPr>
            </a:lvl4pPr>
            <a:lvl5pPr lvl="4" rtl="0">
              <a:spcBef>
                <a:spcPts val="0"/>
              </a:spcBef>
              <a:spcAft>
                <a:spcPts val="0"/>
              </a:spcAft>
              <a:buSzPts val="3500"/>
              <a:buNone/>
              <a:defRPr>
                <a:latin typeface="Lato"/>
                <a:ea typeface="Lato"/>
                <a:cs typeface="Lato"/>
                <a:sym typeface="Lato"/>
              </a:defRPr>
            </a:lvl5pPr>
            <a:lvl6pPr lvl="5" rtl="0">
              <a:spcBef>
                <a:spcPts val="0"/>
              </a:spcBef>
              <a:spcAft>
                <a:spcPts val="0"/>
              </a:spcAft>
              <a:buSzPts val="3500"/>
              <a:buNone/>
              <a:defRPr>
                <a:latin typeface="Lato"/>
                <a:ea typeface="Lato"/>
                <a:cs typeface="Lato"/>
                <a:sym typeface="Lato"/>
              </a:defRPr>
            </a:lvl6pPr>
            <a:lvl7pPr lvl="6" rtl="0">
              <a:spcBef>
                <a:spcPts val="0"/>
              </a:spcBef>
              <a:spcAft>
                <a:spcPts val="0"/>
              </a:spcAft>
              <a:buSzPts val="3500"/>
              <a:buNone/>
              <a:defRPr>
                <a:latin typeface="Lato"/>
                <a:ea typeface="Lato"/>
                <a:cs typeface="Lato"/>
                <a:sym typeface="Lato"/>
              </a:defRPr>
            </a:lvl7pPr>
            <a:lvl8pPr lvl="7" rtl="0">
              <a:spcBef>
                <a:spcPts val="0"/>
              </a:spcBef>
              <a:spcAft>
                <a:spcPts val="0"/>
              </a:spcAft>
              <a:buSzPts val="3500"/>
              <a:buNone/>
              <a:defRPr>
                <a:latin typeface="Lato"/>
                <a:ea typeface="Lato"/>
                <a:cs typeface="Lato"/>
                <a:sym typeface="Lato"/>
              </a:defRPr>
            </a:lvl8pPr>
            <a:lvl9pPr lvl="8" rtl="0">
              <a:spcBef>
                <a:spcPts val="0"/>
              </a:spcBef>
              <a:spcAft>
                <a:spcPts val="0"/>
              </a:spcAft>
              <a:buSzPts val="3500"/>
              <a:buNone/>
              <a:defRPr>
                <a:latin typeface="Lato"/>
                <a:ea typeface="Lato"/>
                <a:cs typeface="Lato"/>
                <a:sym typeface="Lato"/>
              </a:defRPr>
            </a:lvl9pPr>
          </a:lstStyle>
          <a:p/>
        </p:txBody>
      </p:sp>
      <p:sp>
        <p:nvSpPr>
          <p:cNvPr id="649" name="Google Shape;649;p84"/>
          <p:cNvSpPr txBox="1"/>
          <p:nvPr>
            <p:ph idx="1" type="subTitle"/>
          </p:nvPr>
        </p:nvSpPr>
        <p:spPr>
          <a:xfrm>
            <a:off x="4200200" y="2345575"/>
            <a:ext cx="4194600" cy="812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None/>
              <a:defRPr sz="16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50" name="Google Shape;650;p8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_2">
    <p:bg>
      <p:bgPr>
        <a:solidFill>
          <a:schemeClr val="lt1"/>
        </a:solidFill>
      </p:bgPr>
    </p:bg>
    <p:spTree>
      <p:nvGrpSpPr>
        <p:cNvPr id="651" name="Shape 651"/>
        <p:cNvGrpSpPr/>
        <p:nvPr/>
      </p:nvGrpSpPr>
      <p:grpSpPr>
        <a:xfrm>
          <a:off x="0" y="0"/>
          <a:ext cx="0" cy="0"/>
          <a:chOff x="0" y="0"/>
          <a:chExt cx="0" cy="0"/>
        </a:xfrm>
      </p:grpSpPr>
      <p:sp>
        <p:nvSpPr>
          <p:cNvPr id="652" name="Google Shape;652;p85"/>
          <p:cNvSpPr txBox="1"/>
          <p:nvPr>
            <p:ph type="title"/>
          </p:nvPr>
        </p:nvSpPr>
        <p:spPr>
          <a:xfrm>
            <a:off x="720000" y="1908300"/>
            <a:ext cx="4083900" cy="1251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3600">
                <a:solidFill>
                  <a:schemeClr val="dk2"/>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53" name="Google Shape;653;p85"/>
          <p:cNvSpPr txBox="1"/>
          <p:nvPr>
            <p:ph idx="1" type="subTitle"/>
          </p:nvPr>
        </p:nvSpPr>
        <p:spPr>
          <a:xfrm>
            <a:off x="715100" y="3258525"/>
            <a:ext cx="4083900" cy="1006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54" name="Google Shape;654;p85"/>
          <p:cNvSpPr/>
          <p:nvPr/>
        </p:nvSpPr>
        <p:spPr>
          <a:xfrm flipH="1" rot="-5400033">
            <a:off x="-5183492" y="-1928942"/>
            <a:ext cx="5694570" cy="7068114"/>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55" name="Google Shape;655;p8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bg>
      <p:bgPr>
        <a:solidFill>
          <a:schemeClr val="accent3"/>
        </a:solidFill>
      </p:bgPr>
    </p:bg>
    <p:spTree>
      <p:nvGrpSpPr>
        <p:cNvPr id="656" name="Shape 656"/>
        <p:cNvGrpSpPr/>
        <p:nvPr/>
      </p:nvGrpSpPr>
      <p:grpSpPr>
        <a:xfrm>
          <a:off x="0" y="0"/>
          <a:ext cx="0" cy="0"/>
          <a:chOff x="0" y="0"/>
          <a:chExt cx="0" cy="0"/>
        </a:xfrm>
      </p:grpSpPr>
      <p:sp>
        <p:nvSpPr>
          <p:cNvPr id="657" name="Google Shape;657;p86"/>
          <p:cNvSpPr/>
          <p:nvPr/>
        </p:nvSpPr>
        <p:spPr>
          <a:xfrm rot="1077026">
            <a:off x="-451651" y="-2378121"/>
            <a:ext cx="10535104" cy="8078420"/>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6"/>
          <p:cNvSpPr/>
          <p:nvPr/>
        </p:nvSpPr>
        <p:spPr>
          <a:xfrm rot="1077026">
            <a:off x="-511091" y="-2134826"/>
            <a:ext cx="10535104" cy="7475195"/>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6"/>
          <p:cNvSpPr txBox="1"/>
          <p:nvPr>
            <p:ph type="title"/>
          </p:nvPr>
        </p:nvSpPr>
        <p:spPr>
          <a:xfrm>
            <a:off x="4773975" y="1447050"/>
            <a:ext cx="3609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60" name="Google Shape;660;p86"/>
          <p:cNvSpPr txBox="1"/>
          <p:nvPr>
            <p:ph idx="1" type="subTitle"/>
          </p:nvPr>
        </p:nvSpPr>
        <p:spPr>
          <a:xfrm>
            <a:off x="4773975" y="2019753"/>
            <a:ext cx="3609600" cy="1219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61" name="Google Shape;661;p8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bg>
      <p:bgPr>
        <a:solidFill>
          <a:schemeClr val="dk2"/>
        </a:solidFill>
      </p:bgPr>
    </p:bg>
    <p:spTree>
      <p:nvGrpSpPr>
        <p:cNvPr id="662" name="Shape 662"/>
        <p:cNvGrpSpPr/>
        <p:nvPr/>
      </p:nvGrpSpPr>
      <p:grpSpPr>
        <a:xfrm>
          <a:off x="0" y="0"/>
          <a:ext cx="0" cy="0"/>
          <a:chOff x="0" y="0"/>
          <a:chExt cx="0" cy="0"/>
        </a:xfrm>
      </p:grpSpPr>
      <p:sp>
        <p:nvSpPr>
          <p:cNvPr id="663" name="Google Shape;663;p87"/>
          <p:cNvSpPr/>
          <p:nvPr/>
        </p:nvSpPr>
        <p:spPr>
          <a:xfrm rot="-3600025">
            <a:off x="-616625" y="-3632715"/>
            <a:ext cx="9406596" cy="11230828"/>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87"/>
          <p:cNvSpPr/>
          <p:nvPr/>
        </p:nvSpPr>
        <p:spPr>
          <a:xfrm rot="-3600029">
            <a:off x="-1174861" y="-3715080"/>
            <a:ext cx="10705227" cy="10205333"/>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7"/>
          <p:cNvSpPr txBox="1"/>
          <p:nvPr>
            <p:ph type="title"/>
          </p:nvPr>
        </p:nvSpPr>
        <p:spPr>
          <a:xfrm flipH="1">
            <a:off x="737593" y="1675682"/>
            <a:ext cx="3077400" cy="5655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66" name="Google Shape;666;p87"/>
          <p:cNvSpPr txBox="1"/>
          <p:nvPr>
            <p:ph idx="1" type="subTitle"/>
          </p:nvPr>
        </p:nvSpPr>
        <p:spPr>
          <a:xfrm flipH="1">
            <a:off x="737593" y="2241118"/>
            <a:ext cx="3077400" cy="1226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67" name="Google Shape;667;p8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bg>
      <p:bgPr>
        <a:solidFill>
          <a:schemeClr val="accent3"/>
        </a:solidFill>
      </p:bgPr>
    </p:bg>
    <p:spTree>
      <p:nvGrpSpPr>
        <p:cNvPr id="668" name="Shape 668"/>
        <p:cNvGrpSpPr/>
        <p:nvPr/>
      </p:nvGrpSpPr>
      <p:grpSpPr>
        <a:xfrm>
          <a:off x="0" y="0"/>
          <a:ext cx="0" cy="0"/>
          <a:chOff x="0" y="0"/>
          <a:chExt cx="0" cy="0"/>
        </a:xfrm>
      </p:grpSpPr>
      <p:sp>
        <p:nvSpPr>
          <p:cNvPr id="669" name="Google Shape;669;p88"/>
          <p:cNvSpPr/>
          <p:nvPr/>
        </p:nvSpPr>
        <p:spPr>
          <a:xfrm flipH="1" rot="-1503190">
            <a:off x="-933447" y="-2997749"/>
            <a:ext cx="11438521" cy="8826707"/>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88"/>
          <p:cNvSpPr/>
          <p:nvPr/>
        </p:nvSpPr>
        <p:spPr>
          <a:xfrm flipH="1" rot="-1503190">
            <a:off x="-1372020" y="-1943563"/>
            <a:ext cx="11438521" cy="7475191"/>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88"/>
          <p:cNvSpPr txBox="1"/>
          <p:nvPr/>
        </p:nvSpPr>
        <p:spPr>
          <a:xfrm>
            <a:off x="5282575" y="1675644"/>
            <a:ext cx="31011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600">
              <a:solidFill>
                <a:srgbClr val="58A582"/>
              </a:solidFill>
              <a:latin typeface="Patrick Hand"/>
              <a:ea typeface="Patrick Hand"/>
              <a:cs typeface="Patrick Hand"/>
              <a:sym typeface="Patrick Hand"/>
            </a:endParaRPr>
          </a:p>
        </p:txBody>
      </p:sp>
      <p:sp>
        <p:nvSpPr>
          <p:cNvPr id="672" name="Google Shape;672;p88"/>
          <p:cNvSpPr txBox="1"/>
          <p:nvPr/>
        </p:nvSpPr>
        <p:spPr>
          <a:xfrm>
            <a:off x="5282575" y="2248356"/>
            <a:ext cx="3101100" cy="121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rgbClr val="0B6060"/>
              </a:solidFill>
              <a:latin typeface="Barlow Medium"/>
              <a:ea typeface="Barlow Medium"/>
              <a:cs typeface="Barlow Medium"/>
              <a:sym typeface="Barlow Medium"/>
            </a:endParaRPr>
          </a:p>
        </p:txBody>
      </p:sp>
      <p:sp>
        <p:nvSpPr>
          <p:cNvPr id="673" name="Google Shape;673;p88"/>
          <p:cNvSpPr txBox="1"/>
          <p:nvPr>
            <p:ph type="title"/>
          </p:nvPr>
        </p:nvSpPr>
        <p:spPr>
          <a:xfrm>
            <a:off x="4273200" y="1675644"/>
            <a:ext cx="3151500" cy="5979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74" name="Google Shape;674;p88"/>
          <p:cNvSpPr txBox="1"/>
          <p:nvPr>
            <p:ph idx="1" type="subTitle"/>
          </p:nvPr>
        </p:nvSpPr>
        <p:spPr>
          <a:xfrm>
            <a:off x="4273200" y="2273256"/>
            <a:ext cx="3151500" cy="1194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75" name="Google Shape;675;p8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1_1_1">
    <p:bg>
      <p:bgPr>
        <a:solidFill>
          <a:schemeClr val="lt1"/>
        </a:solidFill>
      </p:bgPr>
    </p:bg>
    <p:spTree>
      <p:nvGrpSpPr>
        <p:cNvPr id="676" name="Shape 676"/>
        <p:cNvGrpSpPr/>
        <p:nvPr/>
      </p:nvGrpSpPr>
      <p:grpSpPr>
        <a:xfrm>
          <a:off x="0" y="0"/>
          <a:ext cx="0" cy="0"/>
          <a:chOff x="0" y="0"/>
          <a:chExt cx="0" cy="0"/>
        </a:xfrm>
      </p:grpSpPr>
      <p:sp>
        <p:nvSpPr>
          <p:cNvPr id="677" name="Google Shape;677;p89"/>
          <p:cNvSpPr/>
          <p:nvPr/>
        </p:nvSpPr>
        <p:spPr>
          <a:xfrm rot="9893784">
            <a:off x="1120921" y="1782382"/>
            <a:ext cx="9601305" cy="11522307"/>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89"/>
          <p:cNvSpPr txBox="1"/>
          <p:nvPr/>
        </p:nvSpPr>
        <p:spPr>
          <a:xfrm>
            <a:off x="5282575" y="1675644"/>
            <a:ext cx="31011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3600">
              <a:solidFill>
                <a:srgbClr val="58A582"/>
              </a:solidFill>
              <a:latin typeface="Patrick Hand"/>
              <a:ea typeface="Patrick Hand"/>
              <a:cs typeface="Patrick Hand"/>
              <a:sym typeface="Patrick Hand"/>
            </a:endParaRPr>
          </a:p>
        </p:txBody>
      </p:sp>
      <p:sp>
        <p:nvSpPr>
          <p:cNvPr id="679" name="Google Shape;679;p89"/>
          <p:cNvSpPr txBox="1"/>
          <p:nvPr/>
        </p:nvSpPr>
        <p:spPr>
          <a:xfrm>
            <a:off x="5282575" y="2248356"/>
            <a:ext cx="3101100" cy="121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solidFill>
                <a:srgbClr val="0B6060"/>
              </a:solidFill>
              <a:latin typeface="Barlow Medium"/>
              <a:ea typeface="Barlow Medium"/>
              <a:cs typeface="Barlow Medium"/>
              <a:sym typeface="Barlow Medium"/>
            </a:endParaRPr>
          </a:p>
        </p:txBody>
      </p:sp>
      <p:sp>
        <p:nvSpPr>
          <p:cNvPr id="680" name="Google Shape;680;p89"/>
          <p:cNvSpPr txBox="1"/>
          <p:nvPr>
            <p:ph type="title"/>
          </p:nvPr>
        </p:nvSpPr>
        <p:spPr>
          <a:xfrm>
            <a:off x="4415200" y="2588100"/>
            <a:ext cx="4013700" cy="597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1" name="Google Shape;681;p89"/>
          <p:cNvSpPr txBox="1"/>
          <p:nvPr>
            <p:ph idx="1" type="subTitle"/>
          </p:nvPr>
        </p:nvSpPr>
        <p:spPr>
          <a:xfrm>
            <a:off x="4415000" y="3325325"/>
            <a:ext cx="4013700" cy="1283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800"/>
              <a:buNone/>
              <a:defRPr sz="18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82" name="Google Shape;682;p8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_1_1_1_1_1">
    <p:bg>
      <p:bgPr>
        <a:solidFill>
          <a:schemeClr val="lt1"/>
        </a:solidFill>
      </p:bgPr>
    </p:bg>
    <p:spTree>
      <p:nvGrpSpPr>
        <p:cNvPr id="683" name="Shape 683"/>
        <p:cNvGrpSpPr/>
        <p:nvPr/>
      </p:nvGrpSpPr>
      <p:grpSpPr>
        <a:xfrm>
          <a:off x="0" y="0"/>
          <a:ext cx="0" cy="0"/>
          <a:chOff x="0" y="0"/>
          <a:chExt cx="0" cy="0"/>
        </a:xfrm>
      </p:grpSpPr>
      <p:sp>
        <p:nvSpPr>
          <p:cNvPr id="684" name="Google Shape;684;p90"/>
          <p:cNvSpPr/>
          <p:nvPr/>
        </p:nvSpPr>
        <p:spPr>
          <a:xfrm rot="-10799934">
            <a:off x="713228" y="-2280638"/>
            <a:ext cx="8452998" cy="7424082"/>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85" name="Google Shape;685;p90"/>
          <p:cNvSpPr/>
          <p:nvPr/>
        </p:nvSpPr>
        <p:spPr>
          <a:xfrm flipH="1" rot="-1140831">
            <a:off x="-1557482" y="-3402280"/>
            <a:ext cx="10945135" cy="909377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86" name="Google Shape;686;p90"/>
          <p:cNvSpPr txBox="1"/>
          <p:nvPr>
            <p:ph type="title"/>
          </p:nvPr>
        </p:nvSpPr>
        <p:spPr>
          <a:xfrm>
            <a:off x="713224" y="1554525"/>
            <a:ext cx="4970700" cy="1431000"/>
          </a:xfrm>
          <a:prstGeom prst="rect">
            <a:avLst/>
          </a:prstGeom>
        </p:spPr>
        <p:txBody>
          <a:bodyPr anchorCtr="0" anchor="ctr" bIns="91425" lIns="91425" spcFirstLastPara="1" rIns="91425" wrap="square" tIns="91425">
            <a:noAutofit/>
          </a:bodyPr>
          <a:lstStyle>
            <a:lvl1pPr lvl="0" rtl="0">
              <a:spcBef>
                <a:spcPts val="0"/>
              </a:spcBef>
              <a:spcAft>
                <a:spcPts val="0"/>
              </a:spcAft>
              <a:buSzPts val="12000"/>
              <a:buNone/>
              <a:defRPr sz="94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atin typeface="Lato"/>
                <a:ea typeface="Lato"/>
                <a:cs typeface="Lato"/>
                <a:sym typeface="Lato"/>
              </a:defRPr>
            </a:lvl2pPr>
            <a:lvl3pPr lvl="2" rtl="0">
              <a:spcBef>
                <a:spcPts val="0"/>
              </a:spcBef>
              <a:spcAft>
                <a:spcPts val="0"/>
              </a:spcAft>
              <a:buSzPts val="3500"/>
              <a:buNone/>
              <a:defRPr>
                <a:latin typeface="Lato"/>
                <a:ea typeface="Lato"/>
                <a:cs typeface="Lato"/>
                <a:sym typeface="Lato"/>
              </a:defRPr>
            </a:lvl3pPr>
            <a:lvl4pPr lvl="3" rtl="0">
              <a:spcBef>
                <a:spcPts val="0"/>
              </a:spcBef>
              <a:spcAft>
                <a:spcPts val="0"/>
              </a:spcAft>
              <a:buSzPts val="3500"/>
              <a:buNone/>
              <a:defRPr>
                <a:latin typeface="Lato"/>
                <a:ea typeface="Lato"/>
                <a:cs typeface="Lato"/>
                <a:sym typeface="Lato"/>
              </a:defRPr>
            </a:lvl4pPr>
            <a:lvl5pPr lvl="4" rtl="0">
              <a:spcBef>
                <a:spcPts val="0"/>
              </a:spcBef>
              <a:spcAft>
                <a:spcPts val="0"/>
              </a:spcAft>
              <a:buSzPts val="3500"/>
              <a:buNone/>
              <a:defRPr>
                <a:latin typeface="Lato"/>
                <a:ea typeface="Lato"/>
                <a:cs typeface="Lato"/>
                <a:sym typeface="Lato"/>
              </a:defRPr>
            </a:lvl5pPr>
            <a:lvl6pPr lvl="5" rtl="0">
              <a:spcBef>
                <a:spcPts val="0"/>
              </a:spcBef>
              <a:spcAft>
                <a:spcPts val="0"/>
              </a:spcAft>
              <a:buSzPts val="3500"/>
              <a:buNone/>
              <a:defRPr>
                <a:latin typeface="Lato"/>
                <a:ea typeface="Lato"/>
                <a:cs typeface="Lato"/>
                <a:sym typeface="Lato"/>
              </a:defRPr>
            </a:lvl6pPr>
            <a:lvl7pPr lvl="6" rtl="0">
              <a:spcBef>
                <a:spcPts val="0"/>
              </a:spcBef>
              <a:spcAft>
                <a:spcPts val="0"/>
              </a:spcAft>
              <a:buSzPts val="3500"/>
              <a:buNone/>
              <a:defRPr>
                <a:latin typeface="Lato"/>
                <a:ea typeface="Lato"/>
                <a:cs typeface="Lato"/>
                <a:sym typeface="Lato"/>
              </a:defRPr>
            </a:lvl7pPr>
            <a:lvl8pPr lvl="7" rtl="0">
              <a:spcBef>
                <a:spcPts val="0"/>
              </a:spcBef>
              <a:spcAft>
                <a:spcPts val="0"/>
              </a:spcAft>
              <a:buSzPts val="3500"/>
              <a:buNone/>
              <a:defRPr>
                <a:latin typeface="Lato"/>
                <a:ea typeface="Lato"/>
                <a:cs typeface="Lato"/>
                <a:sym typeface="Lato"/>
              </a:defRPr>
            </a:lvl8pPr>
            <a:lvl9pPr lvl="8" rtl="0">
              <a:spcBef>
                <a:spcPts val="0"/>
              </a:spcBef>
              <a:spcAft>
                <a:spcPts val="0"/>
              </a:spcAft>
              <a:buSzPts val="3500"/>
              <a:buNone/>
              <a:defRPr>
                <a:latin typeface="Lato"/>
                <a:ea typeface="Lato"/>
                <a:cs typeface="Lato"/>
                <a:sym typeface="Lato"/>
              </a:defRPr>
            </a:lvl9pPr>
          </a:lstStyle>
          <a:p/>
        </p:txBody>
      </p:sp>
      <p:sp>
        <p:nvSpPr>
          <p:cNvPr id="687" name="Google Shape;687;p90"/>
          <p:cNvSpPr txBox="1"/>
          <p:nvPr>
            <p:ph idx="1" type="subTitle"/>
          </p:nvPr>
        </p:nvSpPr>
        <p:spPr>
          <a:xfrm>
            <a:off x="713225" y="2857575"/>
            <a:ext cx="4970700" cy="73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88" name="Google Shape;688;p9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1_1_1_1_1_1_1">
    <p:bg>
      <p:bgPr>
        <a:solidFill>
          <a:schemeClr val="lt1"/>
        </a:solidFill>
      </p:bgPr>
    </p:bg>
    <p:spTree>
      <p:nvGrpSpPr>
        <p:cNvPr id="689" name="Shape 689"/>
        <p:cNvGrpSpPr/>
        <p:nvPr/>
      </p:nvGrpSpPr>
      <p:grpSpPr>
        <a:xfrm>
          <a:off x="0" y="0"/>
          <a:ext cx="0" cy="0"/>
          <a:chOff x="0" y="0"/>
          <a:chExt cx="0" cy="0"/>
        </a:xfrm>
      </p:grpSpPr>
      <p:sp>
        <p:nvSpPr>
          <p:cNvPr id="690" name="Google Shape;690;p91"/>
          <p:cNvSpPr/>
          <p:nvPr/>
        </p:nvSpPr>
        <p:spPr>
          <a:xfrm rot="-10799939">
            <a:off x="-34349" y="-2280638"/>
            <a:ext cx="9200574" cy="7424082"/>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91" name="Google Shape;691;p91"/>
          <p:cNvSpPr/>
          <p:nvPr/>
        </p:nvSpPr>
        <p:spPr>
          <a:xfrm flipH="1" rot="-1140831">
            <a:off x="-1557482" y="-3707080"/>
            <a:ext cx="10945135" cy="909377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92" name="Google Shape;692;p91"/>
          <p:cNvSpPr txBox="1"/>
          <p:nvPr>
            <p:ph type="title"/>
          </p:nvPr>
        </p:nvSpPr>
        <p:spPr>
          <a:xfrm>
            <a:off x="4377600" y="1393538"/>
            <a:ext cx="4083900" cy="125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93" name="Google Shape;693;p91"/>
          <p:cNvSpPr txBox="1"/>
          <p:nvPr>
            <p:ph idx="1" type="subTitle"/>
          </p:nvPr>
        </p:nvSpPr>
        <p:spPr>
          <a:xfrm>
            <a:off x="4372700" y="2743763"/>
            <a:ext cx="4083900" cy="1006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694" name="Google Shape;694;p9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10"/>
          <p:cNvSpPr/>
          <p:nvPr/>
        </p:nvSpPr>
        <p:spPr>
          <a:xfrm flipH="1" rot="10799942">
            <a:off x="-144703" y="2613951"/>
            <a:ext cx="9536346" cy="529291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txBox="1"/>
          <p:nvPr>
            <p:ph type="title"/>
          </p:nvPr>
        </p:nvSpPr>
        <p:spPr>
          <a:xfrm>
            <a:off x="724900" y="3657600"/>
            <a:ext cx="7704000" cy="9510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8" name="Google Shape;58;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1_1_1_1_1_1_1_1">
    <p:bg>
      <p:bgPr>
        <a:solidFill>
          <a:schemeClr val="lt1"/>
        </a:solidFill>
      </p:bgPr>
    </p:bg>
    <p:spTree>
      <p:nvGrpSpPr>
        <p:cNvPr id="695" name="Shape 695"/>
        <p:cNvGrpSpPr/>
        <p:nvPr/>
      </p:nvGrpSpPr>
      <p:grpSpPr>
        <a:xfrm>
          <a:off x="0" y="0"/>
          <a:ext cx="0" cy="0"/>
          <a:chOff x="0" y="0"/>
          <a:chExt cx="0" cy="0"/>
        </a:xfrm>
      </p:grpSpPr>
      <p:sp>
        <p:nvSpPr>
          <p:cNvPr id="696" name="Google Shape;696;p92"/>
          <p:cNvSpPr/>
          <p:nvPr/>
        </p:nvSpPr>
        <p:spPr>
          <a:xfrm rot="-10799939">
            <a:off x="-34349" y="-2280638"/>
            <a:ext cx="9200574" cy="7424082"/>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97" name="Google Shape;697;p92"/>
          <p:cNvSpPr/>
          <p:nvPr/>
        </p:nvSpPr>
        <p:spPr>
          <a:xfrm flipH="1" rot="-1140831">
            <a:off x="-1557482" y="-3707080"/>
            <a:ext cx="10945135" cy="909377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698" name="Google Shape;698;p92"/>
          <p:cNvSpPr txBox="1"/>
          <p:nvPr>
            <p:ph type="title"/>
          </p:nvPr>
        </p:nvSpPr>
        <p:spPr>
          <a:xfrm>
            <a:off x="2530050" y="2730363"/>
            <a:ext cx="4083900" cy="731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solidFill>
                  <a:schemeClr val="lt1"/>
                </a:solidFill>
                <a:latin typeface="Montserrat ExtraBold"/>
                <a:ea typeface="Montserrat ExtraBold"/>
                <a:cs typeface="Montserrat ExtraBold"/>
                <a:sym typeface="Montserrat Extra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99" name="Google Shape;699;p92"/>
          <p:cNvSpPr txBox="1"/>
          <p:nvPr>
            <p:ph idx="1" type="subTitle"/>
          </p:nvPr>
        </p:nvSpPr>
        <p:spPr>
          <a:xfrm>
            <a:off x="2340750" y="3394800"/>
            <a:ext cx="44625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00" name="Google Shape;700;p9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solidFill>
          <a:schemeClr val="accent3"/>
        </a:solidFill>
      </p:bgPr>
    </p:bg>
    <p:spTree>
      <p:nvGrpSpPr>
        <p:cNvPr id="701" name="Shape 701"/>
        <p:cNvGrpSpPr/>
        <p:nvPr/>
      </p:nvGrpSpPr>
      <p:grpSpPr>
        <a:xfrm>
          <a:off x="0" y="0"/>
          <a:ext cx="0" cy="0"/>
          <a:chOff x="0" y="0"/>
          <a:chExt cx="0" cy="0"/>
        </a:xfrm>
      </p:grpSpPr>
      <p:sp>
        <p:nvSpPr>
          <p:cNvPr id="702" name="Google Shape;702;p93"/>
          <p:cNvSpPr/>
          <p:nvPr/>
        </p:nvSpPr>
        <p:spPr>
          <a:xfrm rot="5400072">
            <a:off x="249654" y="554799"/>
            <a:ext cx="5136966" cy="4033908"/>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03" name="Google Shape;703;p93"/>
          <p:cNvSpPr/>
          <p:nvPr/>
        </p:nvSpPr>
        <p:spPr>
          <a:xfrm flipH="1" rot="5399964">
            <a:off x="2190744" y="-1800204"/>
            <a:ext cx="5162562" cy="8743896"/>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04" name="Google Shape;704;p93"/>
          <p:cNvSpPr txBox="1"/>
          <p:nvPr>
            <p:ph type="title"/>
          </p:nvPr>
        </p:nvSpPr>
        <p:spPr>
          <a:xfrm>
            <a:off x="5723400" y="1574900"/>
            <a:ext cx="2683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05" name="Google Shape;705;p93"/>
          <p:cNvSpPr txBox="1"/>
          <p:nvPr>
            <p:ph idx="1" type="subTitle"/>
          </p:nvPr>
        </p:nvSpPr>
        <p:spPr>
          <a:xfrm>
            <a:off x="6070800" y="2038031"/>
            <a:ext cx="23364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6" name="Google Shape;706;p93"/>
          <p:cNvSpPr txBox="1"/>
          <p:nvPr>
            <p:ph idx="2" type="title"/>
          </p:nvPr>
        </p:nvSpPr>
        <p:spPr>
          <a:xfrm>
            <a:off x="1705700" y="2647400"/>
            <a:ext cx="2683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07" name="Google Shape;707;p93"/>
          <p:cNvSpPr txBox="1"/>
          <p:nvPr>
            <p:ph idx="3" type="subTitle"/>
          </p:nvPr>
        </p:nvSpPr>
        <p:spPr>
          <a:xfrm>
            <a:off x="2053100" y="3110531"/>
            <a:ext cx="23364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8" name="Google Shape;708;p93"/>
          <p:cNvSpPr txBox="1"/>
          <p:nvPr>
            <p:ph idx="4" type="title"/>
          </p:nvPr>
        </p:nvSpPr>
        <p:spPr>
          <a:xfrm>
            <a:off x="5723400" y="3566325"/>
            <a:ext cx="2683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09" name="Google Shape;709;p93"/>
          <p:cNvSpPr txBox="1"/>
          <p:nvPr>
            <p:ph idx="5" type="subTitle"/>
          </p:nvPr>
        </p:nvSpPr>
        <p:spPr>
          <a:xfrm>
            <a:off x="6070800" y="4029456"/>
            <a:ext cx="23364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10" name="Google Shape;710;p93"/>
          <p:cNvSpPr txBox="1"/>
          <p:nvPr>
            <p:ph idx="6"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11" name="Google Shape;711;p9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2">
    <p:bg>
      <p:bgPr>
        <a:solidFill>
          <a:schemeClr val="dk2"/>
        </a:solidFill>
      </p:bgPr>
    </p:bg>
    <p:spTree>
      <p:nvGrpSpPr>
        <p:cNvPr id="712" name="Shape 712"/>
        <p:cNvGrpSpPr/>
        <p:nvPr/>
      </p:nvGrpSpPr>
      <p:grpSpPr>
        <a:xfrm>
          <a:off x="0" y="0"/>
          <a:ext cx="0" cy="0"/>
          <a:chOff x="0" y="0"/>
          <a:chExt cx="0" cy="0"/>
        </a:xfrm>
      </p:grpSpPr>
      <p:sp>
        <p:nvSpPr>
          <p:cNvPr id="713" name="Google Shape;713;p94"/>
          <p:cNvSpPr/>
          <p:nvPr/>
        </p:nvSpPr>
        <p:spPr>
          <a:xfrm rot="-5399892">
            <a:off x="3534118" y="-1040264"/>
            <a:ext cx="5161050" cy="722552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14" name="Google Shape;714;p94"/>
          <p:cNvSpPr/>
          <p:nvPr/>
        </p:nvSpPr>
        <p:spPr>
          <a:xfrm flipH="1" rot="5399892">
            <a:off x="467068" y="-1040264"/>
            <a:ext cx="5161050" cy="722552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15" name="Google Shape;715;p94"/>
          <p:cNvSpPr txBox="1"/>
          <p:nvPr>
            <p:ph type="title"/>
          </p:nvPr>
        </p:nvSpPr>
        <p:spPr>
          <a:xfrm>
            <a:off x="5860384" y="2370425"/>
            <a:ext cx="25695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6" name="Google Shape;716;p94"/>
          <p:cNvSpPr txBox="1"/>
          <p:nvPr>
            <p:ph idx="1" type="subTitle"/>
          </p:nvPr>
        </p:nvSpPr>
        <p:spPr>
          <a:xfrm>
            <a:off x="5860384" y="2909748"/>
            <a:ext cx="2569500" cy="885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17" name="Google Shape;717;p94"/>
          <p:cNvSpPr txBox="1"/>
          <p:nvPr>
            <p:ph idx="2" type="title"/>
          </p:nvPr>
        </p:nvSpPr>
        <p:spPr>
          <a:xfrm>
            <a:off x="714116" y="2370425"/>
            <a:ext cx="25695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8" name="Google Shape;718;p94"/>
          <p:cNvSpPr txBox="1"/>
          <p:nvPr>
            <p:ph idx="3" type="subTitle"/>
          </p:nvPr>
        </p:nvSpPr>
        <p:spPr>
          <a:xfrm>
            <a:off x="714116" y="2909748"/>
            <a:ext cx="2569500" cy="885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19" name="Google Shape;719;p94"/>
          <p:cNvSpPr txBox="1"/>
          <p:nvPr>
            <p:ph idx="4" type="title"/>
          </p:nvPr>
        </p:nvSpPr>
        <p:spPr>
          <a:xfrm>
            <a:off x="3286429" y="2370425"/>
            <a:ext cx="2569500" cy="527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0" name="Google Shape;720;p94"/>
          <p:cNvSpPr txBox="1"/>
          <p:nvPr>
            <p:ph idx="5" type="subTitle"/>
          </p:nvPr>
        </p:nvSpPr>
        <p:spPr>
          <a:xfrm>
            <a:off x="3286429" y="2909748"/>
            <a:ext cx="2569500" cy="885900"/>
          </a:xfrm>
          <a:prstGeom prst="rect">
            <a:avLst/>
          </a:prstGeom>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21" name="Google Shape;721;p94"/>
          <p:cNvSpPr txBox="1"/>
          <p:nvPr>
            <p:ph idx="6"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22" name="Google Shape;722;p9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1_2_2_1">
    <p:bg>
      <p:bgPr>
        <a:solidFill>
          <a:schemeClr val="dk2"/>
        </a:solidFill>
      </p:bgPr>
    </p:bg>
    <p:spTree>
      <p:nvGrpSpPr>
        <p:cNvPr id="723" name="Shape 723"/>
        <p:cNvGrpSpPr/>
        <p:nvPr/>
      </p:nvGrpSpPr>
      <p:grpSpPr>
        <a:xfrm>
          <a:off x="0" y="0"/>
          <a:ext cx="0" cy="0"/>
          <a:chOff x="0" y="0"/>
          <a:chExt cx="0" cy="0"/>
        </a:xfrm>
      </p:grpSpPr>
      <p:sp>
        <p:nvSpPr>
          <p:cNvPr id="724" name="Google Shape;724;p95"/>
          <p:cNvSpPr/>
          <p:nvPr/>
        </p:nvSpPr>
        <p:spPr>
          <a:xfrm rot="-5399892">
            <a:off x="3534118" y="-1040264"/>
            <a:ext cx="5161050" cy="722552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25" name="Google Shape;725;p95"/>
          <p:cNvSpPr/>
          <p:nvPr/>
        </p:nvSpPr>
        <p:spPr>
          <a:xfrm flipH="1" rot="5399892">
            <a:off x="467068" y="-1040264"/>
            <a:ext cx="5161050" cy="722552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26" name="Google Shape;726;p95"/>
          <p:cNvSpPr txBox="1"/>
          <p:nvPr>
            <p:ph type="title"/>
          </p:nvPr>
        </p:nvSpPr>
        <p:spPr>
          <a:xfrm>
            <a:off x="3541575" y="1136050"/>
            <a:ext cx="40782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7" name="Google Shape;727;p95"/>
          <p:cNvSpPr txBox="1"/>
          <p:nvPr>
            <p:ph idx="1" type="subTitle"/>
          </p:nvPr>
        </p:nvSpPr>
        <p:spPr>
          <a:xfrm>
            <a:off x="3541575" y="1521575"/>
            <a:ext cx="4078200" cy="548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28" name="Google Shape;728;p95"/>
          <p:cNvSpPr txBox="1"/>
          <p:nvPr>
            <p:ph idx="2" type="title"/>
          </p:nvPr>
        </p:nvSpPr>
        <p:spPr>
          <a:xfrm>
            <a:off x="3541575" y="3697715"/>
            <a:ext cx="40755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29" name="Google Shape;729;p95"/>
          <p:cNvSpPr txBox="1"/>
          <p:nvPr>
            <p:ph idx="3" type="subTitle"/>
          </p:nvPr>
        </p:nvSpPr>
        <p:spPr>
          <a:xfrm>
            <a:off x="3541575" y="4079220"/>
            <a:ext cx="4078200" cy="548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0" name="Google Shape;730;p95"/>
          <p:cNvSpPr txBox="1"/>
          <p:nvPr>
            <p:ph idx="4" type="title"/>
          </p:nvPr>
        </p:nvSpPr>
        <p:spPr>
          <a:xfrm>
            <a:off x="3541575" y="2411475"/>
            <a:ext cx="4075500" cy="365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31" name="Google Shape;731;p95"/>
          <p:cNvSpPr txBox="1"/>
          <p:nvPr>
            <p:ph idx="5" type="subTitle"/>
          </p:nvPr>
        </p:nvSpPr>
        <p:spPr>
          <a:xfrm>
            <a:off x="3541575" y="2799000"/>
            <a:ext cx="4078200" cy="548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2" name="Google Shape;732;p95"/>
          <p:cNvSpPr txBox="1"/>
          <p:nvPr>
            <p:ph idx="6"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33" name="Google Shape;733;p9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BLANK_1_1_1_2_1">
    <p:bg>
      <p:bgPr>
        <a:solidFill>
          <a:schemeClr val="accent3"/>
        </a:solidFill>
      </p:bgPr>
    </p:bg>
    <p:spTree>
      <p:nvGrpSpPr>
        <p:cNvPr id="734" name="Shape 734"/>
        <p:cNvGrpSpPr/>
        <p:nvPr/>
      </p:nvGrpSpPr>
      <p:grpSpPr>
        <a:xfrm>
          <a:off x="0" y="0"/>
          <a:ext cx="0" cy="0"/>
          <a:chOff x="0" y="0"/>
          <a:chExt cx="0" cy="0"/>
        </a:xfrm>
      </p:grpSpPr>
      <p:sp>
        <p:nvSpPr>
          <p:cNvPr id="735" name="Google Shape;735;p96"/>
          <p:cNvSpPr/>
          <p:nvPr/>
        </p:nvSpPr>
        <p:spPr>
          <a:xfrm flipH="1" rot="1799963">
            <a:off x="127773" y="-2554371"/>
            <a:ext cx="5410470" cy="8996723"/>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36" name="Google Shape;736;p96"/>
          <p:cNvSpPr/>
          <p:nvPr/>
        </p:nvSpPr>
        <p:spPr>
          <a:xfrm flipH="1" rot="-9268275">
            <a:off x="3760339" y="-522949"/>
            <a:ext cx="5410477" cy="1020566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37" name="Google Shape;737;p96"/>
          <p:cNvSpPr/>
          <p:nvPr/>
        </p:nvSpPr>
        <p:spPr>
          <a:xfrm flipH="1" rot="-9268275">
            <a:off x="3898756" y="1253"/>
            <a:ext cx="5410477" cy="837278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38" name="Google Shape;738;p96"/>
          <p:cNvSpPr/>
          <p:nvPr/>
        </p:nvSpPr>
        <p:spPr>
          <a:xfrm flipH="1" rot="2699947">
            <a:off x="-985224" y="-1611645"/>
            <a:ext cx="7406009" cy="6966017"/>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39" name="Google Shape;739;p96"/>
          <p:cNvSpPr txBox="1"/>
          <p:nvPr>
            <p:ph type="title"/>
          </p:nvPr>
        </p:nvSpPr>
        <p:spPr>
          <a:xfrm>
            <a:off x="1566600" y="333771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0" name="Google Shape;740;p96"/>
          <p:cNvSpPr txBox="1"/>
          <p:nvPr>
            <p:ph idx="1" type="subTitle"/>
          </p:nvPr>
        </p:nvSpPr>
        <p:spPr>
          <a:xfrm>
            <a:off x="1566600" y="39242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1" name="Google Shape;741;p96"/>
          <p:cNvSpPr txBox="1"/>
          <p:nvPr>
            <p:ph idx="2" type="title"/>
          </p:nvPr>
        </p:nvSpPr>
        <p:spPr>
          <a:xfrm>
            <a:off x="5241000" y="3337713"/>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2" name="Google Shape;742;p96"/>
          <p:cNvSpPr txBox="1"/>
          <p:nvPr>
            <p:ph idx="3" type="subTitle"/>
          </p:nvPr>
        </p:nvSpPr>
        <p:spPr>
          <a:xfrm>
            <a:off x="5241000" y="3924238"/>
            <a:ext cx="23364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3" name="Google Shape;743;p96"/>
          <p:cNvSpPr txBox="1"/>
          <p:nvPr>
            <p:ph idx="4"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44" name="Google Shape;744;p9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BLANK_1_1_1_2_1_1">
    <p:bg>
      <p:bgPr>
        <a:solidFill>
          <a:schemeClr val="accent3"/>
        </a:solidFill>
      </p:bgPr>
    </p:bg>
    <p:spTree>
      <p:nvGrpSpPr>
        <p:cNvPr id="745" name="Shape 745"/>
        <p:cNvGrpSpPr/>
        <p:nvPr/>
      </p:nvGrpSpPr>
      <p:grpSpPr>
        <a:xfrm>
          <a:off x="0" y="0"/>
          <a:ext cx="0" cy="0"/>
          <a:chOff x="0" y="0"/>
          <a:chExt cx="0" cy="0"/>
        </a:xfrm>
      </p:grpSpPr>
      <p:sp>
        <p:nvSpPr>
          <p:cNvPr id="746" name="Google Shape;746;p97"/>
          <p:cNvSpPr/>
          <p:nvPr/>
        </p:nvSpPr>
        <p:spPr>
          <a:xfrm flipH="1" rot="1799963">
            <a:off x="127773" y="-2554371"/>
            <a:ext cx="5410470" cy="8996723"/>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47" name="Google Shape;747;p97"/>
          <p:cNvSpPr/>
          <p:nvPr/>
        </p:nvSpPr>
        <p:spPr>
          <a:xfrm flipH="1" rot="-9268275">
            <a:off x="3760339" y="-522949"/>
            <a:ext cx="5410477" cy="10205666"/>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48" name="Google Shape;748;p97"/>
          <p:cNvSpPr/>
          <p:nvPr/>
        </p:nvSpPr>
        <p:spPr>
          <a:xfrm flipH="1" rot="-9268275">
            <a:off x="3898756" y="1253"/>
            <a:ext cx="5410477" cy="837278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49" name="Google Shape;749;p97"/>
          <p:cNvSpPr/>
          <p:nvPr/>
        </p:nvSpPr>
        <p:spPr>
          <a:xfrm flipH="1" rot="2699948">
            <a:off x="-1076394" y="-1813956"/>
            <a:ext cx="7580967" cy="7130589"/>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50" name="Google Shape;750;p97"/>
          <p:cNvSpPr txBox="1"/>
          <p:nvPr>
            <p:ph type="title"/>
          </p:nvPr>
        </p:nvSpPr>
        <p:spPr>
          <a:xfrm>
            <a:off x="1653248" y="1605345"/>
            <a:ext cx="3420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51" name="Google Shape;751;p97"/>
          <p:cNvSpPr txBox="1"/>
          <p:nvPr>
            <p:ph idx="1" type="subTitle"/>
          </p:nvPr>
        </p:nvSpPr>
        <p:spPr>
          <a:xfrm>
            <a:off x="1653248" y="2073836"/>
            <a:ext cx="3420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2" name="Google Shape;752;p97"/>
          <p:cNvSpPr txBox="1"/>
          <p:nvPr>
            <p:ph idx="2" type="title"/>
          </p:nvPr>
        </p:nvSpPr>
        <p:spPr>
          <a:xfrm>
            <a:off x="1653248" y="2976945"/>
            <a:ext cx="34200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53" name="Google Shape;753;p97"/>
          <p:cNvSpPr txBox="1"/>
          <p:nvPr>
            <p:ph idx="3" type="subTitle"/>
          </p:nvPr>
        </p:nvSpPr>
        <p:spPr>
          <a:xfrm>
            <a:off x="1653248" y="3445436"/>
            <a:ext cx="34200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4" name="Google Shape;754;p97"/>
          <p:cNvSpPr txBox="1"/>
          <p:nvPr>
            <p:ph idx="4"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55" name="Google Shape;755;p9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solidFill>
          <a:schemeClr val="accent3"/>
        </a:solidFill>
      </p:bgPr>
    </p:bg>
    <p:spTree>
      <p:nvGrpSpPr>
        <p:cNvPr id="756" name="Shape 756"/>
        <p:cNvGrpSpPr/>
        <p:nvPr/>
      </p:nvGrpSpPr>
      <p:grpSpPr>
        <a:xfrm>
          <a:off x="0" y="0"/>
          <a:ext cx="0" cy="0"/>
          <a:chOff x="0" y="0"/>
          <a:chExt cx="0" cy="0"/>
        </a:xfrm>
      </p:grpSpPr>
      <p:sp>
        <p:nvSpPr>
          <p:cNvPr id="757" name="Google Shape;757;p98"/>
          <p:cNvSpPr/>
          <p:nvPr/>
        </p:nvSpPr>
        <p:spPr>
          <a:xfrm rot="-7633385">
            <a:off x="2892276" y="-1209409"/>
            <a:ext cx="5182543" cy="8097487"/>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58" name="Google Shape;758;p98"/>
          <p:cNvSpPr/>
          <p:nvPr/>
        </p:nvSpPr>
        <p:spPr>
          <a:xfrm rot="-7405719">
            <a:off x="-1967264" y="-2636443"/>
            <a:ext cx="9424495" cy="1300025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59" name="Google Shape;759;p98"/>
          <p:cNvSpPr txBox="1"/>
          <p:nvPr>
            <p:ph type="title"/>
          </p:nvPr>
        </p:nvSpPr>
        <p:spPr>
          <a:xfrm>
            <a:off x="1653075" y="1449700"/>
            <a:ext cx="2867100" cy="760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60" name="Google Shape;760;p98"/>
          <p:cNvSpPr txBox="1"/>
          <p:nvPr>
            <p:ph idx="1" type="subTitle"/>
          </p:nvPr>
        </p:nvSpPr>
        <p:spPr>
          <a:xfrm>
            <a:off x="1653063" y="2345575"/>
            <a:ext cx="2867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61" name="Google Shape;761;p98"/>
          <p:cNvSpPr txBox="1"/>
          <p:nvPr>
            <p:ph idx="2" type="title"/>
          </p:nvPr>
        </p:nvSpPr>
        <p:spPr>
          <a:xfrm>
            <a:off x="5538251" y="1449700"/>
            <a:ext cx="2867100" cy="760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62" name="Google Shape;762;p98"/>
          <p:cNvSpPr txBox="1"/>
          <p:nvPr>
            <p:ph idx="3" type="subTitle"/>
          </p:nvPr>
        </p:nvSpPr>
        <p:spPr>
          <a:xfrm>
            <a:off x="5538243" y="2345575"/>
            <a:ext cx="2867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63" name="Google Shape;763;p98"/>
          <p:cNvSpPr txBox="1"/>
          <p:nvPr>
            <p:ph idx="4" type="title"/>
          </p:nvPr>
        </p:nvSpPr>
        <p:spPr>
          <a:xfrm>
            <a:off x="1653075" y="3187950"/>
            <a:ext cx="2867100" cy="760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64" name="Google Shape;764;p98"/>
          <p:cNvSpPr txBox="1"/>
          <p:nvPr>
            <p:ph idx="5" type="subTitle"/>
          </p:nvPr>
        </p:nvSpPr>
        <p:spPr>
          <a:xfrm>
            <a:off x="1653063" y="4083775"/>
            <a:ext cx="2867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65" name="Google Shape;765;p98"/>
          <p:cNvSpPr txBox="1"/>
          <p:nvPr>
            <p:ph idx="6" type="title"/>
          </p:nvPr>
        </p:nvSpPr>
        <p:spPr>
          <a:xfrm>
            <a:off x="5538252" y="3187950"/>
            <a:ext cx="2867100" cy="7608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66" name="Google Shape;766;p98"/>
          <p:cNvSpPr txBox="1"/>
          <p:nvPr>
            <p:ph idx="7" type="subTitle"/>
          </p:nvPr>
        </p:nvSpPr>
        <p:spPr>
          <a:xfrm>
            <a:off x="5538243" y="4083775"/>
            <a:ext cx="28671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67" name="Google Shape;767;p98"/>
          <p:cNvSpPr txBox="1"/>
          <p:nvPr>
            <p:ph idx="8"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68" name="Google Shape;768;p9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3">
    <p:bg>
      <p:bgPr>
        <a:solidFill>
          <a:schemeClr val="accent3"/>
        </a:solidFill>
      </p:bgPr>
    </p:bg>
    <p:spTree>
      <p:nvGrpSpPr>
        <p:cNvPr id="769" name="Shape 769"/>
        <p:cNvGrpSpPr/>
        <p:nvPr/>
      </p:nvGrpSpPr>
      <p:grpSpPr>
        <a:xfrm>
          <a:off x="0" y="0"/>
          <a:ext cx="0" cy="0"/>
          <a:chOff x="0" y="0"/>
          <a:chExt cx="0" cy="0"/>
        </a:xfrm>
      </p:grpSpPr>
      <p:sp>
        <p:nvSpPr>
          <p:cNvPr id="770" name="Google Shape;770;p99"/>
          <p:cNvSpPr/>
          <p:nvPr/>
        </p:nvSpPr>
        <p:spPr>
          <a:xfrm rot="-7633385">
            <a:off x="2892276" y="-1209409"/>
            <a:ext cx="5182543" cy="8097487"/>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71" name="Google Shape;771;p99"/>
          <p:cNvSpPr/>
          <p:nvPr/>
        </p:nvSpPr>
        <p:spPr>
          <a:xfrm rot="-7405719">
            <a:off x="-1967264" y="-2636443"/>
            <a:ext cx="9424495" cy="1300025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772" name="Google Shape;772;p99"/>
          <p:cNvSpPr txBox="1"/>
          <p:nvPr>
            <p:ph type="title"/>
          </p:nvPr>
        </p:nvSpPr>
        <p:spPr>
          <a:xfrm>
            <a:off x="716188" y="2570980"/>
            <a:ext cx="1929300" cy="91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3" name="Google Shape;773;p99"/>
          <p:cNvSpPr txBox="1"/>
          <p:nvPr>
            <p:ph idx="1" type="subTitle"/>
          </p:nvPr>
        </p:nvSpPr>
        <p:spPr>
          <a:xfrm>
            <a:off x="716188" y="3501172"/>
            <a:ext cx="1929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4" name="Google Shape;774;p99"/>
          <p:cNvSpPr txBox="1"/>
          <p:nvPr>
            <p:ph idx="2" type="title"/>
          </p:nvPr>
        </p:nvSpPr>
        <p:spPr>
          <a:xfrm>
            <a:off x="4571071" y="2570980"/>
            <a:ext cx="1929300" cy="91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5" name="Google Shape;775;p99"/>
          <p:cNvSpPr txBox="1"/>
          <p:nvPr>
            <p:ph idx="3" type="subTitle"/>
          </p:nvPr>
        </p:nvSpPr>
        <p:spPr>
          <a:xfrm>
            <a:off x="4571071" y="3501172"/>
            <a:ext cx="1929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6" name="Google Shape;776;p99"/>
          <p:cNvSpPr txBox="1"/>
          <p:nvPr>
            <p:ph idx="4" type="title"/>
          </p:nvPr>
        </p:nvSpPr>
        <p:spPr>
          <a:xfrm>
            <a:off x="6498513" y="2570980"/>
            <a:ext cx="1929300" cy="91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7" name="Google Shape;777;p99"/>
          <p:cNvSpPr txBox="1"/>
          <p:nvPr>
            <p:ph idx="5" type="subTitle"/>
          </p:nvPr>
        </p:nvSpPr>
        <p:spPr>
          <a:xfrm>
            <a:off x="6498513" y="3501172"/>
            <a:ext cx="1929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8" name="Google Shape;778;p99"/>
          <p:cNvSpPr txBox="1"/>
          <p:nvPr>
            <p:ph idx="6" type="title"/>
          </p:nvPr>
        </p:nvSpPr>
        <p:spPr>
          <a:xfrm>
            <a:off x="2643629" y="2570980"/>
            <a:ext cx="1929300" cy="91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b="1" sz="2700">
                <a:solidFill>
                  <a:schemeClr val="dk2"/>
                </a:solidFill>
                <a:latin typeface="Poppins"/>
                <a:ea typeface="Poppins"/>
                <a:cs typeface="Poppins"/>
                <a:sym typeface="Poppins"/>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79" name="Google Shape;779;p99"/>
          <p:cNvSpPr txBox="1"/>
          <p:nvPr>
            <p:ph idx="7" type="subTitle"/>
          </p:nvPr>
        </p:nvSpPr>
        <p:spPr>
          <a:xfrm>
            <a:off x="2643629" y="3501172"/>
            <a:ext cx="1929300" cy="91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0" name="Google Shape;780;p99"/>
          <p:cNvSpPr txBox="1"/>
          <p:nvPr>
            <p:ph idx="8"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81" name="Google Shape;781;p9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BLANK_1_1_1_1_2">
    <p:bg>
      <p:bgPr>
        <a:solidFill>
          <a:schemeClr val="dk2"/>
        </a:solidFill>
      </p:bgPr>
    </p:bg>
    <p:spTree>
      <p:nvGrpSpPr>
        <p:cNvPr id="782" name="Shape 782"/>
        <p:cNvGrpSpPr/>
        <p:nvPr/>
      </p:nvGrpSpPr>
      <p:grpSpPr>
        <a:xfrm>
          <a:off x="0" y="0"/>
          <a:ext cx="0" cy="0"/>
          <a:chOff x="0" y="0"/>
          <a:chExt cx="0" cy="0"/>
        </a:xfrm>
      </p:grpSpPr>
      <p:sp>
        <p:nvSpPr>
          <p:cNvPr id="783" name="Google Shape;783;p100"/>
          <p:cNvSpPr/>
          <p:nvPr/>
        </p:nvSpPr>
        <p:spPr>
          <a:xfrm flipH="1" rot="-5400036">
            <a:off x="4762490" y="876312"/>
            <a:ext cx="5143500" cy="3390876"/>
          </a:xfrm>
          <a:prstGeom prst="flowChartDocumen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00"/>
          <p:cNvSpPr/>
          <p:nvPr/>
        </p:nvSpPr>
        <p:spPr>
          <a:xfrm flipH="1" rot="-5400036">
            <a:off x="847747" y="-847719"/>
            <a:ext cx="5143500" cy="6838938"/>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00"/>
          <p:cNvSpPr/>
          <p:nvPr/>
        </p:nvSpPr>
        <p:spPr>
          <a:xfrm flipH="1" rot="-5400036">
            <a:off x="4131387" y="440613"/>
            <a:ext cx="5143500" cy="4262274"/>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00"/>
          <p:cNvSpPr txBox="1"/>
          <p:nvPr>
            <p:ph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87" name="Google Shape;787;p10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LANK_1_1_1_1_2_1">
    <p:bg>
      <p:bgPr>
        <a:solidFill>
          <a:schemeClr val="accent3"/>
        </a:solidFill>
      </p:bgPr>
    </p:bg>
    <p:spTree>
      <p:nvGrpSpPr>
        <p:cNvPr id="788" name="Shape 788"/>
        <p:cNvGrpSpPr/>
        <p:nvPr/>
      </p:nvGrpSpPr>
      <p:grpSpPr>
        <a:xfrm>
          <a:off x="0" y="0"/>
          <a:ext cx="0" cy="0"/>
          <a:chOff x="0" y="0"/>
          <a:chExt cx="0" cy="0"/>
        </a:xfrm>
      </p:grpSpPr>
      <p:sp>
        <p:nvSpPr>
          <p:cNvPr id="789" name="Google Shape;789;p101"/>
          <p:cNvSpPr/>
          <p:nvPr/>
        </p:nvSpPr>
        <p:spPr>
          <a:xfrm flipH="1" rot="-9708718">
            <a:off x="4327104" y="-249784"/>
            <a:ext cx="5143497" cy="5483643"/>
          </a:xfrm>
          <a:prstGeom prst="flowChartDocumen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01"/>
          <p:cNvSpPr/>
          <p:nvPr/>
        </p:nvSpPr>
        <p:spPr>
          <a:xfrm flipH="1" rot="-9942330">
            <a:off x="4501069" y="230937"/>
            <a:ext cx="4631551" cy="4088640"/>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01"/>
          <p:cNvSpPr/>
          <p:nvPr/>
        </p:nvSpPr>
        <p:spPr>
          <a:xfrm flipH="1" rot="-9942329">
            <a:off x="-901844" y="-630180"/>
            <a:ext cx="10442362" cy="7154713"/>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01"/>
          <p:cNvSpPr txBox="1"/>
          <p:nvPr>
            <p:ph type="title"/>
          </p:nvPr>
        </p:nvSpPr>
        <p:spPr>
          <a:xfrm>
            <a:off x="720000" y="532925"/>
            <a:ext cx="7704000" cy="484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93" name="Google Shape;793;p10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theme" Target="../theme/theme3.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5.xml"/><Relationship Id="rId42" Type="http://schemas.openxmlformats.org/officeDocument/2006/relationships/slideLayout" Target="../slideLayouts/slideLayout107.xml"/><Relationship Id="rId41" Type="http://schemas.openxmlformats.org/officeDocument/2006/relationships/slideLayout" Target="../slideLayouts/slideLayout106.xml"/><Relationship Id="rId44" Type="http://schemas.openxmlformats.org/officeDocument/2006/relationships/slideLayout" Target="../slideLayouts/slideLayout109.xml"/><Relationship Id="rId43" Type="http://schemas.openxmlformats.org/officeDocument/2006/relationships/slideLayout" Target="../slideLayouts/slideLayout108.xml"/><Relationship Id="rId46" Type="http://schemas.openxmlformats.org/officeDocument/2006/relationships/slideLayout" Target="../slideLayouts/slideLayout111.xml"/><Relationship Id="rId45" Type="http://schemas.openxmlformats.org/officeDocument/2006/relationships/slideLayout" Target="../slideLayouts/slideLayout110.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48" Type="http://schemas.openxmlformats.org/officeDocument/2006/relationships/slideLayout" Target="../slideLayouts/slideLayout113.xml"/><Relationship Id="rId47" Type="http://schemas.openxmlformats.org/officeDocument/2006/relationships/slideLayout" Target="../slideLayouts/slideLayout112.xml"/><Relationship Id="rId49" Type="http://schemas.openxmlformats.org/officeDocument/2006/relationships/slideLayout" Target="../slideLayouts/slideLayout11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31" Type="http://schemas.openxmlformats.org/officeDocument/2006/relationships/slideLayout" Target="../slideLayouts/slideLayout96.xml"/><Relationship Id="rId30" Type="http://schemas.openxmlformats.org/officeDocument/2006/relationships/slideLayout" Target="../slideLayouts/slideLayout95.xml"/><Relationship Id="rId33" Type="http://schemas.openxmlformats.org/officeDocument/2006/relationships/slideLayout" Target="../slideLayouts/slideLayout98.xml"/><Relationship Id="rId32" Type="http://schemas.openxmlformats.org/officeDocument/2006/relationships/slideLayout" Target="../slideLayouts/slideLayout97.xml"/><Relationship Id="rId35" Type="http://schemas.openxmlformats.org/officeDocument/2006/relationships/slideLayout" Target="../slideLayouts/slideLayout100.xml"/><Relationship Id="rId34" Type="http://schemas.openxmlformats.org/officeDocument/2006/relationships/slideLayout" Target="../slideLayouts/slideLayout99.xml"/><Relationship Id="rId37" Type="http://schemas.openxmlformats.org/officeDocument/2006/relationships/slideLayout" Target="../slideLayouts/slideLayout102.xml"/><Relationship Id="rId36" Type="http://schemas.openxmlformats.org/officeDocument/2006/relationships/slideLayout" Target="../slideLayouts/slideLayout101.xml"/><Relationship Id="rId39" Type="http://schemas.openxmlformats.org/officeDocument/2006/relationships/slideLayout" Target="../slideLayouts/slideLayout104.xml"/><Relationship Id="rId38" Type="http://schemas.openxmlformats.org/officeDocument/2006/relationships/slideLayout" Target="../slideLayouts/slideLayout103.xml"/><Relationship Id="rId62" Type="http://schemas.openxmlformats.org/officeDocument/2006/relationships/slideLayout" Target="../slideLayouts/slideLayout127.xml"/><Relationship Id="rId61" Type="http://schemas.openxmlformats.org/officeDocument/2006/relationships/slideLayout" Target="../slideLayouts/slideLayout126.xml"/><Relationship Id="rId20" Type="http://schemas.openxmlformats.org/officeDocument/2006/relationships/slideLayout" Target="../slideLayouts/slideLayout85.xml"/><Relationship Id="rId64" Type="http://schemas.openxmlformats.org/officeDocument/2006/relationships/theme" Target="../theme/theme1.xml"/><Relationship Id="rId63" Type="http://schemas.openxmlformats.org/officeDocument/2006/relationships/slideLayout" Target="../slideLayouts/slideLayout128.xml"/><Relationship Id="rId22" Type="http://schemas.openxmlformats.org/officeDocument/2006/relationships/slideLayout" Target="../slideLayouts/slideLayout87.xml"/><Relationship Id="rId21" Type="http://schemas.openxmlformats.org/officeDocument/2006/relationships/slideLayout" Target="../slideLayouts/slideLayout86.xml"/><Relationship Id="rId24" Type="http://schemas.openxmlformats.org/officeDocument/2006/relationships/slideLayout" Target="../slideLayouts/slideLayout89.xml"/><Relationship Id="rId23" Type="http://schemas.openxmlformats.org/officeDocument/2006/relationships/slideLayout" Target="../slideLayouts/slideLayout88.xml"/><Relationship Id="rId60" Type="http://schemas.openxmlformats.org/officeDocument/2006/relationships/slideLayout" Target="../slideLayouts/slideLayout125.xml"/><Relationship Id="rId26" Type="http://schemas.openxmlformats.org/officeDocument/2006/relationships/slideLayout" Target="../slideLayouts/slideLayout91.xml"/><Relationship Id="rId25" Type="http://schemas.openxmlformats.org/officeDocument/2006/relationships/slideLayout" Target="../slideLayouts/slideLayout90.xml"/><Relationship Id="rId28" Type="http://schemas.openxmlformats.org/officeDocument/2006/relationships/slideLayout" Target="../slideLayouts/slideLayout93.xml"/><Relationship Id="rId27" Type="http://schemas.openxmlformats.org/officeDocument/2006/relationships/slideLayout" Target="../slideLayouts/slideLayout92.xml"/><Relationship Id="rId29" Type="http://schemas.openxmlformats.org/officeDocument/2006/relationships/slideLayout" Target="../slideLayouts/slideLayout94.xml"/><Relationship Id="rId51" Type="http://schemas.openxmlformats.org/officeDocument/2006/relationships/slideLayout" Target="../slideLayouts/slideLayout116.xml"/><Relationship Id="rId50" Type="http://schemas.openxmlformats.org/officeDocument/2006/relationships/slideLayout" Target="../slideLayouts/slideLayout115.xml"/><Relationship Id="rId53" Type="http://schemas.openxmlformats.org/officeDocument/2006/relationships/slideLayout" Target="../slideLayouts/slideLayout118.xml"/><Relationship Id="rId52" Type="http://schemas.openxmlformats.org/officeDocument/2006/relationships/slideLayout" Target="../slideLayouts/slideLayout117.xml"/><Relationship Id="rId11" Type="http://schemas.openxmlformats.org/officeDocument/2006/relationships/slideLayout" Target="../slideLayouts/slideLayout76.xml"/><Relationship Id="rId55" Type="http://schemas.openxmlformats.org/officeDocument/2006/relationships/slideLayout" Target="../slideLayouts/slideLayout120.xml"/><Relationship Id="rId10" Type="http://schemas.openxmlformats.org/officeDocument/2006/relationships/slideLayout" Target="../slideLayouts/slideLayout75.xml"/><Relationship Id="rId54" Type="http://schemas.openxmlformats.org/officeDocument/2006/relationships/slideLayout" Target="../slideLayouts/slideLayout119.xml"/><Relationship Id="rId13" Type="http://schemas.openxmlformats.org/officeDocument/2006/relationships/slideLayout" Target="../slideLayouts/slideLayout78.xml"/><Relationship Id="rId57" Type="http://schemas.openxmlformats.org/officeDocument/2006/relationships/slideLayout" Target="../slideLayouts/slideLayout122.xml"/><Relationship Id="rId12" Type="http://schemas.openxmlformats.org/officeDocument/2006/relationships/slideLayout" Target="../slideLayouts/slideLayout77.xml"/><Relationship Id="rId56" Type="http://schemas.openxmlformats.org/officeDocument/2006/relationships/slideLayout" Target="../slideLayouts/slideLayout121.xml"/><Relationship Id="rId15" Type="http://schemas.openxmlformats.org/officeDocument/2006/relationships/slideLayout" Target="../slideLayouts/slideLayout80.xml"/><Relationship Id="rId59" Type="http://schemas.openxmlformats.org/officeDocument/2006/relationships/slideLayout" Target="../slideLayouts/slideLayout124.xml"/><Relationship Id="rId14" Type="http://schemas.openxmlformats.org/officeDocument/2006/relationships/slideLayout" Target="../slideLayouts/slideLayout79.xml"/><Relationship Id="rId58" Type="http://schemas.openxmlformats.org/officeDocument/2006/relationships/slideLayout" Target="../slideLayouts/slideLayout123.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9" Type="http://schemas.openxmlformats.org/officeDocument/2006/relationships/slideLayout" Target="../slideLayouts/slideLayout84.xml"/><Relationship Id="rId18"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indent="-317500" lvl="1" marL="914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2"/>
                </a:solidFill>
                <a:latin typeface="Poppins"/>
                <a:ea typeface="Poppins"/>
                <a:cs typeface="Poppins"/>
                <a:sym typeface="Poppins"/>
              </a:defRPr>
            </a:lvl1pPr>
            <a:lvl2pPr lvl="1" algn="r">
              <a:buNone/>
              <a:defRPr sz="1300">
                <a:solidFill>
                  <a:schemeClr val="dk2"/>
                </a:solidFill>
                <a:latin typeface="Poppins"/>
                <a:ea typeface="Poppins"/>
                <a:cs typeface="Poppins"/>
                <a:sym typeface="Poppins"/>
              </a:defRPr>
            </a:lvl2pPr>
            <a:lvl3pPr lvl="2" algn="r">
              <a:buNone/>
              <a:defRPr sz="1300">
                <a:solidFill>
                  <a:schemeClr val="dk2"/>
                </a:solidFill>
                <a:latin typeface="Poppins"/>
                <a:ea typeface="Poppins"/>
                <a:cs typeface="Poppins"/>
                <a:sym typeface="Poppins"/>
              </a:defRPr>
            </a:lvl3pPr>
            <a:lvl4pPr lvl="3" algn="r">
              <a:buNone/>
              <a:defRPr sz="1300">
                <a:solidFill>
                  <a:schemeClr val="dk2"/>
                </a:solidFill>
                <a:latin typeface="Poppins"/>
                <a:ea typeface="Poppins"/>
                <a:cs typeface="Poppins"/>
                <a:sym typeface="Poppins"/>
              </a:defRPr>
            </a:lvl4pPr>
            <a:lvl5pPr lvl="4" algn="r">
              <a:buNone/>
              <a:defRPr sz="1300">
                <a:solidFill>
                  <a:schemeClr val="dk2"/>
                </a:solidFill>
                <a:latin typeface="Poppins"/>
                <a:ea typeface="Poppins"/>
                <a:cs typeface="Poppins"/>
                <a:sym typeface="Poppins"/>
              </a:defRPr>
            </a:lvl5pPr>
            <a:lvl6pPr lvl="5" algn="r">
              <a:buNone/>
              <a:defRPr sz="1300">
                <a:solidFill>
                  <a:schemeClr val="dk2"/>
                </a:solidFill>
                <a:latin typeface="Poppins"/>
                <a:ea typeface="Poppins"/>
                <a:cs typeface="Poppins"/>
                <a:sym typeface="Poppins"/>
              </a:defRPr>
            </a:lvl6pPr>
            <a:lvl7pPr lvl="6" algn="r">
              <a:buNone/>
              <a:defRPr sz="1300">
                <a:solidFill>
                  <a:schemeClr val="dk2"/>
                </a:solidFill>
                <a:latin typeface="Poppins"/>
                <a:ea typeface="Poppins"/>
                <a:cs typeface="Poppins"/>
                <a:sym typeface="Poppins"/>
              </a:defRPr>
            </a:lvl7pPr>
            <a:lvl8pPr lvl="7" algn="r">
              <a:buNone/>
              <a:defRPr sz="1300">
                <a:solidFill>
                  <a:schemeClr val="dk2"/>
                </a:solidFill>
                <a:latin typeface="Poppins"/>
                <a:ea typeface="Poppins"/>
                <a:cs typeface="Poppins"/>
                <a:sym typeface="Poppins"/>
              </a:defRPr>
            </a:lvl8pPr>
            <a:lvl9pPr lvl="8" algn="r">
              <a:buNone/>
              <a:defRPr sz="1300">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2" name="Shape 532"/>
        <p:cNvGrpSpPr/>
        <p:nvPr/>
      </p:nvGrpSpPr>
      <p:grpSpPr>
        <a:xfrm>
          <a:off x="0" y="0"/>
          <a:ext cx="0" cy="0"/>
          <a:chOff x="0" y="0"/>
          <a:chExt cx="0" cy="0"/>
        </a:xfrm>
      </p:grpSpPr>
      <p:sp>
        <p:nvSpPr>
          <p:cNvPr id="533" name="Google Shape;533;p67"/>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534" name="Google Shape;534;p67"/>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indent="-317500" lvl="1" marL="914400" rtl="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rtl="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rtl="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rtl="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rtl="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rtl="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rtl="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rtl="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535" name="Google Shape;535;p6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300">
                <a:solidFill>
                  <a:schemeClr val="dk2"/>
                </a:solidFill>
                <a:latin typeface="Poppins"/>
                <a:ea typeface="Poppins"/>
                <a:cs typeface="Poppins"/>
                <a:sym typeface="Poppins"/>
              </a:defRPr>
            </a:lvl1pPr>
            <a:lvl2pPr lvl="1" rtl="0" algn="r">
              <a:buNone/>
              <a:defRPr sz="1300">
                <a:solidFill>
                  <a:schemeClr val="dk2"/>
                </a:solidFill>
                <a:latin typeface="Poppins"/>
                <a:ea typeface="Poppins"/>
                <a:cs typeface="Poppins"/>
                <a:sym typeface="Poppins"/>
              </a:defRPr>
            </a:lvl2pPr>
            <a:lvl3pPr lvl="2" rtl="0" algn="r">
              <a:buNone/>
              <a:defRPr sz="1300">
                <a:solidFill>
                  <a:schemeClr val="dk2"/>
                </a:solidFill>
                <a:latin typeface="Poppins"/>
                <a:ea typeface="Poppins"/>
                <a:cs typeface="Poppins"/>
                <a:sym typeface="Poppins"/>
              </a:defRPr>
            </a:lvl3pPr>
            <a:lvl4pPr lvl="3" rtl="0" algn="r">
              <a:buNone/>
              <a:defRPr sz="1300">
                <a:solidFill>
                  <a:schemeClr val="dk2"/>
                </a:solidFill>
                <a:latin typeface="Poppins"/>
                <a:ea typeface="Poppins"/>
                <a:cs typeface="Poppins"/>
                <a:sym typeface="Poppins"/>
              </a:defRPr>
            </a:lvl4pPr>
            <a:lvl5pPr lvl="4" rtl="0" algn="r">
              <a:buNone/>
              <a:defRPr sz="1300">
                <a:solidFill>
                  <a:schemeClr val="dk2"/>
                </a:solidFill>
                <a:latin typeface="Poppins"/>
                <a:ea typeface="Poppins"/>
                <a:cs typeface="Poppins"/>
                <a:sym typeface="Poppins"/>
              </a:defRPr>
            </a:lvl5pPr>
            <a:lvl6pPr lvl="5" rtl="0" algn="r">
              <a:buNone/>
              <a:defRPr sz="1300">
                <a:solidFill>
                  <a:schemeClr val="dk2"/>
                </a:solidFill>
                <a:latin typeface="Poppins"/>
                <a:ea typeface="Poppins"/>
                <a:cs typeface="Poppins"/>
                <a:sym typeface="Poppins"/>
              </a:defRPr>
            </a:lvl6pPr>
            <a:lvl7pPr lvl="6" rtl="0" algn="r">
              <a:buNone/>
              <a:defRPr sz="1300">
                <a:solidFill>
                  <a:schemeClr val="dk2"/>
                </a:solidFill>
                <a:latin typeface="Poppins"/>
                <a:ea typeface="Poppins"/>
                <a:cs typeface="Poppins"/>
                <a:sym typeface="Poppins"/>
              </a:defRPr>
            </a:lvl7pPr>
            <a:lvl8pPr lvl="7" rtl="0" algn="r">
              <a:buNone/>
              <a:defRPr sz="1300">
                <a:solidFill>
                  <a:schemeClr val="dk2"/>
                </a:solidFill>
                <a:latin typeface="Poppins"/>
                <a:ea typeface="Poppins"/>
                <a:cs typeface="Poppins"/>
                <a:sym typeface="Poppins"/>
              </a:defRPr>
            </a:lvl8pPr>
            <a:lvl9pPr lvl="8" rtl="0" algn="r">
              <a:buNone/>
              <a:defRPr sz="1300">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5" r:id="rId43"/>
    <p:sldLayoutId id="2147483756" r:id="rId44"/>
    <p:sldLayoutId id="2147483757" r:id="rId45"/>
    <p:sldLayoutId id="2147483758" r:id="rId46"/>
    <p:sldLayoutId id="2147483759" r:id="rId47"/>
    <p:sldLayoutId id="2147483760" r:id="rId48"/>
    <p:sldLayoutId id="2147483761" r:id="rId49"/>
    <p:sldLayoutId id="2147483762" r:id="rId50"/>
    <p:sldLayoutId id="2147483763"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 id="2147483773" r:id="rId61"/>
    <p:sldLayoutId id="2147483774" r:id="rId62"/>
    <p:sldLayoutId id="2147483775" r:id="rId6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jp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hyperlink" Target="https://www.cde.ca.gov/sp/se/sr/taskforce2015-intro.asp" TargetMode="External"/><Relationship Id="rId6" Type="http://schemas.openxmlformats.org/officeDocument/2006/relationships/hyperlink" Target="https://www.cde.ca.gov/sp/se/sr/documents/onesystemreport2021.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hyperlink" Target="https://dq.cde.ca.gov/dataquest/DQCensus/SPEDEnr.aspx?agglevel=State&amp;cds=00&amp;year=2022-2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51.png"/><Relationship Id="rId5" Type="http://schemas.openxmlformats.org/officeDocument/2006/relationships/image" Target="../media/image50.png"/><Relationship Id="rId6" Type="http://schemas.openxmlformats.org/officeDocument/2006/relationships/image" Target="../media/image57.png"/><Relationship Id="rId7" Type="http://schemas.openxmlformats.org/officeDocument/2006/relationships/image" Target="../media/image54.png"/><Relationship Id="rId8" Type="http://schemas.openxmlformats.org/officeDocument/2006/relationships/image" Target="../media/image5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 Id="rId3" Type="http://schemas.openxmlformats.org/officeDocument/2006/relationships/hyperlink" Target="https://swiftschools.org/" TargetMode="Externa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belonging.berkeley.edu/" TargetMode="External"/><Relationship Id="rId4" Type="http://schemas.openxmlformats.org/officeDocument/2006/relationships/hyperlink" Target="https://belonging.berkeley.edu/" TargetMode="External"/><Relationship Id="rId5" Type="http://schemas.openxmlformats.org/officeDocument/2006/relationships/hyperlink" Target="https://www.tiktok.com/@loretta.leads/video/7240539580057865518" TargetMode="External"/><Relationship Id="rId6"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3.xml"/><Relationship Id="rId3" Type="http://schemas.openxmlformats.org/officeDocument/2006/relationships/hyperlink" Target="https://sites.ed.gov/idea/files/policy_speced_guid_idea_memosdcltrs_guidance-on-fape-11-17-2015.pdf" TargetMode="External"/><Relationship Id="rId4" Type="http://schemas.openxmlformats.org/officeDocument/2006/relationships/hyperlink" Target="https://belonging.berkeley.edu/targeted-universalism" TargetMode="External"/><Relationship Id="rId9" Type="http://schemas.openxmlformats.org/officeDocument/2006/relationships/hyperlink" Target="https://redwoodseed.ucdavis.edu/" TargetMode="External"/><Relationship Id="rId5" Type="http://schemas.openxmlformats.org/officeDocument/2006/relationships/hyperlink" Target="https://www.academia.edu/212808/Doing_a_dis_service_Reimagining_special_education_from_a_disability_studies_perspective?email_work_card=title" TargetMode="External"/><Relationship Id="rId6" Type="http://schemas.openxmlformats.org/officeDocument/2006/relationships/hyperlink" Target="https://www.academia.edu/212808/Doing_a_dis_service_Reimagining_special_education_from_a_disability_studies_perspective?email_work_card=title" TargetMode="External"/><Relationship Id="rId7" Type="http://schemas.openxmlformats.org/officeDocument/2006/relationships/hyperlink" Target="https://sites.ed.gov/idea/files/policy_speced_guid_idea_memosdcltrs_guidance-on-fape-11-17-2015.pdf" TargetMode="External"/><Relationship Id="rId8" Type="http://schemas.openxmlformats.org/officeDocument/2006/relationships/hyperlink" Target="https://www.dianapastoracarson.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31"/>
          <p:cNvSpPr txBox="1"/>
          <p:nvPr>
            <p:ph type="ctrTitle"/>
          </p:nvPr>
        </p:nvSpPr>
        <p:spPr>
          <a:xfrm>
            <a:off x="327250" y="1758663"/>
            <a:ext cx="4658400" cy="125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300"/>
              <a:t>Collectively Moving from</a:t>
            </a:r>
            <a:r>
              <a:rPr lang="en" sz="2300"/>
              <a:t> </a:t>
            </a:r>
            <a:r>
              <a:rPr lang="en" sz="2300"/>
              <a:t>Constrained</a:t>
            </a:r>
            <a:r>
              <a:rPr lang="en" sz="2300"/>
              <a:t> to Empowered in Educating Students with Disabilities </a:t>
            </a:r>
            <a:endParaRPr/>
          </a:p>
        </p:txBody>
      </p:sp>
      <p:sp>
        <p:nvSpPr>
          <p:cNvPr id="1049" name="Google Shape;1049;p131"/>
          <p:cNvSpPr txBox="1"/>
          <p:nvPr>
            <p:ph idx="1" type="subTitle"/>
          </p:nvPr>
        </p:nvSpPr>
        <p:spPr>
          <a:xfrm>
            <a:off x="379450" y="3484525"/>
            <a:ext cx="5268000" cy="46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t>Kristin Wright, Executive Director </a:t>
            </a:r>
            <a:endParaRPr sz="1500"/>
          </a:p>
          <a:p>
            <a:pPr indent="0" lvl="0" marL="0" rtl="0" algn="l">
              <a:spcBef>
                <a:spcPts val="0"/>
              </a:spcBef>
              <a:spcAft>
                <a:spcPts val="0"/>
              </a:spcAft>
              <a:buNone/>
            </a:pPr>
            <a:r>
              <a:rPr lang="en" sz="1500"/>
              <a:t>Sacramento County Office of Education</a:t>
            </a:r>
            <a:endParaRPr sz="1500"/>
          </a:p>
          <a:p>
            <a:pPr indent="0" lvl="0" marL="0" rtl="0" algn="l">
              <a:spcBef>
                <a:spcPts val="0"/>
              </a:spcBef>
              <a:spcAft>
                <a:spcPts val="0"/>
              </a:spcAft>
              <a:buNone/>
            </a:pPr>
            <a:r>
              <a:rPr lang="en" sz="1500"/>
              <a:t>May 14, 2024</a:t>
            </a:r>
            <a:endParaRPr sz="1500"/>
          </a:p>
        </p:txBody>
      </p:sp>
      <p:sp>
        <p:nvSpPr>
          <p:cNvPr id="1050" name="Google Shape;1050;p1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Logo, company name&#10;&#10;Description automatically generated" id="1051" name="Google Shape;1051;p131"/>
          <p:cNvPicPr preferRelativeResize="0"/>
          <p:nvPr/>
        </p:nvPicPr>
        <p:blipFill>
          <a:blip r:embed="rId3">
            <a:alphaModFix/>
          </a:blip>
          <a:stretch>
            <a:fillRect/>
          </a:stretch>
        </p:blipFill>
        <p:spPr>
          <a:xfrm>
            <a:off x="7538491" y="4304000"/>
            <a:ext cx="1344734" cy="701800"/>
          </a:xfrm>
          <a:prstGeom prst="rect">
            <a:avLst/>
          </a:prstGeom>
          <a:noFill/>
          <a:ln>
            <a:noFill/>
          </a:ln>
        </p:spPr>
      </p:pic>
      <p:pic>
        <p:nvPicPr>
          <p:cNvPr id="1052" name="Google Shape;1052;p131"/>
          <p:cNvPicPr preferRelativeResize="0"/>
          <p:nvPr/>
        </p:nvPicPr>
        <p:blipFill>
          <a:blip r:embed="rId4">
            <a:alphaModFix/>
          </a:blip>
          <a:stretch>
            <a:fillRect/>
          </a:stretch>
        </p:blipFill>
        <p:spPr>
          <a:xfrm>
            <a:off x="5826775" y="4304000"/>
            <a:ext cx="1644399" cy="800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140"/>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Least Restrictive Environment (LRE)</a:t>
            </a:r>
            <a:endParaRPr sz="2800"/>
          </a:p>
          <a:p>
            <a:pPr indent="0" lvl="0" marL="0" rtl="0" algn="l">
              <a:spcBef>
                <a:spcPts val="0"/>
              </a:spcBef>
              <a:spcAft>
                <a:spcPts val="0"/>
              </a:spcAft>
              <a:buNone/>
            </a:pPr>
            <a:r>
              <a:t/>
            </a:r>
            <a:endParaRPr sz="2800"/>
          </a:p>
        </p:txBody>
      </p:sp>
      <p:sp>
        <p:nvSpPr>
          <p:cNvPr id="1162" name="Google Shape;1162;p1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63" name="Google Shape;1163;p140"/>
          <p:cNvPicPr preferRelativeResize="0"/>
          <p:nvPr/>
        </p:nvPicPr>
        <p:blipFill>
          <a:blip r:embed="rId3">
            <a:alphaModFix/>
          </a:blip>
          <a:stretch>
            <a:fillRect/>
          </a:stretch>
        </p:blipFill>
        <p:spPr>
          <a:xfrm>
            <a:off x="265263" y="1134575"/>
            <a:ext cx="8613477" cy="2772899"/>
          </a:xfrm>
          <a:prstGeom prst="rect">
            <a:avLst/>
          </a:prstGeom>
          <a:noFill/>
          <a:ln>
            <a:noFill/>
          </a:ln>
        </p:spPr>
      </p:pic>
      <p:pic>
        <p:nvPicPr>
          <p:cNvPr id="1164" name="Google Shape;1164;p140"/>
          <p:cNvPicPr preferRelativeResize="0"/>
          <p:nvPr/>
        </p:nvPicPr>
        <p:blipFill>
          <a:blip r:embed="rId4">
            <a:alphaModFix/>
          </a:blip>
          <a:stretch>
            <a:fillRect/>
          </a:stretch>
        </p:blipFill>
        <p:spPr>
          <a:xfrm>
            <a:off x="3012225" y="3624000"/>
            <a:ext cx="2883524" cy="236375"/>
          </a:xfrm>
          <a:prstGeom prst="rect">
            <a:avLst/>
          </a:prstGeom>
          <a:noFill/>
          <a:ln>
            <a:noFill/>
          </a:ln>
        </p:spPr>
      </p:pic>
      <p:sp>
        <p:nvSpPr>
          <p:cNvPr id="1165" name="Google Shape;1165;p140"/>
          <p:cNvSpPr/>
          <p:nvPr/>
        </p:nvSpPr>
        <p:spPr>
          <a:xfrm flipH="1" rot="-3069837">
            <a:off x="7169045" y="3333457"/>
            <a:ext cx="944356" cy="253751"/>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1166" name="Google Shape;1166;p140"/>
          <p:cNvSpPr/>
          <p:nvPr/>
        </p:nvSpPr>
        <p:spPr>
          <a:xfrm flipH="1" rot="-3069837">
            <a:off x="188195" y="2322932"/>
            <a:ext cx="944356" cy="253751"/>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41"/>
          <p:cNvSpPr txBox="1"/>
          <p:nvPr>
            <p:ph idx="4" type="title"/>
          </p:nvPr>
        </p:nvSpPr>
        <p:spPr>
          <a:xfrm>
            <a:off x="1430700" y="422400"/>
            <a:ext cx="7327500" cy="46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Constraints of LRE Provision </a:t>
            </a:r>
            <a:endParaRPr/>
          </a:p>
        </p:txBody>
      </p:sp>
      <p:sp>
        <p:nvSpPr>
          <p:cNvPr id="1172" name="Google Shape;1172;p1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73" name="Google Shape;1173;p141"/>
          <p:cNvSpPr txBox="1"/>
          <p:nvPr/>
        </p:nvSpPr>
        <p:spPr>
          <a:xfrm>
            <a:off x="1430700" y="1131300"/>
            <a:ext cx="6737400" cy="38634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2"/>
              </a:buClr>
              <a:buSzPts val="1500"/>
              <a:buFont typeface="Poppins"/>
              <a:buAutoNum type="arabicPeriod"/>
            </a:pPr>
            <a:r>
              <a:rPr lang="en" sz="1500">
                <a:solidFill>
                  <a:schemeClr val="dk2"/>
                </a:solidFill>
                <a:latin typeface="Poppins"/>
                <a:ea typeface="Poppins"/>
                <a:cs typeface="Poppins"/>
                <a:sym typeface="Poppins"/>
              </a:rPr>
              <a:t>Overly dependent on assumption of high quality, engaging, universally designed, and differentiated general education classrooms </a:t>
            </a:r>
            <a:endParaRPr sz="1500">
              <a:solidFill>
                <a:schemeClr val="dk2"/>
              </a:solidFill>
              <a:latin typeface="Poppins"/>
              <a:ea typeface="Poppins"/>
              <a:cs typeface="Poppins"/>
              <a:sym typeface="Poppins"/>
            </a:endParaRPr>
          </a:p>
          <a:p>
            <a:pPr indent="0" lvl="0" marL="457200" rtl="0" algn="l">
              <a:spcBef>
                <a:spcPts val="0"/>
              </a:spcBef>
              <a:spcAft>
                <a:spcPts val="0"/>
              </a:spcAft>
              <a:buNone/>
            </a:pPr>
            <a:r>
              <a:t/>
            </a:r>
            <a:endParaRPr sz="1500">
              <a:solidFill>
                <a:schemeClr val="dk2"/>
              </a:solidFill>
              <a:latin typeface="Poppins"/>
              <a:ea typeface="Poppins"/>
              <a:cs typeface="Poppins"/>
              <a:sym typeface="Poppins"/>
            </a:endParaRPr>
          </a:p>
          <a:p>
            <a:pPr indent="-323850" lvl="0" marL="457200" rtl="0" algn="l">
              <a:spcBef>
                <a:spcPts val="0"/>
              </a:spcBef>
              <a:spcAft>
                <a:spcPts val="0"/>
              </a:spcAft>
              <a:buClr>
                <a:schemeClr val="dk2"/>
              </a:buClr>
              <a:buSzPts val="1500"/>
              <a:buFont typeface="Poppins"/>
              <a:buAutoNum type="arabicPeriod"/>
            </a:pPr>
            <a:r>
              <a:rPr lang="en" sz="1500">
                <a:solidFill>
                  <a:schemeClr val="dk2"/>
                </a:solidFill>
                <a:latin typeface="Poppins"/>
                <a:ea typeface="Poppins"/>
                <a:cs typeface="Poppins"/>
                <a:sym typeface="Poppins"/>
              </a:rPr>
              <a:t>Room for subjectivity based on educator/administrator/community biases and fear especially with words like “to the extent appropriate”</a:t>
            </a:r>
            <a:endParaRPr sz="1500">
              <a:solidFill>
                <a:schemeClr val="dk2"/>
              </a:solidFill>
              <a:latin typeface="Poppins"/>
              <a:ea typeface="Poppins"/>
              <a:cs typeface="Poppins"/>
              <a:sym typeface="Poppins"/>
            </a:endParaRPr>
          </a:p>
          <a:p>
            <a:pPr indent="0" lvl="0" marL="457200" rtl="0" algn="l">
              <a:spcBef>
                <a:spcPts val="0"/>
              </a:spcBef>
              <a:spcAft>
                <a:spcPts val="0"/>
              </a:spcAft>
              <a:buNone/>
            </a:pPr>
            <a:r>
              <a:t/>
            </a:r>
            <a:endParaRPr sz="1500">
              <a:solidFill>
                <a:schemeClr val="dk2"/>
              </a:solidFill>
              <a:latin typeface="Poppins"/>
              <a:ea typeface="Poppins"/>
              <a:cs typeface="Poppins"/>
              <a:sym typeface="Poppins"/>
            </a:endParaRPr>
          </a:p>
          <a:p>
            <a:pPr indent="-323850" lvl="0" marL="457200" rtl="0" algn="l">
              <a:spcBef>
                <a:spcPts val="0"/>
              </a:spcBef>
              <a:spcAft>
                <a:spcPts val="0"/>
              </a:spcAft>
              <a:buClr>
                <a:schemeClr val="dk2"/>
              </a:buClr>
              <a:buSzPts val="1500"/>
              <a:buFont typeface="Poppins"/>
              <a:buAutoNum type="arabicPeriod"/>
            </a:pPr>
            <a:r>
              <a:rPr lang="en" sz="1500">
                <a:solidFill>
                  <a:schemeClr val="dk2"/>
                </a:solidFill>
                <a:latin typeface="Poppins"/>
                <a:ea typeface="Poppins"/>
                <a:cs typeface="Poppins"/>
                <a:sym typeface="Poppins"/>
              </a:rPr>
              <a:t>“Continuum of placements” is prominent and used as permission to segregate rather than fixing a disabling environment</a:t>
            </a:r>
            <a:endParaRPr sz="1500">
              <a:solidFill>
                <a:schemeClr val="dk2"/>
              </a:solidFill>
              <a:latin typeface="Poppins"/>
              <a:ea typeface="Poppins"/>
              <a:cs typeface="Poppins"/>
              <a:sym typeface="Poppins"/>
            </a:endParaRPr>
          </a:p>
          <a:p>
            <a:pPr indent="0" lvl="0" marL="457200" rtl="0" algn="l">
              <a:spcBef>
                <a:spcPts val="0"/>
              </a:spcBef>
              <a:spcAft>
                <a:spcPts val="0"/>
              </a:spcAft>
              <a:buNone/>
            </a:pPr>
            <a:r>
              <a:t/>
            </a:r>
            <a:endParaRPr sz="1500">
              <a:solidFill>
                <a:schemeClr val="dk2"/>
              </a:solidFill>
              <a:latin typeface="Poppins"/>
              <a:ea typeface="Poppins"/>
              <a:cs typeface="Poppins"/>
              <a:sym typeface="Poppins"/>
            </a:endParaRPr>
          </a:p>
          <a:p>
            <a:pPr indent="-323850" lvl="0" marL="457200" rtl="0" algn="l">
              <a:spcBef>
                <a:spcPts val="0"/>
              </a:spcBef>
              <a:spcAft>
                <a:spcPts val="0"/>
              </a:spcAft>
              <a:buClr>
                <a:schemeClr val="dk2"/>
              </a:buClr>
              <a:buSzPts val="1500"/>
              <a:buFont typeface="Poppins"/>
              <a:buAutoNum type="arabicPeriod"/>
            </a:pPr>
            <a:r>
              <a:rPr lang="en" sz="1500">
                <a:solidFill>
                  <a:schemeClr val="dk2"/>
                </a:solidFill>
                <a:latin typeface="Poppins"/>
                <a:ea typeface="Poppins"/>
                <a:cs typeface="Poppins"/>
                <a:sym typeface="Poppins"/>
              </a:rPr>
              <a:t>Misunderstandings about “qualifications” or “criteria” to determine whether a student can be included in “general” education</a:t>
            </a:r>
            <a:endParaRPr sz="1500">
              <a:solidFill>
                <a:schemeClr val="dk2"/>
              </a:solidFill>
              <a:latin typeface="Poppins"/>
              <a:ea typeface="Poppins"/>
              <a:cs typeface="Poppins"/>
              <a:sym typeface="Poppins"/>
            </a:endParaRPr>
          </a:p>
          <a:p>
            <a:pPr indent="0" lvl="0" marL="0" rtl="0" algn="l">
              <a:spcBef>
                <a:spcPts val="0"/>
              </a:spcBef>
              <a:spcAft>
                <a:spcPts val="0"/>
              </a:spcAft>
              <a:buNone/>
            </a:pPr>
            <a:r>
              <a:t/>
            </a:r>
            <a:endParaRPr>
              <a:solidFill>
                <a:schemeClr val="dk2"/>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3">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1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79" name="Google Shape;1179;p142"/>
          <p:cNvPicPr preferRelativeResize="0"/>
          <p:nvPr/>
        </p:nvPicPr>
        <p:blipFill>
          <a:blip r:embed="rId3">
            <a:alphaModFix/>
          </a:blip>
          <a:stretch>
            <a:fillRect/>
          </a:stretch>
        </p:blipFill>
        <p:spPr>
          <a:xfrm>
            <a:off x="616350" y="739791"/>
            <a:ext cx="4681801" cy="3166813"/>
          </a:xfrm>
          <a:prstGeom prst="rect">
            <a:avLst/>
          </a:prstGeom>
          <a:noFill/>
          <a:ln cap="flat" cmpd="sng" w="9525">
            <a:solidFill>
              <a:schemeClr val="dk2"/>
            </a:solidFill>
            <a:prstDash val="solid"/>
            <a:round/>
            <a:headEnd len="sm" w="sm" type="none"/>
            <a:tailEnd len="sm" w="sm" type="none"/>
          </a:ln>
        </p:spPr>
      </p:pic>
      <p:pic>
        <p:nvPicPr>
          <p:cNvPr id="1180" name="Google Shape;1180;p142"/>
          <p:cNvPicPr preferRelativeResize="0"/>
          <p:nvPr/>
        </p:nvPicPr>
        <p:blipFill>
          <a:blip r:embed="rId4">
            <a:alphaModFix/>
          </a:blip>
          <a:stretch>
            <a:fillRect/>
          </a:stretch>
        </p:blipFill>
        <p:spPr>
          <a:xfrm>
            <a:off x="5622718" y="729000"/>
            <a:ext cx="2474475" cy="3188400"/>
          </a:xfrm>
          <a:prstGeom prst="rect">
            <a:avLst/>
          </a:prstGeom>
          <a:noFill/>
          <a:ln cap="flat" cmpd="sng" w="9525">
            <a:solidFill>
              <a:schemeClr val="dk2"/>
            </a:solidFill>
            <a:prstDash val="solid"/>
            <a:round/>
            <a:headEnd len="sm" w="sm" type="none"/>
            <a:tailEnd len="sm" w="sm" type="none"/>
          </a:ln>
        </p:spPr>
      </p:pic>
      <p:sp>
        <p:nvSpPr>
          <p:cNvPr id="1181" name="Google Shape;1181;p142"/>
          <p:cNvSpPr txBox="1"/>
          <p:nvPr/>
        </p:nvSpPr>
        <p:spPr>
          <a:xfrm>
            <a:off x="521275" y="3906600"/>
            <a:ext cx="3461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hlinkClick r:id="rId5"/>
              </a:rPr>
              <a:t>https://www.cde.ca.gov/sp/se/sr/taskforce2015-intro.asp</a:t>
            </a:r>
            <a:endParaRPr sz="900">
              <a:solidFill>
                <a:schemeClr val="dk1"/>
              </a:solidFill>
            </a:endParaRPr>
          </a:p>
          <a:p>
            <a:pPr indent="0" lvl="0" marL="0" rtl="0" algn="l">
              <a:spcBef>
                <a:spcPts val="0"/>
              </a:spcBef>
              <a:spcAft>
                <a:spcPts val="0"/>
              </a:spcAft>
              <a:buNone/>
            </a:pPr>
            <a:r>
              <a:t/>
            </a:r>
            <a:endParaRPr sz="1200">
              <a:solidFill>
                <a:schemeClr val="dk1"/>
              </a:solidFill>
            </a:endParaRPr>
          </a:p>
        </p:txBody>
      </p:sp>
      <p:sp>
        <p:nvSpPr>
          <p:cNvPr id="1182" name="Google Shape;1182;p142"/>
          <p:cNvSpPr txBox="1"/>
          <p:nvPr/>
        </p:nvSpPr>
        <p:spPr>
          <a:xfrm>
            <a:off x="5622725" y="3914250"/>
            <a:ext cx="2474400" cy="492600"/>
          </a:xfrm>
          <a:prstGeom prst="rect">
            <a:avLst/>
          </a:prstGeom>
          <a:noFill/>
          <a:ln>
            <a:noFill/>
          </a:ln>
        </p:spPr>
        <p:txBody>
          <a:bodyPr anchorCtr="0" anchor="t" bIns="91425" lIns="91425" spcFirstLastPara="1" rIns="91425" wrap="square" tIns="91425">
            <a:spAutoFit/>
          </a:bodyPr>
          <a:lstStyle/>
          <a:p>
            <a:pPr indent="0" lvl="0" marL="0" rtl="0" algn="l">
              <a:spcBef>
                <a:spcPts val="300"/>
              </a:spcBef>
              <a:spcAft>
                <a:spcPts val="0"/>
              </a:spcAft>
              <a:buNone/>
            </a:pPr>
            <a:r>
              <a:rPr lang="en" sz="1000" u="sng">
                <a:solidFill>
                  <a:schemeClr val="dk1"/>
                </a:solidFill>
                <a:latin typeface="Arial Narrow"/>
                <a:ea typeface="Arial Narrow"/>
                <a:cs typeface="Arial Narrow"/>
                <a:sym typeface="Arial Narrow"/>
                <a:hlinkClick r:id="rId6">
                  <a:extLst>
                    <a:ext uri="{A12FA001-AC4F-418D-AE19-62706E023703}">
                      <ahyp:hlinkClr val="tx"/>
                    </a:ext>
                  </a:extLst>
                </a:hlinkClick>
              </a:rPr>
              <a:t>https://www.cde.ca.gov/sp/se/sr/documents/onesystemreport2021.pdf</a:t>
            </a:r>
            <a:endParaRPr sz="1000">
              <a:solidFill>
                <a:schemeClr val="dk1"/>
              </a:solidFill>
              <a:latin typeface="Arial Narrow"/>
              <a:ea typeface="Arial Narrow"/>
              <a:cs typeface="Arial Narrow"/>
              <a:sym typeface="Arial Narrow"/>
            </a:endParaRPr>
          </a:p>
        </p:txBody>
      </p:sp>
      <p:sp>
        <p:nvSpPr>
          <p:cNvPr id="1183" name="Google Shape;1183;p142"/>
          <p:cNvSpPr txBox="1"/>
          <p:nvPr/>
        </p:nvSpPr>
        <p:spPr>
          <a:xfrm>
            <a:off x="152400" y="152400"/>
            <a:ext cx="8148600" cy="242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400">
              <a:solidFill>
                <a:schemeClr val="dk1"/>
              </a:solidFill>
            </a:endParaRPr>
          </a:p>
        </p:txBody>
      </p:sp>
      <p:sp>
        <p:nvSpPr>
          <p:cNvPr id="1184" name="Google Shape;1184;p142"/>
          <p:cNvSpPr/>
          <p:nvPr/>
        </p:nvSpPr>
        <p:spPr>
          <a:xfrm rot="-9132724">
            <a:off x="2443680" y="3070412"/>
            <a:ext cx="898970" cy="396816"/>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143"/>
          <p:cNvSpPr txBox="1"/>
          <p:nvPr>
            <p:ph type="title"/>
          </p:nvPr>
        </p:nvSpPr>
        <p:spPr>
          <a:xfrm>
            <a:off x="216175" y="2571750"/>
            <a:ext cx="7704000" cy="482700"/>
          </a:xfrm>
          <a:prstGeom prst="rect">
            <a:avLst/>
          </a:prstGeom>
        </p:spPr>
        <p:txBody>
          <a:bodyPr anchorCtr="0" anchor="ctr" bIns="91425" lIns="91425" spcFirstLastPara="1" rIns="91425" wrap="square" tIns="91425">
            <a:noAutofit/>
          </a:bodyPr>
          <a:lstStyle/>
          <a:p>
            <a:pPr indent="0" lvl="0" marL="171450" rtl="0" algn="l">
              <a:spcBef>
                <a:spcPts val="0"/>
              </a:spcBef>
              <a:spcAft>
                <a:spcPts val="0"/>
              </a:spcAft>
              <a:buNone/>
            </a:pPr>
            <a:r>
              <a:rPr lang="en" sz="2000"/>
              <a:t>California </a:t>
            </a:r>
            <a:r>
              <a:rPr lang="en" sz="2000"/>
              <a:t>Senate Bill 692 - Chaptered 2022</a:t>
            </a:r>
            <a:endParaRPr sz="2000"/>
          </a:p>
          <a:p>
            <a:pPr indent="0" lvl="0" marL="171450" rtl="0" algn="l">
              <a:spcBef>
                <a:spcPts val="0"/>
              </a:spcBef>
              <a:spcAft>
                <a:spcPts val="0"/>
              </a:spcAft>
              <a:buNone/>
            </a:pPr>
            <a:r>
              <a:rPr lang="en" sz="1300">
                <a:latin typeface="Montserrat"/>
                <a:ea typeface="Montserrat"/>
                <a:cs typeface="Montserrat"/>
                <a:sym typeface="Montserrat"/>
              </a:rPr>
              <a:t>Section 56049 is added to the Education Code, immediately following Section 56048</a:t>
            </a:r>
            <a:endParaRPr sz="1300">
              <a:latin typeface="Montserrat"/>
              <a:ea typeface="Montserrat"/>
              <a:cs typeface="Montserrat"/>
              <a:sym typeface="Montserrat"/>
            </a:endParaRPr>
          </a:p>
          <a:p>
            <a:pPr indent="0" lvl="0" marL="171450" rtl="0" algn="l">
              <a:spcBef>
                <a:spcPts val="0"/>
              </a:spcBef>
              <a:spcAft>
                <a:spcPts val="0"/>
              </a:spcAft>
              <a:buNone/>
            </a:pPr>
            <a:r>
              <a:t/>
            </a:r>
            <a:endParaRPr sz="1600">
              <a:latin typeface="Montserrat"/>
              <a:ea typeface="Montserrat"/>
              <a:cs typeface="Montserrat"/>
              <a:sym typeface="Montserrat"/>
            </a:endParaRPr>
          </a:p>
          <a:p>
            <a:pPr indent="0" lvl="0" marL="171450" rtl="0" algn="l">
              <a:spcBef>
                <a:spcPts val="0"/>
              </a:spcBef>
              <a:spcAft>
                <a:spcPts val="0"/>
              </a:spcAft>
              <a:buNone/>
            </a:pPr>
            <a:r>
              <a:rPr lang="en" sz="1600">
                <a:latin typeface="Montserrat"/>
                <a:ea typeface="Montserrat"/>
                <a:cs typeface="Montserrat"/>
                <a:sym typeface="Montserrat"/>
              </a:rPr>
              <a:t>The Legislature finds and declares all of the following:</a:t>
            </a:r>
            <a:endParaRPr sz="1600">
              <a:latin typeface="Montserrat"/>
              <a:ea typeface="Montserrat"/>
              <a:cs typeface="Montserrat"/>
              <a:sym typeface="Montserrat"/>
            </a:endParaRPr>
          </a:p>
          <a:p>
            <a:pPr indent="0" lvl="0" marL="171450" rtl="0" algn="l">
              <a:spcBef>
                <a:spcPts val="0"/>
              </a:spcBef>
              <a:spcAft>
                <a:spcPts val="0"/>
              </a:spcAft>
              <a:buNone/>
            </a:pPr>
            <a:r>
              <a:t/>
            </a:r>
            <a:endParaRPr sz="1600">
              <a:latin typeface="Montserrat"/>
              <a:ea typeface="Montserrat"/>
              <a:cs typeface="Montserrat"/>
              <a:sym typeface="Montserrat"/>
            </a:endParaRPr>
          </a:p>
          <a:p>
            <a:pPr indent="0" lvl="0" marL="171450" rtl="0" algn="l">
              <a:spcBef>
                <a:spcPts val="0"/>
              </a:spcBef>
              <a:spcAft>
                <a:spcPts val="0"/>
              </a:spcAft>
              <a:buNone/>
            </a:pPr>
            <a:r>
              <a:rPr lang="en" sz="1600">
                <a:latin typeface="Montserrat"/>
                <a:ea typeface="Montserrat"/>
                <a:cs typeface="Montserrat"/>
                <a:sym typeface="Montserrat"/>
              </a:rPr>
              <a:t>(a) </a:t>
            </a:r>
            <a:r>
              <a:rPr lang="en" sz="1600"/>
              <a:t>All pupils are general education pupils first</a:t>
            </a:r>
            <a:r>
              <a:rPr lang="en" sz="1600">
                <a:latin typeface="Montserrat"/>
                <a:ea typeface="Montserrat"/>
                <a:cs typeface="Montserrat"/>
                <a:sym typeface="Montserrat"/>
              </a:rPr>
              <a:t>, </a:t>
            </a:r>
            <a:r>
              <a:rPr i="1" lang="en" sz="1600">
                <a:solidFill>
                  <a:schemeClr val="dk1"/>
                </a:solidFill>
              </a:rPr>
              <a:t>including pupils with disabilities.</a:t>
            </a:r>
            <a:endParaRPr i="1" sz="1600">
              <a:solidFill>
                <a:schemeClr val="dk1"/>
              </a:solidFill>
            </a:endParaRPr>
          </a:p>
          <a:p>
            <a:pPr indent="0" lvl="0" marL="171450" rtl="0" algn="l">
              <a:spcBef>
                <a:spcPts val="0"/>
              </a:spcBef>
              <a:spcAft>
                <a:spcPts val="0"/>
              </a:spcAft>
              <a:buNone/>
            </a:pPr>
            <a:r>
              <a:t/>
            </a:r>
            <a:endParaRPr sz="1300">
              <a:solidFill>
                <a:srgbClr val="38761D"/>
              </a:solidFill>
              <a:latin typeface="Montserrat"/>
              <a:ea typeface="Montserrat"/>
              <a:cs typeface="Montserrat"/>
              <a:sym typeface="Montserrat"/>
            </a:endParaRPr>
          </a:p>
          <a:p>
            <a:pPr indent="0" lvl="0" marL="171450" rtl="0" algn="l">
              <a:spcBef>
                <a:spcPts val="0"/>
              </a:spcBef>
              <a:spcAft>
                <a:spcPts val="0"/>
              </a:spcAft>
              <a:buNone/>
            </a:pPr>
            <a:r>
              <a:rPr lang="en" sz="1600">
                <a:latin typeface="Montserrat"/>
                <a:ea typeface="Montserrat"/>
                <a:cs typeface="Montserrat"/>
                <a:sym typeface="Montserrat"/>
              </a:rPr>
              <a:t>(b)</a:t>
            </a:r>
            <a:r>
              <a:rPr lang="en" sz="1600"/>
              <a:t> Comprehensive local educational agency and school-level fiscal and programmatic planning…must reflect the needs of all pupils, </a:t>
            </a:r>
            <a:r>
              <a:rPr i="1" lang="en" sz="1600"/>
              <a:t>including pupils with disabilities</a:t>
            </a:r>
            <a:r>
              <a:rPr lang="en" sz="1600"/>
              <a:t>…</a:t>
            </a:r>
            <a:endParaRPr sz="1300">
              <a:latin typeface="Montserrat"/>
              <a:ea typeface="Montserrat"/>
              <a:cs typeface="Montserrat"/>
              <a:sym typeface="Montserrat"/>
            </a:endParaRPr>
          </a:p>
          <a:p>
            <a:pPr indent="0" lvl="0" marL="171450" rtl="0" algn="l">
              <a:spcBef>
                <a:spcPts val="0"/>
              </a:spcBef>
              <a:spcAft>
                <a:spcPts val="0"/>
              </a:spcAft>
              <a:buNone/>
            </a:pPr>
            <a:r>
              <a:t/>
            </a:r>
            <a:endParaRPr sz="1200">
              <a:latin typeface="Montserrat"/>
              <a:ea typeface="Montserrat"/>
              <a:cs typeface="Montserrat"/>
              <a:sym typeface="Montserrat"/>
            </a:endParaRPr>
          </a:p>
          <a:p>
            <a:pPr indent="0" lvl="0" marL="171450" rtl="0" algn="l">
              <a:spcBef>
                <a:spcPts val="0"/>
              </a:spcBef>
              <a:spcAft>
                <a:spcPts val="0"/>
              </a:spcAft>
              <a:buNone/>
            </a:pPr>
            <a:r>
              <a:rPr lang="en" sz="1600">
                <a:latin typeface="Montserrat"/>
                <a:ea typeface="Montserrat"/>
                <a:cs typeface="Montserrat"/>
                <a:sym typeface="Montserrat"/>
              </a:rPr>
              <a:t>(c) </a:t>
            </a:r>
            <a:r>
              <a:rPr lang="en" sz="1600"/>
              <a:t>Inclusion in general education classrooms and programs should be considered the first setting for all pupils…</a:t>
            </a:r>
            <a:endParaRPr sz="1300">
              <a:latin typeface="Montserrat"/>
              <a:ea typeface="Montserrat"/>
              <a:cs typeface="Montserrat"/>
              <a:sym typeface="Montserrat"/>
            </a:endParaRPr>
          </a:p>
          <a:p>
            <a:pPr indent="0" lvl="0" marL="171450" rtl="0" algn="l">
              <a:spcBef>
                <a:spcPts val="0"/>
              </a:spcBef>
              <a:spcAft>
                <a:spcPts val="0"/>
              </a:spcAft>
              <a:buNone/>
            </a:pPr>
            <a:r>
              <a:t/>
            </a:r>
            <a:endParaRPr sz="1300">
              <a:latin typeface="Montserrat"/>
              <a:ea typeface="Montserrat"/>
              <a:cs typeface="Montserrat"/>
              <a:sym typeface="Montserrat"/>
            </a:endParaRPr>
          </a:p>
          <a:p>
            <a:pPr indent="0" lvl="0" marL="171450" rtl="0" algn="l">
              <a:spcBef>
                <a:spcPts val="0"/>
              </a:spcBef>
              <a:spcAft>
                <a:spcPts val="0"/>
              </a:spcAft>
              <a:buNone/>
            </a:pPr>
            <a:r>
              <a:rPr lang="en" sz="1600">
                <a:latin typeface="Montserrat"/>
                <a:ea typeface="Montserrat"/>
                <a:cs typeface="Montserrat"/>
                <a:sym typeface="Montserrat"/>
              </a:rPr>
              <a:t>(d) </a:t>
            </a:r>
            <a:r>
              <a:rPr lang="en" sz="1600"/>
              <a:t>…l</a:t>
            </a:r>
            <a:r>
              <a:rPr lang="en" sz="1600"/>
              <a:t>ocal educational agencies should use all available data sources on pupils with disabilities,</a:t>
            </a:r>
            <a:r>
              <a:rPr lang="en" sz="1600">
                <a:latin typeface="Montserrat"/>
                <a:ea typeface="Montserrat"/>
                <a:cs typeface="Montserrat"/>
                <a:sym typeface="Montserrat"/>
              </a:rPr>
              <a:t> </a:t>
            </a:r>
            <a:r>
              <a:rPr lang="en" sz="1600"/>
              <a:t>..with a </a:t>
            </a:r>
            <a:r>
              <a:rPr lang="en" sz="1600"/>
              <a:t>f</a:t>
            </a:r>
            <a:r>
              <a:rPr lang="en" sz="1600"/>
              <a:t>ocus on least restrictive environment data</a:t>
            </a:r>
            <a:r>
              <a:rPr lang="en" sz="1600">
                <a:latin typeface="Montserrat"/>
                <a:ea typeface="Montserrat"/>
                <a:cs typeface="Montserrat"/>
                <a:sym typeface="Montserrat"/>
              </a:rPr>
              <a:t>, </a:t>
            </a:r>
            <a:r>
              <a:rPr lang="en" sz="1600"/>
              <a:t>to inform continuous improvement efforts</a:t>
            </a:r>
            <a:r>
              <a:rPr lang="en" sz="1600">
                <a:latin typeface="Montserrat"/>
                <a:ea typeface="Montserrat"/>
                <a:cs typeface="Montserrat"/>
                <a:sym typeface="Montserrat"/>
              </a:rPr>
              <a:t>.</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
        <p:nvSpPr>
          <p:cNvPr id="1190" name="Google Shape;1190;p1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91" name="Google Shape;1191;p143"/>
          <p:cNvSpPr/>
          <p:nvPr/>
        </p:nvSpPr>
        <p:spPr>
          <a:xfrm rot="-9132724">
            <a:off x="5231505" y="2066812"/>
            <a:ext cx="898970" cy="396816"/>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97" name="Google Shape;1197;p144"/>
          <p:cNvPicPr preferRelativeResize="0"/>
          <p:nvPr/>
        </p:nvPicPr>
        <p:blipFill>
          <a:blip r:embed="rId3">
            <a:alphaModFix/>
          </a:blip>
          <a:stretch>
            <a:fillRect/>
          </a:stretch>
        </p:blipFill>
        <p:spPr>
          <a:xfrm>
            <a:off x="4030150" y="0"/>
            <a:ext cx="4444800" cy="4524174"/>
          </a:xfrm>
          <a:prstGeom prst="rect">
            <a:avLst/>
          </a:prstGeom>
          <a:noFill/>
          <a:ln>
            <a:noFill/>
          </a:ln>
        </p:spPr>
      </p:pic>
      <p:sp>
        <p:nvSpPr>
          <p:cNvPr id="1198" name="Google Shape;1198;p144"/>
          <p:cNvSpPr txBox="1"/>
          <p:nvPr/>
        </p:nvSpPr>
        <p:spPr>
          <a:xfrm rot="688">
            <a:off x="580952" y="836252"/>
            <a:ext cx="30000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rgbClr val="000000"/>
                </a:solidFill>
                <a:latin typeface="Barrio"/>
                <a:ea typeface="Barrio"/>
                <a:cs typeface="Barrio"/>
                <a:sym typeface="Barrio"/>
              </a:rPr>
              <a:t>California</a:t>
            </a:r>
            <a:endParaRPr>
              <a:latin typeface="Barrio"/>
              <a:ea typeface="Barrio"/>
              <a:cs typeface="Barrio"/>
              <a:sym typeface="Barrio"/>
            </a:endParaRPr>
          </a:p>
        </p:txBody>
      </p:sp>
      <p:pic>
        <p:nvPicPr>
          <p:cNvPr id="1199" name="Google Shape;1199;p144"/>
          <p:cNvPicPr preferRelativeResize="0"/>
          <p:nvPr/>
        </p:nvPicPr>
        <p:blipFill>
          <a:blip r:embed="rId4">
            <a:alphaModFix/>
          </a:blip>
          <a:stretch>
            <a:fillRect/>
          </a:stretch>
        </p:blipFill>
        <p:spPr>
          <a:xfrm>
            <a:off x="221275" y="1572188"/>
            <a:ext cx="3719357" cy="1854225"/>
          </a:xfrm>
          <a:prstGeom prst="rect">
            <a:avLst/>
          </a:prstGeom>
          <a:noFill/>
          <a:ln>
            <a:noFill/>
          </a:ln>
        </p:spPr>
      </p:pic>
      <p:sp>
        <p:nvSpPr>
          <p:cNvPr id="1200" name="Google Shape;1200;p144"/>
          <p:cNvSpPr/>
          <p:nvPr/>
        </p:nvSpPr>
        <p:spPr>
          <a:xfrm flipH="1" rot="-3069837">
            <a:off x="3390170" y="3119457"/>
            <a:ext cx="944356" cy="253751"/>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45"/>
          <p:cNvSpPr txBox="1"/>
          <p:nvPr>
            <p:ph type="title"/>
          </p:nvPr>
        </p:nvSpPr>
        <p:spPr>
          <a:xfrm>
            <a:off x="438600" y="2330400"/>
            <a:ext cx="77040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t>OTHERING</a:t>
            </a:r>
            <a:endParaRPr sz="3200"/>
          </a:p>
          <a:p>
            <a:pPr indent="0" lvl="0" marL="0" rtl="0" algn="l">
              <a:spcBef>
                <a:spcPts val="0"/>
              </a:spcBef>
              <a:spcAft>
                <a:spcPts val="0"/>
              </a:spcAft>
              <a:buNone/>
            </a:pPr>
            <a:r>
              <a:t/>
            </a:r>
            <a:endParaRPr sz="3200"/>
          </a:p>
          <a:p>
            <a:pPr indent="0" lvl="0" marL="0" rtl="0" algn="l">
              <a:spcBef>
                <a:spcPts val="0"/>
              </a:spcBef>
              <a:spcAft>
                <a:spcPts val="0"/>
              </a:spcAft>
              <a:buNone/>
            </a:pPr>
            <a:r>
              <a:rPr lang="en" sz="3200"/>
              <a:t>Othering is a process whereby individuals and groups are treated and marked as different and inferior from the dominant social group</a:t>
            </a:r>
            <a:endParaRPr sz="3200"/>
          </a:p>
        </p:txBody>
      </p:sp>
      <p:sp>
        <p:nvSpPr>
          <p:cNvPr id="1206" name="Google Shape;1206;p1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07" name="Google Shape;1207;p145"/>
          <p:cNvSpPr txBox="1"/>
          <p:nvPr/>
        </p:nvSpPr>
        <p:spPr>
          <a:xfrm>
            <a:off x="557575" y="6180975"/>
            <a:ext cx="917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Source: Oxford Dictionary</a:t>
            </a:r>
            <a:endParaRPr>
              <a:solidFill>
                <a:schemeClr val="dk2"/>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13" name="Google Shape;1213;p146"/>
          <p:cNvPicPr preferRelativeResize="0"/>
          <p:nvPr/>
        </p:nvPicPr>
        <p:blipFill>
          <a:blip r:embed="rId3">
            <a:alphaModFix/>
          </a:blip>
          <a:stretch>
            <a:fillRect/>
          </a:stretch>
        </p:blipFill>
        <p:spPr>
          <a:xfrm>
            <a:off x="152400" y="531338"/>
            <a:ext cx="8839204" cy="4035476"/>
          </a:xfrm>
          <a:prstGeom prst="rect">
            <a:avLst/>
          </a:prstGeom>
          <a:noFill/>
          <a:ln>
            <a:noFill/>
          </a:ln>
        </p:spPr>
      </p:pic>
      <p:sp>
        <p:nvSpPr>
          <p:cNvPr id="1214" name="Google Shape;1214;p146"/>
          <p:cNvSpPr txBox="1"/>
          <p:nvPr/>
        </p:nvSpPr>
        <p:spPr>
          <a:xfrm>
            <a:off x="5991600" y="4566813"/>
            <a:ext cx="3000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Source: </a:t>
            </a:r>
            <a:r>
              <a:rPr lang="en" sz="800" u="sng">
                <a:solidFill>
                  <a:schemeClr val="hlink"/>
                </a:solidFill>
                <a:hlinkClick r:id="rId4"/>
              </a:rPr>
              <a:t>CDE Dataquest 2022-23</a:t>
            </a:r>
            <a:endParaRPr b="1" sz="900"/>
          </a:p>
          <a:p>
            <a:pPr indent="0" lvl="0" marL="0" rtl="0" algn="l">
              <a:spcBef>
                <a:spcPts val="0"/>
              </a:spcBef>
              <a:spcAft>
                <a:spcPts val="0"/>
              </a:spcAft>
              <a:buNone/>
            </a:pPr>
            <a:r>
              <a:t/>
            </a:r>
            <a:endParaRPr b="1" sz="900"/>
          </a:p>
        </p:txBody>
      </p:sp>
      <p:sp>
        <p:nvSpPr>
          <p:cNvPr id="1215" name="Google Shape;1215;p146"/>
          <p:cNvSpPr txBox="1"/>
          <p:nvPr/>
        </p:nvSpPr>
        <p:spPr>
          <a:xfrm>
            <a:off x="203475" y="130288"/>
            <a:ext cx="815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NEW DATA AVAILABLE: LRE of CA Students with Disabilities by Race/Ethnicity</a:t>
            </a:r>
            <a:endParaRPr>
              <a:solidFill>
                <a:schemeClr val="dk2"/>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47"/>
          <p:cNvSpPr txBox="1"/>
          <p:nvPr>
            <p:ph type="title"/>
          </p:nvPr>
        </p:nvSpPr>
        <p:spPr>
          <a:xfrm>
            <a:off x="302675" y="1889050"/>
            <a:ext cx="86184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How do we talk about students with disabilities and the people who educate them?</a:t>
            </a:r>
            <a:endParaRPr/>
          </a:p>
        </p:txBody>
      </p:sp>
      <p:sp>
        <p:nvSpPr>
          <p:cNvPr id="1221" name="Google Shape;1221;p1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5" name="Shape 1225"/>
        <p:cNvGrpSpPr/>
        <p:nvPr/>
      </p:nvGrpSpPr>
      <p:grpSpPr>
        <a:xfrm>
          <a:off x="0" y="0"/>
          <a:ext cx="0" cy="0"/>
          <a:chOff x="0" y="0"/>
          <a:chExt cx="0" cy="0"/>
        </a:xfrm>
      </p:grpSpPr>
      <p:sp>
        <p:nvSpPr>
          <p:cNvPr id="1226" name="Google Shape;1226;p148"/>
          <p:cNvSpPr txBox="1"/>
          <p:nvPr>
            <p:ph idx="1" type="body"/>
          </p:nvPr>
        </p:nvSpPr>
        <p:spPr>
          <a:xfrm>
            <a:off x="445690" y="274320"/>
            <a:ext cx="7704000" cy="345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chemeClr val="dk1"/>
                </a:solidFill>
              </a:rPr>
              <a:t>This is how we talk about students with disabilities:</a:t>
            </a:r>
            <a:endParaRPr b="1" i="1"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rPr>
              <a:t>Special education student/sped student/sped kiddo</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rPr>
              <a:t>Special education teacher/sped teacher</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rPr>
              <a:t>Special education/sped/sdc/ED/autism classroom</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 sz="2100">
                <a:solidFill>
                  <a:schemeClr val="dk1"/>
                </a:solidFill>
              </a:rPr>
              <a:t>“Inclusion” in reference to a student with disabilities, a placement, program, school, district, or teacher</a:t>
            </a:r>
            <a:endParaRPr sz="2100">
              <a:solidFill>
                <a:schemeClr val="dk1"/>
              </a:solidFill>
            </a:endParaRPr>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1227" name="Google Shape;1227;p1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15" st="1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xEl>
                                              <p:pRg end="16" st="1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33" name="Google Shape;1233;p149"/>
          <p:cNvSpPr txBox="1"/>
          <p:nvPr/>
        </p:nvSpPr>
        <p:spPr>
          <a:xfrm>
            <a:off x="2709600" y="331100"/>
            <a:ext cx="54762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900">
                <a:solidFill>
                  <a:schemeClr val="dk1"/>
                </a:solidFill>
                <a:latin typeface="Poppins"/>
                <a:ea typeface="Poppins"/>
                <a:cs typeface="Poppins"/>
                <a:sym typeface="Poppins"/>
              </a:rPr>
              <a:t>Instead we could instead use </a:t>
            </a:r>
            <a:r>
              <a:rPr b="1" i="1" lang="en" sz="1900">
                <a:solidFill>
                  <a:schemeClr val="dk1"/>
                </a:solidFill>
                <a:latin typeface="Poppins"/>
                <a:ea typeface="Poppins"/>
                <a:cs typeface="Poppins"/>
                <a:sym typeface="Poppins"/>
              </a:rPr>
              <a:t>terms like:</a:t>
            </a:r>
            <a:endParaRPr b="1" i="1" sz="1900">
              <a:solidFill>
                <a:schemeClr val="dk1"/>
              </a:solidFill>
              <a:latin typeface="Poppins"/>
              <a:ea typeface="Poppins"/>
              <a:cs typeface="Poppins"/>
              <a:sym typeface="Poppins"/>
            </a:endParaRPr>
          </a:p>
          <a:p>
            <a:pPr indent="0" lvl="0" marL="0" rtl="0" algn="l">
              <a:spcBef>
                <a:spcPts val="0"/>
              </a:spcBef>
              <a:spcAft>
                <a:spcPts val="0"/>
              </a:spcAft>
              <a:buNone/>
            </a:pPr>
            <a:r>
              <a:t/>
            </a:r>
            <a:endParaRPr sz="1900">
              <a:solidFill>
                <a:schemeClr val="dk1"/>
              </a:solidFill>
              <a:latin typeface="Poppins"/>
              <a:ea typeface="Poppins"/>
              <a:cs typeface="Poppins"/>
              <a:sym typeface="Poppins"/>
            </a:endParaRPr>
          </a:p>
          <a:p>
            <a:pPr indent="0" lvl="0" marL="0" rtl="0" algn="l">
              <a:spcBef>
                <a:spcPts val="0"/>
              </a:spcBef>
              <a:spcAft>
                <a:spcPts val="0"/>
              </a:spcAft>
              <a:buNone/>
            </a:pPr>
            <a:r>
              <a:rPr lang="en" strike="sngStrike">
                <a:solidFill>
                  <a:schemeClr val="dk1"/>
                </a:solidFill>
                <a:latin typeface="Poppins"/>
                <a:ea typeface="Poppins"/>
                <a:cs typeface="Poppins"/>
                <a:sym typeface="Poppins"/>
              </a:rPr>
              <a:t>Special education student/sped student/sped kiddo? </a:t>
            </a:r>
            <a:r>
              <a:rPr b="1" i="1" lang="en" sz="1700">
                <a:solidFill>
                  <a:schemeClr val="dk1"/>
                </a:solidFill>
                <a:latin typeface="Poppins"/>
                <a:ea typeface="Poppins"/>
                <a:cs typeface="Poppins"/>
                <a:sym typeface="Poppins"/>
              </a:rPr>
              <a:t>Learner, student, or if a student identifies with disability identity first language (i.e., Autistic student)</a:t>
            </a:r>
            <a:endParaRPr b="1" i="1" sz="1700">
              <a:solidFill>
                <a:schemeClr val="dk1"/>
              </a:solidFill>
              <a:latin typeface="Poppins"/>
              <a:ea typeface="Poppins"/>
              <a:cs typeface="Poppins"/>
              <a:sym typeface="Poppins"/>
            </a:endParaRPr>
          </a:p>
          <a:p>
            <a:pPr indent="0" lvl="0" marL="0" rtl="0" algn="l">
              <a:spcBef>
                <a:spcPts val="0"/>
              </a:spcBef>
              <a:spcAft>
                <a:spcPts val="0"/>
              </a:spcAft>
              <a:buNone/>
            </a:pPr>
            <a:r>
              <a:t/>
            </a:r>
            <a:endParaRPr sz="1300">
              <a:solidFill>
                <a:schemeClr val="dk1"/>
              </a:solidFill>
              <a:latin typeface="Poppins"/>
              <a:ea typeface="Poppins"/>
              <a:cs typeface="Poppins"/>
              <a:sym typeface="Poppins"/>
            </a:endParaRPr>
          </a:p>
          <a:p>
            <a:pPr indent="0" lvl="0" marL="0" rtl="0" algn="l">
              <a:spcBef>
                <a:spcPts val="0"/>
              </a:spcBef>
              <a:spcAft>
                <a:spcPts val="0"/>
              </a:spcAft>
              <a:buNone/>
            </a:pPr>
            <a:r>
              <a:rPr lang="en" sz="1300" strike="sngStrike">
                <a:solidFill>
                  <a:schemeClr val="dk1"/>
                </a:solidFill>
                <a:latin typeface="Poppins"/>
                <a:ea typeface="Poppins"/>
                <a:cs typeface="Poppins"/>
                <a:sym typeface="Poppins"/>
              </a:rPr>
              <a:t>Special education/sped teacher?</a:t>
            </a:r>
            <a:endParaRPr sz="1300" strike="sngStrike">
              <a:solidFill>
                <a:schemeClr val="dk1"/>
              </a:solidFill>
              <a:latin typeface="Poppins"/>
              <a:ea typeface="Poppins"/>
              <a:cs typeface="Poppins"/>
              <a:sym typeface="Poppins"/>
            </a:endParaRPr>
          </a:p>
          <a:p>
            <a:pPr indent="0" lvl="0" marL="0" rtl="0" algn="l">
              <a:spcBef>
                <a:spcPts val="0"/>
              </a:spcBef>
              <a:spcAft>
                <a:spcPts val="0"/>
              </a:spcAft>
              <a:buNone/>
            </a:pPr>
            <a:r>
              <a:rPr b="1" i="1" lang="en" sz="1700">
                <a:solidFill>
                  <a:schemeClr val="dk1"/>
                </a:solidFill>
                <a:latin typeface="Poppins"/>
                <a:ea typeface="Poppins"/>
                <a:cs typeface="Poppins"/>
                <a:sym typeface="Poppins"/>
              </a:rPr>
              <a:t>Teacher/Education Specialist</a:t>
            </a:r>
            <a:endParaRPr b="1" i="1" sz="1700">
              <a:solidFill>
                <a:schemeClr val="dk1"/>
              </a:solidFill>
              <a:latin typeface="Poppins"/>
              <a:ea typeface="Poppins"/>
              <a:cs typeface="Poppins"/>
              <a:sym typeface="Poppins"/>
            </a:endParaRPr>
          </a:p>
          <a:p>
            <a:pPr indent="0" lvl="0" marL="0" rtl="0" algn="l">
              <a:spcBef>
                <a:spcPts val="0"/>
              </a:spcBef>
              <a:spcAft>
                <a:spcPts val="0"/>
              </a:spcAft>
              <a:buNone/>
            </a:pPr>
            <a:r>
              <a:t/>
            </a:r>
            <a:endParaRPr sz="1600">
              <a:solidFill>
                <a:schemeClr val="dk1"/>
              </a:solidFill>
              <a:latin typeface="Poppins"/>
              <a:ea typeface="Poppins"/>
              <a:cs typeface="Poppins"/>
              <a:sym typeface="Poppins"/>
            </a:endParaRPr>
          </a:p>
          <a:p>
            <a:pPr indent="0" lvl="0" marL="0" rtl="0" algn="l">
              <a:spcBef>
                <a:spcPts val="0"/>
              </a:spcBef>
              <a:spcAft>
                <a:spcPts val="0"/>
              </a:spcAft>
              <a:buNone/>
            </a:pPr>
            <a:r>
              <a:rPr lang="en" sz="1300" strike="sngStrike">
                <a:solidFill>
                  <a:schemeClr val="dk1"/>
                </a:solidFill>
                <a:latin typeface="Poppins"/>
                <a:ea typeface="Poppins"/>
                <a:cs typeface="Poppins"/>
                <a:sym typeface="Poppins"/>
              </a:rPr>
              <a:t>Special education/sped/sdc/ED/autism classroom?</a:t>
            </a:r>
            <a:endParaRPr sz="1300" strike="sngStrike">
              <a:solidFill>
                <a:schemeClr val="dk1"/>
              </a:solidFill>
              <a:latin typeface="Poppins"/>
              <a:ea typeface="Poppins"/>
              <a:cs typeface="Poppins"/>
              <a:sym typeface="Poppins"/>
            </a:endParaRPr>
          </a:p>
          <a:p>
            <a:pPr indent="0" lvl="0" marL="0" rtl="0" algn="l">
              <a:spcBef>
                <a:spcPts val="0"/>
              </a:spcBef>
              <a:spcAft>
                <a:spcPts val="0"/>
              </a:spcAft>
              <a:buNone/>
            </a:pPr>
            <a:r>
              <a:rPr b="1" i="1" lang="en" sz="1700">
                <a:solidFill>
                  <a:schemeClr val="dk1"/>
                </a:solidFill>
                <a:latin typeface="Poppins"/>
                <a:ea typeface="Poppins"/>
                <a:cs typeface="Poppins"/>
                <a:sym typeface="Poppins"/>
              </a:rPr>
              <a:t>Room 4, 3rd grade, etc.</a:t>
            </a:r>
            <a:endParaRPr b="1" i="1" sz="1700">
              <a:solidFill>
                <a:schemeClr val="dk1"/>
              </a:solidFill>
              <a:latin typeface="Poppins"/>
              <a:ea typeface="Poppins"/>
              <a:cs typeface="Poppins"/>
              <a:sym typeface="Poppins"/>
            </a:endParaRPr>
          </a:p>
          <a:p>
            <a:pPr indent="0" lvl="0" marL="0" rtl="0" algn="l">
              <a:spcBef>
                <a:spcPts val="0"/>
              </a:spcBef>
              <a:spcAft>
                <a:spcPts val="0"/>
              </a:spcAft>
              <a:buNone/>
            </a:pPr>
            <a:r>
              <a:t/>
            </a:r>
            <a:endParaRPr sz="1600">
              <a:solidFill>
                <a:schemeClr val="dk1"/>
              </a:solidFill>
              <a:latin typeface="Poppins"/>
              <a:ea typeface="Poppins"/>
              <a:cs typeface="Poppins"/>
              <a:sym typeface="Poppins"/>
            </a:endParaRPr>
          </a:p>
          <a:p>
            <a:pPr indent="0" lvl="0" marL="0" rtl="0" algn="l">
              <a:spcBef>
                <a:spcPts val="0"/>
              </a:spcBef>
              <a:spcAft>
                <a:spcPts val="0"/>
              </a:spcAft>
              <a:buNone/>
            </a:pPr>
            <a:r>
              <a:rPr lang="en" sz="1300" strike="sngStrike">
                <a:solidFill>
                  <a:schemeClr val="dk1"/>
                </a:solidFill>
                <a:latin typeface="Poppins"/>
                <a:ea typeface="Poppins"/>
                <a:cs typeface="Poppins"/>
                <a:sym typeface="Poppins"/>
              </a:rPr>
              <a:t>“Inclusion” when referring to student with disabilities, a placement, program, school, district, or teacher?</a:t>
            </a:r>
            <a:r>
              <a:rPr lang="en" sz="1600" strike="sngStrike">
                <a:solidFill>
                  <a:schemeClr val="dk1"/>
                </a:solidFill>
                <a:latin typeface="Poppins"/>
                <a:ea typeface="Poppins"/>
                <a:cs typeface="Poppins"/>
                <a:sym typeface="Poppins"/>
              </a:rPr>
              <a:t> </a:t>
            </a:r>
            <a:endParaRPr sz="1600" strike="sngStrike">
              <a:solidFill>
                <a:schemeClr val="dk1"/>
              </a:solidFill>
              <a:latin typeface="Poppins"/>
              <a:ea typeface="Poppins"/>
              <a:cs typeface="Poppins"/>
              <a:sym typeface="Poppins"/>
            </a:endParaRPr>
          </a:p>
          <a:p>
            <a:pPr indent="0" lvl="0" marL="0" rtl="0" algn="l">
              <a:spcBef>
                <a:spcPts val="0"/>
              </a:spcBef>
              <a:spcAft>
                <a:spcPts val="0"/>
              </a:spcAft>
              <a:buNone/>
            </a:pPr>
            <a:r>
              <a:rPr b="1" i="1" lang="en" sz="1700">
                <a:solidFill>
                  <a:schemeClr val="dk1"/>
                </a:solidFill>
                <a:latin typeface="Poppins"/>
                <a:ea typeface="Poppins"/>
                <a:cs typeface="Poppins"/>
                <a:sym typeface="Poppins"/>
              </a:rPr>
              <a:t>Inclusive practices, accessible and universally designed instruction, classrooms and learning environments</a:t>
            </a:r>
            <a:endParaRPr b="1" i="1" sz="1200">
              <a:solidFill>
                <a:schemeClr val="dk1"/>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58" name="Google Shape;1058;p132"/>
          <p:cNvSpPr txBox="1"/>
          <p:nvPr/>
        </p:nvSpPr>
        <p:spPr>
          <a:xfrm>
            <a:off x="-68450" y="-50850"/>
            <a:ext cx="8865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2"/>
                </a:solidFill>
                <a:latin typeface="Montserrat"/>
                <a:ea typeface="Montserrat"/>
                <a:cs typeface="Montserrat"/>
                <a:sym typeface="Montserrat"/>
              </a:rPr>
              <a:t>Disclaimer: These vantage points have</a:t>
            </a:r>
            <a:r>
              <a:rPr lang="en" sz="1600">
                <a:solidFill>
                  <a:schemeClr val="dk2"/>
                </a:solidFill>
                <a:latin typeface="Montserrat"/>
                <a:ea typeface="Montserrat"/>
                <a:cs typeface="Montserrat"/>
                <a:sym typeface="Montserrat"/>
              </a:rPr>
              <a:t> influenced my personal opinions, biases, and evolution of thinking.</a:t>
            </a:r>
            <a:endParaRPr sz="1000"/>
          </a:p>
        </p:txBody>
      </p:sp>
      <p:pic>
        <p:nvPicPr>
          <p:cNvPr id="1059" name="Google Shape;1059;p132"/>
          <p:cNvPicPr preferRelativeResize="0"/>
          <p:nvPr/>
        </p:nvPicPr>
        <p:blipFill>
          <a:blip r:embed="rId3">
            <a:alphaModFix/>
          </a:blip>
          <a:stretch>
            <a:fillRect/>
          </a:stretch>
        </p:blipFill>
        <p:spPr>
          <a:xfrm>
            <a:off x="2542713" y="575850"/>
            <a:ext cx="1868675" cy="1563950"/>
          </a:xfrm>
          <a:prstGeom prst="rect">
            <a:avLst/>
          </a:prstGeom>
          <a:noFill/>
          <a:ln cap="flat" cmpd="sng" w="38100">
            <a:solidFill>
              <a:schemeClr val="dk2"/>
            </a:solidFill>
            <a:prstDash val="solid"/>
            <a:round/>
            <a:headEnd len="sm" w="sm" type="none"/>
            <a:tailEnd len="sm" w="sm" type="none"/>
          </a:ln>
        </p:spPr>
      </p:pic>
      <p:sp>
        <p:nvSpPr>
          <p:cNvPr id="1060" name="Google Shape;1060;p132"/>
          <p:cNvSpPr txBox="1"/>
          <p:nvPr/>
        </p:nvSpPr>
        <p:spPr>
          <a:xfrm>
            <a:off x="2203088" y="2139800"/>
            <a:ext cx="2547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Parent Advocate/Commission Chair</a:t>
            </a:r>
            <a:endParaRPr sz="1000">
              <a:solidFill>
                <a:schemeClr val="dk2"/>
              </a:solidFill>
              <a:latin typeface="Poppins"/>
              <a:ea typeface="Poppins"/>
              <a:cs typeface="Poppins"/>
              <a:sym typeface="Poppins"/>
            </a:endParaRPr>
          </a:p>
        </p:txBody>
      </p:sp>
      <p:pic>
        <p:nvPicPr>
          <p:cNvPr id="1061" name="Google Shape;1061;p132"/>
          <p:cNvPicPr preferRelativeResize="0"/>
          <p:nvPr/>
        </p:nvPicPr>
        <p:blipFill>
          <a:blip r:embed="rId4">
            <a:alphaModFix/>
          </a:blip>
          <a:stretch>
            <a:fillRect/>
          </a:stretch>
        </p:blipFill>
        <p:spPr>
          <a:xfrm>
            <a:off x="2441163" y="2560262"/>
            <a:ext cx="1900783" cy="1378526"/>
          </a:xfrm>
          <a:prstGeom prst="rect">
            <a:avLst/>
          </a:prstGeom>
          <a:noFill/>
          <a:ln cap="flat" cmpd="sng" w="38100">
            <a:solidFill>
              <a:schemeClr val="dk2"/>
            </a:solidFill>
            <a:prstDash val="solid"/>
            <a:round/>
            <a:headEnd len="sm" w="sm" type="none"/>
            <a:tailEnd len="sm" w="sm" type="none"/>
          </a:ln>
        </p:spPr>
      </p:pic>
      <p:pic>
        <p:nvPicPr>
          <p:cNvPr id="1062" name="Google Shape;1062;p132"/>
          <p:cNvPicPr preferRelativeResize="0"/>
          <p:nvPr/>
        </p:nvPicPr>
        <p:blipFill>
          <a:blip r:embed="rId5">
            <a:alphaModFix/>
          </a:blip>
          <a:stretch>
            <a:fillRect/>
          </a:stretch>
        </p:blipFill>
        <p:spPr>
          <a:xfrm>
            <a:off x="339623" y="1668227"/>
            <a:ext cx="1809875" cy="1676549"/>
          </a:xfrm>
          <a:prstGeom prst="rect">
            <a:avLst/>
          </a:prstGeom>
          <a:noFill/>
          <a:ln cap="flat" cmpd="sng" w="38100">
            <a:solidFill>
              <a:schemeClr val="dk2"/>
            </a:solidFill>
            <a:prstDash val="solid"/>
            <a:round/>
            <a:headEnd len="sm" w="sm" type="none"/>
            <a:tailEnd len="sm" w="sm" type="none"/>
          </a:ln>
        </p:spPr>
      </p:pic>
      <p:sp>
        <p:nvSpPr>
          <p:cNvPr id="1063" name="Google Shape;1063;p132"/>
          <p:cNvSpPr txBox="1"/>
          <p:nvPr/>
        </p:nvSpPr>
        <p:spPr>
          <a:xfrm>
            <a:off x="134400" y="3380150"/>
            <a:ext cx="222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State Board Policy Consultant</a:t>
            </a:r>
            <a:endParaRPr sz="1000">
              <a:solidFill>
                <a:schemeClr val="dk2"/>
              </a:solidFill>
              <a:latin typeface="Poppins"/>
              <a:ea typeface="Poppins"/>
              <a:cs typeface="Poppins"/>
              <a:sym typeface="Poppins"/>
            </a:endParaRPr>
          </a:p>
        </p:txBody>
      </p:sp>
      <p:sp>
        <p:nvSpPr>
          <p:cNvPr id="1064" name="Google Shape;1064;p132"/>
          <p:cNvSpPr txBox="1"/>
          <p:nvPr/>
        </p:nvSpPr>
        <p:spPr>
          <a:xfrm>
            <a:off x="2203100" y="3938775"/>
            <a:ext cx="2376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State Director of Special Education</a:t>
            </a:r>
            <a:endParaRPr sz="1000">
              <a:solidFill>
                <a:schemeClr val="dk2"/>
              </a:solidFill>
              <a:latin typeface="Poppins"/>
              <a:ea typeface="Poppins"/>
              <a:cs typeface="Poppins"/>
              <a:sym typeface="Poppins"/>
            </a:endParaRPr>
          </a:p>
        </p:txBody>
      </p:sp>
      <p:pic>
        <p:nvPicPr>
          <p:cNvPr id="1065" name="Google Shape;1065;p132"/>
          <p:cNvPicPr preferRelativeResize="0"/>
          <p:nvPr/>
        </p:nvPicPr>
        <p:blipFill>
          <a:blip r:embed="rId6">
            <a:alphaModFix/>
          </a:blip>
          <a:stretch>
            <a:fillRect/>
          </a:stretch>
        </p:blipFill>
        <p:spPr>
          <a:xfrm>
            <a:off x="4686101" y="2300363"/>
            <a:ext cx="2220298" cy="1734686"/>
          </a:xfrm>
          <a:prstGeom prst="rect">
            <a:avLst/>
          </a:prstGeom>
          <a:noFill/>
          <a:ln cap="flat" cmpd="sng" w="38100">
            <a:solidFill>
              <a:schemeClr val="dk2"/>
            </a:solidFill>
            <a:prstDash val="solid"/>
            <a:round/>
            <a:headEnd len="sm" w="sm" type="none"/>
            <a:tailEnd len="sm" w="sm" type="none"/>
          </a:ln>
        </p:spPr>
      </p:pic>
      <p:sp>
        <p:nvSpPr>
          <p:cNvPr id="1066" name="Google Shape;1066;p132"/>
          <p:cNvSpPr txBox="1"/>
          <p:nvPr/>
        </p:nvSpPr>
        <p:spPr>
          <a:xfrm>
            <a:off x="4467425" y="4035050"/>
            <a:ext cx="3232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County Office of Education </a:t>
            </a:r>
            <a:r>
              <a:rPr lang="en" sz="1000">
                <a:solidFill>
                  <a:schemeClr val="dk2"/>
                </a:solidFill>
                <a:latin typeface="Poppins"/>
                <a:ea typeface="Poppins"/>
                <a:cs typeface="Poppins"/>
                <a:sym typeface="Poppins"/>
              </a:rPr>
              <a:t>Administrator</a:t>
            </a:r>
            <a:endParaRPr sz="1000">
              <a:solidFill>
                <a:schemeClr val="dk2"/>
              </a:solidFill>
              <a:latin typeface="Poppins"/>
              <a:ea typeface="Poppins"/>
              <a:cs typeface="Poppins"/>
              <a:sym typeface="Poppins"/>
            </a:endParaRPr>
          </a:p>
        </p:txBody>
      </p:sp>
      <p:pic>
        <p:nvPicPr>
          <p:cNvPr id="1067" name="Google Shape;1067;p132"/>
          <p:cNvPicPr preferRelativeResize="0"/>
          <p:nvPr/>
        </p:nvPicPr>
        <p:blipFill>
          <a:blip r:embed="rId7">
            <a:alphaModFix/>
          </a:blip>
          <a:stretch>
            <a:fillRect/>
          </a:stretch>
        </p:blipFill>
        <p:spPr>
          <a:xfrm>
            <a:off x="4804636" y="494099"/>
            <a:ext cx="2366277" cy="1378524"/>
          </a:xfrm>
          <a:prstGeom prst="rect">
            <a:avLst/>
          </a:prstGeom>
          <a:noFill/>
          <a:ln cap="flat" cmpd="sng" w="38100">
            <a:solidFill>
              <a:schemeClr val="dk2"/>
            </a:solidFill>
            <a:prstDash val="solid"/>
            <a:round/>
            <a:headEnd len="sm" w="sm" type="none"/>
            <a:tailEnd len="sm" w="sm" type="none"/>
          </a:ln>
        </p:spPr>
      </p:pic>
      <p:sp>
        <p:nvSpPr>
          <p:cNvPr id="1068" name="Google Shape;1068;p132"/>
          <p:cNvSpPr txBox="1"/>
          <p:nvPr/>
        </p:nvSpPr>
        <p:spPr>
          <a:xfrm>
            <a:off x="4932375" y="1872613"/>
            <a:ext cx="211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Poppins"/>
                <a:ea typeface="Poppins"/>
                <a:cs typeface="Poppins"/>
                <a:sym typeface="Poppins"/>
              </a:rPr>
              <a:t>Educator/Researcher/Traveler</a:t>
            </a:r>
            <a:endParaRPr sz="1000">
              <a:solidFill>
                <a:schemeClr val="dk2"/>
              </a:solidFill>
              <a:latin typeface="Poppins"/>
              <a:ea typeface="Poppins"/>
              <a:cs typeface="Poppins"/>
              <a:sym typeface="Poppins"/>
            </a:endParaRPr>
          </a:p>
        </p:txBody>
      </p:sp>
      <p:pic>
        <p:nvPicPr>
          <p:cNvPr id="1069" name="Google Shape;1069;p132"/>
          <p:cNvPicPr preferRelativeResize="0"/>
          <p:nvPr/>
        </p:nvPicPr>
        <p:blipFill>
          <a:blip r:embed="rId8">
            <a:alphaModFix/>
          </a:blip>
          <a:stretch>
            <a:fillRect/>
          </a:stretch>
        </p:blipFill>
        <p:spPr>
          <a:xfrm>
            <a:off x="7368950" y="1485837"/>
            <a:ext cx="1488149" cy="1740405"/>
          </a:xfrm>
          <a:prstGeom prst="rect">
            <a:avLst/>
          </a:prstGeom>
          <a:noFill/>
          <a:ln cap="flat" cmpd="sng" w="38100">
            <a:solidFill>
              <a:schemeClr val="dk2"/>
            </a:solidFill>
            <a:prstDash val="solid"/>
            <a:round/>
            <a:headEnd len="sm" w="sm" type="none"/>
            <a:tailEnd len="sm" w="sm" type="none"/>
          </a:ln>
        </p:spPr>
      </p:pic>
      <p:sp>
        <p:nvSpPr>
          <p:cNvPr id="1070" name="Google Shape;1070;p132"/>
          <p:cNvSpPr txBox="1"/>
          <p:nvPr/>
        </p:nvSpPr>
        <p:spPr>
          <a:xfrm>
            <a:off x="7057625" y="3226250"/>
            <a:ext cx="211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2"/>
                </a:solidFill>
                <a:latin typeface="Poppins"/>
                <a:ea typeface="Poppins"/>
                <a:cs typeface="Poppins"/>
                <a:sym typeface="Poppins"/>
              </a:rPr>
              <a:t>Mom of Children </a:t>
            </a:r>
            <a:endParaRPr sz="1000">
              <a:solidFill>
                <a:schemeClr val="dk2"/>
              </a:solidFill>
              <a:latin typeface="Poppins"/>
              <a:ea typeface="Poppins"/>
              <a:cs typeface="Poppins"/>
              <a:sym typeface="Poppins"/>
            </a:endParaRPr>
          </a:p>
          <a:p>
            <a:pPr indent="0" lvl="0" marL="0" rtl="0" algn="ctr">
              <a:spcBef>
                <a:spcPts val="0"/>
              </a:spcBef>
              <a:spcAft>
                <a:spcPts val="0"/>
              </a:spcAft>
              <a:buNone/>
            </a:pPr>
            <a:r>
              <a:rPr lang="en" sz="1000">
                <a:solidFill>
                  <a:schemeClr val="dk2"/>
                </a:solidFill>
                <a:latin typeface="Poppins"/>
                <a:ea typeface="Poppins"/>
                <a:cs typeface="Poppins"/>
                <a:sym typeface="Poppins"/>
              </a:rPr>
              <a:t>w</a:t>
            </a:r>
            <a:r>
              <a:rPr lang="en" sz="1000">
                <a:solidFill>
                  <a:schemeClr val="dk2"/>
                </a:solidFill>
                <a:latin typeface="Poppins"/>
                <a:ea typeface="Poppins"/>
                <a:cs typeface="Poppins"/>
                <a:sym typeface="Poppins"/>
              </a:rPr>
              <a:t>ith Disabilities</a:t>
            </a:r>
            <a:endParaRPr sz="1000">
              <a:solidFill>
                <a:schemeClr val="dk2"/>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39" name="Google Shape;1239;p150"/>
          <p:cNvSpPr txBox="1"/>
          <p:nvPr/>
        </p:nvSpPr>
        <p:spPr>
          <a:xfrm>
            <a:off x="1931550" y="2065100"/>
            <a:ext cx="5917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chemeClr val="dk2"/>
                </a:solidFill>
                <a:latin typeface="Poppins"/>
                <a:ea typeface="Poppins"/>
                <a:cs typeface="Poppins"/>
                <a:sym typeface="Poppins"/>
              </a:rPr>
              <a:t>What can we collectively do across our agencies? What should we be paying attention to?</a:t>
            </a:r>
            <a:endParaRPr b="1" sz="2700">
              <a:solidFill>
                <a:schemeClr val="dk2"/>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45" name="Google Shape;1245;p151"/>
          <p:cNvSpPr txBox="1"/>
          <p:nvPr/>
        </p:nvSpPr>
        <p:spPr>
          <a:xfrm>
            <a:off x="883600" y="1206975"/>
            <a:ext cx="7549800" cy="283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p>
          <a:p>
            <a:pPr indent="0" lvl="0" marL="0" rtl="0" algn="l">
              <a:spcBef>
                <a:spcPts val="0"/>
              </a:spcBef>
              <a:spcAft>
                <a:spcPts val="0"/>
              </a:spcAft>
              <a:buNone/>
            </a:pPr>
            <a:r>
              <a:t/>
            </a:r>
            <a:endParaRPr b="1" sz="2200"/>
          </a:p>
          <a:p>
            <a:pPr indent="0" lvl="0" marL="0" rtl="0" algn="l">
              <a:spcBef>
                <a:spcPts val="0"/>
              </a:spcBef>
              <a:spcAft>
                <a:spcPts val="0"/>
              </a:spcAft>
              <a:buNone/>
            </a:pPr>
            <a:r>
              <a:rPr lang="en" sz="2200"/>
              <a:t>…</a:t>
            </a:r>
            <a:r>
              <a:rPr lang="en" sz="2200"/>
              <a:t>Inclusion efforts alone cannot bring about substantial change because they adhere to the same guest/host power dynamic that serves to normalize the existence of a group who is “invited” and a group with the power to invite.</a:t>
            </a:r>
            <a:endParaRPr sz="2200"/>
          </a:p>
          <a:p>
            <a:pPr indent="457200" lvl="0" marL="457200" rtl="0" algn="l">
              <a:spcBef>
                <a:spcPts val="0"/>
              </a:spcBef>
              <a:spcAft>
                <a:spcPts val="0"/>
              </a:spcAft>
              <a:buNone/>
            </a:pPr>
            <a:r>
              <a:t/>
            </a:r>
            <a:endParaRPr b="1" sz="2000"/>
          </a:p>
          <a:p>
            <a:pPr indent="-355600" lvl="0" marL="457200" rtl="0" algn="l">
              <a:spcBef>
                <a:spcPts val="0"/>
              </a:spcBef>
              <a:spcAft>
                <a:spcPts val="0"/>
              </a:spcAft>
              <a:buSzPts val="2000"/>
              <a:buChar char="-"/>
            </a:pPr>
            <a:r>
              <a:rPr b="1" lang="en" sz="2000" u="sng">
                <a:solidFill>
                  <a:schemeClr val="hlink"/>
                </a:solidFill>
                <a:hlinkClick r:id="rId3"/>
              </a:rPr>
              <a:t>Swift Center on Inclusion Toward Rightful Presence</a:t>
            </a:r>
            <a:endParaRPr b="1" sz="2000"/>
          </a:p>
        </p:txBody>
      </p:sp>
      <p:sp>
        <p:nvSpPr>
          <p:cNvPr id="1246" name="Google Shape;1246;p151"/>
          <p:cNvSpPr txBox="1"/>
          <p:nvPr/>
        </p:nvSpPr>
        <p:spPr>
          <a:xfrm>
            <a:off x="805750" y="267125"/>
            <a:ext cx="77055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400">
              <a:solidFill>
                <a:schemeClr val="dk2"/>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2700">
                <a:solidFill>
                  <a:schemeClr val="dk2"/>
                </a:solidFill>
                <a:latin typeface="Montserrat ExtraBold"/>
                <a:ea typeface="Montserrat ExtraBold"/>
                <a:cs typeface="Montserrat ExtraBold"/>
                <a:sym typeface="Montserrat ExtraBold"/>
              </a:rPr>
              <a:t>From </a:t>
            </a:r>
            <a:r>
              <a:rPr lang="en" sz="2700">
                <a:solidFill>
                  <a:schemeClr val="dk2"/>
                </a:solidFill>
                <a:latin typeface="Montserrat ExtraBold"/>
                <a:ea typeface="Montserrat ExtraBold"/>
                <a:cs typeface="Montserrat ExtraBold"/>
                <a:sym typeface="Montserrat ExtraBold"/>
              </a:rPr>
              <a:t>Inclusion            Belonging </a:t>
            </a:r>
            <a:endParaRPr sz="2700">
              <a:solidFill>
                <a:schemeClr val="dk2"/>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2700">
                <a:solidFill>
                  <a:schemeClr val="dk2"/>
                </a:solidFill>
                <a:latin typeface="Montserrat ExtraBold"/>
                <a:ea typeface="Montserrat ExtraBold"/>
                <a:cs typeface="Montserrat ExtraBold"/>
                <a:sym typeface="Montserrat ExtraBold"/>
              </a:rPr>
              <a:t>and Justice Through Rightful Presence</a:t>
            </a:r>
            <a:endParaRPr sz="2700">
              <a:solidFill>
                <a:schemeClr val="dk2"/>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3400">
              <a:solidFill>
                <a:schemeClr val="dk2"/>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400">
                <a:solidFill>
                  <a:schemeClr val="dk2"/>
                </a:solidFill>
                <a:latin typeface="Montserrat ExtraBold"/>
                <a:ea typeface="Montserrat ExtraBold"/>
                <a:cs typeface="Montserrat ExtraBold"/>
                <a:sym typeface="Montserrat ExtraBold"/>
              </a:rPr>
              <a:t>               </a:t>
            </a:r>
            <a:endParaRPr sz="3400">
              <a:solidFill>
                <a:schemeClr val="dk2"/>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400">
                <a:solidFill>
                  <a:schemeClr val="dk2"/>
                </a:solidFill>
                <a:latin typeface="Montserrat ExtraBold"/>
                <a:ea typeface="Montserrat ExtraBold"/>
                <a:cs typeface="Montserrat ExtraBold"/>
                <a:sym typeface="Montserrat ExtraBold"/>
              </a:rPr>
              <a:t>            </a:t>
            </a:r>
            <a:endParaRPr sz="3400">
              <a:solidFill>
                <a:schemeClr val="dk2"/>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pic>
        <p:nvPicPr>
          <p:cNvPr id="1247" name="Google Shape;1247;p151"/>
          <p:cNvPicPr preferRelativeResize="0"/>
          <p:nvPr/>
        </p:nvPicPr>
        <p:blipFill>
          <a:blip r:embed="rId4">
            <a:alphaModFix/>
          </a:blip>
          <a:stretch>
            <a:fillRect/>
          </a:stretch>
        </p:blipFill>
        <p:spPr>
          <a:xfrm>
            <a:off x="3696950" y="591602"/>
            <a:ext cx="1018875" cy="1018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52"/>
          <p:cNvSpPr txBox="1"/>
          <p:nvPr>
            <p:ph type="title"/>
          </p:nvPr>
        </p:nvSpPr>
        <p:spPr>
          <a:xfrm>
            <a:off x="310650" y="297875"/>
            <a:ext cx="72204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u="sng">
                <a:solidFill>
                  <a:schemeClr val="hlink"/>
                </a:solidFill>
                <a:hlinkClick r:id="rId3"/>
              </a:rPr>
              <a:t>Othering and Belonging Institute</a:t>
            </a:r>
            <a:endParaRPr sz="3000"/>
          </a:p>
          <a:p>
            <a:pPr indent="0" lvl="0" marL="0" rtl="0" algn="l">
              <a:spcBef>
                <a:spcPts val="0"/>
              </a:spcBef>
              <a:spcAft>
                <a:spcPts val="0"/>
              </a:spcAft>
              <a:buNone/>
            </a:pPr>
            <a:r>
              <a:rPr lang="en" sz="3000" u="sng">
                <a:solidFill>
                  <a:schemeClr val="hlink"/>
                </a:solidFill>
                <a:hlinkClick r:id="rId4"/>
              </a:rPr>
              <a:t>At UC Berkeley - Dr. John Powell</a:t>
            </a:r>
            <a:endParaRPr sz="3000"/>
          </a:p>
        </p:txBody>
      </p:sp>
      <p:sp>
        <p:nvSpPr>
          <p:cNvPr id="1253" name="Google Shape;1253;p1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54" name="Google Shape;1254;p152">
            <a:hlinkClick r:id="rId5"/>
          </p:cNvPr>
          <p:cNvPicPr preferRelativeResize="0"/>
          <p:nvPr/>
        </p:nvPicPr>
        <p:blipFill>
          <a:blip r:embed="rId6">
            <a:alphaModFix/>
          </a:blip>
          <a:stretch>
            <a:fillRect/>
          </a:stretch>
        </p:blipFill>
        <p:spPr>
          <a:xfrm>
            <a:off x="3271375" y="1552375"/>
            <a:ext cx="2163125" cy="26341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60" name="Google Shape;1260;p153">
            <a:hlinkClick r:id="rId3"/>
          </p:cNvPr>
          <p:cNvSpPr txBox="1"/>
          <p:nvPr/>
        </p:nvSpPr>
        <p:spPr>
          <a:xfrm>
            <a:off x="2427016" y="266700"/>
            <a:ext cx="7105500" cy="561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Current (but not new) Obsessions and Favs: </a:t>
            </a:r>
            <a:endParaRPr b="1"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UC Berkeley Othering and Belonging Institute: </a:t>
            </a:r>
            <a:r>
              <a:rPr lang="en" sz="1900" u="sng">
                <a:solidFill>
                  <a:schemeClr val="hlink"/>
                </a:solidFill>
                <a:hlinkClick r:id="rId4"/>
              </a:rPr>
              <a:t>Targeted Universalism</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u="sng">
                <a:solidFill>
                  <a:schemeClr val="hlink"/>
                </a:solidFill>
                <a:hlinkClick r:id="rId5"/>
              </a:rPr>
              <a:t>Doing a (dis)service: Reimagining special education from a disability studies perspective</a:t>
            </a:r>
            <a:r>
              <a:rPr lang="en" sz="1900">
                <a:solidFill>
                  <a:schemeClr val="hlink"/>
                </a:solidFill>
                <a:uFill>
                  <a:noFill/>
                </a:uFill>
                <a:hlinkClick r:id="rId6"/>
              </a:rPr>
              <a:t> </a:t>
            </a:r>
            <a:r>
              <a:rPr lang="en" sz="1900"/>
              <a:t>Beth Ferri, Syracuse University (2008)</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u="sng">
                <a:solidFill>
                  <a:schemeClr val="hlink"/>
                </a:solidFill>
                <a:hlinkClick r:id="rId7"/>
              </a:rPr>
              <a:t>OSEP Dear Colleague Letter 2015</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Diana Pastora Carson: </a:t>
            </a:r>
            <a:r>
              <a:rPr lang="en" sz="1900" u="sng">
                <a:solidFill>
                  <a:schemeClr val="hlink"/>
                </a:solidFill>
                <a:hlinkClick r:id="rId8"/>
              </a:rPr>
              <a:t>https://www.dianapastoracarson.com/</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Redwood SEEDS Scholars at UC Davis</a:t>
            </a:r>
            <a:endParaRPr sz="1900"/>
          </a:p>
          <a:p>
            <a:pPr indent="0" lvl="0" marL="0" rtl="0" algn="l">
              <a:spcBef>
                <a:spcPts val="0"/>
              </a:spcBef>
              <a:spcAft>
                <a:spcPts val="0"/>
              </a:spcAft>
              <a:buNone/>
            </a:pPr>
            <a:r>
              <a:rPr lang="en" sz="1900" u="sng">
                <a:solidFill>
                  <a:schemeClr val="hlink"/>
                </a:solidFill>
                <a:hlinkClick r:id="rId9"/>
              </a:rPr>
              <a:t>https://redwoodseed.ucdavis.edu/</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54"/>
          <p:cNvSpPr txBox="1"/>
          <p:nvPr>
            <p:ph type="title"/>
          </p:nvPr>
        </p:nvSpPr>
        <p:spPr>
          <a:xfrm>
            <a:off x="977525" y="2045175"/>
            <a:ext cx="7704000" cy="48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 Please reach out!</a:t>
            </a:r>
            <a:endParaRPr/>
          </a:p>
          <a:p>
            <a:pPr indent="0" lvl="0" marL="0" rtl="0" algn="ctr">
              <a:spcBef>
                <a:spcPts val="0"/>
              </a:spcBef>
              <a:spcAft>
                <a:spcPts val="0"/>
              </a:spcAft>
              <a:buNone/>
            </a:pPr>
            <a:r>
              <a:rPr lang="en"/>
              <a:t>Kristin Wright</a:t>
            </a:r>
            <a:endParaRPr/>
          </a:p>
          <a:p>
            <a:pPr indent="0" lvl="0" marL="0" rtl="0" algn="ctr">
              <a:spcBef>
                <a:spcPts val="0"/>
              </a:spcBef>
              <a:spcAft>
                <a:spcPts val="0"/>
              </a:spcAft>
              <a:buNone/>
            </a:pPr>
            <a:r>
              <a:rPr lang="en"/>
              <a:t>kwright@scoe.net</a:t>
            </a:r>
            <a:endParaRPr/>
          </a:p>
        </p:txBody>
      </p:sp>
      <p:sp>
        <p:nvSpPr>
          <p:cNvPr id="1266" name="Google Shape;1266;p1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33"/>
          <p:cNvSpPr txBox="1"/>
          <p:nvPr>
            <p:ph type="title"/>
          </p:nvPr>
        </p:nvSpPr>
        <p:spPr>
          <a:xfrm>
            <a:off x="720000" y="539500"/>
            <a:ext cx="4798200" cy="110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077" name="Google Shape;1077;p133"/>
          <p:cNvPicPr preferRelativeResize="0"/>
          <p:nvPr/>
        </p:nvPicPr>
        <p:blipFill>
          <a:blip r:embed="rId3">
            <a:alphaModFix/>
          </a:blip>
          <a:stretch>
            <a:fillRect/>
          </a:stretch>
        </p:blipFill>
        <p:spPr>
          <a:xfrm>
            <a:off x="2094225" y="242425"/>
            <a:ext cx="6462551" cy="4667047"/>
          </a:xfrm>
          <a:prstGeom prst="rect">
            <a:avLst/>
          </a:prstGeom>
          <a:noFill/>
          <a:ln>
            <a:noFill/>
          </a:ln>
        </p:spPr>
      </p:pic>
      <p:sp>
        <p:nvSpPr>
          <p:cNvPr id="1078" name="Google Shape;1078;p133"/>
          <p:cNvSpPr txBox="1"/>
          <p:nvPr/>
        </p:nvSpPr>
        <p:spPr>
          <a:xfrm>
            <a:off x="781650" y="945225"/>
            <a:ext cx="137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Theodore</a:t>
            </a:r>
            <a:endParaRPr>
              <a:solidFill>
                <a:schemeClr val="dk2"/>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84" name="Google Shape;1084;p134"/>
          <p:cNvSpPr txBox="1"/>
          <p:nvPr/>
        </p:nvSpPr>
        <p:spPr>
          <a:xfrm>
            <a:off x="0" y="0"/>
            <a:ext cx="8959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p>
        </p:txBody>
      </p:sp>
      <p:grpSp>
        <p:nvGrpSpPr>
          <p:cNvPr id="1085" name="Google Shape;1085;p134"/>
          <p:cNvGrpSpPr/>
          <p:nvPr/>
        </p:nvGrpSpPr>
        <p:grpSpPr>
          <a:xfrm>
            <a:off x="466173" y="1851975"/>
            <a:ext cx="2226152" cy="1735479"/>
            <a:chOff x="466173" y="1851975"/>
            <a:chExt cx="2226152" cy="1735479"/>
          </a:xfrm>
        </p:grpSpPr>
        <p:sp>
          <p:nvSpPr>
            <p:cNvPr id="1086" name="Google Shape;1086;p134"/>
            <p:cNvSpPr/>
            <p:nvPr/>
          </p:nvSpPr>
          <p:spPr>
            <a:xfrm>
              <a:off x="902781" y="3080265"/>
              <a:ext cx="15345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34"/>
            <p:cNvSpPr txBox="1"/>
            <p:nvPr/>
          </p:nvSpPr>
          <p:spPr>
            <a:xfrm>
              <a:off x="466173" y="3216054"/>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1954</a:t>
              </a:r>
              <a:endParaRPr b="1" sz="1200">
                <a:latin typeface="Roboto"/>
                <a:ea typeface="Roboto"/>
                <a:cs typeface="Roboto"/>
                <a:sym typeface="Roboto"/>
              </a:endParaRPr>
            </a:p>
          </p:txBody>
        </p:sp>
        <p:grpSp>
          <p:nvGrpSpPr>
            <p:cNvPr id="1088" name="Google Shape;1088;p134"/>
            <p:cNvGrpSpPr/>
            <p:nvPr/>
          </p:nvGrpSpPr>
          <p:grpSpPr>
            <a:xfrm>
              <a:off x="851208" y="2800855"/>
              <a:ext cx="92400" cy="411825"/>
              <a:chOff x="845575" y="2563700"/>
              <a:chExt cx="92400" cy="411825"/>
            </a:xfrm>
          </p:grpSpPr>
          <p:cxnSp>
            <p:nvCxnSpPr>
              <p:cNvPr id="1089" name="Google Shape;1089;p13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90" name="Google Shape;1090;p13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1" name="Google Shape;1091;p134"/>
            <p:cNvSpPr txBox="1"/>
            <p:nvPr/>
          </p:nvSpPr>
          <p:spPr>
            <a:xfrm>
              <a:off x="793325" y="1851975"/>
              <a:ext cx="1899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Brown v. Board of Education</a:t>
              </a:r>
              <a:endParaRPr b="1" sz="900"/>
            </a:p>
            <a:p>
              <a:pPr indent="0" lvl="0" marL="0" rtl="0" algn="l">
                <a:spcBef>
                  <a:spcPts val="0"/>
                </a:spcBef>
                <a:spcAft>
                  <a:spcPts val="0"/>
                </a:spcAft>
                <a:buNone/>
              </a:pPr>
              <a:r>
                <a:rPr lang="en" sz="900"/>
                <a:t>School segregation is abolished and public schools are given permission to educate children with significant intellectual disabilities.</a:t>
              </a:r>
              <a:endParaRPr b="1" sz="500">
                <a:latin typeface="Roboto"/>
                <a:ea typeface="Roboto"/>
                <a:cs typeface="Roboto"/>
                <a:sym typeface="Roboto"/>
              </a:endParaRPr>
            </a:p>
          </p:txBody>
        </p:sp>
      </p:grpSp>
      <p:grpSp>
        <p:nvGrpSpPr>
          <p:cNvPr id="1092" name="Google Shape;1092;p134"/>
          <p:cNvGrpSpPr/>
          <p:nvPr/>
        </p:nvGrpSpPr>
        <p:grpSpPr>
          <a:xfrm>
            <a:off x="2087630" y="2703387"/>
            <a:ext cx="2033947" cy="1733124"/>
            <a:chOff x="2071705" y="2703387"/>
            <a:chExt cx="2033947" cy="1733124"/>
          </a:xfrm>
        </p:grpSpPr>
        <p:sp>
          <p:nvSpPr>
            <p:cNvPr id="1093" name="Google Shape;1093;p134"/>
            <p:cNvSpPr/>
            <p:nvPr/>
          </p:nvSpPr>
          <p:spPr>
            <a:xfrm>
              <a:off x="2437281" y="3080265"/>
              <a:ext cx="1534500" cy="133500"/>
            </a:xfrm>
            <a:prstGeom prst="rect">
              <a:avLst/>
            </a:prstGeom>
            <a:solidFill>
              <a:srgbClr val="0856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34"/>
            <p:cNvSpPr txBox="1"/>
            <p:nvPr/>
          </p:nvSpPr>
          <p:spPr>
            <a:xfrm>
              <a:off x="2323952" y="3492711"/>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800">
                  <a:latin typeface="Roboto"/>
                  <a:ea typeface="Roboto"/>
                  <a:cs typeface="Roboto"/>
                  <a:sym typeface="Roboto"/>
                </a:rPr>
                <a:t>THEODORE IS BORN</a:t>
              </a:r>
              <a:endParaRPr b="1" sz="800">
                <a:latin typeface="Roboto"/>
                <a:ea typeface="Roboto"/>
                <a:cs typeface="Roboto"/>
                <a:sym typeface="Roboto"/>
              </a:endParaRPr>
            </a:p>
          </p:txBody>
        </p:sp>
        <p:sp>
          <p:nvSpPr>
            <p:cNvPr id="1095" name="Google Shape;1095;p134"/>
            <p:cNvSpPr txBox="1"/>
            <p:nvPr/>
          </p:nvSpPr>
          <p:spPr>
            <a:xfrm>
              <a:off x="2071705"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1962</a:t>
              </a:r>
              <a:endParaRPr b="1" sz="1200">
                <a:latin typeface="Roboto"/>
                <a:ea typeface="Roboto"/>
                <a:cs typeface="Roboto"/>
                <a:sym typeface="Roboto"/>
              </a:endParaRPr>
            </a:p>
          </p:txBody>
        </p:sp>
        <p:grpSp>
          <p:nvGrpSpPr>
            <p:cNvPr id="1096" name="Google Shape;1096;p134"/>
            <p:cNvGrpSpPr/>
            <p:nvPr/>
          </p:nvGrpSpPr>
          <p:grpSpPr>
            <a:xfrm rot="10800000">
              <a:off x="2395183" y="3080258"/>
              <a:ext cx="92400" cy="411825"/>
              <a:chOff x="2070100" y="2563700"/>
              <a:chExt cx="92400" cy="411825"/>
            </a:xfrm>
          </p:grpSpPr>
          <p:cxnSp>
            <p:nvCxnSpPr>
              <p:cNvPr id="1097" name="Google Shape;1097;p13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98" name="Google Shape;1098;p13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99" name="Google Shape;1099;p134"/>
          <p:cNvGrpSpPr/>
          <p:nvPr/>
        </p:nvGrpSpPr>
        <p:grpSpPr>
          <a:xfrm>
            <a:off x="3642907" y="2247813"/>
            <a:ext cx="2063340" cy="1339631"/>
            <a:chOff x="3642907" y="2247813"/>
            <a:chExt cx="2063340" cy="1339631"/>
          </a:xfrm>
        </p:grpSpPr>
        <p:sp>
          <p:nvSpPr>
            <p:cNvPr id="1100" name="Google Shape;1100;p134"/>
            <p:cNvSpPr/>
            <p:nvPr/>
          </p:nvSpPr>
          <p:spPr>
            <a:xfrm>
              <a:off x="3971778" y="3080265"/>
              <a:ext cx="15345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1" name="Google Shape;1101;p134"/>
            <p:cNvGrpSpPr/>
            <p:nvPr/>
          </p:nvGrpSpPr>
          <p:grpSpPr>
            <a:xfrm>
              <a:off x="3924544" y="2800855"/>
              <a:ext cx="92400" cy="411825"/>
              <a:chOff x="845575" y="2563700"/>
              <a:chExt cx="92400" cy="411825"/>
            </a:xfrm>
          </p:grpSpPr>
          <p:cxnSp>
            <p:nvCxnSpPr>
              <p:cNvPr id="1102" name="Google Shape;1102;p13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03" name="Google Shape;1103;p13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4" name="Google Shape;1104;p134"/>
            <p:cNvSpPr txBox="1"/>
            <p:nvPr/>
          </p:nvSpPr>
          <p:spPr>
            <a:xfrm>
              <a:off x="3642907" y="321604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1964</a:t>
              </a:r>
              <a:endParaRPr b="1" sz="1200">
                <a:latin typeface="Roboto"/>
                <a:ea typeface="Roboto"/>
                <a:cs typeface="Roboto"/>
                <a:sym typeface="Roboto"/>
              </a:endParaRPr>
            </a:p>
          </p:txBody>
        </p:sp>
        <p:sp>
          <p:nvSpPr>
            <p:cNvPr id="1105" name="Google Shape;1105;p134"/>
            <p:cNvSpPr txBox="1"/>
            <p:nvPr/>
          </p:nvSpPr>
          <p:spPr>
            <a:xfrm>
              <a:off x="3924547" y="2247813"/>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t>Civil Rights Act signed in to law</a:t>
              </a:r>
              <a:r>
                <a:rPr lang="en" sz="900"/>
                <a:t> and bypasses persons with disabilities.</a:t>
              </a:r>
              <a:endParaRPr b="1" sz="900">
                <a:latin typeface="Roboto"/>
                <a:ea typeface="Roboto"/>
                <a:cs typeface="Roboto"/>
                <a:sym typeface="Roboto"/>
              </a:endParaRPr>
            </a:p>
          </p:txBody>
        </p:sp>
      </p:grpSp>
      <p:grpSp>
        <p:nvGrpSpPr>
          <p:cNvPr id="1106" name="Google Shape;1106;p134"/>
          <p:cNvGrpSpPr/>
          <p:nvPr/>
        </p:nvGrpSpPr>
        <p:grpSpPr>
          <a:xfrm>
            <a:off x="5131289" y="2703387"/>
            <a:ext cx="1909487" cy="1759988"/>
            <a:chOff x="5131289" y="2703387"/>
            <a:chExt cx="1909487" cy="1759988"/>
          </a:xfrm>
        </p:grpSpPr>
        <p:sp>
          <p:nvSpPr>
            <p:cNvPr id="1107" name="Google Shape;1107;p134"/>
            <p:cNvSpPr/>
            <p:nvPr/>
          </p:nvSpPr>
          <p:spPr>
            <a:xfrm>
              <a:off x="5506276" y="3080265"/>
              <a:ext cx="1534500" cy="133500"/>
            </a:xfrm>
            <a:prstGeom prst="rect">
              <a:avLst/>
            </a:prstGeom>
            <a:solidFill>
              <a:srgbClr val="0856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8" name="Google Shape;1108;p134"/>
            <p:cNvGrpSpPr/>
            <p:nvPr/>
          </p:nvGrpSpPr>
          <p:grpSpPr>
            <a:xfrm rot="10800000">
              <a:off x="5455515" y="3080258"/>
              <a:ext cx="92400" cy="411825"/>
              <a:chOff x="2070100" y="2563700"/>
              <a:chExt cx="92400" cy="411825"/>
            </a:xfrm>
          </p:grpSpPr>
          <p:cxnSp>
            <p:nvCxnSpPr>
              <p:cNvPr id="1109" name="Google Shape;1109;p13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10" name="Google Shape;1110;p13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1" name="Google Shape;1111;p134"/>
            <p:cNvSpPr txBox="1"/>
            <p:nvPr/>
          </p:nvSpPr>
          <p:spPr>
            <a:xfrm>
              <a:off x="5131289"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1975*</a:t>
              </a:r>
              <a:endParaRPr b="1" sz="1200">
                <a:latin typeface="Roboto"/>
                <a:ea typeface="Roboto"/>
                <a:cs typeface="Roboto"/>
                <a:sym typeface="Roboto"/>
              </a:endParaRPr>
            </a:p>
          </p:txBody>
        </p:sp>
        <p:sp>
          <p:nvSpPr>
            <p:cNvPr id="1112" name="Google Shape;1112;p134"/>
            <p:cNvSpPr txBox="1"/>
            <p:nvPr/>
          </p:nvSpPr>
          <p:spPr>
            <a:xfrm>
              <a:off x="5382675" y="3519575"/>
              <a:ext cx="1658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900">
                  <a:latin typeface="Roboto"/>
                  <a:ea typeface="Roboto"/>
                  <a:cs typeface="Roboto"/>
                  <a:sym typeface="Roboto"/>
                </a:rPr>
                <a:t>Education for Handicapped Children Act of 1975 signed in to law</a:t>
              </a:r>
              <a:endParaRPr b="1" sz="900">
                <a:latin typeface="Roboto"/>
                <a:ea typeface="Roboto"/>
                <a:cs typeface="Roboto"/>
                <a:sym typeface="Roboto"/>
              </a:endParaRPr>
            </a:p>
          </p:txBody>
        </p:sp>
      </p:grpSp>
      <p:grpSp>
        <p:nvGrpSpPr>
          <p:cNvPr id="1113" name="Google Shape;1113;p134"/>
          <p:cNvGrpSpPr/>
          <p:nvPr/>
        </p:nvGrpSpPr>
        <p:grpSpPr>
          <a:xfrm>
            <a:off x="6671021" y="1388638"/>
            <a:ext cx="2475461" cy="2198806"/>
            <a:chOff x="6671021" y="1388638"/>
            <a:chExt cx="2475461" cy="2198806"/>
          </a:xfrm>
        </p:grpSpPr>
        <p:sp>
          <p:nvSpPr>
            <p:cNvPr id="1114" name="Google Shape;1114;p134"/>
            <p:cNvSpPr/>
            <p:nvPr/>
          </p:nvSpPr>
          <p:spPr>
            <a:xfrm>
              <a:off x="7040783" y="3080265"/>
              <a:ext cx="21057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5" name="Google Shape;1115;p134"/>
            <p:cNvGrpSpPr/>
            <p:nvPr/>
          </p:nvGrpSpPr>
          <p:grpSpPr>
            <a:xfrm>
              <a:off x="6994658" y="2800855"/>
              <a:ext cx="92400" cy="411825"/>
              <a:chOff x="845575" y="2563700"/>
              <a:chExt cx="92400" cy="411825"/>
            </a:xfrm>
          </p:grpSpPr>
          <p:cxnSp>
            <p:nvCxnSpPr>
              <p:cNvPr id="1116" name="Google Shape;1116;p13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17" name="Google Shape;1117;p13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8" name="Google Shape;1118;p134"/>
            <p:cNvSpPr txBox="1"/>
            <p:nvPr/>
          </p:nvSpPr>
          <p:spPr>
            <a:xfrm>
              <a:off x="6671021" y="3216043"/>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1990</a:t>
              </a:r>
              <a:endParaRPr b="1" sz="1200">
                <a:latin typeface="Roboto"/>
                <a:ea typeface="Roboto"/>
                <a:cs typeface="Roboto"/>
                <a:sym typeface="Roboto"/>
              </a:endParaRPr>
            </a:p>
          </p:txBody>
        </p:sp>
        <p:sp>
          <p:nvSpPr>
            <p:cNvPr id="1119" name="Google Shape;1119;p134"/>
            <p:cNvSpPr txBox="1"/>
            <p:nvPr/>
          </p:nvSpPr>
          <p:spPr>
            <a:xfrm>
              <a:off x="7017899" y="1388638"/>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Roboto"/>
                  <a:ea typeface="Roboto"/>
                  <a:cs typeface="Roboto"/>
                  <a:sym typeface="Roboto"/>
                </a:rPr>
                <a:t>Americans with Disabilities Act (ADA) is signed into law.</a:t>
              </a:r>
              <a:endParaRPr b="1" sz="900">
                <a:latin typeface="Roboto"/>
                <a:ea typeface="Roboto"/>
                <a:cs typeface="Roboto"/>
                <a:sym typeface="Roboto"/>
              </a:endParaRPr>
            </a:p>
            <a:p>
              <a:pPr indent="0" lvl="0" marL="0" rtl="0" algn="l">
                <a:spcBef>
                  <a:spcPts val="1600"/>
                </a:spcBef>
                <a:spcAft>
                  <a:spcPts val="1600"/>
                </a:spcAft>
                <a:buNone/>
              </a:pPr>
              <a:r>
                <a:rPr b="1" lang="en" sz="900">
                  <a:latin typeface="Roboto"/>
                  <a:ea typeface="Roboto"/>
                  <a:cs typeface="Roboto"/>
                  <a:sym typeface="Roboto"/>
                </a:rPr>
                <a:t>Individuals with </a:t>
              </a:r>
              <a:r>
                <a:rPr b="1" lang="en" sz="900">
                  <a:latin typeface="Roboto"/>
                  <a:ea typeface="Roboto"/>
                  <a:cs typeface="Roboto"/>
                  <a:sym typeface="Roboto"/>
                </a:rPr>
                <a:t>Disabilities</a:t>
              </a:r>
              <a:r>
                <a:rPr b="1" lang="en" sz="900">
                  <a:latin typeface="Roboto"/>
                  <a:ea typeface="Roboto"/>
                  <a:cs typeface="Roboto"/>
                  <a:sym typeface="Roboto"/>
                </a:rPr>
                <a:t> Education Act (IDEA) Reauthorized: </a:t>
              </a:r>
              <a:r>
                <a:rPr lang="en" sz="900">
                  <a:latin typeface="Roboto"/>
                  <a:ea typeface="Roboto"/>
                  <a:cs typeface="Roboto"/>
                  <a:sym typeface="Roboto"/>
                </a:rPr>
                <a:t>The Education for All Handicapped Children Act is reauthorized and renamed the Individuals with Disabilities Education Act (IDEA)</a:t>
              </a:r>
              <a:endParaRPr sz="900">
                <a:latin typeface="Roboto"/>
                <a:ea typeface="Roboto"/>
                <a:cs typeface="Roboto"/>
                <a:sym typeface="Roboto"/>
              </a:endParaRPr>
            </a:p>
          </p:txBody>
        </p:sp>
      </p:grpSp>
      <p:sp>
        <p:nvSpPr>
          <p:cNvPr id="1120" name="Google Shape;1120;p134"/>
          <p:cNvSpPr txBox="1"/>
          <p:nvPr>
            <p:ph type="title"/>
          </p:nvPr>
        </p:nvSpPr>
        <p:spPr>
          <a:xfrm>
            <a:off x="720000" y="535000"/>
            <a:ext cx="77040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Historical Timeline</a:t>
            </a:r>
            <a:endParaRPr/>
          </a:p>
        </p:txBody>
      </p:sp>
      <p:sp>
        <p:nvSpPr>
          <p:cNvPr id="1121" name="Google Shape;1121;p134"/>
          <p:cNvSpPr txBox="1"/>
          <p:nvPr/>
        </p:nvSpPr>
        <p:spPr>
          <a:xfrm>
            <a:off x="143350" y="4749850"/>
            <a:ext cx="549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Poppins"/>
                <a:ea typeface="Poppins"/>
                <a:cs typeface="Poppins"/>
                <a:sym typeface="Poppins"/>
              </a:rPr>
              <a:t>*In 1977 California passed the Lanterman Act</a:t>
            </a:r>
            <a:endParaRPr>
              <a:solidFill>
                <a:schemeClr val="dk2"/>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35"/>
          <p:cNvSpPr txBox="1"/>
          <p:nvPr>
            <p:ph idx="4" type="title"/>
          </p:nvPr>
        </p:nvSpPr>
        <p:spPr>
          <a:xfrm>
            <a:off x="-275225" y="1040250"/>
            <a:ext cx="7687200" cy="463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Constraint </a:t>
            </a:r>
            <a:endParaRPr/>
          </a:p>
        </p:txBody>
      </p:sp>
      <p:sp>
        <p:nvSpPr>
          <p:cNvPr id="1127" name="Google Shape;1127;p1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28" name="Google Shape;1128;p135"/>
          <p:cNvSpPr txBox="1"/>
          <p:nvPr/>
        </p:nvSpPr>
        <p:spPr>
          <a:xfrm>
            <a:off x="2157300" y="1799100"/>
            <a:ext cx="48294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“A</a:t>
            </a:r>
            <a:r>
              <a:rPr lang="en" sz="2000"/>
              <a:t>ny limitation, restriction, or barrier that impedes the effective implementation of either a law's provision(s) or the spirit of the law.”</a:t>
            </a:r>
            <a:endParaRPr sz="2000"/>
          </a:p>
          <a:p>
            <a:pPr indent="0" lvl="0" marL="0" rtl="0" algn="l">
              <a:spcBef>
                <a:spcPts val="0"/>
              </a:spcBef>
              <a:spcAft>
                <a:spcPts val="0"/>
              </a:spcAft>
              <a:buNone/>
            </a:pPr>
            <a:r>
              <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36"/>
          <p:cNvSpPr txBox="1"/>
          <p:nvPr>
            <p:ph type="title"/>
          </p:nvPr>
        </p:nvSpPr>
        <p:spPr>
          <a:xfrm>
            <a:off x="489075" y="519075"/>
            <a:ext cx="58005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100"/>
              <a:t>Students with Disabilities by IDEA Category in CA</a:t>
            </a:r>
            <a:endParaRPr sz="3100"/>
          </a:p>
        </p:txBody>
      </p:sp>
      <p:sp>
        <p:nvSpPr>
          <p:cNvPr id="1134" name="Google Shape;1134;p1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35" name="Google Shape;1135;p136"/>
          <p:cNvPicPr preferRelativeResize="0"/>
          <p:nvPr/>
        </p:nvPicPr>
        <p:blipFill rotWithShape="1">
          <a:blip r:embed="rId3">
            <a:alphaModFix/>
          </a:blip>
          <a:srcRect b="11676" l="0" r="0" t="0"/>
          <a:stretch/>
        </p:blipFill>
        <p:spPr>
          <a:xfrm>
            <a:off x="489075" y="1399775"/>
            <a:ext cx="6095474" cy="35206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37"/>
          <p:cNvSpPr txBox="1"/>
          <p:nvPr>
            <p:ph type="title"/>
          </p:nvPr>
        </p:nvSpPr>
        <p:spPr>
          <a:xfrm>
            <a:off x="640600" y="2902000"/>
            <a:ext cx="65793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600"/>
              <a:t>Constraints in Using Disability Categories for </a:t>
            </a:r>
            <a:r>
              <a:rPr lang="en" sz="2600"/>
              <a:t>IDEA Eligibility </a:t>
            </a:r>
            <a:endParaRPr sz="2600"/>
          </a:p>
          <a:p>
            <a:pPr indent="0" lvl="0" marL="0" rtl="0" algn="l">
              <a:spcBef>
                <a:spcPts val="0"/>
              </a:spcBef>
              <a:spcAft>
                <a:spcPts val="0"/>
              </a:spcAft>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AutoNum type="arabicPeriod"/>
            </a:pPr>
            <a:r>
              <a:rPr lang="en" sz="1600">
                <a:latin typeface="Montserrat"/>
                <a:ea typeface="Montserrat"/>
                <a:cs typeface="Montserrat"/>
                <a:sym typeface="Montserrat"/>
              </a:rPr>
              <a:t>Reinforcement of the medical model of disability perpetuating a deficit-based ableist mindset, labeling, and sorting</a:t>
            </a:r>
            <a:endParaRPr sz="1600">
              <a:latin typeface="Montserrat"/>
              <a:ea typeface="Montserrat"/>
              <a:cs typeface="Montserrat"/>
              <a:sym typeface="Montserrat"/>
            </a:endParaRPr>
          </a:p>
          <a:p>
            <a:pPr indent="0" lvl="0" marL="457200" rtl="0" algn="l">
              <a:spcBef>
                <a:spcPts val="0"/>
              </a:spcBef>
              <a:spcAft>
                <a:spcPts val="0"/>
              </a:spcAft>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AutoNum type="arabicPeriod"/>
            </a:pPr>
            <a:r>
              <a:rPr lang="en" sz="1600">
                <a:latin typeface="Montserrat"/>
                <a:ea typeface="Montserrat"/>
                <a:cs typeface="Montserrat"/>
                <a:sym typeface="Montserrat"/>
              </a:rPr>
              <a:t>Perpetuation of stereotypes of certain disabilities resulting in preconceptions and predetermined pathways/tracks, lowered expectations, and increased segregation</a:t>
            </a:r>
            <a:endParaRPr sz="1600">
              <a:latin typeface="Montserrat"/>
              <a:ea typeface="Montserrat"/>
              <a:cs typeface="Montserrat"/>
              <a:sym typeface="Montserrat"/>
            </a:endParaRPr>
          </a:p>
          <a:p>
            <a:pPr indent="0" lvl="0" marL="457200" rtl="0" algn="l">
              <a:spcBef>
                <a:spcPts val="0"/>
              </a:spcBef>
              <a:spcAft>
                <a:spcPts val="0"/>
              </a:spcAft>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AutoNum type="arabicPeriod"/>
            </a:pPr>
            <a:r>
              <a:rPr lang="en" sz="1600">
                <a:latin typeface="Montserrat"/>
                <a:ea typeface="Montserrat"/>
                <a:cs typeface="Montserrat"/>
                <a:sym typeface="Montserrat"/>
              </a:rPr>
              <a:t>Over reliance on research-based interventions resulting in both prescribed treatments for certain disabilities (i.e., ABA for Autism and lack of specific, appropriate interventions for others)</a:t>
            </a:r>
            <a:endParaRPr sz="1600">
              <a:latin typeface="Montserrat"/>
              <a:ea typeface="Montserrat"/>
              <a:cs typeface="Montserrat"/>
              <a:sym typeface="Montserrat"/>
            </a:endParaRPr>
          </a:p>
          <a:p>
            <a:pPr indent="0" lvl="0" marL="0" rtl="0" algn="l">
              <a:spcBef>
                <a:spcPts val="0"/>
              </a:spcBef>
              <a:spcAft>
                <a:spcPts val="0"/>
              </a:spcAft>
              <a:buNone/>
            </a:pPr>
            <a:r>
              <a:t/>
            </a:r>
            <a:endParaRPr sz="3200"/>
          </a:p>
          <a:p>
            <a:pPr indent="0" lvl="0" marL="0" rtl="0" algn="l">
              <a:spcBef>
                <a:spcPts val="0"/>
              </a:spcBef>
              <a:spcAft>
                <a:spcPts val="0"/>
              </a:spcAft>
              <a:buNone/>
            </a:pPr>
            <a:r>
              <a:t/>
            </a:r>
            <a:endParaRPr sz="3200"/>
          </a:p>
        </p:txBody>
      </p:sp>
      <p:sp>
        <p:nvSpPr>
          <p:cNvPr id="1141" name="Google Shape;1141;p1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142" name="Google Shape;1142;p137"/>
          <p:cNvGraphicFramePr/>
          <p:nvPr/>
        </p:nvGraphicFramePr>
        <p:xfrm>
          <a:off x="1971225" y="11524275"/>
          <a:ext cx="3000000" cy="3000000"/>
        </p:xfrm>
        <a:graphic>
          <a:graphicData uri="http://schemas.openxmlformats.org/drawingml/2006/table">
            <a:tbl>
              <a:tblPr>
                <a:noFill/>
                <a:tableStyleId>{2B04FF65-C564-47BF-A3BE-99D47CD128E6}</a:tableStyleId>
              </a:tblPr>
              <a:tblGrid>
                <a:gridCol w="1110300"/>
                <a:gridCol w="630750"/>
                <a:gridCol w="630750"/>
                <a:gridCol w="427450"/>
                <a:gridCol w="635950"/>
              </a:tblGrid>
              <a:tr h="963275">
                <a:tc>
                  <a:txBody>
                    <a:bodyPr/>
                    <a:lstStyle/>
                    <a:p>
                      <a:pPr indent="0" lvl="0" marL="0" rtl="0" algn="ctr">
                        <a:lnSpc>
                          <a:spcPct val="115000"/>
                        </a:lnSpc>
                        <a:spcBef>
                          <a:spcPts val="0"/>
                        </a:spcBef>
                        <a:spcAft>
                          <a:spcPts val="0"/>
                        </a:spcAft>
                        <a:buNone/>
                      </a:pPr>
                      <a:r>
                        <a:rPr b="1" lang="en" sz="1200"/>
                        <a:t>Indicators</a:t>
                      </a:r>
                      <a:endParaRPr b="1"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00"/>
                        <a:t>Targets</a:t>
                      </a:r>
                      <a:endParaRPr b="1"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00"/>
                        <a:t>Results</a:t>
                      </a:r>
                      <a:endParaRPr b="1"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00"/>
                        <a:t>Met Target</a:t>
                      </a:r>
                      <a:endParaRPr b="1"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00"/>
                        <a:t>Change from Prior Year</a:t>
                      </a:r>
                      <a:endParaRPr b="1"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0175">
                <a:tc>
                  <a:txBody>
                    <a:bodyPr/>
                    <a:lstStyle/>
                    <a:p>
                      <a:pPr indent="0" lvl="0" marL="0" rtl="0" algn="l">
                        <a:lnSpc>
                          <a:spcPct val="115000"/>
                        </a:lnSpc>
                        <a:spcBef>
                          <a:spcPts val="0"/>
                        </a:spcBef>
                        <a:spcAft>
                          <a:spcPts val="0"/>
                        </a:spcAft>
                        <a:buNone/>
                      </a:pPr>
                      <a:r>
                        <a:rPr lang="en" sz="1200"/>
                        <a:t>1 Graduation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76%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82.98%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+5.62%</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0175">
                <a:tc>
                  <a:txBody>
                    <a:bodyPr/>
                    <a:lstStyle/>
                    <a:p>
                      <a:pPr indent="0" lvl="0" marL="0" rtl="0" algn="l">
                        <a:lnSpc>
                          <a:spcPct val="115000"/>
                        </a:lnSpc>
                        <a:spcBef>
                          <a:spcPts val="0"/>
                        </a:spcBef>
                        <a:spcAft>
                          <a:spcPts val="0"/>
                        </a:spcAft>
                        <a:buNone/>
                      </a:pPr>
                      <a:r>
                        <a:rPr lang="en" sz="1200"/>
                        <a:t>2 Drop Out</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9%</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10.04%</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-2.83%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3 Statewide Assessment</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3A Participation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95% ELA/Math</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3B Grade Level Assessments Proficiency</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3C Alternate Assessment Proficiency</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3D Achievement Gap</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Various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4 Suspension/Expulsion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4A Suspension and Expulsion Rate Overall</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2.6%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0.67%</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+0.67%</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63275">
                <a:tc>
                  <a:txBody>
                    <a:bodyPr/>
                    <a:lstStyle/>
                    <a:p>
                      <a:pPr indent="0" lvl="0" marL="0" rtl="0" algn="l">
                        <a:lnSpc>
                          <a:spcPct val="115000"/>
                        </a:lnSpc>
                        <a:spcBef>
                          <a:spcPts val="0"/>
                        </a:spcBef>
                        <a:spcAft>
                          <a:spcPts val="0"/>
                        </a:spcAft>
                        <a:buNone/>
                      </a:pPr>
                      <a:r>
                        <a:rPr lang="en" sz="1200"/>
                        <a:t>4B Suspension and Expulsion Rate by Race/Ethnicity</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 Change</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5 Education Environments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5A Regular Class 80 Percent or More</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63%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61.3%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+0.48%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5B Regular Class Less than 40 Percent</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16.5%</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18.38%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-0.22%</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58650">
                <a:tc>
                  <a:txBody>
                    <a:bodyPr/>
                    <a:lstStyle/>
                    <a:p>
                      <a:pPr indent="0" lvl="0" marL="0" rtl="0" algn="l">
                        <a:lnSpc>
                          <a:spcPct val="115000"/>
                        </a:lnSpc>
                        <a:spcBef>
                          <a:spcPts val="0"/>
                        </a:spcBef>
                        <a:spcAft>
                          <a:spcPts val="0"/>
                        </a:spcAft>
                        <a:buNone/>
                      </a:pPr>
                      <a:r>
                        <a:rPr lang="en" sz="1200"/>
                        <a:t>5C Separate Schools, Residential Facilitates, or Homebound/Hospital Placements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2.54%</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-0.03%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6 Preschool Least Restrictive Environments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6A Regular Preschool</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43%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19.86%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+1.0%</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6B Separate Schools or Classes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29%</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47.48%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-0.39%</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0175">
                <a:tc>
                  <a:txBody>
                    <a:bodyPr/>
                    <a:lstStyle/>
                    <a:p>
                      <a:pPr indent="0" lvl="0" marL="0" rtl="0" algn="l">
                        <a:lnSpc>
                          <a:spcPct val="115000"/>
                        </a:lnSpc>
                        <a:spcBef>
                          <a:spcPts val="0"/>
                        </a:spcBef>
                        <a:spcAft>
                          <a:spcPts val="0"/>
                        </a:spcAft>
                        <a:buNone/>
                      </a:pPr>
                      <a:r>
                        <a:rPr lang="en" sz="1200"/>
                        <a:t>6C Home</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3.5%</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5.64%</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-2.33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7 Preschool Assessment</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7A Positive Social-Emotional Skills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78%/78%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69.0%/80.4%</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-0.5%/+12.7%</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7B Use of Knowledge and Skills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78%/78%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70.4%/84.7%</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+1.4%/+19.5%</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7C Use of Appropriate Behaviors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78%/78%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68.3%/85.3%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-3.2%/+13.1%</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8 Parent Involvement</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96%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99.67%</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+0.04%</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9 Disproportionate Representation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0.33%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-0.14%</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63275">
                <a:tc>
                  <a:txBody>
                    <a:bodyPr/>
                    <a:lstStyle/>
                    <a:p>
                      <a:pPr indent="0" lvl="0" marL="0" rtl="0" algn="l">
                        <a:lnSpc>
                          <a:spcPct val="115000"/>
                        </a:lnSpc>
                        <a:spcBef>
                          <a:spcPts val="0"/>
                        </a:spcBef>
                        <a:spcAft>
                          <a:spcPts val="0"/>
                        </a:spcAft>
                        <a:buNone/>
                      </a:pPr>
                      <a:r>
                        <a:rPr lang="en" sz="1200"/>
                        <a:t>10 Disproportional Representation by Disability Category</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2.98%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-1.45 %</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0175">
                <a:tc>
                  <a:txBody>
                    <a:bodyPr/>
                    <a:lstStyle/>
                    <a:p>
                      <a:pPr indent="0" lvl="0" marL="0" rtl="0" algn="l">
                        <a:lnSpc>
                          <a:spcPct val="115000"/>
                        </a:lnSpc>
                        <a:spcBef>
                          <a:spcPts val="0"/>
                        </a:spcBef>
                        <a:spcAft>
                          <a:spcPts val="0"/>
                        </a:spcAft>
                        <a:buNone/>
                      </a:pPr>
                      <a:r>
                        <a:rPr lang="en" sz="1200"/>
                        <a:t>11 Child Find</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100%</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94.03%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+0.04%</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65575">
                <a:tc>
                  <a:txBody>
                    <a:bodyPr/>
                    <a:lstStyle/>
                    <a:p>
                      <a:pPr indent="0" lvl="0" marL="0" rtl="0" algn="l">
                        <a:lnSpc>
                          <a:spcPct val="115000"/>
                        </a:lnSpc>
                        <a:spcBef>
                          <a:spcPts val="0"/>
                        </a:spcBef>
                        <a:spcAft>
                          <a:spcPts val="0"/>
                        </a:spcAft>
                        <a:buNone/>
                      </a:pPr>
                      <a:r>
                        <a:rPr lang="en" sz="1200"/>
                        <a:t>12 Early Childhood Transition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100%</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76.09%</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-2.06%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13 Secondary Transition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100%</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95.25%</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+0.36%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14 Post-school Outcomes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N/A</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14A Enrolled in Higher Education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57%</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50.81%</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+2.88%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60950">
                <a:tc>
                  <a:txBody>
                    <a:bodyPr/>
                    <a:lstStyle/>
                    <a:p>
                      <a:pPr indent="0" lvl="0" marL="0" rtl="0" algn="l">
                        <a:lnSpc>
                          <a:spcPct val="115000"/>
                        </a:lnSpc>
                        <a:spcBef>
                          <a:spcPts val="0"/>
                        </a:spcBef>
                        <a:spcAft>
                          <a:spcPts val="0"/>
                        </a:spcAft>
                        <a:buNone/>
                      </a:pPr>
                      <a:r>
                        <a:rPr lang="en" sz="1200"/>
                        <a:t>14B Enrolled in Higher Education or Competitively Employed within a Year</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78%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75.06%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+0.53%</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56350">
                <a:tc>
                  <a:txBody>
                    <a:bodyPr/>
                    <a:lstStyle/>
                    <a:p>
                      <a:pPr indent="0" lvl="0" marL="0" rtl="0" algn="l">
                        <a:lnSpc>
                          <a:spcPct val="115000"/>
                        </a:lnSpc>
                        <a:spcBef>
                          <a:spcPts val="0"/>
                        </a:spcBef>
                        <a:spcAft>
                          <a:spcPts val="0"/>
                        </a:spcAft>
                        <a:buNone/>
                      </a:pPr>
                      <a:r>
                        <a:rPr lang="en" sz="1200"/>
                        <a:t>14C Enrolled in Higher Education, Postsecondary Education or Training or Competitively Employed</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88%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90.46%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Yes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-0.66%</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15 Resolution Sessions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42%</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5.38%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-2.8%</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0175">
                <a:tc>
                  <a:txBody>
                    <a:bodyPr/>
                    <a:lstStyle/>
                    <a:p>
                      <a:pPr indent="0" lvl="0" marL="0" rtl="0" algn="l">
                        <a:lnSpc>
                          <a:spcPct val="115000"/>
                        </a:lnSpc>
                        <a:spcBef>
                          <a:spcPts val="0"/>
                        </a:spcBef>
                        <a:spcAft>
                          <a:spcPts val="0"/>
                        </a:spcAft>
                        <a:buNone/>
                      </a:pPr>
                      <a:r>
                        <a:rPr lang="en" sz="1200"/>
                        <a:t>16 Mediation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67%</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9.15%</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-7.77%</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7875">
                <a:tc>
                  <a:txBody>
                    <a:bodyPr/>
                    <a:lstStyle/>
                    <a:p>
                      <a:pPr indent="0" lvl="0" marL="0" rtl="0" algn="l">
                        <a:lnSpc>
                          <a:spcPct val="115000"/>
                        </a:lnSpc>
                        <a:spcBef>
                          <a:spcPts val="0"/>
                        </a:spcBef>
                        <a:spcAft>
                          <a:spcPts val="0"/>
                        </a:spcAft>
                        <a:buNone/>
                      </a:pPr>
                      <a:r>
                        <a:rPr lang="en" sz="1200"/>
                        <a:t>17 State Systemic Improvement Plan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15%</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14.57%</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No</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t>0.50%</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38"/>
          <p:cNvSpPr txBox="1"/>
          <p:nvPr>
            <p:ph type="title"/>
          </p:nvPr>
        </p:nvSpPr>
        <p:spPr>
          <a:xfrm>
            <a:off x="964275" y="2330400"/>
            <a:ext cx="5800500" cy="4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900"/>
              <a:t>Wondering:</a:t>
            </a:r>
            <a:endParaRPr sz="2900"/>
          </a:p>
          <a:p>
            <a:pPr indent="0" lvl="0" marL="0" rtl="0" algn="l">
              <a:spcBef>
                <a:spcPts val="0"/>
              </a:spcBef>
              <a:spcAft>
                <a:spcPts val="0"/>
              </a:spcAft>
              <a:buNone/>
            </a:pPr>
            <a:r>
              <a:rPr lang="en" sz="2900"/>
              <a:t>Aside from being used to qualify a student for services, how does being labeled in a specific disability category help a student learn or inform a teacher about the student?</a:t>
            </a:r>
            <a:endParaRPr sz="2900"/>
          </a:p>
        </p:txBody>
      </p:sp>
      <p:sp>
        <p:nvSpPr>
          <p:cNvPr id="1148" name="Google Shape;1148;p1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39"/>
          <p:cNvSpPr txBox="1"/>
          <p:nvPr>
            <p:ph idx="4294967295" type="title"/>
          </p:nvPr>
        </p:nvSpPr>
        <p:spPr>
          <a:xfrm>
            <a:off x="3472825" y="1029200"/>
            <a:ext cx="5328900" cy="48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100"/>
              <a:t>The Individuals with Disabilities Education Act (IDEA) was signed into law almost 50 years ago.*</a:t>
            </a:r>
            <a:endParaRPr sz="3100"/>
          </a:p>
        </p:txBody>
      </p:sp>
      <p:sp>
        <p:nvSpPr>
          <p:cNvPr id="1154" name="Google Shape;1154;p1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55" name="Google Shape;1155;p139"/>
          <p:cNvSpPr txBox="1"/>
          <p:nvPr/>
        </p:nvSpPr>
        <p:spPr>
          <a:xfrm>
            <a:off x="2120125" y="3869500"/>
            <a:ext cx="68739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t>
            </a:r>
            <a:r>
              <a:rPr lang="en" sz="1700"/>
              <a:t>On November 29, 1975, President Gerald Ford signed into law the Education for All Handicapped Children Act (Public Law 94-142), now known as the Individuals with Disabilities Education Act (IDEA).</a:t>
            </a:r>
            <a:endParaRPr sz="1700"/>
          </a:p>
        </p:txBody>
      </p:sp>
      <p:pic>
        <p:nvPicPr>
          <p:cNvPr id="1156" name="Google Shape;1156;p139"/>
          <p:cNvPicPr preferRelativeResize="0"/>
          <p:nvPr/>
        </p:nvPicPr>
        <p:blipFill>
          <a:blip r:embed="rId3">
            <a:alphaModFix/>
          </a:blip>
          <a:stretch>
            <a:fillRect/>
          </a:stretch>
        </p:blipFill>
        <p:spPr>
          <a:xfrm>
            <a:off x="2120125" y="1193300"/>
            <a:ext cx="1323924" cy="17108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ternational Banking Day XL by Slidesgo">
  <a:themeElements>
    <a:clrScheme name="Simple Light">
      <a:dk1>
        <a:srgbClr val="191919"/>
      </a:dk1>
      <a:lt1>
        <a:srgbClr val="FFFFFF"/>
      </a:lt1>
      <a:dk2>
        <a:srgbClr val="0C2054"/>
      </a:dk2>
      <a:lt2>
        <a:srgbClr val="CCCCCC"/>
      </a:lt2>
      <a:accent1>
        <a:srgbClr val="EFEFEF"/>
      </a:accent1>
      <a:accent2>
        <a:srgbClr val="DC9526"/>
      </a:accent2>
      <a:accent3>
        <a:srgbClr val="F3AC3D"/>
      </a:accent3>
      <a:accent4>
        <a:srgbClr val="263238"/>
      </a:accent4>
      <a:accent5>
        <a:srgbClr val="999999"/>
      </a:accent5>
      <a:accent6>
        <a:srgbClr val="666666"/>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nternational Banking Day XL by Slidesgo">
  <a:themeElements>
    <a:clrScheme name="Simple Light">
      <a:dk1>
        <a:srgbClr val="191919"/>
      </a:dk1>
      <a:lt1>
        <a:srgbClr val="FFFFFF"/>
      </a:lt1>
      <a:dk2>
        <a:srgbClr val="0C2054"/>
      </a:dk2>
      <a:lt2>
        <a:srgbClr val="CCCCCC"/>
      </a:lt2>
      <a:accent1>
        <a:srgbClr val="EFEFEF"/>
      </a:accent1>
      <a:accent2>
        <a:srgbClr val="DC9526"/>
      </a:accent2>
      <a:accent3>
        <a:srgbClr val="F3AC3D"/>
      </a:accent3>
      <a:accent4>
        <a:srgbClr val="263238"/>
      </a:accent4>
      <a:accent5>
        <a:srgbClr val="999999"/>
      </a:accent5>
      <a:accent6>
        <a:srgbClr val="666666"/>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