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 id="2147483680" r:id="rId3"/>
  </p:sldMasterIdLst>
  <p:notesMasterIdLst>
    <p:notesMasterId r:id="rId10"/>
  </p:notesMasterIdLst>
  <p:sldIdLst>
    <p:sldId id="257" r:id="rId4"/>
    <p:sldId id="263" r:id="rId5"/>
    <p:sldId id="264" r:id="rId6"/>
    <p:sldId id="288" r:id="rId7"/>
    <p:sldId id="266" r:id="rId8"/>
    <p:sldId id="286" r:id="rId9"/>
  </p:sldIdLst>
  <p:sldSz cx="12192000" cy="6858000"/>
  <p:notesSz cx="6858000" cy="9144000"/>
  <p:embeddedFontLst>
    <p:embeddedFont>
      <p:font typeface="Arial Narrow" panose="020B0604020202020204" pitchFamily="34" charset="0"/>
      <p:regular r:id="rId11"/>
      <p:bold r:id="rId12"/>
      <p:italic r:id="rId13"/>
      <p:boldItalic r:id="rId14"/>
    </p:embeddedFont>
    <p:embeddedFont>
      <p:font typeface="Calibri" panose="020F0502020204030204" pitchFamily="34" charset="0"/>
      <p:regular r:id="rId15"/>
      <p:bold r:id="rId16"/>
      <p:italic r:id="rId17"/>
      <p:boldItalic r:id="rId18"/>
    </p:embeddedFont>
    <p:embeddedFont>
      <p:font typeface="Franklin Gothic" panose="020B0603020102020204" pitchFamily="34" charset="0"/>
      <p:regular r:id="rId19"/>
      <p:bold r:id="rId20"/>
      <p:italic r:id="rId21"/>
      <p:boldItalic r:id="rId22"/>
    </p:embeddedFont>
    <p:embeddedFont>
      <p:font typeface="Gentona Book" pitchFamily="2" charset="77"/>
      <p:regular r:id="rId23"/>
      <p:bold r:id="rId24"/>
      <p:italic r:id="rId25"/>
    </p:embeddedFont>
    <p:embeddedFont>
      <p:font typeface="Gentona Light" pitchFamily="2" charset="77"/>
      <p:regular r:id="rId26"/>
    </p:embeddedFont>
    <p:embeddedFont>
      <p:font typeface="Helvetica Neue" panose="02000503000000020004" pitchFamily="2" charset="0"/>
      <p:regular r:id="rId27"/>
      <p:bold r:id="rId28"/>
      <p:italic r:id="rId29"/>
      <p:boldItalic r:id="rId30"/>
    </p:embeddedFont>
    <p:embeddedFont>
      <p:font typeface="Montserrat" pitchFamily="2" charset="77"/>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50"/>
    <p:restoredTop sz="94624"/>
  </p:normalViewPr>
  <p:slideViewPr>
    <p:cSldViewPr snapToGrid="0" snapToObjects="1">
      <p:cViewPr varScale="1">
        <p:scale>
          <a:sx n="102" d="100"/>
          <a:sy n="102" d="100"/>
        </p:scale>
        <p:origin x="688" y="16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21" Type="http://schemas.openxmlformats.org/officeDocument/2006/relationships/font" Target="fonts/font11.fntdata"/><Relationship Id="rId34" Type="http://schemas.openxmlformats.org/officeDocument/2006/relationships/font" Target="fonts/font24.fntdata"/><Relationship Id="rId7" Type="http://schemas.openxmlformats.org/officeDocument/2006/relationships/slide" Target="slides/slide4.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font" Target="fonts/font23.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font" Target="fonts/font22.fntdata"/><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36"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font" Target="fonts/font2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17c3a9fb4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17c3a9fb4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9" name="Google Shape;209;g117c3a9fb49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18f443e24f_1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18f443e24f_1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g118f443e24f_1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17c3a9fb49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17c3a9fb49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117c3a9fb49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sldNum" idx="12"/>
          </p:nvPr>
        </p:nvSpPr>
        <p:spPr>
          <a:xfrm>
            <a:off x="0" y="6516122"/>
            <a:ext cx="6664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3"/>
          <p:cNvPicPr preferRelativeResize="0"/>
          <p:nvPr/>
        </p:nvPicPr>
        <p:blipFill rotWithShape="1">
          <a:blip r:embed="rId3">
            <a:alphaModFix/>
          </a:blip>
          <a:srcRect/>
          <a:stretch/>
        </p:blipFill>
        <p:spPr>
          <a:xfrm>
            <a:off x="0" y="0"/>
            <a:ext cx="2500313" cy="850529"/>
          </a:xfrm>
          <a:prstGeom prst="rect">
            <a:avLst/>
          </a:prstGeom>
          <a:noFill/>
          <a:ln>
            <a:noFill/>
          </a:ln>
        </p:spPr>
      </p:pic>
      <p:pic>
        <p:nvPicPr>
          <p:cNvPr id="22" name="Google Shape;22;p3" descr="CEEDAR-LogoFinal-simple-white-17.png"/>
          <p:cNvPicPr preferRelativeResize="0"/>
          <p:nvPr/>
        </p:nvPicPr>
        <p:blipFill rotWithShape="1">
          <a:blip r:embed="rId4">
            <a:alphaModFix/>
          </a:blip>
          <a:srcRect t="19795" b="20516"/>
          <a:stretch/>
        </p:blipFill>
        <p:spPr>
          <a:xfrm>
            <a:off x="8886153" y="0"/>
            <a:ext cx="3305847" cy="58183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Content Gray">
    <p:spTree>
      <p:nvGrpSpPr>
        <p:cNvPr id="1" name=""/>
        <p:cNvGrpSpPr/>
        <p:nvPr/>
      </p:nvGrpSpPr>
      <p:grpSpPr>
        <a:xfrm>
          <a:off x="0" y="0"/>
          <a:ext cx="0" cy="0"/>
          <a:chOff x="0" y="0"/>
          <a:chExt cx="0" cy="0"/>
        </a:xfrm>
      </p:grpSpPr>
      <p:pic>
        <p:nvPicPr>
          <p:cNvPr id="4" name="Picture 3" descr="A picture containing table&#10;&#10;Description automatically generated">
            <a:extLst>
              <a:ext uri="{FF2B5EF4-FFF2-40B4-BE49-F238E27FC236}">
                <a16:creationId xmlns:a16="http://schemas.microsoft.com/office/drawing/2014/main" id="{56703303-5133-5421-AFA6-85B1B0144FEE}"/>
              </a:ext>
            </a:extLst>
          </p:cNvPr>
          <p:cNvPicPr>
            <a:picLocks noChangeAspect="1"/>
          </p:cNvPicPr>
          <p:nvPr/>
        </p:nvPicPr>
        <p:blipFill>
          <a:blip r:embed="rId2"/>
          <a:stretch>
            <a:fillRect/>
          </a:stretch>
        </p:blipFill>
        <p:spPr>
          <a:xfrm>
            <a:off x="-197225" y="-80642"/>
            <a:ext cx="12532659" cy="7046180"/>
          </a:xfrm>
          <a:prstGeom prst="rect">
            <a:avLst/>
          </a:prstGeom>
        </p:spPr>
      </p:pic>
      <p:sp>
        <p:nvSpPr>
          <p:cNvPr id="5" name="Title 12">
            <a:extLst>
              <a:ext uri="{FF2B5EF4-FFF2-40B4-BE49-F238E27FC236}">
                <a16:creationId xmlns:a16="http://schemas.microsoft.com/office/drawing/2014/main" id="{872C20A0-1242-7515-EE85-3780149C9C31}"/>
              </a:ext>
            </a:extLst>
          </p:cNvPr>
          <p:cNvSpPr>
            <a:spLocks noGrp="1"/>
          </p:cNvSpPr>
          <p:nvPr>
            <p:ph type="title" hasCustomPrompt="1"/>
          </p:nvPr>
        </p:nvSpPr>
        <p:spPr>
          <a:xfrm>
            <a:off x="433206" y="594159"/>
            <a:ext cx="11219818" cy="1325563"/>
          </a:xfrm>
          <a:prstGeom prst="rect">
            <a:avLst/>
          </a:prstGeom>
        </p:spPr>
        <p:txBody>
          <a:bodyPr>
            <a:normAutofit/>
          </a:bodyPr>
          <a:lstStyle>
            <a:lvl1pPr>
              <a:defRPr sz="4800">
                <a:latin typeface="Gentona Book" pitchFamily="2" charset="77"/>
              </a:defRPr>
            </a:lvl1pPr>
          </a:lstStyle>
          <a:p>
            <a:r>
              <a:rPr lang="en-US" sz="4400" dirty="0">
                <a:latin typeface="Gentona Book" pitchFamily="2" charset="77"/>
                <a:ea typeface="Gotham Bold" charset="0"/>
                <a:cs typeface="Gotham Bold" charset="0"/>
              </a:rPr>
              <a:t>Click to add title</a:t>
            </a:r>
          </a:p>
        </p:txBody>
      </p:sp>
      <p:sp>
        <p:nvSpPr>
          <p:cNvPr id="6" name="Content Placeholder 14">
            <a:extLst>
              <a:ext uri="{FF2B5EF4-FFF2-40B4-BE49-F238E27FC236}">
                <a16:creationId xmlns:a16="http://schemas.microsoft.com/office/drawing/2014/main" id="{8F4FE771-3150-3EAD-19C9-E5C642280A62}"/>
              </a:ext>
            </a:extLst>
          </p:cNvPr>
          <p:cNvSpPr>
            <a:spLocks noGrp="1"/>
          </p:cNvSpPr>
          <p:nvPr>
            <p:ph sz="quarter" idx="10"/>
          </p:nvPr>
        </p:nvSpPr>
        <p:spPr>
          <a:xfrm>
            <a:off x="433388" y="2187574"/>
            <a:ext cx="11219636" cy="3639485"/>
          </a:xfrm>
          <a:prstGeom prst="rect">
            <a:avLst/>
          </a:prstGeom>
        </p:spPr>
        <p:txBody>
          <a:bodyPr/>
          <a:lstStyle>
            <a:lvl1pPr marL="228600" indent="-228600">
              <a:buFontTx/>
              <a:buBlip>
                <a:blip r:embed="rId3"/>
              </a:buBlip>
              <a:defRPr>
                <a:latin typeface="Gentona Book" pitchFamily="2" charset="77"/>
              </a:defRPr>
            </a:lvl1pPr>
            <a:lvl2pPr marL="685800" indent="-228600">
              <a:buFont typeface="Arial" panose="020B0604020202020204" pitchFamily="34" charset="0"/>
              <a:buChar char="•"/>
              <a:defRPr>
                <a:latin typeface="Gentona Book" pitchFamily="2" charset="77"/>
              </a:defRPr>
            </a:lvl2pPr>
            <a:lvl3pPr marL="1143000" indent="-228600">
              <a:buFont typeface="Arial" panose="020B0604020202020204" pitchFamily="34" charset="0"/>
              <a:buChar char="•"/>
              <a:defRPr>
                <a:latin typeface="Gentona Book" pitchFamily="2" charset="77"/>
              </a:defRPr>
            </a:lvl3pPr>
            <a:lvl4pPr>
              <a:defRPr>
                <a:latin typeface="Gentona Book" pitchFamily="2" charset="77"/>
              </a:defRPr>
            </a:lvl4pPr>
            <a:lvl5pPr>
              <a:defRPr>
                <a:latin typeface="Gentona Book" pitchFamily="2" charset="77"/>
              </a:defRPr>
            </a:lvl5pPr>
          </a:lstStyle>
          <a:p>
            <a:pPr lvl="0"/>
            <a:r>
              <a:rPr lang="en-US" dirty="0"/>
              <a:t>Click to edit Master text styles</a:t>
            </a:r>
          </a:p>
          <a:p>
            <a:pPr lvl="1"/>
            <a:r>
              <a:rPr lang="en-US" dirty="0"/>
              <a:t>Second level</a:t>
            </a:r>
          </a:p>
          <a:p>
            <a:pPr lvl="2"/>
            <a:r>
              <a:rPr lang="en-US" dirty="0"/>
              <a:t>Third level</a:t>
            </a:r>
          </a:p>
        </p:txBody>
      </p:sp>
      <p:sp>
        <p:nvSpPr>
          <p:cNvPr id="3" name="Rectangle 2">
            <a:extLst>
              <a:ext uri="{FF2B5EF4-FFF2-40B4-BE49-F238E27FC236}">
                <a16:creationId xmlns:a16="http://schemas.microsoft.com/office/drawing/2014/main" id="{8B08EADA-EA07-35B5-4EDE-38F3F9719D38}"/>
              </a:ext>
            </a:extLst>
          </p:cNvPr>
          <p:cNvSpPr/>
          <p:nvPr userDrawn="1"/>
        </p:nvSpPr>
        <p:spPr>
          <a:xfrm>
            <a:off x="-197225" y="6094911"/>
            <a:ext cx="12532659" cy="258417"/>
          </a:xfrm>
          <a:prstGeom prst="rect">
            <a:avLst/>
          </a:prstGeom>
          <a:solidFill>
            <a:srgbClr val="299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BA3366E-893B-D0F1-8D69-AE5888E0086B}"/>
              </a:ext>
            </a:extLst>
          </p:cNvPr>
          <p:cNvSpPr/>
          <p:nvPr userDrawn="1"/>
        </p:nvSpPr>
        <p:spPr>
          <a:xfrm>
            <a:off x="-197225" y="6291468"/>
            <a:ext cx="12532659" cy="684008"/>
          </a:xfrm>
          <a:prstGeom prst="rect">
            <a:avLst/>
          </a:prstGeom>
          <a:solidFill>
            <a:srgbClr val="1F7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2">
            <a:extLst>
              <a:ext uri="{FF2B5EF4-FFF2-40B4-BE49-F238E27FC236}">
                <a16:creationId xmlns:a16="http://schemas.microsoft.com/office/drawing/2014/main" id="{14497EE5-8BFD-080D-8D2E-7D7A20A708AB}"/>
              </a:ext>
            </a:extLst>
          </p:cNvPr>
          <p:cNvSpPr txBox="1">
            <a:spLocks/>
          </p:cNvSpPr>
          <p:nvPr userDrawn="1"/>
        </p:nvSpPr>
        <p:spPr>
          <a:xfrm>
            <a:off x="9852982" y="6374979"/>
            <a:ext cx="2269445" cy="516986"/>
          </a:xfrm>
          <a:prstGeom prst="rect">
            <a:avLst/>
          </a:prstGeom>
        </p:spPr>
        <p:txBody>
          <a:bodyPr>
            <a:noAutofit/>
          </a:bodyPr>
          <a:lstStyle>
            <a:lvl1pPr algn="l" defTabSz="914400" rtl="0" eaLnBrk="1" latinLnBrk="0" hangingPunct="1">
              <a:lnSpc>
                <a:spcPct val="90000"/>
              </a:lnSpc>
              <a:spcBef>
                <a:spcPct val="0"/>
              </a:spcBef>
              <a:buNone/>
              <a:defRPr sz="4000" kern="1200">
                <a:solidFill>
                  <a:schemeClr val="tx1"/>
                </a:solidFill>
                <a:latin typeface="Gentona Book" pitchFamily="2" charset="77"/>
                <a:ea typeface="+mj-ea"/>
                <a:cs typeface="+mj-cs"/>
              </a:defRPr>
            </a:lvl1pPr>
          </a:lstStyle>
          <a:p>
            <a:pPr algn="ctr"/>
            <a:r>
              <a:rPr lang="en-US" sz="2900" b="0" i="0" dirty="0">
                <a:solidFill>
                  <a:schemeClr val="bg1"/>
                </a:solidFill>
                <a:latin typeface="Gentona Light" pitchFamily="2" charset="77"/>
                <a:ea typeface="Gotham Bold" charset="0"/>
                <a:cs typeface="Gotham Bold" charset="0"/>
              </a:rPr>
              <a:t>ceedar.org</a:t>
            </a:r>
          </a:p>
        </p:txBody>
      </p:sp>
      <p:sp>
        <p:nvSpPr>
          <p:cNvPr id="8" name="Rectangle 7">
            <a:extLst>
              <a:ext uri="{FF2B5EF4-FFF2-40B4-BE49-F238E27FC236}">
                <a16:creationId xmlns:a16="http://schemas.microsoft.com/office/drawing/2014/main" id="{723C438F-3836-1ED1-2D1A-F95617565795}"/>
              </a:ext>
            </a:extLst>
          </p:cNvPr>
          <p:cNvSpPr/>
          <p:nvPr userDrawn="1"/>
        </p:nvSpPr>
        <p:spPr>
          <a:xfrm>
            <a:off x="-232792" y="-75459"/>
            <a:ext cx="12603791" cy="401766"/>
          </a:xfrm>
          <a:prstGeom prst="rect">
            <a:avLst/>
          </a:prstGeom>
          <a:solidFill>
            <a:srgbClr val="299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with medium confidence">
            <a:extLst>
              <a:ext uri="{FF2B5EF4-FFF2-40B4-BE49-F238E27FC236}">
                <a16:creationId xmlns:a16="http://schemas.microsoft.com/office/drawing/2014/main" id="{97A3362E-B452-3FAE-EB06-FAECC2828F25}"/>
              </a:ext>
            </a:extLst>
          </p:cNvPr>
          <p:cNvPicPr>
            <a:picLocks noChangeAspect="1"/>
          </p:cNvPicPr>
          <p:nvPr userDrawn="1"/>
        </p:nvPicPr>
        <p:blipFill>
          <a:blip r:embed="rId4"/>
          <a:stretch>
            <a:fillRect/>
          </a:stretch>
        </p:blipFill>
        <p:spPr>
          <a:xfrm>
            <a:off x="69573" y="6332785"/>
            <a:ext cx="2269445" cy="471465"/>
          </a:xfrm>
          <a:prstGeom prst="rect">
            <a:avLst/>
          </a:prstGeom>
        </p:spPr>
      </p:pic>
      <p:sp>
        <p:nvSpPr>
          <p:cNvPr id="10" name="Rectangle 9">
            <a:extLst>
              <a:ext uri="{FF2B5EF4-FFF2-40B4-BE49-F238E27FC236}">
                <a16:creationId xmlns:a16="http://schemas.microsoft.com/office/drawing/2014/main" id="{FB6284AE-A0B3-1729-7201-21A02E6061C7}"/>
              </a:ext>
            </a:extLst>
          </p:cNvPr>
          <p:cNvSpPr/>
          <p:nvPr userDrawn="1"/>
        </p:nvSpPr>
        <p:spPr>
          <a:xfrm>
            <a:off x="-232792" y="326307"/>
            <a:ext cx="12603791" cy="5758666"/>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078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913332" y="905710"/>
            <a:ext cx="10971217" cy="1785104"/>
          </a:xfrm>
          <a:prstGeom prst="rect">
            <a:avLst/>
          </a:prstGeom>
          <a:noFill/>
          <a:ln>
            <a:noFill/>
          </a:ln>
        </p:spPr>
        <p:txBody>
          <a:bodyPr spcFirstLastPara="1" wrap="square" lIns="0" tIns="45700" rIns="91425" bIns="4570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3"/>
          <p:cNvSpPr txBox="1">
            <a:spLocks noGrp="1"/>
          </p:cNvSpPr>
          <p:nvPr>
            <p:ph type="ftr" idx="11"/>
          </p:nvPr>
        </p:nvSpPr>
        <p:spPr>
          <a:xfrm>
            <a:off x="7104454" y="6674939"/>
            <a:ext cx="4778513" cy="123111"/>
          </a:xfrm>
          <a:prstGeom prst="rect">
            <a:avLst/>
          </a:prstGeom>
          <a:noFill/>
          <a:ln>
            <a:noFill/>
          </a:ln>
        </p:spPr>
        <p:txBody>
          <a:bodyPr spcFirstLastPara="1" wrap="square" lIns="0" tIns="0" rIns="0" bIns="0" anchor="ctr" anchorCtr="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3"/>
          <p:cNvSpPr txBox="1">
            <a:spLocks noGrp="1"/>
          </p:cNvSpPr>
          <p:nvPr>
            <p:ph type="body" idx="1"/>
          </p:nvPr>
        </p:nvSpPr>
        <p:spPr>
          <a:xfrm>
            <a:off x="911748" y="2930525"/>
            <a:ext cx="10972800" cy="1294342"/>
          </a:xfrm>
          <a:prstGeom prst="rect">
            <a:avLst/>
          </a:prstGeom>
          <a:noFill/>
          <a:ln>
            <a:noFill/>
          </a:ln>
        </p:spPr>
        <p:txBody>
          <a:bodyPr spcFirstLastPara="1" wrap="square" lIns="0" tIns="45700" rIns="91425" bIns="45700" anchor="t" anchorCtr="0">
            <a:normAutofit/>
          </a:bodyPr>
          <a:lstStyle>
            <a:lvl1pPr marL="457200" lvl="0" indent="-228600" algn="l">
              <a:lnSpc>
                <a:spcPct val="100000"/>
              </a:lnSpc>
              <a:spcBef>
                <a:spcPts val="640"/>
              </a:spcBef>
              <a:spcAft>
                <a:spcPts val="0"/>
              </a:spcAft>
              <a:buSzPts val="1400"/>
              <a:buNone/>
              <a:defRPr sz="3200">
                <a:solidFill>
                  <a:srgbClr val="BFBFBF"/>
                </a:solidFill>
                <a:latin typeface="Arial"/>
                <a:ea typeface="Arial"/>
                <a:cs typeface="Arial"/>
                <a:sym typeface="Arial"/>
              </a:defRPr>
            </a:lvl1pPr>
            <a:lvl2pPr marL="914400" lvl="1" indent="-228600" algn="l">
              <a:lnSpc>
                <a:spcPct val="100000"/>
              </a:lnSpc>
              <a:spcBef>
                <a:spcPts val="640"/>
              </a:spcBef>
              <a:spcAft>
                <a:spcPts val="0"/>
              </a:spcAft>
              <a:buSzPts val="1400"/>
              <a:buNone/>
              <a:defRPr sz="3200">
                <a:solidFill>
                  <a:srgbClr val="BFBFBF"/>
                </a:solidFill>
                <a:latin typeface="Arial"/>
                <a:ea typeface="Arial"/>
                <a:cs typeface="Arial"/>
                <a:sym typeface="Arial"/>
              </a:defRPr>
            </a:lvl2pPr>
            <a:lvl3pPr marL="1371600" lvl="2" indent="-228600" algn="l">
              <a:lnSpc>
                <a:spcPct val="100000"/>
              </a:lnSpc>
              <a:spcBef>
                <a:spcPts val="360"/>
              </a:spcBef>
              <a:spcAft>
                <a:spcPts val="0"/>
              </a:spcAft>
              <a:buSzPts val="1400"/>
              <a:buNone/>
              <a:defRPr/>
            </a:lvl3pPr>
            <a:lvl4pPr marL="1828800" lvl="3" indent="-228600" algn="l">
              <a:lnSpc>
                <a:spcPct val="100000"/>
              </a:lnSpc>
              <a:spcBef>
                <a:spcPts val="360"/>
              </a:spcBef>
              <a:spcAft>
                <a:spcPts val="0"/>
              </a:spcAft>
              <a:buSzPts val="1400"/>
              <a:buNone/>
              <a:defRPr/>
            </a:lvl4pPr>
            <a:lvl5pPr marL="2286000" lvl="4" indent="-228600" algn="l">
              <a:lnSpc>
                <a:spcPct val="100000"/>
              </a:lnSpc>
              <a:spcBef>
                <a:spcPts val="360"/>
              </a:spcBef>
              <a:spcAft>
                <a:spcPts val="0"/>
              </a:spcAft>
              <a:buSzPts val="1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3" name="Google Shape;73;p13"/>
          <p:cNvSpPr txBox="1">
            <a:spLocks noGrp="1"/>
          </p:cNvSpPr>
          <p:nvPr>
            <p:ph type="body" idx="2"/>
          </p:nvPr>
        </p:nvSpPr>
        <p:spPr>
          <a:xfrm>
            <a:off x="911748" y="4375151"/>
            <a:ext cx="10972800" cy="112818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SzPts val="1400"/>
              <a:buNone/>
              <a:defRPr sz="2400">
                <a:solidFill>
                  <a:schemeClr val="lt1"/>
                </a:solidFill>
              </a:defRPr>
            </a:lvl1pPr>
            <a:lvl2pPr marL="914400" lvl="1" indent="-228600" algn="l">
              <a:lnSpc>
                <a:spcPct val="100000"/>
              </a:lnSpc>
              <a:spcBef>
                <a:spcPts val="400"/>
              </a:spcBef>
              <a:spcAft>
                <a:spcPts val="0"/>
              </a:spcAft>
              <a:buSzPts val="1400"/>
              <a:buNone/>
              <a:defRPr sz="2000"/>
            </a:lvl2pPr>
            <a:lvl3pPr marL="1371600" lvl="2" indent="-228600" algn="l">
              <a:lnSpc>
                <a:spcPct val="100000"/>
              </a:lnSpc>
              <a:spcBef>
                <a:spcPts val="320"/>
              </a:spcBef>
              <a:spcAft>
                <a:spcPts val="0"/>
              </a:spcAft>
              <a:buSzPts val="1400"/>
              <a:buNone/>
              <a:defRPr sz="1600"/>
            </a:lvl3pPr>
            <a:lvl4pPr marL="1828800" lvl="3" indent="-228600" algn="l">
              <a:lnSpc>
                <a:spcPct val="100000"/>
              </a:lnSpc>
              <a:spcBef>
                <a:spcPts val="360"/>
              </a:spcBef>
              <a:spcAft>
                <a:spcPts val="0"/>
              </a:spcAft>
              <a:buSzPts val="1400"/>
              <a:buNone/>
              <a:defRPr/>
            </a:lvl4pPr>
            <a:lvl5pPr marL="2286000" lvl="4" indent="-228600" algn="l">
              <a:lnSpc>
                <a:spcPct val="100000"/>
              </a:lnSpc>
              <a:spcBef>
                <a:spcPts val="360"/>
              </a:spcBef>
              <a:spcAft>
                <a:spcPts val="0"/>
              </a:spcAft>
              <a:buSzPts val="1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5"/>
          <p:cNvSpPr txBox="1">
            <a:spLocks noGrp="1"/>
          </p:cNvSpPr>
          <p:nvPr>
            <p:ph type="body" idx="1"/>
          </p:nvPr>
        </p:nvSpPr>
        <p:spPr>
          <a:xfrm>
            <a:off x="838200" y="1825625"/>
            <a:ext cx="10515600" cy="4234212"/>
          </a:xfrm>
          <a:prstGeom prst="rect">
            <a:avLst/>
          </a:prstGeom>
          <a:noFill/>
          <a:ln>
            <a:noFill/>
          </a:ln>
        </p:spPr>
        <p:txBody>
          <a:bodyPr spcFirstLastPara="1" wrap="square" lIns="91425" tIns="45700" rIns="91425" bIns="45700" anchor="t" anchorCtr="0">
            <a:normAutofit/>
          </a:bodyPr>
          <a:lstStyle>
            <a:lvl1pPr marL="457200" lvl="0" indent="-406400" algn="l">
              <a:lnSpc>
                <a:spcPct val="120000"/>
              </a:lnSpc>
              <a:spcBef>
                <a:spcPts val="1000"/>
              </a:spcBef>
              <a:spcAft>
                <a:spcPts val="0"/>
              </a:spcAft>
              <a:buClr>
                <a:schemeClr val="dk1"/>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5"/>
          <p:cNvSpPr txBox="1">
            <a:spLocks noGrp="1"/>
          </p:cNvSpPr>
          <p:nvPr>
            <p:ph type="sldNum" idx="12"/>
          </p:nvPr>
        </p:nvSpPr>
        <p:spPr>
          <a:xfrm>
            <a:off x="0" y="6516122"/>
            <a:ext cx="6664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rotWithShape="1">
          <a:blip r:embed="rId2">
            <a:alphaModFix/>
          </a:blip>
          <a:tile tx="0" ty="-508000" sx="100000" sy="100000" flip="none" algn="tl"/>
        </a:blipFill>
        <a:effectLst/>
      </p:bgPr>
    </p:bg>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901262" y="528303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759372" y="5000186"/>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9"/>
          <p:cNvSpPr txBox="1">
            <a:spLocks noGrp="1"/>
          </p:cNvSpPr>
          <p:nvPr>
            <p:ph type="body" idx="1"/>
          </p:nvPr>
        </p:nvSpPr>
        <p:spPr>
          <a:xfrm>
            <a:off x="838200" y="1825625"/>
            <a:ext cx="5181600" cy="4234212"/>
          </a:xfrm>
          <a:prstGeom prst="rect">
            <a:avLst/>
          </a:prstGeom>
          <a:noFill/>
          <a:ln>
            <a:noFill/>
          </a:ln>
        </p:spPr>
        <p:txBody>
          <a:bodyPr spcFirstLastPara="1" wrap="square" lIns="91425" tIns="45700" rIns="91425" bIns="45700" anchor="t" anchorCtr="0">
            <a:normAutofit/>
          </a:bodyPr>
          <a:lstStyle>
            <a:lvl1pPr marL="457200" lvl="0" indent="-342900" algn="l">
              <a:lnSpc>
                <a:spcPct val="14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19"/>
          <p:cNvSpPr txBox="1">
            <a:spLocks noGrp="1"/>
          </p:cNvSpPr>
          <p:nvPr>
            <p:ph type="body" idx="2"/>
          </p:nvPr>
        </p:nvSpPr>
        <p:spPr>
          <a:xfrm>
            <a:off x="6172200" y="1825625"/>
            <a:ext cx="5181600" cy="4234212"/>
          </a:xfrm>
          <a:prstGeom prst="rect">
            <a:avLst/>
          </a:prstGeom>
          <a:noFill/>
          <a:ln>
            <a:noFill/>
          </a:ln>
        </p:spPr>
        <p:txBody>
          <a:bodyPr spcFirstLastPara="1" wrap="square" lIns="91425" tIns="45700" rIns="91425" bIns="45700" anchor="t" anchorCtr="0">
            <a:normAutofit/>
          </a:bodyPr>
          <a:lstStyle>
            <a:lvl1pPr marL="457200" lvl="0" indent="-342900" algn="l">
              <a:lnSpc>
                <a:spcPct val="14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19"/>
          <p:cNvSpPr txBox="1">
            <a:spLocks noGrp="1"/>
          </p:cNvSpPr>
          <p:nvPr>
            <p:ph type="sldNum" idx="12"/>
          </p:nvPr>
        </p:nvSpPr>
        <p:spPr>
          <a:xfrm>
            <a:off x="0" y="6516122"/>
            <a:ext cx="6664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0"/>
          <p:cNvSpPr txBox="1">
            <a:spLocks noGrp="1"/>
          </p:cNvSpPr>
          <p:nvPr>
            <p:ph type="sldNum" idx="12"/>
          </p:nvPr>
        </p:nvSpPr>
        <p:spPr>
          <a:xfrm>
            <a:off x="0" y="6516122"/>
            <a:ext cx="6664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96"/>
        <p:cNvGrpSpPr/>
        <p:nvPr/>
      </p:nvGrpSpPr>
      <p:grpSpPr>
        <a:xfrm>
          <a:off x="0" y="0"/>
          <a:ext cx="0" cy="0"/>
          <a:chOff x="0" y="0"/>
          <a:chExt cx="0" cy="0"/>
        </a:xfrm>
      </p:grpSpPr>
      <p:sp>
        <p:nvSpPr>
          <p:cNvPr id="97" name="Google Shape;97;p21"/>
          <p:cNvSpPr txBox="1">
            <a:spLocks noGrp="1"/>
          </p:cNvSpPr>
          <p:nvPr>
            <p:ph type="sldNum" idx="12"/>
          </p:nvPr>
        </p:nvSpPr>
        <p:spPr>
          <a:xfrm>
            <a:off x="0" y="6516122"/>
            <a:ext cx="6664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9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rotWithShape="1">
          <a:blip r:embed="rId2">
            <a:alphaModFix/>
          </a:blip>
          <a:tile tx="0" ty="-508000" sx="100000" sy="100000" flip="none" algn="tl"/>
        </a:blipFill>
        <a:effectLst/>
      </p:bgPr>
    </p:bg>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901262" y="528303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5" name="Google Shape;25;p4"/>
          <p:cNvPicPr preferRelativeResize="0"/>
          <p:nvPr/>
        </p:nvPicPr>
        <p:blipFill rotWithShape="1">
          <a:blip r:embed="rId3">
            <a:alphaModFix/>
          </a:blip>
          <a:srcRect/>
          <a:stretch/>
        </p:blipFill>
        <p:spPr>
          <a:xfrm>
            <a:off x="4579143" y="3587649"/>
            <a:ext cx="3033713" cy="10319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99"/>
        <p:cNvGrpSpPr/>
        <p:nvPr/>
      </p:nvGrpSpPr>
      <p:grpSpPr>
        <a:xfrm>
          <a:off x="0" y="0"/>
          <a:ext cx="0" cy="0"/>
          <a:chOff x="0" y="0"/>
          <a:chExt cx="0" cy="0"/>
        </a:xfrm>
      </p:grpSpPr>
      <p:sp>
        <p:nvSpPr>
          <p:cNvPr id="100" name="Google Shape;10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759372" y="5000186"/>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5"/>
          <p:cNvPicPr preferRelativeResize="0"/>
          <p:nvPr/>
        </p:nvPicPr>
        <p:blipFill rotWithShape="1">
          <a:blip r:embed="rId3">
            <a:alphaModFix/>
          </a:blip>
          <a:srcRect/>
          <a:stretch/>
        </p:blipFill>
        <p:spPr>
          <a:xfrm>
            <a:off x="0" y="6007471"/>
            <a:ext cx="2500313" cy="850529"/>
          </a:xfrm>
          <a:prstGeom prst="rect">
            <a:avLst/>
          </a:prstGeom>
          <a:noFill/>
          <a:ln>
            <a:noFill/>
          </a:ln>
        </p:spPr>
      </p:pic>
      <p:pic>
        <p:nvPicPr>
          <p:cNvPr id="29" name="Google Shape;29;p5" descr="CEEDAR-LogoFinal-simple-white-17.png"/>
          <p:cNvPicPr preferRelativeResize="0"/>
          <p:nvPr/>
        </p:nvPicPr>
        <p:blipFill rotWithShape="1">
          <a:blip r:embed="rId4">
            <a:alphaModFix/>
          </a:blip>
          <a:srcRect t="19795" b="20516"/>
          <a:stretch/>
        </p:blipFill>
        <p:spPr>
          <a:xfrm>
            <a:off x="8886153" y="6349561"/>
            <a:ext cx="3305847" cy="4476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838200" y="850529"/>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 name="Google Shape;32;p6"/>
          <p:cNvPicPr preferRelativeResize="0"/>
          <p:nvPr/>
        </p:nvPicPr>
        <p:blipFill rotWithShape="1">
          <a:blip r:embed="rId3">
            <a:alphaModFix/>
          </a:blip>
          <a:srcRect/>
          <a:stretch/>
        </p:blipFill>
        <p:spPr>
          <a:xfrm>
            <a:off x="0" y="0"/>
            <a:ext cx="2500313" cy="850529"/>
          </a:xfrm>
          <a:prstGeom prst="rect">
            <a:avLst/>
          </a:prstGeom>
          <a:noFill/>
          <a:ln>
            <a:noFill/>
          </a:ln>
        </p:spPr>
      </p:pic>
      <p:pic>
        <p:nvPicPr>
          <p:cNvPr id="33" name="Google Shape;33;p6" descr="CEEDAR-LogoFinal-simple-white-17.png"/>
          <p:cNvPicPr preferRelativeResize="0"/>
          <p:nvPr/>
        </p:nvPicPr>
        <p:blipFill rotWithShape="1">
          <a:blip r:embed="rId4">
            <a:alphaModFix/>
          </a:blip>
          <a:srcRect t="19795" b="20516"/>
          <a:stretch/>
        </p:blipFill>
        <p:spPr>
          <a:xfrm>
            <a:off x="8886153" y="0"/>
            <a:ext cx="3305847" cy="58183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7"/>
          <p:cNvSpPr txBox="1">
            <a:spLocks noGrp="1"/>
          </p:cNvSpPr>
          <p:nvPr>
            <p:ph type="body" idx="1"/>
          </p:nvPr>
        </p:nvSpPr>
        <p:spPr>
          <a:xfrm>
            <a:off x="838200" y="1825625"/>
            <a:ext cx="5181600" cy="4234212"/>
          </a:xfrm>
          <a:prstGeom prst="rect">
            <a:avLst/>
          </a:prstGeom>
          <a:noFill/>
          <a:ln>
            <a:noFill/>
          </a:ln>
        </p:spPr>
        <p:txBody>
          <a:bodyPr spcFirstLastPara="1" wrap="square" lIns="91425" tIns="45700" rIns="91425" bIns="45700" anchor="t" anchorCtr="0">
            <a:normAutofit/>
          </a:bodyPr>
          <a:lstStyle>
            <a:lvl1pPr marL="457200" lvl="0" indent="-342900" algn="l">
              <a:lnSpc>
                <a:spcPct val="14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7"/>
          <p:cNvSpPr txBox="1">
            <a:spLocks noGrp="1"/>
          </p:cNvSpPr>
          <p:nvPr>
            <p:ph type="body" idx="2"/>
          </p:nvPr>
        </p:nvSpPr>
        <p:spPr>
          <a:xfrm>
            <a:off x="6172200" y="1825625"/>
            <a:ext cx="5181600" cy="4234212"/>
          </a:xfrm>
          <a:prstGeom prst="rect">
            <a:avLst/>
          </a:prstGeom>
          <a:noFill/>
          <a:ln>
            <a:noFill/>
          </a:ln>
        </p:spPr>
        <p:txBody>
          <a:bodyPr spcFirstLastPara="1" wrap="square" lIns="91425" tIns="45700" rIns="91425" bIns="45700" anchor="t" anchorCtr="0">
            <a:normAutofit/>
          </a:bodyPr>
          <a:lstStyle>
            <a:lvl1pPr marL="457200" lvl="0" indent="-342900" algn="l">
              <a:lnSpc>
                <a:spcPct val="14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7"/>
          <p:cNvSpPr txBox="1">
            <a:spLocks noGrp="1"/>
          </p:cNvSpPr>
          <p:nvPr>
            <p:ph type="sldNum" idx="12"/>
          </p:nvPr>
        </p:nvSpPr>
        <p:spPr>
          <a:xfrm>
            <a:off x="0" y="6516122"/>
            <a:ext cx="6664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7"/>
          <p:cNvPicPr preferRelativeResize="0"/>
          <p:nvPr/>
        </p:nvPicPr>
        <p:blipFill rotWithShape="1">
          <a:blip r:embed="rId3">
            <a:alphaModFix/>
          </a:blip>
          <a:srcRect/>
          <a:stretch/>
        </p:blipFill>
        <p:spPr>
          <a:xfrm>
            <a:off x="0" y="0"/>
            <a:ext cx="2500313" cy="850529"/>
          </a:xfrm>
          <a:prstGeom prst="rect">
            <a:avLst/>
          </a:prstGeom>
          <a:noFill/>
          <a:ln>
            <a:noFill/>
          </a:ln>
        </p:spPr>
      </p:pic>
      <p:pic>
        <p:nvPicPr>
          <p:cNvPr id="40" name="Google Shape;40;p7" descr="CEEDAR-LogoFinal-simple-white-17.png"/>
          <p:cNvPicPr preferRelativeResize="0"/>
          <p:nvPr/>
        </p:nvPicPr>
        <p:blipFill rotWithShape="1">
          <a:blip r:embed="rId4">
            <a:alphaModFix/>
          </a:blip>
          <a:srcRect t="19795" b="20516"/>
          <a:stretch/>
        </p:blipFill>
        <p:spPr>
          <a:xfrm>
            <a:off x="8886153" y="0"/>
            <a:ext cx="3305847" cy="58183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838200" y="836242"/>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8"/>
          <p:cNvSpPr txBox="1">
            <a:spLocks noGrp="1"/>
          </p:cNvSpPr>
          <p:nvPr>
            <p:ph type="sldNum" idx="12"/>
          </p:nvPr>
        </p:nvSpPr>
        <p:spPr>
          <a:xfrm>
            <a:off x="0" y="6516122"/>
            <a:ext cx="66642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400"/>
              <a:buFont typeface="Arial"/>
              <a:buNone/>
              <a:defRPr sz="14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pic>
        <p:nvPicPr>
          <p:cNvPr id="44" name="Google Shape;44;p8"/>
          <p:cNvPicPr preferRelativeResize="0"/>
          <p:nvPr/>
        </p:nvPicPr>
        <p:blipFill rotWithShape="1">
          <a:blip r:embed="rId3">
            <a:alphaModFix/>
          </a:blip>
          <a:srcRect/>
          <a:stretch/>
        </p:blipFill>
        <p:spPr>
          <a:xfrm>
            <a:off x="0" y="0"/>
            <a:ext cx="2500313" cy="850529"/>
          </a:xfrm>
          <a:prstGeom prst="rect">
            <a:avLst/>
          </a:prstGeom>
          <a:noFill/>
          <a:ln>
            <a:noFill/>
          </a:ln>
        </p:spPr>
      </p:pic>
      <p:pic>
        <p:nvPicPr>
          <p:cNvPr id="45" name="Google Shape;45;p8" descr="CEEDAR-LogoFinal-simple-white-17.png"/>
          <p:cNvPicPr preferRelativeResize="0"/>
          <p:nvPr/>
        </p:nvPicPr>
        <p:blipFill rotWithShape="1">
          <a:blip r:embed="rId4">
            <a:alphaModFix/>
          </a:blip>
          <a:srcRect t="19795" b="20516"/>
          <a:stretch/>
        </p:blipFill>
        <p:spPr>
          <a:xfrm>
            <a:off x="8886153" y="0"/>
            <a:ext cx="3305847" cy="5818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6"/>
        <p:cNvGrpSpPr/>
        <p:nvPr/>
      </p:nvGrpSpPr>
      <p:grpSpPr>
        <a:xfrm>
          <a:off x="0" y="0"/>
          <a:ext cx="0" cy="0"/>
          <a:chOff x="0" y="0"/>
          <a:chExt cx="0" cy="0"/>
        </a:xfrm>
      </p:grpSpPr>
      <p:pic>
        <p:nvPicPr>
          <p:cNvPr id="47" name="Google Shape;47;p9"/>
          <p:cNvPicPr preferRelativeResize="0"/>
          <p:nvPr/>
        </p:nvPicPr>
        <p:blipFill rotWithShape="1">
          <a:blip r:embed="rId2">
            <a:alphaModFix/>
          </a:blip>
          <a:srcRect/>
          <a:stretch/>
        </p:blipFill>
        <p:spPr>
          <a:xfrm>
            <a:off x="0" y="6007471"/>
            <a:ext cx="2500313" cy="850529"/>
          </a:xfrm>
          <a:prstGeom prst="rect">
            <a:avLst/>
          </a:prstGeom>
          <a:noFill/>
          <a:ln>
            <a:noFill/>
          </a:ln>
        </p:spPr>
      </p:pic>
      <p:pic>
        <p:nvPicPr>
          <p:cNvPr id="48" name="Google Shape;48;p9" descr="CEEDAR-LogoFinal-simple-white-17.png"/>
          <p:cNvPicPr preferRelativeResize="0"/>
          <p:nvPr/>
        </p:nvPicPr>
        <p:blipFill rotWithShape="1">
          <a:blip r:embed="rId3">
            <a:alphaModFix/>
          </a:blip>
          <a:srcRect t="19795" b="20516"/>
          <a:stretch/>
        </p:blipFill>
        <p:spPr>
          <a:xfrm>
            <a:off x="8886153" y="6007471"/>
            <a:ext cx="3305847" cy="58183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52" name="Google Shape;52;p10"/>
          <p:cNvPicPr preferRelativeResize="0"/>
          <p:nvPr/>
        </p:nvPicPr>
        <p:blipFill rotWithShape="1">
          <a:blip r:embed="rId2">
            <a:alphaModFix/>
          </a:blip>
          <a:srcRect/>
          <a:stretch/>
        </p:blipFill>
        <p:spPr>
          <a:xfrm>
            <a:off x="0" y="6007471"/>
            <a:ext cx="2500313" cy="850529"/>
          </a:xfrm>
          <a:prstGeom prst="rect">
            <a:avLst/>
          </a:prstGeom>
          <a:noFill/>
          <a:ln>
            <a:noFill/>
          </a:ln>
        </p:spPr>
      </p:pic>
      <p:pic>
        <p:nvPicPr>
          <p:cNvPr id="53" name="Google Shape;53;p10" descr="CEEDAR-LogoFinal-simple-white-17.png"/>
          <p:cNvPicPr preferRelativeResize="0"/>
          <p:nvPr/>
        </p:nvPicPr>
        <p:blipFill rotWithShape="1">
          <a:blip r:embed="rId3">
            <a:alphaModFix/>
          </a:blip>
          <a:srcRect t="19795" b="20516"/>
          <a:stretch/>
        </p:blipFill>
        <p:spPr>
          <a:xfrm>
            <a:off x="8886153" y="6007471"/>
            <a:ext cx="3305847" cy="58183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ontserrat"/>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14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7" name="Google Shape;57;p1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11"/>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3600"/>
              <a:buFont typeface="Montserrat"/>
              <a:buNone/>
              <a:defRPr sz="36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4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8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pic>
        <p:nvPicPr>
          <p:cNvPr id="61" name="Google Shape;61;p12"/>
          <p:cNvPicPr preferRelativeResize="0"/>
          <p:nvPr/>
        </p:nvPicPr>
        <p:blipFill rotWithShape="1">
          <a:blip r:embed="rId3">
            <a:alphaModFix/>
          </a:blip>
          <a:srcRect b="14013"/>
          <a:stretch/>
        </p:blipFill>
        <p:spPr>
          <a:xfrm>
            <a:off x="0" y="-1"/>
            <a:ext cx="12192000" cy="5896906"/>
          </a:xfrm>
          <a:prstGeom prst="rect">
            <a:avLst/>
          </a:prstGeom>
          <a:noFill/>
          <a:ln>
            <a:noFill/>
          </a:ln>
        </p:spPr>
      </p:pic>
      <p:sp>
        <p:nvSpPr>
          <p:cNvPr id="62" name="Google Shape;62;p12"/>
          <p:cNvSpPr txBox="1">
            <a:spLocks noGrp="1"/>
          </p:cNvSpPr>
          <p:nvPr>
            <p:ph type="ftr" idx="11"/>
          </p:nvPr>
        </p:nvSpPr>
        <p:spPr>
          <a:xfrm>
            <a:off x="7104454" y="6616613"/>
            <a:ext cx="4778513" cy="123111"/>
          </a:xfrm>
          <a:prstGeom prst="rect">
            <a:avLst/>
          </a:prstGeom>
          <a:noFill/>
          <a:ln>
            <a:noFill/>
          </a:ln>
        </p:spPr>
        <p:txBody>
          <a:bodyPr spcFirstLastPara="1" wrap="square" lIns="0" tIns="0" rIns="0" bIns="0" anchor="ctr" anchorCtr="0">
            <a:spAutoFit/>
          </a:bodyPr>
          <a:lstStyle>
            <a:lvl1pPr marR="0" lvl="0" algn="r" rtl="0">
              <a:lnSpc>
                <a:spcPct val="100000"/>
              </a:lnSpc>
              <a:spcBef>
                <a:spcPts val="0"/>
              </a:spcBef>
              <a:spcAft>
                <a:spcPts val="0"/>
              </a:spcAft>
              <a:buClr>
                <a:srgbClr val="000000"/>
              </a:buClr>
              <a:buSzPts val="1400"/>
              <a:buFont typeface="Arial"/>
              <a:buNone/>
              <a:defRPr sz="800" b="0" i="0" u="none" strike="noStrike" cap="none">
                <a:solidFill>
                  <a:srgbClr val="888888"/>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3" name="Google Shape;63;p12"/>
          <p:cNvSpPr txBox="1">
            <a:spLocks noGrp="1"/>
          </p:cNvSpPr>
          <p:nvPr>
            <p:ph type="title"/>
          </p:nvPr>
        </p:nvSpPr>
        <p:spPr>
          <a:xfrm>
            <a:off x="903112" y="697971"/>
            <a:ext cx="10972800" cy="1799695"/>
          </a:xfrm>
          <a:prstGeom prst="rect">
            <a:avLst/>
          </a:prstGeom>
          <a:noFill/>
          <a:ln>
            <a:noFill/>
          </a:ln>
        </p:spPr>
        <p:txBody>
          <a:bodyPr spcFirstLastPara="1" wrap="square" lIns="0"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50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Franklin Gothic"/>
                <a:ea typeface="Franklin Gothic"/>
                <a:cs typeface="Franklin Gothic"/>
                <a:sym typeface="Franklin Gothic"/>
              </a:defRPr>
            </a:lvl2pPr>
            <a:lvl3pPr marR="0" lvl="2"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Franklin Gothic"/>
                <a:ea typeface="Franklin Gothic"/>
                <a:cs typeface="Franklin Gothic"/>
                <a:sym typeface="Franklin Gothic"/>
              </a:defRPr>
            </a:lvl3pPr>
            <a:lvl4pPr marR="0" lvl="3"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Franklin Gothic"/>
                <a:ea typeface="Franklin Gothic"/>
                <a:cs typeface="Franklin Gothic"/>
                <a:sym typeface="Franklin Gothic"/>
              </a:defRPr>
            </a:lvl4pPr>
            <a:lvl5pPr marR="0" lvl="4"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Franklin Gothic"/>
                <a:ea typeface="Franklin Gothic"/>
                <a:cs typeface="Franklin Gothic"/>
                <a:sym typeface="Franklin Gothic"/>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Franklin Gothic"/>
                <a:ea typeface="Franklin Gothic"/>
                <a:cs typeface="Franklin Gothic"/>
                <a:sym typeface="Franklin Gothic"/>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Franklin Gothic"/>
                <a:ea typeface="Franklin Gothic"/>
                <a:cs typeface="Franklin Gothic"/>
                <a:sym typeface="Franklin Gothic"/>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Franklin Gothic"/>
                <a:ea typeface="Franklin Gothic"/>
                <a:cs typeface="Franklin Gothic"/>
                <a:sym typeface="Franklin Gothic"/>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Franklin Gothic"/>
                <a:ea typeface="Franklin Gothic"/>
                <a:cs typeface="Franklin Gothic"/>
                <a:sym typeface="Franklin Gothic"/>
              </a:defRPr>
            </a:lvl9pPr>
          </a:lstStyle>
          <a:p>
            <a:endParaRPr/>
          </a:p>
        </p:txBody>
      </p:sp>
      <p:sp>
        <p:nvSpPr>
          <p:cNvPr id="64" name="Google Shape;64;p12"/>
          <p:cNvSpPr txBox="1">
            <a:spLocks noGrp="1"/>
          </p:cNvSpPr>
          <p:nvPr>
            <p:ph type="body" idx="1"/>
          </p:nvPr>
        </p:nvSpPr>
        <p:spPr>
          <a:xfrm>
            <a:off x="903112" y="2599267"/>
            <a:ext cx="10972800" cy="2895600"/>
          </a:xfrm>
          <a:prstGeom prst="rect">
            <a:avLst/>
          </a:prstGeom>
          <a:noFill/>
          <a:ln>
            <a:noFill/>
          </a:ln>
        </p:spPr>
        <p:txBody>
          <a:bodyPr spcFirstLastPara="1" wrap="square" lIns="0" tIns="45700" rIns="91425" bIns="45700" anchor="t" anchorCtr="0">
            <a:normAutofit/>
          </a:bodyPr>
          <a:lstStyle>
            <a:lvl1pPr marL="457200" marR="0" lvl="0" indent="-228600" algn="l" rtl="0">
              <a:lnSpc>
                <a:spcPct val="100000"/>
              </a:lnSpc>
              <a:spcBef>
                <a:spcPts val="640"/>
              </a:spcBef>
              <a:spcAft>
                <a:spcPts val="0"/>
              </a:spcAft>
              <a:buClr>
                <a:srgbClr val="000000"/>
              </a:buClr>
              <a:buSzPts val="1400"/>
              <a:buFont typeface="Arial"/>
              <a:buNone/>
              <a:defRPr sz="3200" b="0" i="0" u="none" strike="noStrike" cap="none">
                <a:solidFill>
                  <a:srgbClr val="BFBFBF"/>
                </a:solidFill>
                <a:latin typeface="Arial"/>
                <a:ea typeface="Arial"/>
                <a:cs typeface="Arial"/>
                <a:sym typeface="Arial"/>
              </a:defRPr>
            </a:lvl1pPr>
            <a:lvl2pPr marL="914400" marR="0" lvl="1" indent="-228600" algn="l" rtl="0">
              <a:lnSpc>
                <a:spcPct val="100000"/>
              </a:lnSpc>
              <a:spcBef>
                <a:spcPts val="480"/>
              </a:spcBef>
              <a:spcAft>
                <a:spcPts val="0"/>
              </a:spcAft>
              <a:buClr>
                <a:srgbClr val="000000"/>
              </a:buClr>
              <a:buSzPts val="1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00"/>
              </a:spcBef>
              <a:spcAft>
                <a:spcPts val="0"/>
              </a:spcAft>
              <a:buClr>
                <a:srgbClr val="000000"/>
              </a:buClr>
              <a:buSzPts val="1400"/>
              <a:buFont typeface="Arial"/>
              <a:buNone/>
              <a:defRPr sz="2000" b="0" i="0" u="none" strike="noStrike" cap="none">
                <a:solidFill>
                  <a:schemeClr val="lt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lt1"/>
                </a:solidFill>
                <a:latin typeface="Arial"/>
                <a:ea typeface="Arial"/>
                <a:cs typeface="Arial"/>
                <a:sym typeface="Arial"/>
              </a:defRPr>
            </a:lvl4pPr>
            <a:lvl5pPr marL="2286000" marR="0" lvl="4" indent="-228600" algn="l" rtl="0">
              <a:lnSpc>
                <a:spcPct val="100000"/>
              </a:lnSpc>
              <a:spcBef>
                <a:spcPts val="28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65" name="Google Shape;65;p12"/>
          <p:cNvGrpSpPr/>
          <p:nvPr/>
        </p:nvGrpSpPr>
        <p:grpSpPr>
          <a:xfrm>
            <a:off x="5497575" y="6035041"/>
            <a:ext cx="5735116" cy="575691"/>
            <a:chOff x="4299965" y="6028944"/>
            <a:chExt cx="4301337" cy="575691"/>
          </a:xfrm>
        </p:grpSpPr>
        <p:pic>
          <p:nvPicPr>
            <p:cNvPr id="66" name="Google Shape;66;p12" descr="CEEDAR-LogoFinal-simple-white-17.png"/>
            <p:cNvPicPr preferRelativeResize="0"/>
            <p:nvPr/>
          </p:nvPicPr>
          <p:blipFill rotWithShape="1">
            <a:blip r:embed="rId4">
              <a:alphaModFix/>
            </a:blip>
            <a:srcRect t="19795" b="20516"/>
            <a:stretch/>
          </p:blipFill>
          <p:spPr>
            <a:xfrm>
              <a:off x="4299965" y="6147816"/>
              <a:ext cx="2479385" cy="447675"/>
            </a:xfrm>
            <a:prstGeom prst="rect">
              <a:avLst/>
            </a:prstGeom>
            <a:noFill/>
            <a:ln>
              <a:noFill/>
            </a:ln>
          </p:spPr>
        </p:pic>
        <p:pic>
          <p:nvPicPr>
            <p:cNvPr id="67" name="Google Shape;67;p12"/>
            <p:cNvPicPr preferRelativeResize="0"/>
            <p:nvPr/>
          </p:nvPicPr>
          <p:blipFill rotWithShape="1">
            <a:blip r:embed="rId5">
              <a:alphaModFix/>
            </a:blip>
            <a:srcRect/>
            <a:stretch/>
          </p:blipFill>
          <p:spPr>
            <a:xfrm>
              <a:off x="7912400" y="6028944"/>
              <a:ext cx="688902" cy="575691"/>
            </a:xfrm>
            <a:prstGeom prst="rect">
              <a:avLst/>
            </a:prstGeom>
            <a:noFill/>
            <a:ln>
              <a:noFill/>
            </a:ln>
          </p:spPr>
        </p:pic>
      </p:grpSp>
      <p:pic>
        <p:nvPicPr>
          <p:cNvPr id="68" name="Google Shape;68;p12"/>
          <p:cNvPicPr preferRelativeResize="0"/>
          <p:nvPr/>
        </p:nvPicPr>
        <p:blipFill rotWithShape="1">
          <a:blip r:embed="rId6">
            <a:alphaModFix/>
          </a:blip>
          <a:srcRect/>
          <a:stretch/>
        </p:blipFill>
        <p:spPr>
          <a:xfrm>
            <a:off x="903112" y="5886571"/>
            <a:ext cx="2758776" cy="9384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3600"/>
              <a:buFont typeface="Montserrat"/>
              <a:buNone/>
              <a:defRPr sz="36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6" name="Google Shape;7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4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6"/>
          <p:cNvSpPr txBox="1">
            <a:spLocks noGrp="1"/>
          </p:cNvSpPr>
          <p:nvPr>
            <p:ph type="title"/>
          </p:nvPr>
        </p:nvSpPr>
        <p:spPr>
          <a:xfrm>
            <a:off x="913332" y="905710"/>
            <a:ext cx="10971217" cy="1785104"/>
          </a:xfrm>
          <a:prstGeom prst="rect">
            <a:avLst/>
          </a:prstGeom>
          <a:noFill/>
          <a:ln>
            <a:noFill/>
          </a:ln>
        </p:spPr>
        <p:txBody>
          <a:bodyPr spcFirstLastPara="1" wrap="square" lIns="0" tIns="45700" rIns="91425" bIns="45700" anchor="ctr" anchorCtr="0">
            <a:normAutofit/>
          </a:bodyPr>
          <a:lstStyle/>
          <a:p>
            <a:pPr marL="0" lvl="0" indent="0" algn="l" rtl="0">
              <a:lnSpc>
                <a:spcPct val="100000"/>
              </a:lnSpc>
              <a:spcBef>
                <a:spcPts val="0"/>
              </a:spcBef>
              <a:spcAft>
                <a:spcPts val="0"/>
              </a:spcAft>
              <a:buClr>
                <a:srgbClr val="000000"/>
              </a:buClr>
              <a:buSzPts val="1400"/>
              <a:buFont typeface="Arial"/>
              <a:buNone/>
            </a:pPr>
            <a:r>
              <a:rPr lang="en-US" dirty="0"/>
              <a:t>Preparing Teacher Candidates for Online and Hybrid Instruction</a:t>
            </a:r>
            <a:endParaRPr dirty="0"/>
          </a:p>
        </p:txBody>
      </p:sp>
      <p:sp>
        <p:nvSpPr>
          <p:cNvPr id="164" name="Google Shape;164;p36"/>
          <p:cNvSpPr txBox="1">
            <a:spLocks noGrp="1"/>
          </p:cNvSpPr>
          <p:nvPr>
            <p:ph type="body" idx="1"/>
          </p:nvPr>
        </p:nvSpPr>
        <p:spPr>
          <a:xfrm>
            <a:off x="911748" y="2930525"/>
            <a:ext cx="10972800" cy="1294342"/>
          </a:xfrm>
          <a:prstGeom prst="rect">
            <a:avLst/>
          </a:prstGeom>
          <a:noFill/>
          <a:ln>
            <a:noFill/>
          </a:ln>
        </p:spPr>
        <p:txBody>
          <a:bodyPr spcFirstLastPara="1" wrap="square" lIns="0" tIns="45700" rIns="91425" bIns="45700" anchor="t" anchorCtr="0">
            <a:normAutofit/>
          </a:bodyPr>
          <a:lstStyle/>
          <a:p>
            <a:pPr marL="0" lvl="0" indent="0" algn="l" rtl="0">
              <a:lnSpc>
                <a:spcPct val="100000"/>
              </a:lnSpc>
              <a:spcBef>
                <a:spcPts val="0"/>
              </a:spcBef>
              <a:spcAft>
                <a:spcPts val="0"/>
              </a:spcAft>
              <a:buSzPts val="1400"/>
              <a:buNone/>
            </a:pPr>
            <a:r>
              <a:rPr lang="en-US" b="1" dirty="0" err="1">
                <a:solidFill>
                  <a:schemeClr val="bg1">
                    <a:lumMod val="85000"/>
                  </a:schemeClr>
                </a:solidFill>
              </a:rPr>
              <a:t>Practica</a:t>
            </a:r>
            <a:r>
              <a:rPr lang="en-US" b="1" dirty="0">
                <a:solidFill>
                  <a:schemeClr val="bg1">
                    <a:lumMod val="85000"/>
                  </a:schemeClr>
                </a:solidFill>
              </a:rPr>
              <a:t> and Field Experience</a:t>
            </a:r>
            <a:endParaRPr b="1" dirty="0">
              <a:solidFill>
                <a:schemeClr val="bg1">
                  <a:lumMod val="85000"/>
                </a:schemeClr>
              </a:solidFill>
            </a:endParaRPr>
          </a:p>
        </p:txBody>
      </p:sp>
      <p:sp>
        <p:nvSpPr>
          <p:cNvPr id="165" name="Google Shape;165;p36"/>
          <p:cNvSpPr txBox="1">
            <a:spLocks noGrp="1"/>
          </p:cNvSpPr>
          <p:nvPr>
            <p:ph type="body" idx="2"/>
          </p:nvPr>
        </p:nvSpPr>
        <p:spPr>
          <a:xfrm>
            <a:off x="911748" y="4375151"/>
            <a:ext cx="10972800" cy="1128183"/>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00000"/>
              </a:lnSpc>
              <a:spcBef>
                <a:spcPts val="0"/>
              </a:spcBef>
              <a:spcAft>
                <a:spcPts val="0"/>
              </a:spcAft>
              <a:buSzPct val="63063"/>
              <a:buNone/>
            </a:pPr>
            <a:r>
              <a:rPr lang="en-US"/>
              <a:t>Dr. Sean J. Smith, PhD, CIDDL Center | Dr. Maya Israel, PhD, University of Florida |</a:t>
            </a:r>
            <a:endParaRPr/>
          </a:p>
          <a:p>
            <a:pPr marL="0" lvl="0" indent="0" algn="l" rtl="0">
              <a:lnSpc>
                <a:spcPct val="100000"/>
              </a:lnSpc>
              <a:spcBef>
                <a:spcPts val="444"/>
              </a:spcBef>
              <a:spcAft>
                <a:spcPts val="0"/>
              </a:spcAft>
              <a:buSzPct val="63063"/>
              <a:buNone/>
            </a:pPr>
            <a:r>
              <a:rPr lang="en-US"/>
              <a:t>Keane Alavi, CEEDAR Center | Rachel Silva, CEEDAR Center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1100"/>
              <a:buFont typeface="Arial"/>
              <a:buNone/>
            </a:pPr>
            <a:r>
              <a:rPr lang="en-US"/>
              <a:t>Complications- Terminology</a:t>
            </a:r>
            <a:endParaRPr/>
          </a:p>
        </p:txBody>
      </p:sp>
      <p:sp>
        <p:nvSpPr>
          <p:cNvPr id="212" name="Google Shape;212;p42"/>
          <p:cNvSpPr txBox="1">
            <a:spLocks noGrp="1"/>
          </p:cNvSpPr>
          <p:nvPr>
            <p:ph type="body" idx="1"/>
          </p:nvPr>
        </p:nvSpPr>
        <p:spPr>
          <a:xfrm>
            <a:off x="838200" y="1825625"/>
            <a:ext cx="5181600" cy="4234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100"/>
              <a:buFont typeface="Arial"/>
              <a:buNone/>
            </a:pPr>
            <a:r>
              <a:rPr lang="en-US" b="1"/>
              <a:t>What </a:t>
            </a:r>
            <a:endParaRPr b="1"/>
          </a:p>
          <a:p>
            <a:pPr marL="0" lvl="0" indent="0" algn="l" rtl="0">
              <a:spcBef>
                <a:spcPts val="1000"/>
              </a:spcBef>
              <a:spcAft>
                <a:spcPts val="0"/>
              </a:spcAft>
              <a:buClr>
                <a:schemeClr val="dk1"/>
              </a:buClr>
              <a:buSzPts val="1100"/>
              <a:buFont typeface="Arial"/>
              <a:buNone/>
            </a:pPr>
            <a:r>
              <a:rPr lang="en-US"/>
              <a:t>Practicum </a:t>
            </a:r>
            <a:endParaRPr/>
          </a:p>
          <a:p>
            <a:pPr marL="0" lvl="0" indent="0" algn="l" rtl="0">
              <a:spcBef>
                <a:spcPts val="1000"/>
              </a:spcBef>
              <a:spcAft>
                <a:spcPts val="0"/>
              </a:spcAft>
              <a:buNone/>
            </a:pPr>
            <a:r>
              <a:rPr lang="en-US"/>
              <a:t>Field Experience </a:t>
            </a:r>
            <a:endParaRPr/>
          </a:p>
          <a:p>
            <a:pPr marL="0" lvl="0" indent="0" algn="l" rtl="0">
              <a:spcBef>
                <a:spcPts val="1000"/>
              </a:spcBef>
              <a:spcAft>
                <a:spcPts val="0"/>
              </a:spcAft>
              <a:buNone/>
            </a:pPr>
            <a:r>
              <a:rPr lang="en-US"/>
              <a:t>Clinical Experience </a:t>
            </a:r>
            <a:endParaRPr/>
          </a:p>
          <a:p>
            <a:pPr marL="0" lvl="0" indent="0" algn="l" rtl="0">
              <a:spcBef>
                <a:spcPts val="1000"/>
              </a:spcBef>
              <a:spcAft>
                <a:spcPts val="0"/>
              </a:spcAft>
              <a:buNone/>
            </a:pPr>
            <a:r>
              <a:rPr lang="en-US"/>
              <a:t>Internship </a:t>
            </a:r>
            <a:endParaRPr/>
          </a:p>
        </p:txBody>
      </p:sp>
      <p:sp>
        <p:nvSpPr>
          <p:cNvPr id="213" name="Google Shape;213;p42"/>
          <p:cNvSpPr txBox="1">
            <a:spLocks noGrp="1"/>
          </p:cNvSpPr>
          <p:nvPr>
            <p:ph type="body" idx="2"/>
          </p:nvPr>
        </p:nvSpPr>
        <p:spPr>
          <a:xfrm>
            <a:off x="6172200" y="1825625"/>
            <a:ext cx="5181600" cy="4234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b="1"/>
              <a:t>Where </a:t>
            </a:r>
            <a:endParaRPr b="1"/>
          </a:p>
          <a:p>
            <a:pPr marL="0" lvl="0" indent="0" algn="l" rtl="0">
              <a:spcBef>
                <a:spcPts val="1000"/>
              </a:spcBef>
              <a:spcAft>
                <a:spcPts val="0"/>
              </a:spcAft>
              <a:buNone/>
            </a:pPr>
            <a:r>
              <a:rPr lang="en-US"/>
              <a:t>Mentor Teacher </a:t>
            </a:r>
            <a:endParaRPr/>
          </a:p>
          <a:p>
            <a:pPr marL="0" lvl="0" indent="0" algn="l" rtl="0">
              <a:spcBef>
                <a:spcPts val="1000"/>
              </a:spcBef>
              <a:spcAft>
                <a:spcPts val="0"/>
              </a:spcAft>
              <a:buNone/>
            </a:pPr>
            <a:r>
              <a:rPr lang="en-US"/>
              <a:t>Collaborative Teacher </a:t>
            </a:r>
            <a:endParaRPr/>
          </a:p>
          <a:p>
            <a:pPr marL="0" lvl="0" indent="0" algn="l" rtl="0">
              <a:spcBef>
                <a:spcPts val="1000"/>
              </a:spcBef>
              <a:spcAft>
                <a:spcPts val="0"/>
              </a:spcAft>
              <a:buNone/>
            </a:pPr>
            <a:r>
              <a:rPr lang="en-US"/>
              <a:t>Supervising Teacher </a:t>
            </a:r>
            <a:endParaRPr/>
          </a:p>
          <a:p>
            <a:pPr marL="0" lvl="0" indent="0" algn="l" rtl="0">
              <a:spcBef>
                <a:spcPts val="1000"/>
              </a:spcBef>
              <a:spcAft>
                <a:spcPts val="0"/>
              </a:spcAft>
              <a:buNone/>
            </a:pPr>
            <a:r>
              <a:rPr lang="en-US"/>
              <a:t>Cooperative Teacher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Experiences Facilitating Practicum: Reflections from the Field </a:t>
            </a:r>
            <a:endParaRPr dirty="0"/>
          </a:p>
        </p:txBody>
      </p:sp>
      <p:pic>
        <p:nvPicPr>
          <p:cNvPr id="222" name="Google Shape;222;p43" descr="Photo headshot of Barbara Serianni"/>
          <p:cNvPicPr preferRelativeResize="0"/>
          <p:nvPr/>
        </p:nvPicPr>
        <p:blipFill>
          <a:blip r:embed="rId3">
            <a:alphaModFix/>
          </a:blip>
          <a:stretch>
            <a:fillRect/>
          </a:stretch>
        </p:blipFill>
        <p:spPr>
          <a:xfrm>
            <a:off x="1699162" y="1825625"/>
            <a:ext cx="3459674" cy="3422025"/>
          </a:xfrm>
          <a:prstGeom prst="rect">
            <a:avLst/>
          </a:prstGeom>
          <a:noFill/>
          <a:ln>
            <a:noFill/>
          </a:ln>
        </p:spPr>
      </p:pic>
      <p:sp>
        <p:nvSpPr>
          <p:cNvPr id="220" name="Google Shape;220;p43"/>
          <p:cNvSpPr txBox="1">
            <a:spLocks noGrp="1"/>
          </p:cNvSpPr>
          <p:nvPr>
            <p:ph type="body" idx="1"/>
          </p:nvPr>
        </p:nvSpPr>
        <p:spPr>
          <a:xfrm>
            <a:off x="838200" y="5382450"/>
            <a:ext cx="5181600" cy="677400"/>
          </a:xfrm>
          <a:prstGeom prst="rect">
            <a:avLst/>
          </a:prstGeom>
        </p:spPr>
        <p:txBody>
          <a:bodyPr spcFirstLastPara="1" wrap="square" lIns="91425" tIns="45700" rIns="91425" bIns="45700" anchor="t" anchorCtr="0">
            <a:noAutofit/>
          </a:bodyPr>
          <a:lstStyle/>
          <a:p>
            <a:pPr marL="0" lvl="0" indent="0" algn="ctr" rtl="0">
              <a:lnSpc>
                <a:spcPct val="100000"/>
              </a:lnSpc>
              <a:spcBef>
                <a:spcPts val="1000"/>
              </a:spcBef>
              <a:spcAft>
                <a:spcPts val="0"/>
              </a:spcAft>
              <a:buSzPts val="275"/>
              <a:buNone/>
            </a:pPr>
            <a:r>
              <a:rPr lang="en-US" sz="2500" b="1">
                <a:highlight>
                  <a:schemeClr val="lt1"/>
                </a:highlight>
              </a:rPr>
              <a:t>Barbara Serianni</a:t>
            </a:r>
            <a:endParaRPr sz="2500" b="1">
              <a:highlight>
                <a:schemeClr val="lt1"/>
              </a:highlight>
            </a:endParaRPr>
          </a:p>
          <a:p>
            <a:pPr marL="0" lvl="0" indent="0" algn="ctr" rtl="0">
              <a:lnSpc>
                <a:spcPct val="100000"/>
              </a:lnSpc>
              <a:spcBef>
                <a:spcPts val="1000"/>
              </a:spcBef>
              <a:spcAft>
                <a:spcPts val="0"/>
              </a:spcAft>
              <a:buClr>
                <a:schemeClr val="dk1"/>
              </a:buClr>
              <a:buSzPts val="275"/>
              <a:buFont typeface="Arial"/>
              <a:buNone/>
            </a:pPr>
            <a:r>
              <a:rPr lang="en-US" sz="2100" b="1"/>
              <a:t>Georgia Southern University</a:t>
            </a:r>
            <a:r>
              <a:rPr lang="en-US" sz="2100"/>
              <a:t> </a:t>
            </a:r>
            <a:endParaRPr sz="2400"/>
          </a:p>
        </p:txBody>
      </p:sp>
      <p:pic>
        <p:nvPicPr>
          <p:cNvPr id="223" name="Google Shape;223;p43" descr="Photo headshot of Carolyn Rethwisch"/>
          <p:cNvPicPr preferRelativeResize="0"/>
          <p:nvPr/>
        </p:nvPicPr>
        <p:blipFill>
          <a:blip r:embed="rId4">
            <a:alphaModFix/>
          </a:blip>
          <a:stretch>
            <a:fillRect/>
          </a:stretch>
        </p:blipFill>
        <p:spPr>
          <a:xfrm>
            <a:off x="7161750" y="1825600"/>
            <a:ext cx="3413725" cy="3422025"/>
          </a:xfrm>
          <a:prstGeom prst="rect">
            <a:avLst/>
          </a:prstGeom>
          <a:noFill/>
          <a:ln>
            <a:noFill/>
          </a:ln>
        </p:spPr>
      </p:pic>
      <p:sp>
        <p:nvSpPr>
          <p:cNvPr id="221" name="Google Shape;221;p43"/>
          <p:cNvSpPr txBox="1">
            <a:spLocks noGrp="1"/>
          </p:cNvSpPr>
          <p:nvPr>
            <p:ph type="body" idx="2"/>
          </p:nvPr>
        </p:nvSpPr>
        <p:spPr>
          <a:xfrm>
            <a:off x="6490175" y="5382400"/>
            <a:ext cx="4970400" cy="882300"/>
          </a:xfrm>
          <a:prstGeom prst="rect">
            <a:avLst/>
          </a:prstGeom>
        </p:spPr>
        <p:txBody>
          <a:bodyPr spcFirstLastPara="1" wrap="square" lIns="91425" tIns="45700" rIns="91425" bIns="45700" anchor="t" anchorCtr="0">
            <a:normAutofit fontScale="85000" lnSpcReduction="20000"/>
          </a:bodyPr>
          <a:lstStyle/>
          <a:p>
            <a:pPr marL="0" lvl="0" indent="0" algn="ctr" rtl="0">
              <a:lnSpc>
                <a:spcPct val="100000"/>
              </a:lnSpc>
              <a:spcBef>
                <a:spcPts val="1000"/>
              </a:spcBef>
              <a:spcAft>
                <a:spcPts val="0"/>
              </a:spcAft>
              <a:buNone/>
            </a:pPr>
            <a:r>
              <a:rPr lang="en-US" sz="2970" b="1">
                <a:highlight>
                  <a:srgbClr val="FFFFFF"/>
                </a:highlight>
              </a:rPr>
              <a:t>Carolyn Rethwisch</a:t>
            </a:r>
            <a:endParaRPr sz="2970" b="1">
              <a:highlight>
                <a:schemeClr val="lt1"/>
              </a:highlight>
            </a:endParaRPr>
          </a:p>
          <a:p>
            <a:pPr marL="0" lvl="0" indent="0" algn="ctr" rtl="0">
              <a:lnSpc>
                <a:spcPct val="100000"/>
              </a:lnSpc>
              <a:spcBef>
                <a:spcPts val="1000"/>
              </a:spcBef>
              <a:spcAft>
                <a:spcPts val="0"/>
              </a:spcAft>
              <a:buNone/>
            </a:pPr>
            <a:r>
              <a:rPr lang="en-US" sz="2100" b="1"/>
              <a:t>Savannah Chatham eLearning Academy</a:t>
            </a:r>
            <a:endParaRPr sz="21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C7E7-77F3-2B46-1203-B487E2F748BE}"/>
              </a:ext>
            </a:extLst>
          </p:cNvPr>
          <p:cNvSpPr>
            <a:spLocks noGrp="1"/>
          </p:cNvSpPr>
          <p:nvPr>
            <p:ph type="title"/>
          </p:nvPr>
        </p:nvSpPr>
        <p:spPr>
          <a:xfrm>
            <a:off x="838200" y="0"/>
            <a:ext cx="10515600" cy="1325563"/>
          </a:xfrm>
        </p:spPr>
        <p:txBody>
          <a:bodyPr/>
          <a:lstStyle/>
          <a:p>
            <a:r>
              <a:rPr lang="en-US" dirty="0"/>
              <a:t>Preparing Online Teachers</a:t>
            </a:r>
          </a:p>
        </p:txBody>
      </p:sp>
      <p:sp>
        <p:nvSpPr>
          <p:cNvPr id="3" name="Text Placeholder 2">
            <a:extLst>
              <a:ext uri="{FF2B5EF4-FFF2-40B4-BE49-F238E27FC236}">
                <a16:creationId xmlns:a16="http://schemas.microsoft.com/office/drawing/2014/main" id="{B3FD5B95-2BC0-5353-EF8F-F8E926B71DA0}"/>
              </a:ext>
            </a:extLst>
          </p:cNvPr>
          <p:cNvSpPr>
            <a:spLocks noGrp="1"/>
          </p:cNvSpPr>
          <p:nvPr>
            <p:ph type="body" idx="1"/>
          </p:nvPr>
        </p:nvSpPr>
        <p:spPr>
          <a:xfrm>
            <a:off x="838200" y="773438"/>
            <a:ext cx="10798479" cy="5401894"/>
          </a:xfrm>
        </p:spPr>
        <p:txBody>
          <a:bodyPr lIns="91440">
            <a:noAutofit/>
          </a:bodyPr>
          <a:lstStyle/>
          <a:p>
            <a:pPr marL="50800" indent="0">
              <a:buNone/>
            </a:pPr>
            <a:r>
              <a:rPr lang="en-US" sz="1800" b="1" dirty="0"/>
              <a:t>1. Issues</a:t>
            </a:r>
          </a:p>
          <a:p>
            <a:pPr lvl="1"/>
            <a:r>
              <a:rPr lang="en-US" sz="1600" dirty="0"/>
              <a:t>It’s not real teaching!</a:t>
            </a:r>
          </a:p>
          <a:p>
            <a:pPr lvl="1"/>
            <a:r>
              <a:rPr lang="en-US" sz="1600" dirty="0"/>
              <a:t>Defining the role of the online teacher</a:t>
            </a:r>
          </a:p>
          <a:p>
            <a:pPr lvl="1"/>
            <a:r>
              <a:rPr lang="en-US" sz="1600" dirty="0"/>
              <a:t>What about classroom management? </a:t>
            </a:r>
          </a:p>
          <a:p>
            <a:pPr marL="61913" lvl="1" indent="0">
              <a:buNone/>
            </a:pPr>
            <a:r>
              <a:rPr lang="en-US" sz="1800" b="1" dirty="0"/>
              <a:t>2. Reflections from the Field</a:t>
            </a:r>
          </a:p>
          <a:p>
            <a:pPr marL="862013" lvl="2"/>
            <a:r>
              <a:rPr lang="en-US" sz="1600" dirty="0"/>
              <a:t>Collaboration between US and CS</a:t>
            </a:r>
          </a:p>
          <a:p>
            <a:pPr marL="862013" lvl="2"/>
            <a:r>
              <a:rPr lang="en-US" sz="1600" dirty="0"/>
              <a:t>Need specific expectations for online practicums and internships</a:t>
            </a:r>
          </a:p>
          <a:p>
            <a:pPr marL="862013" lvl="2"/>
            <a:r>
              <a:rPr lang="en-US" sz="1600" dirty="0"/>
              <a:t>Barriers to student engagement</a:t>
            </a:r>
          </a:p>
          <a:p>
            <a:pPr marL="862013" lvl="2"/>
            <a:r>
              <a:rPr lang="en-US" sz="1600" dirty="0"/>
              <a:t>Impact on students with disabilities</a:t>
            </a:r>
          </a:p>
          <a:p>
            <a:pPr marL="862013" lvl="2"/>
            <a:r>
              <a:rPr lang="en-US" sz="1600" dirty="0"/>
              <a:t>Relationships with students/parents</a:t>
            </a:r>
          </a:p>
          <a:p>
            <a:pPr marL="571500" lvl="1" indent="-509588">
              <a:buNone/>
            </a:pPr>
            <a:r>
              <a:rPr lang="en-US" sz="1800" b="1" dirty="0"/>
              <a:t>3</a:t>
            </a:r>
            <a:r>
              <a:rPr lang="en-US" sz="2000" b="1" dirty="0"/>
              <a:t>. </a:t>
            </a:r>
            <a:r>
              <a:rPr lang="en-US" sz="1800" b="1" dirty="0"/>
              <a:t>Considerations for LEAs, SEAs, and IHEs</a:t>
            </a:r>
          </a:p>
          <a:p>
            <a:pPr marL="858838" lvl="2" indent="-339725"/>
            <a:r>
              <a:rPr lang="en-US" sz="1400" dirty="0"/>
              <a:t>Who needs to be prepared to teach online? If so, who should be involved?</a:t>
            </a:r>
          </a:p>
          <a:p>
            <a:pPr marL="858838" lvl="2" indent="-339725"/>
            <a:r>
              <a:rPr lang="en-US" sz="1400" dirty="0"/>
              <a:t>Creating expectations, supervision, and support specific to online practicums</a:t>
            </a:r>
          </a:p>
          <a:p>
            <a:pPr marL="858838" lvl="2" indent="-339725"/>
            <a:r>
              <a:rPr lang="en-US" sz="1400" dirty="0"/>
              <a:t>Supervision Considerations</a:t>
            </a:r>
          </a:p>
          <a:p>
            <a:pPr marL="1319213" lvl="3"/>
            <a:r>
              <a:rPr lang="en-US" sz="1600" dirty="0"/>
              <a:t>Live or recorded?</a:t>
            </a:r>
          </a:p>
          <a:p>
            <a:pPr marL="1319213" lvl="3"/>
            <a:r>
              <a:rPr lang="en-US" sz="1600" dirty="0"/>
              <a:t>Identifying online indicators for TKES/Intern Keys Standards</a:t>
            </a:r>
          </a:p>
          <a:p>
            <a:pPr marL="1319213" lvl="3"/>
            <a:r>
              <a:rPr lang="en-US" sz="1600" dirty="0"/>
              <a:t>PD for faculty &amp; university supervisors (Give them a sense of what is involved in K-12 online.)</a:t>
            </a:r>
          </a:p>
          <a:p>
            <a:pPr marL="974725" lvl="3" indent="-912813">
              <a:buNone/>
            </a:pPr>
            <a:r>
              <a:rPr lang="en-US" sz="1200" dirty="0"/>
              <a:t>Barbara </a:t>
            </a:r>
            <a:r>
              <a:rPr lang="en-US" sz="1200" dirty="0" err="1"/>
              <a:t>Serianni</a:t>
            </a:r>
            <a:r>
              <a:rPr lang="en-US" sz="1200" dirty="0"/>
              <a:t> - Georgia Southern  &amp;  Carolyn </a:t>
            </a:r>
            <a:r>
              <a:rPr lang="en-US" sz="1200" dirty="0" err="1"/>
              <a:t>Rethwisch</a:t>
            </a:r>
            <a:r>
              <a:rPr lang="en-US" sz="1200" dirty="0"/>
              <a:t> – Savannah Chatham eLearning Academy</a:t>
            </a:r>
          </a:p>
          <a:p>
            <a:pPr marL="571500" lvl="1" indent="-509588">
              <a:buNone/>
            </a:pPr>
            <a:endParaRPr lang="en-US" sz="1800" b="1" dirty="0"/>
          </a:p>
          <a:p>
            <a:pPr lvl="1"/>
            <a:endParaRPr lang="en-US" sz="2000" dirty="0"/>
          </a:p>
        </p:txBody>
      </p:sp>
    </p:spTree>
    <p:extLst>
      <p:ext uri="{BB962C8B-B14F-4D97-AF65-F5344CB8AC3E}">
        <p14:creationId xmlns:p14="http://schemas.microsoft.com/office/powerpoint/2010/main" val="2462622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Supervision and Facilitating Practicums </a:t>
            </a:r>
            <a:endParaRPr/>
          </a:p>
        </p:txBody>
      </p:sp>
      <p:pic>
        <p:nvPicPr>
          <p:cNvPr id="236" name="Google Shape;236;p45" descr="Photo headshot of Marti Elford"/>
          <p:cNvPicPr preferRelativeResize="0"/>
          <p:nvPr/>
        </p:nvPicPr>
        <p:blipFill>
          <a:blip r:embed="rId3">
            <a:alphaModFix/>
          </a:blip>
          <a:stretch>
            <a:fillRect/>
          </a:stretch>
        </p:blipFill>
        <p:spPr>
          <a:xfrm>
            <a:off x="2183150" y="1797625"/>
            <a:ext cx="3294050" cy="3850150"/>
          </a:xfrm>
          <a:prstGeom prst="rect">
            <a:avLst/>
          </a:prstGeom>
          <a:noFill/>
          <a:ln>
            <a:noFill/>
          </a:ln>
        </p:spPr>
      </p:pic>
      <p:sp>
        <p:nvSpPr>
          <p:cNvPr id="237" name="Google Shape;237;p45"/>
          <p:cNvSpPr txBox="1"/>
          <p:nvPr/>
        </p:nvSpPr>
        <p:spPr>
          <a:xfrm>
            <a:off x="6347800" y="2847900"/>
            <a:ext cx="3607200" cy="11595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1000"/>
              </a:spcBef>
              <a:spcAft>
                <a:spcPts val="0"/>
              </a:spcAft>
              <a:buClr>
                <a:schemeClr val="dk1"/>
              </a:buClr>
              <a:buSzPts val="1100"/>
              <a:buFont typeface="Arial"/>
              <a:buNone/>
            </a:pPr>
            <a:r>
              <a:rPr lang="en-US" sz="2500" b="1">
                <a:solidFill>
                  <a:srgbClr val="201F1E"/>
                </a:solidFill>
                <a:highlight>
                  <a:schemeClr val="lt1"/>
                </a:highlight>
                <a:latin typeface="Helvetica Neue"/>
                <a:ea typeface="Helvetica Neue"/>
                <a:cs typeface="Helvetica Neue"/>
                <a:sym typeface="Helvetica Neue"/>
              </a:rPr>
              <a:t>Marti Elford</a:t>
            </a:r>
            <a:endParaRPr sz="2500" b="1">
              <a:solidFill>
                <a:srgbClr val="201F1E"/>
              </a:solidFill>
              <a:highlight>
                <a:schemeClr val="lt1"/>
              </a:highlight>
              <a:latin typeface="Helvetica Neue"/>
              <a:ea typeface="Helvetica Neue"/>
              <a:cs typeface="Helvetica Neue"/>
              <a:sym typeface="Helvetica Neue"/>
            </a:endParaRPr>
          </a:p>
          <a:p>
            <a:pPr marL="0" lvl="0" indent="0" algn="l" rtl="0">
              <a:lnSpc>
                <a:spcPct val="120000"/>
              </a:lnSpc>
              <a:spcBef>
                <a:spcPts val="1000"/>
              </a:spcBef>
              <a:spcAft>
                <a:spcPts val="0"/>
              </a:spcAft>
              <a:buClr>
                <a:schemeClr val="dk1"/>
              </a:buClr>
              <a:buSzPts val="1100"/>
              <a:buFont typeface="Arial"/>
              <a:buNone/>
            </a:pPr>
            <a:r>
              <a:rPr lang="en-US" sz="2500" b="1">
                <a:solidFill>
                  <a:srgbClr val="201F1E"/>
                </a:solidFill>
                <a:highlight>
                  <a:schemeClr val="lt1"/>
                </a:highlight>
                <a:latin typeface="Helvetica Neue"/>
                <a:ea typeface="Helvetica Neue"/>
                <a:cs typeface="Helvetica Neue"/>
                <a:sym typeface="Helvetica Neue"/>
              </a:rPr>
              <a:t>University of Kansas</a:t>
            </a:r>
            <a:r>
              <a:rPr lang="en-US" sz="2500">
                <a:solidFill>
                  <a:srgbClr val="201F1E"/>
                </a:solidFill>
                <a:highlight>
                  <a:schemeClr val="lt1"/>
                </a:highlight>
                <a:latin typeface="Montserrat"/>
                <a:ea typeface="Montserrat"/>
                <a:cs typeface="Montserrat"/>
                <a:sym typeface="Montserrat"/>
              </a:rPr>
              <a:t> </a:t>
            </a:r>
            <a:endParaRPr sz="2500">
              <a:solidFill>
                <a:srgbClr val="201F1E"/>
              </a:solidFill>
              <a:highlight>
                <a:schemeClr val="lt1"/>
              </a:highlight>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922987A-23FC-6878-72F8-FBD1FA3B62E3}"/>
              </a:ext>
            </a:extLst>
          </p:cNvPr>
          <p:cNvSpPr txBox="1">
            <a:spLocks noGrp="1"/>
          </p:cNvSpPr>
          <p:nvPr>
            <p:ph type="title" idx="4294967295"/>
          </p:nvPr>
        </p:nvSpPr>
        <p:spPr>
          <a:xfrm>
            <a:off x="576943" y="1032783"/>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5400" b="1" i="0" u="none" strike="noStrike" kern="1200" cap="none" spc="0" normalizeH="0" baseline="0" noProof="0" dirty="0">
                <a:ln>
                  <a:noFill/>
                </a:ln>
                <a:solidFill>
                  <a:schemeClr val="tx1"/>
                </a:solidFill>
                <a:effectLst/>
                <a:uLnTx/>
                <a:uFillTx/>
                <a:latin typeface="Gentona Book" pitchFamily="2" charset="77"/>
                <a:ea typeface="Gotham Bold" charset="0"/>
                <a:cs typeface="Gotham Bold" charset="0"/>
                <a:sym typeface="Arial"/>
              </a:rPr>
              <a:t>Disclaimer</a:t>
            </a:r>
          </a:p>
        </p:txBody>
      </p:sp>
      <p:pic>
        <p:nvPicPr>
          <p:cNvPr id="5" name="Picture 4" descr="Ideas that Work U.S. Office of Special Education Programs logo">
            <a:extLst>
              <a:ext uri="{FF2B5EF4-FFF2-40B4-BE49-F238E27FC236}">
                <a16:creationId xmlns:a16="http://schemas.microsoft.com/office/drawing/2014/main" id="{D8B32A82-5971-8DE4-8EAE-3C704951E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09" y="2426263"/>
            <a:ext cx="1587715" cy="1325459"/>
          </a:xfrm>
          <a:prstGeom prst="rect">
            <a:avLst/>
          </a:prstGeom>
        </p:spPr>
      </p:pic>
      <p:sp>
        <p:nvSpPr>
          <p:cNvPr id="2" name="TextBox 1">
            <a:extLst>
              <a:ext uri="{FF2B5EF4-FFF2-40B4-BE49-F238E27FC236}">
                <a16:creationId xmlns:a16="http://schemas.microsoft.com/office/drawing/2014/main" id="{4CE921F0-C9DD-5942-45D1-DF697ED10CDB}"/>
              </a:ext>
            </a:extLst>
          </p:cNvPr>
          <p:cNvSpPr txBox="1"/>
          <p:nvPr/>
        </p:nvSpPr>
        <p:spPr>
          <a:xfrm>
            <a:off x="2597258" y="2364271"/>
            <a:ext cx="8756542" cy="2532040"/>
          </a:xfrm>
          <a:prstGeom prst="rect">
            <a:avLst/>
          </a:prstGeom>
          <a:noFill/>
        </p:spPr>
        <p:txBody>
          <a:bodyPr wrap="square" rtlCol="0">
            <a:spAutoFit/>
          </a:bodyPr>
          <a:lstStyle/>
          <a:p>
            <a:pPr>
              <a:lnSpc>
                <a:spcPct val="150000"/>
              </a:lnSpc>
            </a:pPr>
            <a:r>
              <a:rPr lang="en-US" sz="1800" dirty="0">
                <a:latin typeface="Helvetica Neue" charset="0"/>
                <a:ea typeface="Helvetica Neue" charset="0"/>
                <a:cs typeface="Helvetica Neue" charset="0"/>
              </a:rPr>
              <a:t>This content was produced under U.S. Department of Education, Office of Special Education Programs, Award No. H325A220002. David Guardino serves as the project officer. The views expressed herein do not necessarily represent the positions or policies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3149796144"/>
      </p:ext>
    </p:extLst>
  </p:cSld>
  <p:clrMapOvr>
    <a:masterClrMapping/>
  </p:clrMapOvr>
</p:sld>
</file>

<file path=ppt/theme/theme1.xml><?xml version="1.0" encoding="utf-8"?>
<a:theme xmlns:a="http://schemas.openxmlformats.org/drawingml/2006/main" name="CEEDAR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707_TheEquityProjectTemplate_010314b">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EEDAR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324</Words>
  <Application>Microsoft Macintosh PowerPoint</Application>
  <PresentationFormat>Widescreen</PresentationFormat>
  <Paragraphs>47</Paragraphs>
  <Slides>6</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vt:i4>
      </vt:variant>
    </vt:vector>
  </HeadingPairs>
  <TitlesOfParts>
    <vt:vector size="17" baseType="lpstr">
      <vt:lpstr>Helvetica Neue</vt:lpstr>
      <vt:lpstr>Montserrat</vt:lpstr>
      <vt:lpstr>Arial Narrow</vt:lpstr>
      <vt:lpstr>Calibri</vt:lpstr>
      <vt:lpstr>Gentona Light</vt:lpstr>
      <vt:lpstr>Franklin Gothic</vt:lpstr>
      <vt:lpstr>Arial</vt:lpstr>
      <vt:lpstr>Gentona Book</vt:lpstr>
      <vt:lpstr>CEEDAR Theme</vt:lpstr>
      <vt:lpstr>3707_TheEquityProjectTemplate_010314b</vt:lpstr>
      <vt:lpstr>2_CEEDAR Theme</vt:lpstr>
      <vt:lpstr>Preparing Teacher Candidates for Online and Hybrid Instruction</vt:lpstr>
      <vt:lpstr>Complications- Terminology</vt:lpstr>
      <vt:lpstr>Experiences Facilitating Practicum: Reflections from the Field </vt:lpstr>
      <vt:lpstr>Preparing Online Teachers</vt:lpstr>
      <vt:lpstr>Supervision and Facilitating Practicums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Check In: Which of these roles have you served throughout your career? (use the annotate tool to select all that apply) </dc:title>
  <cp:lastModifiedBy>Emma R Ostovar</cp:lastModifiedBy>
  <cp:revision>6</cp:revision>
  <dcterms:modified xsi:type="dcterms:W3CDTF">2023-09-27T13:49:42Z</dcterms:modified>
</cp:coreProperties>
</file>