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 id="2147483661" r:id="rId3"/>
  </p:sldMasterIdLst>
  <p:notesMasterIdLst>
    <p:notesMasterId r:id="rId12"/>
  </p:notesMasterIdLst>
  <p:sldIdLst>
    <p:sldId id="257" r:id="rId4"/>
    <p:sldId id="259" r:id="rId5"/>
    <p:sldId id="260" r:id="rId6"/>
    <p:sldId id="263" r:id="rId7"/>
    <p:sldId id="265" r:id="rId8"/>
    <p:sldId id="266" r:id="rId9"/>
    <p:sldId id="267" r:id="rId10"/>
    <p:sldId id="283" r:id="rId11"/>
  </p:sldIdLst>
  <p:sldSz cx="12192000" cy="6858000"/>
  <p:notesSz cx="6858000" cy="9144000"/>
  <p:embeddedFontLst>
    <p:embeddedFont>
      <p:font typeface="Arial Narrow" panose="020B0604020202020204" pitchFamily="34" charset="0"/>
      <p:regular r:id="rId13"/>
      <p:bold r:id="rId14"/>
      <p:italic r:id="rId15"/>
      <p:boldItalic r:id="rId16"/>
    </p:embeddedFont>
    <p:embeddedFont>
      <p:font typeface="Calibri" panose="020F0502020204030204" pitchFamily="34" charset="0"/>
      <p:regular r:id="rId17"/>
      <p:bold r:id="rId18"/>
      <p:italic r:id="rId19"/>
      <p:boldItalic r:id="rId20"/>
    </p:embeddedFont>
    <p:embeddedFont>
      <p:font typeface="Franklin Gothic" panose="020B0603020102020204" pitchFamily="34" charset="0"/>
      <p:regular r:id="rId21"/>
      <p:bold r:id="rId22"/>
      <p:italic r:id="rId23"/>
      <p:boldItalic r:id="rId24"/>
    </p:embeddedFont>
    <p:embeddedFont>
      <p:font typeface="Gentona Book" pitchFamily="2" charset="77"/>
      <p:regular r:id="rId25"/>
      <p:bold r:id="rId26"/>
      <p:italic r:id="rId27"/>
    </p:embeddedFont>
    <p:embeddedFont>
      <p:font typeface="Gentona Light" pitchFamily="2" charset="77"/>
      <p:regular r:id="rId28"/>
    </p:embeddedFont>
    <p:embeddedFont>
      <p:font typeface="Helvetica Neue" panose="02000503000000020004" pitchFamily="2" charset="0"/>
      <p:regular r:id="rId29"/>
      <p:bold r:id="rId30"/>
      <p:italic r:id="rId31"/>
      <p:boldItalic r:id="rId32"/>
    </p:embeddedFont>
    <p:embeddedFont>
      <p:font typeface="Montserrat" pitchFamily="2" charset="77"/>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g+jNQjF/h5+r8rf/flajr2EiYXv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p:restoredTop sz="86395"/>
  </p:normalViewPr>
  <p:slideViewPr>
    <p:cSldViewPr snapToGrid="0" snapToObjects="1">
      <p:cViewPr varScale="1">
        <p:scale>
          <a:sx n="105" d="100"/>
          <a:sy n="105" d="100"/>
        </p:scale>
        <p:origin x="1040" y="192"/>
      </p:cViewPr>
      <p:guideLst/>
    </p:cSldViewPr>
  </p:slideViewPr>
  <p:outlineViewPr>
    <p:cViewPr>
      <p:scale>
        <a:sx n="33" d="100"/>
        <a:sy n="33" d="100"/>
      </p:scale>
      <p:origin x="0" y="-13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2.fntdata"/><Relationship Id="rId32" Type="http://schemas.openxmlformats.org/officeDocument/2006/relationships/font" Target="fonts/font20.fntdata"/><Relationship Id="rId40" Type="http://customschemas.google.com/relationships/presentationmetadata" Target="metadata"/><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10" Type="http://schemas.openxmlformats.org/officeDocument/2006/relationships/slide" Target="slides/slide7.xml"/><Relationship Id="rId19" Type="http://schemas.openxmlformats.org/officeDocument/2006/relationships/font" Target="fonts/font7.fntdata"/><Relationship Id="rId31" Type="http://schemas.openxmlformats.org/officeDocument/2006/relationships/font" Target="fonts/font19.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a:p>
            <a:pPr marL="0" lvl="0" indent="0" algn="l" rtl="0">
              <a:spcBef>
                <a:spcPts val="0"/>
              </a:spcBef>
              <a:spcAft>
                <a:spcPts val="0"/>
              </a:spcAft>
              <a:buNone/>
            </a:pPr>
            <a:endParaRPr dirty="0"/>
          </a:p>
        </p:txBody>
      </p:sp>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0101b2d163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0101b2d163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3" name="Google Shape;153;g10101b2d163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0101b2d163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0101b2d163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g10101b2d163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101b2d16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0101b2d163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 name="Google Shape;173;g10101b2d163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101b2d163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0101b2d163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g10101b2d163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5"/>
          <p:cNvSpPr txBox="1">
            <a:spLocks noGrp="1"/>
          </p:cNvSpPr>
          <p:nvPr>
            <p:ph type="body" idx="1"/>
          </p:nvPr>
        </p:nvSpPr>
        <p:spPr>
          <a:xfrm>
            <a:off x="838200" y="1825625"/>
            <a:ext cx="10515600" cy="423421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15"/>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dk1"/>
                </a:solidFill>
                <a:latin typeface="Montserrat"/>
                <a:ea typeface="Montserrat"/>
                <a:cs typeface="Montserrat"/>
                <a:sym typeface="Montserrat"/>
              </a:defRPr>
            </a:lvl1pPr>
            <a:lvl2pPr marL="0" lvl="1" indent="0" algn="r">
              <a:spcBef>
                <a:spcPts val="0"/>
              </a:spcBef>
              <a:buNone/>
              <a:defRPr sz="1400" b="1" i="0" u="none" strike="noStrike" cap="none">
                <a:solidFill>
                  <a:schemeClr val="dk1"/>
                </a:solidFill>
                <a:latin typeface="Montserrat"/>
                <a:ea typeface="Montserrat"/>
                <a:cs typeface="Montserrat"/>
                <a:sym typeface="Montserrat"/>
              </a:defRPr>
            </a:lvl2pPr>
            <a:lvl3pPr marL="0" lvl="2" indent="0" algn="r">
              <a:spcBef>
                <a:spcPts val="0"/>
              </a:spcBef>
              <a:buNone/>
              <a:defRPr sz="1400" b="1" i="0" u="none" strike="noStrike" cap="none">
                <a:solidFill>
                  <a:schemeClr val="dk1"/>
                </a:solidFill>
                <a:latin typeface="Montserrat"/>
                <a:ea typeface="Montserrat"/>
                <a:cs typeface="Montserrat"/>
                <a:sym typeface="Montserrat"/>
              </a:defRPr>
            </a:lvl3pPr>
            <a:lvl4pPr marL="0" lvl="3" indent="0" algn="r">
              <a:spcBef>
                <a:spcPts val="0"/>
              </a:spcBef>
              <a:buNone/>
              <a:defRPr sz="1400" b="1" i="0" u="none" strike="noStrike" cap="none">
                <a:solidFill>
                  <a:schemeClr val="dk1"/>
                </a:solidFill>
                <a:latin typeface="Montserrat"/>
                <a:ea typeface="Montserrat"/>
                <a:cs typeface="Montserrat"/>
                <a:sym typeface="Montserrat"/>
              </a:defRPr>
            </a:lvl4pPr>
            <a:lvl5pPr marL="0" lvl="4" indent="0" algn="r">
              <a:spcBef>
                <a:spcPts val="0"/>
              </a:spcBef>
              <a:buNone/>
              <a:defRPr sz="1400" b="1" i="0" u="none" strike="noStrike" cap="none">
                <a:solidFill>
                  <a:schemeClr val="dk1"/>
                </a:solidFill>
                <a:latin typeface="Montserrat"/>
                <a:ea typeface="Montserrat"/>
                <a:cs typeface="Montserrat"/>
                <a:sym typeface="Montserrat"/>
              </a:defRPr>
            </a:lvl5pPr>
            <a:lvl6pPr marL="0" lvl="5" indent="0" algn="r">
              <a:spcBef>
                <a:spcPts val="0"/>
              </a:spcBef>
              <a:buNone/>
              <a:defRPr sz="1400" b="1" i="0" u="none" strike="noStrike" cap="none">
                <a:solidFill>
                  <a:schemeClr val="dk1"/>
                </a:solidFill>
                <a:latin typeface="Montserrat"/>
                <a:ea typeface="Montserrat"/>
                <a:cs typeface="Montserrat"/>
                <a:sym typeface="Montserrat"/>
              </a:defRPr>
            </a:lvl6pPr>
            <a:lvl7pPr marL="0" lvl="6" indent="0" algn="r">
              <a:spcBef>
                <a:spcPts val="0"/>
              </a:spcBef>
              <a:buNone/>
              <a:defRPr sz="1400" b="1" i="0" u="none" strike="noStrike" cap="none">
                <a:solidFill>
                  <a:schemeClr val="dk1"/>
                </a:solidFill>
                <a:latin typeface="Montserrat"/>
                <a:ea typeface="Montserrat"/>
                <a:cs typeface="Montserrat"/>
                <a:sym typeface="Montserrat"/>
              </a:defRPr>
            </a:lvl7pPr>
            <a:lvl8pPr marL="0" lvl="7" indent="0" algn="r">
              <a:spcBef>
                <a:spcPts val="0"/>
              </a:spcBef>
              <a:buNone/>
              <a:defRPr sz="1400" b="1" i="0" u="none" strike="noStrike" cap="none">
                <a:solidFill>
                  <a:schemeClr val="dk1"/>
                </a:solidFill>
                <a:latin typeface="Montserrat"/>
                <a:ea typeface="Montserrat"/>
                <a:cs typeface="Montserrat"/>
                <a:sym typeface="Montserrat"/>
              </a:defRPr>
            </a:lvl8pPr>
            <a:lvl9pPr marL="0" lvl="8" indent="0" algn="r">
              <a:spcBef>
                <a:spcPts val="0"/>
              </a:spcBef>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p15"/>
          <p:cNvPicPr preferRelativeResize="0"/>
          <p:nvPr/>
        </p:nvPicPr>
        <p:blipFill rotWithShape="1">
          <a:blip r:embed="rId3">
            <a:alphaModFix/>
          </a:blip>
          <a:srcRect/>
          <a:stretch/>
        </p:blipFill>
        <p:spPr>
          <a:xfrm>
            <a:off x="0" y="0"/>
            <a:ext cx="2500313" cy="850529"/>
          </a:xfrm>
          <a:prstGeom prst="rect">
            <a:avLst/>
          </a:prstGeom>
          <a:noFill/>
          <a:ln>
            <a:noFill/>
          </a:ln>
        </p:spPr>
      </p:pic>
      <p:pic>
        <p:nvPicPr>
          <p:cNvPr id="18" name="Google Shape;18;p15" descr="CEEDAR-LogoFinal-simple-white-17.png"/>
          <p:cNvPicPr preferRelativeResize="0"/>
          <p:nvPr/>
        </p:nvPicPr>
        <p:blipFill rotWithShape="1">
          <a:blip r:embed="rId4">
            <a:alphaModFix/>
          </a:blip>
          <a:srcRect t="19795" b="20516"/>
          <a:stretch/>
        </p:blipFill>
        <p:spPr>
          <a:xfrm>
            <a:off x="8886153" y="0"/>
            <a:ext cx="3305847" cy="581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4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7" name="Google Shape;57;p2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2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15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913332" y="905710"/>
            <a:ext cx="10971217" cy="1785104"/>
          </a:xfrm>
          <a:prstGeom prst="rect">
            <a:avLst/>
          </a:prstGeom>
          <a:noFill/>
          <a:ln>
            <a:noFill/>
          </a:ln>
        </p:spPr>
        <p:txBody>
          <a:bodyPr spcFirstLastPara="1" wrap="square" lIns="0"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ftr" idx="11"/>
          </p:nvPr>
        </p:nvSpPr>
        <p:spPr>
          <a:xfrm>
            <a:off x="7104454" y="6674939"/>
            <a:ext cx="4778513" cy="123111"/>
          </a:xfrm>
          <a:prstGeom prst="rect">
            <a:avLst/>
          </a:prstGeom>
          <a:noFill/>
          <a:ln>
            <a:noFill/>
          </a:ln>
        </p:spPr>
        <p:txBody>
          <a:bodyPr spcFirstLastPara="1" wrap="square" lIns="0" tIns="0" rIns="0" bIns="0" anchor="ctr"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body" idx="1"/>
          </p:nvPr>
        </p:nvSpPr>
        <p:spPr>
          <a:xfrm>
            <a:off x="911748" y="2930525"/>
            <a:ext cx="10972800" cy="1294342"/>
          </a:xfrm>
          <a:prstGeom prst="rect">
            <a:avLst/>
          </a:prstGeom>
          <a:noFill/>
          <a:ln>
            <a:noFill/>
          </a:ln>
        </p:spPr>
        <p:txBody>
          <a:bodyPr spcFirstLastPara="1" wrap="square" lIns="0" tIns="45700" rIns="91425" bIns="45700" anchor="t" anchorCtr="0">
            <a:normAutofit/>
          </a:bodyPr>
          <a:lstStyle>
            <a:lvl1pPr marL="457200" lvl="0" indent="-228600" algn="l">
              <a:spcBef>
                <a:spcPts val="640"/>
              </a:spcBef>
              <a:spcAft>
                <a:spcPts val="0"/>
              </a:spcAft>
              <a:buSzPts val="1400"/>
              <a:buNone/>
              <a:defRPr sz="3200">
                <a:solidFill>
                  <a:srgbClr val="BFBFBF"/>
                </a:solidFill>
                <a:latin typeface="Arial"/>
                <a:ea typeface="Arial"/>
                <a:cs typeface="Arial"/>
                <a:sym typeface="Arial"/>
              </a:defRPr>
            </a:lvl1pPr>
            <a:lvl2pPr marL="914400" lvl="1" indent="-228600" algn="l">
              <a:spcBef>
                <a:spcPts val="640"/>
              </a:spcBef>
              <a:spcAft>
                <a:spcPts val="0"/>
              </a:spcAft>
              <a:buSzPts val="1400"/>
              <a:buNone/>
              <a:defRPr sz="3200">
                <a:solidFill>
                  <a:srgbClr val="BFBFBF"/>
                </a:solidFill>
                <a:latin typeface="Arial"/>
                <a:ea typeface="Arial"/>
                <a:cs typeface="Arial"/>
                <a:sym typeface="Arial"/>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17"/>
          <p:cNvSpPr txBox="1">
            <a:spLocks noGrp="1"/>
          </p:cNvSpPr>
          <p:nvPr>
            <p:ph type="body" idx="2"/>
          </p:nvPr>
        </p:nvSpPr>
        <p:spPr>
          <a:xfrm>
            <a:off x="911748" y="4375151"/>
            <a:ext cx="10972800" cy="1128183"/>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SzPts val="1400"/>
              <a:buNone/>
              <a:defRPr sz="2400">
                <a:solidFill>
                  <a:schemeClr val="lt1"/>
                </a:solidFill>
              </a:defRPr>
            </a:lvl1pPr>
            <a:lvl2pPr marL="914400" lvl="1" indent="-228600" algn="l">
              <a:spcBef>
                <a:spcPts val="400"/>
              </a:spcBef>
              <a:spcAft>
                <a:spcPts val="0"/>
              </a:spcAft>
              <a:buSzPts val="1400"/>
              <a:buNone/>
              <a:defRPr sz="2000"/>
            </a:lvl2pPr>
            <a:lvl3pPr marL="1371600" lvl="2" indent="-228600" algn="l">
              <a:spcBef>
                <a:spcPts val="320"/>
              </a:spcBef>
              <a:spcAft>
                <a:spcPts val="0"/>
              </a:spcAft>
              <a:buSzPts val="1400"/>
              <a:buNone/>
              <a:defRPr sz="1600"/>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a:off x="838200" y="1825625"/>
            <a:ext cx="10515600" cy="423421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9"/>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dk1"/>
                </a:solidFill>
                <a:latin typeface="Montserrat"/>
                <a:ea typeface="Montserrat"/>
                <a:cs typeface="Montserrat"/>
                <a:sym typeface="Montserrat"/>
              </a:defRPr>
            </a:lvl1pPr>
            <a:lvl2pPr marL="0" lvl="1" indent="0" algn="r">
              <a:spcBef>
                <a:spcPts val="0"/>
              </a:spcBef>
              <a:buNone/>
              <a:defRPr sz="1400" b="1" i="0" u="none" strike="noStrike" cap="none">
                <a:solidFill>
                  <a:schemeClr val="dk1"/>
                </a:solidFill>
                <a:latin typeface="Montserrat"/>
                <a:ea typeface="Montserrat"/>
                <a:cs typeface="Montserrat"/>
                <a:sym typeface="Montserrat"/>
              </a:defRPr>
            </a:lvl2pPr>
            <a:lvl3pPr marL="0" lvl="2" indent="0" algn="r">
              <a:spcBef>
                <a:spcPts val="0"/>
              </a:spcBef>
              <a:buNone/>
              <a:defRPr sz="1400" b="1" i="0" u="none" strike="noStrike" cap="none">
                <a:solidFill>
                  <a:schemeClr val="dk1"/>
                </a:solidFill>
                <a:latin typeface="Montserrat"/>
                <a:ea typeface="Montserrat"/>
                <a:cs typeface="Montserrat"/>
                <a:sym typeface="Montserrat"/>
              </a:defRPr>
            </a:lvl3pPr>
            <a:lvl4pPr marL="0" lvl="3" indent="0" algn="r">
              <a:spcBef>
                <a:spcPts val="0"/>
              </a:spcBef>
              <a:buNone/>
              <a:defRPr sz="1400" b="1" i="0" u="none" strike="noStrike" cap="none">
                <a:solidFill>
                  <a:schemeClr val="dk1"/>
                </a:solidFill>
                <a:latin typeface="Montserrat"/>
                <a:ea typeface="Montserrat"/>
                <a:cs typeface="Montserrat"/>
                <a:sym typeface="Montserrat"/>
              </a:defRPr>
            </a:lvl4pPr>
            <a:lvl5pPr marL="0" lvl="4" indent="0" algn="r">
              <a:spcBef>
                <a:spcPts val="0"/>
              </a:spcBef>
              <a:buNone/>
              <a:defRPr sz="1400" b="1" i="0" u="none" strike="noStrike" cap="none">
                <a:solidFill>
                  <a:schemeClr val="dk1"/>
                </a:solidFill>
                <a:latin typeface="Montserrat"/>
                <a:ea typeface="Montserrat"/>
                <a:cs typeface="Montserrat"/>
                <a:sym typeface="Montserrat"/>
              </a:defRPr>
            </a:lvl5pPr>
            <a:lvl6pPr marL="0" lvl="5" indent="0" algn="r">
              <a:spcBef>
                <a:spcPts val="0"/>
              </a:spcBef>
              <a:buNone/>
              <a:defRPr sz="1400" b="1" i="0" u="none" strike="noStrike" cap="none">
                <a:solidFill>
                  <a:schemeClr val="dk1"/>
                </a:solidFill>
                <a:latin typeface="Montserrat"/>
                <a:ea typeface="Montserrat"/>
                <a:cs typeface="Montserrat"/>
                <a:sym typeface="Montserrat"/>
              </a:defRPr>
            </a:lvl6pPr>
            <a:lvl7pPr marL="0" lvl="6" indent="0" algn="r">
              <a:spcBef>
                <a:spcPts val="0"/>
              </a:spcBef>
              <a:buNone/>
              <a:defRPr sz="1400" b="1" i="0" u="none" strike="noStrike" cap="none">
                <a:solidFill>
                  <a:schemeClr val="dk1"/>
                </a:solidFill>
                <a:latin typeface="Montserrat"/>
                <a:ea typeface="Montserrat"/>
                <a:cs typeface="Montserrat"/>
                <a:sym typeface="Montserrat"/>
              </a:defRPr>
            </a:lvl7pPr>
            <a:lvl8pPr marL="0" lvl="7" indent="0" algn="r">
              <a:spcBef>
                <a:spcPts val="0"/>
              </a:spcBef>
              <a:buNone/>
              <a:defRPr sz="1400" b="1" i="0" u="none" strike="noStrike" cap="none">
                <a:solidFill>
                  <a:schemeClr val="dk1"/>
                </a:solidFill>
                <a:latin typeface="Montserrat"/>
                <a:ea typeface="Montserrat"/>
                <a:cs typeface="Montserrat"/>
                <a:sym typeface="Montserrat"/>
              </a:defRPr>
            </a:lvl8pPr>
            <a:lvl9pPr marL="0" lvl="8" indent="0" algn="r">
              <a:spcBef>
                <a:spcPts val="0"/>
              </a:spcBef>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rotWithShape="1">
          <a:blip r:embed="rId2">
            <a:alphaModFix/>
          </a:blip>
          <a:tile tx="0" ty="-508000" sx="100000" sy="100000" flip="none" algn="tl"/>
        </a:blipFill>
        <a:effectLst/>
      </p:bgPr>
    </p:bg>
    <p:spTree>
      <p:nvGrpSpPr>
        <p:cNvPr id="1" name="Shape 82"/>
        <p:cNvGrpSpPr/>
        <p:nvPr/>
      </p:nvGrpSpPr>
      <p:grpSpPr>
        <a:xfrm>
          <a:off x="0" y="0"/>
          <a:ext cx="0" cy="0"/>
          <a:chOff x="0" y="0"/>
          <a:chExt cx="0" cy="0"/>
        </a:xfrm>
      </p:grpSpPr>
      <p:sp>
        <p:nvSpPr>
          <p:cNvPr id="83" name="Google Shape;83;p29"/>
          <p:cNvSpPr txBox="1">
            <a:spLocks noGrp="1"/>
          </p:cNvSpPr>
          <p:nvPr>
            <p:ph type="title"/>
          </p:nvPr>
        </p:nvSpPr>
        <p:spPr>
          <a:xfrm>
            <a:off x="901262" y="528303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30"/>
          <p:cNvSpPr txBox="1">
            <a:spLocks noGrp="1"/>
          </p:cNvSpPr>
          <p:nvPr>
            <p:ph type="title"/>
          </p:nvPr>
        </p:nvSpPr>
        <p:spPr>
          <a:xfrm>
            <a:off x="759372" y="5000186"/>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2"/>
          <p:cNvSpPr txBox="1">
            <a:spLocks noGrp="1"/>
          </p:cNvSpPr>
          <p:nvPr>
            <p:ph type="body" idx="1"/>
          </p:nvPr>
        </p:nvSpPr>
        <p:spPr>
          <a:xfrm>
            <a:off x="838200" y="1825625"/>
            <a:ext cx="5181600" cy="4234212"/>
          </a:xfrm>
          <a:prstGeom prst="rect">
            <a:avLst/>
          </a:prstGeom>
          <a:noFill/>
          <a:ln>
            <a:noFill/>
          </a:ln>
        </p:spPr>
        <p:txBody>
          <a:bodyPr spcFirstLastPara="1" wrap="square" lIns="91425" tIns="45700" rIns="91425" bIns="45700" anchor="t" anchorCtr="0">
            <a:normAutofit/>
          </a:bodyPr>
          <a:lstStyle>
            <a:lvl1pPr marL="457200" lvl="0" indent="-342900" algn="l">
              <a:lnSpc>
                <a:spcPct val="14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2"/>
          <p:cNvSpPr txBox="1">
            <a:spLocks noGrp="1"/>
          </p:cNvSpPr>
          <p:nvPr>
            <p:ph type="body" idx="2"/>
          </p:nvPr>
        </p:nvSpPr>
        <p:spPr>
          <a:xfrm>
            <a:off x="6172200" y="1825625"/>
            <a:ext cx="5181600" cy="4234212"/>
          </a:xfrm>
          <a:prstGeom prst="rect">
            <a:avLst/>
          </a:prstGeom>
          <a:noFill/>
          <a:ln>
            <a:noFill/>
          </a:ln>
        </p:spPr>
        <p:txBody>
          <a:bodyPr spcFirstLastPara="1" wrap="square" lIns="91425" tIns="45700" rIns="91425" bIns="45700" anchor="t" anchorCtr="0">
            <a:normAutofit/>
          </a:bodyPr>
          <a:lstStyle>
            <a:lvl1pPr marL="457200" lvl="0" indent="-342900" algn="l">
              <a:lnSpc>
                <a:spcPct val="14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2"/>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dk1"/>
                </a:solidFill>
                <a:latin typeface="Montserrat"/>
                <a:ea typeface="Montserrat"/>
                <a:cs typeface="Montserrat"/>
                <a:sym typeface="Montserrat"/>
              </a:defRPr>
            </a:lvl1pPr>
            <a:lvl2pPr marL="0" lvl="1" indent="0" algn="r">
              <a:spcBef>
                <a:spcPts val="0"/>
              </a:spcBef>
              <a:buNone/>
              <a:defRPr sz="1400" b="1" i="0" u="none" strike="noStrike" cap="none">
                <a:solidFill>
                  <a:schemeClr val="dk1"/>
                </a:solidFill>
                <a:latin typeface="Montserrat"/>
                <a:ea typeface="Montserrat"/>
                <a:cs typeface="Montserrat"/>
                <a:sym typeface="Montserrat"/>
              </a:defRPr>
            </a:lvl2pPr>
            <a:lvl3pPr marL="0" lvl="2" indent="0" algn="r">
              <a:spcBef>
                <a:spcPts val="0"/>
              </a:spcBef>
              <a:buNone/>
              <a:defRPr sz="1400" b="1" i="0" u="none" strike="noStrike" cap="none">
                <a:solidFill>
                  <a:schemeClr val="dk1"/>
                </a:solidFill>
                <a:latin typeface="Montserrat"/>
                <a:ea typeface="Montserrat"/>
                <a:cs typeface="Montserrat"/>
                <a:sym typeface="Montserrat"/>
              </a:defRPr>
            </a:lvl3pPr>
            <a:lvl4pPr marL="0" lvl="3" indent="0" algn="r">
              <a:spcBef>
                <a:spcPts val="0"/>
              </a:spcBef>
              <a:buNone/>
              <a:defRPr sz="1400" b="1" i="0" u="none" strike="noStrike" cap="none">
                <a:solidFill>
                  <a:schemeClr val="dk1"/>
                </a:solidFill>
                <a:latin typeface="Montserrat"/>
                <a:ea typeface="Montserrat"/>
                <a:cs typeface="Montserrat"/>
                <a:sym typeface="Montserrat"/>
              </a:defRPr>
            </a:lvl4pPr>
            <a:lvl5pPr marL="0" lvl="4" indent="0" algn="r">
              <a:spcBef>
                <a:spcPts val="0"/>
              </a:spcBef>
              <a:buNone/>
              <a:defRPr sz="1400" b="1" i="0" u="none" strike="noStrike" cap="none">
                <a:solidFill>
                  <a:schemeClr val="dk1"/>
                </a:solidFill>
                <a:latin typeface="Montserrat"/>
                <a:ea typeface="Montserrat"/>
                <a:cs typeface="Montserrat"/>
                <a:sym typeface="Montserrat"/>
              </a:defRPr>
            </a:lvl5pPr>
            <a:lvl6pPr marL="0" lvl="5" indent="0" algn="r">
              <a:spcBef>
                <a:spcPts val="0"/>
              </a:spcBef>
              <a:buNone/>
              <a:defRPr sz="1400" b="1" i="0" u="none" strike="noStrike" cap="none">
                <a:solidFill>
                  <a:schemeClr val="dk1"/>
                </a:solidFill>
                <a:latin typeface="Montserrat"/>
                <a:ea typeface="Montserrat"/>
                <a:cs typeface="Montserrat"/>
                <a:sym typeface="Montserrat"/>
              </a:defRPr>
            </a:lvl6pPr>
            <a:lvl7pPr marL="0" lvl="6" indent="0" algn="r">
              <a:spcBef>
                <a:spcPts val="0"/>
              </a:spcBef>
              <a:buNone/>
              <a:defRPr sz="1400" b="1" i="0" u="none" strike="noStrike" cap="none">
                <a:solidFill>
                  <a:schemeClr val="dk1"/>
                </a:solidFill>
                <a:latin typeface="Montserrat"/>
                <a:ea typeface="Montserrat"/>
                <a:cs typeface="Montserrat"/>
                <a:sym typeface="Montserrat"/>
              </a:defRPr>
            </a:lvl7pPr>
            <a:lvl8pPr marL="0" lvl="7" indent="0" algn="r">
              <a:spcBef>
                <a:spcPts val="0"/>
              </a:spcBef>
              <a:buNone/>
              <a:defRPr sz="1400" b="1" i="0" u="none" strike="noStrike" cap="none">
                <a:solidFill>
                  <a:schemeClr val="dk1"/>
                </a:solidFill>
                <a:latin typeface="Montserrat"/>
                <a:ea typeface="Montserrat"/>
                <a:cs typeface="Montserrat"/>
                <a:sym typeface="Montserrat"/>
              </a:defRPr>
            </a:lvl8pPr>
            <a:lvl9pPr marL="0" lvl="8" indent="0" algn="r">
              <a:spcBef>
                <a:spcPts val="0"/>
              </a:spcBef>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3"/>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dk1"/>
                </a:solidFill>
                <a:latin typeface="Montserrat"/>
                <a:ea typeface="Montserrat"/>
                <a:cs typeface="Montserrat"/>
                <a:sym typeface="Montserrat"/>
              </a:defRPr>
            </a:lvl1pPr>
            <a:lvl2pPr marL="0" lvl="1" indent="0" algn="r">
              <a:spcBef>
                <a:spcPts val="0"/>
              </a:spcBef>
              <a:buNone/>
              <a:defRPr sz="1400" b="1" i="0" u="none" strike="noStrike" cap="none">
                <a:solidFill>
                  <a:schemeClr val="dk1"/>
                </a:solidFill>
                <a:latin typeface="Montserrat"/>
                <a:ea typeface="Montserrat"/>
                <a:cs typeface="Montserrat"/>
                <a:sym typeface="Montserrat"/>
              </a:defRPr>
            </a:lvl2pPr>
            <a:lvl3pPr marL="0" lvl="2" indent="0" algn="r">
              <a:spcBef>
                <a:spcPts val="0"/>
              </a:spcBef>
              <a:buNone/>
              <a:defRPr sz="1400" b="1" i="0" u="none" strike="noStrike" cap="none">
                <a:solidFill>
                  <a:schemeClr val="dk1"/>
                </a:solidFill>
                <a:latin typeface="Montserrat"/>
                <a:ea typeface="Montserrat"/>
                <a:cs typeface="Montserrat"/>
                <a:sym typeface="Montserrat"/>
              </a:defRPr>
            </a:lvl3pPr>
            <a:lvl4pPr marL="0" lvl="3" indent="0" algn="r">
              <a:spcBef>
                <a:spcPts val="0"/>
              </a:spcBef>
              <a:buNone/>
              <a:defRPr sz="1400" b="1" i="0" u="none" strike="noStrike" cap="none">
                <a:solidFill>
                  <a:schemeClr val="dk1"/>
                </a:solidFill>
                <a:latin typeface="Montserrat"/>
                <a:ea typeface="Montserrat"/>
                <a:cs typeface="Montserrat"/>
                <a:sym typeface="Montserrat"/>
              </a:defRPr>
            </a:lvl4pPr>
            <a:lvl5pPr marL="0" lvl="4" indent="0" algn="r">
              <a:spcBef>
                <a:spcPts val="0"/>
              </a:spcBef>
              <a:buNone/>
              <a:defRPr sz="1400" b="1" i="0" u="none" strike="noStrike" cap="none">
                <a:solidFill>
                  <a:schemeClr val="dk1"/>
                </a:solidFill>
                <a:latin typeface="Montserrat"/>
                <a:ea typeface="Montserrat"/>
                <a:cs typeface="Montserrat"/>
                <a:sym typeface="Montserrat"/>
              </a:defRPr>
            </a:lvl5pPr>
            <a:lvl6pPr marL="0" lvl="5" indent="0" algn="r">
              <a:spcBef>
                <a:spcPts val="0"/>
              </a:spcBef>
              <a:buNone/>
              <a:defRPr sz="1400" b="1" i="0" u="none" strike="noStrike" cap="none">
                <a:solidFill>
                  <a:schemeClr val="dk1"/>
                </a:solidFill>
                <a:latin typeface="Montserrat"/>
                <a:ea typeface="Montserrat"/>
                <a:cs typeface="Montserrat"/>
                <a:sym typeface="Montserrat"/>
              </a:defRPr>
            </a:lvl6pPr>
            <a:lvl7pPr marL="0" lvl="6" indent="0" algn="r">
              <a:spcBef>
                <a:spcPts val="0"/>
              </a:spcBef>
              <a:buNone/>
              <a:defRPr sz="1400" b="1" i="0" u="none" strike="noStrike" cap="none">
                <a:solidFill>
                  <a:schemeClr val="dk1"/>
                </a:solidFill>
                <a:latin typeface="Montserrat"/>
                <a:ea typeface="Montserrat"/>
                <a:cs typeface="Montserrat"/>
                <a:sym typeface="Montserrat"/>
              </a:defRPr>
            </a:lvl7pPr>
            <a:lvl8pPr marL="0" lvl="7" indent="0" algn="r">
              <a:spcBef>
                <a:spcPts val="0"/>
              </a:spcBef>
              <a:buNone/>
              <a:defRPr sz="1400" b="1" i="0" u="none" strike="noStrike" cap="none">
                <a:solidFill>
                  <a:schemeClr val="dk1"/>
                </a:solidFill>
                <a:latin typeface="Montserrat"/>
                <a:ea typeface="Montserrat"/>
                <a:cs typeface="Montserrat"/>
                <a:sym typeface="Montserrat"/>
              </a:defRPr>
            </a:lvl8pPr>
            <a:lvl9pPr marL="0" lvl="8" indent="0" algn="r">
              <a:spcBef>
                <a:spcPts val="0"/>
              </a:spcBef>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34"/>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dk1"/>
                </a:solidFill>
                <a:latin typeface="Montserrat"/>
                <a:ea typeface="Montserrat"/>
                <a:cs typeface="Montserrat"/>
                <a:sym typeface="Montserrat"/>
              </a:defRPr>
            </a:lvl1pPr>
            <a:lvl2pPr marL="0" lvl="1" indent="0" algn="r">
              <a:spcBef>
                <a:spcPts val="0"/>
              </a:spcBef>
              <a:buNone/>
              <a:defRPr sz="1400" b="1" i="0" u="none" strike="noStrike" cap="none">
                <a:solidFill>
                  <a:schemeClr val="dk1"/>
                </a:solidFill>
                <a:latin typeface="Montserrat"/>
                <a:ea typeface="Montserrat"/>
                <a:cs typeface="Montserrat"/>
                <a:sym typeface="Montserrat"/>
              </a:defRPr>
            </a:lvl2pPr>
            <a:lvl3pPr marL="0" lvl="2" indent="0" algn="r">
              <a:spcBef>
                <a:spcPts val="0"/>
              </a:spcBef>
              <a:buNone/>
              <a:defRPr sz="1400" b="1" i="0" u="none" strike="noStrike" cap="none">
                <a:solidFill>
                  <a:schemeClr val="dk1"/>
                </a:solidFill>
                <a:latin typeface="Montserrat"/>
                <a:ea typeface="Montserrat"/>
                <a:cs typeface="Montserrat"/>
                <a:sym typeface="Montserrat"/>
              </a:defRPr>
            </a:lvl3pPr>
            <a:lvl4pPr marL="0" lvl="3" indent="0" algn="r">
              <a:spcBef>
                <a:spcPts val="0"/>
              </a:spcBef>
              <a:buNone/>
              <a:defRPr sz="1400" b="1" i="0" u="none" strike="noStrike" cap="none">
                <a:solidFill>
                  <a:schemeClr val="dk1"/>
                </a:solidFill>
                <a:latin typeface="Montserrat"/>
                <a:ea typeface="Montserrat"/>
                <a:cs typeface="Montserrat"/>
                <a:sym typeface="Montserrat"/>
              </a:defRPr>
            </a:lvl4pPr>
            <a:lvl5pPr marL="0" lvl="4" indent="0" algn="r">
              <a:spcBef>
                <a:spcPts val="0"/>
              </a:spcBef>
              <a:buNone/>
              <a:defRPr sz="1400" b="1" i="0" u="none" strike="noStrike" cap="none">
                <a:solidFill>
                  <a:schemeClr val="dk1"/>
                </a:solidFill>
                <a:latin typeface="Montserrat"/>
                <a:ea typeface="Montserrat"/>
                <a:cs typeface="Montserrat"/>
                <a:sym typeface="Montserrat"/>
              </a:defRPr>
            </a:lvl5pPr>
            <a:lvl6pPr marL="0" lvl="5" indent="0" algn="r">
              <a:spcBef>
                <a:spcPts val="0"/>
              </a:spcBef>
              <a:buNone/>
              <a:defRPr sz="1400" b="1" i="0" u="none" strike="noStrike" cap="none">
                <a:solidFill>
                  <a:schemeClr val="dk1"/>
                </a:solidFill>
                <a:latin typeface="Montserrat"/>
                <a:ea typeface="Montserrat"/>
                <a:cs typeface="Montserrat"/>
                <a:sym typeface="Montserrat"/>
              </a:defRPr>
            </a:lvl6pPr>
            <a:lvl7pPr marL="0" lvl="6" indent="0" algn="r">
              <a:spcBef>
                <a:spcPts val="0"/>
              </a:spcBef>
              <a:buNone/>
              <a:defRPr sz="1400" b="1" i="0" u="none" strike="noStrike" cap="none">
                <a:solidFill>
                  <a:schemeClr val="dk1"/>
                </a:solidFill>
                <a:latin typeface="Montserrat"/>
                <a:ea typeface="Montserrat"/>
                <a:cs typeface="Montserrat"/>
                <a:sym typeface="Montserrat"/>
              </a:defRPr>
            </a:lvl7pPr>
            <a:lvl8pPr marL="0" lvl="7" indent="0" algn="r">
              <a:spcBef>
                <a:spcPts val="0"/>
              </a:spcBef>
              <a:buNone/>
              <a:defRPr sz="1400" b="1" i="0" u="none" strike="noStrike" cap="none">
                <a:solidFill>
                  <a:schemeClr val="dk1"/>
                </a:solidFill>
                <a:latin typeface="Montserrat"/>
                <a:ea typeface="Montserrat"/>
                <a:cs typeface="Montserrat"/>
                <a:sym typeface="Montserrat"/>
              </a:defRPr>
            </a:lvl8pPr>
            <a:lvl9pPr marL="0" lvl="8" indent="0" algn="r">
              <a:spcBef>
                <a:spcPts val="0"/>
              </a:spcBef>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rotWithShape="1">
          <a:blip r:embed="rId2">
            <a:alphaModFix/>
          </a:blip>
          <a:tile tx="0" ty="-508000" sx="100000" sy="100000" flip="none" algn="tl"/>
        </a:blipFill>
        <a:effectLst/>
      </p:bgPr>
    </p:bg>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901262" y="528303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 name="Google Shape;21;p20"/>
          <p:cNvPicPr preferRelativeResize="0"/>
          <p:nvPr/>
        </p:nvPicPr>
        <p:blipFill rotWithShape="1">
          <a:blip r:embed="rId3">
            <a:alphaModFix/>
          </a:blip>
          <a:srcRect/>
          <a:stretch/>
        </p:blipFill>
        <p:spPr>
          <a:xfrm>
            <a:off x="4579143" y="3587649"/>
            <a:ext cx="3033713" cy="10319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8"/>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99"/>
        <p:cNvGrpSpPr/>
        <p:nvPr/>
      </p:nvGrpSpPr>
      <p:grpSpPr>
        <a:xfrm>
          <a:off x="0" y="0"/>
          <a:ext cx="0" cy="0"/>
          <a:chOff x="0" y="0"/>
          <a:chExt cx="0" cy="0"/>
        </a:xfrm>
      </p:grpSpPr>
      <p:sp>
        <p:nvSpPr>
          <p:cNvPr id="100" name="Google Shape;10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21"/>
          <p:cNvSpPr txBox="1">
            <a:spLocks noGrp="1"/>
          </p:cNvSpPr>
          <p:nvPr>
            <p:ph type="title"/>
          </p:nvPr>
        </p:nvSpPr>
        <p:spPr>
          <a:xfrm>
            <a:off x="759372" y="5000186"/>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 name="Google Shape;24;p21"/>
          <p:cNvPicPr preferRelativeResize="0"/>
          <p:nvPr/>
        </p:nvPicPr>
        <p:blipFill rotWithShape="1">
          <a:blip r:embed="rId3">
            <a:alphaModFix/>
          </a:blip>
          <a:srcRect/>
          <a:stretch/>
        </p:blipFill>
        <p:spPr>
          <a:xfrm>
            <a:off x="0" y="6007471"/>
            <a:ext cx="2500313" cy="850529"/>
          </a:xfrm>
          <a:prstGeom prst="rect">
            <a:avLst/>
          </a:prstGeom>
          <a:noFill/>
          <a:ln>
            <a:noFill/>
          </a:ln>
        </p:spPr>
      </p:pic>
      <p:pic>
        <p:nvPicPr>
          <p:cNvPr id="25" name="Google Shape;25;p21" descr="CEEDAR-LogoFinal-simple-white-17.png"/>
          <p:cNvPicPr preferRelativeResize="0"/>
          <p:nvPr/>
        </p:nvPicPr>
        <p:blipFill rotWithShape="1">
          <a:blip r:embed="rId4">
            <a:alphaModFix/>
          </a:blip>
          <a:srcRect t="19795" b="20516"/>
          <a:stretch/>
        </p:blipFill>
        <p:spPr>
          <a:xfrm>
            <a:off x="8886153" y="6349561"/>
            <a:ext cx="3305847" cy="4476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22"/>
          <p:cNvSpPr txBox="1">
            <a:spLocks noGrp="1"/>
          </p:cNvSpPr>
          <p:nvPr>
            <p:ph type="title"/>
          </p:nvPr>
        </p:nvSpPr>
        <p:spPr>
          <a:xfrm>
            <a:off x="838200" y="85052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 name="Google Shape;28;p22"/>
          <p:cNvPicPr preferRelativeResize="0"/>
          <p:nvPr/>
        </p:nvPicPr>
        <p:blipFill rotWithShape="1">
          <a:blip r:embed="rId3">
            <a:alphaModFix/>
          </a:blip>
          <a:srcRect/>
          <a:stretch/>
        </p:blipFill>
        <p:spPr>
          <a:xfrm>
            <a:off x="0" y="0"/>
            <a:ext cx="2500313" cy="850529"/>
          </a:xfrm>
          <a:prstGeom prst="rect">
            <a:avLst/>
          </a:prstGeom>
          <a:noFill/>
          <a:ln>
            <a:noFill/>
          </a:ln>
        </p:spPr>
      </p:pic>
      <p:pic>
        <p:nvPicPr>
          <p:cNvPr id="29" name="Google Shape;29;p22" descr="CEEDAR-LogoFinal-simple-white-17.png"/>
          <p:cNvPicPr preferRelativeResize="0"/>
          <p:nvPr/>
        </p:nvPicPr>
        <p:blipFill rotWithShape="1">
          <a:blip r:embed="rId4">
            <a:alphaModFix/>
          </a:blip>
          <a:srcRect t="19795" b="20516"/>
          <a:stretch/>
        </p:blipFill>
        <p:spPr>
          <a:xfrm>
            <a:off x="8886153" y="0"/>
            <a:ext cx="3305847" cy="58183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838200" y="1825625"/>
            <a:ext cx="5181600" cy="4234212"/>
          </a:xfrm>
          <a:prstGeom prst="rect">
            <a:avLst/>
          </a:prstGeom>
          <a:noFill/>
          <a:ln>
            <a:noFill/>
          </a:ln>
        </p:spPr>
        <p:txBody>
          <a:bodyPr spcFirstLastPara="1" wrap="square" lIns="91425" tIns="45700" rIns="91425" bIns="45700" anchor="t" anchorCtr="0">
            <a:normAutofit/>
          </a:bodyPr>
          <a:lstStyle>
            <a:lvl1pPr marL="457200" lvl="0" indent="-342900" algn="l">
              <a:lnSpc>
                <a:spcPct val="14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6172200" y="1825625"/>
            <a:ext cx="5181600" cy="4234212"/>
          </a:xfrm>
          <a:prstGeom prst="rect">
            <a:avLst/>
          </a:prstGeom>
          <a:noFill/>
          <a:ln>
            <a:noFill/>
          </a:ln>
        </p:spPr>
        <p:txBody>
          <a:bodyPr spcFirstLastPara="1" wrap="square" lIns="91425" tIns="45700" rIns="91425" bIns="45700" anchor="t" anchorCtr="0">
            <a:normAutofit/>
          </a:bodyPr>
          <a:lstStyle>
            <a:lvl1pPr marL="457200" lvl="0" indent="-342900" algn="l">
              <a:lnSpc>
                <a:spcPct val="14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3"/>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dk1"/>
                </a:solidFill>
                <a:latin typeface="Montserrat"/>
                <a:ea typeface="Montserrat"/>
                <a:cs typeface="Montserrat"/>
                <a:sym typeface="Montserrat"/>
              </a:defRPr>
            </a:lvl1pPr>
            <a:lvl2pPr marL="0" lvl="1" indent="0" algn="r">
              <a:spcBef>
                <a:spcPts val="0"/>
              </a:spcBef>
              <a:buNone/>
              <a:defRPr sz="1400" b="1" i="0" u="none" strike="noStrike" cap="none">
                <a:solidFill>
                  <a:schemeClr val="dk1"/>
                </a:solidFill>
                <a:latin typeface="Montserrat"/>
                <a:ea typeface="Montserrat"/>
                <a:cs typeface="Montserrat"/>
                <a:sym typeface="Montserrat"/>
              </a:defRPr>
            </a:lvl2pPr>
            <a:lvl3pPr marL="0" lvl="2" indent="0" algn="r">
              <a:spcBef>
                <a:spcPts val="0"/>
              </a:spcBef>
              <a:buNone/>
              <a:defRPr sz="1400" b="1" i="0" u="none" strike="noStrike" cap="none">
                <a:solidFill>
                  <a:schemeClr val="dk1"/>
                </a:solidFill>
                <a:latin typeface="Montserrat"/>
                <a:ea typeface="Montserrat"/>
                <a:cs typeface="Montserrat"/>
                <a:sym typeface="Montserrat"/>
              </a:defRPr>
            </a:lvl3pPr>
            <a:lvl4pPr marL="0" lvl="3" indent="0" algn="r">
              <a:spcBef>
                <a:spcPts val="0"/>
              </a:spcBef>
              <a:buNone/>
              <a:defRPr sz="1400" b="1" i="0" u="none" strike="noStrike" cap="none">
                <a:solidFill>
                  <a:schemeClr val="dk1"/>
                </a:solidFill>
                <a:latin typeface="Montserrat"/>
                <a:ea typeface="Montserrat"/>
                <a:cs typeface="Montserrat"/>
                <a:sym typeface="Montserrat"/>
              </a:defRPr>
            </a:lvl4pPr>
            <a:lvl5pPr marL="0" lvl="4" indent="0" algn="r">
              <a:spcBef>
                <a:spcPts val="0"/>
              </a:spcBef>
              <a:buNone/>
              <a:defRPr sz="1400" b="1" i="0" u="none" strike="noStrike" cap="none">
                <a:solidFill>
                  <a:schemeClr val="dk1"/>
                </a:solidFill>
                <a:latin typeface="Montserrat"/>
                <a:ea typeface="Montserrat"/>
                <a:cs typeface="Montserrat"/>
                <a:sym typeface="Montserrat"/>
              </a:defRPr>
            </a:lvl5pPr>
            <a:lvl6pPr marL="0" lvl="5" indent="0" algn="r">
              <a:spcBef>
                <a:spcPts val="0"/>
              </a:spcBef>
              <a:buNone/>
              <a:defRPr sz="1400" b="1" i="0" u="none" strike="noStrike" cap="none">
                <a:solidFill>
                  <a:schemeClr val="dk1"/>
                </a:solidFill>
                <a:latin typeface="Montserrat"/>
                <a:ea typeface="Montserrat"/>
                <a:cs typeface="Montserrat"/>
                <a:sym typeface="Montserrat"/>
              </a:defRPr>
            </a:lvl6pPr>
            <a:lvl7pPr marL="0" lvl="6" indent="0" algn="r">
              <a:spcBef>
                <a:spcPts val="0"/>
              </a:spcBef>
              <a:buNone/>
              <a:defRPr sz="1400" b="1" i="0" u="none" strike="noStrike" cap="none">
                <a:solidFill>
                  <a:schemeClr val="dk1"/>
                </a:solidFill>
                <a:latin typeface="Montserrat"/>
                <a:ea typeface="Montserrat"/>
                <a:cs typeface="Montserrat"/>
                <a:sym typeface="Montserrat"/>
              </a:defRPr>
            </a:lvl7pPr>
            <a:lvl8pPr marL="0" lvl="7" indent="0" algn="r">
              <a:spcBef>
                <a:spcPts val="0"/>
              </a:spcBef>
              <a:buNone/>
              <a:defRPr sz="1400" b="1" i="0" u="none" strike="noStrike" cap="none">
                <a:solidFill>
                  <a:schemeClr val="dk1"/>
                </a:solidFill>
                <a:latin typeface="Montserrat"/>
                <a:ea typeface="Montserrat"/>
                <a:cs typeface="Montserrat"/>
                <a:sym typeface="Montserrat"/>
              </a:defRPr>
            </a:lvl8pPr>
            <a:lvl9pPr marL="0" lvl="8" indent="0" algn="r">
              <a:spcBef>
                <a:spcPts val="0"/>
              </a:spcBef>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35" name="Google Shape;35;p23"/>
          <p:cNvPicPr preferRelativeResize="0"/>
          <p:nvPr/>
        </p:nvPicPr>
        <p:blipFill rotWithShape="1">
          <a:blip r:embed="rId3">
            <a:alphaModFix/>
          </a:blip>
          <a:srcRect/>
          <a:stretch/>
        </p:blipFill>
        <p:spPr>
          <a:xfrm>
            <a:off x="0" y="0"/>
            <a:ext cx="2500313" cy="850529"/>
          </a:xfrm>
          <a:prstGeom prst="rect">
            <a:avLst/>
          </a:prstGeom>
          <a:noFill/>
          <a:ln>
            <a:noFill/>
          </a:ln>
        </p:spPr>
      </p:pic>
      <p:pic>
        <p:nvPicPr>
          <p:cNvPr id="36" name="Google Shape;36;p23" descr="CEEDAR-LogoFinal-simple-white-17.png"/>
          <p:cNvPicPr preferRelativeResize="0"/>
          <p:nvPr/>
        </p:nvPicPr>
        <p:blipFill rotWithShape="1">
          <a:blip r:embed="rId4">
            <a:alphaModFix/>
          </a:blip>
          <a:srcRect t="19795" b="20516"/>
          <a:stretch/>
        </p:blipFill>
        <p:spPr>
          <a:xfrm>
            <a:off x="8886153" y="0"/>
            <a:ext cx="3305847" cy="5818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838200" y="83624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dk1"/>
                </a:solidFill>
                <a:latin typeface="Montserrat"/>
                <a:ea typeface="Montserrat"/>
                <a:cs typeface="Montserrat"/>
                <a:sym typeface="Montserrat"/>
              </a:defRPr>
            </a:lvl1pPr>
            <a:lvl2pPr marL="0" lvl="1" indent="0" algn="r">
              <a:spcBef>
                <a:spcPts val="0"/>
              </a:spcBef>
              <a:buNone/>
              <a:defRPr sz="1400" b="1" i="0" u="none" strike="noStrike" cap="none">
                <a:solidFill>
                  <a:schemeClr val="dk1"/>
                </a:solidFill>
                <a:latin typeface="Montserrat"/>
                <a:ea typeface="Montserrat"/>
                <a:cs typeface="Montserrat"/>
                <a:sym typeface="Montserrat"/>
              </a:defRPr>
            </a:lvl2pPr>
            <a:lvl3pPr marL="0" lvl="2" indent="0" algn="r">
              <a:spcBef>
                <a:spcPts val="0"/>
              </a:spcBef>
              <a:buNone/>
              <a:defRPr sz="1400" b="1" i="0" u="none" strike="noStrike" cap="none">
                <a:solidFill>
                  <a:schemeClr val="dk1"/>
                </a:solidFill>
                <a:latin typeface="Montserrat"/>
                <a:ea typeface="Montserrat"/>
                <a:cs typeface="Montserrat"/>
                <a:sym typeface="Montserrat"/>
              </a:defRPr>
            </a:lvl3pPr>
            <a:lvl4pPr marL="0" lvl="3" indent="0" algn="r">
              <a:spcBef>
                <a:spcPts val="0"/>
              </a:spcBef>
              <a:buNone/>
              <a:defRPr sz="1400" b="1" i="0" u="none" strike="noStrike" cap="none">
                <a:solidFill>
                  <a:schemeClr val="dk1"/>
                </a:solidFill>
                <a:latin typeface="Montserrat"/>
                <a:ea typeface="Montserrat"/>
                <a:cs typeface="Montserrat"/>
                <a:sym typeface="Montserrat"/>
              </a:defRPr>
            </a:lvl4pPr>
            <a:lvl5pPr marL="0" lvl="4" indent="0" algn="r">
              <a:spcBef>
                <a:spcPts val="0"/>
              </a:spcBef>
              <a:buNone/>
              <a:defRPr sz="1400" b="1" i="0" u="none" strike="noStrike" cap="none">
                <a:solidFill>
                  <a:schemeClr val="dk1"/>
                </a:solidFill>
                <a:latin typeface="Montserrat"/>
                <a:ea typeface="Montserrat"/>
                <a:cs typeface="Montserrat"/>
                <a:sym typeface="Montserrat"/>
              </a:defRPr>
            </a:lvl5pPr>
            <a:lvl6pPr marL="0" lvl="5" indent="0" algn="r">
              <a:spcBef>
                <a:spcPts val="0"/>
              </a:spcBef>
              <a:buNone/>
              <a:defRPr sz="1400" b="1" i="0" u="none" strike="noStrike" cap="none">
                <a:solidFill>
                  <a:schemeClr val="dk1"/>
                </a:solidFill>
                <a:latin typeface="Montserrat"/>
                <a:ea typeface="Montserrat"/>
                <a:cs typeface="Montserrat"/>
                <a:sym typeface="Montserrat"/>
              </a:defRPr>
            </a:lvl6pPr>
            <a:lvl7pPr marL="0" lvl="6" indent="0" algn="r">
              <a:spcBef>
                <a:spcPts val="0"/>
              </a:spcBef>
              <a:buNone/>
              <a:defRPr sz="1400" b="1" i="0" u="none" strike="noStrike" cap="none">
                <a:solidFill>
                  <a:schemeClr val="dk1"/>
                </a:solidFill>
                <a:latin typeface="Montserrat"/>
                <a:ea typeface="Montserrat"/>
                <a:cs typeface="Montserrat"/>
                <a:sym typeface="Montserrat"/>
              </a:defRPr>
            </a:lvl7pPr>
            <a:lvl8pPr marL="0" lvl="7" indent="0" algn="r">
              <a:spcBef>
                <a:spcPts val="0"/>
              </a:spcBef>
              <a:buNone/>
              <a:defRPr sz="1400" b="1" i="0" u="none" strike="noStrike" cap="none">
                <a:solidFill>
                  <a:schemeClr val="dk1"/>
                </a:solidFill>
                <a:latin typeface="Montserrat"/>
                <a:ea typeface="Montserrat"/>
                <a:cs typeface="Montserrat"/>
                <a:sym typeface="Montserrat"/>
              </a:defRPr>
            </a:lvl8pPr>
            <a:lvl9pPr marL="0" lvl="8" indent="0" algn="r">
              <a:spcBef>
                <a:spcPts val="0"/>
              </a:spcBef>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24"/>
          <p:cNvPicPr preferRelativeResize="0"/>
          <p:nvPr/>
        </p:nvPicPr>
        <p:blipFill rotWithShape="1">
          <a:blip r:embed="rId3">
            <a:alphaModFix/>
          </a:blip>
          <a:srcRect/>
          <a:stretch/>
        </p:blipFill>
        <p:spPr>
          <a:xfrm>
            <a:off x="0" y="0"/>
            <a:ext cx="2500313" cy="850529"/>
          </a:xfrm>
          <a:prstGeom prst="rect">
            <a:avLst/>
          </a:prstGeom>
          <a:noFill/>
          <a:ln>
            <a:noFill/>
          </a:ln>
        </p:spPr>
      </p:pic>
      <p:pic>
        <p:nvPicPr>
          <p:cNvPr id="41" name="Google Shape;41;p24" descr="CEEDAR-LogoFinal-simple-white-17.png"/>
          <p:cNvPicPr preferRelativeResize="0"/>
          <p:nvPr/>
        </p:nvPicPr>
        <p:blipFill rotWithShape="1">
          <a:blip r:embed="rId4">
            <a:alphaModFix/>
          </a:blip>
          <a:srcRect t="19795" b="20516"/>
          <a:stretch/>
        </p:blipFill>
        <p:spPr>
          <a:xfrm>
            <a:off x="8886153" y="0"/>
            <a:ext cx="3305847" cy="5818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25"/>
          <p:cNvSpPr txBox="1">
            <a:spLocks noGrp="1"/>
          </p:cNvSpPr>
          <p:nvPr>
            <p:ph type="sldNum" idx="12"/>
          </p:nvPr>
        </p:nvSpPr>
        <p:spPr>
          <a:xfrm>
            <a:off x="0" y="6516122"/>
            <a:ext cx="6664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dk1"/>
                </a:solidFill>
                <a:latin typeface="Montserrat"/>
                <a:ea typeface="Montserrat"/>
                <a:cs typeface="Montserrat"/>
                <a:sym typeface="Montserrat"/>
              </a:defRPr>
            </a:lvl1pPr>
            <a:lvl2pPr marL="0" lvl="1" indent="0" algn="r">
              <a:spcBef>
                <a:spcPts val="0"/>
              </a:spcBef>
              <a:buNone/>
              <a:defRPr sz="1400" b="1" i="0" u="none" strike="noStrike" cap="none">
                <a:solidFill>
                  <a:schemeClr val="dk1"/>
                </a:solidFill>
                <a:latin typeface="Montserrat"/>
                <a:ea typeface="Montserrat"/>
                <a:cs typeface="Montserrat"/>
                <a:sym typeface="Montserrat"/>
              </a:defRPr>
            </a:lvl2pPr>
            <a:lvl3pPr marL="0" lvl="2" indent="0" algn="r">
              <a:spcBef>
                <a:spcPts val="0"/>
              </a:spcBef>
              <a:buNone/>
              <a:defRPr sz="1400" b="1" i="0" u="none" strike="noStrike" cap="none">
                <a:solidFill>
                  <a:schemeClr val="dk1"/>
                </a:solidFill>
                <a:latin typeface="Montserrat"/>
                <a:ea typeface="Montserrat"/>
                <a:cs typeface="Montserrat"/>
                <a:sym typeface="Montserrat"/>
              </a:defRPr>
            </a:lvl3pPr>
            <a:lvl4pPr marL="0" lvl="3" indent="0" algn="r">
              <a:spcBef>
                <a:spcPts val="0"/>
              </a:spcBef>
              <a:buNone/>
              <a:defRPr sz="1400" b="1" i="0" u="none" strike="noStrike" cap="none">
                <a:solidFill>
                  <a:schemeClr val="dk1"/>
                </a:solidFill>
                <a:latin typeface="Montserrat"/>
                <a:ea typeface="Montserrat"/>
                <a:cs typeface="Montserrat"/>
                <a:sym typeface="Montserrat"/>
              </a:defRPr>
            </a:lvl4pPr>
            <a:lvl5pPr marL="0" lvl="4" indent="0" algn="r">
              <a:spcBef>
                <a:spcPts val="0"/>
              </a:spcBef>
              <a:buNone/>
              <a:defRPr sz="1400" b="1" i="0" u="none" strike="noStrike" cap="none">
                <a:solidFill>
                  <a:schemeClr val="dk1"/>
                </a:solidFill>
                <a:latin typeface="Montserrat"/>
                <a:ea typeface="Montserrat"/>
                <a:cs typeface="Montserrat"/>
                <a:sym typeface="Montserrat"/>
              </a:defRPr>
            </a:lvl5pPr>
            <a:lvl6pPr marL="0" lvl="5" indent="0" algn="r">
              <a:spcBef>
                <a:spcPts val="0"/>
              </a:spcBef>
              <a:buNone/>
              <a:defRPr sz="1400" b="1" i="0" u="none" strike="noStrike" cap="none">
                <a:solidFill>
                  <a:schemeClr val="dk1"/>
                </a:solidFill>
                <a:latin typeface="Montserrat"/>
                <a:ea typeface="Montserrat"/>
                <a:cs typeface="Montserrat"/>
                <a:sym typeface="Montserrat"/>
              </a:defRPr>
            </a:lvl6pPr>
            <a:lvl7pPr marL="0" lvl="6" indent="0" algn="r">
              <a:spcBef>
                <a:spcPts val="0"/>
              </a:spcBef>
              <a:buNone/>
              <a:defRPr sz="1400" b="1" i="0" u="none" strike="noStrike" cap="none">
                <a:solidFill>
                  <a:schemeClr val="dk1"/>
                </a:solidFill>
                <a:latin typeface="Montserrat"/>
                <a:ea typeface="Montserrat"/>
                <a:cs typeface="Montserrat"/>
                <a:sym typeface="Montserrat"/>
              </a:defRPr>
            </a:lvl7pPr>
            <a:lvl8pPr marL="0" lvl="7" indent="0" algn="r">
              <a:spcBef>
                <a:spcPts val="0"/>
              </a:spcBef>
              <a:buNone/>
              <a:defRPr sz="1400" b="1" i="0" u="none" strike="noStrike" cap="none">
                <a:solidFill>
                  <a:schemeClr val="dk1"/>
                </a:solidFill>
                <a:latin typeface="Montserrat"/>
                <a:ea typeface="Montserrat"/>
                <a:cs typeface="Montserrat"/>
                <a:sym typeface="Montserrat"/>
              </a:defRPr>
            </a:lvl8pPr>
            <a:lvl9pPr marL="0" lvl="8" indent="0" algn="r">
              <a:spcBef>
                <a:spcPts val="0"/>
              </a:spcBef>
              <a:buNone/>
              <a:defRPr sz="14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44" name="Google Shape;44;p25"/>
          <p:cNvPicPr preferRelativeResize="0"/>
          <p:nvPr/>
        </p:nvPicPr>
        <p:blipFill rotWithShape="1">
          <a:blip r:embed="rId3">
            <a:alphaModFix/>
          </a:blip>
          <a:srcRect/>
          <a:stretch/>
        </p:blipFill>
        <p:spPr>
          <a:xfrm>
            <a:off x="0" y="0"/>
            <a:ext cx="2500313" cy="850529"/>
          </a:xfrm>
          <a:prstGeom prst="rect">
            <a:avLst/>
          </a:prstGeom>
          <a:noFill/>
          <a:ln>
            <a:noFill/>
          </a:ln>
        </p:spPr>
      </p:pic>
      <p:pic>
        <p:nvPicPr>
          <p:cNvPr id="45" name="Google Shape;45;p25" descr="CEEDAR-LogoFinal-simple-white-17.png"/>
          <p:cNvPicPr preferRelativeResize="0"/>
          <p:nvPr/>
        </p:nvPicPr>
        <p:blipFill rotWithShape="1">
          <a:blip r:embed="rId4">
            <a:alphaModFix/>
          </a:blip>
          <a:srcRect t="19795" b="20516"/>
          <a:stretch/>
        </p:blipFill>
        <p:spPr>
          <a:xfrm>
            <a:off x="8886153" y="0"/>
            <a:ext cx="3305847" cy="5818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6"/>
        <p:cNvGrpSpPr/>
        <p:nvPr/>
      </p:nvGrpSpPr>
      <p:grpSpPr>
        <a:xfrm>
          <a:off x="0" y="0"/>
          <a:ext cx="0" cy="0"/>
          <a:chOff x="0" y="0"/>
          <a:chExt cx="0" cy="0"/>
        </a:xfrm>
      </p:grpSpPr>
      <p:pic>
        <p:nvPicPr>
          <p:cNvPr id="47" name="Google Shape;47;p26"/>
          <p:cNvPicPr preferRelativeResize="0"/>
          <p:nvPr/>
        </p:nvPicPr>
        <p:blipFill rotWithShape="1">
          <a:blip r:embed="rId2">
            <a:alphaModFix/>
          </a:blip>
          <a:srcRect/>
          <a:stretch/>
        </p:blipFill>
        <p:spPr>
          <a:xfrm>
            <a:off x="0" y="6007471"/>
            <a:ext cx="2500313" cy="850529"/>
          </a:xfrm>
          <a:prstGeom prst="rect">
            <a:avLst/>
          </a:prstGeom>
          <a:noFill/>
          <a:ln>
            <a:noFill/>
          </a:ln>
        </p:spPr>
      </p:pic>
      <p:pic>
        <p:nvPicPr>
          <p:cNvPr id="48" name="Google Shape;48;p26" descr="CEEDAR-LogoFinal-simple-white-17.png"/>
          <p:cNvPicPr preferRelativeResize="0"/>
          <p:nvPr/>
        </p:nvPicPr>
        <p:blipFill rotWithShape="1">
          <a:blip r:embed="rId3">
            <a:alphaModFix/>
          </a:blip>
          <a:srcRect t="19795" b="20516"/>
          <a:stretch/>
        </p:blipFill>
        <p:spPr>
          <a:xfrm>
            <a:off x="8886153" y="6007471"/>
            <a:ext cx="3305847" cy="5818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2" name="Google Shape;52;p27"/>
          <p:cNvPicPr preferRelativeResize="0"/>
          <p:nvPr/>
        </p:nvPicPr>
        <p:blipFill rotWithShape="1">
          <a:blip r:embed="rId2">
            <a:alphaModFix/>
          </a:blip>
          <a:srcRect/>
          <a:stretch/>
        </p:blipFill>
        <p:spPr>
          <a:xfrm>
            <a:off x="0" y="6007471"/>
            <a:ext cx="2500313" cy="850529"/>
          </a:xfrm>
          <a:prstGeom prst="rect">
            <a:avLst/>
          </a:prstGeom>
          <a:noFill/>
          <a:ln>
            <a:noFill/>
          </a:ln>
        </p:spPr>
      </p:pic>
      <p:pic>
        <p:nvPicPr>
          <p:cNvPr id="53" name="Google Shape;53;p27" descr="CEEDAR-LogoFinal-simple-white-17.png"/>
          <p:cNvPicPr preferRelativeResize="0"/>
          <p:nvPr/>
        </p:nvPicPr>
        <p:blipFill rotWithShape="1">
          <a:blip r:embed="rId3">
            <a:alphaModFix/>
          </a:blip>
          <a:srcRect t="19795" b="20516"/>
          <a:stretch/>
        </p:blipFill>
        <p:spPr>
          <a:xfrm>
            <a:off x="8886153" y="6007471"/>
            <a:ext cx="3305847" cy="5818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4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pic>
        <p:nvPicPr>
          <p:cNvPr id="61" name="Google Shape;61;p16"/>
          <p:cNvPicPr preferRelativeResize="0"/>
          <p:nvPr/>
        </p:nvPicPr>
        <p:blipFill rotWithShape="1">
          <a:blip r:embed="rId3">
            <a:alphaModFix/>
          </a:blip>
          <a:srcRect b="14013"/>
          <a:stretch/>
        </p:blipFill>
        <p:spPr>
          <a:xfrm>
            <a:off x="0" y="-1"/>
            <a:ext cx="12192000" cy="5896906"/>
          </a:xfrm>
          <a:prstGeom prst="rect">
            <a:avLst/>
          </a:prstGeom>
          <a:noFill/>
          <a:ln>
            <a:noFill/>
          </a:ln>
        </p:spPr>
      </p:pic>
      <p:sp>
        <p:nvSpPr>
          <p:cNvPr id="62" name="Google Shape;62;p16"/>
          <p:cNvSpPr txBox="1">
            <a:spLocks noGrp="1"/>
          </p:cNvSpPr>
          <p:nvPr>
            <p:ph type="ftr" idx="11"/>
          </p:nvPr>
        </p:nvSpPr>
        <p:spPr>
          <a:xfrm>
            <a:off x="7104454" y="6616613"/>
            <a:ext cx="4778513" cy="123111"/>
          </a:xfrm>
          <a:prstGeom prst="rect">
            <a:avLst/>
          </a:prstGeom>
          <a:noFill/>
          <a:ln>
            <a:noFill/>
          </a:ln>
        </p:spPr>
        <p:txBody>
          <a:bodyPr spcFirstLastPara="1" wrap="square" lIns="0" tIns="0" rIns="0" bIns="0" anchor="ctr" anchorCtr="0">
            <a:spAutoFit/>
          </a:bodyPr>
          <a:lstStyle>
            <a:lvl1pPr marR="0" lvl="0" algn="r" rtl="0">
              <a:spcBef>
                <a:spcPts val="0"/>
              </a:spcBef>
              <a:spcAft>
                <a:spcPts val="0"/>
              </a:spcAft>
              <a:buSzPts val="1400"/>
              <a:buNone/>
              <a:defRPr sz="800" b="0"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Google Shape;63;p16"/>
          <p:cNvSpPr txBox="1">
            <a:spLocks noGrp="1"/>
          </p:cNvSpPr>
          <p:nvPr>
            <p:ph type="title"/>
          </p:nvPr>
        </p:nvSpPr>
        <p:spPr>
          <a:xfrm>
            <a:off x="903112" y="697971"/>
            <a:ext cx="10972800" cy="1799695"/>
          </a:xfrm>
          <a:prstGeom prst="rect">
            <a:avLst/>
          </a:prstGeom>
          <a:noFill/>
          <a:ln>
            <a:noFill/>
          </a:ln>
        </p:spPr>
        <p:txBody>
          <a:bodyPr spcFirstLastPara="1" wrap="square" lIns="0" tIns="45700" rIns="91425" bIns="45700" anchor="ctr" anchorCtr="0">
            <a:normAutofit/>
          </a:bodyPr>
          <a:lstStyle>
            <a:lvl1pPr marR="0" lvl="0" algn="l" rtl="0">
              <a:spcBef>
                <a:spcPts val="0"/>
              </a:spcBef>
              <a:spcAft>
                <a:spcPts val="0"/>
              </a:spcAft>
              <a:buSzPts val="1400"/>
              <a:buNone/>
              <a:defRPr sz="50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2pPr>
            <a:lvl3pPr marR="0" lvl="2"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3pPr>
            <a:lvl4pPr marR="0" lvl="3"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4pPr>
            <a:lvl5pPr marR="0" lvl="4"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5pPr>
            <a:lvl6pPr marR="0" lvl="5"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6pPr>
            <a:lvl7pPr marR="0" lvl="6"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7pPr>
            <a:lvl8pPr marR="0" lvl="7"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8pPr>
            <a:lvl9pPr marR="0" lvl="8"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9pPr>
          </a:lstStyle>
          <a:p>
            <a:endParaRPr/>
          </a:p>
        </p:txBody>
      </p:sp>
      <p:sp>
        <p:nvSpPr>
          <p:cNvPr id="64" name="Google Shape;64;p16"/>
          <p:cNvSpPr txBox="1">
            <a:spLocks noGrp="1"/>
          </p:cNvSpPr>
          <p:nvPr>
            <p:ph type="body" idx="1"/>
          </p:nvPr>
        </p:nvSpPr>
        <p:spPr>
          <a:xfrm>
            <a:off x="903112" y="2599267"/>
            <a:ext cx="10972800" cy="2895600"/>
          </a:xfrm>
          <a:prstGeom prst="rect">
            <a:avLst/>
          </a:prstGeom>
          <a:noFill/>
          <a:ln>
            <a:noFill/>
          </a:ln>
        </p:spPr>
        <p:txBody>
          <a:bodyPr spcFirstLastPara="1" wrap="square" lIns="0" tIns="45700" rIns="91425" bIns="45700" anchor="t" anchorCtr="0">
            <a:normAutofit/>
          </a:bodyPr>
          <a:lstStyle>
            <a:lvl1pPr marL="457200" marR="0" lvl="0" indent="-228600" algn="l" rtl="0">
              <a:spcBef>
                <a:spcPts val="640"/>
              </a:spcBef>
              <a:spcAft>
                <a:spcPts val="0"/>
              </a:spcAft>
              <a:buSzPts val="1400"/>
              <a:buNone/>
              <a:defRPr sz="3200" b="0" i="0" u="none" strike="noStrike" cap="none">
                <a:solidFill>
                  <a:srgbClr val="BFBFBF"/>
                </a:solidFill>
                <a:latin typeface="Arial"/>
                <a:ea typeface="Arial"/>
                <a:cs typeface="Arial"/>
                <a:sym typeface="Arial"/>
              </a:defRPr>
            </a:lvl1pPr>
            <a:lvl2pPr marL="914400" marR="0" lvl="1" indent="-228600" algn="l" rtl="0">
              <a:spcBef>
                <a:spcPts val="480"/>
              </a:spcBef>
              <a:spcAft>
                <a:spcPts val="0"/>
              </a:spcAft>
              <a:buSzPts val="1400"/>
              <a:buNone/>
              <a:defRPr sz="2400" b="0" i="0" u="none" strike="noStrike" cap="none">
                <a:solidFill>
                  <a:schemeClr val="lt1"/>
                </a:solidFill>
                <a:latin typeface="Arial"/>
                <a:ea typeface="Arial"/>
                <a:cs typeface="Arial"/>
                <a:sym typeface="Arial"/>
              </a:defRPr>
            </a:lvl2pPr>
            <a:lvl3pPr marL="1371600" marR="0" lvl="2" indent="-228600" algn="l" rtl="0">
              <a:spcBef>
                <a:spcPts val="400"/>
              </a:spcBef>
              <a:spcAft>
                <a:spcPts val="0"/>
              </a:spcAft>
              <a:buSzPts val="1400"/>
              <a:buNone/>
              <a:defRPr sz="2000" b="0"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SzPts val="1400"/>
              <a:buNone/>
              <a:defRPr sz="16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SzPts val="1400"/>
              <a:buNone/>
              <a:defRPr sz="14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65" name="Google Shape;65;p16"/>
          <p:cNvGrpSpPr/>
          <p:nvPr/>
        </p:nvGrpSpPr>
        <p:grpSpPr>
          <a:xfrm>
            <a:off x="5497575" y="6035041"/>
            <a:ext cx="5735116" cy="575691"/>
            <a:chOff x="4299965" y="6028944"/>
            <a:chExt cx="4301337" cy="575691"/>
          </a:xfrm>
        </p:grpSpPr>
        <p:pic>
          <p:nvPicPr>
            <p:cNvPr id="66" name="Google Shape;66;p16" descr="CEEDAR-LogoFinal-simple-white-17.png"/>
            <p:cNvPicPr preferRelativeResize="0"/>
            <p:nvPr/>
          </p:nvPicPr>
          <p:blipFill rotWithShape="1">
            <a:blip r:embed="rId4">
              <a:alphaModFix/>
            </a:blip>
            <a:srcRect t="19795" b="20516"/>
            <a:stretch/>
          </p:blipFill>
          <p:spPr>
            <a:xfrm>
              <a:off x="4299965" y="6147816"/>
              <a:ext cx="2479385" cy="447675"/>
            </a:xfrm>
            <a:prstGeom prst="rect">
              <a:avLst/>
            </a:prstGeom>
            <a:noFill/>
            <a:ln>
              <a:noFill/>
            </a:ln>
          </p:spPr>
        </p:pic>
        <p:pic>
          <p:nvPicPr>
            <p:cNvPr id="67" name="Google Shape;67;p16"/>
            <p:cNvPicPr preferRelativeResize="0"/>
            <p:nvPr/>
          </p:nvPicPr>
          <p:blipFill rotWithShape="1">
            <a:blip r:embed="rId5">
              <a:alphaModFix/>
            </a:blip>
            <a:srcRect/>
            <a:stretch/>
          </p:blipFill>
          <p:spPr>
            <a:xfrm>
              <a:off x="7912400" y="6028944"/>
              <a:ext cx="688902" cy="575691"/>
            </a:xfrm>
            <a:prstGeom prst="rect">
              <a:avLst/>
            </a:prstGeom>
            <a:noFill/>
            <a:ln>
              <a:noFill/>
            </a:ln>
          </p:spPr>
        </p:pic>
      </p:grpSp>
      <p:pic>
        <p:nvPicPr>
          <p:cNvPr id="68" name="Google Shape;68;p16"/>
          <p:cNvPicPr preferRelativeResize="0"/>
          <p:nvPr/>
        </p:nvPicPr>
        <p:blipFill rotWithShape="1">
          <a:blip r:embed="rId6">
            <a:alphaModFix/>
          </a:blip>
          <a:srcRect/>
          <a:stretch/>
        </p:blipFill>
        <p:spPr>
          <a:xfrm>
            <a:off x="903112" y="5886571"/>
            <a:ext cx="2758776" cy="9384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4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ciddl.or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centerononlinelearning.ku.edu/wp-content/uploads/2017/04/EquityMatters2016Final.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s://www.usd497.org/lv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title"/>
          </p:nvPr>
        </p:nvSpPr>
        <p:spPr>
          <a:xfrm>
            <a:off x="913332" y="905710"/>
            <a:ext cx="10971217" cy="1785104"/>
          </a:xfrm>
          <a:prstGeom prst="rect">
            <a:avLst/>
          </a:prstGeom>
          <a:noFill/>
          <a:ln>
            <a:noFill/>
          </a:ln>
        </p:spPr>
        <p:txBody>
          <a:bodyPr spcFirstLastPara="1" wrap="square" lIns="0" tIns="45700" rIns="91425" bIns="45700" anchor="ctr" anchorCtr="0">
            <a:normAutofit/>
          </a:bodyPr>
          <a:lstStyle/>
          <a:p>
            <a:pPr marL="0" lvl="0" indent="0" algn="l" rtl="0">
              <a:spcBef>
                <a:spcPts val="0"/>
              </a:spcBef>
              <a:spcAft>
                <a:spcPts val="0"/>
              </a:spcAft>
              <a:buNone/>
            </a:pPr>
            <a:r>
              <a:rPr lang="en-US" dirty="0"/>
              <a:t>Preparing Teacher Candidates for Online and Hybrid Instruction </a:t>
            </a:r>
            <a:endParaRPr dirty="0"/>
          </a:p>
        </p:txBody>
      </p:sp>
      <p:sp>
        <p:nvSpPr>
          <p:cNvPr id="114" name="Google Shape;114;p2"/>
          <p:cNvSpPr txBox="1">
            <a:spLocks noGrp="1"/>
          </p:cNvSpPr>
          <p:nvPr>
            <p:ph type="body" idx="2"/>
          </p:nvPr>
        </p:nvSpPr>
        <p:spPr>
          <a:xfrm>
            <a:off x="911748" y="4375151"/>
            <a:ext cx="10972800" cy="1128183"/>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0"/>
              </a:spcBef>
              <a:spcAft>
                <a:spcPts val="0"/>
              </a:spcAft>
              <a:buNone/>
            </a:pPr>
            <a:r>
              <a:rPr lang="en-US"/>
              <a:t>Dr. Sean J. Smith, PhD, CIDDL Center | Dr. Maya Israel, PhD, University of Florida |</a:t>
            </a:r>
            <a:endParaRPr/>
          </a:p>
          <a:p>
            <a:pPr marL="0" lvl="0" indent="0" algn="l" rtl="0">
              <a:spcBef>
                <a:spcPts val="444"/>
              </a:spcBef>
              <a:spcAft>
                <a:spcPts val="0"/>
              </a:spcAft>
              <a:buNone/>
            </a:pPr>
            <a:r>
              <a:rPr lang="en-US"/>
              <a:t>Keane Alavi, CEEDAR Center | Rachel Silva, CEEDAR Center</a:t>
            </a:r>
            <a:endParaRPr/>
          </a:p>
        </p:txBody>
      </p:sp>
      <p:sp>
        <p:nvSpPr>
          <p:cNvPr id="2" name="Google Shape;112;p2">
            <a:extLst>
              <a:ext uri="{FF2B5EF4-FFF2-40B4-BE49-F238E27FC236}">
                <a16:creationId xmlns:a16="http://schemas.microsoft.com/office/drawing/2014/main" id="{C79C71D1-1EF5-73B5-4250-51AD82A24D6D}"/>
              </a:ext>
            </a:extLst>
          </p:cNvPr>
          <p:cNvSpPr txBox="1">
            <a:spLocks/>
          </p:cNvSpPr>
          <p:nvPr/>
        </p:nvSpPr>
        <p:spPr>
          <a:xfrm>
            <a:off x="911748" y="2119037"/>
            <a:ext cx="10971217" cy="1785104"/>
          </a:xfrm>
          <a:prstGeom prst="rect">
            <a:avLst/>
          </a:prstGeom>
          <a:noFill/>
          <a:ln>
            <a:noFill/>
          </a:ln>
        </p:spPr>
        <p:txBody>
          <a:bodyPr spcFirstLastPara="1" wrap="square" lIns="0"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5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9pPr>
          </a:lstStyle>
          <a:p>
            <a:r>
              <a:rPr lang="en-US" sz="3600" dirty="0"/>
              <a:t>Introduction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Montserrat"/>
              <a:buNone/>
            </a:pPr>
            <a:r>
              <a:rPr lang="en-US" sz="4600">
                <a:solidFill>
                  <a:srgbClr val="1C4587"/>
                </a:solidFill>
                <a:latin typeface="Montserrat"/>
                <a:ea typeface="Montserrat"/>
                <a:cs typeface="Montserrat"/>
                <a:sym typeface="Montserrat"/>
              </a:rPr>
              <a:t>WHAT IS CIDDL?</a:t>
            </a:r>
            <a:endParaRPr sz="4600">
              <a:solidFill>
                <a:srgbClr val="1C4587"/>
              </a:solidFill>
              <a:latin typeface="Montserrat"/>
              <a:ea typeface="Montserrat"/>
              <a:cs typeface="Montserrat"/>
              <a:sym typeface="Montserrat"/>
            </a:endParaRPr>
          </a:p>
        </p:txBody>
      </p:sp>
      <p:pic>
        <p:nvPicPr>
          <p:cNvPr id="128" name="Google Shape;128;p4" descr="CIDDL Logo. Center for Innovation, Design, and Digital Learning">
            <a:hlinkClick r:id="rId3"/>
          </p:cNvPr>
          <p:cNvPicPr preferRelativeResize="0"/>
          <p:nvPr/>
        </p:nvPicPr>
        <p:blipFill rotWithShape="1">
          <a:blip r:embed="rId4">
            <a:alphaModFix/>
          </a:blip>
          <a:srcRect/>
          <a:stretch/>
        </p:blipFill>
        <p:spPr>
          <a:xfrm>
            <a:off x="1059247" y="2039750"/>
            <a:ext cx="9907951" cy="3370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Montserrat"/>
              <a:buNone/>
            </a:pPr>
            <a:r>
              <a:rPr lang="en-US">
                <a:solidFill>
                  <a:srgbClr val="073763"/>
                </a:solidFill>
              </a:rPr>
              <a:t>OUR PURPOSE</a:t>
            </a:r>
            <a:endParaRPr>
              <a:solidFill>
                <a:srgbClr val="073763"/>
              </a:solidFill>
            </a:endParaRPr>
          </a:p>
        </p:txBody>
      </p:sp>
      <p:sp>
        <p:nvSpPr>
          <p:cNvPr id="134" name="Google Shape;134;p5"/>
          <p:cNvSpPr txBox="1">
            <a:spLocks noGrp="1"/>
          </p:cNvSpPr>
          <p:nvPr>
            <p:ph type="body" idx="1"/>
          </p:nvPr>
        </p:nvSpPr>
        <p:spPr>
          <a:xfrm>
            <a:off x="838200" y="1690700"/>
            <a:ext cx="10515600" cy="4554000"/>
          </a:xfrm>
          <a:prstGeom prst="rect">
            <a:avLst/>
          </a:prstGeom>
          <a:noFill/>
          <a:ln>
            <a:noFill/>
          </a:ln>
        </p:spPr>
        <p:txBody>
          <a:bodyPr spcFirstLastPara="1" wrap="square" lIns="91425" tIns="45700" rIns="91425" bIns="45700" anchor="t" anchorCtr="0">
            <a:normAutofit/>
          </a:bodyPr>
          <a:lstStyle/>
          <a:p>
            <a:pPr marL="228600" lvl="0" indent="-50800" algn="l" rtl="0">
              <a:lnSpc>
                <a:spcPct val="120000"/>
              </a:lnSpc>
              <a:spcBef>
                <a:spcPts val="0"/>
              </a:spcBef>
              <a:spcAft>
                <a:spcPts val="0"/>
              </a:spcAft>
              <a:buClr>
                <a:schemeClr val="dk1"/>
              </a:buClr>
              <a:buSzPts val="2800"/>
              <a:buNone/>
            </a:pPr>
            <a:r>
              <a:rPr lang="en-US">
                <a:solidFill>
                  <a:srgbClr val="073763"/>
                </a:solidFill>
              </a:rPr>
              <a:t>Is to engage with stakeholders interested in the preparation of personnel (e.g., preservice teachers) for the preK-12 hybrid or online classroom. Hope to discuss, learn, and address:</a:t>
            </a:r>
            <a:endParaRPr>
              <a:solidFill>
                <a:srgbClr val="073763"/>
              </a:solidFill>
            </a:endParaRPr>
          </a:p>
          <a:p>
            <a:pPr marL="228600" lvl="0" indent="-50800" algn="l" rtl="0">
              <a:lnSpc>
                <a:spcPct val="120000"/>
              </a:lnSpc>
              <a:spcBef>
                <a:spcPts val="0"/>
              </a:spcBef>
              <a:spcAft>
                <a:spcPts val="0"/>
              </a:spcAft>
              <a:buClr>
                <a:schemeClr val="dk1"/>
              </a:buClr>
              <a:buSzPts val="2800"/>
              <a:buNone/>
            </a:pPr>
            <a:endParaRPr>
              <a:solidFill>
                <a:srgbClr val="073763"/>
              </a:solidFill>
            </a:endParaRPr>
          </a:p>
          <a:p>
            <a:pPr marL="457200" lvl="0" indent="-406400" algn="l" rtl="0">
              <a:lnSpc>
                <a:spcPct val="120000"/>
              </a:lnSpc>
              <a:spcBef>
                <a:spcPts val="0"/>
              </a:spcBef>
              <a:spcAft>
                <a:spcPts val="0"/>
              </a:spcAft>
              <a:buClr>
                <a:srgbClr val="073763"/>
              </a:buClr>
              <a:buSzPts val="2800"/>
              <a:buFont typeface="Helvetica Neue"/>
              <a:buChar char="●"/>
            </a:pPr>
            <a:r>
              <a:rPr lang="en-US">
                <a:solidFill>
                  <a:srgbClr val="073763"/>
                </a:solidFill>
              </a:rPr>
              <a:t>Issues related to such preparation and unpacking barriers.</a:t>
            </a:r>
            <a:endParaRPr>
              <a:solidFill>
                <a:srgbClr val="073763"/>
              </a:solidFill>
            </a:endParaRPr>
          </a:p>
          <a:p>
            <a:pPr marL="457200" lvl="0" indent="-406400" algn="l" rtl="0">
              <a:lnSpc>
                <a:spcPct val="120000"/>
              </a:lnSpc>
              <a:spcBef>
                <a:spcPts val="0"/>
              </a:spcBef>
              <a:spcAft>
                <a:spcPts val="0"/>
              </a:spcAft>
              <a:buClr>
                <a:srgbClr val="073763"/>
              </a:buClr>
              <a:buSzPts val="2800"/>
              <a:buChar char="●"/>
            </a:pPr>
            <a:r>
              <a:rPr lang="en-US">
                <a:solidFill>
                  <a:srgbClr val="073763"/>
                </a:solidFill>
              </a:rPr>
              <a:t>Success stories </a:t>
            </a:r>
            <a:endParaRPr>
              <a:solidFill>
                <a:srgbClr val="073763"/>
              </a:solidFill>
            </a:endParaRPr>
          </a:p>
          <a:p>
            <a:pPr marL="457200" lvl="0" indent="-406400" algn="l" rtl="0">
              <a:lnSpc>
                <a:spcPct val="120000"/>
              </a:lnSpc>
              <a:spcBef>
                <a:spcPts val="0"/>
              </a:spcBef>
              <a:spcAft>
                <a:spcPts val="0"/>
              </a:spcAft>
              <a:buClr>
                <a:srgbClr val="073763"/>
              </a:buClr>
              <a:buSzPts val="2800"/>
              <a:buFont typeface="Helvetica Neue"/>
              <a:buChar char="●"/>
            </a:pPr>
            <a:r>
              <a:rPr lang="en-US">
                <a:solidFill>
                  <a:srgbClr val="073763"/>
                </a:solidFill>
              </a:rPr>
              <a:t>Tools, materials, and strategies to consider.</a:t>
            </a:r>
            <a:endParaRPr>
              <a:solidFill>
                <a:srgbClr val="073763"/>
              </a:solidFill>
            </a:endParaRPr>
          </a:p>
          <a:p>
            <a:pPr marL="457200" lvl="0" indent="-406400" algn="l" rtl="0">
              <a:lnSpc>
                <a:spcPct val="120000"/>
              </a:lnSpc>
              <a:spcBef>
                <a:spcPts val="0"/>
              </a:spcBef>
              <a:spcAft>
                <a:spcPts val="0"/>
              </a:spcAft>
              <a:buClr>
                <a:srgbClr val="073763"/>
              </a:buClr>
              <a:buSzPts val="2800"/>
              <a:buFont typeface="Helvetica Neue"/>
              <a:buChar char="●"/>
            </a:pPr>
            <a:r>
              <a:rPr lang="en-US">
                <a:solidFill>
                  <a:srgbClr val="073763"/>
                </a:solidFill>
              </a:rPr>
              <a:t>And so much more...</a:t>
            </a:r>
            <a:endParaRPr>
              <a:solidFill>
                <a:srgbClr val="07376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g10101b2d163_0_13" descr="Venn diagram. Left side says &quot;Face-to-Face Teaching&quot;. Right side says &quot;Digital Learning&quot;. Overlap middle says &quot;Blended Learning&quot;."/>
          <p:cNvPicPr preferRelativeResize="0"/>
          <p:nvPr/>
        </p:nvPicPr>
        <p:blipFill>
          <a:blip r:embed="rId3">
            <a:alphaModFix/>
          </a:blip>
          <a:stretch>
            <a:fillRect/>
          </a:stretch>
        </p:blipFill>
        <p:spPr>
          <a:xfrm>
            <a:off x="5638825" y="1834663"/>
            <a:ext cx="6335276" cy="4126525"/>
          </a:xfrm>
          <a:prstGeom prst="rect">
            <a:avLst/>
          </a:prstGeom>
          <a:noFill/>
          <a:ln>
            <a:noFill/>
          </a:ln>
        </p:spPr>
      </p:pic>
      <p:sp>
        <p:nvSpPr>
          <p:cNvPr id="156" name="Google Shape;156;g10101b2d163_0_13"/>
          <p:cNvSpPr txBox="1">
            <a:spLocks noGrp="1"/>
          </p:cNvSpPr>
          <p:nvPr>
            <p:ph type="title" idx="4294967295"/>
          </p:nvPr>
        </p:nvSpPr>
        <p:spPr>
          <a:xfrm>
            <a:off x="597875" y="1365750"/>
            <a:ext cx="5838000" cy="3863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00" b="1" i="0" u="none" strike="noStrike" kern="0" cap="none" spc="0" normalizeH="0" baseline="0" noProof="0" dirty="0">
                <a:ln>
                  <a:noFill/>
                </a:ln>
                <a:solidFill>
                  <a:srgbClr val="073763"/>
                </a:solidFill>
                <a:effectLst/>
                <a:uLnTx/>
                <a:uFillTx/>
                <a:latin typeface="Montserrat"/>
                <a:ea typeface="Montserrat"/>
                <a:cs typeface="Montserrat"/>
                <a:sym typeface="Montserrat"/>
              </a:rPr>
              <a:t>What do we Mean by: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73763"/>
              </a:solidFill>
              <a:effectLst/>
              <a:uLnTx/>
              <a:uFillTx/>
              <a:latin typeface="Montserrat"/>
              <a:ea typeface="Montserrat"/>
              <a:cs typeface="Montserrat"/>
              <a:sym typeface="Montserrat"/>
            </a:endParaRPr>
          </a:p>
          <a:p>
            <a:pPr marL="1371600" marR="0" lvl="0" indent="-412750" algn="l" defTabSz="914400" rtl="0" eaLnBrk="1" fontAlgn="auto" latinLnBrk="0" hangingPunct="1">
              <a:lnSpc>
                <a:spcPct val="100000"/>
              </a:lnSpc>
              <a:spcBef>
                <a:spcPts val="0"/>
              </a:spcBef>
              <a:spcAft>
                <a:spcPts val="0"/>
              </a:spcAft>
              <a:buClr>
                <a:srgbClr val="073763"/>
              </a:buClr>
              <a:buSzPts val="2900"/>
              <a:buFont typeface="Helvetica Neue"/>
              <a:buAutoNum type="arabicPeriod"/>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Hybrid</a:t>
            </a:r>
          </a:p>
          <a:p>
            <a:pPr marL="1371600" marR="0" lvl="0" indent="-412750" algn="l" defTabSz="914400" rtl="0" eaLnBrk="1" fontAlgn="auto" latinLnBrk="0" hangingPunct="1">
              <a:lnSpc>
                <a:spcPct val="100000"/>
              </a:lnSpc>
              <a:spcBef>
                <a:spcPts val="0"/>
              </a:spcBef>
              <a:spcAft>
                <a:spcPts val="0"/>
              </a:spcAft>
              <a:buClr>
                <a:srgbClr val="073763"/>
              </a:buClr>
              <a:buSzPts val="2900"/>
              <a:buFont typeface="Helvetica Neue"/>
              <a:buAutoNum type="arabicPeriod"/>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Blended</a:t>
            </a:r>
          </a:p>
          <a:p>
            <a:pPr marL="1371600" marR="0" lvl="0" indent="-412750" algn="l" defTabSz="914400" rtl="0" eaLnBrk="1" fontAlgn="auto" latinLnBrk="0" hangingPunct="1">
              <a:lnSpc>
                <a:spcPct val="100000"/>
              </a:lnSpc>
              <a:spcBef>
                <a:spcPts val="0"/>
              </a:spcBef>
              <a:spcAft>
                <a:spcPts val="0"/>
              </a:spcAft>
              <a:buClr>
                <a:srgbClr val="073763"/>
              </a:buClr>
              <a:buSzPts val="2900"/>
              <a:buFont typeface="Helvetica Neue"/>
              <a:buAutoNum type="arabicPeriod"/>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Virtual</a:t>
            </a:r>
          </a:p>
          <a:p>
            <a:pPr marL="1371600" marR="0" lvl="0" indent="-412750" algn="l" defTabSz="914400" rtl="0" eaLnBrk="1" fontAlgn="auto" latinLnBrk="0" hangingPunct="1">
              <a:lnSpc>
                <a:spcPct val="100000"/>
              </a:lnSpc>
              <a:spcBef>
                <a:spcPts val="0"/>
              </a:spcBef>
              <a:spcAft>
                <a:spcPts val="0"/>
              </a:spcAft>
              <a:buClr>
                <a:srgbClr val="073763"/>
              </a:buClr>
              <a:buSzPts val="2900"/>
              <a:buFont typeface="Helvetica Neue"/>
              <a:buAutoNum type="arabicPeriod"/>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Online</a:t>
            </a:r>
          </a:p>
          <a:p>
            <a:pPr marL="1371600" marR="0" lvl="0" indent="-412750" algn="l" defTabSz="914400" rtl="0" eaLnBrk="1" fontAlgn="auto" latinLnBrk="0" hangingPunct="1">
              <a:lnSpc>
                <a:spcPct val="100000"/>
              </a:lnSpc>
              <a:spcBef>
                <a:spcPts val="0"/>
              </a:spcBef>
              <a:spcAft>
                <a:spcPts val="0"/>
              </a:spcAft>
              <a:buClr>
                <a:srgbClr val="073763"/>
              </a:buClr>
              <a:buSzPts val="2900"/>
              <a:buFont typeface="Helvetica Neue"/>
              <a:buAutoNum type="arabicPeriod"/>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Digital</a:t>
            </a:r>
          </a:p>
          <a:p>
            <a:pPr marL="1371600" marR="0" lvl="0" indent="-412750" algn="l" defTabSz="914400" rtl="0" eaLnBrk="1" fontAlgn="auto" latinLnBrk="0" hangingPunct="1">
              <a:lnSpc>
                <a:spcPct val="100000"/>
              </a:lnSpc>
              <a:spcBef>
                <a:spcPts val="0"/>
              </a:spcBef>
              <a:spcAft>
                <a:spcPts val="0"/>
              </a:spcAft>
              <a:buClr>
                <a:srgbClr val="073763"/>
              </a:buClr>
              <a:buSzPts val="2900"/>
              <a:buFont typeface="Helvetica Neue"/>
              <a:buAutoNum type="arabicPeriod"/>
              <a:tabLst/>
              <a:defRPr/>
            </a:pPr>
            <a:r>
              <a:rPr kumimoji="0" lang="en-US" sz="2900" b="0" i="0" u="sng" strike="noStrike" kern="0" cap="none" spc="0" normalizeH="0" baseline="0" noProof="0" dirty="0">
                <a:ln>
                  <a:noFill/>
                </a:ln>
                <a:solidFill>
                  <a:srgbClr val="073763"/>
                </a:solidFill>
                <a:effectLst/>
                <a:uLnTx/>
                <a:uFillTx/>
                <a:latin typeface="Helvetica Neue"/>
                <a:ea typeface="Helvetica Neue"/>
                <a:cs typeface="Helvetica Neue"/>
                <a:sym typeface="Helvetica Neue"/>
              </a:rPr>
              <a:t>Remote*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0101b2d163_0_20"/>
          <p:cNvSpPr txBox="1">
            <a:spLocks noGrp="1"/>
          </p:cNvSpPr>
          <p:nvPr>
            <p:ph type="title" idx="4294967295"/>
          </p:nvPr>
        </p:nvSpPr>
        <p:spPr>
          <a:xfrm>
            <a:off x="597875" y="1365750"/>
            <a:ext cx="5838000" cy="3986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00" b="1" i="0" u="none" strike="noStrike" kern="0" cap="none" spc="0" normalizeH="0" baseline="0" noProof="0" dirty="0">
                <a:ln>
                  <a:noFill/>
                </a:ln>
                <a:solidFill>
                  <a:srgbClr val="073763"/>
                </a:solidFill>
                <a:effectLst/>
                <a:uLnTx/>
                <a:uFillTx/>
                <a:latin typeface="Montserrat"/>
                <a:ea typeface="Montserrat"/>
                <a:cs typeface="Montserrat"/>
                <a:sym typeface="Montserrat"/>
              </a:rPr>
              <a:t>Characteristics of Online Learning: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73763"/>
              </a:solidFill>
              <a:effectLst/>
              <a:uLnTx/>
              <a:uFillTx/>
              <a:latin typeface="Montserrat"/>
              <a:ea typeface="Montserrat"/>
              <a:cs typeface="Montserrat"/>
              <a:sym typeface="Montserrat"/>
            </a:endParaRPr>
          </a:p>
          <a:p>
            <a:pPr marL="1371600" marR="0" lvl="0" indent="-412750" algn="l" defTabSz="914400" rtl="0" eaLnBrk="1" fontAlgn="auto" latinLnBrk="0" hangingPunct="1">
              <a:lnSpc>
                <a:spcPct val="100000"/>
              </a:lnSpc>
              <a:spcBef>
                <a:spcPts val="0"/>
              </a:spcBef>
              <a:spcAft>
                <a:spcPts val="0"/>
              </a:spcAft>
              <a:buClr>
                <a:srgbClr val="073763"/>
              </a:buClr>
              <a:buSzPts val="2900"/>
              <a:buFont typeface="Helvetica Neue"/>
              <a:buAutoNum type="arabicPeriod"/>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Fully remote/distance</a:t>
            </a:r>
          </a:p>
          <a:p>
            <a:pPr marL="1371600" marR="0" lvl="0" indent="-412750" algn="l" defTabSz="914400" rtl="0" eaLnBrk="1" fontAlgn="auto" latinLnBrk="0" hangingPunct="1">
              <a:lnSpc>
                <a:spcPct val="100000"/>
              </a:lnSpc>
              <a:spcBef>
                <a:spcPts val="0"/>
              </a:spcBef>
              <a:spcAft>
                <a:spcPts val="0"/>
              </a:spcAft>
              <a:buClr>
                <a:srgbClr val="073763"/>
              </a:buClr>
              <a:buSzPts val="2900"/>
              <a:buFont typeface="Helvetica Neue"/>
              <a:buAutoNum type="arabicPeriod"/>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Personalized pathways for the learner</a:t>
            </a:r>
          </a:p>
          <a:p>
            <a:pPr marL="1371600" marR="0" lvl="0" indent="-412750" algn="l" defTabSz="914400" rtl="0" eaLnBrk="1" fontAlgn="auto" latinLnBrk="0" hangingPunct="1">
              <a:lnSpc>
                <a:spcPct val="100000"/>
              </a:lnSpc>
              <a:spcBef>
                <a:spcPts val="0"/>
              </a:spcBef>
              <a:spcAft>
                <a:spcPts val="0"/>
              </a:spcAft>
              <a:buClr>
                <a:srgbClr val="073763"/>
              </a:buClr>
              <a:buSzPts val="2900"/>
              <a:buFont typeface="Helvetica Neue"/>
              <a:buAutoNum type="arabicPeriod"/>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Digital content</a:t>
            </a:r>
          </a:p>
          <a:p>
            <a:pPr marL="1371600" marR="0" lvl="0" indent="-412750" algn="l" defTabSz="914400" rtl="0" eaLnBrk="1" fontAlgn="auto" latinLnBrk="0" hangingPunct="1">
              <a:lnSpc>
                <a:spcPct val="100000"/>
              </a:lnSpc>
              <a:spcBef>
                <a:spcPts val="0"/>
              </a:spcBef>
              <a:spcAft>
                <a:spcPts val="0"/>
              </a:spcAft>
              <a:buClr>
                <a:srgbClr val="073763"/>
              </a:buClr>
              <a:buSzPts val="2900"/>
              <a:buFont typeface="Helvetica Neue"/>
              <a:buAutoNum type="arabicPeriod"/>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a:t>
            </a:r>
          </a:p>
        </p:txBody>
      </p:sp>
      <p:pic>
        <p:nvPicPr>
          <p:cNvPr id="169" name="Google Shape;169;g10101b2d163_0_20" descr="A photo of a girl sitting on the floor, typing on a laptop with an idea light bulb drawn above her head. The text says &quot;Equity Matters 2016. Digital and Online Learning for Students with Disabilities. The Center on Online Learning and Students with Disabilities.&quot;">
            <a:hlinkClick r:id="rId3"/>
          </p:cNvPr>
          <p:cNvPicPr preferRelativeResize="0"/>
          <p:nvPr/>
        </p:nvPicPr>
        <p:blipFill>
          <a:blip r:embed="rId4">
            <a:alphaModFix/>
          </a:blip>
          <a:stretch>
            <a:fillRect/>
          </a:stretch>
        </p:blipFill>
        <p:spPr>
          <a:xfrm>
            <a:off x="7057275" y="794250"/>
            <a:ext cx="4240751" cy="55025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0101b2d163_0_28"/>
          <p:cNvSpPr txBox="1">
            <a:spLocks noGrp="1"/>
          </p:cNvSpPr>
          <p:nvPr>
            <p:ph type="title" idx="4294967295"/>
          </p:nvPr>
        </p:nvSpPr>
        <p:spPr>
          <a:xfrm>
            <a:off x="527525" y="1377450"/>
            <a:ext cx="5838000" cy="2339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00" b="1" i="0" u="none" strike="noStrike" kern="0" cap="none" spc="0" normalizeH="0" baseline="0" noProof="0" dirty="0">
                <a:ln>
                  <a:noFill/>
                </a:ln>
                <a:solidFill>
                  <a:srgbClr val="073763"/>
                </a:solidFill>
                <a:effectLst/>
                <a:uLnTx/>
                <a:uFillTx/>
                <a:latin typeface="Montserrat"/>
                <a:ea typeface="Montserrat"/>
                <a:cs typeface="Montserrat"/>
                <a:sym typeface="Montserrat"/>
              </a:rPr>
              <a:t>How does this Translate to Teacher Preparation?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endParaRPr>
          </a:p>
        </p:txBody>
      </p:sp>
      <p:pic>
        <p:nvPicPr>
          <p:cNvPr id="176" name="Google Shape;176;g10101b2d163_0_28" descr="A teacher working with two students"/>
          <p:cNvPicPr preferRelativeResize="0"/>
          <p:nvPr/>
        </p:nvPicPr>
        <p:blipFill>
          <a:blip r:embed="rId3">
            <a:alphaModFix/>
          </a:blip>
          <a:stretch>
            <a:fillRect/>
          </a:stretch>
        </p:blipFill>
        <p:spPr>
          <a:xfrm>
            <a:off x="7842650" y="1289525"/>
            <a:ext cx="3411400" cy="2274275"/>
          </a:xfrm>
          <a:prstGeom prst="rect">
            <a:avLst/>
          </a:prstGeom>
          <a:noFill/>
          <a:ln>
            <a:noFill/>
          </a:ln>
        </p:spPr>
      </p:pic>
      <p:pic>
        <p:nvPicPr>
          <p:cNvPr id="177" name="Google Shape;177;g10101b2d163_0_28" descr="A teacher with six students in a classroom"/>
          <p:cNvPicPr preferRelativeResize="0"/>
          <p:nvPr/>
        </p:nvPicPr>
        <p:blipFill>
          <a:blip r:embed="rId4">
            <a:alphaModFix/>
          </a:blip>
          <a:stretch>
            <a:fillRect/>
          </a:stretch>
        </p:blipFill>
        <p:spPr>
          <a:xfrm>
            <a:off x="1154700" y="3635650"/>
            <a:ext cx="4159474" cy="2339700"/>
          </a:xfrm>
          <a:prstGeom prst="rect">
            <a:avLst/>
          </a:prstGeom>
          <a:noFill/>
          <a:ln>
            <a:noFill/>
          </a:ln>
        </p:spPr>
      </p:pic>
      <p:pic>
        <p:nvPicPr>
          <p:cNvPr id="178" name="Google Shape;178;g10101b2d163_0_28" descr="A teacher helping a student use a microscope in a classroom"/>
          <p:cNvPicPr preferRelativeResize="0"/>
          <p:nvPr/>
        </p:nvPicPr>
        <p:blipFill>
          <a:blip r:embed="rId5">
            <a:alphaModFix/>
          </a:blip>
          <a:stretch>
            <a:fillRect/>
          </a:stretch>
        </p:blipFill>
        <p:spPr>
          <a:xfrm>
            <a:off x="7313143" y="3821724"/>
            <a:ext cx="4280984" cy="2274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0101b2d163_0_37"/>
          <p:cNvSpPr txBox="1">
            <a:spLocks noGrp="1"/>
          </p:cNvSpPr>
          <p:nvPr>
            <p:ph type="title" idx="4294967295"/>
          </p:nvPr>
        </p:nvSpPr>
        <p:spPr>
          <a:xfrm>
            <a:off x="527550" y="1705700"/>
            <a:ext cx="8088900" cy="2524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00" b="1" i="0" u="none" strike="noStrike" kern="0" cap="none" spc="0" normalizeH="0" baseline="0" noProof="0" dirty="0">
                <a:ln>
                  <a:noFill/>
                </a:ln>
                <a:solidFill>
                  <a:srgbClr val="073763"/>
                </a:solidFill>
                <a:effectLst/>
                <a:uLnTx/>
                <a:uFillTx/>
                <a:latin typeface="Montserrat"/>
                <a:ea typeface="Montserrat"/>
                <a:cs typeface="Montserrat"/>
                <a:sym typeface="Montserrat"/>
              </a:rPr>
              <a:t>Voices from the Field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73763"/>
              </a:solidFill>
              <a:effectLst/>
              <a:uLnTx/>
              <a:uFillTx/>
              <a:latin typeface="Montserrat"/>
              <a:ea typeface="Montserrat"/>
              <a:cs typeface="Montserrat"/>
              <a:sym typeface="Montserrat"/>
            </a:endParaRPr>
          </a:p>
          <a:p>
            <a:pPr marL="457200" marR="0" lvl="0" indent="-412750" algn="l" defTabSz="914400" rtl="0" eaLnBrk="1" fontAlgn="auto" latinLnBrk="0" hangingPunct="1">
              <a:lnSpc>
                <a:spcPct val="100000"/>
              </a:lnSpc>
              <a:spcBef>
                <a:spcPts val="0"/>
              </a:spcBef>
              <a:spcAft>
                <a:spcPts val="0"/>
              </a:spcAft>
              <a:buClr>
                <a:srgbClr val="073763"/>
              </a:buClr>
              <a:buSzPts val="2900"/>
              <a:buFont typeface="Helvetica Neue"/>
              <a:buChar char="●"/>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Marcia Riggins - 3rd Grade Educator</a:t>
            </a:r>
          </a:p>
          <a:p>
            <a:pPr marL="457200" marR="0" lvl="0" indent="-412750" algn="l" defTabSz="914400" rtl="0" eaLnBrk="1" fontAlgn="auto" latinLnBrk="0" hangingPunct="1">
              <a:lnSpc>
                <a:spcPct val="100000"/>
              </a:lnSpc>
              <a:spcBef>
                <a:spcPts val="0"/>
              </a:spcBef>
              <a:spcAft>
                <a:spcPts val="0"/>
              </a:spcAft>
              <a:buClr>
                <a:srgbClr val="073763"/>
              </a:buClr>
              <a:buSzPts val="2900"/>
              <a:buFont typeface="Helvetica Neue"/>
              <a:buChar char="●"/>
              <a:tabLst/>
              <a:defRPr/>
            </a:pPr>
            <a:r>
              <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rPr>
              <a:t>Lauren Elkin - HS Math &amp; Physics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900" b="0" i="0" u="none" strike="noStrike" kern="0" cap="none" spc="0" normalizeH="0" baseline="0" noProof="0" dirty="0">
              <a:ln>
                <a:noFill/>
              </a:ln>
              <a:solidFill>
                <a:srgbClr val="073763"/>
              </a:solidFill>
              <a:effectLst/>
              <a:uLnTx/>
              <a:uFillTx/>
              <a:latin typeface="Helvetica Neue"/>
              <a:ea typeface="Helvetica Neue"/>
              <a:cs typeface="Helvetica Neue"/>
              <a:sym typeface="Helvetica Neue"/>
            </a:endParaRPr>
          </a:p>
        </p:txBody>
      </p:sp>
      <p:pic>
        <p:nvPicPr>
          <p:cNvPr id="185" name="Google Shape;185;g10101b2d163_0_37" descr="LVS logo. Lawrence Virtual School">
            <a:hlinkClick r:id="rId3"/>
          </p:cNvPr>
          <p:cNvPicPr preferRelativeResize="0"/>
          <p:nvPr/>
        </p:nvPicPr>
        <p:blipFill>
          <a:blip r:embed="rId4">
            <a:alphaModFix/>
          </a:blip>
          <a:stretch>
            <a:fillRect/>
          </a:stretch>
        </p:blipFill>
        <p:spPr>
          <a:xfrm>
            <a:off x="7354150" y="2098425"/>
            <a:ext cx="4591550" cy="2754925"/>
          </a:xfrm>
          <a:prstGeom prst="rect">
            <a:avLst/>
          </a:prstGeom>
          <a:noFill/>
          <a:ln>
            <a:noFill/>
          </a:ln>
        </p:spPr>
      </p:pic>
      <p:sp>
        <p:nvSpPr>
          <p:cNvPr id="2" name="Title 1">
            <a:extLst>
              <a:ext uri="{FF2B5EF4-FFF2-40B4-BE49-F238E27FC236}">
                <a16:creationId xmlns:a16="http://schemas.microsoft.com/office/drawing/2014/main" id="{934D1124-0C6D-F094-AA8B-4BE953758FCE}"/>
              </a:ext>
            </a:extLst>
          </p:cNvPr>
          <p:cNvSpPr>
            <a:spLocks/>
          </p:cNvSpPr>
          <p:nvPr/>
        </p:nvSpPr>
        <p:spPr>
          <a:xfrm>
            <a:off x="838200" y="365125"/>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dk1"/>
              </a:buClr>
              <a:buSzPts val="3600"/>
              <a:buFont typeface="Montserrat"/>
              <a:buNone/>
              <a:tabLst/>
              <a:defRPr/>
            </a:pPr>
            <a:r>
              <a:rPr kumimoji="0" lang="en-US" sz="800" b="1" i="0" u="none" strike="noStrike" kern="0" cap="none" spc="0" normalizeH="0" baseline="0" noProof="0" dirty="0">
                <a:ln>
                  <a:noFill/>
                </a:ln>
                <a:solidFill>
                  <a:schemeClr val="bg1"/>
                </a:solidFill>
                <a:effectLst/>
                <a:uLnTx/>
                <a:uFillTx/>
                <a:latin typeface="Montserrat"/>
                <a:ea typeface="Montserrat"/>
                <a:cs typeface="Montserrat"/>
                <a:sym typeface="Montserrat"/>
              </a:rPr>
              <a:t>Voices from the field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sym typeface="Arial"/>
              </a:rPr>
              <a:t>Disclaimer</a:t>
            </a:r>
          </a:p>
        </p:txBody>
      </p:sp>
      <p:pic>
        <p:nvPicPr>
          <p:cNvPr id="5" name="Picture 4" descr="Ideas that Work U.S. Office of Special Education Programs logo">
            <a:extLst>
              <a:ext uri="{FF2B5EF4-FFF2-40B4-BE49-F238E27FC236}">
                <a16:creationId xmlns:a16="http://schemas.microsoft.com/office/drawing/2014/main" id="{D8B32A82-5971-8DE4-8EAE-3C704951E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040"/>
          </a:xfrm>
          <a:prstGeom prst="rect">
            <a:avLst/>
          </a:prstGeom>
          <a:noFill/>
        </p:spPr>
        <p:txBody>
          <a:bodyPr wrap="square" rtlCol="0">
            <a:spAutoFit/>
          </a:bodyPr>
          <a:lstStyle/>
          <a:p>
            <a:pPr>
              <a:lnSpc>
                <a:spcPct val="150000"/>
              </a:lnSpc>
            </a:pPr>
            <a:r>
              <a:rPr lang="en-US" sz="1800" dirty="0">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theme/theme1.xml><?xml version="1.0" encoding="utf-8"?>
<a:theme xmlns:a="http://schemas.openxmlformats.org/drawingml/2006/main" name="CEEDAR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707_TheEquityProjectTemplate_010314b">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EEDAR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263</Words>
  <Application>Microsoft Macintosh PowerPoint</Application>
  <PresentationFormat>Widescreen</PresentationFormat>
  <Paragraphs>40</Paragraphs>
  <Slides>8</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vt:i4>
      </vt:variant>
    </vt:vector>
  </HeadingPairs>
  <TitlesOfParts>
    <vt:vector size="19" baseType="lpstr">
      <vt:lpstr>Helvetica Neue</vt:lpstr>
      <vt:lpstr>Montserrat</vt:lpstr>
      <vt:lpstr>Arial Narrow</vt:lpstr>
      <vt:lpstr>Calibri</vt:lpstr>
      <vt:lpstr>Gentona Light</vt:lpstr>
      <vt:lpstr>Franklin Gothic</vt:lpstr>
      <vt:lpstr>Arial</vt:lpstr>
      <vt:lpstr>Gentona Book</vt:lpstr>
      <vt:lpstr>CEEDAR Theme</vt:lpstr>
      <vt:lpstr>3707_TheEquityProjectTemplate_010314b</vt:lpstr>
      <vt:lpstr>2_CEEDAR Theme</vt:lpstr>
      <vt:lpstr>Preparing Teacher Candidates for Online and Hybrid Instruction </vt:lpstr>
      <vt:lpstr>WHAT IS CIDDL?</vt:lpstr>
      <vt:lpstr>OUR PURPOSE</vt:lpstr>
      <vt:lpstr>What do we Mean by:  Hybrid Blended Virtual Online Digital Remote*</vt:lpstr>
      <vt:lpstr>Characteristics of Online Learning:  Fully remote/distance Personalized pathways for the learner Digital content ….</vt:lpstr>
      <vt:lpstr>How does this Translate to Teacher Preparation? </vt:lpstr>
      <vt:lpstr>Voices from the Field  Marcia Riggins - 3rd Grade Educator Lauren Elkin - HS Math &amp; Physics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 YOU ENTER, PLEASE SHARE YOUR NAME AND ORGANIZATION IN THE CHAT BELOW</dc:title>
  <dc:creator>Alavi, Keane</dc:creator>
  <cp:lastModifiedBy>Emma R Ostovar</cp:lastModifiedBy>
  <cp:revision>8</cp:revision>
  <dcterms:created xsi:type="dcterms:W3CDTF">2021-10-29T15:12:59Z</dcterms:created>
  <dcterms:modified xsi:type="dcterms:W3CDTF">2023-09-13T16:21:14Z</dcterms:modified>
</cp:coreProperties>
</file>