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9" r:id="rId2"/>
    <p:sldId id="268" r:id="rId3"/>
    <p:sldId id="262" r:id="rId4"/>
    <p:sldId id="261" r:id="rId5"/>
    <p:sldId id="258" r:id="rId6"/>
    <p:sldId id="267" r:id="rId7"/>
    <p:sldId id="263" r:id="rId8"/>
    <p:sldId id="264" r:id="rId9"/>
    <p:sldId id="265" r:id="rId10"/>
    <p:sldId id="637" r:id="rId11"/>
    <p:sldId id="272" r:id="rId12"/>
    <p:sldId id="639" r:id="rId13"/>
    <p:sldId id="64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8"/>
    <p:restoredTop sz="94705"/>
  </p:normalViewPr>
  <p:slideViewPr>
    <p:cSldViewPr snapToGrid="0" snapToObjects="1">
      <p:cViewPr varScale="1">
        <p:scale>
          <a:sx n="62" d="100"/>
          <a:sy n="62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71ED2-1394-41FC-97F7-3872BBDEE97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901683-A7A1-491B-8240-183463D8F7B0}">
      <dgm:prSet/>
      <dgm:spPr/>
      <dgm:t>
        <a:bodyPr/>
        <a:lstStyle/>
        <a:p>
          <a:r>
            <a:rPr lang="en-US" dirty="0"/>
            <a:t>12 projects across 8 Universities/Colleges</a:t>
          </a:r>
        </a:p>
      </dgm:t>
    </dgm:pt>
    <dgm:pt modelId="{DE2BC349-E17F-4A7E-9E0C-894CCB698FE5}" type="parTrans" cxnId="{14386EEC-CBB1-4B6C-8C08-9A2F5EBE86C1}">
      <dgm:prSet/>
      <dgm:spPr/>
      <dgm:t>
        <a:bodyPr/>
        <a:lstStyle/>
        <a:p>
          <a:endParaRPr lang="en-US"/>
        </a:p>
      </dgm:t>
    </dgm:pt>
    <dgm:pt modelId="{25AA708B-0F15-4CD1-B0F9-B244DE130FEA}" type="sibTrans" cxnId="{14386EEC-CBB1-4B6C-8C08-9A2F5EBE86C1}">
      <dgm:prSet/>
      <dgm:spPr/>
      <dgm:t>
        <a:bodyPr/>
        <a:lstStyle/>
        <a:p>
          <a:endParaRPr lang="en-US"/>
        </a:p>
      </dgm:t>
    </dgm:pt>
    <dgm:pt modelId="{33EDEC93-D89C-4CB3-AE37-14659F4DD835}">
      <dgm:prSet/>
      <dgm:spPr/>
      <dgm:t>
        <a:bodyPr/>
        <a:lstStyle/>
        <a:p>
          <a:r>
            <a:rPr lang="en-US" dirty="0"/>
            <a:t>Responsibilities/Requirements</a:t>
          </a:r>
        </a:p>
      </dgm:t>
    </dgm:pt>
    <dgm:pt modelId="{BA2055EF-2775-4983-B194-73AF1AF1AB7E}" type="parTrans" cxnId="{98A5D2ED-E72E-4AA6-A484-AEACE4C602BE}">
      <dgm:prSet/>
      <dgm:spPr/>
      <dgm:t>
        <a:bodyPr/>
        <a:lstStyle/>
        <a:p>
          <a:endParaRPr lang="en-US"/>
        </a:p>
      </dgm:t>
    </dgm:pt>
    <dgm:pt modelId="{90230F0D-0E8E-49A5-A3B2-805C81186FDE}" type="sibTrans" cxnId="{98A5D2ED-E72E-4AA6-A484-AEACE4C602BE}">
      <dgm:prSet/>
      <dgm:spPr/>
      <dgm:t>
        <a:bodyPr/>
        <a:lstStyle/>
        <a:p>
          <a:endParaRPr lang="en-US"/>
        </a:p>
      </dgm:t>
    </dgm:pt>
    <dgm:pt modelId="{DD9B42E7-FE82-400D-810A-46EFF1065ADA}">
      <dgm:prSet/>
      <dgm:spPr/>
      <dgm:t>
        <a:bodyPr/>
        <a:lstStyle/>
        <a:p>
          <a:r>
            <a:rPr lang="en-US" dirty="0"/>
            <a:t>Participate in 2-3 check-ins w/KEEP State Leadership Team</a:t>
          </a:r>
        </a:p>
      </dgm:t>
    </dgm:pt>
    <dgm:pt modelId="{8E27A6D1-D1C9-4001-9544-36DCAE1D1814}" type="parTrans" cxnId="{24225ED0-1E64-4BAE-B8DF-05159D5BABA4}">
      <dgm:prSet/>
      <dgm:spPr/>
      <dgm:t>
        <a:bodyPr/>
        <a:lstStyle/>
        <a:p>
          <a:endParaRPr lang="en-US"/>
        </a:p>
      </dgm:t>
    </dgm:pt>
    <dgm:pt modelId="{39033E7E-D1FC-44FF-9B2C-2B0F58368D57}" type="sibTrans" cxnId="{24225ED0-1E64-4BAE-B8DF-05159D5BABA4}">
      <dgm:prSet/>
      <dgm:spPr/>
      <dgm:t>
        <a:bodyPr/>
        <a:lstStyle/>
        <a:p>
          <a:endParaRPr lang="en-US"/>
        </a:p>
      </dgm:t>
    </dgm:pt>
    <dgm:pt modelId="{BF17A7B8-DCA3-4B9C-8C01-3F1A7C033D55}">
      <dgm:prSet/>
      <dgm:spPr/>
      <dgm:t>
        <a:bodyPr/>
        <a:lstStyle/>
        <a:p>
          <a:r>
            <a:rPr lang="en-US" dirty="0"/>
            <a:t>Provide evidence of reform</a:t>
          </a:r>
        </a:p>
      </dgm:t>
    </dgm:pt>
    <dgm:pt modelId="{B42E0C3C-EBCC-4748-9503-902F9280B41A}" type="parTrans" cxnId="{E6BBFFF3-8285-45D0-A14B-02F1927D6D33}">
      <dgm:prSet/>
      <dgm:spPr/>
      <dgm:t>
        <a:bodyPr/>
        <a:lstStyle/>
        <a:p>
          <a:endParaRPr lang="en-US"/>
        </a:p>
      </dgm:t>
    </dgm:pt>
    <dgm:pt modelId="{16AD5ABC-2571-4301-A52F-E7AE84BD30CE}" type="sibTrans" cxnId="{E6BBFFF3-8285-45D0-A14B-02F1927D6D33}">
      <dgm:prSet/>
      <dgm:spPr/>
      <dgm:t>
        <a:bodyPr/>
        <a:lstStyle/>
        <a:p>
          <a:endParaRPr lang="en-US"/>
        </a:p>
      </dgm:t>
    </dgm:pt>
    <dgm:pt modelId="{3728C964-C5FA-43EF-ACD7-FDEC46AE9FBE}">
      <dgm:prSet/>
      <dgm:spPr/>
      <dgm:t>
        <a:bodyPr/>
        <a:lstStyle/>
        <a:p>
          <a:r>
            <a:rPr lang="en-US" dirty="0"/>
            <a:t>Present on project findings &amp; lessons learned at the 2023 </a:t>
          </a:r>
          <a:r>
            <a:rPr lang="en-US"/>
            <a:t>KEEP Summit</a:t>
          </a:r>
          <a:endParaRPr lang="en-US" dirty="0"/>
        </a:p>
      </dgm:t>
    </dgm:pt>
    <dgm:pt modelId="{7E735B8A-AA7F-4A79-A8F2-EDBDC23B5559}" type="parTrans" cxnId="{410AF0C7-10FD-4A4A-B9A2-FE989E537A03}">
      <dgm:prSet/>
      <dgm:spPr/>
      <dgm:t>
        <a:bodyPr/>
        <a:lstStyle/>
        <a:p>
          <a:endParaRPr lang="en-US"/>
        </a:p>
      </dgm:t>
    </dgm:pt>
    <dgm:pt modelId="{2297D000-1693-4F71-BB54-4B4A08132267}" type="sibTrans" cxnId="{410AF0C7-10FD-4A4A-B9A2-FE989E537A03}">
      <dgm:prSet/>
      <dgm:spPr/>
      <dgm:t>
        <a:bodyPr/>
        <a:lstStyle/>
        <a:p>
          <a:endParaRPr lang="en-US"/>
        </a:p>
      </dgm:t>
    </dgm:pt>
    <dgm:pt modelId="{AEB8349A-B13B-6949-AA4D-3CBEDBACB27B}" type="pres">
      <dgm:prSet presAssocID="{90171ED2-1394-41FC-97F7-3872BBDEE97C}" presName="Name0" presStyleCnt="0">
        <dgm:presLayoutVars>
          <dgm:dir/>
          <dgm:animLvl val="lvl"/>
          <dgm:resizeHandles val="exact"/>
        </dgm:presLayoutVars>
      </dgm:prSet>
      <dgm:spPr/>
    </dgm:pt>
    <dgm:pt modelId="{CF4FE3E5-D0F2-D445-A728-7A6A1E2BD008}" type="pres">
      <dgm:prSet presAssocID="{33EDEC93-D89C-4CB3-AE37-14659F4DD835}" presName="boxAndChildren" presStyleCnt="0"/>
      <dgm:spPr/>
    </dgm:pt>
    <dgm:pt modelId="{CF8AFE5A-7AEB-4540-8E47-0E907B012BFB}" type="pres">
      <dgm:prSet presAssocID="{33EDEC93-D89C-4CB3-AE37-14659F4DD835}" presName="parentTextBox" presStyleLbl="node1" presStyleIdx="0" presStyleCnt="2"/>
      <dgm:spPr/>
    </dgm:pt>
    <dgm:pt modelId="{65DD00AA-EC90-BA43-8ACD-E0E5B6DBA41E}" type="pres">
      <dgm:prSet presAssocID="{33EDEC93-D89C-4CB3-AE37-14659F4DD835}" presName="entireBox" presStyleLbl="node1" presStyleIdx="0" presStyleCnt="2"/>
      <dgm:spPr/>
    </dgm:pt>
    <dgm:pt modelId="{93AA6B3A-7E4D-2A4A-85DC-2A0919C65A2B}" type="pres">
      <dgm:prSet presAssocID="{33EDEC93-D89C-4CB3-AE37-14659F4DD835}" presName="descendantBox" presStyleCnt="0"/>
      <dgm:spPr/>
    </dgm:pt>
    <dgm:pt modelId="{82770E04-40E9-F348-A08B-96B682273802}" type="pres">
      <dgm:prSet presAssocID="{DD9B42E7-FE82-400D-810A-46EFF1065ADA}" presName="childTextBox" presStyleLbl="fgAccFollowNode1" presStyleIdx="0" presStyleCnt="3">
        <dgm:presLayoutVars>
          <dgm:bulletEnabled val="1"/>
        </dgm:presLayoutVars>
      </dgm:prSet>
      <dgm:spPr/>
    </dgm:pt>
    <dgm:pt modelId="{8D3C8950-CBC5-5C4E-A826-B050625C74C8}" type="pres">
      <dgm:prSet presAssocID="{BF17A7B8-DCA3-4B9C-8C01-3F1A7C033D55}" presName="childTextBox" presStyleLbl="fgAccFollowNode1" presStyleIdx="1" presStyleCnt="3">
        <dgm:presLayoutVars>
          <dgm:bulletEnabled val="1"/>
        </dgm:presLayoutVars>
      </dgm:prSet>
      <dgm:spPr/>
    </dgm:pt>
    <dgm:pt modelId="{F490A2D0-D351-644E-862A-433AE51B9E9A}" type="pres">
      <dgm:prSet presAssocID="{3728C964-C5FA-43EF-ACD7-FDEC46AE9FBE}" presName="childTextBox" presStyleLbl="fgAccFollowNode1" presStyleIdx="2" presStyleCnt="3">
        <dgm:presLayoutVars>
          <dgm:bulletEnabled val="1"/>
        </dgm:presLayoutVars>
      </dgm:prSet>
      <dgm:spPr/>
    </dgm:pt>
    <dgm:pt modelId="{AE53425D-FE6E-E644-9B29-B20275C11456}" type="pres">
      <dgm:prSet presAssocID="{25AA708B-0F15-4CD1-B0F9-B244DE130FEA}" presName="sp" presStyleCnt="0"/>
      <dgm:spPr/>
    </dgm:pt>
    <dgm:pt modelId="{21612ED3-96D7-1841-B4D7-AC0A0CA2BC54}" type="pres">
      <dgm:prSet presAssocID="{9D901683-A7A1-491B-8240-183463D8F7B0}" presName="arrowAndChildren" presStyleCnt="0"/>
      <dgm:spPr/>
    </dgm:pt>
    <dgm:pt modelId="{1584A13F-E40A-704A-9D5B-660BA8614C26}" type="pres">
      <dgm:prSet presAssocID="{9D901683-A7A1-491B-8240-183463D8F7B0}" presName="parentTextArrow" presStyleLbl="node1" presStyleIdx="1" presStyleCnt="2"/>
      <dgm:spPr/>
    </dgm:pt>
  </dgm:ptLst>
  <dgm:cxnLst>
    <dgm:cxn modelId="{3CBD5354-7595-1D4F-A045-4EDC34B619F6}" type="presOf" srcId="{33EDEC93-D89C-4CB3-AE37-14659F4DD835}" destId="{65DD00AA-EC90-BA43-8ACD-E0E5B6DBA41E}" srcOrd="1" destOrd="0" presId="urn:microsoft.com/office/officeart/2005/8/layout/process4"/>
    <dgm:cxn modelId="{60399A92-2708-CE44-93AD-C923FC828592}" type="presOf" srcId="{33EDEC93-D89C-4CB3-AE37-14659F4DD835}" destId="{CF8AFE5A-7AEB-4540-8E47-0E907B012BFB}" srcOrd="0" destOrd="0" presId="urn:microsoft.com/office/officeart/2005/8/layout/process4"/>
    <dgm:cxn modelId="{1810AF99-5FB8-6344-A1EB-AB29E852FF10}" type="presOf" srcId="{BF17A7B8-DCA3-4B9C-8C01-3F1A7C033D55}" destId="{8D3C8950-CBC5-5C4E-A826-B050625C74C8}" srcOrd="0" destOrd="0" presId="urn:microsoft.com/office/officeart/2005/8/layout/process4"/>
    <dgm:cxn modelId="{284C80A1-9E99-DB4F-9842-5CBC66FBE910}" type="presOf" srcId="{90171ED2-1394-41FC-97F7-3872BBDEE97C}" destId="{AEB8349A-B13B-6949-AA4D-3CBEDBACB27B}" srcOrd="0" destOrd="0" presId="urn:microsoft.com/office/officeart/2005/8/layout/process4"/>
    <dgm:cxn modelId="{00666DB5-F4DD-2A4B-8D94-BF6DBA274C4D}" type="presOf" srcId="{3728C964-C5FA-43EF-ACD7-FDEC46AE9FBE}" destId="{F490A2D0-D351-644E-862A-433AE51B9E9A}" srcOrd="0" destOrd="0" presId="urn:microsoft.com/office/officeart/2005/8/layout/process4"/>
    <dgm:cxn modelId="{9AFE06C5-5470-3D4D-A5E4-327E579AA727}" type="presOf" srcId="{9D901683-A7A1-491B-8240-183463D8F7B0}" destId="{1584A13F-E40A-704A-9D5B-660BA8614C26}" srcOrd="0" destOrd="0" presId="urn:microsoft.com/office/officeart/2005/8/layout/process4"/>
    <dgm:cxn modelId="{410AF0C7-10FD-4A4A-B9A2-FE989E537A03}" srcId="{33EDEC93-D89C-4CB3-AE37-14659F4DD835}" destId="{3728C964-C5FA-43EF-ACD7-FDEC46AE9FBE}" srcOrd="2" destOrd="0" parTransId="{7E735B8A-AA7F-4A79-A8F2-EDBDC23B5559}" sibTransId="{2297D000-1693-4F71-BB54-4B4A08132267}"/>
    <dgm:cxn modelId="{24225ED0-1E64-4BAE-B8DF-05159D5BABA4}" srcId="{33EDEC93-D89C-4CB3-AE37-14659F4DD835}" destId="{DD9B42E7-FE82-400D-810A-46EFF1065ADA}" srcOrd="0" destOrd="0" parTransId="{8E27A6D1-D1C9-4001-9544-36DCAE1D1814}" sibTransId="{39033E7E-D1FC-44FF-9B2C-2B0F58368D57}"/>
    <dgm:cxn modelId="{14386EEC-CBB1-4B6C-8C08-9A2F5EBE86C1}" srcId="{90171ED2-1394-41FC-97F7-3872BBDEE97C}" destId="{9D901683-A7A1-491B-8240-183463D8F7B0}" srcOrd="0" destOrd="0" parTransId="{DE2BC349-E17F-4A7E-9E0C-894CCB698FE5}" sibTransId="{25AA708B-0F15-4CD1-B0F9-B244DE130FEA}"/>
    <dgm:cxn modelId="{98A5D2ED-E72E-4AA6-A484-AEACE4C602BE}" srcId="{90171ED2-1394-41FC-97F7-3872BBDEE97C}" destId="{33EDEC93-D89C-4CB3-AE37-14659F4DD835}" srcOrd="1" destOrd="0" parTransId="{BA2055EF-2775-4983-B194-73AF1AF1AB7E}" sibTransId="{90230F0D-0E8E-49A5-A3B2-805C81186FDE}"/>
    <dgm:cxn modelId="{E6BBFFF3-8285-45D0-A14B-02F1927D6D33}" srcId="{33EDEC93-D89C-4CB3-AE37-14659F4DD835}" destId="{BF17A7B8-DCA3-4B9C-8C01-3F1A7C033D55}" srcOrd="1" destOrd="0" parTransId="{B42E0C3C-EBCC-4748-9503-902F9280B41A}" sibTransId="{16AD5ABC-2571-4301-A52F-E7AE84BD30CE}"/>
    <dgm:cxn modelId="{7DB956F5-2BE1-B044-A232-B9895B78D7CF}" type="presOf" srcId="{DD9B42E7-FE82-400D-810A-46EFF1065ADA}" destId="{82770E04-40E9-F348-A08B-96B682273802}" srcOrd="0" destOrd="0" presId="urn:microsoft.com/office/officeart/2005/8/layout/process4"/>
    <dgm:cxn modelId="{01B78F03-A78E-ED48-807A-F617E7374574}" type="presParOf" srcId="{AEB8349A-B13B-6949-AA4D-3CBEDBACB27B}" destId="{CF4FE3E5-D0F2-D445-A728-7A6A1E2BD008}" srcOrd="0" destOrd="0" presId="urn:microsoft.com/office/officeart/2005/8/layout/process4"/>
    <dgm:cxn modelId="{2D44D512-CB3D-6B4A-9852-7CEFA2E16B28}" type="presParOf" srcId="{CF4FE3E5-D0F2-D445-A728-7A6A1E2BD008}" destId="{CF8AFE5A-7AEB-4540-8E47-0E907B012BFB}" srcOrd="0" destOrd="0" presId="urn:microsoft.com/office/officeart/2005/8/layout/process4"/>
    <dgm:cxn modelId="{77D8B9B5-40C1-6A4C-9CA2-B802330D928D}" type="presParOf" srcId="{CF4FE3E5-D0F2-D445-A728-7A6A1E2BD008}" destId="{65DD00AA-EC90-BA43-8ACD-E0E5B6DBA41E}" srcOrd="1" destOrd="0" presId="urn:microsoft.com/office/officeart/2005/8/layout/process4"/>
    <dgm:cxn modelId="{6ABF3418-3A2A-5745-BD7E-3A1E6A5B5CA8}" type="presParOf" srcId="{CF4FE3E5-D0F2-D445-A728-7A6A1E2BD008}" destId="{93AA6B3A-7E4D-2A4A-85DC-2A0919C65A2B}" srcOrd="2" destOrd="0" presId="urn:microsoft.com/office/officeart/2005/8/layout/process4"/>
    <dgm:cxn modelId="{D4B7619A-2F16-354B-BDE0-E9C727C71D70}" type="presParOf" srcId="{93AA6B3A-7E4D-2A4A-85DC-2A0919C65A2B}" destId="{82770E04-40E9-F348-A08B-96B682273802}" srcOrd="0" destOrd="0" presId="urn:microsoft.com/office/officeart/2005/8/layout/process4"/>
    <dgm:cxn modelId="{AFE87F2A-0EBB-CD48-9693-94D616DA3C4E}" type="presParOf" srcId="{93AA6B3A-7E4D-2A4A-85DC-2A0919C65A2B}" destId="{8D3C8950-CBC5-5C4E-A826-B050625C74C8}" srcOrd="1" destOrd="0" presId="urn:microsoft.com/office/officeart/2005/8/layout/process4"/>
    <dgm:cxn modelId="{602B9B7A-0DA0-674A-9DEB-DA40A180F331}" type="presParOf" srcId="{93AA6B3A-7E4D-2A4A-85DC-2A0919C65A2B}" destId="{F490A2D0-D351-644E-862A-433AE51B9E9A}" srcOrd="2" destOrd="0" presId="urn:microsoft.com/office/officeart/2005/8/layout/process4"/>
    <dgm:cxn modelId="{BC5E176F-F899-D54D-AB30-0BA5F9CB1BC5}" type="presParOf" srcId="{AEB8349A-B13B-6949-AA4D-3CBEDBACB27B}" destId="{AE53425D-FE6E-E644-9B29-B20275C11456}" srcOrd="1" destOrd="0" presId="urn:microsoft.com/office/officeart/2005/8/layout/process4"/>
    <dgm:cxn modelId="{1AB58154-D095-2A4E-B4FA-A0B51DB06F90}" type="presParOf" srcId="{AEB8349A-B13B-6949-AA4D-3CBEDBACB27B}" destId="{21612ED3-96D7-1841-B4D7-AC0A0CA2BC54}" srcOrd="2" destOrd="0" presId="urn:microsoft.com/office/officeart/2005/8/layout/process4"/>
    <dgm:cxn modelId="{83DB4C1E-1CA3-5A47-A531-FA0929DC8199}" type="presParOf" srcId="{21612ED3-96D7-1841-B4D7-AC0A0CA2BC54}" destId="{1584A13F-E40A-704A-9D5B-660BA8614C2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129E2-C71A-43BB-8592-731D76CCA4E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42CDD4-DA30-499C-9769-BC5E0CBFEC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What does this mean for your work?</a:t>
          </a:r>
          <a:endParaRPr lang="en-US"/>
        </a:p>
      </dgm:t>
    </dgm:pt>
    <dgm:pt modelId="{0156641D-E3CF-46C5-9F46-9B3C764FB4D0}" type="parTrans" cxnId="{66135DF8-BC5A-454D-BDF8-3DB47B39C2E6}">
      <dgm:prSet/>
      <dgm:spPr/>
      <dgm:t>
        <a:bodyPr/>
        <a:lstStyle/>
        <a:p>
          <a:endParaRPr lang="en-US"/>
        </a:p>
      </dgm:t>
    </dgm:pt>
    <dgm:pt modelId="{85127C5C-6F7B-4440-9887-167CE3419BBC}" type="sibTrans" cxnId="{66135DF8-BC5A-454D-BDF8-3DB47B39C2E6}">
      <dgm:prSet/>
      <dgm:spPr/>
      <dgm:t>
        <a:bodyPr/>
        <a:lstStyle/>
        <a:p>
          <a:endParaRPr lang="en-US"/>
        </a:p>
      </dgm:t>
    </dgm:pt>
    <dgm:pt modelId="{52D41AF7-5809-4C79-9A61-CC95585F37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How might this affect your work?</a:t>
          </a:r>
          <a:endParaRPr lang="en-US"/>
        </a:p>
      </dgm:t>
    </dgm:pt>
    <dgm:pt modelId="{E1EEAC77-4EB1-43F4-9AE0-9109415ABB73}" type="parTrans" cxnId="{4F5A4626-ED41-4CA0-8D79-07A2EF175115}">
      <dgm:prSet/>
      <dgm:spPr/>
      <dgm:t>
        <a:bodyPr/>
        <a:lstStyle/>
        <a:p>
          <a:endParaRPr lang="en-US"/>
        </a:p>
      </dgm:t>
    </dgm:pt>
    <dgm:pt modelId="{A2C934CA-7E2F-4B5D-9CC4-BF93DFFA591E}" type="sibTrans" cxnId="{4F5A4626-ED41-4CA0-8D79-07A2EF175115}">
      <dgm:prSet/>
      <dgm:spPr/>
      <dgm:t>
        <a:bodyPr/>
        <a:lstStyle/>
        <a:p>
          <a:endParaRPr lang="en-US"/>
        </a:p>
      </dgm:t>
    </dgm:pt>
    <dgm:pt modelId="{AE45601F-049F-4DD1-8F1D-08F3B5AF64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What more do you need to know or further explore?</a:t>
          </a:r>
          <a:endParaRPr lang="en-US"/>
        </a:p>
      </dgm:t>
    </dgm:pt>
    <dgm:pt modelId="{52087610-4E5B-46FA-B62F-F04BDAA2D377}" type="parTrans" cxnId="{379991B7-5904-4986-9CA6-C7BFE7B4106D}">
      <dgm:prSet/>
      <dgm:spPr/>
      <dgm:t>
        <a:bodyPr/>
        <a:lstStyle/>
        <a:p>
          <a:endParaRPr lang="en-US"/>
        </a:p>
      </dgm:t>
    </dgm:pt>
    <dgm:pt modelId="{DA2E3409-5970-4E13-92BA-898B49BB466B}" type="sibTrans" cxnId="{379991B7-5904-4986-9CA6-C7BFE7B4106D}">
      <dgm:prSet/>
      <dgm:spPr/>
      <dgm:t>
        <a:bodyPr/>
        <a:lstStyle/>
        <a:p>
          <a:endParaRPr lang="en-US"/>
        </a:p>
      </dgm:t>
    </dgm:pt>
    <dgm:pt modelId="{76A3B2AD-E4DC-4A6F-952B-10292B5E53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What are some of our strengths and weaknesses – how do they help or hinder us with this situation?</a:t>
          </a:r>
          <a:endParaRPr lang="en-US"/>
        </a:p>
      </dgm:t>
    </dgm:pt>
    <dgm:pt modelId="{BBAE3BBD-1263-4D18-B43C-BF030589B5D8}" type="parTrans" cxnId="{A9B28935-50AC-41F8-9B70-71B6DE3F3128}">
      <dgm:prSet/>
      <dgm:spPr/>
      <dgm:t>
        <a:bodyPr/>
        <a:lstStyle/>
        <a:p>
          <a:endParaRPr lang="en-US"/>
        </a:p>
      </dgm:t>
    </dgm:pt>
    <dgm:pt modelId="{815E9DE7-7C93-4C7E-A787-7C1D6D950AA7}" type="sibTrans" cxnId="{A9B28935-50AC-41F8-9B70-71B6DE3F3128}">
      <dgm:prSet/>
      <dgm:spPr/>
      <dgm:t>
        <a:bodyPr/>
        <a:lstStyle/>
        <a:p>
          <a:endParaRPr lang="en-US"/>
        </a:p>
      </dgm:t>
    </dgm:pt>
    <dgm:pt modelId="{16CB791F-E93E-4073-9DCF-FDB54A09D4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What are the next steps – who will do what by when?</a:t>
          </a:r>
          <a:endParaRPr lang="en-US"/>
        </a:p>
      </dgm:t>
    </dgm:pt>
    <dgm:pt modelId="{5EE2D37C-2F98-4B82-8A90-E2B29EBDF3F1}" type="parTrans" cxnId="{F09D3ABE-E7A6-4240-9D38-8C2CCE6E118C}">
      <dgm:prSet/>
      <dgm:spPr/>
      <dgm:t>
        <a:bodyPr/>
        <a:lstStyle/>
        <a:p>
          <a:endParaRPr lang="en-US"/>
        </a:p>
      </dgm:t>
    </dgm:pt>
    <dgm:pt modelId="{C5890095-4AD7-4FAA-BFF8-F074956DF393}" type="sibTrans" cxnId="{F09D3ABE-E7A6-4240-9D38-8C2CCE6E118C}">
      <dgm:prSet/>
      <dgm:spPr/>
      <dgm:t>
        <a:bodyPr/>
        <a:lstStyle/>
        <a:p>
          <a:endParaRPr lang="en-US"/>
        </a:p>
      </dgm:t>
    </dgm:pt>
    <dgm:pt modelId="{03062A16-2EBC-4096-BDE5-2615F0DD709B}" type="pres">
      <dgm:prSet presAssocID="{D61129E2-C71A-43BB-8592-731D76CCA4E7}" presName="root" presStyleCnt="0">
        <dgm:presLayoutVars>
          <dgm:dir/>
          <dgm:resizeHandles val="exact"/>
        </dgm:presLayoutVars>
      </dgm:prSet>
      <dgm:spPr/>
    </dgm:pt>
    <dgm:pt modelId="{08A11D6E-B7B5-402F-8DEC-44E78E2D7617}" type="pres">
      <dgm:prSet presAssocID="{1242CDD4-DA30-499C-9769-BC5E0CBFEC51}" presName="compNode" presStyleCnt="0"/>
      <dgm:spPr/>
    </dgm:pt>
    <dgm:pt modelId="{8BA558CC-8D66-407D-B69D-8168BE4002D4}" type="pres">
      <dgm:prSet presAssocID="{1242CDD4-DA30-499C-9769-BC5E0CBFEC51}" presName="bgRect" presStyleLbl="bgShp" presStyleIdx="0" presStyleCnt="5"/>
      <dgm:spPr/>
    </dgm:pt>
    <dgm:pt modelId="{50E9CBF7-6620-483E-BF51-95703B92E5A0}" type="pres">
      <dgm:prSet presAssocID="{1242CDD4-DA30-499C-9769-BC5E0CBFEC5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FC19662C-6484-4DB1-B82D-B9479E487270}" type="pres">
      <dgm:prSet presAssocID="{1242CDD4-DA30-499C-9769-BC5E0CBFEC51}" presName="spaceRect" presStyleCnt="0"/>
      <dgm:spPr/>
    </dgm:pt>
    <dgm:pt modelId="{4F4A870E-91C5-45CD-96E5-8C1C6019AAFC}" type="pres">
      <dgm:prSet presAssocID="{1242CDD4-DA30-499C-9769-BC5E0CBFEC51}" presName="parTx" presStyleLbl="revTx" presStyleIdx="0" presStyleCnt="5">
        <dgm:presLayoutVars>
          <dgm:chMax val="0"/>
          <dgm:chPref val="0"/>
        </dgm:presLayoutVars>
      </dgm:prSet>
      <dgm:spPr/>
    </dgm:pt>
    <dgm:pt modelId="{5D550918-852A-4AFF-8CF7-CD7658576F0F}" type="pres">
      <dgm:prSet presAssocID="{85127C5C-6F7B-4440-9887-167CE3419BBC}" presName="sibTrans" presStyleCnt="0"/>
      <dgm:spPr/>
    </dgm:pt>
    <dgm:pt modelId="{719899CF-2F64-4320-8E3F-357E4C1D898D}" type="pres">
      <dgm:prSet presAssocID="{52D41AF7-5809-4C79-9A61-CC95585F37FB}" presName="compNode" presStyleCnt="0"/>
      <dgm:spPr/>
    </dgm:pt>
    <dgm:pt modelId="{4D6141F2-AFE6-4404-B4B0-5AD25A4506C6}" type="pres">
      <dgm:prSet presAssocID="{52D41AF7-5809-4C79-9A61-CC95585F37FB}" presName="bgRect" presStyleLbl="bgShp" presStyleIdx="1" presStyleCnt="5"/>
      <dgm:spPr/>
    </dgm:pt>
    <dgm:pt modelId="{C3F5DAF5-0609-4F3A-A388-963DFDC46490}" type="pres">
      <dgm:prSet presAssocID="{52D41AF7-5809-4C79-9A61-CC95585F37F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DC1A392-2C56-46EE-B5FB-EC48124A2299}" type="pres">
      <dgm:prSet presAssocID="{52D41AF7-5809-4C79-9A61-CC95585F37FB}" presName="spaceRect" presStyleCnt="0"/>
      <dgm:spPr/>
    </dgm:pt>
    <dgm:pt modelId="{AD8BACCB-5FC4-4034-8A19-5A96B576C356}" type="pres">
      <dgm:prSet presAssocID="{52D41AF7-5809-4C79-9A61-CC95585F37FB}" presName="parTx" presStyleLbl="revTx" presStyleIdx="1" presStyleCnt="5">
        <dgm:presLayoutVars>
          <dgm:chMax val="0"/>
          <dgm:chPref val="0"/>
        </dgm:presLayoutVars>
      </dgm:prSet>
      <dgm:spPr/>
    </dgm:pt>
    <dgm:pt modelId="{6FEEF09F-1C47-4530-B064-65C46F4F1A3F}" type="pres">
      <dgm:prSet presAssocID="{A2C934CA-7E2F-4B5D-9CC4-BF93DFFA591E}" presName="sibTrans" presStyleCnt="0"/>
      <dgm:spPr/>
    </dgm:pt>
    <dgm:pt modelId="{2F946103-6B7C-4AD0-833D-54DDD39052EB}" type="pres">
      <dgm:prSet presAssocID="{AE45601F-049F-4DD1-8F1D-08F3B5AF64D6}" presName="compNode" presStyleCnt="0"/>
      <dgm:spPr/>
    </dgm:pt>
    <dgm:pt modelId="{E9B6EC0D-2BBB-4C54-A832-CDA8BA159CB5}" type="pres">
      <dgm:prSet presAssocID="{AE45601F-049F-4DD1-8F1D-08F3B5AF64D6}" presName="bgRect" presStyleLbl="bgShp" presStyleIdx="2" presStyleCnt="5"/>
      <dgm:spPr/>
    </dgm:pt>
    <dgm:pt modelId="{72CF8A61-54EA-49ED-9EBF-C3A653CFBFCB}" type="pres">
      <dgm:prSet presAssocID="{AE45601F-049F-4DD1-8F1D-08F3B5AF64D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4362C31-EE49-47C0-BE03-917D1C9605A7}" type="pres">
      <dgm:prSet presAssocID="{AE45601F-049F-4DD1-8F1D-08F3B5AF64D6}" presName="spaceRect" presStyleCnt="0"/>
      <dgm:spPr/>
    </dgm:pt>
    <dgm:pt modelId="{513546F0-249C-482E-A81C-532C5B02680C}" type="pres">
      <dgm:prSet presAssocID="{AE45601F-049F-4DD1-8F1D-08F3B5AF64D6}" presName="parTx" presStyleLbl="revTx" presStyleIdx="2" presStyleCnt="5">
        <dgm:presLayoutVars>
          <dgm:chMax val="0"/>
          <dgm:chPref val="0"/>
        </dgm:presLayoutVars>
      </dgm:prSet>
      <dgm:spPr/>
    </dgm:pt>
    <dgm:pt modelId="{21782DBE-6736-4356-9850-E2964171A7F1}" type="pres">
      <dgm:prSet presAssocID="{DA2E3409-5970-4E13-92BA-898B49BB466B}" presName="sibTrans" presStyleCnt="0"/>
      <dgm:spPr/>
    </dgm:pt>
    <dgm:pt modelId="{B80DF300-4043-4CC1-80D7-1159255B2026}" type="pres">
      <dgm:prSet presAssocID="{76A3B2AD-E4DC-4A6F-952B-10292B5E53BD}" presName="compNode" presStyleCnt="0"/>
      <dgm:spPr/>
    </dgm:pt>
    <dgm:pt modelId="{9DFECCB8-85E6-4549-B255-552A7AB2C917}" type="pres">
      <dgm:prSet presAssocID="{76A3B2AD-E4DC-4A6F-952B-10292B5E53BD}" presName="bgRect" presStyleLbl="bgShp" presStyleIdx="3" presStyleCnt="5"/>
      <dgm:spPr/>
    </dgm:pt>
    <dgm:pt modelId="{44F66F39-BA08-4DBE-A787-76BE92E399D9}" type="pres">
      <dgm:prSet presAssocID="{76A3B2AD-E4DC-4A6F-952B-10292B5E53B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15E8038B-D1AF-4B0E-963C-984B29C68148}" type="pres">
      <dgm:prSet presAssocID="{76A3B2AD-E4DC-4A6F-952B-10292B5E53BD}" presName="spaceRect" presStyleCnt="0"/>
      <dgm:spPr/>
    </dgm:pt>
    <dgm:pt modelId="{1A971FA5-2CB6-4874-A463-3F3437017A5D}" type="pres">
      <dgm:prSet presAssocID="{76A3B2AD-E4DC-4A6F-952B-10292B5E53BD}" presName="parTx" presStyleLbl="revTx" presStyleIdx="3" presStyleCnt="5">
        <dgm:presLayoutVars>
          <dgm:chMax val="0"/>
          <dgm:chPref val="0"/>
        </dgm:presLayoutVars>
      </dgm:prSet>
      <dgm:spPr/>
    </dgm:pt>
    <dgm:pt modelId="{94E1238E-3178-4812-9316-5BBF42347EF8}" type="pres">
      <dgm:prSet presAssocID="{815E9DE7-7C93-4C7E-A787-7C1D6D950AA7}" presName="sibTrans" presStyleCnt="0"/>
      <dgm:spPr/>
    </dgm:pt>
    <dgm:pt modelId="{5D7DF0D4-04DA-4448-B67B-FC4E443A4DC0}" type="pres">
      <dgm:prSet presAssocID="{16CB791F-E93E-4073-9DCF-FDB54A09D409}" presName="compNode" presStyleCnt="0"/>
      <dgm:spPr/>
    </dgm:pt>
    <dgm:pt modelId="{592DDC45-450B-4B30-A47B-7A67AAEF23A4}" type="pres">
      <dgm:prSet presAssocID="{16CB791F-E93E-4073-9DCF-FDB54A09D409}" presName="bgRect" presStyleLbl="bgShp" presStyleIdx="4" presStyleCnt="5"/>
      <dgm:spPr/>
    </dgm:pt>
    <dgm:pt modelId="{0EB40137-BBAA-430B-AF30-EF39B65A84A7}" type="pres">
      <dgm:prSet presAssocID="{16CB791F-E93E-4073-9DCF-FDB54A09D40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1D3CC5E3-0C46-4055-890A-A74D357CD0ED}" type="pres">
      <dgm:prSet presAssocID="{16CB791F-E93E-4073-9DCF-FDB54A09D409}" presName="spaceRect" presStyleCnt="0"/>
      <dgm:spPr/>
    </dgm:pt>
    <dgm:pt modelId="{5A20A3BF-8FA9-4509-BFE8-CD66A74D79AF}" type="pres">
      <dgm:prSet presAssocID="{16CB791F-E93E-4073-9DCF-FDB54A09D40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2CB1905-678B-40E4-A4D8-5CDD235DAA1E}" type="presOf" srcId="{AE45601F-049F-4DD1-8F1D-08F3B5AF64D6}" destId="{513546F0-249C-482E-A81C-532C5B02680C}" srcOrd="0" destOrd="0" presId="urn:microsoft.com/office/officeart/2018/2/layout/IconVerticalSolidList"/>
    <dgm:cxn modelId="{B2269B12-EDFD-4724-A1DD-5C5A5AEA4618}" type="presOf" srcId="{16CB791F-E93E-4073-9DCF-FDB54A09D409}" destId="{5A20A3BF-8FA9-4509-BFE8-CD66A74D79AF}" srcOrd="0" destOrd="0" presId="urn:microsoft.com/office/officeart/2018/2/layout/IconVerticalSolidList"/>
    <dgm:cxn modelId="{4F5A4626-ED41-4CA0-8D79-07A2EF175115}" srcId="{D61129E2-C71A-43BB-8592-731D76CCA4E7}" destId="{52D41AF7-5809-4C79-9A61-CC95585F37FB}" srcOrd="1" destOrd="0" parTransId="{E1EEAC77-4EB1-43F4-9AE0-9109415ABB73}" sibTransId="{A2C934CA-7E2F-4B5D-9CC4-BF93DFFA591E}"/>
    <dgm:cxn modelId="{24B44234-5032-4A4D-8231-6C10CC3F3131}" type="presOf" srcId="{76A3B2AD-E4DC-4A6F-952B-10292B5E53BD}" destId="{1A971FA5-2CB6-4874-A463-3F3437017A5D}" srcOrd="0" destOrd="0" presId="urn:microsoft.com/office/officeart/2018/2/layout/IconVerticalSolidList"/>
    <dgm:cxn modelId="{A9B28935-50AC-41F8-9B70-71B6DE3F3128}" srcId="{D61129E2-C71A-43BB-8592-731D76CCA4E7}" destId="{76A3B2AD-E4DC-4A6F-952B-10292B5E53BD}" srcOrd="3" destOrd="0" parTransId="{BBAE3BBD-1263-4D18-B43C-BF030589B5D8}" sibTransId="{815E9DE7-7C93-4C7E-A787-7C1D6D950AA7}"/>
    <dgm:cxn modelId="{E7B9EE67-9D50-4614-85EE-8A0D539CF0C8}" type="presOf" srcId="{D61129E2-C71A-43BB-8592-731D76CCA4E7}" destId="{03062A16-2EBC-4096-BDE5-2615F0DD709B}" srcOrd="0" destOrd="0" presId="urn:microsoft.com/office/officeart/2018/2/layout/IconVerticalSolidList"/>
    <dgm:cxn modelId="{318B79A8-B7A8-4054-8B7A-26DB53883E61}" type="presOf" srcId="{1242CDD4-DA30-499C-9769-BC5E0CBFEC51}" destId="{4F4A870E-91C5-45CD-96E5-8C1C6019AAFC}" srcOrd="0" destOrd="0" presId="urn:microsoft.com/office/officeart/2018/2/layout/IconVerticalSolidList"/>
    <dgm:cxn modelId="{404422AA-5EA9-46B4-88C7-47E418DB461B}" type="presOf" srcId="{52D41AF7-5809-4C79-9A61-CC95585F37FB}" destId="{AD8BACCB-5FC4-4034-8A19-5A96B576C356}" srcOrd="0" destOrd="0" presId="urn:microsoft.com/office/officeart/2018/2/layout/IconVerticalSolidList"/>
    <dgm:cxn modelId="{379991B7-5904-4986-9CA6-C7BFE7B4106D}" srcId="{D61129E2-C71A-43BB-8592-731D76CCA4E7}" destId="{AE45601F-049F-4DD1-8F1D-08F3B5AF64D6}" srcOrd="2" destOrd="0" parTransId="{52087610-4E5B-46FA-B62F-F04BDAA2D377}" sibTransId="{DA2E3409-5970-4E13-92BA-898B49BB466B}"/>
    <dgm:cxn modelId="{F09D3ABE-E7A6-4240-9D38-8C2CCE6E118C}" srcId="{D61129E2-C71A-43BB-8592-731D76CCA4E7}" destId="{16CB791F-E93E-4073-9DCF-FDB54A09D409}" srcOrd="4" destOrd="0" parTransId="{5EE2D37C-2F98-4B82-8A90-E2B29EBDF3F1}" sibTransId="{C5890095-4AD7-4FAA-BFF8-F074956DF393}"/>
    <dgm:cxn modelId="{66135DF8-BC5A-454D-BDF8-3DB47B39C2E6}" srcId="{D61129E2-C71A-43BB-8592-731D76CCA4E7}" destId="{1242CDD4-DA30-499C-9769-BC5E0CBFEC51}" srcOrd="0" destOrd="0" parTransId="{0156641D-E3CF-46C5-9F46-9B3C764FB4D0}" sibTransId="{85127C5C-6F7B-4440-9887-167CE3419BBC}"/>
    <dgm:cxn modelId="{F44C842C-1CC6-4A61-8277-95A15A9422E1}" type="presParOf" srcId="{03062A16-2EBC-4096-BDE5-2615F0DD709B}" destId="{08A11D6E-B7B5-402F-8DEC-44E78E2D7617}" srcOrd="0" destOrd="0" presId="urn:microsoft.com/office/officeart/2018/2/layout/IconVerticalSolidList"/>
    <dgm:cxn modelId="{07F39C25-C65D-4252-98D2-141E9DC8DED3}" type="presParOf" srcId="{08A11D6E-B7B5-402F-8DEC-44E78E2D7617}" destId="{8BA558CC-8D66-407D-B69D-8168BE4002D4}" srcOrd="0" destOrd="0" presId="urn:microsoft.com/office/officeart/2018/2/layout/IconVerticalSolidList"/>
    <dgm:cxn modelId="{4DF3084B-1ABA-4860-93C4-84BAD2C2E6C6}" type="presParOf" srcId="{08A11D6E-B7B5-402F-8DEC-44E78E2D7617}" destId="{50E9CBF7-6620-483E-BF51-95703B92E5A0}" srcOrd="1" destOrd="0" presId="urn:microsoft.com/office/officeart/2018/2/layout/IconVerticalSolidList"/>
    <dgm:cxn modelId="{DC11DF68-8A7C-4BAC-A26E-2EC0BDAE394E}" type="presParOf" srcId="{08A11D6E-B7B5-402F-8DEC-44E78E2D7617}" destId="{FC19662C-6484-4DB1-B82D-B9479E487270}" srcOrd="2" destOrd="0" presId="urn:microsoft.com/office/officeart/2018/2/layout/IconVerticalSolidList"/>
    <dgm:cxn modelId="{56CB4A6B-9D64-41B1-AF3A-6D539B7D14E7}" type="presParOf" srcId="{08A11D6E-B7B5-402F-8DEC-44E78E2D7617}" destId="{4F4A870E-91C5-45CD-96E5-8C1C6019AAFC}" srcOrd="3" destOrd="0" presId="urn:microsoft.com/office/officeart/2018/2/layout/IconVerticalSolidList"/>
    <dgm:cxn modelId="{0C23F721-9756-4008-988A-5D6F18E86D08}" type="presParOf" srcId="{03062A16-2EBC-4096-BDE5-2615F0DD709B}" destId="{5D550918-852A-4AFF-8CF7-CD7658576F0F}" srcOrd="1" destOrd="0" presId="urn:microsoft.com/office/officeart/2018/2/layout/IconVerticalSolidList"/>
    <dgm:cxn modelId="{0DBBB967-1AED-4622-905B-3586896C29FC}" type="presParOf" srcId="{03062A16-2EBC-4096-BDE5-2615F0DD709B}" destId="{719899CF-2F64-4320-8E3F-357E4C1D898D}" srcOrd="2" destOrd="0" presId="urn:microsoft.com/office/officeart/2018/2/layout/IconVerticalSolidList"/>
    <dgm:cxn modelId="{7C93F3D2-A0F1-49CF-95CE-7C24724250CB}" type="presParOf" srcId="{719899CF-2F64-4320-8E3F-357E4C1D898D}" destId="{4D6141F2-AFE6-4404-B4B0-5AD25A4506C6}" srcOrd="0" destOrd="0" presId="urn:microsoft.com/office/officeart/2018/2/layout/IconVerticalSolidList"/>
    <dgm:cxn modelId="{BE129AE1-F987-40C8-9A8F-F8EF03C13AB4}" type="presParOf" srcId="{719899CF-2F64-4320-8E3F-357E4C1D898D}" destId="{C3F5DAF5-0609-4F3A-A388-963DFDC46490}" srcOrd="1" destOrd="0" presId="urn:microsoft.com/office/officeart/2018/2/layout/IconVerticalSolidList"/>
    <dgm:cxn modelId="{D06B92DB-97A6-4F6C-BB7C-E02400E98AA8}" type="presParOf" srcId="{719899CF-2F64-4320-8E3F-357E4C1D898D}" destId="{7DC1A392-2C56-46EE-B5FB-EC48124A2299}" srcOrd="2" destOrd="0" presId="urn:microsoft.com/office/officeart/2018/2/layout/IconVerticalSolidList"/>
    <dgm:cxn modelId="{39F5CCBD-CA0D-42B5-850F-B70AE786E608}" type="presParOf" srcId="{719899CF-2F64-4320-8E3F-357E4C1D898D}" destId="{AD8BACCB-5FC4-4034-8A19-5A96B576C356}" srcOrd="3" destOrd="0" presId="urn:microsoft.com/office/officeart/2018/2/layout/IconVerticalSolidList"/>
    <dgm:cxn modelId="{98C184DE-0213-47DF-B703-76FCC17AD232}" type="presParOf" srcId="{03062A16-2EBC-4096-BDE5-2615F0DD709B}" destId="{6FEEF09F-1C47-4530-B064-65C46F4F1A3F}" srcOrd="3" destOrd="0" presId="urn:microsoft.com/office/officeart/2018/2/layout/IconVerticalSolidList"/>
    <dgm:cxn modelId="{6715DD44-3ADF-4AB9-9679-571B24B3B337}" type="presParOf" srcId="{03062A16-2EBC-4096-BDE5-2615F0DD709B}" destId="{2F946103-6B7C-4AD0-833D-54DDD39052EB}" srcOrd="4" destOrd="0" presId="urn:microsoft.com/office/officeart/2018/2/layout/IconVerticalSolidList"/>
    <dgm:cxn modelId="{5988D01A-7202-4D98-A535-6C2BDF8038DE}" type="presParOf" srcId="{2F946103-6B7C-4AD0-833D-54DDD39052EB}" destId="{E9B6EC0D-2BBB-4C54-A832-CDA8BA159CB5}" srcOrd="0" destOrd="0" presId="urn:microsoft.com/office/officeart/2018/2/layout/IconVerticalSolidList"/>
    <dgm:cxn modelId="{8BB37C00-46CB-4F39-9614-7D674204E8B8}" type="presParOf" srcId="{2F946103-6B7C-4AD0-833D-54DDD39052EB}" destId="{72CF8A61-54EA-49ED-9EBF-C3A653CFBFCB}" srcOrd="1" destOrd="0" presId="urn:microsoft.com/office/officeart/2018/2/layout/IconVerticalSolidList"/>
    <dgm:cxn modelId="{4E90B13D-A452-43ED-AB59-DF35934D5ADD}" type="presParOf" srcId="{2F946103-6B7C-4AD0-833D-54DDD39052EB}" destId="{C4362C31-EE49-47C0-BE03-917D1C9605A7}" srcOrd="2" destOrd="0" presId="urn:microsoft.com/office/officeart/2018/2/layout/IconVerticalSolidList"/>
    <dgm:cxn modelId="{86CDF36A-2F3D-4FD8-8858-148162703290}" type="presParOf" srcId="{2F946103-6B7C-4AD0-833D-54DDD39052EB}" destId="{513546F0-249C-482E-A81C-532C5B02680C}" srcOrd="3" destOrd="0" presId="urn:microsoft.com/office/officeart/2018/2/layout/IconVerticalSolidList"/>
    <dgm:cxn modelId="{35ABADC2-949B-4D03-B836-A2F8D88BBB0E}" type="presParOf" srcId="{03062A16-2EBC-4096-BDE5-2615F0DD709B}" destId="{21782DBE-6736-4356-9850-E2964171A7F1}" srcOrd="5" destOrd="0" presId="urn:microsoft.com/office/officeart/2018/2/layout/IconVerticalSolidList"/>
    <dgm:cxn modelId="{D2600324-10C9-440E-9929-9342313AC3F5}" type="presParOf" srcId="{03062A16-2EBC-4096-BDE5-2615F0DD709B}" destId="{B80DF300-4043-4CC1-80D7-1159255B2026}" srcOrd="6" destOrd="0" presId="urn:microsoft.com/office/officeart/2018/2/layout/IconVerticalSolidList"/>
    <dgm:cxn modelId="{4025F8C4-7FA0-411B-958C-B8559180A896}" type="presParOf" srcId="{B80DF300-4043-4CC1-80D7-1159255B2026}" destId="{9DFECCB8-85E6-4549-B255-552A7AB2C917}" srcOrd="0" destOrd="0" presId="urn:microsoft.com/office/officeart/2018/2/layout/IconVerticalSolidList"/>
    <dgm:cxn modelId="{5436A096-DF54-4326-ACCB-B4FA2346E524}" type="presParOf" srcId="{B80DF300-4043-4CC1-80D7-1159255B2026}" destId="{44F66F39-BA08-4DBE-A787-76BE92E399D9}" srcOrd="1" destOrd="0" presId="urn:microsoft.com/office/officeart/2018/2/layout/IconVerticalSolidList"/>
    <dgm:cxn modelId="{CF957851-D737-4660-BC8E-9F543305E7DB}" type="presParOf" srcId="{B80DF300-4043-4CC1-80D7-1159255B2026}" destId="{15E8038B-D1AF-4B0E-963C-984B29C68148}" srcOrd="2" destOrd="0" presId="urn:microsoft.com/office/officeart/2018/2/layout/IconVerticalSolidList"/>
    <dgm:cxn modelId="{9BA25E62-DA83-4397-A387-A98BDEB98988}" type="presParOf" srcId="{B80DF300-4043-4CC1-80D7-1159255B2026}" destId="{1A971FA5-2CB6-4874-A463-3F3437017A5D}" srcOrd="3" destOrd="0" presId="urn:microsoft.com/office/officeart/2018/2/layout/IconVerticalSolidList"/>
    <dgm:cxn modelId="{26C06B65-AE78-4E54-AF75-ADE38E3824CF}" type="presParOf" srcId="{03062A16-2EBC-4096-BDE5-2615F0DD709B}" destId="{94E1238E-3178-4812-9316-5BBF42347EF8}" srcOrd="7" destOrd="0" presId="urn:microsoft.com/office/officeart/2018/2/layout/IconVerticalSolidList"/>
    <dgm:cxn modelId="{353F5640-F05C-4A65-B8CC-14220830DFAC}" type="presParOf" srcId="{03062A16-2EBC-4096-BDE5-2615F0DD709B}" destId="{5D7DF0D4-04DA-4448-B67B-FC4E443A4DC0}" srcOrd="8" destOrd="0" presId="urn:microsoft.com/office/officeart/2018/2/layout/IconVerticalSolidList"/>
    <dgm:cxn modelId="{725C7DE0-CACD-4AFB-8A5B-154356A0639D}" type="presParOf" srcId="{5D7DF0D4-04DA-4448-B67B-FC4E443A4DC0}" destId="{592DDC45-450B-4B30-A47B-7A67AAEF23A4}" srcOrd="0" destOrd="0" presId="urn:microsoft.com/office/officeart/2018/2/layout/IconVerticalSolidList"/>
    <dgm:cxn modelId="{CA966889-CBB6-4416-B4CA-696B77D51F74}" type="presParOf" srcId="{5D7DF0D4-04DA-4448-B67B-FC4E443A4DC0}" destId="{0EB40137-BBAA-430B-AF30-EF39B65A84A7}" srcOrd="1" destOrd="0" presId="urn:microsoft.com/office/officeart/2018/2/layout/IconVerticalSolidList"/>
    <dgm:cxn modelId="{988C85FC-C185-4296-87F9-95D09B363E6D}" type="presParOf" srcId="{5D7DF0D4-04DA-4448-B67B-FC4E443A4DC0}" destId="{1D3CC5E3-0C46-4055-890A-A74D357CD0ED}" srcOrd="2" destOrd="0" presId="urn:microsoft.com/office/officeart/2018/2/layout/IconVerticalSolidList"/>
    <dgm:cxn modelId="{C9B8B083-6A44-4CF7-8047-1FA95B07A90E}" type="presParOf" srcId="{5D7DF0D4-04DA-4448-B67B-FC4E443A4DC0}" destId="{5A20A3BF-8FA9-4509-BFE8-CD66A74D79A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D00AA-EC90-BA43-8ACD-E0E5B6DBA41E}">
      <dsp:nvSpPr>
        <dsp:cNvPr id="0" name=""/>
        <dsp:cNvSpPr/>
      </dsp:nvSpPr>
      <dsp:spPr>
        <a:xfrm>
          <a:off x="0" y="2626263"/>
          <a:ext cx="10515600" cy="1723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Responsibilities/Requirements</a:t>
          </a:r>
        </a:p>
      </dsp:txBody>
      <dsp:txXfrm>
        <a:off x="0" y="2626263"/>
        <a:ext cx="10515600" cy="930480"/>
      </dsp:txXfrm>
    </dsp:sp>
    <dsp:sp modelId="{82770E04-40E9-F348-A08B-96B682273802}">
      <dsp:nvSpPr>
        <dsp:cNvPr id="0" name=""/>
        <dsp:cNvSpPr/>
      </dsp:nvSpPr>
      <dsp:spPr>
        <a:xfrm>
          <a:off x="5134" y="3522281"/>
          <a:ext cx="3501776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Participate in 2-3 check-ins w/KEEP State Leadership Team</a:t>
          </a:r>
        </a:p>
      </dsp:txBody>
      <dsp:txXfrm>
        <a:off x="5134" y="3522281"/>
        <a:ext cx="3501776" cy="792631"/>
      </dsp:txXfrm>
    </dsp:sp>
    <dsp:sp modelId="{8D3C8950-CBC5-5C4E-A826-B050625C74C8}">
      <dsp:nvSpPr>
        <dsp:cNvPr id="0" name=""/>
        <dsp:cNvSpPr/>
      </dsp:nvSpPr>
      <dsp:spPr>
        <a:xfrm>
          <a:off x="3506911" y="3522281"/>
          <a:ext cx="3501776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Provide evidence of reform</a:t>
          </a:r>
        </a:p>
      </dsp:txBody>
      <dsp:txXfrm>
        <a:off x="3506911" y="3522281"/>
        <a:ext cx="3501776" cy="792631"/>
      </dsp:txXfrm>
    </dsp:sp>
    <dsp:sp modelId="{F490A2D0-D351-644E-862A-433AE51B9E9A}">
      <dsp:nvSpPr>
        <dsp:cNvPr id="0" name=""/>
        <dsp:cNvSpPr/>
      </dsp:nvSpPr>
      <dsp:spPr>
        <a:xfrm>
          <a:off x="7008688" y="3522281"/>
          <a:ext cx="3501776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Present on project findings &amp; lessons learned at the 2023 </a:t>
          </a:r>
          <a:r>
            <a:rPr lang="en-US" sz="1700" kern="1200"/>
            <a:t>KEEP Summit</a:t>
          </a:r>
          <a:endParaRPr lang="en-US" sz="1700" kern="1200" dirty="0"/>
        </a:p>
      </dsp:txBody>
      <dsp:txXfrm>
        <a:off x="7008688" y="3522281"/>
        <a:ext cx="3501776" cy="792631"/>
      </dsp:txXfrm>
    </dsp:sp>
    <dsp:sp modelId="{1584A13F-E40A-704A-9D5B-660BA8614C26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12 projects across 8 Universities/Colleges</a:t>
          </a:r>
        </a:p>
      </dsp:txBody>
      <dsp:txXfrm rot="10800000">
        <a:off x="0" y="1962"/>
        <a:ext cx="10515600" cy="1721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558CC-8D66-407D-B69D-8168BE4002D4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9CBF7-6620-483E-BF51-95703B92E5A0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A870E-91C5-45CD-96E5-8C1C6019AAFC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What does this mean for your work?</a:t>
          </a:r>
          <a:endParaRPr lang="en-US" sz="1800" kern="1200"/>
        </a:p>
      </dsp:txBody>
      <dsp:txXfrm>
        <a:off x="836323" y="3399"/>
        <a:ext cx="9679276" cy="724089"/>
      </dsp:txXfrm>
    </dsp:sp>
    <dsp:sp modelId="{4D6141F2-AFE6-4404-B4B0-5AD25A4506C6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5DAF5-0609-4F3A-A388-963DFDC46490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BACCB-5FC4-4034-8A19-5A96B576C356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How might this affect your work?</a:t>
          </a:r>
          <a:endParaRPr lang="en-US" sz="1800" kern="1200"/>
        </a:p>
      </dsp:txBody>
      <dsp:txXfrm>
        <a:off x="836323" y="908511"/>
        <a:ext cx="9679276" cy="724089"/>
      </dsp:txXfrm>
    </dsp:sp>
    <dsp:sp modelId="{E9B6EC0D-2BBB-4C54-A832-CDA8BA159CB5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F8A61-54EA-49ED-9EBF-C3A653CFBFCB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546F0-249C-482E-A81C-532C5B02680C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What more do you need to know or further explore?</a:t>
          </a:r>
          <a:endParaRPr lang="en-US" sz="1800" kern="1200"/>
        </a:p>
      </dsp:txBody>
      <dsp:txXfrm>
        <a:off x="836323" y="1813624"/>
        <a:ext cx="9679276" cy="724089"/>
      </dsp:txXfrm>
    </dsp:sp>
    <dsp:sp modelId="{9DFECCB8-85E6-4549-B255-552A7AB2C917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66F39-BA08-4DBE-A787-76BE92E399D9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71FA5-2CB6-4874-A463-3F3437017A5D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What are some of our strengths and weaknesses – how do they help or hinder us with this situation?</a:t>
          </a:r>
          <a:endParaRPr lang="en-US" sz="1800" kern="1200"/>
        </a:p>
      </dsp:txBody>
      <dsp:txXfrm>
        <a:off x="836323" y="2718736"/>
        <a:ext cx="9679276" cy="724089"/>
      </dsp:txXfrm>
    </dsp:sp>
    <dsp:sp modelId="{592DDC45-450B-4B30-A47B-7A67AAEF23A4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40137-BBAA-430B-AF30-EF39B65A84A7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0A3BF-8FA9-4509-BFE8-CD66A74D79AF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What are the next steps – who will do what by when?</a:t>
          </a:r>
          <a:endParaRPr lang="en-US" sz="1800" kern="1200"/>
        </a:p>
      </dsp:txBody>
      <dsp:txXfrm>
        <a:off x="836323" y="3623848"/>
        <a:ext cx="9679276" cy="7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95E9C-BCB4-394D-B84D-B58F6E09203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544D0-ED5B-CD40-82F0-B0716077F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9DB6-9687-3C43-8FB6-A1FABA6B7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0B20D-0020-F34A-947B-7AB48EC6E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8BF5B-8803-4B44-9B62-6068B3A6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0F753-4974-BA41-953C-7C76E66E8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AEDA-734E-284A-8F31-74DF6097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B5F0-087D-2241-9E42-79688B4E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9B0A2-FA10-1B44-B725-09BAF4038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4A06-3046-9240-B9F8-8B14D25B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B7A9-F487-0E4A-B3B8-015035F92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007E1-3D2D-1544-82A0-3503D4AE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6C170-D560-E34A-BFE6-236765014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0B1E7-3E06-B745-A0EA-332B0B3EF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9E89F-0A25-8347-8DFC-EABC24C7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20097-3FD8-B642-9DF5-9CA02802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50814-D617-BA42-9ACD-BC58FA49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6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CB59-2CEB-AC41-B919-6DEADE3F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DFB18-6030-C841-958E-67CAB6DFF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C6534-402C-FE4E-AF49-C6EF0304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44531-0B6A-9148-9994-BB854039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FA6E6-C6C5-A944-AA72-8F22C296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2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BCBD-B08E-5A40-93F6-40CC58E6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1E4A1-AEEE-F14E-8365-5F392B35F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64605-A180-A945-81A0-46750766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5BF95-71CE-2F4E-9E98-51F923A7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2CFF9-697A-2E47-B8ED-61A19298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9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9EDB9-353A-304C-9686-86A84A4C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63361-C1F2-CF45-A898-D11A63539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05C34-EE31-7947-B37D-1D8D087D1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0EAC6-B0FE-9646-8638-F024771C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F1C66-CCF1-5846-B4B7-1ED7EDD7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1044-8C36-204C-A134-0EC31114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5C0D-3702-A340-9635-D5ABBE84D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68B12-DE10-4641-81AE-9420D102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6C73-1B04-8A49-B9D6-0D8FC4CD6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E0201-8920-5C49-9ABA-E91F61CC7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69EBD-A998-264A-83F1-750E9A37F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1FC2-01D3-EC4C-BE0B-FAB3FB88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F28AB-CBF6-B442-86FA-4058628A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AE3E0-623F-1D44-8373-06DCBEFA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9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42DF-4E99-D64E-902D-01546537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2D616-5B0A-7A4C-851C-DFF789CE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EF804-4809-BC49-86BD-921C142B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40067-35C3-9640-AE21-E2451D48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4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A6788-963C-A84A-BCBF-8A240950D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03142-1E3E-B542-836A-3C8F92D7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1530C-2673-0246-B034-E06118BE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AE69-713C-894B-89B4-1B840C07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2A752-2312-7D42-A2A6-03773228D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4CD48-787F-4643-A6EF-8E0579D2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FF606-31C3-D144-A53C-EC8C4457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4F198-D731-DB48-A729-D8E110ED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0FAC3-510D-7843-8B52-7D8FA214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254D-2716-B345-B272-F76A5AED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89AB2-8271-D448-A868-8EC01DCDB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F4704-ECE2-E44D-A3E3-DB78EE14E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7CC4-F2B9-454E-9A50-FE335038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CD923-725A-3449-8D7E-BF367E8F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68638-9A47-2C45-88CD-1855168A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2F88D-216B-EC45-A285-D79E2B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97F85-B455-D74C-B3B0-8A2D5ED37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F017C-850F-B14C-BA77-FF1F7C224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2986D-A20D-EA48-A827-80C29F2BFF3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842E8-20CD-6440-83FF-895A61AF3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8B52F-5393-0B4A-B791-5139AEA2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C7DF0-0B8B-8143-9489-CE74F3782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9C3D69-D80A-B5C1-38A5-23D32FA43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80808"/>
                </a:solidFill>
              </a:rPr>
              <a:t>CEEDAR Convening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6A6FA-20A0-8C97-A847-3EFE27C56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80808"/>
                </a:solidFill>
              </a:rPr>
              <a:t>Planting seeds to support scale-up: Implementing mini-grant competitions in Kentucky and Tennessee.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F494C9F-1BE2-B348-9FBF-C7B4AD387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4" b="14616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EBD43-FA81-4C4E-85ED-4782756AA06B}"/>
              </a:ext>
            </a:extLst>
          </p:cNvPr>
          <p:cNvSpPr txBox="1"/>
          <p:nvPr/>
        </p:nvSpPr>
        <p:spPr>
          <a:xfrm>
            <a:off x="2859488" y="5929643"/>
            <a:ext cx="717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Tennessee CEEDAR </a:t>
            </a:r>
          </a:p>
        </p:txBody>
      </p:sp>
    </p:spTree>
    <p:extLst>
      <p:ext uri="{BB962C8B-B14F-4D97-AF65-F5344CB8AC3E}">
        <p14:creationId xmlns:p14="http://schemas.microsoft.com/office/powerpoint/2010/main" val="251976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BBAB0-9221-9D12-C1B8-898A102A3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285" y="643467"/>
            <a:ext cx="4345430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C0CA-F219-0C47-0BC0-E8030771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Group Breakouts</a:t>
            </a:r>
            <a:endParaRPr lang="en-US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4506A559-E77E-0B69-5F9D-6FB145A929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287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A570B-572F-7A3B-FEA7-58F6D510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Wrap-Up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5D14-43BD-8307-254B-0481D0CDC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1" u="none" strike="noStrike">
                <a:effectLst/>
                <a:latin typeface="Calibri" panose="020F0502020204030204" pitchFamily="34" charset="0"/>
              </a:rPr>
              <a:t>What is important to share with my team that helps my context, lessons learned, or things to avoid?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i="1"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0" i="1" u="none" strike="noStrike"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i="1" u="none" strike="noStrike">
                <a:effectLst/>
                <a:latin typeface="Calibri" panose="020F0502020204030204" pitchFamily="34" charset="0"/>
              </a:rPr>
              <a:t>Who should I connect with later? </a:t>
            </a:r>
            <a:r>
              <a:rPr lang="en-US" sz="2400" i="1">
                <a:latin typeface="Calibri" panose="020F0502020204030204" pitchFamily="34" charset="0"/>
              </a:rPr>
              <a:t>W</a:t>
            </a:r>
            <a:r>
              <a:rPr lang="en-US" sz="2400" b="0" i="1" u="none" strike="noStrike">
                <a:effectLst/>
                <a:latin typeface="Calibri" panose="020F0502020204030204" pitchFamily="34" charset="0"/>
              </a:rPr>
              <a:t>hen and what should I follow up?  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726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0617C61D-86AF-388B-B60F-A55DAB7F9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F80FA-943E-B79E-520A-731B253647F7}"/>
              </a:ext>
            </a:extLst>
          </p:cNvPr>
          <p:cNvSpPr txBox="1"/>
          <p:nvPr/>
        </p:nvSpPr>
        <p:spPr>
          <a:xfrm>
            <a:off x="390223" y="2966420"/>
            <a:ext cx="256089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Scan QR code </a:t>
            </a:r>
          </a:p>
          <a:p>
            <a:r>
              <a:rPr lang="en-US" sz="2400" dirty="0"/>
              <a:t>to share your ideas</a:t>
            </a:r>
          </a:p>
        </p:txBody>
      </p:sp>
    </p:spTree>
    <p:extLst>
      <p:ext uri="{BB962C8B-B14F-4D97-AF65-F5344CB8AC3E}">
        <p14:creationId xmlns:p14="http://schemas.microsoft.com/office/powerpoint/2010/main" val="343763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50612-31C2-4D4E-909A-D49F249B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Kentucky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E5E0A99-178F-5E41-B1BB-6B9CF4C7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304" y="73152"/>
            <a:ext cx="6558037" cy="5450318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66B47750-A6D3-5447-AB07-FEA6D659534D}"/>
              </a:ext>
            </a:extLst>
          </p:cNvPr>
          <p:cNvSpPr/>
          <p:nvPr/>
        </p:nvSpPr>
        <p:spPr>
          <a:xfrm>
            <a:off x="5655445" y="5662671"/>
            <a:ext cx="6305896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457200" fontAlgn="base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Task 1: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Hold mini-grant competition for IHEs to embed HLPs, EBPs, practice-based opportunities or inclusive leadership. 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5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73EAE-B44C-094F-94F1-5556ABF0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178" y="556995"/>
            <a:ext cx="5361981" cy="1133693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Mini-Grant Awardees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911ACE-613C-EAD3-B0C9-6AC1FABDB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2615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218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50612-31C2-4D4E-909A-D49F249B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Mini-Grant</a:t>
            </a:r>
            <a:b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Goals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D291B-0F72-2686-ADD3-431449FDD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5" y="495301"/>
            <a:ext cx="6799208" cy="6042134"/>
          </a:xfrm>
        </p:spPr>
        <p:txBody>
          <a:bodyPr>
            <a:normAutofit fontScale="92500" lnSpcReduction="10000"/>
          </a:bodyPr>
          <a:lstStyle/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1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Embed HLPs, EBPs and inclusive leadership practices in principal preparation programs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2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Provide opportunities for general education programs to embed MTSS and HLPs in programs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3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Develop partnerships among IHEs and districts or learning cooperatives to provide more practice-based opportunities (PBO) using HLPs and EBPs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4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Promote collaboration between special education and general education programs to investigate MTSS and address differentiation in lesson planning and delivery of instruction by using HLPs</a:t>
            </a:r>
          </a:p>
          <a:p>
            <a:pPr marL="457200" algn="l"/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457200" algn="l"/>
            <a:r>
              <a:rPr lang="en-US" sz="2400" b="1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Goal 5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inherit"/>
              </a:rPr>
              <a:t>: Integrate technology within evidence-based practices in the HLPs in special education and general education programs</a:t>
            </a:r>
            <a:endParaRPr lang="en-US" sz="2400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4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47C03D-5A2B-3634-082D-5506C7F7D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996836"/>
              </p:ext>
            </p:extLst>
          </p:nvPr>
        </p:nvGraphicFramePr>
        <p:xfrm>
          <a:off x="401153" y="278001"/>
          <a:ext cx="11388928" cy="630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1735">
                  <a:extLst>
                    <a:ext uri="{9D8B030D-6E8A-4147-A177-3AD203B41FA5}">
                      <a16:colId xmlns:a16="http://schemas.microsoft.com/office/drawing/2014/main" val="3207263988"/>
                    </a:ext>
                  </a:extLst>
                </a:gridCol>
                <a:gridCol w="7500813">
                  <a:extLst>
                    <a:ext uri="{9D8B030D-6E8A-4147-A177-3AD203B41FA5}">
                      <a16:colId xmlns:a16="http://schemas.microsoft.com/office/drawing/2014/main" val="2329283137"/>
                    </a:ext>
                  </a:extLst>
                </a:gridCol>
                <a:gridCol w="786380">
                  <a:extLst>
                    <a:ext uri="{9D8B030D-6E8A-4147-A177-3AD203B41FA5}">
                      <a16:colId xmlns:a16="http://schemas.microsoft.com/office/drawing/2014/main" val="16709087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Institution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Project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Goal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465844175"/>
                  </a:ext>
                </a:extLst>
              </a:tr>
              <a:tr h="4921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Alice Lloyd College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Preparing Pre-service Teachers to Teach Science in an Inclusive Manner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3, 4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1879091806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Bellarmine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HLPs in Programs: Administering Universal Screeners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2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2805930598"/>
                  </a:ext>
                </a:extLst>
              </a:tr>
              <a:tr h="48443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Campbellsville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Second-Steps in Teacher Preparation to Address HLP &amp; SEL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2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2879685848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Eastern Kentucky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Using Adaptations in Early Childhood Classrooms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1-5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054669395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Eastern Kentucky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Integrating Assistive Technology Across EPPs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5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781706551"/>
                  </a:ext>
                </a:extLst>
              </a:tr>
              <a:tr h="70576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Murray State University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Increasing PBO’s for 2nd Year Preservice Teachers by Providing Evidence-Based Strategies In A High Need School District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3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870003077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Murray State University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Technology/HLPs Across Special Education Curriculum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5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2789564412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University of Kentucky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Course Revision to Embed HLPs &amp; PBO’s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459024243"/>
                  </a:ext>
                </a:extLst>
              </a:tr>
              <a:tr h="628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University of Kentucky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Designing and Implementing Differentiated Lesson Plans Focusing on HLPs and CRT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272465760"/>
                  </a:ext>
                </a:extLst>
              </a:tr>
              <a:tr h="628782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Western Kentucky University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Bringing HLPs to the Teacher Education Program: Revising the Undergraduate Special Education Curriculum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4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627383740"/>
                  </a:ext>
                </a:extLst>
              </a:tr>
              <a:tr h="3618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Western Kentucky University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Embedding HLPs In Principal Preparation Programs</a:t>
                      </a:r>
                    </a:p>
                  </a:txBody>
                  <a:tcPr marL="59260" marR="59260" marT="29630" marB="2963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/>
                        <a:t>1</a:t>
                      </a:r>
                    </a:p>
                  </a:txBody>
                  <a:tcPr marL="59260" marR="59260" marT="29630" marB="29630"/>
                </a:tc>
                <a:extLst>
                  <a:ext uri="{0D108BD9-81ED-4DB2-BD59-A6C34878D82A}">
                    <a16:rowId xmlns:a16="http://schemas.microsoft.com/office/drawing/2014/main" val="370574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60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0A99F-92ED-850A-BEDA-6046D6F9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Georgetown College</a:t>
            </a:r>
          </a:p>
        </p:txBody>
      </p:sp>
      <p:pic>
        <p:nvPicPr>
          <p:cNvPr id="4" name="Untitled" descr="Graphical user interface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FA209042-3D1D-7216-C0D8-84EE9286F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396759"/>
            <a:ext cx="7225748" cy="40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7FD63-A524-3DB5-5DB8-D3A0B921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Western Kentucky University </a:t>
            </a:r>
          </a:p>
        </p:txBody>
      </p:sp>
      <p:pic>
        <p:nvPicPr>
          <p:cNvPr id="7" name="WKU Video.mp4">
            <a:hlinkClick r:id="" action="ppaction://media"/>
            <a:extLst>
              <a:ext uri="{FF2B5EF4-FFF2-40B4-BE49-F238E27FC236}">
                <a16:creationId xmlns:a16="http://schemas.microsoft.com/office/drawing/2014/main" id="{53ED07C3-12A2-CA1E-F517-0DE8873944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424469"/>
            <a:ext cx="7225748" cy="40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73063-03C7-917E-FF09-C8FEC8E8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Western Kentucky University </a:t>
            </a:r>
          </a:p>
        </p:txBody>
      </p:sp>
      <p:pic>
        <p:nvPicPr>
          <p:cNvPr id="4" name="WKU 2">
            <a:hlinkClick r:id="" action="ppaction://media"/>
            <a:extLst>
              <a:ext uri="{FF2B5EF4-FFF2-40B4-BE49-F238E27FC236}">
                <a16:creationId xmlns:a16="http://schemas.microsoft.com/office/drawing/2014/main" id="{47ADD809-B670-863E-308C-CC94D787BC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428" y="1143857"/>
            <a:ext cx="7225748" cy="45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445</Words>
  <Application>Microsoft Office PowerPoint</Application>
  <PresentationFormat>Widescreen</PresentationFormat>
  <Paragraphs>73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inherit</vt:lpstr>
      <vt:lpstr>Segoe UI</vt:lpstr>
      <vt:lpstr>Office Theme</vt:lpstr>
      <vt:lpstr>Planting seeds to support scale-up: Implementing mini-grant competitions in Kentucky and Tennessee.</vt:lpstr>
      <vt:lpstr>PowerPoint Presentation</vt:lpstr>
      <vt:lpstr>Kentucky</vt:lpstr>
      <vt:lpstr>Mini-Grant Awardees</vt:lpstr>
      <vt:lpstr>Mini-Grant Goals</vt:lpstr>
      <vt:lpstr>PowerPoint Presentation</vt:lpstr>
      <vt:lpstr>Georgetown College</vt:lpstr>
      <vt:lpstr>Western Kentucky University </vt:lpstr>
      <vt:lpstr>Western Kentucky University </vt:lpstr>
      <vt:lpstr>PowerPoint Presentation</vt:lpstr>
      <vt:lpstr>PowerPoint Presentation</vt:lpstr>
      <vt:lpstr>Small Group Breakouts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Whitney,Jeremy T</dc:creator>
  <cp:lastModifiedBy>Krohn, Cheryl</cp:lastModifiedBy>
  <cp:revision>13</cp:revision>
  <dcterms:created xsi:type="dcterms:W3CDTF">2022-03-23T19:03:24Z</dcterms:created>
  <dcterms:modified xsi:type="dcterms:W3CDTF">2023-02-08T18:46:18Z</dcterms:modified>
</cp:coreProperties>
</file>