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12192000"/>
  <p:notesSz cx="6858000" cy="9144000"/>
  <p:embeddedFontLst>
    <p:embeddedFont>
      <p:font typeface="Corbel"/>
      <p:regular r:id="rId28"/>
      <p:bold r:id="rId29"/>
      <p:italic r:id="rId30"/>
      <p:boldItalic r:id="rId31"/>
    </p:embeddedFont>
    <p:embeddedFont>
      <p:font typeface="Book Antiqua"/>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6" roundtripDataSignature="AMtx7miZTze2n7g7DeixTPe1NTI9l0PQ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DC5F37D-CE6E-443F-99D2-82182122CB37}">
  <a:tblStyle styleId="{CDC5F37D-CE6E-443F-99D2-82182122CB3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Corbel-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Corbel-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orbel-boldItalic.fntdata"/><Relationship Id="rId30" Type="http://schemas.openxmlformats.org/officeDocument/2006/relationships/font" Target="fonts/Corbel-italic.fntdata"/><Relationship Id="rId11" Type="http://schemas.openxmlformats.org/officeDocument/2006/relationships/slide" Target="slides/slide6.xml"/><Relationship Id="rId33" Type="http://schemas.openxmlformats.org/officeDocument/2006/relationships/font" Target="fonts/BookAntiqua-bold.fntdata"/><Relationship Id="rId10" Type="http://schemas.openxmlformats.org/officeDocument/2006/relationships/slide" Target="slides/slide5.xml"/><Relationship Id="rId32" Type="http://schemas.openxmlformats.org/officeDocument/2006/relationships/font" Target="fonts/BookAntiqua-regular.fntdata"/><Relationship Id="rId13" Type="http://schemas.openxmlformats.org/officeDocument/2006/relationships/slide" Target="slides/slide8.xml"/><Relationship Id="rId35" Type="http://schemas.openxmlformats.org/officeDocument/2006/relationships/font" Target="fonts/BookAntiqua-boldItalic.fntdata"/><Relationship Id="rId12" Type="http://schemas.openxmlformats.org/officeDocument/2006/relationships/slide" Target="slides/slide7.xml"/><Relationship Id="rId34" Type="http://schemas.openxmlformats.org/officeDocument/2006/relationships/font" Target="fonts/BookAntiqua-italic.fntdata"/><Relationship Id="rId15" Type="http://schemas.openxmlformats.org/officeDocument/2006/relationships/slide" Target="slides/slide10.xml"/><Relationship Id="rId14" Type="http://schemas.openxmlformats.org/officeDocument/2006/relationships/slide" Target="slides/slide9.xml"/><Relationship Id="rId36" Type="http://customschemas.google.com/relationships/presentationmetadata" Target="meta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Prior to covid, the AZ EPP </a:t>
            </a:r>
            <a:r>
              <a:rPr lang="en-US"/>
              <a:t>faculty</a:t>
            </a:r>
            <a:r>
              <a:rPr lang="en-US"/>
              <a:t> used google tools, LMS, and zoom for classes-- these were </a:t>
            </a:r>
            <a:r>
              <a:rPr lang="en-US"/>
              <a:t>already</a:t>
            </a:r>
            <a:r>
              <a:rPr lang="en-US"/>
              <a:t> in place.  </a:t>
            </a:r>
            <a:endParaRPr/>
          </a:p>
          <a:p>
            <a:pPr indent="0" lvl="0" marL="0" rtl="0" algn="l">
              <a:spcBef>
                <a:spcPts val="0"/>
              </a:spcBef>
              <a:spcAft>
                <a:spcPts val="0"/>
              </a:spcAft>
              <a:buNone/>
            </a:pPr>
            <a:r>
              <a:rPr lang="en-US"/>
              <a:t>During covid, other EPPS reported zoom and google tools in the newly adopted category.  </a:t>
            </a:r>
            <a:endParaRPr/>
          </a:p>
          <a:p>
            <a:pPr indent="0" lvl="0" marL="0" rtl="0" algn="l">
              <a:spcBef>
                <a:spcPts val="0"/>
              </a:spcBef>
              <a:spcAft>
                <a:spcPts val="0"/>
              </a:spcAft>
              <a:buNone/>
            </a:pPr>
            <a:r>
              <a:rPr lang="en-US"/>
              <a:t>Also</a:t>
            </a:r>
            <a:r>
              <a:rPr lang="en-US"/>
              <a:t> </a:t>
            </a:r>
            <a:r>
              <a:rPr lang="en-US"/>
              <a:t>newly</a:t>
            </a:r>
            <a:r>
              <a:rPr lang="en-US"/>
              <a:t> adopted were go react, web ex. </a:t>
            </a:r>
            <a:endParaRPr/>
          </a:p>
          <a:p>
            <a:pPr indent="0" lvl="0" marL="0" rtl="0" algn="l">
              <a:spcBef>
                <a:spcPts val="0"/>
              </a:spcBef>
              <a:spcAft>
                <a:spcPts val="0"/>
              </a:spcAft>
              <a:buNone/>
            </a:pPr>
            <a:r>
              <a:rPr lang="en-US"/>
              <a:t>LMS systems were not listed as newly adopted, meaning they were firmly in place prior to covid.</a:t>
            </a:r>
            <a:endParaRPr/>
          </a:p>
        </p:txBody>
      </p:sp>
      <p:sp>
        <p:nvSpPr>
          <p:cNvPr id="143" name="Google Shape;14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Biggest impact: districts were reluctant to have candidates in </a:t>
            </a:r>
            <a:r>
              <a:rPr lang="en-US"/>
              <a:t>their</a:t>
            </a:r>
            <a:r>
              <a:rPr lang="en-US"/>
              <a:t> schools, and it was very </a:t>
            </a:r>
            <a:r>
              <a:rPr lang="en-US"/>
              <a:t>difficult</a:t>
            </a:r>
            <a:r>
              <a:rPr lang="en-US"/>
              <a:t> to find students for candidates to work with.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One EPP developed an online tutoring system that K-12 students could join. But the ratio was 4 candidates to 1 or 2 students--not well attended.  </a:t>
            </a:r>
            <a:endParaRPr/>
          </a:p>
        </p:txBody>
      </p:sp>
      <p:sp>
        <p:nvSpPr>
          <p:cNvPr id="148" name="Google Shape;14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Most programs made changes to the type of </a:t>
            </a:r>
            <a:r>
              <a:rPr lang="en-US"/>
              <a:t>activities required-- instead of in person, they would have hypothetical situations or case studies for the candidates to write or react to.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Evaluation modalities also changed.  In the early days, faculty would observe zoom lessons taught by candidates.  As things opened up, University supervisors were not allowed in schools, so video observations (go react, etc) were used.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Time also had to be recalculated, as scheduled virtual classes were not the same as the in-person day..  </a:t>
            </a:r>
            <a:endParaRPr/>
          </a:p>
        </p:txBody>
      </p:sp>
      <p:sp>
        <p:nvSpPr>
          <p:cNvPr id="154" name="Google Shape;15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b="1" lang="en-US" sz="1400">
                <a:solidFill>
                  <a:schemeClr val="dk1"/>
                </a:solidFill>
                <a:latin typeface="Corbel"/>
                <a:ea typeface="Corbel"/>
                <a:cs typeface="Corbel"/>
                <a:sym typeface="Corbel"/>
              </a:rPr>
              <a:t>Engagement:</a:t>
            </a:r>
            <a:endParaRPr sz="1400">
              <a:solidFill>
                <a:schemeClr val="dk1"/>
              </a:solidFill>
            </a:endParaRPr>
          </a:p>
          <a:p>
            <a:pPr indent="0" lvl="0" marL="457200" rtl="0" algn="l">
              <a:spcBef>
                <a:spcPts val="0"/>
              </a:spcBef>
              <a:spcAft>
                <a:spcPts val="0"/>
              </a:spcAft>
              <a:buClr>
                <a:schemeClr val="dk1"/>
              </a:buClr>
              <a:buFont typeface="Arial"/>
              <a:buNone/>
            </a:pPr>
            <a:r>
              <a:rPr lang="en-US" sz="1400">
                <a:solidFill>
                  <a:schemeClr val="dk1"/>
                </a:solidFill>
                <a:latin typeface="Corbel"/>
                <a:ea typeface="Corbel"/>
                <a:cs typeface="Corbel"/>
                <a:sym typeface="Corbel"/>
              </a:rPr>
              <a:t>Attendance and active participation went down. </a:t>
            </a:r>
            <a:endParaRPr sz="1400">
              <a:solidFill>
                <a:schemeClr val="dk1"/>
              </a:solidFill>
              <a:latin typeface="Corbel"/>
              <a:ea typeface="Corbel"/>
              <a:cs typeface="Corbel"/>
              <a:sym typeface="Corbel"/>
            </a:endParaRPr>
          </a:p>
          <a:p>
            <a:pPr indent="0" lvl="0" marL="457200" rtl="0" algn="l">
              <a:spcBef>
                <a:spcPts val="0"/>
              </a:spcBef>
              <a:spcAft>
                <a:spcPts val="0"/>
              </a:spcAft>
              <a:buClr>
                <a:schemeClr val="dk1"/>
              </a:buClr>
              <a:buFont typeface="Arial"/>
              <a:buNone/>
            </a:pPr>
            <a:r>
              <a:rPr lang="en-US" sz="1400">
                <a:solidFill>
                  <a:schemeClr val="dk1"/>
                </a:solidFill>
                <a:latin typeface="Corbel"/>
                <a:ea typeface="Corbel"/>
                <a:cs typeface="Corbel"/>
                <a:sym typeface="Corbel"/>
              </a:rPr>
              <a:t>Difficulty establishing presence and immediacy using online observation and evaluation. </a:t>
            </a:r>
            <a:endParaRPr sz="1400">
              <a:solidFill>
                <a:schemeClr val="dk1"/>
              </a:solidFill>
              <a:latin typeface="Corbel"/>
              <a:ea typeface="Corbel"/>
              <a:cs typeface="Corbel"/>
              <a:sym typeface="Corbel"/>
            </a:endParaRPr>
          </a:p>
          <a:p>
            <a:pPr indent="0" lvl="0" marL="457200" rtl="0" algn="l">
              <a:spcBef>
                <a:spcPts val="0"/>
              </a:spcBef>
              <a:spcAft>
                <a:spcPts val="0"/>
              </a:spcAft>
              <a:buClr>
                <a:schemeClr val="dk1"/>
              </a:buClr>
              <a:buFont typeface="Arial"/>
              <a:buNone/>
            </a:pPr>
            <a:r>
              <a:rPr lang="en-US" sz="1400">
                <a:solidFill>
                  <a:schemeClr val="dk1"/>
                </a:solidFill>
                <a:latin typeface="Corbel"/>
                <a:ea typeface="Corbel"/>
                <a:cs typeface="Corbel"/>
                <a:sym typeface="Corbel"/>
              </a:rPr>
              <a:t>Candidates got burnt out on ZOOM and would not show their faces.</a:t>
            </a:r>
            <a:endParaRPr sz="1400">
              <a:solidFill>
                <a:schemeClr val="dk1"/>
              </a:solidFill>
            </a:endParaRPr>
          </a:p>
          <a:p>
            <a:pPr indent="0" lvl="0" marL="0" rtl="0" algn="l">
              <a:spcBef>
                <a:spcPts val="0"/>
              </a:spcBef>
              <a:spcAft>
                <a:spcPts val="0"/>
              </a:spcAft>
              <a:buClr>
                <a:schemeClr val="dk1"/>
              </a:buClr>
              <a:buFont typeface="Arial"/>
              <a:buNone/>
            </a:pPr>
            <a:r>
              <a:t/>
            </a:r>
            <a:endParaRPr sz="1400">
              <a:solidFill>
                <a:schemeClr val="dk1"/>
              </a:solidFill>
              <a:latin typeface="Corbel"/>
              <a:ea typeface="Corbel"/>
              <a:cs typeface="Corbel"/>
              <a:sym typeface="Corbel"/>
            </a:endParaRPr>
          </a:p>
          <a:p>
            <a:pPr indent="0" lvl="0" marL="0" rtl="0" algn="l">
              <a:spcBef>
                <a:spcPts val="0"/>
              </a:spcBef>
              <a:spcAft>
                <a:spcPts val="0"/>
              </a:spcAft>
              <a:buClr>
                <a:schemeClr val="dk1"/>
              </a:buClr>
              <a:buFont typeface="Arial"/>
              <a:buNone/>
            </a:pPr>
            <a:r>
              <a:rPr b="1" lang="en-US" sz="1400">
                <a:solidFill>
                  <a:schemeClr val="dk1"/>
                </a:solidFill>
                <a:latin typeface="Corbel"/>
                <a:ea typeface="Corbel"/>
                <a:cs typeface="Corbel"/>
                <a:sym typeface="Corbel"/>
              </a:rPr>
              <a:t>Mental and physical health: </a:t>
            </a:r>
            <a:endParaRPr sz="1400">
              <a:solidFill>
                <a:schemeClr val="dk1"/>
              </a:solidFill>
            </a:endParaRPr>
          </a:p>
          <a:p>
            <a:pPr indent="0" lvl="0" marL="457200" rtl="0" algn="l">
              <a:spcBef>
                <a:spcPts val="0"/>
              </a:spcBef>
              <a:spcAft>
                <a:spcPts val="0"/>
              </a:spcAft>
              <a:buClr>
                <a:schemeClr val="dk1"/>
              </a:buClr>
              <a:buFont typeface="Arial"/>
              <a:buNone/>
            </a:pPr>
            <a:r>
              <a:rPr lang="en-US" sz="1400">
                <a:solidFill>
                  <a:schemeClr val="dk1"/>
                </a:solidFill>
                <a:latin typeface="Corbel"/>
                <a:ea typeface="Corbel"/>
                <a:cs typeface="Corbel"/>
                <a:sym typeface="Corbel"/>
              </a:rPr>
              <a:t>Candidates were stressed and emotional…..Took into account when evaluating work. … did not grade as stringently as typically</a:t>
            </a:r>
            <a:endParaRPr sz="1400">
              <a:solidFill>
                <a:schemeClr val="dk1"/>
              </a:solidFill>
              <a:latin typeface="Corbel"/>
              <a:ea typeface="Corbel"/>
              <a:cs typeface="Corbel"/>
              <a:sym typeface="Corbel"/>
            </a:endParaRPr>
          </a:p>
          <a:p>
            <a:pPr indent="0" lvl="0" marL="457200" rtl="0" algn="l">
              <a:spcBef>
                <a:spcPts val="0"/>
              </a:spcBef>
              <a:spcAft>
                <a:spcPts val="0"/>
              </a:spcAft>
              <a:buClr>
                <a:schemeClr val="dk1"/>
              </a:buClr>
              <a:buFont typeface="Arial"/>
              <a:buNone/>
            </a:pPr>
            <a:r>
              <a:rPr lang="en-US" sz="1400">
                <a:solidFill>
                  <a:schemeClr val="dk1"/>
                </a:solidFill>
                <a:latin typeface="Corbel"/>
                <a:ea typeface="Corbel"/>
                <a:cs typeface="Corbel"/>
                <a:sym typeface="Corbel"/>
              </a:rPr>
              <a:t>Tried to convey high expectations by explaining, “If you were in person, this is what it might look like.”</a:t>
            </a:r>
            <a:endParaRPr sz="1400">
              <a:solidFill>
                <a:schemeClr val="dk1"/>
              </a:solidFill>
            </a:endParaRPr>
          </a:p>
          <a:p>
            <a:pPr indent="0" lvl="0" marL="457200" rtl="0" algn="l">
              <a:spcBef>
                <a:spcPts val="0"/>
              </a:spcBef>
              <a:spcAft>
                <a:spcPts val="0"/>
              </a:spcAft>
              <a:buClr>
                <a:schemeClr val="dk1"/>
              </a:buClr>
              <a:buFont typeface="Arial"/>
              <a:buNone/>
            </a:pPr>
            <a:r>
              <a:rPr lang="en-US" sz="1400">
                <a:solidFill>
                  <a:schemeClr val="dk1"/>
                </a:solidFill>
                <a:latin typeface="Corbel"/>
                <a:ea typeface="Corbel"/>
                <a:cs typeface="Corbel"/>
                <a:sym typeface="Corbel"/>
              </a:rPr>
              <a:t>Mentor teachers were asked to substitute or cover other classrooms due to illnesses, candidates didn't have a typical experience </a:t>
            </a:r>
            <a:endParaRPr sz="1400">
              <a:solidFill>
                <a:schemeClr val="dk1"/>
              </a:solidFill>
            </a:endParaRPr>
          </a:p>
          <a:p>
            <a:pPr indent="0" lvl="0" marL="0" rtl="0" algn="l">
              <a:spcBef>
                <a:spcPts val="0"/>
              </a:spcBef>
              <a:spcAft>
                <a:spcPts val="0"/>
              </a:spcAft>
              <a:buClr>
                <a:schemeClr val="dk1"/>
              </a:buClr>
              <a:buFont typeface="Arial"/>
              <a:buNone/>
            </a:pPr>
            <a:r>
              <a:t/>
            </a:r>
            <a:endParaRPr sz="1400">
              <a:solidFill>
                <a:schemeClr val="dk1"/>
              </a:solidFill>
              <a:latin typeface="Corbel"/>
              <a:ea typeface="Corbel"/>
              <a:cs typeface="Corbel"/>
              <a:sym typeface="Corbel"/>
            </a:endParaRPr>
          </a:p>
          <a:p>
            <a:pPr indent="0" lvl="0" marL="0" rtl="0" algn="l">
              <a:spcBef>
                <a:spcPts val="0"/>
              </a:spcBef>
              <a:spcAft>
                <a:spcPts val="0"/>
              </a:spcAft>
              <a:buClr>
                <a:schemeClr val="dk1"/>
              </a:buClr>
              <a:buFont typeface="Arial"/>
              <a:buNone/>
            </a:pPr>
            <a:r>
              <a:rPr b="1" lang="en-US" sz="1400">
                <a:solidFill>
                  <a:schemeClr val="dk1"/>
                </a:solidFill>
                <a:latin typeface="Corbel"/>
                <a:ea typeface="Corbel"/>
                <a:cs typeface="Corbel"/>
                <a:sym typeface="Corbel"/>
              </a:rPr>
              <a:t>Lack of relationship building: </a:t>
            </a:r>
            <a:endParaRPr sz="1400">
              <a:solidFill>
                <a:schemeClr val="dk1"/>
              </a:solidFill>
            </a:endParaRPr>
          </a:p>
          <a:p>
            <a:pPr indent="0" lvl="0" marL="457200" rtl="0" algn="l">
              <a:spcBef>
                <a:spcPts val="0"/>
              </a:spcBef>
              <a:spcAft>
                <a:spcPts val="0"/>
              </a:spcAft>
              <a:buClr>
                <a:schemeClr val="dk1"/>
              </a:buClr>
              <a:buFont typeface="Arial"/>
              <a:buNone/>
            </a:pPr>
            <a:r>
              <a:rPr lang="en-US" sz="1400">
                <a:solidFill>
                  <a:schemeClr val="dk1"/>
                </a:solidFill>
                <a:latin typeface="Corbel"/>
                <a:ea typeface="Corbel"/>
                <a:cs typeface="Corbel"/>
                <a:sym typeface="Corbel"/>
              </a:rPr>
              <a:t>Faculty to candidate interaction: intrinsic motivation was lessened</a:t>
            </a:r>
            <a:endParaRPr sz="1400">
              <a:solidFill>
                <a:schemeClr val="dk1"/>
              </a:solidFill>
            </a:endParaRPr>
          </a:p>
          <a:p>
            <a:pPr indent="0" lvl="0" marL="457200" rtl="0" algn="l">
              <a:spcBef>
                <a:spcPts val="0"/>
              </a:spcBef>
              <a:spcAft>
                <a:spcPts val="0"/>
              </a:spcAft>
              <a:buClr>
                <a:schemeClr val="dk1"/>
              </a:buClr>
              <a:buFont typeface="Arial"/>
              <a:buNone/>
            </a:pPr>
            <a:r>
              <a:rPr lang="en-US" sz="1400">
                <a:solidFill>
                  <a:schemeClr val="dk1"/>
                </a:solidFill>
                <a:latin typeface="Corbel"/>
                <a:ea typeface="Corbel"/>
                <a:cs typeface="Corbel"/>
                <a:sym typeface="Corbel"/>
              </a:rPr>
              <a:t>Limited K-12 student engagement: Simulations, videos, and video observations were no substitute for face to face</a:t>
            </a:r>
            <a:endParaRPr sz="1400"/>
          </a:p>
        </p:txBody>
      </p:sp>
      <p:sp>
        <p:nvSpPr>
          <p:cNvPr id="160" name="Google Shape;16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Alternate way of communicating</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Individual meetings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More frequent meetings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Extra “virtual” office hours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Reduced group projects </a:t>
            </a:r>
            <a:endParaRPr sz="1400">
              <a:solidFill>
                <a:schemeClr val="dk1"/>
              </a:solidFill>
            </a:endParaRPr>
          </a:p>
          <a:p>
            <a:pPr indent="-317500" lvl="0" marL="4572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Flexibility with Assignments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Decreased assignments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Alternative assignments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Due date flexibility</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Allowing students to earn an “incomplete” or choose P/F grades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Attendance not counted in grade</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Considered context/instructional situation when grading</a:t>
            </a:r>
            <a:endParaRPr sz="1400">
              <a:solidFill>
                <a:schemeClr val="dk1"/>
              </a:solidFill>
              <a:latin typeface="Corbel"/>
              <a:ea typeface="Corbel"/>
              <a:cs typeface="Corbel"/>
              <a:sym typeface="Corbel"/>
            </a:endParaRPr>
          </a:p>
          <a:p>
            <a:pPr indent="-317500" lvl="0" marL="4572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Course materials adjusted</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More affordable textbook</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Apps/technology for students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Course handouts uploaded to LMS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Created simulations</a:t>
            </a:r>
            <a:endParaRPr sz="1400">
              <a:solidFill>
                <a:schemeClr val="dk1"/>
              </a:solidFill>
            </a:endParaRPr>
          </a:p>
          <a:p>
            <a:pPr indent="-317500" lvl="0" marL="4572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Experimented with technology</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Observations over Zoom</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Zoom breakout rooms</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Zoom etiquette </a:t>
            </a:r>
            <a:endParaRPr sz="1400">
              <a:solidFill>
                <a:schemeClr val="dk1"/>
              </a:solidFill>
            </a:endParaRPr>
          </a:p>
          <a:p>
            <a:pPr indent="-317500" lvl="1" marL="9144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Kahoot</a:t>
            </a:r>
            <a:endParaRPr sz="1400">
              <a:solidFill>
                <a:schemeClr val="dk1"/>
              </a:solidFill>
            </a:endParaRPr>
          </a:p>
          <a:p>
            <a:pPr indent="-317500" lvl="0" marL="4572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Worked with TCs to find best alternatives for their situation</a:t>
            </a:r>
            <a:endParaRPr sz="1400">
              <a:solidFill>
                <a:schemeClr val="dk1"/>
              </a:solidFill>
            </a:endParaRPr>
          </a:p>
          <a:p>
            <a:pPr indent="-317500" lvl="0" marL="4572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Help from program staff</a:t>
            </a:r>
            <a:endParaRPr sz="1400">
              <a:solidFill>
                <a:schemeClr val="dk1"/>
              </a:solidFill>
            </a:endParaRPr>
          </a:p>
          <a:p>
            <a:pPr indent="-317500" lvl="0" marL="457200" rtl="0" algn="l">
              <a:lnSpc>
                <a:spcPct val="105000"/>
              </a:lnSpc>
              <a:spcBef>
                <a:spcPts val="0"/>
              </a:spcBef>
              <a:spcAft>
                <a:spcPts val="0"/>
              </a:spcAft>
              <a:buClr>
                <a:schemeClr val="dk1"/>
              </a:buClr>
              <a:buSzPts val="1400"/>
              <a:buFont typeface="Corbel"/>
              <a:buChar char="●"/>
            </a:pPr>
            <a:r>
              <a:rPr lang="en-US" sz="1400">
                <a:solidFill>
                  <a:schemeClr val="dk1"/>
                </a:solidFill>
                <a:latin typeface="Corbel"/>
                <a:ea typeface="Corbel"/>
                <a:cs typeface="Corbel"/>
                <a:sym typeface="Corbel"/>
              </a:rPr>
              <a:t>Emphasized that family and health come first</a:t>
            </a:r>
            <a:endParaRPr sz="1400">
              <a:solidFill>
                <a:schemeClr val="dk1"/>
              </a:solidFill>
              <a:latin typeface="Corbel"/>
              <a:ea typeface="Corbel"/>
              <a:cs typeface="Corbel"/>
              <a:sym typeface="Corbel"/>
            </a:endParaRPr>
          </a:p>
        </p:txBody>
      </p:sp>
      <p:sp>
        <p:nvSpPr>
          <p:cNvPr id="166" name="Google Shape;16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Important to recognize that many faculty were experiencing the same.</a:t>
            </a:r>
            <a:endParaRPr/>
          </a:p>
        </p:txBody>
      </p:sp>
      <p:sp>
        <p:nvSpPr>
          <p:cNvPr id="172" name="Google Shape;172;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Font typeface="Arial"/>
              <a:buNone/>
            </a:pPr>
            <a:r>
              <a:rPr lang="en-US" sz="1400">
                <a:solidFill>
                  <a:schemeClr val="dk1"/>
                </a:solidFill>
                <a:latin typeface="Corbel"/>
                <a:ea typeface="Corbel"/>
                <a:cs typeface="Corbel"/>
                <a:sym typeface="Corbel"/>
              </a:rPr>
              <a:t>The pandemic closures afforded the following experiences, which may/should continue</a:t>
            </a:r>
            <a:endParaRPr sz="1400">
              <a:solidFill>
                <a:schemeClr val="dk1"/>
              </a:solidFill>
              <a:highlight>
                <a:srgbClr val="FFFF00"/>
              </a:highlight>
              <a:latin typeface="Corbel"/>
              <a:ea typeface="Corbel"/>
              <a:cs typeface="Corbel"/>
              <a:sym typeface="Corbel"/>
            </a:endParaRPr>
          </a:p>
          <a:p>
            <a:pPr indent="0" lvl="0" marL="0" rtl="0" algn="just">
              <a:lnSpc>
                <a:spcPct val="115000"/>
              </a:lnSpc>
              <a:spcBef>
                <a:spcPts val="0"/>
              </a:spcBef>
              <a:spcAft>
                <a:spcPts val="0"/>
              </a:spcAft>
              <a:buClr>
                <a:schemeClr val="dk1"/>
              </a:buClr>
              <a:buFont typeface="Arial"/>
              <a:buNone/>
            </a:pPr>
            <a:r>
              <a:rPr lang="en-US" sz="1400">
                <a:solidFill>
                  <a:schemeClr val="dk1"/>
                </a:solidFill>
                <a:highlight>
                  <a:srgbClr val="FFFF00"/>
                </a:highlight>
                <a:latin typeface="Corbel"/>
                <a:ea typeface="Corbel"/>
                <a:cs typeface="Corbel"/>
                <a:sym typeface="Corbel"/>
              </a:rPr>
              <a:t>They intimate substantive experiences elevated through the use of technological means.</a:t>
            </a:r>
            <a:endParaRPr sz="1400">
              <a:solidFill>
                <a:schemeClr val="dk1"/>
              </a:solidFill>
            </a:endParaRPr>
          </a:p>
          <a:p>
            <a:pPr indent="-317500" lvl="0" marL="457200" rtl="0" algn="just">
              <a:lnSpc>
                <a:spcPct val="115000"/>
              </a:lnSpc>
              <a:spcBef>
                <a:spcPts val="0"/>
              </a:spcBef>
              <a:spcAft>
                <a:spcPts val="0"/>
              </a:spcAft>
              <a:buClr>
                <a:schemeClr val="dk1"/>
              </a:buClr>
              <a:buSzPts val="1400"/>
              <a:buChar char="●"/>
            </a:pPr>
            <a:r>
              <a:rPr lang="en-US" sz="1400">
                <a:solidFill>
                  <a:schemeClr val="dk1"/>
                </a:solidFill>
                <a:latin typeface="Corbel"/>
                <a:ea typeface="Corbel"/>
                <a:cs typeface="Corbel"/>
                <a:sym typeface="Corbel"/>
              </a:rPr>
              <a:t>I'm afraid many schools may find a virtual platform more economically positive and our TIRs (teachers in residence) will have less contact with their students.</a:t>
            </a:r>
            <a:endParaRPr sz="1400">
              <a:solidFill>
                <a:schemeClr val="dk1"/>
              </a:solidFill>
            </a:endParaRPr>
          </a:p>
          <a:p>
            <a:pPr indent="-317500" lvl="0" marL="457200" rtl="0" algn="just">
              <a:lnSpc>
                <a:spcPct val="115000"/>
              </a:lnSpc>
              <a:spcBef>
                <a:spcPts val="0"/>
              </a:spcBef>
              <a:spcAft>
                <a:spcPts val="0"/>
              </a:spcAft>
              <a:buClr>
                <a:schemeClr val="dk1"/>
              </a:buClr>
              <a:buSzPts val="1400"/>
              <a:buChar char="●"/>
            </a:pPr>
            <a:r>
              <a:rPr lang="en-US" sz="1400">
                <a:solidFill>
                  <a:schemeClr val="dk1"/>
                </a:solidFill>
                <a:latin typeface="Corbel"/>
                <a:ea typeface="Corbel"/>
                <a:cs typeface="Corbel"/>
                <a:sym typeface="Corbel"/>
              </a:rPr>
              <a:t>Quality Plan B versus quantity. Maybe we focus more on the quality of what and how the TCs are completing things, rather than asking for them to ""collect"" hours for the semester.</a:t>
            </a:r>
            <a:endParaRPr sz="1400">
              <a:solidFill>
                <a:schemeClr val="dk1"/>
              </a:solidFill>
            </a:endParaRPr>
          </a:p>
          <a:p>
            <a:pPr indent="-317500" lvl="0" marL="457200" rtl="0" algn="just">
              <a:lnSpc>
                <a:spcPct val="115000"/>
              </a:lnSpc>
              <a:spcBef>
                <a:spcPts val="0"/>
              </a:spcBef>
              <a:spcAft>
                <a:spcPts val="0"/>
              </a:spcAft>
              <a:buClr>
                <a:schemeClr val="dk1"/>
              </a:buClr>
              <a:buSzPts val="1400"/>
              <a:buChar char="●"/>
            </a:pPr>
            <a:r>
              <a:rPr lang="en-US" sz="1400">
                <a:solidFill>
                  <a:schemeClr val="dk1"/>
                </a:solidFill>
                <a:latin typeface="Corbel"/>
                <a:ea typeface="Corbel"/>
                <a:cs typeface="Corbel"/>
                <a:sym typeface="Corbel"/>
              </a:rPr>
              <a:t>The use of technology for classroom observations will continue.  </a:t>
            </a:r>
            <a:endParaRPr sz="1400">
              <a:solidFill>
                <a:schemeClr val="dk1"/>
              </a:solidFill>
              <a:latin typeface="Corbel"/>
              <a:ea typeface="Corbel"/>
              <a:cs typeface="Corbel"/>
              <a:sym typeface="Corbel"/>
            </a:endParaRPr>
          </a:p>
          <a:p>
            <a:pPr indent="-317500" lvl="0" marL="457200" rtl="0" algn="just">
              <a:lnSpc>
                <a:spcPct val="115000"/>
              </a:lnSpc>
              <a:spcBef>
                <a:spcPts val="0"/>
              </a:spcBef>
              <a:spcAft>
                <a:spcPts val="0"/>
              </a:spcAft>
              <a:buClr>
                <a:schemeClr val="dk1"/>
              </a:buClr>
              <a:buSzPts val="1400"/>
              <a:buChar char="●"/>
            </a:pPr>
            <a:r>
              <a:rPr lang="en-US" sz="1400">
                <a:solidFill>
                  <a:schemeClr val="dk1"/>
                </a:solidFill>
                <a:latin typeface="Corbel"/>
                <a:ea typeface="Corbel"/>
                <a:cs typeface="Corbel"/>
                <a:sym typeface="Corbel"/>
              </a:rPr>
              <a:t>The use of technology for synchronous class sessions for hybrid courses will continue.  </a:t>
            </a:r>
            <a:endParaRPr sz="1400">
              <a:solidFill>
                <a:schemeClr val="dk1"/>
              </a:solidFill>
            </a:endParaRPr>
          </a:p>
          <a:p>
            <a:pPr indent="0" lvl="0" marL="0" rtl="0" algn="l">
              <a:spcBef>
                <a:spcPts val="0"/>
              </a:spcBef>
              <a:spcAft>
                <a:spcPts val="0"/>
              </a:spcAft>
              <a:buNone/>
            </a:pPr>
            <a:r>
              <a:t/>
            </a:r>
            <a:endParaRPr/>
          </a:p>
        </p:txBody>
      </p:sp>
      <p:sp>
        <p:nvSpPr>
          <p:cNvPr id="180" name="Google Shape;18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Font typeface="Arial"/>
              <a:buNone/>
            </a:pPr>
            <a:r>
              <a:rPr b="1" lang="en-US" sz="1400">
                <a:solidFill>
                  <a:schemeClr val="dk1"/>
                </a:solidFill>
                <a:latin typeface="Corbel"/>
                <a:ea typeface="Corbel"/>
                <a:cs typeface="Corbel"/>
                <a:sym typeface="Corbel"/>
              </a:rPr>
              <a:t>Some students thrived in online/remote learning! </a:t>
            </a:r>
            <a:endParaRPr b="1" sz="1400">
              <a:solidFill>
                <a:schemeClr val="dk1"/>
              </a:solidFill>
              <a:latin typeface="Corbel"/>
              <a:ea typeface="Corbel"/>
              <a:cs typeface="Corbel"/>
              <a:sym typeface="Corbel"/>
            </a:endParaRPr>
          </a:p>
          <a:p>
            <a:pPr indent="0" lvl="0" marL="0" rtl="0" algn="just">
              <a:lnSpc>
                <a:spcPct val="115000"/>
              </a:lnSpc>
              <a:spcBef>
                <a:spcPts val="0"/>
              </a:spcBef>
              <a:spcAft>
                <a:spcPts val="0"/>
              </a:spcAft>
              <a:buClr>
                <a:schemeClr val="dk1"/>
              </a:buClr>
              <a:buFont typeface="Arial"/>
              <a:buNone/>
            </a:pPr>
            <a:r>
              <a:rPr b="1" lang="en-US" sz="1400">
                <a:solidFill>
                  <a:schemeClr val="dk1"/>
                </a:solidFill>
                <a:latin typeface="Corbel"/>
                <a:ea typeface="Corbel"/>
                <a:cs typeface="Corbel"/>
                <a:sym typeface="Corbel"/>
              </a:rPr>
              <a:t>What we need:</a:t>
            </a:r>
            <a:endParaRPr sz="1400">
              <a:solidFill>
                <a:schemeClr val="dk1"/>
              </a:solidFill>
            </a:endParaRPr>
          </a:p>
          <a:p>
            <a:pPr indent="-209711" lvl="1" marL="891921"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Technology training - integrating all types of technology into the classroom - even face to face and in person </a:t>
            </a:r>
            <a:endParaRPr sz="1400">
              <a:solidFill>
                <a:schemeClr val="dk1"/>
              </a:solidFill>
            </a:endParaRPr>
          </a:p>
          <a:p>
            <a:pPr indent="-209711" lvl="1" marL="891921"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More emphasis needed to be placed on student engagement and motivation in virtual environments. </a:t>
            </a:r>
            <a:endParaRPr sz="1400">
              <a:solidFill>
                <a:schemeClr val="dk1"/>
              </a:solidFill>
            </a:endParaRPr>
          </a:p>
          <a:p>
            <a:pPr indent="-209711" lvl="1" marL="891921"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Training teachers for online modalities. </a:t>
            </a:r>
            <a:endParaRPr sz="1400">
              <a:solidFill>
                <a:schemeClr val="dk1"/>
              </a:solidFill>
            </a:endParaRPr>
          </a:p>
          <a:p>
            <a:pPr indent="0" lvl="0" marL="148971" rtl="0" algn="just">
              <a:lnSpc>
                <a:spcPct val="115000"/>
              </a:lnSpc>
              <a:spcBef>
                <a:spcPts val="0"/>
              </a:spcBef>
              <a:spcAft>
                <a:spcPts val="0"/>
              </a:spcAft>
              <a:buClr>
                <a:schemeClr val="dk1"/>
              </a:buClr>
              <a:buFont typeface="Arial"/>
              <a:buNone/>
            </a:pPr>
            <a:r>
              <a:rPr b="1" lang="en-US" sz="1400">
                <a:solidFill>
                  <a:schemeClr val="dk1"/>
                </a:solidFill>
                <a:latin typeface="Corbel"/>
                <a:ea typeface="Corbel"/>
                <a:cs typeface="Corbel"/>
                <a:sym typeface="Corbel"/>
              </a:rPr>
              <a:t>Furthermore:</a:t>
            </a:r>
            <a:endParaRPr sz="1400">
              <a:solidFill>
                <a:schemeClr val="dk1"/>
              </a:solidFill>
            </a:endParaRPr>
          </a:p>
          <a:p>
            <a:pPr indent="-204005" lvl="1" marL="897509"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It also revealed a tremendous amount of stress and anxiety in TCs, students and their parents.</a:t>
            </a:r>
            <a:endParaRPr sz="1400">
              <a:solidFill>
                <a:schemeClr val="dk1"/>
              </a:solidFill>
            </a:endParaRPr>
          </a:p>
          <a:p>
            <a:pPr indent="-204005" lvl="1" marL="897509"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Teletherapy for sure</a:t>
            </a:r>
            <a:endParaRPr sz="1400">
              <a:solidFill>
                <a:schemeClr val="dk1"/>
              </a:solidFill>
            </a:endParaRPr>
          </a:p>
          <a:p>
            <a:pPr indent="-229763" lvl="1" marL="908685"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Better referral systems for mental health, the use of growth plans early on for struggling students. </a:t>
            </a:r>
            <a:r>
              <a:rPr b="1" lang="en-US" sz="1400">
                <a:solidFill>
                  <a:schemeClr val="dk1"/>
                </a:solidFill>
                <a:latin typeface="Corbel"/>
                <a:ea typeface="Corbel"/>
                <a:cs typeface="Corbel"/>
                <a:sym typeface="Corbel"/>
              </a:rPr>
              <a:t>	</a:t>
            </a:r>
            <a:endParaRPr sz="1400">
              <a:solidFill>
                <a:schemeClr val="dk1"/>
              </a:solidFill>
            </a:endParaRPr>
          </a:p>
          <a:p>
            <a:pPr indent="0" lvl="0" marL="165735" rtl="0" algn="just">
              <a:lnSpc>
                <a:spcPct val="115000"/>
              </a:lnSpc>
              <a:spcBef>
                <a:spcPts val="0"/>
              </a:spcBef>
              <a:spcAft>
                <a:spcPts val="0"/>
              </a:spcAft>
              <a:buClr>
                <a:schemeClr val="dk1"/>
              </a:buClr>
              <a:buFont typeface="Arial"/>
              <a:buNone/>
            </a:pPr>
            <a:r>
              <a:rPr b="1" lang="en-US" sz="1400">
                <a:solidFill>
                  <a:schemeClr val="dk1"/>
                </a:solidFill>
                <a:latin typeface="Corbel"/>
                <a:ea typeface="Corbel"/>
                <a:cs typeface="Corbel"/>
                <a:sym typeface="Corbel"/>
              </a:rPr>
              <a:t>F</a:t>
            </a:r>
            <a:r>
              <a:rPr b="1" lang="en-US" sz="1400">
                <a:solidFill>
                  <a:srgbClr val="262626"/>
                </a:solidFill>
                <a:latin typeface="Corbel"/>
                <a:ea typeface="Corbel"/>
                <a:cs typeface="Corbel"/>
                <a:sym typeface="Corbel"/>
              </a:rPr>
              <a:t>inally:</a:t>
            </a:r>
            <a:endParaRPr sz="1400">
              <a:solidFill>
                <a:schemeClr val="dk1"/>
              </a:solidFill>
            </a:endParaRPr>
          </a:p>
          <a:p>
            <a:pPr indent="-229763" lvl="1" marL="908685"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There was a greater level of inequity highlighted by the pandemic.</a:t>
            </a:r>
            <a:endParaRPr sz="1400">
              <a:solidFill>
                <a:schemeClr val="dk1"/>
              </a:solidFill>
            </a:endParaRPr>
          </a:p>
          <a:p>
            <a:pPr indent="-211071" lvl="1" marL="890397"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We need to provide high speed  internet access to all Arizona communities.  </a:t>
            </a:r>
            <a:endParaRPr sz="1400">
              <a:solidFill>
                <a:schemeClr val="dk1"/>
              </a:solidFill>
            </a:endParaRPr>
          </a:p>
          <a:p>
            <a:pPr indent="-211071" lvl="1" marL="890397"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There is no reasonable way to teach special education students virtually. They are not engaged, need support from parents, and there is little feedback on their growth to ensure IEP goals are met.</a:t>
            </a:r>
            <a:endParaRPr sz="1400">
              <a:solidFill>
                <a:schemeClr val="dk1"/>
              </a:solidFill>
            </a:endParaRPr>
          </a:p>
          <a:p>
            <a:pPr indent="0" lvl="0" marL="0" rtl="0" algn="l">
              <a:spcBef>
                <a:spcPts val="0"/>
              </a:spcBef>
              <a:spcAft>
                <a:spcPts val="0"/>
              </a:spcAft>
              <a:buNone/>
            </a:pPr>
            <a:r>
              <a:t/>
            </a:r>
            <a:endParaRPr/>
          </a:p>
        </p:txBody>
      </p:sp>
      <p:sp>
        <p:nvSpPr>
          <p:cNvPr id="186" name="Google Shape;18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sz="1400">
                <a:solidFill>
                  <a:srgbClr val="262626"/>
                </a:solidFill>
                <a:latin typeface="Corbel"/>
                <a:ea typeface="Corbel"/>
                <a:cs typeface="Corbel"/>
                <a:sym typeface="Corbel"/>
              </a:rPr>
              <a:t>Some thoughts included:</a:t>
            </a:r>
            <a:endParaRPr sz="1400">
              <a:solidFill>
                <a:schemeClr val="dk1"/>
              </a:solidFill>
              <a:latin typeface="Corbel"/>
              <a:ea typeface="Corbel"/>
              <a:cs typeface="Corbel"/>
              <a:sym typeface="Corbel"/>
            </a:endParaRPr>
          </a:p>
          <a:p>
            <a:pPr indent="-244763" lvl="1" marL="922972"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Communication and shared resources.</a:t>
            </a:r>
            <a:endParaRPr sz="1400">
              <a:solidFill>
                <a:schemeClr val="dk1"/>
              </a:solidFill>
            </a:endParaRPr>
          </a:p>
          <a:p>
            <a:pPr indent="-244763" lvl="1" marL="922972"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More training on instructional design and ways to creatively use technology for virtual learning experiences. </a:t>
            </a:r>
            <a:endParaRPr sz="1400">
              <a:solidFill>
                <a:schemeClr val="dk1"/>
              </a:solidFill>
            </a:endParaRPr>
          </a:p>
          <a:p>
            <a:pPr indent="-244763" lvl="1" marL="922972"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Connect what's used in k-12 classrooms to university courses</a:t>
            </a:r>
            <a:endParaRPr sz="1400">
              <a:solidFill>
                <a:schemeClr val="dk1"/>
              </a:solidFill>
            </a:endParaRPr>
          </a:p>
          <a:p>
            <a:pPr indent="-244763" lvl="1" marL="922972"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Continued support and funding for external programs.</a:t>
            </a:r>
            <a:endParaRPr sz="1400">
              <a:solidFill>
                <a:schemeClr val="dk1"/>
              </a:solidFill>
            </a:endParaRPr>
          </a:p>
          <a:p>
            <a:pPr indent="-244763" lvl="1" marL="922972"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Designing weekly online modules that are clear and contain all the necessary information for students to be successful working independently.</a:t>
            </a:r>
            <a:endParaRPr sz="1400">
              <a:solidFill>
                <a:schemeClr val="dk1"/>
              </a:solidFill>
            </a:endParaRPr>
          </a:p>
          <a:p>
            <a:pPr indent="-244763" lvl="1" marL="922972"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How to use Zoom cameras in the classroom</a:t>
            </a:r>
            <a:endParaRPr sz="1400">
              <a:solidFill>
                <a:schemeClr val="dk1"/>
              </a:solidFill>
            </a:endParaRPr>
          </a:p>
          <a:p>
            <a:pPr indent="-244763" lvl="1" marL="922972"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Learning all of the capabilities of zoom to enhance virtual learning environments. </a:t>
            </a:r>
            <a:endParaRPr sz="1400">
              <a:solidFill>
                <a:schemeClr val="dk1"/>
              </a:solidFill>
            </a:endParaRPr>
          </a:p>
          <a:p>
            <a:pPr indent="-244763" lvl="1" marL="922972" rtl="0" algn="just">
              <a:lnSpc>
                <a:spcPct val="115000"/>
              </a:lnSpc>
              <a:spcBef>
                <a:spcPts val="0"/>
              </a:spcBef>
              <a:spcAft>
                <a:spcPts val="0"/>
              </a:spcAft>
              <a:buClr>
                <a:srgbClr val="9BAFB5"/>
              </a:buClr>
              <a:buSzPts val="1400"/>
              <a:buChar char="•"/>
            </a:pPr>
            <a:r>
              <a:rPr lang="en-US" sz="1400">
                <a:solidFill>
                  <a:schemeClr val="dk1"/>
                </a:solidFill>
                <a:latin typeface="Corbel"/>
                <a:ea typeface="Corbel"/>
                <a:cs typeface="Corbel"/>
                <a:sym typeface="Corbel"/>
              </a:rPr>
              <a:t>More ideas on how to engage our TCs on Zoom sessions. </a:t>
            </a:r>
            <a:endParaRPr sz="1400">
              <a:solidFill>
                <a:schemeClr val="dk1"/>
              </a:solidFill>
            </a:endParaRPr>
          </a:p>
          <a:p>
            <a:pPr indent="0" lvl="0" marL="0" rtl="0" algn="just">
              <a:lnSpc>
                <a:spcPct val="115000"/>
              </a:lnSpc>
              <a:spcBef>
                <a:spcPts val="0"/>
              </a:spcBef>
              <a:spcAft>
                <a:spcPts val="0"/>
              </a:spcAft>
              <a:buClr>
                <a:schemeClr val="dk1"/>
              </a:buClr>
              <a:buFont typeface="Arial"/>
              <a:buNone/>
            </a:pPr>
            <a:r>
              <a:rPr lang="en-US" sz="1400">
                <a:solidFill>
                  <a:schemeClr val="dk1"/>
                </a:solidFill>
                <a:latin typeface="Corbel"/>
                <a:ea typeface="Corbel"/>
                <a:cs typeface="Corbel"/>
                <a:sym typeface="Corbel"/>
              </a:rPr>
              <a:t>And finally….</a:t>
            </a:r>
            <a:endParaRPr sz="1400">
              <a:solidFill>
                <a:schemeClr val="dk1"/>
              </a:solidFill>
            </a:endParaRPr>
          </a:p>
          <a:p>
            <a:pPr indent="-267811" lvl="0" marL="914400" rtl="0" algn="just">
              <a:lnSpc>
                <a:spcPct val="115000"/>
              </a:lnSpc>
              <a:spcBef>
                <a:spcPts val="0"/>
              </a:spcBef>
              <a:spcAft>
                <a:spcPts val="0"/>
              </a:spcAft>
              <a:buClr>
                <a:schemeClr val="dk1"/>
              </a:buClr>
              <a:buSzPts val="1400"/>
              <a:buChar char="●"/>
            </a:pPr>
            <a:r>
              <a:rPr lang="en-US" sz="1400">
                <a:solidFill>
                  <a:schemeClr val="dk1"/>
                </a:solidFill>
                <a:latin typeface="Corbel"/>
                <a:ea typeface="Corbel"/>
                <a:cs typeface="Corbel"/>
                <a:sym typeface="Corbel"/>
              </a:rPr>
              <a:t>A need for state department to have a teaching certificate specifically for online teaching and/or an online teaching endorsement.  </a:t>
            </a:r>
            <a:endParaRPr sz="1400">
              <a:solidFill>
                <a:schemeClr val="dk1"/>
              </a:solidFill>
            </a:endParaRPr>
          </a:p>
          <a:p>
            <a:pPr indent="0" lvl="0" marL="0" rtl="0" algn="l">
              <a:spcBef>
                <a:spcPts val="0"/>
              </a:spcBef>
              <a:spcAft>
                <a:spcPts val="0"/>
              </a:spcAft>
              <a:buNone/>
            </a:pPr>
            <a:r>
              <a:t/>
            </a:r>
            <a:endParaRPr/>
          </a:p>
        </p:txBody>
      </p:sp>
      <p:sp>
        <p:nvSpPr>
          <p:cNvPr id="198" name="Google Shape;198;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US"/>
              <a:t>as you can see, during COVID, in person instruction shut down-- and went to hybrid, online </a:t>
            </a:r>
            <a:r>
              <a:rPr lang="en-US"/>
              <a:t>synchronous</a:t>
            </a:r>
            <a:r>
              <a:rPr lang="en-US"/>
              <a:t> and online asynchronous</a:t>
            </a:r>
            <a:endParaRPr/>
          </a:p>
        </p:txBody>
      </p:sp>
      <p:sp>
        <p:nvSpPr>
          <p:cNvPr id="125" name="Google Shape;12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66700" lvl="0" marL="457200" rtl="0" algn="l">
              <a:spcBef>
                <a:spcPts val="0"/>
              </a:spcBef>
              <a:spcAft>
                <a:spcPts val="0"/>
              </a:spcAft>
              <a:buClr>
                <a:schemeClr val="dk1"/>
              </a:buClr>
              <a:buSzPts val="600"/>
              <a:buFont typeface="Corbel"/>
              <a:buChar char="●"/>
            </a:pPr>
            <a:r>
              <a:rPr lang="en-US" sz="1200">
                <a:solidFill>
                  <a:schemeClr val="dk1"/>
                </a:solidFill>
                <a:latin typeface="Corbel"/>
                <a:ea typeface="Corbel"/>
                <a:cs typeface="Corbel"/>
                <a:sym typeface="Corbel"/>
              </a:rPr>
              <a:t>No in person field based instruction/activities. </a:t>
            </a:r>
            <a:endParaRPr sz="200">
              <a:solidFill>
                <a:schemeClr val="dk1"/>
              </a:solidFill>
            </a:endParaRPr>
          </a:p>
          <a:p>
            <a:pPr indent="-266700" lvl="0" marL="457200" rtl="0" algn="l">
              <a:spcBef>
                <a:spcPts val="1200"/>
              </a:spcBef>
              <a:spcAft>
                <a:spcPts val="0"/>
              </a:spcAft>
              <a:buClr>
                <a:schemeClr val="dk1"/>
              </a:buClr>
              <a:buSzPts val="600"/>
              <a:buFont typeface="Corbel"/>
              <a:buChar char="●"/>
            </a:pPr>
            <a:r>
              <a:rPr lang="en-US" sz="1200">
                <a:solidFill>
                  <a:schemeClr val="dk1"/>
                </a:solidFill>
                <a:latin typeface="Corbel"/>
                <a:ea typeface="Corbel"/>
                <a:cs typeface="Corbel"/>
                <a:sym typeface="Corbel"/>
              </a:rPr>
              <a:t>Asynchronous instruction</a:t>
            </a:r>
            <a:endParaRPr sz="200">
              <a:solidFill>
                <a:schemeClr val="dk1"/>
              </a:solidFill>
            </a:endParaRPr>
          </a:p>
          <a:p>
            <a:pPr indent="-241300" lvl="1" marL="914400" rtl="0" algn="l">
              <a:spcBef>
                <a:spcPts val="0"/>
              </a:spcBef>
              <a:spcAft>
                <a:spcPts val="0"/>
              </a:spcAft>
              <a:buClr>
                <a:schemeClr val="dk1"/>
              </a:buClr>
              <a:buSzPts val="200"/>
              <a:buFont typeface="Corbel"/>
              <a:buChar char="○"/>
            </a:pPr>
            <a:r>
              <a:rPr lang="en-US" sz="1200">
                <a:solidFill>
                  <a:schemeClr val="dk1"/>
                </a:solidFill>
                <a:latin typeface="Corbel"/>
                <a:ea typeface="Corbel"/>
                <a:cs typeface="Corbel"/>
                <a:sym typeface="Corbel"/>
              </a:rPr>
              <a:t>Use of video:  Observations (recorded), viewed video examples (Internet/ATLAS), candidates developed videos of teaching from home</a:t>
            </a:r>
            <a:endParaRPr sz="200">
              <a:solidFill>
                <a:schemeClr val="dk1"/>
              </a:solidFill>
            </a:endParaRPr>
          </a:p>
          <a:p>
            <a:pPr indent="-266700" lvl="0" marL="457200" rtl="0" algn="l">
              <a:spcBef>
                <a:spcPts val="0"/>
              </a:spcBef>
              <a:spcAft>
                <a:spcPts val="0"/>
              </a:spcAft>
              <a:buClr>
                <a:schemeClr val="dk1"/>
              </a:buClr>
              <a:buSzPts val="600"/>
              <a:buFont typeface="Corbel"/>
              <a:buChar char="●"/>
            </a:pPr>
            <a:r>
              <a:rPr lang="en-US" sz="1200">
                <a:solidFill>
                  <a:schemeClr val="dk1"/>
                </a:solidFill>
                <a:latin typeface="Corbel"/>
                <a:ea typeface="Corbel"/>
                <a:cs typeface="Corbel"/>
                <a:sym typeface="Corbel"/>
              </a:rPr>
              <a:t>Synchronous Instruction</a:t>
            </a:r>
            <a:endParaRPr sz="200">
              <a:solidFill>
                <a:schemeClr val="dk1"/>
              </a:solidFill>
            </a:endParaRPr>
          </a:p>
          <a:p>
            <a:pPr indent="-241300" lvl="1" marL="914400" rtl="0" algn="l">
              <a:spcBef>
                <a:spcPts val="0"/>
              </a:spcBef>
              <a:spcAft>
                <a:spcPts val="0"/>
              </a:spcAft>
              <a:buClr>
                <a:schemeClr val="dk1"/>
              </a:buClr>
              <a:buSzPts val="200"/>
              <a:buFont typeface="Corbel"/>
              <a:buChar char="○"/>
            </a:pPr>
            <a:r>
              <a:rPr lang="en-US" sz="1200">
                <a:solidFill>
                  <a:schemeClr val="dk1"/>
                </a:solidFill>
                <a:latin typeface="Corbel"/>
                <a:ea typeface="Corbel"/>
                <a:cs typeface="Corbel"/>
                <a:sym typeface="Corbel"/>
              </a:rPr>
              <a:t>Virtual observations, Zoom (etc.) coaching, candidates taught K12 online (K12 LMS/Zoom etc.)</a:t>
            </a:r>
            <a:endParaRPr sz="200">
              <a:solidFill>
                <a:schemeClr val="dk1"/>
              </a:solidFill>
            </a:endParaRPr>
          </a:p>
          <a:p>
            <a:pPr indent="-266700" lvl="0" marL="457200" rtl="0" algn="l">
              <a:spcBef>
                <a:spcPts val="0"/>
              </a:spcBef>
              <a:spcAft>
                <a:spcPts val="0"/>
              </a:spcAft>
              <a:buClr>
                <a:schemeClr val="dk1"/>
              </a:buClr>
              <a:buSzPts val="600"/>
              <a:buFont typeface="Corbel"/>
              <a:buChar char="●"/>
            </a:pPr>
            <a:r>
              <a:rPr lang="en-US" sz="1200">
                <a:solidFill>
                  <a:schemeClr val="dk1"/>
                </a:solidFill>
                <a:latin typeface="Corbel"/>
                <a:ea typeface="Corbel"/>
                <a:cs typeface="Corbel"/>
                <a:sym typeface="Corbel"/>
              </a:rPr>
              <a:t>Other:</a:t>
            </a:r>
            <a:endParaRPr sz="200">
              <a:solidFill>
                <a:schemeClr val="dk1"/>
              </a:solidFill>
            </a:endParaRPr>
          </a:p>
          <a:p>
            <a:pPr indent="-266700" lvl="1" marL="914400" rtl="0" algn="l">
              <a:spcBef>
                <a:spcPts val="0"/>
              </a:spcBef>
              <a:spcAft>
                <a:spcPts val="0"/>
              </a:spcAft>
              <a:buClr>
                <a:schemeClr val="dk1"/>
              </a:buClr>
              <a:buSzPts val="600"/>
              <a:buFont typeface="Courier New"/>
              <a:buChar char="o"/>
            </a:pPr>
            <a:r>
              <a:rPr lang="en-US" sz="1200">
                <a:solidFill>
                  <a:schemeClr val="dk1"/>
                </a:solidFill>
                <a:latin typeface="Corbel"/>
                <a:ea typeface="Corbel"/>
                <a:cs typeface="Corbel"/>
                <a:sym typeface="Corbel"/>
              </a:rPr>
              <a:t>Hypothetical student scenarios, journaling, modified assignments</a:t>
            </a:r>
            <a:endParaRPr sz="100"/>
          </a:p>
        </p:txBody>
      </p:sp>
      <p:sp>
        <p:nvSpPr>
          <p:cNvPr id="131" name="Google Shape;13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342900" rtl="0" algn="l">
              <a:spcBef>
                <a:spcPts val="0"/>
              </a:spcBef>
              <a:spcAft>
                <a:spcPts val="0"/>
              </a:spcAft>
              <a:buClr>
                <a:srgbClr val="262626"/>
              </a:buClr>
              <a:buSzPts val="1400"/>
              <a:buChar char="●"/>
            </a:pPr>
            <a:r>
              <a:rPr b="1" lang="en-US" sz="1400">
                <a:solidFill>
                  <a:srgbClr val="262626"/>
                </a:solidFill>
                <a:latin typeface="Corbel"/>
                <a:ea typeface="Corbel"/>
                <a:cs typeface="Corbel"/>
                <a:sym typeface="Corbel"/>
              </a:rPr>
              <a:t>In-person</a:t>
            </a:r>
            <a:r>
              <a:rPr lang="en-US" sz="1400">
                <a:solidFill>
                  <a:srgbClr val="262626"/>
                </a:solidFill>
                <a:latin typeface="Corbel"/>
                <a:ea typeface="Corbel"/>
                <a:cs typeface="Corbel"/>
                <a:sym typeface="Corbel"/>
              </a:rPr>
              <a:t> courses shifted to synchronous sessions through Zoom (etc.) for discussion of K-12 changes, wellness checks, continued college course instruction, modified assignment discussion</a:t>
            </a:r>
            <a:endParaRPr sz="1400">
              <a:solidFill>
                <a:schemeClr val="dk1"/>
              </a:solidFill>
              <a:latin typeface="Corbel"/>
              <a:ea typeface="Corbel"/>
              <a:cs typeface="Corbel"/>
              <a:sym typeface="Corbel"/>
            </a:endParaRPr>
          </a:p>
          <a:p>
            <a:pPr indent="-247650" lvl="1" marL="742950" rtl="0" algn="l">
              <a:spcBef>
                <a:spcPts val="0"/>
              </a:spcBef>
              <a:spcAft>
                <a:spcPts val="0"/>
              </a:spcAft>
              <a:buClr>
                <a:srgbClr val="262626"/>
              </a:buClr>
              <a:buSzPts val="1400"/>
              <a:buChar char="○"/>
            </a:pPr>
            <a:r>
              <a:rPr lang="en-US" sz="1400">
                <a:solidFill>
                  <a:srgbClr val="262626"/>
                </a:solidFill>
                <a:latin typeface="Corbel"/>
                <a:ea typeface="Corbel"/>
                <a:cs typeface="Corbel"/>
                <a:sym typeface="Corbel"/>
              </a:rPr>
              <a:t>Made modification to more asynchronous independent online assignments </a:t>
            </a:r>
            <a:endParaRPr sz="1400">
              <a:solidFill>
                <a:schemeClr val="dk1"/>
              </a:solidFill>
              <a:latin typeface="Corbel"/>
              <a:ea typeface="Corbel"/>
              <a:cs typeface="Corbel"/>
              <a:sym typeface="Corbel"/>
            </a:endParaRPr>
          </a:p>
          <a:p>
            <a:pPr indent="-304800" lvl="0" marL="342900" rtl="0" algn="l">
              <a:spcBef>
                <a:spcPts val="0"/>
              </a:spcBef>
              <a:spcAft>
                <a:spcPts val="0"/>
              </a:spcAft>
              <a:buClr>
                <a:srgbClr val="262626"/>
              </a:buClr>
              <a:buSzPts val="1400"/>
              <a:buChar char="●"/>
            </a:pPr>
            <a:r>
              <a:rPr b="1" lang="en-US" sz="1400">
                <a:solidFill>
                  <a:srgbClr val="262626"/>
                </a:solidFill>
                <a:latin typeface="Corbel"/>
                <a:ea typeface="Corbel"/>
                <a:cs typeface="Corbel"/>
                <a:sym typeface="Corbel"/>
              </a:rPr>
              <a:t>Online</a:t>
            </a:r>
            <a:r>
              <a:rPr lang="en-US" sz="1400">
                <a:solidFill>
                  <a:srgbClr val="262626"/>
                </a:solidFill>
                <a:latin typeface="Corbel"/>
                <a:ea typeface="Corbel"/>
                <a:cs typeface="Corbel"/>
                <a:sym typeface="Corbel"/>
              </a:rPr>
              <a:t> courses modified only field experience assignments</a:t>
            </a:r>
            <a:endParaRPr sz="1400">
              <a:solidFill>
                <a:schemeClr val="dk1"/>
              </a:solidFill>
              <a:latin typeface="Corbel"/>
              <a:ea typeface="Corbel"/>
              <a:cs typeface="Corbel"/>
              <a:sym typeface="Corbel"/>
            </a:endParaRPr>
          </a:p>
          <a:p>
            <a:pPr indent="-247650" lvl="1" marL="742950" rtl="0" algn="l">
              <a:spcBef>
                <a:spcPts val="0"/>
              </a:spcBef>
              <a:spcAft>
                <a:spcPts val="0"/>
              </a:spcAft>
              <a:buClr>
                <a:srgbClr val="262626"/>
              </a:buClr>
              <a:buSzPts val="1400"/>
              <a:buChar char="○"/>
            </a:pPr>
            <a:r>
              <a:rPr lang="en-US" sz="1400">
                <a:solidFill>
                  <a:srgbClr val="262626"/>
                </a:solidFill>
                <a:latin typeface="Corbel"/>
                <a:ea typeface="Corbel"/>
                <a:cs typeface="Corbel"/>
                <a:sym typeface="Corbel"/>
              </a:rPr>
              <a:t>Field experience assignments modified by methods in previous slide</a:t>
            </a:r>
            <a:endParaRPr sz="1400">
              <a:solidFill>
                <a:schemeClr val="dk1"/>
              </a:solidFill>
              <a:latin typeface="Corbel"/>
              <a:ea typeface="Corbel"/>
              <a:cs typeface="Corbel"/>
              <a:sym typeface="Corbel"/>
            </a:endParaRPr>
          </a:p>
          <a:p>
            <a:pPr indent="-304800" lvl="0" marL="342900" rtl="0" algn="l">
              <a:spcBef>
                <a:spcPts val="0"/>
              </a:spcBef>
              <a:spcAft>
                <a:spcPts val="0"/>
              </a:spcAft>
              <a:buClr>
                <a:srgbClr val="262626"/>
              </a:buClr>
              <a:buSzPts val="1400"/>
              <a:buChar char="●"/>
            </a:pPr>
            <a:r>
              <a:rPr b="1" lang="en-US" sz="1400">
                <a:solidFill>
                  <a:srgbClr val="262626"/>
                </a:solidFill>
                <a:latin typeface="Corbel"/>
                <a:ea typeface="Corbel"/>
                <a:cs typeface="Corbel"/>
                <a:sym typeface="Corbel"/>
              </a:rPr>
              <a:t>All </a:t>
            </a:r>
            <a:r>
              <a:rPr lang="en-US" sz="1400">
                <a:solidFill>
                  <a:srgbClr val="262626"/>
                </a:solidFill>
                <a:latin typeface="Corbel"/>
                <a:ea typeface="Corbel"/>
                <a:cs typeface="Corbel"/>
                <a:sym typeface="Corbel"/>
              </a:rPr>
              <a:t>Modalities  </a:t>
            </a:r>
            <a:endParaRPr sz="1400">
              <a:solidFill>
                <a:schemeClr val="dk1"/>
              </a:solidFill>
              <a:latin typeface="Corbel"/>
              <a:ea typeface="Corbel"/>
              <a:cs typeface="Corbel"/>
              <a:sym typeface="Corbel"/>
            </a:endParaRPr>
          </a:p>
          <a:p>
            <a:pPr indent="-247650" lvl="1" marL="742950" rtl="0" algn="l">
              <a:spcBef>
                <a:spcPts val="0"/>
              </a:spcBef>
              <a:spcAft>
                <a:spcPts val="0"/>
              </a:spcAft>
              <a:buClr>
                <a:srgbClr val="262626"/>
              </a:buClr>
              <a:buSzPts val="1400"/>
              <a:buChar char="○"/>
            </a:pPr>
            <a:r>
              <a:rPr lang="en-US" sz="1400">
                <a:solidFill>
                  <a:srgbClr val="262626"/>
                </a:solidFill>
                <a:latin typeface="Corbel"/>
                <a:ea typeface="Corbel"/>
                <a:cs typeface="Corbel"/>
                <a:sym typeface="Corbel"/>
              </a:rPr>
              <a:t>Modified course assignments	</a:t>
            </a:r>
            <a:endParaRPr sz="1400">
              <a:solidFill>
                <a:schemeClr val="dk1"/>
              </a:solidFill>
              <a:latin typeface="Corbel"/>
              <a:ea typeface="Corbel"/>
              <a:cs typeface="Corbel"/>
              <a:sym typeface="Corbel"/>
            </a:endParaRPr>
          </a:p>
          <a:p>
            <a:pPr indent="-190500" lvl="2" marL="1143000" rtl="0" algn="l">
              <a:spcBef>
                <a:spcPts val="0"/>
              </a:spcBef>
              <a:spcAft>
                <a:spcPts val="0"/>
              </a:spcAft>
              <a:buClr>
                <a:srgbClr val="262626"/>
              </a:buClr>
              <a:buSzPts val="1400"/>
              <a:buChar char="■"/>
            </a:pPr>
            <a:r>
              <a:rPr lang="en-US" sz="1400">
                <a:solidFill>
                  <a:srgbClr val="262626"/>
                </a:solidFill>
                <a:latin typeface="Corbel"/>
                <a:ea typeface="Corbel"/>
                <a:cs typeface="Corbel"/>
                <a:sym typeface="Corbel"/>
              </a:rPr>
              <a:t>Video based examples</a:t>
            </a:r>
            <a:endParaRPr sz="1400">
              <a:solidFill>
                <a:schemeClr val="dk1"/>
              </a:solidFill>
              <a:latin typeface="Corbel"/>
              <a:ea typeface="Corbel"/>
              <a:cs typeface="Corbel"/>
              <a:sym typeface="Corbel"/>
            </a:endParaRPr>
          </a:p>
          <a:p>
            <a:pPr indent="-190500" lvl="2" marL="1143000" rtl="0" algn="l">
              <a:spcBef>
                <a:spcPts val="0"/>
              </a:spcBef>
              <a:spcAft>
                <a:spcPts val="0"/>
              </a:spcAft>
              <a:buClr>
                <a:srgbClr val="262626"/>
              </a:buClr>
              <a:buSzPts val="1400"/>
              <a:buChar char="■"/>
            </a:pPr>
            <a:r>
              <a:rPr lang="en-US" sz="1400">
                <a:solidFill>
                  <a:srgbClr val="262626"/>
                </a:solidFill>
                <a:latin typeface="Corbel"/>
                <a:ea typeface="Corbel"/>
                <a:cs typeface="Corbel"/>
                <a:sym typeface="Corbel"/>
              </a:rPr>
              <a:t>Hypothetical lesson plans</a:t>
            </a:r>
            <a:endParaRPr sz="1400">
              <a:solidFill>
                <a:schemeClr val="dk1"/>
              </a:solidFill>
              <a:latin typeface="Corbel"/>
              <a:ea typeface="Corbel"/>
              <a:cs typeface="Corbel"/>
              <a:sym typeface="Corbel"/>
            </a:endParaRPr>
          </a:p>
          <a:p>
            <a:pPr indent="-247650" lvl="1" marL="742950" rtl="0" algn="l">
              <a:spcBef>
                <a:spcPts val="0"/>
              </a:spcBef>
              <a:spcAft>
                <a:spcPts val="0"/>
              </a:spcAft>
              <a:buClr>
                <a:srgbClr val="262626"/>
              </a:buClr>
              <a:buSzPts val="1400"/>
              <a:buChar char="○"/>
            </a:pPr>
            <a:r>
              <a:rPr lang="en-US" sz="1400">
                <a:solidFill>
                  <a:srgbClr val="262626"/>
                </a:solidFill>
                <a:latin typeface="Corbel"/>
                <a:ea typeface="Corbel"/>
                <a:cs typeface="Corbel"/>
                <a:sym typeface="Corbel"/>
              </a:rPr>
              <a:t>Flexible due dates</a:t>
            </a:r>
            <a:endParaRPr sz="1400">
              <a:solidFill>
                <a:schemeClr val="dk1"/>
              </a:solidFill>
              <a:latin typeface="Corbel"/>
              <a:ea typeface="Corbel"/>
              <a:cs typeface="Corbel"/>
              <a:sym typeface="Corbel"/>
            </a:endParaRPr>
          </a:p>
          <a:p>
            <a:pPr indent="-247650" lvl="1" marL="742950" rtl="0" algn="l">
              <a:spcBef>
                <a:spcPts val="0"/>
              </a:spcBef>
              <a:spcAft>
                <a:spcPts val="0"/>
              </a:spcAft>
              <a:buClr>
                <a:srgbClr val="262626"/>
              </a:buClr>
              <a:buSzPts val="1400"/>
              <a:buChar char="○"/>
            </a:pPr>
            <a:r>
              <a:rPr lang="en-US" sz="1400">
                <a:solidFill>
                  <a:srgbClr val="262626"/>
                </a:solidFill>
                <a:latin typeface="Corbel"/>
                <a:ea typeface="Corbel"/>
                <a:cs typeface="Corbel"/>
                <a:sym typeface="Corbel"/>
              </a:rPr>
              <a:t>Wellness checks</a:t>
            </a:r>
            <a:endParaRPr sz="1400">
              <a:solidFill>
                <a:schemeClr val="dk1"/>
              </a:solidFill>
              <a:latin typeface="Corbel"/>
              <a:ea typeface="Corbel"/>
              <a:cs typeface="Corbel"/>
              <a:sym typeface="Corbel"/>
            </a:endParaRPr>
          </a:p>
          <a:p>
            <a:pPr indent="0" lvl="0" marL="0" rtl="0" algn="l">
              <a:lnSpc>
                <a:spcPct val="107000"/>
              </a:lnSpc>
              <a:spcBef>
                <a:spcPts val="0"/>
              </a:spcBef>
              <a:spcAft>
                <a:spcPts val="0"/>
              </a:spcAft>
              <a:buClr>
                <a:schemeClr val="dk1"/>
              </a:buClr>
              <a:buFont typeface="Arial"/>
              <a:buNone/>
            </a:pPr>
            <a:r>
              <a:rPr lang="en-US" sz="2400">
                <a:solidFill>
                  <a:schemeClr val="dk1"/>
                </a:solidFill>
                <a:latin typeface="Calibri"/>
                <a:ea typeface="Calibri"/>
                <a:cs typeface="Calibri"/>
                <a:sym typeface="Calibri"/>
              </a:rPr>
              <a:t> </a:t>
            </a:r>
            <a:endParaRPr/>
          </a:p>
        </p:txBody>
      </p:sp>
      <p:sp>
        <p:nvSpPr>
          <p:cNvPr id="137" name="Google Shape;13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24"/>
          <p:cNvSpPr/>
          <p:nvPr/>
        </p:nvSpPr>
        <p:spPr>
          <a:xfrm>
            <a:off x="231140" y="243840"/>
            <a:ext cx="11724640" cy="6377939"/>
          </a:xfrm>
          <a:prstGeom prst="rect">
            <a:avLst/>
          </a:prstGeom>
          <a:solidFill>
            <a:schemeClr val="accent1"/>
          </a:solidFill>
          <a:ln cap="flat" cmpd="sng" w="127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4"/>
          <p:cNvSpPr txBox="1"/>
          <p:nvPr>
            <p:ph type="ctrTitle"/>
          </p:nvPr>
        </p:nvSpPr>
        <p:spPr>
          <a:xfrm>
            <a:off x="1109980" y="882376"/>
            <a:ext cx="9966960" cy="2926080"/>
          </a:xfrm>
          <a:prstGeom prst="rect">
            <a:avLst/>
          </a:prstGeom>
          <a:noFill/>
          <a:ln>
            <a:noFill/>
          </a:ln>
        </p:spPr>
        <p:txBody>
          <a:bodyPr anchorCtr="0" anchor="b" bIns="45700" lIns="91425" spcFirstLastPara="1" rIns="91425" wrap="square" tIns="45700">
            <a:normAutofit/>
          </a:bodyPr>
          <a:lstStyle>
            <a:lvl1pPr lvl="0" algn="ctr">
              <a:lnSpc>
                <a:spcPct val="85000"/>
              </a:lnSpc>
              <a:spcBef>
                <a:spcPts val="0"/>
              </a:spcBef>
              <a:spcAft>
                <a:spcPts val="0"/>
              </a:spcAft>
              <a:buClr>
                <a:srgbClr val="FFFFFF"/>
              </a:buClr>
              <a:buSzPts val="7200"/>
              <a:buFont typeface="Corbel"/>
              <a:buNone/>
              <a:defRPr b="1" sz="720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4"/>
          <p:cNvSpPr txBox="1"/>
          <p:nvPr>
            <p:ph idx="1" type="subTitle"/>
          </p:nvPr>
        </p:nvSpPr>
        <p:spPr>
          <a:xfrm>
            <a:off x="1709530" y="3869634"/>
            <a:ext cx="8767860" cy="138816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400"/>
              </a:spcBef>
              <a:spcAft>
                <a:spcPts val="0"/>
              </a:spcAft>
              <a:buSzPts val="1760"/>
              <a:buNone/>
              <a:defRPr sz="2200">
                <a:solidFill>
                  <a:srgbClr val="FFFFFF"/>
                </a:solidFill>
              </a:defRPr>
            </a:lvl1pPr>
            <a:lvl2pPr lvl="1" algn="ctr">
              <a:lnSpc>
                <a:spcPct val="90000"/>
              </a:lnSpc>
              <a:spcBef>
                <a:spcPts val="200"/>
              </a:spcBef>
              <a:spcAft>
                <a:spcPts val="0"/>
              </a:spcAft>
              <a:buSzPts val="1760"/>
              <a:buNone/>
              <a:defRPr sz="2200"/>
            </a:lvl2pPr>
            <a:lvl3pPr lvl="2" algn="ctr">
              <a:lnSpc>
                <a:spcPct val="90000"/>
              </a:lnSpc>
              <a:spcBef>
                <a:spcPts val="400"/>
              </a:spcBef>
              <a:spcAft>
                <a:spcPts val="0"/>
              </a:spcAft>
              <a:buSzPts val="1760"/>
              <a:buNone/>
              <a:defRPr sz="2200"/>
            </a:lvl3pPr>
            <a:lvl4pPr lvl="3" algn="ctr">
              <a:lnSpc>
                <a:spcPct val="90000"/>
              </a:lnSpc>
              <a:spcBef>
                <a:spcPts val="400"/>
              </a:spcBef>
              <a:spcAft>
                <a:spcPts val="0"/>
              </a:spcAft>
              <a:buSzPts val="1600"/>
              <a:buNone/>
              <a:defRPr sz="2000"/>
            </a:lvl4pPr>
            <a:lvl5pPr lvl="4" algn="ctr">
              <a:lnSpc>
                <a:spcPct val="90000"/>
              </a:lnSpc>
              <a:spcBef>
                <a:spcPts val="400"/>
              </a:spcBef>
              <a:spcAft>
                <a:spcPts val="0"/>
              </a:spcAft>
              <a:buSzPts val="1600"/>
              <a:buNone/>
              <a:defRPr sz="2000"/>
            </a:lvl5pPr>
            <a:lvl6pPr lvl="5" algn="ctr">
              <a:lnSpc>
                <a:spcPct val="90000"/>
              </a:lnSpc>
              <a:spcBef>
                <a:spcPts val="400"/>
              </a:spcBef>
              <a:spcAft>
                <a:spcPts val="0"/>
              </a:spcAft>
              <a:buSzPts val="1600"/>
              <a:buNone/>
              <a:defRPr sz="2000"/>
            </a:lvl6pPr>
            <a:lvl7pPr lvl="6" algn="ctr">
              <a:lnSpc>
                <a:spcPct val="90000"/>
              </a:lnSpc>
              <a:spcBef>
                <a:spcPts val="400"/>
              </a:spcBef>
              <a:spcAft>
                <a:spcPts val="0"/>
              </a:spcAft>
              <a:buSzPts val="1600"/>
              <a:buNone/>
              <a:defRPr sz="2000"/>
            </a:lvl7pPr>
            <a:lvl8pPr lvl="7" algn="ctr">
              <a:lnSpc>
                <a:spcPct val="90000"/>
              </a:lnSpc>
              <a:spcBef>
                <a:spcPts val="400"/>
              </a:spcBef>
              <a:spcAft>
                <a:spcPts val="0"/>
              </a:spcAft>
              <a:buSzPts val="1600"/>
              <a:buNone/>
              <a:defRPr sz="2000"/>
            </a:lvl8pPr>
            <a:lvl9pPr lvl="8" algn="ctr">
              <a:lnSpc>
                <a:spcPct val="90000"/>
              </a:lnSpc>
              <a:spcBef>
                <a:spcPts val="400"/>
              </a:spcBef>
              <a:spcAft>
                <a:spcPts val="400"/>
              </a:spcAft>
              <a:buSzPts val="1600"/>
              <a:buNone/>
              <a:defRPr sz="2000"/>
            </a:lvl9pPr>
          </a:lstStyle>
          <a:p/>
        </p:txBody>
      </p:sp>
      <p:sp>
        <p:nvSpPr>
          <p:cNvPr id="16" name="Google Shape;16;p24"/>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4"/>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4"/>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FFFFFF"/>
                </a:solidFill>
                <a:latin typeface="Corbel"/>
                <a:ea typeface="Corbel"/>
                <a:cs typeface="Corbel"/>
                <a:sym typeface="Corbel"/>
              </a:defRPr>
            </a:lvl1pPr>
            <a:lvl2pPr indent="0" lvl="1" marL="0" algn="r">
              <a:spcBef>
                <a:spcPts val="0"/>
              </a:spcBef>
              <a:buNone/>
              <a:defRPr b="0" i="0" sz="1200" u="none" cap="none" strike="noStrike">
                <a:solidFill>
                  <a:srgbClr val="FFFFFF"/>
                </a:solidFill>
                <a:latin typeface="Corbel"/>
                <a:ea typeface="Corbel"/>
                <a:cs typeface="Corbel"/>
                <a:sym typeface="Corbel"/>
              </a:defRPr>
            </a:lvl2pPr>
            <a:lvl3pPr indent="0" lvl="2" marL="0" algn="r">
              <a:spcBef>
                <a:spcPts val="0"/>
              </a:spcBef>
              <a:buNone/>
              <a:defRPr b="0" i="0" sz="1200" u="none" cap="none" strike="noStrike">
                <a:solidFill>
                  <a:srgbClr val="FFFFFF"/>
                </a:solidFill>
                <a:latin typeface="Corbel"/>
                <a:ea typeface="Corbel"/>
                <a:cs typeface="Corbel"/>
                <a:sym typeface="Corbel"/>
              </a:defRPr>
            </a:lvl3pPr>
            <a:lvl4pPr indent="0" lvl="3" marL="0" algn="r">
              <a:spcBef>
                <a:spcPts val="0"/>
              </a:spcBef>
              <a:buNone/>
              <a:defRPr b="0" i="0" sz="1200" u="none" cap="none" strike="noStrike">
                <a:solidFill>
                  <a:srgbClr val="FFFFFF"/>
                </a:solidFill>
                <a:latin typeface="Corbel"/>
                <a:ea typeface="Corbel"/>
                <a:cs typeface="Corbel"/>
                <a:sym typeface="Corbel"/>
              </a:defRPr>
            </a:lvl4pPr>
            <a:lvl5pPr indent="0" lvl="4" marL="0" algn="r">
              <a:spcBef>
                <a:spcPts val="0"/>
              </a:spcBef>
              <a:buNone/>
              <a:defRPr b="0" i="0" sz="1200" u="none" cap="none" strike="noStrike">
                <a:solidFill>
                  <a:srgbClr val="FFFFFF"/>
                </a:solidFill>
                <a:latin typeface="Corbel"/>
                <a:ea typeface="Corbel"/>
                <a:cs typeface="Corbel"/>
                <a:sym typeface="Corbel"/>
              </a:defRPr>
            </a:lvl5pPr>
            <a:lvl6pPr indent="0" lvl="5" marL="0" algn="r">
              <a:spcBef>
                <a:spcPts val="0"/>
              </a:spcBef>
              <a:buNone/>
              <a:defRPr b="0" i="0" sz="1200" u="none" cap="none" strike="noStrike">
                <a:solidFill>
                  <a:srgbClr val="FFFFFF"/>
                </a:solidFill>
                <a:latin typeface="Corbel"/>
                <a:ea typeface="Corbel"/>
                <a:cs typeface="Corbel"/>
                <a:sym typeface="Corbel"/>
              </a:defRPr>
            </a:lvl6pPr>
            <a:lvl7pPr indent="0" lvl="6" marL="0" algn="r">
              <a:spcBef>
                <a:spcPts val="0"/>
              </a:spcBef>
              <a:buNone/>
              <a:defRPr b="0" i="0" sz="1200" u="none" cap="none" strike="noStrike">
                <a:solidFill>
                  <a:srgbClr val="FFFFFF"/>
                </a:solidFill>
                <a:latin typeface="Corbel"/>
                <a:ea typeface="Corbel"/>
                <a:cs typeface="Corbel"/>
                <a:sym typeface="Corbel"/>
              </a:defRPr>
            </a:lvl7pPr>
            <a:lvl8pPr indent="0" lvl="7" marL="0" algn="r">
              <a:spcBef>
                <a:spcPts val="0"/>
              </a:spcBef>
              <a:buNone/>
              <a:defRPr b="0" i="0" sz="1200" u="none" cap="none" strike="noStrike">
                <a:solidFill>
                  <a:srgbClr val="FFFFFF"/>
                </a:solidFill>
                <a:latin typeface="Corbel"/>
                <a:ea typeface="Corbel"/>
                <a:cs typeface="Corbel"/>
                <a:sym typeface="Corbel"/>
              </a:defRPr>
            </a:lvl8pPr>
            <a:lvl9pPr indent="0" lvl="8" marL="0" algn="r">
              <a:spcBef>
                <a:spcPts val="0"/>
              </a:spcBef>
              <a:buNone/>
              <a:defRPr b="0" i="0" sz="1200" u="none" cap="none" strike="noStrike">
                <a:solidFill>
                  <a:srgbClr val="FFFFFF"/>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cxnSp>
        <p:nvCxnSpPr>
          <p:cNvPr id="19" name="Google Shape;19;p24"/>
          <p:cNvCxnSpPr/>
          <p:nvPr/>
        </p:nvCxnSpPr>
        <p:spPr>
          <a:xfrm>
            <a:off x="1978660" y="3733800"/>
            <a:ext cx="8229601" cy="0"/>
          </a:xfrm>
          <a:prstGeom prst="straightConnector1">
            <a:avLst/>
          </a:prstGeom>
          <a:noFill/>
          <a:ln cap="flat" cmpd="sng" w="10000">
            <a:solidFill>
              <a:srgbClr val="FFFFF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3"/>
          <p:cNvSpPr txBox="1"/>
          <p:nvPr>
            <p:ph idx="1" type="body"/>
          </p:nvPr>
        </p:nvSpPr>
        <p:spPr>
          <a:xfrm rot="5400000">
            <a:off x="4060136" y="-859736"/>
            <a:ext cx="4038600" cy="9872871"/>
          </a:xfrm>
          <a:prstGeom prst="rect">
            <a:avLst/>
          </a:prstGeom>
          <a:noFill/>
          <a:ln>
            <a:noFill/>
          </a:ln>
        </p:spPr>
        <p:txBody>
          <a:bodyPr anchorCtr="0" anchor="t" bIns="45700" lIns="91425" spcFirstLastPara="1" rIns="91425" wrap="square" tIns="45700">
            <a:normAutofit/>
          </a:bodyPr>
          <a:lstStyle>
            <a:lvl1pPr indent="-320040" lvl="0" marL="457200" algn="l">
              <a:lnSpc>
                <a:spcPct val="90000"/>
              </a:lnSpc>
              <a:spcBef>
                <a:spcPts val="1400"/>
              </a:spcBef>
              <a:spcAft>
                <a:spcPts val="0"/>
              </a:spcAft>
              <a:buSzPts val="1440"/>
              <a:buChar char="•"/>
              <a:defRPr/>
            </a:lvl1pPr>
            <a:lvl2pPr indent="-320040" lvl="1" marL="914400" algn="l">
              <a:lnSpc>
                <a:spcPct val="90000"/>
              </a:lnSpc>
              <a:spcBef>
                <a:spcPts val="200"/>
              </a:spcBef>
              <a:spcAft>
                <a:spcPts val="0"/>
              </a:spcAft>
              <a:buSzPts val="1440"/>
              <a:buChar char="•"/>
              <a:defRPr/>
            </a:lvl2pPr>
            <a:lvl3pPr indent="-320039" lvl="2" marL="1371600" algn="l">
              <a:lnSpc>
                <a:spcPct val="90000"/>
              </a:lnSpc>
              <a:spcBef>
                <a:spcPts val="400"/>
              </a:spcBef>
              <a:spcAft>
                <a:spcPts val="0"/>
              </a:spcAft>
              <a:buSzPts val="1440"/>
              <a:buChar char="•"/>
              <a:defRPr/>
            </a:lvl3pPr>
            <a:lvl4pPr indent="-320039" lvl="3" marL="1828800" algn="l">
              <a:lnSpc>
                <a:spcPct val="90000"/>
              </a:lnSpc>
              <a:spcBef>
                <a:spcPts val="400"/>
              </a:spcBef>
              <a:spcAft>
                <a:spcPts val="0"/>
              </a:spcAft>
              <a:buSzPts val="1440"/>
              <a:buChar char="•"/>
              <a:defRPr/>
            </a:lvl4pPr>
            <a:lvl5pPr indent="-320039" lvl="4" marL="2286000" algn="l">
              <a:lnSpc>
                <a:spcPct val="90000"/>
              </a:lnSpc>
              <a:spcBef>
                <a:spcPts val="400"/>
              </a:spcBef>
              <a:spcAft>
                <a:spcPts val="0"/>
              </a:spcAft>
              <a:buSzPts val="1440"/>
              <a:buChar char="•"/>
              <a:defRPr/>
            </a:lvl5pPr>
            <a:lvl6pPr indent="-320039" lvl="5" marL="2743200" algn="l">
              <a:lnSpc>
                <a:spcPct val="90000"/>
              </a:lnSpc>
              <a:spcBef>
                <a:spcPts val="400"/>
              </a:spcBef>
              <a:spcAft>
                <a:spcPts val="0"/>
              </a:spcAft>
              <a:buSzPts val="1440"/>
              <a:buChar char="•"/>
              <a:defRPr/>
            </a:lvl6pPr>
            <a:lvl7pPr indent="-320039" lvl="6" marL="3200400" algn="l">
              <a:lnSpc>
                <a:spcPct val="90000"/>
              </a:lnSpc>
              <a:spcBef>
                <a:spcPts val="400"/>
              </a:spcBef>
              <a:spcAft>
                <a:spcPts val="0"/>
              </a:spcAft>
              <a:buSzPts val="1440"/>
              <a:buChar char="•"/>
              <a:defRPr/>
            </a:lvl7pPr>
            <a:lvl8pPr indent="-320040" lvl="7" marL="3657600" algn="l">
              <a:lnSpc>
                <a:spcPct val="90000"/>
              </a:lnSpc>
              <a:spcBef>
                <a:spcPts val="400"/>
              </a:spcBef>
              <a:spcAft>
                <a:spcPts val="0"/>
              </a:spcAft>
              <a:buSzPts val="1440"/>
              <a:buChar char="•"/>
              <a:defRPr/>
            </a:lvl8pPr>
            <a:lvl9pPr indent="-320040" lvl="8" marL="4114800" algn="l">
              <a:lnSpc>
                <a:spcPct val="90000"/>
              </a:lnSpc>
              <a:spcBef>
                <a:spcPts val="400"/>
              </a:spcBef>
              <a:spcAft>
                <a:spcPts val="400"/>
              </a:spcAft>
              <a:buSzPts val="1440"/>
              <a:buChar char="•"/>
              <a:defRPr/>
            </a:lvl9pPr>
          </a:lstStyle>
          <a:p/>
        </p:txBody>
      </p:sp>
      <p:sp>
        <p:nvSpPr>
          <p:cNvPr id="75" name="Google Shape;75;p33"/>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3"/>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3"/>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7181850" y="2305050"/>
            <a:ext cx="5410200" cy="23241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4"/>
          <p:cNvSpPr txBox="1"/>
          <p:nvPr>
            <p:ph idx="1" type="body"/>
          </p:nvPr>
        </p:nvSpPr>
        <p:spPr>
          <a:xfrm rot="5400000">
            <a:off x="2152650" y="-247650"/>
            <a:ext cx="5410200" cy="7429500"/>
          </a:xfrm>
          <a:prstGeom prst="rect">
            <a:avLst/>
          </a:prstGeom>
          <a:noFill/>
          <a:ln>
            <a:noFill/>
          </a:ln>
        </p:spPr>
        <p:txBody>
          <a:bodyPr anchorCtr="0" anchor="t" bIns="45700" lIns="91425" spcFirstLastPara="1" rIns="91425" wrap="square" tIns="45700">
            <a:normAutofit/>
          </a:bodyPr>
          <a:lstStyle>
            <a:lvl1pPr indent="-320040" lvl="0" marL="457200" algn="l">
              <a:lnSpc>
                <a:spcPct val="90000"/>
              </a:lnSpc>
              <a:spcBef>
                <a:spcPts val="1400"/>
              </a:spcBef>
              <a:spcAft>
                <a:spcPts val="0"/>
              </a:spcAft>
              <a:buSzPts val="1440"/>
              <a:buChar char="•"/>
              <a:defRPr/>
            </a:lvl1pPr>
            <a:lvl2pPr indent="-320040" lvl="1" marL="914400" algn="l">
              <a:lnSpc>
                <a:spcPct val="90000"/>
              </a:lnSpc>
              <a:spcBef>
                <a:spcPts val="200"/>
              </a:spcBef>
              <a:spcAft>
                <a:spcPts val="0"/>
              </a:spcAft>
              <a:buSzPts val="1440"/>
              <a:buChar char="•"/>
              <a:defRPr/>
            </a:lvl2pPr>
            <a:lvl3pPr indent="-320039" lvl="2" marL="1371600" algn="l">
              <a:lnSpc>
                <a:spcPct val="90000"/>
              </a:lnSpc>
              <a:spcBef>
                <a:spcPts val="400"/>
              </a:spcBef>
              <a:spcAft>
                <a:spcPts val="0"/>
              </a:spcAft>
              <a:buSzPts val="1440"/>
              <a:buChar char="•"/>
              <a:defRPr/>
            </a:lvl3pPr>
            <a:lvl4pPr indent="-320039" lvl="3" marL="1828800" algn="l">
              <a:lnSpc>
                <a:spcPct val="90000"/>
              </a:lnSpc>
              <a:spcBef>
                <a:spcPts val="400"/>
              </a:spcBef>
              <a:spcAft>
                <a:spcPts val="0"/>
              </a:spcAft>
              <a:buSzPts val="1440"/>
              <a:buChar char="•"/>
              <a:defRPr/>
            </a:lvl4pPr>
            <a:lvl5pPr indent="-320039" lvl="4" marL="2286000" algn="l">
              <a:lnSpc>
                <a:spcPct val="90000"/>
              </a:lnSpc>
              <a:spcBef>
                <a:spcPts val="400"/>
              </a:spcBef>
              <a:spcAft>
                <a:spcPts val="0"/>
              </a:spcAft>
              <a:buSzPts val="1440"/>
              <a:buChar char="•"/>
              <a:defRPr/>
            </a:lvl5pPr>
            <a:lvl6pPr indent="-320039" lvl="5" marL="2743200" algn="l">
              <a:lnSpc>
                <a:spcPct val="90000"/>
              </a:lnSpc>
              <a:spcBef>
                <a:spcPts val="400"/>
              </a:spcBef>
              <a:spcAft>
                <a:spcPts val="0"/>
              </a:spcAft>
              <a:buSzPts val="1440"/>
              <a:buChar char="•"/>
              <a:defRPr/>
            </a:lvl6pPr>
            <a:lvl7pPr indent="-320039" lvl="6" marL="3200400" algn="l">
              <a:lnSpc>
                <a:spcPct val="90000"/>
              </a:lnSpc>
              <a:spcBef>
                <a:spcPts val="400"/>
              </a:spcBef>
              <a:spcAft>
                <a:spcPts val="0"/>
              </a:spcAft>
              <a:buSzPts val="1440"/>
              <a:buChar char="•"/>
              <a:defRPr/>
            </a:lvl7pPr>
            <a:lvl8pPr indent="-320040" lvl="7" marL="3657600" algn="l">
              <a:lnSpc>
                <a:spcPct val="90000"/>
              </a:lnSpc>
              <a:spcBef>
                <a:spcPts val="400"/>
              </a:spcBef>
              <a:spcAft>
                <a:spcPts val="0"/>
              </a:spcAft>
              <a:buSzPts val="1440"/>
              <a:buChar char="•"/>
              <a:defRPr/>
            </a:lvl8pPr>
            <a:lvl9pPr indent="-320040" lvl="8" marL="4114800" algn="l">
              <a:lnSpc>
                <a:spcPct val="90000"/>
              </a:lnSpc>
              <a:spcBef>
                <a:spcPts val="400"/>
              </a:spcBef>
              <a:spcAft>
                <a:spcPts val="400"/>
              </a:spcAft>
              <a:buSzPts val="1440"/>
              <a:buChar char="•"/>
              <a:defRPr/>
            </a:lvl9pPr>
          </a:lstStyle>
          <a:p/>
        </p:txBody>
      </p:sp>
      <p:sp>
        <p:nvSpPr>
          <p:cNvPr id="81" name="Google Shape;81;p34"/>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4"/>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4"/>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 name="Shape 20"/>
        <p:cNvGrpSpPr/>
        <p:nvPr/>
      </p:nvGrpSpPr>
      <p:grpSpPr>
        <a:xfrm>
          <a:off x="0" y="0"/>
          <a:ext cx="0" cy="0"/>
          <a:chOff x="0" y="0"/>
          <a:chExt cx="0" cy="0"/>
        </a:xfrm>
      </p:grpSpPr>
      <p:sp>
        <p:nvSpPr>
          <p:cNvPr id="21" name="Google Shape;21;p25"/>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5"/>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5"/>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5"/>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26"/>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6"/>
          <p:cNvSpPr txBox="1"/>
          <p:nvPr>
            <p:ph idx="1" type="body"/>
          </p:nvPr>
        </p:nvSpPr>
        <p:spPr>
          <a:xfrm>
            <a:off x="1143000" y="2001511"/>
            <a:ext cx="4754880" cy="777240"/>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0"/>
              </a:spcBef>
              <a:spcAft>
                <a:spcPts val="0"/>
              </a:spcAft>
              <a:buSzPts val="1920"/>
              <a:buNone/>
              <a:defRPr b="1" sz="2400"/>
            </a:lvl1pPr>
            <a:lvl2pPr indent="-228600" lvl="1" marL="914400" algn="l">
              <a:lnSpc>
                <a:spcPct val="90000"/>
              </a:lnSpc>
              <a:spcBef>
                <a:spcPts val="200"/>
              </a:spcBef>
              <a:spcAft>
                <a:spcPts val="0"/>
              </a:spcAft>
              <a:buSzPts val="1600"/>
              <a:buNone/>
              <a:defRPr b="1" sz="2000"/>
            </a:lvl2pPr>
            <a:lvl3pPr indent="-228600" lvl="2" marL="1371600" algn="l">
              <a:lnSpc>
                <a:spcPct val="90000"/>
              </a:lnSpc>
              <a:spcBef>
                <a:spcPts val="400"/>
              </a:spcBef>
              <a:spcAft>
                <a:spcPts val="0"/>
              </a:spcAft>
              <a:buSzPts val="1440"/>
              <a:buNone/>
              <a:defRPr b="1" sz="1800"/>
            </a:lvl3pPr>
            <a:lvl4pPr indent="-228600" lvl="3" marL="1828800" algn="l">
              <a:lnSpc>
                <a:spcPct val="90000"/>
              </a:lnSpc>
              <a:spcBef>
                <a:spcPts val="400"/>
              </a:spcBef>
              <a:spcAft>
                <a:spcPts val="0"/>
              </a:spcAft>
              <a:buSzPts val="1280"/>
              <a:buNone/>
              <a:defRPr b="1" sz="1600"/>
            </a:lvl4pPr>
            <a:lvl5pPr indent="-228600" lvl="4" marL="2286000" algn="l">
              <a:lnSpc>
                <a:spcPct val="90000"/>
              </a:lnSpc>
              <a:spcBef>
                <a:spcPts val="400"/>
              </a:spcBef>
              <a:spcAft>
                <a:spcPts val="0"/>
              </a:spcAft>
              <a:buSzPts val="1280"/>
              <a:buNone/>
              <a:defRPr b="1" sz="1600"/>
            </a:lvl5pPr>
            <a:lvl6pPr indent="-228600" lvl="5" marL="2743200" algn="l">
              <a:lnSpc>
                <a:spcPct val="90000"/>
              </a:lnSpc>
              <a:spcBef>
                <a:spcPts val="400"/>
              </a:spcBef>
              <a:spcAft>
                <a:spcPts val="0"/>
              </a:spcAft>
              <a:buSzPts val="1280"/>
              <a:buNone/>
              <a:defRPr b="1" sz="1600"/>
            </a:lvl6pPr>
            <a:lvl7pPr indent="-228600" lvl="6" marL="3200400" algn="l">
              <a:lnSpc>
                <a:spcPct val="90000"/>
              </a:lnSpc>
              <a:spcBef>
                <a:spcPts val="400"/>
              </a:spcBef>
              <a:spcAft>
                <a:spcPts val="0"/>
              </a:spcAft>
              <a:buSzPts val="1280"/>
              <a:buNone/>
              <a:defRPr b="1" sz="1600"/>
            </a:lvl7pPr>
            <a:lvl8pPr indent="-228600" lvl="7" marL="3657600" algn="l">
              <a:lnSpc>
                <a:spcPct val="90000"/>
              </a:lnSpc>
              <a:spcBef>
                <a:spcPts val="400"/>
              </a:spcBef>
              <a:spcAft>
                <a:spcPts val="0"/>
              </a:spcAft>
              <a:buSzPts val="1280"/>
              <a:buNone/>
              <a:defRPr b="1" sz="1600"/>
            </a:lvl8pPr>
            <a:lvl9pPr indent="-228600" lvl="8" marL="4114800" algn="l">
              <a:lnSpc>
                <a:spcPct val="90000"/>
              </a:lnSpc>
              <a:spcBef>
                <a:spcPts val="400"/>
              </a:spcBef>
              <a:spcAft>
                <a:spcPts val="400"/>
              </a:spcAft>
              <a:buSzPts val="1280"/>
              <a:buNone/>
              <a:defRPr b="1" sz="1600"/>
            </a:lvl9pPr>
          </a:lstStyle>
          <a:p/>
        </p:txBody>
      </p:sp>
      <p:sp>
        <p:nvSpPr>
          <p:cNvPr id="28" name="Google Shape;28;p26"/>
          <p:cNvSpPr txBox="1"/>
          <p:nvPr>
            <p:ph idx="2" type="body"/>
          </p:nvPr>
        </p:nvSpPr>
        <p:spPr>
          <a:xfrm>
            <a:off x="1143000" y="2721483"/>
            <a:ext cx="4754880" cy="3383280"/>
          </a:xfrm>
          <a:prstGeom prst="rect">
            <a:avLst/>
          </a:prstGeom>
          <a:noFill/>
          <a:ln>
            <a:noFill/>
          </a:ln>
        </p:spPr>
        <p:txBody>
          <a:bodyPr anchorCtr="0" anchor="t" bIns="45700" lIns="91425" spcFirstLastPara="1" rIns="91425" wrap="square" tIns="45700">
            <a:normAutofit/>
          </a:bodyPr>
          <a:lstStyle>
            <a:lvl1pPr indent="-340360" lvl="0" marL="457200" algn="l">
              <a:lnSpc>
                <a:spcPct val="90000"/>
              </a:lnSpc>
              <a:spcBef>
                <a:spcPts val="1400"/>
              </a:spcBef>
              <a:spcAft>
                <a:spcPts val="0"/>
              </a:spcAft>
              <a:buSzPts val="1760"/>
              <a:buChar char="•"/>
              <a:defRPr sz="2200"/>
            </a:lvl1pPr>
            <a:lvl2pPr indent="-330200" lvl="1" marL="914400" algn="l">
              <a:lnSpc>
                <a:spcPct val="90000"/>
              </a:lnSpc>
              <a:spcBef>
                <a:spcPts val="200"/>
              </a:spcBef>
              <a:spcAft>
                <a:spcPts val="0"/>
              </a:spcAft>
              <a:buSzPts val="1600"/>
              <a:buChar char="•"/>
              <a:defRPr sz="2000"/>
            </a:lvl2pPr>
            <a:lvl3pPr indent="-320039" lvl="2" marL="1371600" algn="l">
              <a:lnSpc>
                <a:spcPct val="90000"/>
              </a:lnSpc>
              <a:spcBef>
                <a:spcPts val="400"/>
              </a:spcBef>
              <a:spcAft>
                <a:spcPts val="0"/>
              </a:spcAft>
              <a:buSzPts val="1440"/>
              <a:buChar char="•"/>
              <a:defRPr sz="1800"/>
            </a:lvl3pPr>
            <a:lvl4pPr indent="-309880" lvl="3" marL="1828800" algn="l">
              <a:lnSpc>
                <a:spcPct val="90000"/>
              </a:lnSpc>
              <a:spcBef>
                <a:spcPts val="400"/>
              </a:spcBef>
              <a:spcAft>
                <a:spcPts val="0"/>
              </a:spcAft>
              <a:buSzPts val="1280"/>
              <a:buChar char="•"/>
              <a:defRPr sz="1600"/>
            </a:lvl4pPr>
            <a:lvl5pPr indent="-309879" lvl="4" marL="2286000" algn="l">
              <a:lnSpc>
                <a:spcPct val="90000"/>
              </a:lnSpc>
              <a:spcBef>
                <a:spcPts val="400"/>
              </a:spcBef>
              <a:spcAft>
                <a:spcPts val="0"/>
              </a:spcAft>
              <a:buSzPts val="1280"/>
              <a:buChar char="•"/>
              <a:defRPr sz="1600"/>
            </a:lvl5pPr>
            <a:lvl6pPr indent="-309879" lvl="5" marL="2743200" algn="l">
              <a:lnSpc>
                <a:spcPct val="90000"/>
              </a:lnSpc>
              <a:spcBef>
                <a:spcPts val="400"/>
              </a:spcBef>
              <a:spcAft>
                <a:spcPts val="0"/>
              </a:spcAft>
              <a:buSzPts val="1280"/>
              <a:buChar char="•"/>
              <a:defRPr sz="1600"/>
            </a:lvl6pPr>
            <a:lvl7pPr indent="-309879" lvl="6" marL="3200400" algn="l">
              <a:lnSpc>
                <a:spcPct val="90000"/>
              </a:lnSpc>
              <a:spcBef>
                <a:spcPts val="400"/>
              </a:spcBef>
              <a:spcAft>
                <a:spcPts val="0"/>
              </a:spcAft>
              <a:buSzPts val="1280"/>
              <a:buChar char="•"/>
              <a:defRPr sz="1600"/>
            </a:lvl7pPr>
            <a:lvl8pPr indent="-309879" lvl="7" marL="3657600" algn="l">
              <a:lnSpc>
                <a:spcPct val="90000"/>
              </a:lnSpc>
              <a:spcBef>
                <a:spcPts val="400"/>
              </a:spcBef>
              <a:spcAft>
                <a:spcPts val="0"/>
              </a:spcAft>
              <a:buSzPts val="1280"/>
              <a:buChar char="•"/>
              <a:defRPr sz="1600"/>
            </a:lvl8pPr>
            <a:lvl9pPr indent="-309879" lvl="8" marL="4114800" algn="l">
              <a:lnSpc>
                <a:spcPct val="90000"/>
              </a:lnSpc>
              <a:spcBef>
                <a:spcPts val="400"/>
              </a:spcBef>
              <a:spcAft>
                <a:spcPts val="400"/>
              </a:spcAft>
              <a:buSzPts val="1280"/>
              <a:buChar char="•"/>
              <a:defRPr sz="1600"/>
            </a:lvl9pPr>
          </a:lstStyle>
          <a:p/>
        </p:txBody>
      </p:sp>
      <p:sp>
        <p:nvSpPr>
          <p:cNvPr id="29" name="Google Shape;29;p26"/>
          <p:cNvSpPr txBox="1"/>
          <p:nvPr>
            <p:ph idx="3" type="body"/>
          </p:nvPr>
        </p:nvSpPr>
        <p:spPr>
          <a:xfrm>
            <a:off x="6269173" y="1999032"/>
            <a:ext cx="4754880" cy="777240"/>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0"/>
              </a:spcBef>
              <a:spcAft>
                <a:spcPts val="0"/>
              </a:spcAft>
              <a:buSzPts val="1920"/>
              <a:buNone/>
              <a:defRPr b="1" sz="2400"/>
            </a:lvl1pPr>
            <a:lvl2pPr indent="-228600" lvl="1" marL="914400" algn="l">
              <a:lnSpc>
                <a:spcPct val="90000"/>
              </a:lnSpc>
              <a:spcBef>
                <a:spcPts val="200"/>
              </a:spcBef>
              <a:spcAft>
                <a:spcPts val="0"/>
              </a:spcAft>
              <a:buSzPts val="1600"/>
              <a:buNone/>
              <a:defRPr b="1" sz="2000"/>
            </a:lvl2pPr>
            <a:lvl3pPr indent="-228600" lvl="2" marL="1371600" algn="l">
              <a:lnSpc>
                <a:spcPct val="90000"/>
              </a:lnSpc>
              <a:spcBef>
                <a:spcPts val="400"/>
              </a:spcBef>
              <a:spcAft>
                <a:spcPts val="0"/>
              </a:spcAft>
              <a:buSzPts val="1440"/>
              <a:buNone/>
              <a:defRPr b="1" sz="1800"/>
            </a:lvl3pPr>
            <a:lvl4pPr indent="-228600" lvl="3" marL="1828800" algn="l">
              <a:lnSpc>
                <a:spcPct val="90000"/>
              </a:lnSpc>
              <a:spcBef>
                <a:spcPts val="400"/>
              </a:spcBef>
              <a:spcAft>
                <a:spcPts val="0"/>
              </a:spcAft>
              <a:buSzPts val="1280"/>
              <a:buNone/>
              <a:defRPr b="1" sz="1600"/>
            </a:lvl4pPr>
            <a:lvl5pPr indent="-228600" lvl="4" marL="2286000" algn="l">
              <a:lnSpc>
                <a:spcPct val="90000"/>
              </a:lnSpc>
              <a:spcBef>
                <a:spcPts val="400"/>
              </a:spcBef>
              <a:spcAft>
                <a:spcPts val="0"/>
              </a:spcAft>
              <a:buSzPts val="1280"/>
              <a:buNone/>
              <a:defRPr b="1" sz="1600"/>
            </a:lvl5pPr>
            <a:lvl6pPr indent="-228600" lvl="5" marL="2743200" algn="l">
              <a:lnSpc>
                <a:spcPct val="90000"/>
              </a:lnSpc>
              <a:spcBef>
                <a:spcPts val="400"/>
              </a:spcBef>
              <a:spcAft>
                <a:spcPts val="0"/>
              </a:spcAft>
              <a:buSzPts val="1280"/>
              <a:buNone/>
              <a:defRPr b="1" sz="1600"/>
            </a:lvl6pPr>
            <a:lvl7pPr indent="-228600" lvl="6" marL="3200400" algn="l">
              <a:lnSpc>
                <a:spcPct val="90000"/>
              </a:lnSpc>
              <a:spcBef>
                <a:spcPts val="400"/>
              </a:spcBef>
              <a:spcAft>
                <a:spcPts val="0"/>
              </a:spcAft>
              <a:buSzPts val="1280"/>
              <a:buNone/>
              <a:defRPr b="1" sz="1600"/>
            </a:lvl7pPr>
            <a:lvl8pPr indent="-228600" lvl="7" marL="3657600" algn="l">
              <a:lnSpc>
                <a:spcPct val="90000"/>
              </a:lnSpc>
              <a:spcBef>
                <a:spcPts val="400"/>
              </a:spcBef>
              <a:spcAft>
                <a:spcPts val="0"/>
              </a:spcAft>
              <a:buSzPts val="1280"/>
              <a:buNone/>
              <a:defRPr b="1" sz="1600"/>
            </a:lvl8pPr>
            <a:lvl9pPr indent="-228600" lvl="8" marL="4114800" algn="l">
              <a:lnSpc>
                <a:spcPct val="90000"/>
              </a:lnSpc>
              <a:spcBef>
                <a:spcPts val="400"/>
              </a:spcBef>
              <a:spcAft>
                <a:spcPts val="400"/>
              </a:spcAft>
              <a:buSzPts val="1280"/>
              <a:buNone/>
              <a:defRPr b="1" sz="1600"/>
            </a:lvl9pPr>
          </a:lstStyle>
          <a:p/>
        </p:txBody>
      </p:sp>
      <p:sp>
        <p:nvSpPr>
          <p:cNvPr id="30" name="Google Shape;30;p26"/>
          <p:cNvSpPr txBox="1"/>
          <p:nvPr>
            <p:ph idx="4" type="body"/>
          </p:nvPr>
        </p:nvSpPr>
        <p:spPr>
          <a:xfrm>
            <a:off x="6269173" y="2719322"/>
            <a:ext cx="4754880" cy="3383280"/>
          </a:xfrm>
          <a:prstGeom prst="rect">
            <a:avLst/>
          </a:prstGeom>
          <a:noFill/>
          <a:ln>
            <a:noFill/>
          </a:ln>
        </p:spPr>
        <p:txBody>
          <a:bodyPr anchorCtr="0" anchor="t" bIns="45700" lIns="91425" spcFirstLastPara="1" rIns="91425" wrap="square" tIns="45700">
            <a:normAutofit/>
          </a:bodyPr>
          <a:lstStyle>
            <a:lvl1pPr indent="-340360" lvl="0" marL="457200" algn="l">
              <a:lnSpc>
                <a:spcPct val="90000"/>
              </a:lnSpc>
              <a:spcBef>
                <a:spcPts val="1400"/>
              </a:spcBef>
              <a:spcAft>
                <a:spcPts val="0"/>
              </a:spcAft>
              <a:buSzPts val="1760"/>
              <a:buChar char="•"/>
              <a:defRPr sz="2200"/>
            </a:lvl1pPr>
            <a:lvl2pPr indent="-330200" lvl="1" marL="914400" algn="l">
              <a:lnSpc>
                <a:spcPct val="90000"/>
              </a:lnSpc>
              <a:spcBef>
                <a:spcPts val="200"/>
              </a:spcBef>
              <a:spcAft>
                <a:spcPts val="0"/>
              </a:spcAft>
              <a:buSzPts val="1600"/>
              <a:buChar char="•"/>
              <a:defRPr sz="2000"/>
            </a:lvl2pPr>
            <a:lvl3pPr indent="-320039" lvl="2" marL="1371600" algn="l">
              <a:lnSpc>
                <a:spcPct val="90000"/>
              </a:lnSpc>
              <a:spcBef>
                <a:spcPts val="400"/>
              </a:spcBef>
              <a:spcAft>
                <a:spcPts val="0"/>
              </a:spcAft>
              <a:buSzPts val="1440"/>
              <a:buChar char="•"/>
              <a:defRPr sz="1800"/>
            </a:lvl3pPr>
            <a:lvl4pPr indent="-309880" lvl="3" marL="1828800" algn="l">
              <a:lnSpc>
                <a:spcPct val="90000"/>
              </a:lnSpc>
              <a:spcBef>
                <a:spcPts val="400"/>
              </a:spcBef>
              <a:spcAft>
                <a:spcPts val="0"/>
              </a:spcAft>
              <a:buSzPts val="1280"/>
              <a:buChar char="•"/>
              <a:defRPr sz="1600"/>
            </a:lvl4pPr>
            <a:lvl5pPr indent="-309879" lvl="4" marL="2286000" algn="l">
              <a:lnSpc>
                <a:spcPct val="90000"/>
              </a:lnSpc>
              <a:spcBef>
                <a:spcPts val="400"/>
              </a:spcBef>
              <a:spcAft>
                <a:spcPts val="0"/>
              </a:spcAft>
              <a:buSzPts val="1280"/>
              <a:buChar char="•"/>
              <a:defRPr sz="1600"/>
            </a:lvl5pPr>
            <a:lvl6pPr indent="-309879" lvl="5" marL="2743200" algn="l">
              <a:lnSpc>
                <a:spcPct val="90000"/>
              </a:lnSpc>
              <a:spcBef>
                <a:spcPts val="400"/>
              </a:spcBef>
              <a:spcAft>
                <a:spcPts val="0"/>
              </a:spcAft>
              <a:buSzPts val="1280"/>
              <a:buChar char="•"/>
              <a:defRPr sz="1600"/>
            </a:lvl6pPr>
            <a:lvl7pPr indent="-309879" lvl="6" marL="3200400" algn="l">
              <a:lnSpc>
                <a:spcPct val="90000"/>
              </a:lnSpc>
              <a:spcBef>
                <a:spcPts val="400"/>
              </a:spcBef>
              <a:spcAft>
                <a:spcPts val="0"/>
              </a:spcAft>
              <a:buSzPts val="1280"/>
              <a:buChar char="•"/>
              <a:defRPr sz="1600"/>
            </a:lvl7pPr>
            <a:lvl8pPr indent="-309879" lvl="7" marL="3657600" algn="l">
              <a:lnSpc>
                <a:spcPct val="90000"/>
              </a:lnSpc>
              <a:spcBef>
                <a:spcPts val="400"/>
              </a:spcBef>
              <a:spcAft>
                <a:spcPts val="0"/>
              </a:spcAft>
              <a:buSzPts val="1280"/>
              <a:buChar char="•"/>
              <a:defRPr sz="1600"/>
            </a:lvl8pPr>
            <a:lvl9pPr indent="-309879" lvl="8" marL="4114800" algn="l">
              <a:lnSpc>
                <a:spcPct val="90000"/>
              </a:lnSpc>
              <a:spcBef>
                <a:spcPts val="400"/>
              </a:spcBef>
              <a:spcAft>
                <a:spcPts val="400"/>
              </a:spcAft>
              <a:buSzPts val="1280"/>
              <a:buChar char="•"/>
              <a:defRPr sz="1600"/>
            </a:lvl9pPr>
          </a:lstStyle>
          <a:p/>
        </p:txBody>
      </p:sp>
      <p:sp>
        <p:nvSpPr>
          <p:cNvPr id="31" name="Google Shape;31;p26"/>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6"/>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6"/>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4" name="Shape 34"/>
        <p:cNvGrpSpPr/>
        <p:nvPr/>
      </p:nvGrpSpPr>
      <p:grpSpPr>
        <a:xfrm>
          <a:off x="0" y="0"/>
          <a:ext cx="0" cy="0"/>
          <a:chOff x="0" y="0"/>
          <a:chExt cx="0" cy="0"/>
        </a:xfrm>
      </p:grpSpPr>
      <p:sp>
        <p:nvSpPr>
          <p:cNvPr id="35" name="Google Shape;35;p27"/>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27"/>
          <p:cNvSpPr txBox="1"/>
          <p:nvPr>
            <p:ph idx="1" type="body"/>
          </p:nvPr>
        </p:nvSpPr>
        <p:spPr>
          <a:xfrm>
            <a:off x="1143000" y="2057400"/>
            <a:ext cx="9872871" cy="4038600"/>
          </a:xfrm>
          <a:prstGeom prst="rect">
            <a:avLst/>
          </a:prstGeom>
          <a:noFill/>
          <a:ln>
            <a:noFill/>
          </a:ln>
        </p:spPr>
        <p:txBody>
          <a:bodyPr anchorCtr="0" anchor="t" bIns="45700" lIns="91425" spcFirstLastPara="1" rIns="91425" wrap="square" tIns="45700">
            <a:normAutofit/>
          </a:bodyPr>
          <a:lstStyle>
            <a:lvl1pPr indent="-320040" lvl="0" marL="457200" algn="l">
              <a:lnSpc>
                <a:spcPct val="90000"/>
              </a:lnSpc>
              <a:spcBef>
                <a:spcPts val="1400"/>
              </a:spcBef>
              <a:spcAft>
                <a:spcPts val="0"/>
              </a:spcAft>
              <a:buSzPts val="1440"/>
              <a:buChar char="•"/>
              <a:defRPr/>
            </a:lvl1pPr>
            <a:lvl2pPr indent="-320040" lvl="1" marL="914400" algn="l">
              <a:lnSpc>
                <a:spcPct val="90000"/>
              </a:lnSpc>
              <a:spcBef>
                <a:spcPts val="200"/>
              </a:spcBef>
              <a:spcAft>
                <a:spcPts val="0"/>
              </a:spcAft>
              <a:buSzPts val="1440"/>
              <a:buChar char="•"/>
              <a:defRPr/>
            </a:lvl2pPr>
            <a:lvl3pPr indent="-320039" lvl="2" marL="1371600" algn="l">
              <a:lnSpc>
                <a:spcPct val="90000"/>
              </a:lnSpc>
              <a:spcBef>
                <a:spcPts val="400"/>
              </a:spcBef>
              <a:spcAft>
                <a:spcPts val="0"/>
              </a:spcAft>
              <a:buSzPts val="1440"/>
              <a:buChar char="•"/>
              <a:defRPr/>
            </a:lvl3pPr>
            <a:lvl4pPr indent="-320039" lvl="3" marL="1828800" algn="l">
              <a:lnSpc>
                <a:spcPct val="90000"/>
              </a:lnSpc>
              <a:spcBef>
                <a:spcPts val="400"/>
              </a:spcBef>
              <a:spcAft>
                <a:spcPts val="0"/>
              </a:spcAft>
              <a:buSzPts val="1440"/>
              <a:buChar char="•"/>
              <a:defRPr/>
            </a:lvl4pPr>
            <a:lvl5pPr indent="-320039" lvl="4" marL="2286000" algn="l">
              <a:lnSpc>
                <a:spcPct val="90000"/>
              </a:lnSpc>
              <a:spcBef>
                <a:spcPts val="400"/>
              </a:spcBef>
              <a:spcAft>
                <a:spcPts val="0"/>
              </a:spcAft>
              <a:buSzPts val="1440"/>
              <a:buChar char="•"/>
              <a:defRPr/>
            </a:lvl5pPr>
            <a:lvl6pPr indent="-320039" lvl="5" marL="2743200" algn="l">
              <a:lnSpc>
                <a:spcPct val="90000"/>
              </a:lnSpc>
              <a:spcBef>
                <a:spcPts val="400"/>
              </a:spcBef>
              <a:spcAft>
                <a:spcPts val="0"/>
              </a:spcAft>
              <a:buSzPts val="1440"/>
              <a:buChar char="•"/>
              <a:defRPr/>
            </a:lvl6pPr>
            <a:lvl7pPr indent="-320039" lvl="6" marL="3200400" algn="l">
              <a:lnSpc>
                <a:spcPct val="90000"/>
              </a:lnSpc>
              <a:spcBef>
                <a:spcPts val="400"/>
              </a:spcBef>
              <a:spcAft>
                <a:spcPts val="0"/>
              </a:spcAft>
              <a:buSzPts val="1440"/>
              <a:buChar char="•"/>
              <a:defRPr/>
            </a:lvl7pPr>
            <a:lvl8pPr indent="-320040" lvl="7" marL="3657600" algn="l">
              <a:lnSpc>
                <a:spcPct val="90000"/>
              </a:lnSpc>
              <a:spcBef>
                <a:spcPts val="400"/>
              </a:spcBef>
              <a:spcAft>
                <a:spcPts val="0"/>
              </a:spcAft>
              <a:buSzPts val="1440"/>
              <a:buChar char="•"/>
              <a:defRPr/>
            </a:lvl8pPr>
            <a:lvl9pPr indent="-320040" lvl="8" marL="4114800" algn="l">
              <a:lnSpc>
                <a:spcPct val="90000"/>
              </a:lnSpc>
              <a:spcBef>
                <a:spcPts val="400"/>
              </a:spcBef>
              <a:spcAft>
                <a:spcPts val="400"/>
              </a:spcAft>
              <a:buSzPts val="1440"/>
              <a:buChar char="•"/>
              <a:defRPr/>
            </a:lvl9pPr>
          </a:lstStyle>
          <a:p/>
        </p:txBody>
      </p:sp>
      <p:sp>
        <p:nvSpPr>
          <p:cNvPr id="37" name="Google Shape;37;p27"/>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7"/>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7"/>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0" name="Shape 40"/>
        <p:cNvGrpSpPr/>
        <p:nvPr/>
      </p:nvGrpSpPr>
      <p:grpSpPr>
        <a:xfrm>
          <a:off x="0" y="0"/>
          <a:ext cx="0" cy="0"/>
          <a:chOff x="0" y="0"/>
          <a:chExt cx="0" cy="0"/>
        </a:xfrm>
      </p:grpSpPr>
      <p:sp>
        <p:nvSpPr>
          <p:cNvPr id="41" name="Google Shape;41;p28"/>
          <p:cNvSpPr txBox="1"/>
          <p:nvPr>
            <p:ph type="title"/>
          </p:nvPr>
        </p:nvSpPr>
        <p:spPr>
          <a:xfrm>
            <a:off x="1106424" y="1173575"/>
            <a:ext cx="9966960" cy="2926080"/>
          </a:xfrm>
          <a:prstGeom prst="rect">
            <a:avLst/>
          </a:prstGeom>
          <a:noFill/>
          <a:ln>
            <a:noFill/>
          </a:ln>
        </p:spPr>
        <p:txBody>
          <a:bodyPr anchorCtr="0" anchor="b" bIns="45700" lIns="91425" spcFirstLastPara="1" rIns="91425" wrap="square" tIns="45700">
            <a:noAutofit/>
          </a:bodyPr>
          <a:lstStyle>
            <a:lvl1pPr lvl="0" algn="ctr">
              <a:lnSpc>
                <a:spcPct val="85000"/>
              </a:lnSpc>
              <a:spcBef>
                <a:spcPts val="0"/>
              </a:spcBef>
              <a:spcAft>
                <a:spcPts val="0"/>
              </a:spcAft>
              <a:buClr>
                <a:schemeClr val="accent1"/>
              </a:buClr>
              <a:buSzPts val="7200"/>
              <a:buFont typeface="Corbel"/>
              <a:buNone/>
              <a:defRPr b="0" sz="7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8"/>
          <p:cNvSpPr txBox="1"/>
          <p:nvPr>
            <p:ph idx="1" type="body"/>
          </p:nvPr>
        </p:nvSpPr>
        <p:spPr>
          <a:xfrm>
            <a:off x="1709928" y="4154520"/>
            <a:ext cx="8769096" cy="1363806"/>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400"/>
              </a:spcBef>
              <a:spcAft>
                <a:spcPts val="0"/>
              </a:spcAft>
              <a:buSzPts val="1760"/>
              <a:buNone/>
              <a:defRPr sz="2200">
                <a:solidFill>
                  <a:schemeClr val="accent1"/>
                </a:solidFill>
              </a:defRPr>
            </a:lvl1pPr>
            <a:lvl2pPr indent="-228600" lvl="1" marL="914400" algn="l">
              <a:lnSpc>
                <a:spcPct val="90000"/>
              </a:lnSpc>
              <a:spcBef>
                <a:spcPts val="200"/>
              </a:spcBef>
              <a:spcAft>
                <a:spcPts val="0"/>
              </a:spcAft>
              <a:buSzPts val="1440"/>
              <a:buNone/>
              <a:defRPr sz="1800">
                <a:solidFill>
                  <a:srgbClr val="888888"/>
                </a:solidFill>
              </a:defRPr>
            </a:lvl2pPr>
            <a:lvl3pPr indent="-228600" lvl="2" marL="1371600" algn="l">
              <a:lnSpc>
                <a:spcPct val="90000"/>
              </a:lnSpc>
              <a:spcBef>
                <a:spcPts val="400"/>
              </a:spcBef>
              <a:spcAft>
                <a:spcPts val="0"/>
              </a:spcAft>
              <a:buSzPts val="1280"/>
              <a:buNone/>
              <a:defRPr sz="1600">
                <a:solidFill>
                  <a:srgbClr val="888888"/>
                </a:solidFill>
              </a:defRPr>
            </a:lvl3pPr>
            <a:lvl4pPr indent="-228600" lvl="3" marL="1828800" algn="l">
              <a:lnSpc>
                <a:spcPct val="90000"/>
              </a:lnSpc>
              <a:spcBef>
                <a:spcPts val="400"/>
              </a:spcBef>
              <a:spcAft>
                <a:spcPts val="0"/>
              </a:spcAft>
              <a:buSzPts val="1120"/>
              <a:buNone/>
              <a:defRPr sz="1400">
                <a:solidFill>
                  <a:srgbClr val="888888"/>
                </a:solidFill>
              </a:defRPr>
            </a:lvl4pPr>
            <a:lvl5pPr indent="-228600" lvl="4" marL="2286000" algn="l">
              <a:lnSpc>
                <a:spcPct val="90000"/>
              </a:lnSpc>
              <a:spcBef>
                <a:spcPts val="400"/>
              </a:spcBef>
              <a:spcAft>
                <a:spcPts val="0"/>
              </a:spcAft>
              <a:buSzPts val="1120"/>
              <a:buNone/>
              <a:defRPr sz="1400">
                <a:solidFill>
                  <a:srgbClr val="888888"/>
                </a:solidFill>
              </a:defRPr>
            </a:lvl5pPr>
            <a:lvl6pPr indent="-228600" lvl="5" marL="2743200" algn="l">
              <a:lnSpc>
                <a:spcPct val="90000"/>
              </a:lnSpc>
              <a:spcBef>
                <a:spcPts val="400"/>
              </a:spcBef>
              <a:spcAft>
                <a:spcPts val="0"/>
              </a:spcAft>
              <a:buSzPts val="1120"/>
              <a:buNone/>
              <a:defRPr sz="1400">
                <a:solidFill>
                  <a:srgbClr val="888888"/>
                </a:solidFill>
              </a:defRPr>
            </a:lvl6pPr>
            <a:lvl7pPr indent="-228600" lvl="6" marL="3200400" algn="l">
              <a:lnSpc>
                <a:spcPct val="90000"/>
              </a:lnSpc>
              <a:spcBef>
                <a:spcPts val="400"/>
              </a:spcBef>
              <a:spcAft>
                <a:spcPts val="0"/>
              </a:spcAft>
              <a:buSzPts val="1120"/>
              <a:buNone/>
              <a:defRPr sz="1400">
                <a:solidFill>
                  <a:srgbClr val="888888"/>
                </a:solidFill>
              </a:defRPr>
            </a:lvl7pPr>
            <a:lvl8pPr indent="-228600" lvl="7" marL="3657600" algn="l">
              <a:lnSpc>
                <a:spcPct val="90000"/>
              </a:lnSpc>
              <a:spcBef>
                <a:spcPts val="400"/>
              </a:spcBef>
              <a:spcAft>
                <a:spcPts val="0"/>
              </a:spcAft>
              <a:buSzPts val="1120"/>
              <a:buNone/>
              <a:defRPr sz="1400">
                <a:solidFill>
                  <a:srgbClr val="888888"/>
                </a:solidFill>
              </a:defRPr>
            </a:lvl8pPr>
            <a:lvl9pPr indent="-228600" lvl="8" marL="4114800" algn="l">
              <a:lnSpc>
                <a:spcPct val="90000"/>
              </a:lnSpc>
              <a:spcBef>
                <a:spcPts val="400"/>
              </a:spcBef>
              <a:spcAft>
                <a:spcPts val="400"/>
              </a:spcAft>
              <a:buSzPts val="1120"/>
              <a:buNone/>
              <a:defRPr sz="1400">
                <a:solidFill>
                  <a:srgbClr val="888888"/>
                </a:solidFill>
              </a:defRPr>
            </a:lvl9pPr>
          </a:lstStyle>
          <a:p/>
        </p:txBody>
      </p:sp>
      <p:sp>
        <p:nvSpPr>
          <p:cNvPr id="43" name="Google Shape;43;p28"/>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8"/>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8"/>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6" name="Google Shape;46;p28"/>
          <p:cNvCxnSpPr/>
          <p:nvPr/>
        </p:nvCxnSpPr>
        <p:spPr>
          <a:xfrm>
            <a:off x="1981200" y="4020408"/>
            <a:ext cx="8229601" cy="0"/>
          </a:xfrm>
          <a:prstGeom prst="straightConnector1">
            <a:avLst/>
          </a:prstGeom>
          <a:noFill/>
          <a:ln cap="flat" cmpd="sng" w="10000">
            <a:solidFill>
              <a:schemeClr val="accent1"/>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7" name="Shape 47"/>
        <p:cNvGrpSpPr/>
        <p:nvPr/>
      </p:nvGrpSpPr>
      <p:grpSpPr>
        <a:xfrm>
          <a:off x="0" y="0"/>
          <a:ext cx="0" cy="0"/>
          <a:chOff x="0" y="0"/>
          <a:chExt cx="0" cy="0"/>
        </a:xfrm>
      </p:grpSpPr>
      <p:sp>
        <p:nvSpPr>
          <p:cNvPr id="48" name="Google Shape;48;p29"/>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29"/>
          <p:cNvSpPr txBox="1"/>
          <p:nvPr>
            <p:ph idx="1" type="body"/>
          </p:nvPr>
        </p:nvSpPr>
        <p:spPr>
          <a:xfrm>
            <a:off x="1143000" y="2057399"/>
            <a:ext cx="4754880" cy="4023360"/>
          </a:xfrm>
          <a:prstGeom prst="rect">
            <a:avLst/>
          </a:prstGeom>
          <a:noFill/>
          <a:ln>
            <a:noFill/>
          </a:ln>
        </p:spPr>
        <p:txBody>
          <a:bodyPr anchorCtr="0" anchor="t" bIns="45700" lIns="91425" spcFirstLastPara="1" rIns="91425" wrap="square" tIns="45700">
            <a:normAutofit/>
          </a:bodyPr>
          <a:lstStyle>
            <a:lvl1pPr indent="-340360" lvl="0" marL="457200" algn="l">
              <a:lnSpc>
                <a:spcPct val="90000"/>
              </a:lnSpc>
              <a:spcBef>
                <a:spcPts val="1400"/>
              </a:spcBef>
              <a:spcAft>
                <a:spcPts val="0"/>
              </a:spcAft>
              <a:buSzPts val="1760"/>
              <a:buChar char="•"/>
              <a:defRPr sz="2200"/>
            </a:lvl1pPr>
            <a:lvl2pPr indent="-330200" lvl="1" marL="914400" algn="l">
              <a:lnSpc>
                <a:spcPct val="90000"/>
              </a:lnSpc>
              <a:spcBef>
                <a:spcPts val="200"/>
              </a:spcBef>
              <a:spcAft>
                <a:spcPts val="0"/>
              </a:spcAft>
              <a:buSzPts val="1600"/>
              <a:buChar char="•"/>
              <a:defRPr sz="2000"/>
            </a:lvl2pPr>
            <a:lvl3pPr indent="-320039" lvl="2" marL="1371600" algn="l">
              <a:lnSpc>
                <a:spcPct val="90000"/>
              </a:lnSpc>
              <a:spcBef>
                <a:spcPts val="400"/>
              </a:spcBef>
              <a:spcAft>
                <a:spcPts val="0"/>
              </a:spcAft>
              <a:buSzPts val="1440"/>
              <a:buChar char="•"/>
              <a:defRPr sz="1800"/>
            </a:lvl3pPr>
            <a:lvl4pPr indent="-309880" lvl="3" marL="1828800" algn="l">
              <a:lnSpc>
                <a:spcPct val="90000"/>
              </a:lnSpc>
              <a:spcBef>
                <a:spcPts val="400"/>
              </a:spcBef>
              <a:spcAft>
                <a:spcPts val="0"/>
              </a:spcAft>
              <a:buSzPts val="1280"/>
              <a:buChar char="•"/>
              <a:defRPr sz="1600"/>
            </a:lvl4pPr>
            <a:lvl5pPr indent="-309879" lvl="4" marL="2286000" algn="l">
              <a:lnSpc>
                <a:spcPct val="90000"/>
              </a:lnSpc>
              <a:spcBef>
                <a:spcPts val="400"/>
              </a:spcBef>
              <a:spcAft>
                <a:spcPts val="0"/>
              </a:spcAft>
              <a:buSzPts val="1280"/>
              <a:buChar char="•"/>
              <a:defRPr sz="1600"/>
            </a:lvl5pPr>
            <a:lvl6pPr indent="-309879" lvl="5" marL="2743200" algn="l">
              <a:lnSpc>
                <a:spcPct val="90000"/>
              </a:lnSpc>
              <a:spcBef>
                <a:spcPts val="400"/>
              </a:spcBef>
              <a:spcAft>
                <a:spcPts val="0"/>
              </a:spcAft>
              <a:buSzPts val="1280"/>
              <a:buChar char="•"/>
              <a:defRPr sz="1600"/>
            </a:lvl6pPr>
            <a:lvl7pPr indent="-309879" lvl="6" marL="3200400" algn="l">
              <a:lnSpc>
                <a:spcPct val="90000"/>
              </a:lnSpc>
              <a:spcBef>
                <a:spcPts val="400"/>
              </a:spcBef>
              <a:spcAft>
                <a:spcPts val="0"/>
              </a:spcAft>
              <a:buSzPts val="1280"/>
              <a:buChar char="•"/>
              <a:defRPr sz="1600"/>
            </a:lvl7pPr>
            <a:lvl8pPr indent="-309879" lvl="7" marL="3657600" algn="l">
              <a:lnSpc>
                <a:spcPct val="90000"/>
              </a:lnSpc>
              <a:spcBef>
                <a:spcPts val="400"/>
              </a:spcBef>
              <a:spcAft>
                <a:spcPts val="0"/>
              </a:spcAft>
              <a:buSzPts val="1280"/>
              <a:buChar char="•"/>
              <a:defRPr sz="1600"/>
            </a:lvl8pPr>
            <a:lvl9pPr indent="-309879" lvl="8" marL="4114800" algn="l">
              <a:lnSpc>
                <a:spcPct val="90000"/>
              </a:lnSpc>
              <a:spcBef>
                <a:spcPts val="400"/>
              </a:spcBef>
              <a:spcAft>
                <a:spcPts val="400"/>
              </a:spcAft>
              <a:buSzPts val="1280"/>
              <a:buChar char="•"/>
              <a:defRPr sz="1600"/>
            </a:lvl9pPr>
          </a:lstStyle>
          <a:p/>
        </p:txBody>
      </p:sp>
      <p:sp>
        <p:nvSpPr>
          <p:cNvPr id="50" name="Google Shape;50;p29"/>
          <p:cNvSpPr txBox="1"/>
          <p:nvPr>
            <p:ph idx="2" type="body"/>
          </p:nvPr>
        </p:nvSpPr>
        <p:spPr>
          <a:xfrm>
            <a:off x="6267612" y="2057400"/>
            <a:ext cx="4754880" cy="4023360"/>
          </a:xfrm>
          <a:prstGeom prst="rect">
            <a:avLst/>
          </a:prstGeom>
          <a:noFill/>
          <a:ln>
            <a:noFill/>
          </a:ln>
        </p:spPr>
        <p:txBody>
          <a:bodyPr anchorCtr="0" anchor="t" bIns="45700" lIns="91425" spcFirstLastPara="1" rIns="91425" wrap="square" tIns="45700">
            <a:normAutofit/>
          </a:bodyPr>
          <a:lstStyle>
            <a:lvl1pPr indent="-340360" lvl="0" marL="457200" algn="l">
              <a:lnSpc>
                <a:spcPct val="90000"/>
              </a:lnSpc>
              <a:spcBef>
                <a:spcPts val="1400"/>
              </a:spcBef>
              <a:spcAft>
                <a:spcPts val="0"/>
              </a:spcAft>
              <a:buSzPts val="1760"/>
              <a:buChar char="•"/>
              <a:defRPr sz="2200"/>
            </a:lvl1pPr>
            <a:lvl2pPr indent="-330200" lvl="1" marL="914400" algn="l">
              <a:lnSpc>
                <a:spcPct val="90000"/>
              </a:lnSpc>
              <a:spcBef>
                <a:spcPts val="200"/>
              </a:spcBef>
              <a:spcAft>
                <a:spcPts val="0"/>
              </a:spcAft>
              <a:buSzPts val="1600"/>
              <a:buChar char="•"/>
              <a:defRPr sz="2000"/>
            </a:lvl2pPr>
            <a:lvl3pPr indent="-320039" lvl="2" marL="1371600" algn="l">
              <a:lnSpc>
                <a:spcPct val="90000"/>
              </a:lnSpc>
              <a:spcBef>
                <a:spcPts val="400"/>
              </a:spcBef>
              <a:spcAft>
                <a:spcPts val="0"/>
              </a:spcAft>
              <a:buSzPts val="1440"/>
              <a:buChar char="•"/>
              <a:defRPr sz="1800"/>
            </a:lvl3pPr>
            <a:lvl4pPr indent="-309880" lvl="3" marL="1828800" algn="l">
              <a:lnSpc>
                <a:spcPct val="90000"/>
              </a:lnSpc>
              <a:spcBef>
                <a:spcPts val="400"/>
              </a:spcBef>
              <a:spcAft>
                <a:spcPts val="0"/>
              </a:spcAft>
              <a:buSzPts val="1280"/>
              <a:buChar char="•"/>
              <a:defRPr sz="1600"/>
            </a:lvl4pPr>
            <a:lvl5pPr indent="-309879" lvl="4" marL="2286000" algn="l">
              <a:lnSpc>
                <a:spcPct val="90000"/>
              </a:lnSpc>
              <a:spcBef>
                <a:spcPts val="400"/>
              </a:spcBef>
              <a:spcAft>
                <a:spcPts val="0"/>
              </a:spcAft>
              <a:buSzPts val="1280"/>
              <a:buChar char="•"/>
              <a:defRPr sz="1600"/>
            </a:lvl5pPr>
            <a:lvl6pPr indent="-309879" lvl="5" marL="2743200" algn="l">
              <a:lnSpc>
                <a:spcPct val="90000"/>
              </a:lnSpc>
              <a:spcBef>
                <a:spcPts val="400"/>
              </a:spcBef>
              <a:spcAft>
                <a:spcPts val="0"/>
              </a:spcAft>
              <a:buSzPts val="1280"/>
              <a:buChar char="•"/>
              <a:defRPr sz="1600"/>
            </a:lvl6pPr>
            <a:lvl7pPr indent="-309879" lvl="6" marL="3200400" algn="l">
              <a:lnSpc>
                <a:spcPct val="90000"/>
              </a:lnSpc>
              <a:spcBef>
                <a:spcPts val="400"/>
              </a:spcBef>
              <a:spcAft>
                <a:spcPts val="0"/>
              </a:spcAft>
              <a:buSzPts val="1280"/>
              <a:buChar char="•"/>
              <a:defRPr sz="1600"/>
            </a:lvl7pPr>
            <a:lvl8pPr indent="-309879" lvl="7" marL="3657600" algn="l">
              <a:lnSpc>
                <a:spcPct val="90000"/>
              </a:lnSpc>
              <a:spcBef>
                <a:spcPts val="400"/>
              </a:spcBef>
              <a:spcAft>
                <a:spcPts val="0"/>
              </a:spcAft>
              <a:buSzPts val="1280"/>
              <a:buChar char="•"/>
              <a:defRPr sz="1600"/>
            </a:lvl8pPr>
            <a:lvl9pPr indent="-309879" lvl="8" marL="4114800" algn="l">
              <a:lnSpc>
                <a:spcPct val="90000"/>
              </a:lnSpc>
              <a:spcBef>
                <a:spcPts val="400"/>
              </a:spcBef>
              <a:spcAft>
                <a:spcPts val="400"/>
              </a:spcAft>
              <a:buSzPts val="1280"/>
              <a:buChar char="•"/>
              <a:defRPr sz="1600"/>
            </a:lvl9pPr>
          </a:lstStyle>
          <a:p/>
        </p:txBody>
      </p:sp>
      <p:sp>
        <p:nvSpPr>
          <p:cNvPr id="51" name="Google Shape;51;p29"/>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9"/>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0"/>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0"/>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0"/>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1143000" y="1097280"/>
            <a:ext cx="3931920" cy="173736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1"/>
              </a:buClr>
              <a:buSzPts val="4000"/>
              <a:buFont typeface="Corbel"/>
              <a:buNone/>
              <a:defRPr b="0"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1"/>
          <p:cNvSpPr txBox="1"/>
          <p:nvPr>
            <p:ph idx="1" type="body"/>
          </p:nvPr>
        </p:nvSpPr>
        <p:spPr>
          <a:xfrm>
            <a:off x="5852159" y="1097280"/>
            <a:ext cx="5212080" cy="4663440"/>
          </a:xfrm>
          <a:prstGeom prst="rect">
            <a:avLst/>
          </a:prstGeom>
          <a:noFill/>
          <a:ln>
            <a:noFill/>
          </a:ln>
        </p:spPr>
        <p:txBody>
          <a:bodyPr anchorCtr="0" anchor="t" bIns="45700" lIns="91425" spcFirstLastPara="1" rIns="91425" wrap="square" tIns="45700">
            <a:normAutofit/>
          </a:bodyPr>
          <a:lstStyle>
            <a:lvl1pPr indent="-391160" lvl="0" marL="457200" algn="l">
              <a:lnSpc>
                <a:spcPct val="90000"/>
              </a:lnSpc>
              <a:spcBef>
                <a:spcPts val="1400"/>
              </a:spcBef>
              <a:spcAft>
                <a:spcPts val="0"/>
              </a:spcAft>
              <a:buSzPts val="2560"/>
              <a:buChar char="•"/>
              <a:defRPr sz="3200"/>
            </a:lvl1pPr>
            <a:lvl2pPr indent="-370840" lvl="1" marL="914400" algn="l">
              <a:lnSpc>
                <a:spcPct val="90000"/>
              </a:lnSpc>
              <a:spcBef>
                <a:spcPts val="200"/>
              </a:spcBef>
              <a:spcAft>
                <a:spcPts val="0"/>
              </a:spcAft>
              <a:buSzPts val="2240"/>
              <a:buChar char="•"/>
              <a:defRPr sz="2800"/>
            </a:lvl2pPr>
            <a:lvl3pPr indent="-350519" lvl="2" marL="1371600" algn="l">
              <a:lnSpc>
                <a:spcPct val="90000"/>
              </a:lnSpc>
              <a:spcBef>
                <a:spcPts val="400"/>
              </a:spcBef>
              <a:spcAft>
                <a:spcPts val="0"/>
              </a:spcAft>
              <a:buSzPts val="1920"/>
              <a:buChar char="•"/>
              <a:defRPr sz="2400"/>
            </a:lvl3pPr>
            <a:lvl4pPr indent="-330200" lvl="3" marL="1828800" algn="l">
              <a:lnSpc>
                <a:spcPct val="90000"/>
              </a:lnSpc>
              <a:spcBef>
                <a:spcPts val="400"/>
              </a:spcBef>
              <a:spcAft>
                <a:spcPts val="0"/>
              </a:spcAft>
              <a:buSzPts val="1600"/>
              <a:buChar char="•"/>
              <a:defRPr sz="2000"/>
            </a:lvl4pPr>
            <a:lvl5pPr indent="-330200" lvl="4" marL="2286000" algn="l">
              <a:lnSpc>
                <a:spcPct val="90000"/>
              </a:lnSpc>
              <a:spcBef>
                <a:spcPts val="400"/>
              </a:spcBef>
              <a:spcAft>
                <a:spcPts val="0"/>
              </a:spcAft>
              <a:buSzPts val="1600"/>
              <a:buChar char="•"/>
              <a:defRPr sz="2000"/>
            </a:lvl5pPr>
            <a:lvl6pPr indent="-330200" lvl="5" marL="2743200" algn="l">
              <a:lnSpc>
                <a:spcPct val="90000"/>
              </a:lnSpc>
              <a:spcBef>
                <a:spcPts val="400"/>
              </a:spcBef>
              <a:spcAft>
                <a:spcPts val="0"/>
              </a:spcAft>
              <a:buSzPts val="1600"/>
              <a:buChar char="•"/>
              <a:defRPr sz="2000"/>
            </a:lvl6pPr>
            <a:lvl7pPr indent="-330200" lvl="6" marL="3200400" algn="l">
              <a:lnSpc>
                <a:spcPct val="90000"/>
              </a:lnSpc>
              <a:spcBef>
                <a:spcPts val="400"/>
              </a:spcBef>
              <a:spcAft>
                <a:spcPts val="0"/>
              </a:spcAft>
              <a:buSzPts val="1600"/>
              <a:buChar char="•"/>
              <a:defRPr sz="2000"/>
            </a:lvl7pPr>
            <a:lvl8pPr indent="-330200" lvl="7" marL="3657600" algn="l">
              <a:lnSpc>
                <a:spcPct val="90000"/>
              </a:lnSpc>
              <a:spcBef>
                <a:spcPts val="400"/>
              </a:spcBef>
              <a:spcAft>
                <a:spcPts val="0"/>
              </a:spcAft>
              <a:buSzPts val="1600"/>
              <a:buChar char="•"/>
              <a:defRPr sz="2000"/>
            </a:lvl8pPr>
            <a:lvl9pPr indent="-330200" lvl="8" marL="4114800" algn="l">
              <a:lnSpc>
                <a:spcPct val="90000"/>
              </a:lnSpc>
              <a:spcBef>
                <a:spcPts val="400"/>
              </a:spcBef>
              <a:spcAft>
                <a:spcPts val="400"/>
              </a:spcAft>
              <a:buSzPts val="1600"/>
              <a:buChar char="•"/>
              <a:defRPr sz="2000"/>
            </a:lvl9pPr>
          </a:lstStyle>
          <a:p/>
        </p:txBody>
      </p:sp>
      <p:sp>
        <p:nvSpPr>
          <p:cNvPr id="61" name="Google Shape;61;p31"/>
          <p:cNvSpPr txBox="1"/>
          <p:nvPr>
            <p:ph idx="2" type="body"/>
          </p:nvPr>
        </p:nvSpPr>
        <p:spPr>
          <a:xfrm>
            <a:off x="1143000" y="2834640"/>
            <a:ext cx="3931920" cy="301752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360"/>
              <a:buNone/>
              <a:defRPr sz="1700"/>
            </a:lvl1pPr>
            <a:lvl2pPr indent="-228600" lvl="1" marL="914400" algn="l">
              <a:lnSpc>
                <a:spcPct val="90000"/>
              </a:lnSpc>
              <a:spcBef>
                <a:spcPts val="200"/>
              </a:spcBef>
              <a:spcAft>
                <a:spcPts val="0"/>
              </a:spcAft>
              <a:buSzPts val="960"/>
              <a:buNone/>
              <a:defRPr sz="1200"/>
            </a:lvl2pPr>
            <a:lvl3pPr indent="-228600" lvl="2" marL="1371600" algn="l">
              <a:lnSpc>
                <a:spcPct val="90000"/>
              </a:lnSpc>
              <a:spcBef>
                <a:spcPts val="400"/>
              </a:spcBef>
              <a:spcAft>
                <a:spcPts val="0"/>
              </a:spcAft>
              <a:buSzPts val="800"/>
              <a:buNone/>
              <a:defRPr sz="1000"/>
            </a:lvl3pPr>
            <a:lvl4pPr indent="-228600" lvl="3" marL="1828800" algn="l">
              <a:lnSpc>
                <a:spcPct val="90000"/>
              </a:lnSpc>
              <a:spcBef>
                <a:spcPts val="400"/>
              </a:spcBef>
              <a:spcAft>
                <a:spcPts val="0"/>
              </a:spcAft>
              <a:buSzPts val="720"/>
              <a:buNone/>
              <a:defRPr sz="900"/>
            </a:lvl4pPr>
            <a:lvl5pPr indent="-228600" lvl="4" marL="2286000" algn="l">
              <a:lnSpc>
                <a:spcPct val="90000"/>
              </a:lnSpc>
              <a:spcBef>
                <a:spcPts val="400"/>
              </a:spcBef>
              <a:spcAft>
                <a:spcPts val="0"/>
              </a:spcAft>
              <a:buSzPts val="720"/>
              <a:buNone/>
              <a:defRPr sz="900"/>
            </a:lvl5pPr>
            <a:lvl6pPr indent="-228600" lvl="5" marL="2743200" algn="l">
              <a:lnSpc>
                <a:spcPct val="90000"/>
              </a:lnSpc>
              <a:spcBef>
                <a:spcPts val="400"/>
              </a:spcBef>
              <a:spcAft>
                <a:spcPts val="0"/>
              </a:spcAft>
              <a:buSzPts val="720"/>
              <a:buNone/>
              <a:defRPr sz="900"/>
            </a:lvl6pPr>
            <a:lvl7pPr indent="-228600" lvl="6" marL="3200400" algn="l">
              <a:lnSpc>
                <a:spcPct val="90000"/>
              </a:lnSpc>
              <a:spcBef>
                <a:spcPts val="400"/>
              </a:spcBef>
              <a:spcAft>
                <a:spcPts val="0"/>
              </a:spcAft>
              <a:buSzPts val="720"/>
              <a:buNone/>
              <a:defRPr sz="900"/>
            </a:lvl7pPr>
            <a:lvl8pPr indent="-228600" lvl="7" marL="3657600" algn="l">
              <a:lnSpc>
                <a:spcPct val="90000"/>
              </a:lnSpc>
              <a:spcBef>
                <a:spcPts val="400"/>
              </a:spcBef>
              <a:spcAft>
                <a:spcPts val="0"/>
              </a:spcAft>
              <a:buSzPts val="720"/>
              <a:buNone/>
              <a:defRPr sz="900"/>
            </a:lvl8pPr>
            <a:lvl9pPr indent="-228600" lvl="8" marL="4114800" algn="l">
              <a:lnSpc>
                <a:spcPct val="90000"/>
              </a:lnSpc>
              <a:spcBef>
                <a:spcPts val="400"/>
              </a:spcBef>
              <a:spcAft>
                <a:spcPts val="400"/>
              </a:spcAft>
              <a:buSzPts val="720"/>
              <a:buNone/>
              <a:defRPr sz="900"/>
            </a:lvl9pPr>
          </a:lstStyle>
          <a:p/>
        </p:txBody>
      </p:sp>
      <p:sp>
        <p:nvSpPr>
          <p:cNvPr id="62" name="Google Shape;62;p31"/>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1"/>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1"/>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1143000" y="1097280"/>
            <a:ext cx="3931920" cy="173736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1"/>
              </a:buClr>
              <a:buSzPts val="4000"/>
              <a:buFont typeface="Corbel"/>
              <a:buNone/>
              <a:defRPr b="0"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2"/>
          <p:cNvSpPr/>
          <p:nvPr>
            <p:ph idx="2" type="pic"/>
          </p:nvPr>
        </p:nvSpPr>
        <p:spPr>
          <a:xfrm>
            <a:off x="5413248" y="1069847"/>
            <a:ext cx="6099048" cy="4800600"/>
          </a:xfrm>
          <a:prstGeom prst="rect">
            <a:avLst/>
          </a:prstGeom>
          <a:noFill/>
          <a:ln>
            <a:noFill/>
          </a:ln>
        </p:spPr>
      </p:sp>
      <p:sp>
        <p:nvSpPr>
          <p:cNvPr id="68" name="Google Shape;68;p32"/>
          <p:cNvSpPr txBox="1"/>
          <p:nvPr>
            <p:ph idx="1" type="body"/>
          </p:nvPr>
        </p:nvSpPr>
        <p:spPr>
          <a:xfrm>
            <a:off x="1143000" y="2834640"/>
            <a:ext cx="3931920" cy="288036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360"/>
              <a:buNone/>
              <a:defRPr sz="1700"/>
            </a:lvl1pPr>
            <a:lvl2pPr indent="-228600" lvl="1" marL="914400" algn="l">
              <a:lnSpc>
                <a:spcPct val="90000"/>
              </a:lnSpc>
              <a:spcBef>
                <a:spcPts val="200"/>
              </a:spcBef>
              <a:spcAft>
                <a:spcPts val="0"/>
              </a:spcAft>
              <a:buSzPts val="960"/>
              <a:buNone/>
              <a:defRPr sz="1200"/>
            </a:lvl2pPr>
            <a:lvl3pPr indent="-228600" lvl="2" marL="1371600" algn="l">
              <a:lnSpc>
                <a:spcPct val="90000"/>
              </a:lnSpc>
              <a:spcBef>
                <a:spcPts val="400"/>
              </a:spcBef>
              <a:spcAft>
                <a:spcPts val="0"/>
              </a:spcAft>
              <a:buSzPts val="800"/>
              <a:buNone/>
              <a:defRPr sz="1000"/>
            </a:lvl3pPr>
            <a:lvl4pPr indent="-228600" lvl="3" marL="1828800" algn="l">
              <a:lnSpc>
                <a:spcPct val="90000"/>
              </a:lnSpc>
              <a:spcBef>
                <a:spcPts val="400"/>
              </a:spcBef>
              <a:spcAft>
                <a:spcPts val="0"/>
              </a:spcAft>
              <a:buSzPts val="720"/>
              <a:buNone/>
              <a:defRPr sz="900"/>
            </a:lvl4pPr>
            <a:lvl5pPr indent="-228600" lvl="4" marL="2286000" algn="l">
              <a:lnSpc>
                <a:spcPct val="90000"/>
              </a:lnSpc>
              <a:spcBef>
                <a:spcPts val="400"/>
              </a:spcBef>
              <a:spcAft>
                <a:spcPts val="0"/>
              </a:spcAft>
              <a:buSzPts val="720"/>
              <a:buNone/>
              <a:defRPr sz="900"/>
            </a:lvl5pPr>
            <a:lvl6pPr indent="-228600" lvl="5" marL="2743200" algn="l">
              <a:lnSpc>
                <a:spcPct val="90000"/>
              </a:lnSpc>
              <a:spcBef>
                <a:spcPts val="400"/>
              </a:spcBef>
              <a:spcAft>
                <a:spcPts val="0"/>
              </a:spcAft>
              <a:buSzPts val="720"/>
              <a:buNone/>
              <a:defRPr sz="900"/>
            </a:lvl6pPr>
            <a:lvl7pPr indent="-228600" lvl="6" marL="3200400" algn="l">
              <a:lnSpc>
                <a:spcPct val="90000"/>
              </a:lnSpc>
              <a:spcBef>
                <a:spcPts val="400"/>
              </a:spcBef>
              <a:spcAft>
                <a:spcPts val="0"/>
              </a:spcAft>
              <a:buSzPts val="720"/>
              <a:buNone/>
              <a:defRPr sz="900"/>
            </a:lvl7pPr>
            <a:lvl8pPr indent="-228600" lvl="7" marL="3657600" algn="l">
              <a:lnSpc>
                <a:spcPct val="90000"/>
              </a:lnSpc>
              <a:spcBef>
                <a:spcPts val="400"/>
              </a:spcBef>
              <a:spcAft>
                <a:spcPts val="0"/>
              </a:spcAft>
              <a:buSzPts val="720"/>
              <a:buNone/>
              <a:defRPr sz="900"/>
            </a:lvl8pPr>
            <a:lvl9pPr indent="-228600" lvl="8" marL="4114800" algn="l">
              <a:lnSpc>
                <a:spcPct val="90000"/>
              </a:lnSpc>
              <a:spcBef>
                <a:spcPts val="400"/>
              </a:spcBef>
              <a:spcAft>
                <a:spcPts val="400"/>
              </a:spcAft>
              <a:buSzPts val="720"/>
              <a:buNone/>
              <a:defRPr sz="900"/>
            </a:lvl9pPr>
          </a:lstStyle>
          <a:p/>
        </p:txBody>
      </p:sp>
      <p:sp>
        <p:nvSpPr>
          <p:cNvPr id="69" name="Google Shape;69;p32"/>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2"/>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2"/>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5" name="Shape 5"/>
        <p:cNvGrpSpPr/>
        <p:nvPr/>
      </p:nvGrpSpPr>
      <p:grpSpPr>
        <a:xfrm>
          <a:off x="0" y="0"/>
          <a:ext cx="0" cy="0"/>
          <a:chOff x="0" y="0"/>
          <a:chExt cx="0" cy="0"/>
        </a:xfrm>
      </p:grpSpPr>
      <p:sp>
        <p:nvSpPr>
          <p:cNvPr id="6" name="Google Shape;6;p23"/>
          <p:cNvSpPr/>
          <p:nvPr/>
        </p:nvSpPr>
        <p:spPr>
          <a:xfrm>
            <a:off x="231140" y="243840"/>
            <a:ext cx="11724640" cy="637793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23"/>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accent1"/>
              </a:buClr>
              <a:buSzPts val="4400"/>
              <a:buFont typeface="Corbel"/>
              <a:buNone/>
              <a:defRPr b="0" i="0" sz="4400" u="none" cap="none" strike="noStrike">
                <a:solidFill>
                  <a:schemeClr val="accent1"/>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23"/>
          <p:cNvSpPr txBox="1"/>
          <p:nvPr>
            <p:ph idx="1" type="body"/>
          </p:nvPr>
        </p:nvSpPr>
        <p:spPr>
          <a:xfrm>
            <a:off x="1143000" y="2057400"/>
            <a:ext cx="9872871" cy="4038600"/>
          </a:xfrm>
          <a:prstGeom prst="rect">
            <a:avLst/>
          </a:prstGeom>
          <a:noFill/>
          <a:ln>
            <a:noFill/>
          </a:ln>
        </p:spPr>
        <p:txBody>
          <a:bodyPr anchorCtr="0" anchor="t" bIns="45700" lIns="91425" spcFirstLastPara="1" rIns="91425" wrap="square" tIns="45700">
            <a:normAutofit/>
          </a:bodyPr>
          <a:lstStyle>
            <a:lvl1pPr indent="-340360" lvl="0" marL="457200" marR="0" rtl="0" algn="l">
              <a:lnSpc>
                <a:spcPct val="90000"/>
              </a:lnSpc>
              <a:spcBef>
                <a:spcPts val="1400"/>
              </a:spcBef>
              <a:spcAft>
                <a:spcPts val="0"/>
              </a:spcAft>
              <a:buClr>
                <a:schemeClr val="accent1"/>
              </a:buClr>
              <a:buSzPts val="1760"/>
              <a:buFont typeface="Corbel"/>
              <a:buChar char="•"/>
              <a:defRPr b="0" i="0" sz="2200" u="none" cap="none" strike="noStrike">
                <a:solidFill>
                  <a:schemeClr val="accent1"/>
                </a:solidFill>
                <a:latin typeface="Corbel"/>
                <a:ea typeface="Corbel"/>
                <a:cs typeface="Corbel"/>
                <a:sym typeface="Corbel"/>
              </a:defRPr>
            </a:lvl1pPr>
            <a:lvl2pPr indent="-330200" lvl="1" marL="914400" marR="0" rtl="0" algn="l">
              <a:lnSpc>
                <a:spcPct val="90000"/>
              </a:lnSpc>
              <a:spcBef>
                <a:spcPts val="200"/>
              </a:spcBef>
              <a:spcAft>
                <a:spcPts val="0"/>
              </a:spcAft>
              <a:buClr>
                <a:schemeClr val="accent1"/>
              </a:buClr>
              <a:buSzPts val="1600"/>
              <a:buFont typeface="Corbel"/>
              <a:buChar char="•"/>
              <a:defRPr b="0" i="0" sz="2000" u="none" cap="none" strike="noStrike">
                <a:solidFill>
                  <a:schemeClr val="accent1"/>
                </a:solidFill>
                <a:latin typeface="Corbel"/>
                <a:ea typeface="Corbel"/>
                <a:cs typeface="Corbel"/>
                <a:sym typeface="Corbel"/>
              </a:defRPr>
            </a:lvl2pPr>
            <a:lvl3pPr indent="-320039" lvl="2" marL="1371600" marR="0" rtl="0" algn="l">
              <a:lnSpc>
                <a:spcPct val="90000"/>
              </a:lnSpc>
              <a:spcBef>
                <a:spcPts val="400"/>
              </a:spcBef>
              <a:spcAft>
                <a:spcPts val="0"/>
              </a:spcAft>
              <a:buClr>
                <a:schemeClr val="accent1"/>
              </a:buClr>
              <a:buSzPts val="1440"/>
              <a:buFont typeface="Corbel"/>
              <a:buChar char="•"/>
              <a:defRPr b="0" i="0" sz="1800" u="none" cap="none" strike="noStrike">
                <a:solidFill>
                  <a:schemeClr val="accent1"/>
                </a:solidFill>
                <a:latin typeface="Corbel"/>
                <a:ea typeface="Corbel"/>
                <a:cs typeface="Corbel"/>
                <a:sym typeface="Corbel"/>
              </a:defRPr>
            </a:lvl3pPr>
            <a:lvl4pPr indent="-309880" lvl="3" marL="18288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4pPr>
            <a:lvl5pPr indent="-309879" lvl="4" marL="22860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5pPr>
            <a:lvl6pPr indent="-309879" lvl="5" marL="27432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6pPr>
            <a:lvl7pPr indent="-309879" lvl="6" marL="32004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7pPr>
            <a:lvl8pPr indent="-309879" lvl="7" marL="3657600" marR="0" rtl="0" algn="l">
              <a:lnSpc>
                <a:spcPct val="90000"/>
              </a:lnSpc>
              <a:spcBef>
                <a:spcPts val="400"/>
              </a:spcBef>
              <a:spcAft>
                <a:spcPts val="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8pPr>
            <a:lvl9pPr indent="-309879" lvl="8" marL="4114800" marR="0" rtl="0" algn="l">
              <a:lnSpc>
                <a:spcPct val="90000"/>
              </a:lnSpc>
              <a:spcBef>
                <a:spcPts val="400"/>
              </a:spcBef>
              <a:spcAft>
                <a:spcPts val="400"/>
              </a:spcAft>
              <a:buClr>
                <a:schemeClr val="accent1"/>
              </a:buClr>
              <a:buSzPts val="1280"/>
              <a:buFont typeface="Corbel"/>
              <a:buChar char="•"/>
              <a:defRPr b="0" i="0" sz="1600" u="none" cap="none" strike="noStrike">
                <a:solidFill>
                  <a:schemeClr val="accent1"/>
                </a:solidFill>
                <a:latin typeface="Corbel"/>
                <a:ea typeface="Corbel"/>
                <a:cs typeface="Corbel"/>
                <a:sym typeface="Corbel"/>
              </a:defRPr>
            </a:lvl9pPr>
          </a:lstStyle>
          <a:p/>
        </p:txBody>
      </p:sp>
      <p:sp>
        <p:nvSpPr>
          <p:cNvPr id="9" name="Google Shape;9;p23"/>
          <p:cNvSpPr txBox="1"/>
          <p:nvPr>
            <p:ph idx="10" type="dt"/>
          </p:nvPr>
        </p:nvSpPr>
        <p:spPr>
          <a:xfrm>
            <a:off x="1142996" y="6223828"/>
            <a:ext cx="2329074"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accen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0" name="Google Shape;10;p23"/>
          <p:cNvSpPr txBox="1"/>
          <p:nvPr>
            <p:ph idx="11" type="ftr"/>
          </p:nvPr>
        </p:nvSpPr>
        <p:spPr>
          <a:xfrm>
            <a:off x="3949148" y="6223828"/>
            <a:ext cx="471777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accen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1" name="Google Shape;11;p23"/>
          <p:cNvSpPr txBox="1"/>
          <p:nvPr>
            <p:ph idx="12" type="sldNum"/>
          </p:nvPr>
        </p:nvSpPr>
        <p:spPr>
          <a:xfrm>
            <a:off x="9329530" y="6223828"/>
            <a:ext cx="170621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accent1"/>
                </a:solidFill>
                <a:latin typeface="Corbel"/>
                <a:ea typeface="Corbel"/>
                <a:cs typeface="Corbel"/>
                <a:sym typeface="Corbel"/>
              </a:defRPr>
            </a:lvl1pPr>
            <a:lvl2pPr indent="0" lvl="1" marL="0" marR="0" rtl="0" algn="r">
              <a:spcBef>
                <a:spcPts val="0"/>
              </a:spcBef>
              <a:buNone/>
              <a:defRPr b="0" i="0" sz="1200" u="none" cap="none" strike="noStrike">
                <a:solidFill>
                  <a:schemeClr val="accent1"/>
                </a:solidFill>
                <a:latin typeface="Corbel"/>
                <a:ea typeface="Corbel"/>
                <a:cs typeface="Corbel"/>
                <a:sym typeface="Corbel"/>
              </a:defRPr>
            </a:lvl2pPr>
            <a:lvl3pPr indent="0" lvl="2" marL="0" marR="0" rtl="0" algn="r">
              <a:spcBef>
                <a:spcPts val="0"/>
              </a:spcBef>
              <a:buNone/>
              <a:defRPr b="0" i="0" sz="1200" u="none" cap="none" strike="noStrike">
                <a:solidFill>
                  <a:schemeClr val="accent1"/>
                </a:solidFill>
                <a:latin typeface="Corbel"/>
                <a:ea typeface="Corbel"/>
                <a:cs typeface="Corbel"/>
                <a:sym typeface="Corbel"/>
              </a:defRPr>
            </a:lvl3pPr>
            <a:lvl4pPr indent="0" lvl="3" marL="0" marR="0" rtl="0" algn="r">
              <a:spcBef>
                <a:spcPts val="0"/>
              </a:spcBef>
              <a:buNone/>
              <a:defRPr b="0" i="0" sz="1200" u="none" cap="none" strike="noStrike">
                <a:solidFill>
                  <a:schemeClr val="accent1"/>
                </a:solidFill>
                <a:latin typeface="Corbel"/>
                <a:ea typeface="Corbel"/>
                <a:cs typeface="Corbel"/>
                <a:sym typeface="Corbel"/>
              </a:defRPr>
            </a:lvl4pPr>
            <a:lvl5pPr indent="0" lvl="4" marL="0" marR="0" rtl="0" algn="r">
              <a:spcBef>
                <a:spcPts val="0"/>
              </a:spcBef>
              <a:buNone/>
              <a:defRPr b="0" i="0" sz="1200" u="none" cap="none" strike="noStrike">
                <a:solidFill>
                  <a:schemeClr val="accent1"/>
                </a:solidFill>
                <a:latin typeface="Corbel"/>
                <a:ea typeface="Corbel"/>
                <a:cs typeface="Corbel"/>
                <a:sym typeface="Corbel"/>
              </a:defRPr>
            </a:lvl5pPr>
            <a:lvl6pPr indent="0" lvl="5" marL="0" marR="0" rtl="0" algn="r">
              <a:spcBef>
                <a:spcPts val="0"/>
              </a:spcBef>
              <a:buNone/>
              <a:defRPr b="0" i="0" sz="1200" u="none" cap="none" strike="noStrike">
                <a:solidFill>
                  <a:schemeClr val="accent1"/>
                </a:solidFill>
                <a:latin typeface="Corbel"/>
                <a:ea typeface="Corbel"/>
                <a:cs typeface="Corbel"/>
                <a:sym typeface="Corbel"/>
              </a:defRPr>
            </a:lvl6pPr>
            <a:lvl7pPr indent="0" lvl="6" marL="0" marR="0" rtl="0" algn="r">
              <a:spcBef>
                <a:spcPts val="0"/>
              </a:spcBef>
              <a:buNone/>
              <a:defRPr b="0" i="0" sz="1200" u="none" cap="none" strike="noStrike">
                <a:solidFill>
                  <a:schemeClr val="accent1"/>
                </a:solidFill>
                <a:latin typeface="Corbel"/>
                <a:ea typeface="Corbel"/>
                <a:cs typeface="Corbel"/>
                <a:sym typeface="Corbel"/>
              </a:defRPr>
            </a:lvl7pPr>
            <a:lvl8pPr indent="0" lvl="7" marL="0" marR="0" rtl="0" algn="r">
              <a:spcBef>
                <a:spcPts val="0"/>
              </a:spcBef>
              <a:buNone/>
              <a:defRPr b="0" i="0" sz="1200" u="none" cap="none" strike="noStrike">
                <a:solidFill>
                  <a:schemeClr val="accent1"/>
                </a:solidFill>
                <a:latin typeface="Corbel"/>
                <a:ea typeface="Corbel"/>
                <a:cs typeface="Corbel"/>
                <a:sym typeface="Corbel"/>
              </a:defRPr>
            </a:lvl8pPr>
            <a:lvl9pPr indent="0" lvl="8" marL="0" marR="0" rtl="0" algn="r">
              <a:spcBef>
                <a:spcPts val="0"/>
              </a:spcBef>
              <a:buNone/>
              <a:defRPr b="0"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366887" y="1131216"/>
            <a:ext cx="9700181" cy="1819374"/>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85000"/>
              </a:lnSpc>
              <a:spcBef>
                <a:spcPts val="0"/>
              </a:spcBef>
              <a:spcAft>
                <a:spcPts val="0"/>
              </a:spcAft>
              <a:buClr>
                <a:srgbClr val="FFFFFF"/>
              </a:buClr>
              <a:buSzPct val="100000"/>
              <a:buFont typeface="Corbel"/>
              <a:buNone/>
            </a:pPr>
            <a:r>
              <a:rPr b="1" lang="en-US" sz="4000"/>
              <a:t>EDUCATOR PREPARATION PROGRAMS’ (EPP) PRACTICE-RESPONSE OPPORTUNITIES IN VIRTUAL ENVIRONMENTS</a:t>
            </a:r>
            <a:endParaRPr sz="4000"/>
          </a:p>
        </p:txBody>
      </p:sp>
      <p:pic>
        <p:nvPicPr>
          <p:cNvPr id="89" name="Google Shape;89;p1"/>
          <p:cNvPicPr preferRelativeResize="0"/>
          <p:nvPr/>
        </p:nvPicPr>
        <p:blipFill rotWithShape="1">
          <a:blip r:embed="rId3">
            <a:alphaModFix/>
          </a:blip>
          <a:srcRect b="0" l="0" r="0" t="0"/>
          <a:stretch/>
        </p:blipFill>
        <p:spPr>
          <a:xfrm>
            <a:off x="408349" y="4674669"/>
            <a:ext cx="2790625" cy="1565625"/>
          </a:xfrm>
          <a:prstGeom prst="rect">
            <a:avLst/>
          </a:prstGeom>
          <a:noFill/>
          <a:ln>
            <a:noFill/>
          </a:ln>
        </p:spPr>
      </p:pic>
      <p:sp>
        <p:nvSpPr>
          <p:cNvPr id="90" name="Google Shape;90;p1"/>
          <p:cNvSpPr/>
          <p:nvPr/>
        </p:nvSpPr>
        <p:spPr>
          <a:xfrm>
            <a:off x="4458879" y="4085618"/>
            <a:ext cx="6975834" cy="2170274"/>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rPr b="1" i="0" lang="en-US" sz="2400" u="none" cap="none" strike="noStrike">
                <a:solidFill>
                  <a:schemeClr val="lt1"/>
                </a:solidFill>
                <a:latin typeface="Corbel"/>
                <a:ea typeface="Corbel"/>
                <a:cs typeface="Corbel"/>
                <a:sym typeface="Corbel"/>
              </a:rPr>
              <a:t>Kathleen Puckett, Arizona State University </a:t>
            </a:r>
            <a:endParaRPr/>
          </a:p>
          <a:p>
            <a:pPr indent="0" lvl="0" marL="0" marR="0" rtl="0" algn="ctr">
              <a:lnSpc>
                <a:spcPct val="80000"/>
              </a:lnSpc>
              <a:spcBef>
                <a:spcPts val="0"/>
              </a:spcBef>
              <a:spcAft>
                <a:spcPts val="0"/>
              </a:spcAft>
              <a:buNone/>
            </a:pPr>
            <a:r>
              <a:rPr b="1" i="0" lang="en-US" sz="2400" u="none" cap="none" strike="noStrike">
                <a:solidFill>
                  <a:schemeClr val="lt1"/>
                </a:solidFill>
                <a:latin typeface="Corbel"/>
                <a:ea typeface="Corbel"/>
                <a:cs typeface="Corbel"/>
                <a:sym typeface="Corbel"/>
              </a:rPr>
              <a:t>Christina Rivera University of Arizona,</a:t>
            </a:r>
            <a:endParaRPr/>
          </a:p>
          <a:p>
            <a:pPr indent="0" lvl="0" marL="0" marR="0" rtl="0" algn="ctr">
              <a:lnSpc>
                <a:spcPct val="80000"/>
              </a:lnSpc>
              <a:spcBef>
                <a:spcPts val="0"/>
              </a:spcBef>
              <a:spcAft>
                <a:spcPts val="0"/>
              </a:spcAft>
              <a:buNone/>
            </a:pPr>
            <a:r>
              <a:rPr b="1" i="0" lang="en-US" sz="2400" u="none" cap="none" strike="noStrike">
                <a:solidFill>
                  <a:schemeClr val="lt1"/>
                </a:solidFill>
                <a:latin typeface="Corbel"/>
                <a:ea typeface="Corbel"/>
                <a:cs typeface="Corbel"/>
                <a:sym typeface="Corbel"/>
              </a:rPr>
              <a:t>Laura Atkinson, Arizona State University</a:t>
            </a:r>
            <a:endParaRPr/>
          </a:p>
          <a:p>
            <a:pPr indent="0" lvl="1" marL="457200" marR="0" rtl="0" algn="ctr">
              <a:lnSpc>
                <a:spcPct val="80000"/>
              </a:lnSpc>
              <a:spcBef>
                <a:spcPts val="0"/>
              </a:spcBef>
              <a:spcAft>
                <a:spcPts val="0"/>
              </a:spcAft>
              <a:buNone/>
            </a:pPr>
            <a:r>
              <a:rPr b="1" i="0" lang="en-US" sz="2400" u="none" cap="none" strike="noStrike">
                <a:solidFill>
                  <a:schemeClr val="lt1"/>
                </a:solidFill>
                <a:latin typeface="Corbel"/>
                <a:ea typeface="Corbel"/>
                <a:cs typeface="Corbel"/>
                <a:sym typeface="Corbel"/>
              </a:rPr>
              <a:t> Jessica DeBiase, Arizona State University</a:t>
            </a:r>
            <a:endParaRPr/>
          </a:p>
          <a:p>
            <a:pPr indent="0" lvl="0" marL="0" marR="0" rtl="0" algn="ctr">
              <a:lnSpc>
                <a:spcPct val="80000"/>
              </a:lnSpc>
              <a:spcBef>
                <a:spcPts val="0"/>
              </a:spcBef>
              <a:spcAft>
                <a:spcPts val="0"/>
              </a:spcAft>
              <a:buNone/>
            </a:pPr>
            <a:r>
              <a:rPr b="1" i="0" lang="en-US" sz="2400" u="none" cap="none" strike="noStrike">
                <a:solidFill>
                  <a:schemeClr val="lt1"/>
                </a:solidFill>
                <a:latin typeface="Corbel"/>
                <a:ea typeface="Corbel"/>
                <a:cs typeface="Corbel"/>
                <a:sym typeface="Corbel"/>
              </a:rPr>
              <a:t>Jennifer Gresko, Rio Salado College</a:t>
            </a:r>
            <a:endParaRPr/>
          </a:p>
          <a:p>
            <a:pPr indent="0" lvl="0" marL="0" marR="0" rtl="0" algn="ctr">
              <a:lnSpc>
                <a:spcPct val="80000"/>
              </a:lnSpc>
              <a:spcBef>
                <a:spcPts val="0"/>
              </a:spcBef>
              <a:spcAft>
                <a:spcPts val="0"/>
              </a:spcAft>
              <a:buNone/>
            </a:pPr>
            <a:r>
              <a:rPr b="1" i="0" lang="en-US" sz="2400" u="none" cap="none" strike="noStrike">
                <a:solidFill>
                  <a:schemeClr val="lt1"/>
                </a:solidFill>
                <a:latin typeface="Corbel"/>
                <a:ea typeface="Corbel"/>
                <a:cs typeface="Corbel"/>
                <a:sym typeface="Corbel"/>
              </a:rPr>
              <a:t> Darold Joseph, Northern Arizona University</a:t>
            </a:r>
            <a:endParaRPr/>
          </a:p>
          <a:p>
            <a:pPr indent="0" lvl="0" marL="0" marR="0" rtl="0" algn="ctr">
              <a:lnSpc>
                <a:spcPct val="80000"/>
              </a:lnSpc>
              <a:spcBef>
                <a:spcPts val="0"/>
              </a:spcBef>
              <a:spcAft>
                <a:spcPts val="0"/>
              </a:spcAft>
              <a:buNone/>
            </a:pPr>
            <a:r>
              <a:rPr b="1" i="0" lang="en-US" sz="2400" u="none" cap="none" strike="noStrike">
                <a:solidFill>
                  <a:schemeClr val="lt1"/>
                </a:solidFill>
                <a:latin typeface="Corbel"/>
                <a:ea typeface="Corbel"/>
                <a:cs typeface="Corbel"/>
                <a:sym typeface="Corbel"/>
              </a:rPr>
              <a:t> Pamela Powell, Northern Arizona University</a:t>
            </a:r>
            <a:r>
              <a:rPr b="0" i="0" lang="en-US" sz="2400" u="none" cap="none" strike="noStrike">
                <a:solidFill>
                  <a:schemeClr val="lt1"/>
                </a:solidFill>
                <a:latin typeface="Corbel"/>
                <a:ea typeface="Corbel"/>
                <a:cs typeface="Corbel"/>
                <a:sym typeface="Corbel"/>
              </a:rPr>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pic>
        <p:nvPicPr>
          <p:cNvPr id="145" name="Google Shape;145;p10"/>
          <p:cNvPicPr preferRelativeResize="0"/>
          <p:nvPr/>
        </p:nvPicPr>
        <p:blipFill rotWithShape="1">
          <a:blip r:embed="rId3">
            <a:alphaModFix/>
          </a:blip>
          <a:srcRect b="0" l="0" r="0" t="0"/>
          <a:stretch/>
        </p:blipFill>
        <p:spPr>
          <a:xfrm>
            <a:off x="1611985" y="697584"/>
            <a:ext cx="8700940" cy="543926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1"/>
          <p:cNvSpPr txBox="1"/>
          <p:nvPr>
            <p:ph type="title"/>
          </p:nvPr>
        </p:nvSpPr>
        <p:spPr>
          <a:xfrm>
            <a:off x="1143000" y="471339"/>
            <a:ext cx="9875520" cy="2083325"/>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Corbel"/>
              <a:buNone/>
            </a:pPr>
            <a:r>
              <a:rPr b="1" lang="en-US"/>
              <a:t>What barriers/challenges did EPPs experience with the placement of teacher candidates (TCs) due to COVID19 restrictions?</a:t>
            </a:r>
            <a:endParaRPr b="1"/>
          </a:p>
        </p:txBody>
      </p:sp>
      <p:graphicFrame>
        <p:nvGraphicFramePr>
          <p:cNvPr id="151" name="Google Shape;151;p11"/>
          <p:cNvGraphicFramePr/>
          <p:nvPr/>
        </p:nvGraphicFramePr>
        <p:xfrm>
          <a:off x="1143000" y="2762053"/>
          <a:ext cx="3000000" cy="3000000"/>
        </p:xfrm>
        <a:graphic>
          <a:graphicData uri="http://schemas.openxmlformats.org/drawingml/2006/table">
            <a:tbl>
              <a:tblPr>
                <a:noFill/>
                <a:tableStyleId>{CDC5F37D-CE6E-443F-99D2-82182122CB37}</a:tableStyleId>
              </a:tblPr>
              <a:tblGrid>
                <a:gridCol w="8165100"/>
                <a:gridCol w="1710425"/>
              </a:tblGrid>
              <a:tr h="766250">
                <a:tc>
                  <a:txBody>
                    <a:bodyPr/>
                    <a:lstStyle/>
                    <a:p>
                      <a:pPr indent="0" lvl="0" marL="0" marR="0" rtl="0" algn="l">
                        <a:spcBef>
                          <a:spcPts val="0"/>
                        </a:spcBef>
                        <a:spcAft>
                          <a:spcPts val="0"/>
                        </a:spcAft>
                        <a:buClr>
                          <a:schemeClr val="dk1"/>
                        </a:buClr>
                        <a:buSzPts val="2000"/>
                        <a:buFont typeface="Corbel"/>
                        <a:buNone/>
                      </a:pPr>
                      <a:r>
                        <a:rPr lang="en-US" sz="2000" u="none" cap="none" strike="noStrike">
                          <a:solidFill>
                            <a:schemeClr val="dk1"/>
                          </a:solidFill>
                          <a:latin typeface="Corbel"/>
                          <a:ea typeface="Corbel"/>
                          <a:cs typeface="Corbel"/>
                          <a:sym typeface="Corbel"/>
                        </a:rPr>
                        <a:t>Districts would only place student teachers but not for experiences prior to student teaching</a:t>
                      </a:r>
                      <a:endParaRPr sz="20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solidFill>
                            <a:schemeClr val="dk1"/>
                          </a:solidFill>
                          <a:latin typeface="Corbel"/>
                          <a:ea typeface="Corbel"/>
                          <a:cs typeface="Corbel"/>
                          <a:sym typeface="Corbel"/>
                        </a:rPr>
                        <a:t>15%</a:t>
                      </a:r>
                      <a:endParaRPr sz="2000" u="none" cap="none" strike="noStrike">
                        <a:latin typeface="Corbel"/>
                        <a:ea typeface="Corbel"/>
                        <a:cs typeface="Corbel"/>
                        <a:sym typeface="Corbel"/>
                      </a:endParaRPr>
                    </a:p>
                  </a:txBody>
                  <a:tcPr marT="91425" marB="91425" marR="91425" marL="91425"/>
                </a:tc>
              </a:tr>
              <a:tr h="577050">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Finding mentor teachers</a:t>
                      </a:r>
                      <a:endParaRPr sz="20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19%</a:t>
                      </a:r>
                      <a:endParaRPr sz="2000" u="none" cap="none" strike="noStrike">
                        <a:latin typeface="Corbel"/>
                        <a:ea typeface="Corbel"/>
                        <a:cs typeface="Corbel"/>
                        <a:sym typeface="Corbel"/>
                      </a:endParaRPr>
                    </a:p>
                  </a:txBody>
                  <a:tcPr marT="91425" marB="91425" marR="91425" marL="91425"/>
                </a:tc>
              </a:tr>
              <a:tr h="577050">
                <a:tc>
                  <a:txBody>
                    <a:bodyPr/>
                    <a:lstStyle/>
                    <a:p>
                      <a:pPr indent="0" lvl="0" marL="0" marR="0" rtl="0" algn="l">
                        <a:spcBef>
                          <a:spcPts val="0"/>
                        </a:spcBef>
                        <a:spcAft>
                          <a:spcPts val="0"/>
                        </a:spcAft>
                        <a:buClr>
                          <a:schemeClr val="dk1"/>
                        </a:buClr>
                        <a:buSzPts val="2000"/>
                        <a:buFont typeface="Corbel"/>
                        <a:buNone/>
                      </a:pPr>
                      <a:r>
                        <a:rPr lang="en-US" sz="2000" u="none" cap="none" strike="noStrike">
                          <a:highlight>
                            <a:srgbClr val="FFFF00"/>
                          </a:highlight>
                          <a:latin typeface="Corbel"/>
                          <a:ea typeface="Corbel"/>
                          <a:cs typeface="Corbel"/>
                          <a:sym typeface="Corbel"/>
                        </a:rPr>
                        <a:t>Creating spaces for Teacher Candida</a:t>
                      </a:r>
                      <a:r>
                        <a:rPr lang="en-US" sz="2000">
                          <a:highlight>
                            <a:srgbClr val="FFFF00"/>
                          </a:highlight>
                          <a:latin typeface="Corbel"/>
                          <a:ea typeface="Corbel"/>
                          <a:cs typeface="Corbel"/>
                          <a:sym typeface="Corbel"/>
                        </a:rPr>
                        <a:t>te</a:t>
                      </a:r>
                      <a:r>
                        <a:rPr lang="en-US" sz="2000" u="none" cap="none" strike="noStrike">
                          <a:highlight>
                            <a:srgbClr val="FFFF00"/>
                          </a:highlight>
                          <a:latin typeface="Corbel"/>
                          <a:ea typeface="Corbel"/>
                          <a:cs typeface="Corbel"/>
                          <a:sym typeface="Corbel"/>
                        </a:rPr>
                        <a:t>s to engage with students</a:t>
                      </a:r>
                      <a:endParaRPr sz="2000" u="none" cap="none" strike="noStrike">
                        <a:highlight>
                          <a:srgbClr val="FFFF00"/>
                        </a:highlight>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highlight>
                            <a:srgbClr val="FFFF00"/>
                          </a:highlight>
                          <a:latin typeface="Corbel"/>
                          <a:ea typeface="Corbel"/>
                          <a:cs typeface="Corbel"/>
                          <a:sym typeface="Corbel"/>
                        </a:rPr>
                        <a:t>23%</a:t>
                      </a:r>
                      <a:endParaRPr sz="2000" u="none" cap="none" strike="noStrike">
                        <a:highlight>
                          <a:srgbClr val="FFFF00"/>
                        </a:highlight>
                        <a:latin typeface="Corbel"/>
                        <a:ea typeface="Corbel"/>
                        <a:cs typeface="Corbel"/>
                        <a:sym typeface="Corbel"/>
                      </a:endParaRPr>
                    </a:p>
                  </a:txBody>
                  <a:tcPr marT="91425" marB="91425" marR="91425" marL="91425"/>
                </a:tc>
              </a:tr>
              <a:tr h="577050">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Access to technology (e.g., wifi, computers, etc.)</a:t>
                      </a:r>
                      <a:endParaRPr sz="20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17%</a:t>
                      </a:r>
                      <a:endParaRPr sz="2000" u="none" cap="none" strike="noStrike">
                        <a:latin typeface="Corbel"/>
                        <a:ea typeface="Corbel"/>
                        <a:cs typeface="Corbel"/>
                        <a:sym typeface="Corbel"/>
                      </a:endParaRPr>
                    </a:p>
                  </a:txBody>
                  <a:tcPr marT="91425" marB="91425" marR="91425" marL="91425"/>
                </a:tc>
              </a:tr>
              <a:tr h="577050">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Districts were reluctant to take on a TC for student teaching</a:t>
                      </a:r>
                      <a:endParaRPr sz="20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18%</a:t>
                      </a:r>
                      <a:endParaRPr sz="2000" u="none" cap="none" strike="noStrike">
                        <a:latin typeface="Corbel"/>
                        <a:ea typeface="Corbel"/>
                        <a:cs typeface="Corbel"/>
                        <a:sym typeface="Corbel"/>
                      </a:endParaRPr>
                    </a:p>
                  </a:txBody>
                  <a:tcPr marT="91425" marB="91425" marR="91425" marL="91425"/>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2"/>
          <p:cNvSpPr txBox="1"/>
          <p:nvPr>
            <p:ph type="title"/>
          </p:nvPr>
        </p:nvSpPr>
        <p:spPr>
          <a:xfrm>
            <a:off x="1143000" y="377072"/>
            <a:ext cx="9875520" cy="1753386"/>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Corbel"/>
              <a:buNone/>
            </a:pPr>
            <a:r>
              <a:rPr b="1" lang="en-US"/>
              <a:t>What changes were made, overall, within EPP program requirements for TCs during COVID restrictions ?</a:t>
            </a:r>
            <a:endParaRPr b="1"/>
          </a:p>
        </p:txBody>
      </p:sp>
      <p:graphicFrame>
        <p:nvGraphicFramePr>
          <p:cNvPr id="157" name="Google Shape;157;p12"/>
          <p:cNvGraphicFramePr/>
          <p:nvPr/>
        </p:nvGraphicFramePr>
        <p:xfrm>
          <a:off x="1112363" y="2328420"/>
          <a:ext cx="3000000" cy="3000000"/>
        </p:xfrm>
        <a:graphic>
          <a:graphicData uri="http://schemas.openxmlformats.org/drawingml/2006/table">
            <a:tbl>
              <a:tblPr>
                <a:noFill/>
                <a:tableStyleId>{CDC5F37D-CE6E-443F-99D2-82182122CB37}</a:tableStyleId>
              </a:tblPr>
              <a:tblGrid>
                <a:gridCol w="8737050"/>
                <a:gridCol w="1169100"/>
              </a:tblGrid>
              <a:tr h="497150">
                <a:tc>
                  <a:txBody>
                    <a:bodyPr/>
                    <a:lstStyle/>
                    <a:p>
                      <a:pPr indent="0" lvl="0" marL="0" marR="0" rtl="0" algn="l">
                        <a:spcBef>
                          <a:spcPts val="0"/>
                        </a:spcBef>
                        <a:spcAft>
                          <a:spcPts val="0"/>
                        </a:spcAft>
                        <a:buClr>
                          <a:schemeClr val="dk1"/>
                        </a:buClr>
                        <a:buSzPts val="2000"/>
                        <a:buFont typeface="Corbel"/>
                        <a:buNone/>
                      </a:pPr>
                      <a:r>
                        <a:rPr lang="en-US" sz="2000" u="none" cap="none" strike="noStrike">
                          <a:highlight>
                            <a:srgbClr val="FFFF00"/>
                          </a:highlight>
                          <a:latin typeface="Corbel"/>
                          <a:ea typeface="Corbel"/>
                          <a:cs typeface="Corbel"/>
                          <a:sym typeface="Corbel"/>
                        </a:rPr>
                        <a:t>Changes to the type of activity to fulfill requirements</a:t>
                      </a:r>
                      <a:endParaRPr sz="2000" u="none" cap="none" strike="noStrike">
                        <a:highlight>
                          <a:srgbClr val="FFFF00"/>
                        </a:highlight>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highlight>
                            <a:srgbClr val="FFFF00"/>
                          </a:highlight>
                          <a:latin typeface="Corbel"/>
                          <a:ea typeface="Corbel"/>
                          <a:cs typeface="Corbel"/>
                          <a:sym typeface="Corbel"/>
                        </a:rPr>
                        <a:t>33%</a:t>
                      </a:r>
                      <a:endParaRPr sz="2000" u="none" cap="none" strike="noStrike">
                        <a:highlight>
                          <a:srgbClr val="FFFF00"/>
                        </a:highlight>
                        <a:latin typeface="Corbel"/>
                        <a:ea typeface="Corbel"/>
                        <a:cs typeface="Corbel"/>
                        <a:sym typeface="Corbel"/>
                      </a:endParaRPr>
                    </a:p>
                  </a:txBody>
                  <a:tcPr marT="91425" marB="91425" marR="91425" marL="91425"/>
                </a:tc>
              </a:tr>
              <a:tr h="478050">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Changes in student teaching evaluation modalities</a:t>
                      </a:r>
                      <a:endParaRPr sz="20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28%</a:t>
                      </a:r>
                      <a:endParaRPr sz="2000" u="none" cap="none" strike="noStrike">
                        <a:latin typeface="Corbel"/>
                        <a:ea typeface="Corbel"/>
                        <a:cs typeface="Corbel"/>
                        <a:sym typeface="Corbel"/>
                      </a:endParaRPr>
                    </a:p>
                  </a:txBody>
                  <a:tcPr marT="91425" marB="91425" marR="91425" marL="91425"/>
                </a:tc>
              </a:tr>
              <a:tr h="478050">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Changes to required PK-12 classroom time prior to student teaching</a:t>
                      </a:r>
                      <a:endParaRPr sz="20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16%</a:t>
                      </a:r>
                      <a:endParaRPr sz="2000" u="none" cap="none" strike="noStrike">
                        <a:latin typeface="Corbel"/>
                        <a:ea typeface="Corbel"/>
                        <a:cs typeface="Corbel"/>
                        <a:sym typeface="Corbel"/>
                      </a:endParaRPr>
                    </a:p>
                  </a:txBody>
                  <a:tcPr marT="91425" marB="91425" marR="91425" marL="91425"/>
                </a:tc>
              </a:tr>
              <a:tr h="846600">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Changes to how student teaching time is calculated to meet certification requirements  (to allow for changes in districts’ virtual schedules)</a:t>
                      </a:r>
                      <a:endParaRPr sz="20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16%</a:t>
                      </a:r>
                      <a:endParaRPr sz="2000" u="none" cap="none" strike="noStrike">
                        <a:latin typeface="Corbel"/>
                        <a:ea typeface="Corbel"/>
                        <a:cs typeface="Corbel"/>
                        <a:sym typeface="Corbel"/>
                      </a:endParaRPr>
                    </a:p>
                  </a:txBody>
                  <a:tcPr marT="91425" marB="91425" marR="91425" marL="91425"/>
                </a:tc>
              </a:tr>
              <a:tr h="478050">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Modifications for TCs who were student teaching out of Arizona</a:t>
                      </a:r>
                      <a:endParaRPr sz="20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4%</a:t>
                      </a:r>
                      <a:endParaRPr sz="2000" u="none" cap="none" strike="noStrike">
                        <a:latin typeface="Corbel"/>
                        <a:ea typeface="Corbel"/>
                        <a:cs typeface="Corbel"/>
                        <a:sym typeface="Corbel"/>
                      </a:endParaRPr>
                    </a:p>
                  </a:txBody>
                  <a:tcPr marT="91425" marB="91425" marR="91425" marL="91425"/>
                </a:tc>
              </a:tr>
              <a:tr h="478050">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Modifications for TCs who are seeking out of state licensure</a:t>
                      </a:r>
                      <a:endParaRPr sz="20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000"/>
                        <a:buFont typeface="Corbel"/>
                        <a:buNone/>
                      </a:pPr>
                      <a:r>
                        <a:rPr lang="en-US" sz="2000" u="none" cap="none" strike="noStrike">
                          <a:latin typeface="Corbel"/>
                          <a:ea typeface="Corbel"/>
                          <a:cs typeface="Corbel"/>
                          <a:sym typeface="Corbel"/>
                        </a:rPr>
                        <a:t>2%</a:t>
                      </a:r>
                      <a:endParaRPr sz="2000" u="none" cap="none" strike="noStrike">
                        <a:latin typeface="Corbel"/>
                        <a:ea typeface="Corbel"/>
                        <a:cs typeface="Corbel"/>
                        <a:sym typeface="Corbel"/>
                      </a:endParaRPr>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3"/>
          <p:cNvSpPr txBox="1"/>
          <p:nvPr>
            <p:ph type="title"/>
          </p:nvPr>
        </p:nvSpPr>
        <p:spPr>
          <a:xfrm>
            <a:off x="1143000" y="183059"/>
            <a:ext cx="9875520" cy="2098228"/>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accent1"/>
              </a:buClr>
              <a:buSzPts val="3200"/>
              <a:buFont typeface="Corbel"/>
              <a:buNone/>
            </a:pPr>
            <a:r>
              <a:rPr b="1" lang="en-US" sz="3200"/>
              <a:t>What barriers/challenges were experienced in maintaining the same high expectations of teacher candidates (TCs) during COVID restrictions ?</a:t>
            </a:r>
            <a:endParaRPr b="1" sz="3200"/>
          </a:p>
        </p:txBody>
      </p:sp>
      <p:sp>
        <p:nvSpPr>
          <p:cNvPr id="163" name="Google Shape;163;p13"/>
          <p:cNvSpPr/>
          <p:nvPr/>
        </p:nvSpPr>
        <p:spPr>
          <a:xfrm>
            <a:off x="264363" y="2454602"/>
            <a:ext cx="11632800" cy="3628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000000"/>
                </a:solidFill>
                <a:latin typeface="Corbel"/>
                <a:ea typeface="Corbel"/>
                <a:cs typeface="Corbel"/>
                <a:sym typeface="Corbel"/>
              </a:rPr>
              <a:t>Engagement:</a:t>
            </a:r>
            <a:endParaRPr sz="2400"/>
          </a:p>
          <a:p>
            <a:pPr indent="0" lvl="0" marL="457200" marR="0" rtl="0" algn="l">
              <a:spcBef>
                <a:spcPts val="0"/>
              </a:spcBef>
              <a:spcAft>
                <a:spcPts val="0"/>
              </a:spcAft>
              <a:buNone/>
            </a:pPr>
            <a:r>
              <a:rPr b="0" i="0" lang="en-US" sz="2400" u="none" cap="none" strike="noStrike">
                <a:solidFill>
                  <a:srgbClr val="000000"/>
                </a:solidFill>
                <a:latin typeface="Corbel"/>
                <a:ea typeface="Corbel"/>
                <a:cs typeface="Corbel"/>
                <a:sym typeface="Corbel"/>
              </a:rPr>
              <a:t>Attendance and active participation went down. </a:t>
            </a:r>
            <a:endParaRPr sz="2400">
              <a:latin typeface="Corbel"/>
              <a:ea typeface="Corbel"/>
              <a:cs typeface="Corbel"/>
              <a:sym typeface="Corbel"/>
            </a:endParaRPr>
          </a:p>
          <a:p>
            <a:pPr indent="0" lvl="0" marL="457200" marR="0" rtl="0" algn="l">
              <a:spcBef>
                <a:spcPts val="0"/>
              </a:spcBef>
              <a:spcAft>
                <a:spcPts val="0"/>
              </a:spcAft>
              <a:buNone/>
            </a:pPr>
            <a:r>
              <a:t/>
            </a:r>
            <a:endParaRPr sz="2400">
              <a:latin typeface="Corbel"/>
              <a:ea typeface="Corbel"/>
              <a:cs typeface="Corbel"/>
              <a:sym typeface="Corbel"/>
            </a:endParaRPr>
          </a:p>
          <a:p>
            <a:pPr indent="0" lvl="0" marL="0" marR="0" rtl="0" algn="l">
              <a:spcBef>
                <a:spcPts val="0"/>
              </a:spcBef>
              <a:spcAft>
                <a:spcPts val="0"/>
              </a:spcAft>
              <a:buNone/>
            </a:pPr>
            <a:r>
              <a:rPr b="1" i="0" lang="en-US" sz="2400" u="none" cap="none" strike="noStrike">
                <a:solidFill>
                  <a:srgbClr val="000000"/>
                </a:solidFill>
                <a:latin typeface="Corbel"/>
                <a:ea typeface="Corbel"/>
                <a:cs typeface="Corbel"/>
                <a:sym typeface="Corbel"/>
              </a:rPr>
              <a:t>Mental and physical health: </a:t>
            </a:r>
            <a:endParaRPr sz="2400"/>
          </a:p>
          <a:p>
            <a:pPr indent="0" lvl="0" marL="457200" rtl="0" algn="l">
              <a:spcBef>
                <a:spcPts val="0"/>
              </a:spcBef>
              <a:spcAft>
                <a:spcPts val="0"/>
              </a:spcAft>
              <a:buClr>
                <a:schemeClr val="dk1"/>
              </a:buClr>
              <a:buFont typeface="Arial"/>
              <a:buNone/>
            </a:pPr>
            <a:r>
              <a:rPr lang="en-US" sz="2400">
                <a:solidFill>
                  <a:schemeClr val="dk1"/>
                </a:solidFill>
                <a:latin typeface="Corbel"/>
                <a:ea typeface="Corbel"/>
                <a:cs typeface="Corbel"/>
                <a:sym typeface="Corbel"/>
              </a:rPr>
              <a:t>Candidates were stressed and emotional</a:t>
            </a:r>
            <a:endParaRPr sz="2400"/>
          </a:p>
          <a:p>
            <a:pPr indent="0" lvl="0" marL="0" marR="0" rtl="0" algn="l">
              <a:spcBef>
                <a:spcPts val="0"/>
              </a:spcBef>
              <a:spcAft>
                <a:spcPts val="0"/>
              </a:spcAft>
              <a:buNone/>
            </a:pPr>
            <a:r>
              <a:t/>
            </a:r>
            <a:endParaRPr b="0" i="0" sz="2400" u="none" cap="none" strike="noStrike">
              <a:solidFill>
                <a:srgbClr val="000000"/>
              </a:solidFill>
              <a:latin typeface="Corbel"/>
              <a:ea typeface="Corbel"/>
              <a:cs typeface="Corbel"/>
              <a:sym typeface="Corbel"/>
            </a:endParaRPr>
          </a:p>
          <a:p>
            <a:pPr indent="0" lvl="0" marL="0" marR="0" rtl="0" algn="l">
              <a:spcBef>
                <a:spcPts val="0"/>
              </a:spcBef>
              <a:spcAft>
                <a:spcPts val="0"/>
              </a:spcAft>
              <a:buNone/>
            </a:pPr>
            <a:r>
              <a:rPr b="1" i="0" lang="en-US" sz="2400" u="none" cap="none" strike="noStrike">
                <a:solidFill>
                  <a:srgbClr val="000000"/>
                </a:solidFill>
                <a:latin typeface="Corbel"/>
                <a:ea typeface="Corbel"/>
                <a:cs typeface="Corbel"/>
                <a:sym typeface="Corbel"/>
              </a:rPr>
              <a:t>Lack of relationship building: </a:t>
            </a:r>
            <a:endParaRPr sz="2400"/>
          </a:p>
          <a:p>
            <a:pPr indent="0" lvl="0" marL="457200" marR="0" rtl="0" algn="l">
              <a:spcBef>
                <a:spcPts val="0"/>
              </a:spcBef>
              <a:spcAft>
                <a:spcPts val="0"/>
              </a:spcAft>
              <a:buNone/>
            </a:pPr>
            <a:r>
              <a:rPr b="0" i="0" lang="en-US" sz="2400" u="none" cap="none" strike="noStrike">
                <a:solidFill>
                  <a:srgbClr val="000000"/>
                </a:solidFill>
                <a:latin typeface="Corbel"/>
                <a:ea typeface="Corbel"/>
                <a:cs typeface="Corbel"/>
                <a:sym typeface="Corbel"/>
              </a:rPr>
              <a:t>Faculty to candidate interaction: intrinsic motivation was lessened</a:t>
            </a:r>
            <a:endParaRPr sz="2400"/>
          </a:p>
          <a:p>
            <a:pPr indent="0" lvl="0" marL="457200" marR="0" rtl="0" algn="l">
              <a:spcBef>
                <a:spcPts val="0"/>
              </a:spcBef>
              <a:spcAft>
                <a:spcPts val="0"/>
              </a:spcAft>
              <a:buNone/>
            </a:pPr>
            <a:r>
              <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4"/>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3600"/>
              <a:buFont typeface="Corbel"/>
              <a:buNone/>
            </a:pPr>
            <a:r>
              <a:rPr b="1" lang="en-US" sz="3600"/>
              <a:t>How did EPPs address/respond to those barriers to maintaining same high expectations?</a:t>
            </a:r>
            <a:endParaRPr b="1" sz="3600"/>
          </a:p>
        </p:txBody>
      </p:sp>
      <p:sp>
        <p:nvSpPr>
          <p:cNvPr id="169" name="Google Shape;169;p14"/>
          <p:cNvSpPr/>
          <p:nvPr/>
        </p:nvSpPr>
        <p:spPr>
          <a:xfrm>
            <a:off x="739676" y="2358250"/>
            <a:ext cx="10477200" cy="3861600"/>
          </a:xfrm>
          <a:prstGeom prst="rect">
            <a:avLst/>
          </a:prstGeom>
          <a:noFill/>
          <a:ln>
            <a:noFill/>
          </a:ln>
        </p:spPr>
        <p:txBody>
          <a:bodyPr anchorCtr="0" anchor="t" bIns="45700" lIns="91425" spcFirstLastPara="1" rIns="91425" wrap="square" tIns="45700">
            <a:spAutoFit/>
          </a:bodyPr>
          <a:lstStyle/>
          <a:p>
            <a:pPr indent="-381000" lvl="0" marL="457200" marR="0" rtl="0" algn="l">
              <a:lnSpc>
                <a:spcPct val="105000"/>
              </a:lnSpc>
              <a:spcBef>
                <a:spcPts val="0"/>
              </a:spcBef>
              <a:spcAft>
                <a:spcPts val="0"/>
              </a:spcAft>
              <a:buClr>
                <a:schemeClr val="dk1"/>
              </a:buClr>
              <a:buSzPts val="2400"/>
              <a:buFont typeface="Corbel"/>
              <a:buChar char="●"/>
            </a:pPr>
            <a:r>
              <a:rPr b="0" i="0" lang="en-US" sz="2400" u="none" cap="none" strike="noStrike">
                <a:solidFill>
                  <a:schemeClr val="dk1"/>
                </a:solidFill>
                <a:latin typeface="Corbel"/>
                <a:ea typeface="Corbel"/>
                <a:cs typeface="Corbel"/>
                <a:sym typeface="Corbel"/>
              </a:rPr>
              <a:t>Alternate way of communicating</a:t>
            </a:r>
            <a:endParaRPr sz="2400"/>
          </a:p>
          <a:p>
            <a:pPr indent="-381000" lvl="0" marL="457200" marR="0" rtl="0" algn="l">
              <a:lnSpc>
                <a:spcPct val="105000"/>
              </a:lnSpc>
              <a:spcBef>
                <a:spcPts val="0"/>
              </a:spcBef>
              <a:spcAft>
                <a:spcPts val="0"/>
              </a:spcAft>
              <a:buClr>
                <a:schemeClr val="dk1"/>
              </a:buClr>
              <a:buSzPts val="2400"/>
              <a:buFont typeface="Corbel"/>
              <a:buChar char="●"/>
            </a:pPr>
            <a:r>
              <a:rPr b="0" i="0" lang="en-US" sz="2400" u="none" cap="none" strike="noStrike">
                <a:solidFill>
                  <a:schemeClr val="dk1"/>
                </a:solidFill>
                <a:latin typeface="Corbel"/>
                <a:ea typeface="Corbel"/>
                <a:cs typeface="Corbel"/>
                <a:sym typeface="Corbel"/>
              </a:rPr>
              <a:t>Flexibility with Assignments</a:t>
            </a:r>
            <a:endParaRPr b="0" i="0" sz="2400" u="none" cap="none" strike="noStrike">
              <a:solidFill>
                <a:schemeClr val="dk1"/>
              </a:solidFill>
              <a:latin typeface="Corbel"/>
              <a:ea typeface="Corbel"/>
              <a:cs typeface="Corbel"/>
              <a:sym typeface="Corbel"/>
            </a:endParaRPr>
          </a:p>
          <a:p>
            <a:pPr indent="-381000" lvl="0" marL="457200" rtl="0" algn="l">
              <a:lnSpc>
                <a:spcPct val="105000"/>
              </a:lnSpc>
              <a:spcBef>
                <a:spcPts val="0"/>
              </a:spcBef>
              <a:spcAft>
                <a:spcPts val="0"/>
              </a:spcAft>
              <a:buClr>
                <a:schemeClr val="dk1"/>
              </a:buClr>
              <a:buSzPts val="2400"/>
              <a:buFont typeface="Corbel"/>
              <a:buChar char="●"/>
            </a:pPr>
            <a:r>
              <a:rPr lang="en-US" sz="2400">
                <a:solidFill>
                  <a:schemeClr val="dk1"/>
                </a:solidFill>
                <a:latin typeface="Corbel"/>
                <a:ea typeface="Corbel"/>
                <a:cs typeface="Corbel"/>
                <a:sym typeface="Corbel"/>
              </a:rPr>
              <a:t>Course materials adjusted</a:t>
            </a:r>
            <a:endParaRPr sz="2400">
              <a:solidFill>
                <a:schemeClr val="dk1"/>
              </a:solidFill>
            </a:endParaRPr>
          </a:p>
          <a:p>
            <a:pPr indent="-381000" lvl="0" marL="457200" rtl="0" algn="l">
              <a:lnSpc>
                <a:spcPct val="105000"/>
              </a:lnSpc>
              <a:spcBef>
                <a:spcPts val="0"/>
              </a:spcBef>
              <a:spcAft>
                <a:spcPts val="0"/>
              </a:spcAft>
              <a:buClr>
                <a:schemeClr val="dk1"/>
              </a:buClr>
              <a:buSzPts val="2400"/>
              <a:buFont typeface="Corbel"/>
              <a:buChar char="●"/>
            </a:pPr>
            <a:r>
              <a:rPr lang="en-US" sz="2400">
                <a:solidFill>
                  <a:schemeClr val="dk1"/>
                </a:solidFill>
                <a:latin typeface="Corbel"/>
                <a:ea typeface="Corbel"/>
                <a:cs typeface="Corbel"/>
                <a:sym typeface="Corbel"/>
              </a:rPr>
              <a:t>Experimented with technology</a:t>
            </a:r>
            <a:endParaRPr sz="2400">
              <a:solidFill>
                <a:schemeClr val="dk1"/>
              </a:solidFill>
            </a:endParaRPr>
          </a:p>
          <a:p>
            <a:pPr indent="-381000" lvl="0" marL="457200" rtl="0" algn="l">
              <a:lnSpc>
                <a:spcPct val="105000"/>
              </a:lnSpc>
              <a:spcBef>
                <a:spcPts val="0"/>
              </a:spcBef>
              <a:spcAft>
                <a:spcPts val="0"/>
              </a:spcAft>
              <a:buClr>
                <a:schemeClr val="dk1"/>
              </a:buClr>
              <a:buSzPts val="2400"/>
              <a:buFont typeface="Corbel"/>
              <a:buChar char="●"/>
            </a:pPr>
            <a:r>
              <a:rPr lang="en-US" sz="2400">
                <a:solidFill>
                  <a:schemeClr val="dk1"/>
                </a:solidFill>
                <a:latin typeface="Corbel"/>
                <a:ea typeface="Corbel"/>
                <a:cs typeface="Corbel"/>
                <a:sym typeface="Corbel"/>
              </a:rPr>
              <a:t>Worked with TCs to find best alternatives for their situation</a:t>
            </a:r>
            <a:endParaRPr sz="2400">
              <a:solidFill>
                <a:schemeClr val="dk1"/>
              </a:solidFill>
            </a:endParaRPr>
          </a:p>
          <a:p>
            <a:pPr indent="-381000" lvl="0" marL="457200" rtl="0" algn="l">
              <a:lnSpc>
                <a:spcPct val="105000"/>
              </a:lnSpc>
              <a:spcBef>
                <a:spcPts val="0"/>
              </a:spcBef>
              <a:spcAft>
                <a:spcPts val="0"/>
              </a:spcAft>
              <a:buClr>
                <a:schemeClr val="dk1"/>
              </a:buClr>
              <a:buSzPts val="2400"/>
              <a:buFont typeface="Corbel"/>
              <a:buChar char="●"/>
            </a:pPr>
            <a:r>
              <a:rPr lang="en-US" sz="2400">
                <a:solidFill>
                  <a:schemeClr val="dk1"/>
                </a:solidFill>
                <a:latin typeface="Corbel"/>
                <a:ea typeface="Corbel"/>
                <a:cs typeface="Corbel"/>
                <a:sym typeface="Corbel"/>
              </a:rPr>
              <a:t>Help from program staff</a:t>
            </a:r>
            <a:endParaRPr sz="2400">
              <a:solidFill>
                <a:schemeClr val="dk1"/>
              </a:solidFill>
            </a:endParaRPr>
          </a:p>
          <a:p>
            <a:pPr indent="-381000" lvl="0" marL="457200" rtl="0" algn="l">
              <a:lnSpc>
                <a:spcPct val="105000"/>
              </a:lnSpc>
              <a:spcBef>
                <a:spcPts val="0"/>
              </a:spcBef>
              <a:spcAft>
                <a:spcPts val="0"/>
              </a:spcAft>
              <a:buClr>
                <a:schemeClr val="dk1"/>
              </a:buClr>
              <a:buSzPts val="2400"/>
              <a:buFont typeface="Corbel"/>
              <a:buChar char="●"/>
            </a:pPr>
            <a:r>
              <a:rPr lang="en-US" sz="2400">
                <a:solidFill>
                  <a:schemeClr val="dk1"/>
                </a:solidFill>
                <a:latin typeface="Corbel"/>
                <a:ea typeface="Corbel"/>
                <a:cs typeface="Corbel"/>
                <a:sym typeface="Corbel"/>
              </a:rPr>
              <a:t>Emphasized that family and health come first</a:t>
            </a:r>
            <a:endParaRPr sz="2400">
              <a:solidFill>
                <a:schemeClr val="dk1"/>
              </a:solidFill>
              <a:latin typeface="Corbel"/>
              <a:ea typeface="Corbel"/>
              <a:cs typeface="Corbel"/>
              <a:sym typeface="Corbel"/>
            </a:endParaRPr>
          </a:p>
          <a:p>
            <a:pPr indent="0" lvl="0" marL="914400" marR="0" rtl="0" algn="l">
              <a:lnSpc>
                <a:spcPct val="105000"/>
              </a:lnSpc>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5"/>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Corbel"/>
              <a:buNone/>
            </a:pPr>
            <a:r>
              <a:rPr b="1" lang="en-US"/>
              <a:t>What issues did TCs experience (and report) as a result of the COVID restrictions?</a:t>
            </a:r>
            <a:endParaRPr b="1"/>
          </a:p>
        </p:txBody>
      </p:sp>
      <p:sp>
        <p:nvSpPr>
          <p:cNvPr id="175" name="Google Shape;175;p15"/>
          <p:cNvSpPr/>
          <p:nvPr/>
        </p:nvSpPr>
        <p:spPr>
          <a:xfrm>
            <a:off x="767500" y="2290725"/>
            <a:ext cx="2703300" cy="39999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2400" u="sng" cap="none" strike="noStrike">
                <a:solidFill>
                  <a:schemeClr val="dk1"/>
                </a:solidFill>
                <a:latin typeface="Corbel"/>
                <a:ea typeface="Corbel"/>
                <a:cs typeface="Corbel"/>
                <a:sym typeface="Corbel"/>
              </a:rPr>
              <a:t>Health</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Anxiety</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Exhaustion</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Depression</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Loss of income</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Stress</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Loneliness</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Illness </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Domestic violence </a:t>
            </a:r>
            <a:endParaRPr sz="2400"/>
          </a:p>
        </p:txBody>
      </p:sp>
      <p:sp>
        <p:nvSpPr>
          <p:cNvPr id="176" name="Google Shape;176;p15"/>
          <p:cNvSpPr/>
          <p:nvPr/>
        </p:nvSpPr>
        <p:spPr>
          <a:xfrm>
            <a:off x="3946588" y="2290727"/>
            <a:ext cx="3101400" cy="38961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2400" u="sng" cap="none" strike="noStrike">
                <a:solidFill>
                  <a:schemeClr val="dk1"/>
                </a:solidFill>
                <a:latin typeface="Corbel"/>
                <a:ea typeface="Corbel"/>
                <a:cs typeface="Corbel"/>
                <a:sym typeface="Corbel"/>
              </a:rPr>
              <a:t>Instruction</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Absences</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Lack of collaboration</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Finding materials</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Motivation</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Engagement</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Changed majors</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Cameras off </a:t>
            </a:r>
            <a:endParaRPr sz="2400"/>
          </a:p>
          <a:p>
            <a:pPr indent="0" lvl="0" marL="0" marR="0" rtl="0" algn="l">
              <a:lnSpc>
                <a:spcPct val="115000"/>
              </a:lnSpc>
              <a:spcBef>
                <a:spcPts val="0"/>
              </a:spcBef>
              <a:spcAft>
                <a:spcPts val="0"/>
              </a:spcAft>
              <a:buNone/>
            </a:pPr>
            <a:r>
              <a:t/>
            </a:r>
            <a:endParaRPr b="0" i="0" sz="1800" u="none" cap="none" strike="noStrike">
              <a:solidFill>
                <a:schemeClr val="dk1"/>
              </a:solidFill>
              <a:latin typeface="Corbel"/>
              <a:ea typeface="Corbel"/>
              <a:cs typeface="Corbel"/>
              <a:sym typeface="Corbel"/>
            </a:endParaRPr>
          </a:p>
          <a:p>
            <a:pPr indent="0" lvl="0" marL="0" marR="0" rtl="0" algn="l">
              <a:lnSpc>
                <a:spcPct val="115000"/>
              </a:lnSpc>
              <a:spcBef>
                <a:spcPts val="0"/>
              </a:spcBef>
              <a:spcAft>
                <a:spcPts val="0"/>
              </a:spcAft>
              <a:buNone/>
            </a:pPr>
            <a:r>
              <a:t/>
            </a:r>
            <a:endParaRPr b="0" i="0" sz="1800" u="none" cap="none" strike="noStrike">
              <a:solidFill>
                <a:schemeClr val="dk1"/>
              </a:solidFill>
              <a:latin typeface="Corbel"/>
              <a:ea typeface="Corbel"/>
              <a:cs typeface="Corbel"/>
              <a:sym typeface="Corbel"/>
            </a:endParaRPr>
          </a:p>
        </p:txBody>
      </p:sp>
      <p:sp>
        <p:nvSpPr>
          <p:cNvPr id="177" name="Google Shape;177;p15"/>
          <p:cNvSpPr/>
          <p:nvPr/>
        </p:nvSpPr>
        <p:spPr>
          <a:xfrm>
            <a:off x="7832250" y="2290725"/>
            <a:ext cx="3414300" cy="32748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2400" u="sng" cap="none" strike="noStrike">
                <a:solidFill>
                  <a:schemeClr val="dk1"/>
                </a:solidFill>
                <a:latin typeface="Corbel"/>
                <a:ea typeface="Corbel"/>
                <a:cs typeface="Corbel"/>
                <a:sym typeface="Corbel"/>
              </a:rPr>
              <a:t>Technology</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Applying new tech</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Access to WiFi</a:t>
            </a:r>
            <a:endParaRPr b="0" i="0" sz="2400" u="none" cap="none" strike="noStrike">
              <a:solidFill>
                <a:schemeClr val="dk1"/>
              </a:solidFill>
              <a:latin typeface="Corbel"/>
              <a:ea typeface="Corbel"/>
              <a:cs typeface="Corbel"/>
              <a:sym typeface="Corbel"/>
            </a:endParaRPr>
          </a:p>
          <a:p>
            <a:pPr indent="0" lvl="0" marL="0" marR="0" rtl="0" algn="l">
              <a:spcBef>
                <a:spcPts val="0"/>
              </a:spcBef>
              <a:spcAft>
                <a:spcPts val="0"/>
              </a:spcAft>
              <a:buNone/>
            </a:pPr>
            <a:r>
              <a:rPr b="0" i="0" lang="en-US" sz="2400" u="none" cap="none" strike="noStrike">
                <a:solidFill>
                  <a:schemeClr val="dk1"/>
                </a:solidFill>
                <a:latin typeface="Corbel"/>
                <a:ea typeface="Corbel"/>
                <a:cs typeface="Corbel"/>
                <a:sym typeface="Corbel"/>
              </a:rPr>
              <a:t>Remote instruction </a:t>
            </a:r>
            <a:endParaRPr sz="2400"/>
          </a:p>
          <a:p>
            <a:pPr indent="-368300" lvl="1" marL="7429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orbel"/>
                <a:ea typeface="Corbel"/>
                <a:cs typeface="Corbel"/>
                <a:sym typeface="Corbel"/>
              </a:rPr>
              <a:t>difficult for special education students</a:t>
            </a:r>
            <a:endParaRPr sz="2400"/>
          </a:p>
          <a:p>
            <a:pPr indent="0" lvl="0" marL="0" marR="0" rtl="0" algn="l">
              <a:lnSpc>
                <a:spcPct val="115000"/>
              </a:lnSpc>
              <a:spcBef>
                <a:spcPts val="0"/>
              </a:spcBef>
              <a:spcAft>
                <a:spcPts val="0"/>
              </a:spcAft>
              <a:buNone/>
            </a:pPr>
            <a:r>
              <a:rPr b="0" i="0" lang="en-US" sz="2400" u="none" cap="none" strike="noStrike">
                <a:solidFill>
                  <a:schemeClr val="dk1"/>
                </a:solidFill>
                <a:latin typeface="Corbel"/>
                <a:ea typeface="Corbel"/>
                <a:cs typeface="Corbel"/>
                <a:sym typeface="Corbel"/>
              </a:rPr>
              <a:t>Access to K-12 LMS</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6"/>
          <p:cNvSpPr txBox="1"/>
          <p:nvPr>
            <p:ph type="title"/>
          </p:nvPr>
        </p:nvSpPr>
        <p:spPr>
          <a:xfrm>
            <a:off x="1143000" y="609600"/>
            <a:ext cx="9875520" cy="83270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4400"/>
              <a:buFont typeface="Corbel"/>
              <a:buNone/>
            </a:pPr>
            <a:r>
              <a:rPr b="1" lang="en-US"/>
              <a:t>What will be sustained?</a:t>
            </a:r>
            <a:endParaRPr/>
          </a:p>
        </p:txBody>
      </p:sp>
      <p:sp>
        <p:nvSpPr>
          <p:cNvPr id="183" name="Google Shape;183;p16"/>
          <p:cNvSpPr/>
          <p:nvPr/>
        </p:nvSpPr>
        <p:spPr>
          <a:xfrm>
            <a:off x="550050" y="2005100"/>
            <a:ext cx="11091900" cy="40929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t/>
            </a:r>
            <a:endParaRPr b="0" i="0" sz="2400" u="none" cap="none" strike="noStrike">
              <a:solidFill>
                <a:srgbClr val="000000"/>
              </a:solidFill>
              <a:latin typeface="Corbel"/>
              <a:ea typeface="Corbel"/>
              <a:cs typeface="Corbel"/>
              <a:sym typeface="Corbel"/>
            </a:endParaRPr>
          </a:p>
          <a:p>
            <a:pPr indent="-381000" lvl="0" marL="457200" marR="0" rtl="0" algn="l">
              <a:lnSpc>
                <a:spcPct val="115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Our student teachers</a:t>
            </a:r>
            <a:r>
              <a:rPr lang="en-US" sz="2400">
                <a:latin typeface="Corbel"/>
                <a:ea typeface="Corbel"/>
                <a:cs typeface="Corbel"/>
                <a:sym typeface="Corbel"/>
              </a:rPr>
              <a:t> </a:t>
            </a:r>
            <a:r>
              <a:rPr b="0" i="0" lang="en-US" sz="2400" u="none" cap="none" strike="noStrike">
                <a:solidFill>
                  <a:srgbClr val="000000"/>
                </a:solidFill>
                <a:latin typeface="Corbel"/>
                <a:ea typeface="Corbel"/>
                <a:cs typeface="Corbel"/>
                <a:sym typeface="Corbel"/>
              </a:rPr>
              <a:t>enter the field of teaching with a much more complete picture of technology and its resources. </a:t>
            </a:r>
            <a:endParaRPr sz="2400"/>
          </a:p>
          <a:p>
            <a:pPr indent="-381000" lvl="0" marL="457200" marR="0" rtl="0" algn="l">
              <a:lnSpc>
                <a:spcPct val="115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Learning management platforms were sustained and have become prominent systems for managing instruction.</a:t>
            </a:r>
            <a:endParaRPr sz="2400"/>
          </a:p>
          <a:p>
            <a:pPr indent="-381000" lvl="0" marL="457200" marR="0" rtl="0" algn="l">
              <a:lnSpc>
                <a:spcPct val="115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Some combination of in person and virtual observations may stay in place.</a:t>
            </a:r>
            <a:endParaRPr sz="2400"/>
          </a:p>
          <a:p>
            <a:pPr indent="-381000" lvl="0" marL="457200" marR="0" rtl="0" algn="l">
              <a:lnSpc>
                <a:spcPct val="115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We may provide training in online learning.</a:t>
            </a:r>
            <a:endParaRPr sz="2400"/>
          </a:p>
          <a:p>
            <a:pPr indent="-381000" lvl="0" marL="457200" marR="0" rtl="0" algn="l">
              <a:lnSpc>
                <a:spcPct val="115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The use of video conferencing tools to meet with students.</a:t>
            </a:r>
            <a:endParaRPr sz="2400"/>
          </a:p>
          <a:p>
            <a:pPr indent="0" lvl="0" marL="0" marR="0" rtl="0" algn="just">
              <a:lnSpc>
                <a:spcPct val="115000"/>
              </a:lnSpc>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7"/>
          <p:cNvSpPr txBox="1"/>
          <p:nvPr>
            <p:ph type="title"/>
          </p:nvPr>
        </p:nvSpPr>
        <p:spPr>
          <a:xfrm>
            <a:off x="1244338" y="414779"/>
            <a:ext cx="9774181" cy="1272619"/>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accent1"/>
              </a:buClr>
              <a:buSzPts val="3600"/>
              <a:buFont typeface="Corbel"/>
              <a:buNone/>
            </a:pPr>
            <a:r>
              <a:rPr b="1" lang="en-US" sz="3600"/>
              <a:t>What discoveries did COVID restrictions reveal that raised awareness of gaps in teacher training that your program plans to address?</a:t>
            </a:r>
            <a:endParaRPr b="1" sz="3600"/>
          </a:p>
        </p:txBody>
      </p:sp>
      <p:sp>
        <p:nvSpPr>
          <p:cNvPr id="189" name="Google Shape;189;p17"/>
          <p:cNvSpPr/>
          <p:nvPr/>
        </p:nvSpPr>
        <p:spPr>
          <a:xfrm>
            <a:off x="377073" y="2192078"/>
            <a:ext cx="11283900" cy="4214700"/>
          </a:xfrm>
          <a:prstGeom prst="rect">
            <a:avLst/>
          </a:prstGeom>
          <a:noFill/>
          <a:ln>
            <a:noFill/>
          </a:ln>
        </p:spPr>
        <p:txBody>
          <a:bodyPr anchorCtr="0" anchor="t" bIns="45700" lIns="91425" spcFirstLastPara="1" rIns="91425" wrap="square" tIns="45700">
            <a:spAutoFit/>
          </a:bodyPr>
          <a:lstStyle/>
          <a:p>
            <a:pPr indent="0" lvl="0" marL="0" marR="0" rtl="0" algn="just">
              <a:lnSpc>
                <a:spcPct val="115000"/>
              </a:lnSpc>
              <a:spcBef>
                <a:spcPts val="0"/>
              </a:spcBef>
              <a:spcAft>
                <a:spcPts val="0"/>
              </a:spcAft>
              <a:buNone/>
            </a:pPr>
            <a:r>
              <a:rPr b="1" i="0" lang="en-US" sz="1800" u="none" cap="none" strike="noStrike">
                <a:solidFill>
                  <a:srgbClr val="000000"/>
                </a:solidFill>
                <a:latin typeface="Corbel"/>
                <a:ea typeface="Corbel"/>
                <a:cs typeface="Corbel"/>
                <a:sym typeface="Corbel"/>
              </a:rPr>
              <a:t>   </a:t>
            </a:r>
            <a:r>
              <a:rPr b="1" i="0" lang="en-US" sz="2400" u="none" cap="none" strike="noStrike">
                <a:solidFill>
                  <a:srgbClr val="000000"/>
                </a:solidFill>
                <a:latin typeface="Corbel"/>
                <a:ea typeface="Corbel"/>
                <a:cs typeface="Corbel"/>
                <a:sym typeface="Corbel"/>
              </a:rPr>
              <a:t>What we need:</a:t>
            </a:r>
            <a:endParaRPr sz="2400"/>
          </a:p>
          <a:p>
            <a:pPr indent="-273211" lvl="1" marL="891921" marR="0" rtl="0" algn="just">
              <a:lnSpc>
                <a:spcPct val="115000"/>
              </a:lnSpc>
              <a:spcBef>
                <a:spcPts val="0"/>
              </a:spcBef>
              <a:spcAft>
                <a:spcPts val="0"/>
              </a:spcAft>
              <a:buClr>
                <a:srgbClr val="9BAFB5"/>
              </a:buClr>
              <a:buSzPts val="2400"/>
              <a:buFont typeface="Arial"/>
              <a:buChar char="•"/>
            </a:pPr>
            <a:r>
              <a:rPr lang="en-US" sz="2400">
                <a:latin typeface="Corbel"/>
                <a:ea typeface="Corbel"/>
                <a:cs typeface="Corbel"/>
                <a:sym typeface="Corbel"/>
              </a:rPr>
              <a:t>Training</a:t>
            </a:r>
            <a:endParaRPr sz="2400"/>
          </a:p>
          <a:p>
            <a:pPr indent="-273211" lvl="1" marL="891921" marR="0" rtl="0" algn="just">
              <a:lnSpc>
                <a:spcPct val="115000"/>
              </a:lnSpc>
              <a:spcBef>
                <a:spcPts val="0"/>
              </a:spcBef>
              <a:spcAft>
                <a:spcPts val="0"/>
              </a:spcAft>
              <a:buClr>
                <a:srgbClr val="9BAFB5"/>
              </a:buClr>
              <a:buSzPts val="2400"/>
              <a:buFont typeface="Arial"/>
              <a:buChar char="•"/>
            </a:pPr>
            <a:r>
              <a:rPr lang="en-US" sz="2400">
                <a:latin typeface="Corbel"/>
                <a:ea typeface="Corbel"/>
                <a:cs typeface="Corbel"/>
                <a:sym typeface="Corbel"/>
              </a:rPr>
              <a:t>Student </a:t>
            </a:r>
            <a:r>
              <a:rPr lang="en-US" sz="2400">
                <a:latin typeface="Corbel"/>
                <a:ea typeface="Corbel"/>
                <a:cs typeface="Corbel"/>
                <a:sym typeface="Corbel"/>
              </a:rPr>
              <a:t>motivation/engagement </a:t>
            </a:r>
            <a:r>
              <a:rPr lang="en-US" sz="2400">
                <a:latin typeface="Corbel"/>
                <a:ea typeface="Corbel"/>
                <a:cs typeface="Corbel"/>
                <a:sym typeface="Corbel"/>
              </a:rPr>
              <a:t> in virtual environments</a:t>
            </a:r>
            <a:r>
              <a:rPr b="0" i="0" lang="en-US" sz="2400" u="none" cap="none" strike="noStrike">
                <a:solidFill>
                  <a:srgbClr val="000000"/>
                </a:solidFill>
                <a:latin typeface="Corbel"/>
                <a:ea typeface="Corbel"/>
                <a:cs typeface="Corbel"/>
                <a:sym typeface="Corbel"/>
              </a:rPr>
              <a:t> </a:t>
            </a:r>
            <a:endParaRPr sz="2400"/>
          </a:p>
          <a:p>
            <a:pPr indent="0" lvl="0" marL="148971" marR="0" rtl="0" algn="just">
              <a:lnSpc>
                <a:spcPct val="115000"/>
              </a:lnSpc>
              <a:spcBef>
                <a:spcPts val="0"/>
              </a:spcBef>
              <a:spcAft>
                <a:spcPts val="0"/>
              </a:spcAft>
              <a:buNone/>
            </a:pPr>
            <a:r>
              <a:rPr b="1" i="0" lang="en-US" sz="2400" u="none" cap="none" strike="noStrike">
                <a:solidFill>
                  <a:srgbClr val="000000"/>
                </a:solidFill>
                <a:latin typeface="Corbel"/>
                <a:ea typeface="Corbel"/>
                <a:cs typeface="Corbel"/>
                <a:sym typeface="Corbel"/>
              </a:rPr>
              <a:t>Furthermore:</a:t>
            </a:r>
            <a:endParaRPr sz="2400"/>
          </a:p>
          <a:p>
            <a:pPr indent="-293263" lvl="1" marL="908685" marR="0" rtl="0" algn="just">
              <a:lnSpc>
                <a:spcPct val="115000"/>
              </a:lnSpc>
              <a:spcBef>
                <a:spcPts val="0"/>
              </a:spcBef>
              <a:spcAft>
                <a:spcPts val="0"/>
              </a:spcAft>
              <a:buClr>
                <a:srgbClr val="9BAFB5"/>
              </a:buClr>
              <a:buSzPts val="2400"/>
              <a:buFont typeface="Arial"/>
              <a:buChar char="•"/>
            </a:pPr>
            <a:r>
              <a:rPr b="0" i="0" lang="en-US" sz="2400" u="none" cap="none" strike="noStrike">
                <a:solidFill>
                  <a:srgbClr val="000000"/>
                </a:solidFill>
                <a:latin typeface="Corbel"/>
                <a:ea typeface="Corbel"/>
                <a:cs typeface="Corbel"/>
                <a:sym typeface="Corbel"/>
              </a:rPr>
              <a:t>Better referral systems for mental health.</a:t>
            </a:r>
            <a:endParaRPr sz="2400">
              <a:latin typeface="Corbel"/>
              <a:ea typeface="Corbel"/>
              <a:cs typeface="Corbel"/>
              <a:sym typeface="Corbel"/>
            </a:endParaRPr>
          </a:p>
          <a:p>
            <a:pPr indent="-293263" lvl="1" marL="908685" marR="0" rtl="0" algn="just">
              <a:lnSpc>
                <a:spcPct val="115000"/>
              </a:lnSpc>
              <a:spcBef>
                <a:spcPts val="0"/>
              </a:spcBef>
              <a:spcAft>
                <a:spcPts val="0"/>
              </a:spcAft>
              <a:buClr>
                <a:srgbClr val="9BAFB5"/>
              </a:buClr>
              <a:buSzPts val="2400"/>
              <a:buFont typeface="Arial"/>
              <a:buChar char="•"/>
            </a:pPr>
            <a:r>
              <a:rPr lang="en-US" sz="2400">
                <a:latin typeface="Corbel"/>
                <a:ea typeface="Corbel"/>
                <a:cs typeface="Corbel"/>
                <a:sym typeface="Corbel"/>
              </a:rPr>
              <a:t>T</a:t>
            </a:r>
            <a:r>
              <a:rPr b="0" i="0" lang="en-US" sz="2400" u="none" cap="none" strike="noStrike">
                <a:solidFill>
                  <a:srgbClr val="000000"/>
                </a:solidFill>
                <a:latin typeface="Corbel"/>
                <a:ea typeface="Corbel"/>
                <a:cs typeface="Corbel"/>
                <a:sym typeface="Corbel"/>
              </a:rPr>
              <a:t>he use of growth plans early on for struggling students. </a:t>
            </a:r>
            <a:r>
              <a:rPr b="1" i="0" lang="en-US" sz="2400" u="none" cap="none" strike="noStrike">
                <a:solidFill>
                  <a:srgbClr val="000000"/>
                </a:solidFill>
                <a:latin typeface="Corbel"/>
                <a:ea typeface="Corbel"/>
                <a:cs typeface="Corbel"/>
                <a:sym typeface="Corbel"/>
              </a:rPr>
              <a:t>	</a:t>
            </a:r>
            <a:endParaRPr sz="2400"/>
          </a:p>
          <a:p>
            <a:pPr indent="0" lvl="0" marL="165735" marR="0" rtl="0" algn="just">
              <a:lnSpc>
                <a:spcPct val="115000"/>
              </a:lnSpc>
              <a:spcBef>
                <a:spcPts val="0"/>
              </a:spcBef>
              <a:spcAft>
                <a:spcPts val="0"/>
              </a:spcAft>
              <a:buNone/>
            </a:pPr>
            <a:r>
              <a:rPr b="1" i="0" lang="en-US" sz="2400" u="none" cap="none" strike="noStrike">
                <a:solidFill>
                  <a:srgbClr val="000000"/>
                </a:solidFill>
                <a:latin typeface="Corbel"/>
                <a:ea typeface="Corbel"/>
                <a:cs typeface="Corbel"/>
                <a:sym typeface="Corbel"/>
              </a:rPr>
              <a:t>F</a:t>
            </a:r>
            <a:r>
              <a:rPr b="1" i="0" lang="en-US" sz="2400" u="none" cap="none" strike="noStrike">
                <a:solidFill>
                  <a:srgbClr val="262626"/>
                </a:solidFill>
                <a:latin typeface="Corbel"/>
                <a:ea typeface="Corbel"/>
                <a:cs typeface="Corbel"/>
                <a:sym typeface="Corbel"/>
              </a:rPr>
              <a:t>inally:</a:t>
            </a:r>
            <a:endParaRPr sz="2400"/>
          </a:p>
          <a:p>
            <a:pPr indent="-293263" lvl="1" marL="908685" marR="0" rtl="0" algn="just">
              <a:lnSpc>
                <a:spcPct val="115000"/>
              </a:lnSpc>
              <a:spcBef>
                <a:spcPts val="0"/>
              </a:spcBef>
              <a:spcAft>
                <a:spcPts val="0"/>
              </a:spcAft>
              <a:buClr>
                <a:srgbClr val="9BAFB5"/>
              </a:buClr>
              <a:buSzPts val="2400"/>
              <a:buFont typeface="Arial"/>
              <a:buChar char="•"/>
            </a:pPr>
            <a:r>
              <a:rPr b="0" i="0" lang="en-US" sz="2400" u="none" cap="none" strike="noStrike">
                <a:solidFill>
                  <a:srgbClr val="000000"/>
                </a:solidFill>
                <a:latin typeface="Corbel"/>
                <a:ea typeface="Corbel"/>
                <a:cs typeface="Corbel"/>
                <a:sym typeface="Corbel"/>
              </a:rPr>
              <a:t>There was a greater level of inequity highlighted by the pandemic.</a:t>
            </a:r>
            <a:endParaRPr sz="2400"/>
          </a:p>
          <a:p>
            <a:pPr indent="-274571" lvl="1" marL="890397" marR="0" rtl="0" algn="just">
              <a:lnSpc>
                <a:spcPct val="115000"/>
              </a:lnSpc>
              <a:spcBef>
                <a:spcPts val="0"/>
              </a:spcBef>
              <a:spcAft>
                <a:spcPts val="0"/>
              </a:spcAft>
              <a:buClr>
                <a:srgbClr val="9BAFB5"/>
              </a:buClr>
              <a:buSzPts val="2400"/>
              <a:buFont typeface="Arial"/>
              <a:buChar char="•"/>
            </a:pPr>
            <a:r>
              <a:rPr lang="en-US" sz="2400">
                <a:latin typeface="Corbel"/>
                <a:ea typeface="Corbel"/>
                <a:cs typeface="Corbel"/>
                <a:sym typeface="Corbel"/>
              </a:rPr>
              <a:t>Difficult</a:t>
            </a:r>
            <a:r>
              <a:rPr b="0" i="0" lang="en-US" sz="2400" u="none" cap="none" strike="noStrike">
                <a:solidFill>
                  <a:srgbClr val="000000"/>
                </a:solidFill>
                <a:latin typeface="Corbel"/>
                <a:ea typeface="Corbel"/>
                <a:cs typeface="Corbel"/>
                <a:sym typeface="Corbel"/>
              </a:rPr>
              <a:t> to teach special education students </a:t>
            </a:r>
            <a:r>
              <a:rPr lang="en-US" sz="2400">
                <a:latin typeface="Corbel"/>
                <a:ea typeface="Corbel"/>
                <a:cs typeface="Corbel"/>
                <a:sym typeface="Corbel"/>
              </a:rPr>
              <a:t>remotely/virtually</a:t>
            </a:r>
            <a:r>
              <a:rPr b="0" i="0" lang="en-US" sz="2400" u="none" cap="none" strike="noStrike">
                <a:solidFill>
                  <a:srgbClr val="000000"/>
                </a:solidFill>
                <a:latin typeface="Corbel"/>
                <a:ea typeface="Corbel"/>
                <a:cs typeface="Corbel"/>
                <a:sym typeface="Corbel"/>
              </a:rPr>
              <a:t>. </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8"/>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accent1"/>
              </a:buClr>
              <a:buSzPts val="3600"/>
              <a:buFont typeface="Corbel"/>
              <a:buNone/>
            </a:pPr>
            <a:r>
              <a:rPr b="1" lang="en-US" sz="3600"/>
              <a:t>What skills and/or training did you take advantage of during the shift to remote learning in courses and/or field experiences?</a:t>
            </a:r>
            <a:endParaRPr b="1" sz="3600"/>
          </a:p>
        </p:txBody>
      </p:sp>
      <p:graphicFrame>
        <p:nvGraphicFramePr>
          <p:cNvPr id="195" name="Google Shape;195;p18"/>
          <p:cNvGraphicFramePr/>
          <p:nvPr/>
        </p:nvGraphicFramePr>
        <p:xfrm>
          <a:off x="857839" y="2121031"/>
          <a:ext cx="3000000" cy="3000000"/>
        </p:xfrm>
        <a:graphic>
          <a:graphicData uri="http://schemas.openxmlformats.org/drawingml/2006/table">
            <a:tbl>
              <a:tblPr>
                <a:noFill/>
                <a:tableStyleId>{CDC5F37D-CE6E-443F-99D2-82182122CB37}</a:tableStyleId>
              </a:tblPr>
              <a:tblGrid>
                <a:gridCol w="8912975"/>
                <a:gridCol w="1579075"/>
              </a:tblGrid>
              <a:tr h="915775">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College or university sponsored sessions on how to use specific programs or apps</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38%</a:t>
                      </a:r>
                      <a:endParaRPr sz="2400" u="none" cap="none" strike="noStrike">
                        <a:latin typeface="Corbel"/>
                        <a:ea typeface="Corbel"/>
                        <a:cs typeface="Corbel"/>
                        <a:sym typeface="Corbel"/>
                      </a:endParaRPr>
                    </a:p>
                  </a:txBody>
                  <a:tcPr marT="91425" marB="91425" marR="91425" marL="91425"/>
                </a:tc>
              </a:tr>
              <a:tr h="692100">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Online instructions or videos on how to use program and/or apps</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34%</a:t>
                      </a:r>
                      <a:endParaRPr sz="2400" u="none" cap="none" strike="noStrike">
                        <a:latin typeface="Corbel"/>
                        <a:ea typeface="Corbel"/>
                        <a:cs typeface="Corbel"/>
                        <a:sym typeface="Corbel"/>
                      </a:endParaRPr>
                    </a:p>
                  </a:txBody>
                  <a:tcPr marT="91425" marB="91425" marR="91425" marL="91425"/>
                </a:tc>
              </a:tr>
              <a:tr h="915775">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Conferences or professional development activities outside of the institution</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27%</a:t>
                      </a:r>
                      <a:endParaRPr sz="2400" u="none" cap="none" strike="noStrike">
                        <a:latin typeface="Corbel"/>
                        <a:ea typeface="Corbel"/>
                        <a:cs typeface="Corbel"/>
                        <a:sym typeface="Corbel"/>
                      </a:endParaRPr>
                    </a:p>
                  </a:txBody>
                  <a:tcPr marT="91425" marB="91425" marR="91425" marL="91425"/>
                </a:tc>
              </a:tr>
              <a:tr h="915775">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I did not participate in any sessions on how to use specific programs or apps</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2%</a:t>
                      </a:r>
                      <a:endParaRPr sz="2400" u="none" cap="none" strike="noStrike">
                        <a:latin typeface="Corbel"/>
                        <a:ea typeface="Corbel"/>
                        <a:cs typeface="Corbel"/>
                        <a:sym typeface="Corbel"/>
                      </a:endParaRPr>
                    </a:p>
                  </a:txBody>
                  <a:tcPr marT="91425" marB="91425" marR="91425" marL="91425"/>
                </a:tc>
              </a:tr>
              <a:tr h="915775">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My university did not offer sessions on how to use specific programs or apps</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0%</a:t>
                      </a:r>
                      <a:endParaRPr sz="2400" u="none" cap="none" strike="noStrike">
                        <a:latin typeface="Corbel"/>
                        <a:ea typeface="Corbel"/>
                        <a:cs typeface="Corbel"/>
                        <a:sym typeface="Corbel"/>
                      </a:endParaRPr>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9"/>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accent1"/>
              </a:buClr>
              <a:buSzPts val="2800"/>
              <a:buFont typeface="Corbel"/>
              <a:buNone/>
            </a:pPr>
            <a:r>
              <a:rPr b="1" lang="en-US" sz="2800"/>
              <a:t>Considering the shifts/modifications you will sustain/retain, what skills and training do you and other faculty members need to move forward with technology integration in courses and/or field experiences?</a:t>
            </a:r>
            <a:endParaRPr b="1" sz="2800"/>
          </a:p>
        </p:txBody>
      </p:sp>
      <p:sp>
        <p:nvSpPr>
          <p:cNvPr id="201" name="Google Shape;201;p19"/>
          <p:cNvSpPr/>
          <p:nvPr/>
        </p:nvSpPr>
        <p:spPr>
          <a:xfrm>
            <a:off x="537800" y="2139875"/>
            <a:ext cx="11085900" cy="429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rgbClr val="262626"/>
                </a:solidFill>
                <a:latin typeface="Corbel"/>
                <a:ea typeface="Corbel"/>
                <a:cs typeface="Corbel"/>
                <a:sym typeface="Corbel"/>
              </a:rPr>
              <a:t>S</a:t>
            </a:r>
            <a:r>
              <a:rPr b="1" i="0" lang="en-US" sz="2400" u="none" cap="none" strike="noStrike">
                <a:solidFill>
                  <a:srgbClr val="262626"/>
                </a:solidFill>
                <a:latin typeface="Corbel"/>
                <a:ea typeface="Corbel"/>
                <a:cs typeface="Corbel"/>
                <a:sym typeface="Corbel"/>
              </a:rPr>
              <a:t>ome thoughts included:</a:t>
            </a:r>
            <a:endParaRPr b="1" i="0" sz="2400" u="none" cap="none" strike="noStrike">
              <a:solidFill>
                <a:srgbClr val="000000"/>
              </a:solidFill>
              <a:latin typeface="Corbel"/>
              <a:ea typeface="Corbel"/>
              <a:cs typeface="Corbel"/>
              <a:sym typeface="Corbel"/>
            </a:endParaRPr>
          </a:p>
          <a:p>
            <a:pPr indent="-308264" lvl="1" marL="922973" marR="0" rtl="0" algn="just">
              <a:lnSpc>
                <a:spcPct val="115000"/>
              </a:lnSpc>
              <a:spcBef>
                <a:spcPts val="0"/>
              </a:spcBef>
              <a:spcAft>
                <a:spcPts val="0"/>
              </a:spcAft>
              <a:buClr>
                <a:srgbClr val="9BAFB5"/>
              </a:buClr>
              <a:buSzPts val="2400"/>
              <a:buFont typeface="Arial"/>
              <a:buChar char="•"/>
            </a:pPr>
            <a:r>
              <a:rPr b="0" i="0" lang="en-US" sz="2400" u="none" cap="none" strike="noStrike">
                <a:solidFill>
                  <a:srgbClr val="000000"/>
                </a:solidFill>
                <a:latin typeface="Corbel"/>
                <a:ea typeface="Corbel"/>
                <a:cs typeface="Corbel"/>
                <a:sym typeface="Corbel"/>
              </a:rPr>
              <a:t>Communication and shared resources.</a:t>
            </a:r>
            <a:endParaRPr sz="2400"/>
          </a:p>
          <a:p>
            <a:pPr indent="-308264" lvl="1" marL="922973" marR="0" rtl="0" algn="just">
              <a:lnSpc>
                <a:spcPct val="115000"/>
              </a:lnSpc>
              <a:spcBef>
                <a:spcPts val="0"/>
              </a:spcBef>
              <a:spcAft>
                <a:spcPts val="0"/>
              </a:spcAft>
              <a:buClr>
                <a:srgbClr val="9BAFB5"/>
              </a:buClr>
              <a:buSzPts val="2400"/>
              <a:buFont typeface="Arial"/>
              <a:buChar char="•"/>
            </a:pPr>
            <a:r>
              <a:rPr b="0" i="0" lang="en-US" sz="2400" u="none" cap="none" strike="noStrike">
                <a:solidFill>
                  <a:srgbClr val="000000"/>
                </a:solidFill>
                <a:latin typeface="Corbel"/>
                <a:ea typeface="Corbel"/>
                <a:cs typeface="Corbel"/>
                <a:sym typeface="Corbel"/>
              </a:rPr>
              <a:t>More training on instructional design and ways to creatively use technology for virtual learning experiences. </a:t>
            </a:r>
            <a:endParaRPr sz="2400"/>
          </a:p>
          <a:p>
            <a:pPr indent="-308263" lvl="1" marL="922972" marR="0" rtl="0" algn="just">
              <a:lnSpc>
                <a:spcPct val="115000"/>
              </a:lnSpc>
              <a:spcBef>
                <a:spcPts val="0"/>
              </a:spcBef>
              <a:spcAft>
                <a:spcPts val="0"/>
              </a:spcAft>
              <a:buClr>
                <a:srgbClr val="9BAFB5"/>
              </a:buClr>
              <a:buSzPts val="2400"/>
              <a:buFont typeface="Arial"/>
              <a:buChar char="•"/>
            </a:pPr>
            <a:r>
              <a:rPr b="0" i="0" lang="en-US" sz="2400" u="none" cap="none" strike="noStrike">
                <a:solidFill>
                  <a:srgbClr val="000000"/>
                </a:solidFill>
                <a:latin typeface="Corbel"/>
                <a:ea typeface="Corbel"/>
                <a:cs typeface="Corbel"/>
                <a:sym typeface="Corbel"/>
              </a:rPr>
              <a:t>Connect what's used in k-12 classrooms to university courses.</a:t>
            </a:r>
            <a:endParaRPr sz="2400"/>
          </a:p>
          <a:p>
            <a:pPr indent="-308263" lvl="1" marL="922972" marR="0" rtl="0" algn="l">
              <a:lnSpc>
                <a:spcPct val="115000"/>
              </a:lnSpc>
              <a:spcBef>
                <a:spcPts val="0"/>
              </a:spcBef>
              <a:spcAft>
                <a:spcPts val="0"/>
              </a:spcAft>
              <a:buClr>
                <a:srgbClr val="9BAFB5"/>
              </a:buClr>
              <a:buSzPts val="2400"/>
              <a:buFont typeface="Arial"/>
              <a:buChar char="•"/>
            </a:pPr>
            <a:r>
              <a:rPr b="0" i="0" lang="en-US" sz="2400" u="none" cap="none" strike="noStrike">
                <a:solidFill>
                  <a:srgbClr val="000000"/>
                </a:solidFill>
                <a:latin typeface="Corbel"/>
                <a:ea typeface="Corbel"/>
                <a:cs typeface="Corbel"/>
                <a:sym typeface="Corbel"/>
              </a:rPr>
              <a:t>Learning all of the capabilities of zoom to enhance virtual learning environments. </a:t>
            </a:r>
            <a:endParaRPr sz="2400"/>
          </a:p>
          <a:p>
            <a:pPr indent="0" lvl="0" marL="0" marR="0" rtl="0" algn="just">
              <a:lnSpc>
                <a:spcPct val="115000"/>
              </a:lnSpc>
              <a:spcBef>
                <a:spcPts val="0"/>
              </a:spcBef>
              <a:spcAft>
                <a:spcPts val="0"/>
              </a:spcAft>
              <a:buNone/>
            </a:pPr>
            <a:r>
              <a:rPr b="1" i="0" lang="en-US" sz="2400" u="none" cap="none" strike="noStrike">
                <a:solidFill>
                  <a:srgbClr val="000000"/>
                </a:solidFill>
                <a:latin typeface="Corbel"/>
                <a:ea typeface="Corbel"/>
                <a:cs typeface="Corbel"/>
                <a:sym typeface="Corbel"/>
              </a:rPr>
              <a:t>And finally….</a:t>
            </a:r>
            <a:endParaRPr b="1" sz="2400"/>
          </a:p>
          <a:p>
            <a:pPr indent="-331310" lvl="0" marL="914400" marR="0" rtl="0" algn="just">
              <a:lnSpc>
                <a:spcPct val="115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A need for state department to have a teaching certificate specifically for online teaching and/or an online teaching endorsement.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1143000" y="131087"/>
            <a:ext cx="9875520" cy="183487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4400"/>
              <a:buFont typeface="Corbel"/>
              <a:buNone/>
            </a:pPr>
            <a:r>
              <a:rPr b="1" lang="en-US"/>
              <a:t>Methodology</a:t>
            </a:r>
            <a:endParaRPr/>
          </a:p>
        </p:txBody>
      </p:sp>
      <p:sp>
        <p:nvSpPr>
          <p:cNvPr id="96" name="Google Shape;96;p2"/>
          <p:cNvSpPr/>
          <p:nvPr/>
        </p:nvSpPr>
        <p:spPr>
          <a:xfrm>
            <a:off x="527901" y="1404594"/>
            <a:ext cx="11312165" cy="447109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000" u="none" cap="none" strike="noStrike">
                <a:solidFill>
                  <a:srgbClr val="262626"/>
                </a:solidFill>
                <a:latin typeface="Corbel"/>
                <a:ea typeface="Corbel"/>
                <a:cs typeface="Corbel"/>
                <a:sym typeface="Corbel"/>
              </a:rPr>
              <a:t>Study Focus: </a:t>
            </a:r>
            <a:r>
              <a:rPr b="0" i="0" lang="en-US" sz="2000" u="none" cap="none" strike="noStrike">
                <a:solidFill>
                  <a:srgbClr val="262626"/>
                </a:solidFill>
                <a:latin typeface="Corbel"/>
                <a:ea typeface="Corbel"/>
                <a:cs typeface="Corbel"/>
                <a:sym typeface="Corbel"/>
              </a:rPr>
              <a:t>Understand the impact of COVID on Educator Preparation Programs</a:t>
            </a:r>
            <a:endParaRPr/>
          </a:p>
          <a:p>
            <a:pPr indent="0" lvl="0" marL="0" marR="0" rtl="0" algn="l">
              <a:spcBef>
                <a:spcPts val="1200"/>
              </a:spcBef>
              <a:spcAft>
                <a:spcPts val="0"/>
              </a:spcAft>
              <a:buNone/>
            </a:pPr>
            <a:r>
              <a:rPr b="1" i="0" lang="en-US" sz="2000" u="none" cap="none" strike="noStrike">
                <a:solidFill>
                  <a:srgbClr val="262626"/>
                </a:solidFill>
                <a:latin typeface="Corbel"/>
                <a:ea typeface="Corbel"/>
                <a:cs typeface="Corbel"/>
                <a:sym typeface="Corbel"/>
              </a:rPr>
              <a:t>Research Design: </a:t>
            </a:r>
            <a:r>
              <a:rPr b="0" i="0" lang="en-US" sz="2000" u="none" cap="none" strike="noStrike">
                <a:solidFill>
                  <a:srgbClr val="262626"/>
                </a:solidFill>
                <a:latin typeface="Corbel"/>
                <a:ea typeface="Corbel"/>
                <a:cs typeface="Corbel"/>
                <a:sym typeface="Corbel"/>
              </a:rPr>
              <a:t>Qualitative and quantitative methods of inquiry</a:t>
            </a:r>
            <a:endParaRPr/>
          </a:p>
          <a:p>
            <a:pPr indent="0" lvl="0" marL="0" marR="0" rtl="0" algn="l">
              <a:spcBef>
                <a:spcPts val="1200"/>
              </a:spcBef>
              <a:spcAft>
                <a:spcPts val="0"/>
              </a:spcAft>
              <a:buNone/>
            </a:pPr>
            <a:r>
              <a:rPr b="1" i="0" lang="en-US" sz="2000" u="none" cap="none" strike="noStrike">
                <a:solidFill>
                  <a:srgbClr val="262626"/>
                </a:solidFill>
                <a:latin typeface="Corbel"/>
                <a:ea typeface="Corbel"/>
                <a:cs typeface="Corbel"/>
                <a:sym typeface="Corbel"/>
              </a:rPr>
              <a:t>Research Questions:</a:t>
            </a:r>
            <a:endParaRPr/>
          </a:p>
          <a:p>
            <a:pPr indent="0" lvl="0" marL="152400" marR="0" rtl="0" algn="l">
              <a:lnSpc>
                <a:spcPct val="200000"/>
              </a:lnSpc>
              <a:spcBef>
                <a:spcPts val="1200"/>
              </a:spcBef>
              <a:spcAft>
                <a:spcPts val="0"/>
              </a:spcAft>
              <a:buNone/>
            </a:pPr>
            <a:r>
              <a:rPr b="0" i="0" lang="en-US" sz="2000" u="none" cap="none" strike="noStrike">
                <a:solidFill>
                  <a:srgbClr val="000000"/>
                </a:solidFill>
                <a:latin typeface="Corbel"/>
                <a:ea typeface="Corbel"/>
                <a:cs typeface="Corbel"/>
                <a:sym typeface="Corbel"/>
              </a:rPr>
              <a:t>1. What elements, activities, or tools assisted in the transition to online learning environments during the COVID period?</a:t>
            </a:r>
            <a:endParaRPr/>
          </a:p>
          <a:p>
            <a:pPr indent="0" lvl="0" marL="152400" marR="0" rtl="0" algn="l">
              <a:lnSpc>
                <a:spcPct val="200000"/>
              </a:lnSpc>
              <a:spcBef>
                <a:spcPts val="0"/>
              </a:spcBef>
              <a:spcAft>
                <a:spcPts val="0"/>
              </a:spcAft>
              <a:buNone/>
            </a:pPr>
            <a:r>
              <a:rPr b="0" i="0" lang="en-US" sz="2000" u="none" cap="none" strike="noStrike">
                <a:solidFill>
                  <a:srgbClr val="000000"/>
                </a:solidFill>
                <a:latin typeface="Corbel"/>
                <a:ea typeface="Corbel"/>
                <a:cs typeface="Corbel"/>
                <a:sym typeface="Corbel"/>
              </a:rPr>
              <a:t>2. What became barriers in the process of transitioning to online learning during this period?</a:t>
            </a:r>
            <a:endParaRPr/>
          </a:p>
          <a:p>
            <a:pPr indent="0" lvl="0" marL="158750" marR="0" rtl="0" algn="l">
              <a:lnSpc>
                <a:spcPct val="200000"/>
              </a:lnSpc>
              <a:spcBef>
                <a:spcPts val="0"/>
              </a:spcBef>
              <a:spcAft>
                <a:spcPts val="0"/>
              </a:spcAft>
              <a:buNone/>
            </a:pPr>
            <a:r>
              <a:rPr b="0" i="0" lang="en-US" sz="2000" u="none" cap="none" strike="noStrike">
                <a:solidFill>
                  <a:srgbClr val="000000"/>
                </a:solidFill>
                <a:latin typeface="Corbel"/>
                <a:ea typeface="Corbel"/>
                <a:cs typeface="Corbel"/>
                <a:sym typeface="Corbel"/>
              </a:rPr>
              <a:t>3. What virtual elements, activities, or tools would educators like to see continuing, once K-12 schools and EPPS return to more face-to-face experiences? </a:t>
            </a:r>
            <a:endParaRPr b="0" i="0" sz="2000" u="none" cap="none" strike="noStrike">
              <a:solidFill>
                <a:srgbClr val="262626"/>
              </a:solidFill>
              <a:latin typeface="Corbel"/>
              <a:ea typeface="Corbel"/>
              <a:cs typeface="Corbel"/>
              <a:sym typeface="Corbe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0"/>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4400"/>
              <a:buFont typeface="Corbel"/>
              <a:buNone/>
            </a:pPr>
            <a:r>
              <a:rPr b="1" lang="en-US"/>
              <a:t>Resources/Centers used to support Faculty and TCs</a:t>
            </a:r>
            <a:endParaRPr b="1"/>
          </a:p>
        </p:txBody>
      </p:sp>
      <p:graphicFrame>
        <p:nvGraphicFramePr>
          <p:cNvPr id="207" name="Google Shape;207;p20"/>
          <p:cNvGraphicFramePr/>
          <p:nvPr/>
        </p:nvGraphicFramePr>
        <p:xfrm>
          <a:off x="925398" y="2328420"/>
          <a:ext cx="3000000" cy="3000000"/>
        </p:xfrm>
        <a:graphic>
          <a:graphicData uri="http://schemas.openxmlformats.org/drawingml/2006/table">
            <a:tbl>
              <a:tblPr>
                <a:noFill/>
                <a:tableStyleId>{CDC5F37D-CE6E-443F-99D2-82182122CB37}</a:tableStyleId>
              </a:tblPr>
              <a:tblGrid>
                <a:gridCol w="7748825"/>
                <a:gridCol w="2592375"/>
              </a:tblGrid>
              <a:tr h="603325">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IRIS Center</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26%</a:t>
                      </a:r>
                      <a:endParaRPr sz="2400" u="none" cap="none" strike="noStrike">
                        <a:latin typeface="Corbel"/>
                        <a:ea typeface="Corbel"/>
                        <a:cs typeface="Corbel"/>
                        <a:sym typeface="Corbel"/>
                      </a:endParaRPr>
                    </a:p>
                  </a:txBody>
                  <a:tcPr marT="91425" marB="91425" marR="91425" marL="91425"/>
                </a:tc>
              </a:tr>
              <a:tr h="603325">
                <a:tc>
                  <a:txBody>
                    <a:bodyPr/>
                    <a:lstStyle/>
                    <a:p>
                      <a:pPr indent="0" lvl="0" marL="0" marR="0" rtl="0" algn="l">
                        <a:spcBef>
                          <a:spcPts val="0"/>
                        </a:spcBef>
                        <a:spcAft>
                          <a:spcPts val="0"/>
                        </a:spcAft>
                        <a:buClr>
                          <a:schemeClr val="dk1"/>
                        </a:buClr>
                        <a:buSzPts val="2400"/>
                        <a:buFont typeface="Calibri"/>
                        <a:buNone/>
                      </a:pPr>
                      <a:r>
                        <a:rPr lang="en-US" sz="2400" u="none" cap="none" strike="noStrike">
                          <a:solidFill>
                            <a:schemeClr val="dk1"/>
                          </a:solidFill>
                          <a:latin typeface="Corbel"/>
                          <a:ea typeface="Corbel"/>
                          <a:cs typeface="Corbel"/>
                          <a:sym typeface="Corbel"/>
                        </a:rPr>
                        <a:t>Council for Exceptional Children (CEC)</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20%</a:t>
                      </a:r>
                      <a:endParaRPr sz="2400" u="none" cap="none" strike="noStrike">
                        <a:latin typeface="Corbel"/>
                        <a:ea typeface="Corbel"/>
                        <a:cs typeface="Corbel"/>
                        <a:sym typeface="Corbel"/>
                      </a:endParaRPr>
                    </a:p>
                  </a:txBody>
                  <a:tcPr marT="91425" marB="91425" marR="91425" marL="91425"/>
                </a:tc>
              </a:tr>
              <a:tr h="603325">
                <a:tc>
                  <a:txBody>
                    <a:bodyPr/>
                    <a:lstStyle/>
                    <a:p>
                      <a:pPr indent="0" lvl="0" marL="0" marR="0" rtl="0" algn="l">
                        <a:spcBef>
                          <a:spcPts val="0"/>
                        </a:spcBef>
                        <a:spcAft>
                          <a:spcPts val="0"/>
                        </a:spcAft>
                        <a:buClr>
                          <a:schemeClr val="dk1"/>
                        </a:buClr>
                        <a:buSzPts val="1100"/>
                        <a:buFont typeface="Arial"/>
                        <a:buNone/>
                      </a:pPr>
                      <a:r>
                        <a:rPr lang="en-US" sz="2400" u="none" cap="none" strike="noStrike">
                          <a:solidFill>
                            <a:schemeClr val="dk1"/>
                          </a:solidFill>
                          <a:latin typeface="Corbel"/>
                          <a:ea typeface="Corbel"/>
                          <a:cs typeface="Corbel"/>
                          <a:sym typeface="Corbel"/>
                        </a:rPr>
                        <a:t>CEEDAR Center</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20%</a:t>
                      </a:r>
                      <a:endParaRPr sz="2400" u="none" cap="none" strike="noStrike">
                        <a:latin typeface="Corbel"/>
                        <a:ea typeface="Corbel"/>
                        <a:cs typeface="Corbel"/>
                        <a:sym typeface="Corbel"/>
                      </a:endParaRPr>
                    </a:p>
                  </a:txBody>
                  <a:tcPr marT="91425" marB="91425" marR="91425" marL="91425"/>
                </a:tc>
              </a:tr>
              <a:tr h="603325">
                <a:tc>
                  <a:txBody>
                    <a:bodyPr/>
                    <a:lstStyle/>
                    <a:p>
                      <a:pPr indent="0" lvl="0" marL="0" marR="0" rtl="0" algn="l">
                        <a:spcBef>
                          <a:spcPts val="0"/>
                        </a:spcBef>
                        <a:spcAft>
                          <a:spcPts val="0"/>
                        </a:spcAft>
                        <a:buClr>
                          <a:schemeClr val="dk1"/>
                        </a:buClr>
                        <a:buSzPts val="2400"/>
                        <a:buFont typeface="Calibri"/>
                        <a:buNone/>
                      </a:pPr>
                      <a:r>
                        <a:rPr lang="en-US" sz="2400" u="none" cap="none" strike="noStrike">
                          <a:solidFill>
                            <a:schemeClr val="dk1"/>
                          </a:solidFill>
                          <a:latin typeface="Corbel"/>
                          <a:ea typeface="Corbel"/>
                          <a:cs typeface="Corbel"/>
                          <a:sym typeface="Corbel"/>
                        </a:rPr>
                        <a:t>American Association of Colleges for Teacher Education (AACTE)</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5%</a:t>
                      </a:r>
                      <a:endParaRPr sz="2400" u="none" cap="none" strike="noStrike">
                        <a:latin typeface="Corbel"/>
                        <a:ea typeface="Corbel"/>
                        <a:cs typeface="Corbel"/>
                        <a:sym typeface="Corbel"/>
                      </a:endParaRPr>
                    </a:p>
                  </a:txBody>
                  <a:tcPr marT="91425" marB="91425" marR="91425" marL="91425"/>
                </a:tc>
              </a:tr>
              <a:tr h="603325">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Council for the Accreditation of Educator Preparation (CAEP)</a:t>
                      </a:r>
                      <a:endParaRPr sz="2400" u="none" cap="none" strike="noStrike">
                        <a:latin typeface="Corbel"/>
                        <a:ea typeface="Corbel"/>
                        <a:cs typeface="Corbel"/>
                        <a:sym typeface="Corbel"/>
                      </a:endParaRPr>
                    </a:p>
                  </a:txBody>
                  <a:tcPr marT="91425" marB="91425" marR="91425" marL="91425"/>
                </a:tc>
                <a:tc>
                  <a:txBody>
                    <a:bodyPr/>
                    <a:lstStyle/>
                    <a:p>
                      <a:pPr indent="0" lvl="0" marL="0" marR="0" rtl="0" algn="l">
                        <a:spcBef>
                          <a:spcPts val="0"/>
                        </a:spcBef>
                        <a:spcAft>
                          <a:spcPts val="0"/>
                        </a:spcAft>
                        <a:buClr>
                          <a:schemeClr val="dk1"/>
                        </a:buClr>
                        <a:buSzPts val="2400"/>
                        <a:buFont typeface="Corbel"/>
                        <a:buNone/>
                      </a:pPr>
                      <a:r>
                        <a:rPr lang="en-US" sz="2400" u="none" cap="none" strike="noStrike">
                          <a:latin typeface="Corbel"/>
                          <a:ea typeface="Corbel"/>
                          <a:cs typeface="Corbel"/>
                          <a:sym typeface="Corbel"/>
                        </a:rPr>
                        <a:t>5%</a:t>
                      </a:r>
                      <a:endParaRPr sz="2400" u="none" cap="none" strike="noStrike">
                        <a:latin typeface="Corbel"/>
                        <a:ea typeface="Corbel"/>
                        <a:cs typeface="Corbel"/>
                        <a:sym typeface="Corbel"/>
                      </a:endParaRPr>
                    </a:p>
                  </a:txBody>
                  <a:tcPr marT="91425" marB="91425" marR="91425" marL="91425"/>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1"/>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4400"/>
              <a:buFont typeface="Corbel"/>
              <a:buNone/>
            </a:pPr>
            <a:r>
              <a:rPr b="1" lang="en-US"/>
              <a:t>Conclusions</a:t>
            </a:r>
            <a:endParaRPr/>
          </a:p>
        </p:txBody>
      </p:sp>
      <p:sp>
        <p:nvSpPr>
          <p:cNvPr id="213" name="Google Shape;213;p21"/>
          <p:cNvSpPr/>
          <p:nvPr/>
        </p:nvSpPr>
        <p:spPr>
          <a:xfrm>
            <a:off x="792575" y="2448825"/>
            <a:ext cx="10637400" cy="2324400"/>
          </a:xfrm>
          <a:prstGeom prst="rect">
            <a:avLst/>
          </a:prstGeom>
          <a:noFill/>
          <a:ln>
            <a:noFill/>
          </a:ln>
        </p:spPr>
        <p:txBody>
          <a:bodyPr anchorCtr="0" anchor="t" bIns="45700" lIns="91425" spcFirstLastPara="1" rIns="91425" wrap="square" tIns="45700">
            <a:spAutoFit/>
          </a:bodyPr>
          <a:lstStyle/>
          <a:p>
            <a:pPr indent="-381000" lvl="0" marL="457200" marR="0" rtl="0" algn="l">
              <a:lnSpc>
                <a:spcPct val="115000"/>
              </a:lnSpc>
              <a:spcBef>
                <a:spcPts val="0"/>
              </a:spcBef>
              <a:spcAft>
                <a:spcPts val="0"/>
              </a:spcAft>
              <a:buClr>
                <a:schemeClr val="dk1"/>
              </a:buClr>
              <a:buSzPts val="2400"/>
              <a:buFont typeface="Corbel"/>
              <a:buChar char="●"/>
            </a:pPr>
            <a:r>
              <a:rPr b="0" i="0" lang="en-US" sz="3200" u="none" cap="none" strike="noStrike">
                <a:solidFill>
                  <a:schemeClr val="dk1"/>
                </a:solidFill>
                <a:latin typeface="Corbel"/>
                <a:ea typeface="Corbel"/>
                <a:cs typeface="Corbel"/>
                <a:sym typeface="Corbel"/>
              </a:rPr>
              <a:t>Health: awareness of student need</a:t>
            </a:r>
            <a:endParaRPr/>
          </a:p>
          <a:p>
            <a:pPr indent="-381000" lvl="0" marL="457200" marR="0" rtl="0" algn="l">
              <a:lnSpc>
                <a:spcPct val="115000"/>
              </a:lnSpc>
              <a:spcBef>
                <a:spcPts val="0"/>
              </a:spcBef>
              <a:spcAft>
                <a:spcPts val="0"/>
              </a:spcAft>
              <a:buClr>
                <a:schemeClr val="dk1"/>
              </a:buClr>
              <a:buSzPts val="2400"/>
              <a:buFont typeface="Corbel"/>
              <a:buChar char="●"/>
            </a:pPr>
            <a:r>
              <a:rPr b="0" i="0" lang="en-US" sz="3200" u="none" cap="none" strike="noStrike">
                <a:solidFill>
                  <a:schemeClr val="dk1"/>
                </a:solidFill>
                <a:latin typeface="Corbel"/>
                <a:ea typeface="Corbel"/>
                <a:cs typeface="Corbel"/>
                <a:sym typeface="Corbel"/>
              </a:rPr>
              <a:t>Instruction: more flexibility</a:t>
            </a:r>
            <a:endParaRPr/>
          </a:p>
          <a:p>
            <a:pPr indent="-381000" lvl="0" marL="457200" marR="0" rtl="0" algn="l">
              <a:lnSpc>
                <a:spcPct val="115000"/>
              </a:lnSpc>
              <a:spcBef>
                <a:spcPts val="0"/>
              </a:spcBef>
              <a:spcAft>
                <a:spcPts val="0"/>
              </a:spcAft>
              <a:buClr>
                <a:schemeClr val="dk1"/>
              </a:buClr>
              <a:buSzPts val="2400"/>
              <a:buFont typeface="Corbel"/>
              <a:buChar char="●"/>
            </a:pPr>
            <a:r>
              <a:rPr b="0" i="0" lang="en-US" sz="3200" u="none" cap="none" strike="noStrike">
                <a:solidFill>
                  <a:schemeClr val="dk1"/>
                </a:solidFill>
                <a:latin typeface="Corbel"/>
                <a:ea typeface="Corbel"/>
                <a:cs typeface="Corbel"/>
                <a:sym typeface="Corbel"/>
              </a:rPr>
              <a:t>Technology: more and sustained tech and</a:t>
            </a:r>
            <a:r>
              <a:rPr lang="en-US" sz="3200">
                <a:solidFill>
                  <a:schemeClr val="dk1"/>
                </a:solidFill>
                <a:latin typeface="Corbel"/>
                <a:ea typeface="Corbel"/>
                <a:cs typeface="Corbel"/>
                <a:sym typeface="Corbel"/>
              </a:rPr>
              <a:t> </a:t>
            </a:r>
            <a:r>
              <a:rPr b="0" i="0" lang="en-US" sz="3200" u="none" cap="none" strike="noStrike">
                <a:solidFill>
                  <a:schemeClr val="dk1"/>
                </a:solidFill>
                <a:latin typeface="Corbel"/>
                <a:ea typeface="Corbel"/>
                <a:cs typeface="Corbel"/>
                <a:sym typeface="Corbel"/>
              </a:rPr>
              <a:t>design support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2"/>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4400"/>
              <a:buFont typeface="Corbel"/>
              <a:buNone/>
            </a:pPr>
            <a:r>
              <a:rPr b="1" lang="en-US"/>
              <a:t>Share your Experience</a:t>
            </a:r>
            <a:endParaRPr b="1"/>
          </a:p>
        </p:txBody>
      </p:sp>
      <p:sp>
        <p:nvSpPr>
          <p:cNvPr id="219" name="Google Shape;219;p22"/>
          <p:cNvSpPr/>
          <p:nvPr/>
        </p:nvSpPr>
        <p:spPr>
          <a:xfrm>
            <a:off x="1517715" y="2253006"/>
            <a:ext cx="7626284" cy="2062103"/>
          </a:xfrm>
          <a:prstGeom prst="rect">
            <a:avLst/>
          </a:prstGeom>
          <a:noFill/>
          <a:ln>
            <a:noFill/>
          </a:ln>
        </p:spPr>
        <p:txBody>
          <a:bodyPr anchorCtr="0" anchor="t" bIns="45700" lIns="91425" spcFirstLastPara="1" rIns="91425" wrap="square" tIns="45700">
            <a:spAutoFit/>
          </a:bodyPr>
          <a:lstStyle/>
          <a:p>
            <a:pPr indent="-742950" lvl="0" marL="742950" marR="0" rtl="0" algn="l">
              <a:spcBef>
                <a:spcPts val="0"/>
              </a:spcBef>
              <a:spcAft>
                <a:spcPts val="0"/>
              </a:spcAft>
              <a:buClr>
                <a:schemeClr val="dk1"/>
              </a:buClr>
              <a:buSzPts val="3600"/>
              <a:buFont typeface="Corbel"/>
              <a:buAutoNum type="arabicPeriod"/>
            </a:pPr>
            <a:r>
              <a:rPr b="0" i="0" lang="en-US" sz="3600" u="none" cap="none" strike="noStrike">
                <a:solidFill>
                  <a:schemeClr val="dk1"/>
                </a:solidFill>
                <a:latin typeface="Corbel"/>
                <a:ea typeface="Corbel"/>
                <a:cs typeface="Corbel"/>
                <a:sym typeface="Corbel"/>
              </a:rPr>
              <a:t>What were your barriers?</a:t>
            </a:r>
            <a:endParaRPr/>
          </a:p>
          <a:p>
            <a:pPr indent="-742950" lvl="0" marL="742950" marR="0" rtl="0" algn="l">
              <a:spcBef>
                <a:spcPts val="1200"/>
              </a:spcBef>
              <a:spcAft>
                <a:spcPts val="0"/>
              </a:spcAft>
              <a:buClr>
                <a:schemeClr val="dk1"/>
              </a:buClr>
              <a:buSzPts val="3600"/>
              <a:buFont typeface="Corbel"/>
              <a:buAutoNum type="arabicPeriod"/>
            </a:pPr>
            <a:r>
              <a:rPr b="0" i="0" lang="en-US" sz="3600" u="none" cap="none" strike="noStrike">
                <a:solidFill>
                  <a:schemeClr val="dk1"/>
                </a:solidFill>
                <a:latin typeface="Corbel"/>
                <a:ea typeface="Corbel"/>
                <a:cs typeface="Corbel"/>
                <a:sym typeface="Corbel"/>
              </a:rPr>
              <a:t>How did you address them?</a:t>
            </a:r>
            <a:endParaRPr/>
          </a:p>
          <a:p>
            <a:pPr indent="-742950" lvl="0" marL="742950" marR="0" rtl="0" algn="l">
              <a:spcBef>
                <a:spcPts val="1200"/>
              </a:spcBef>
              <a:spcAft>
                <a:spcPts val="0"/>
              </a:spcAft>
              <a:buClr>
                <a:schemeClr val="dk1"/>
              </a:buClr>
              <a:buSzPts val="3600"/>
              <a:buFont typeface="Corbel"/>
              <a:buAutoNum type="arabicPeriod"/>
            </a:pPr>
            <a:r>
              <a:rPr b="0" i="0" lang="en-US" sz="3600" u="none" cap="none" strike="noStrike">
                <a:solidFill>
                  <a:schemeClr val="dk1"/>
                </a:solidFill>
                <a:latin typeface="Corbel"/>
                <a:ea typeface="Corbel"/>
                <a:cs typeface="Corbel"/>
                <a:sym typeface="Corbel"/>
              </a:rPr>
              <a:t>What will you continue to use?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3"/>
          <p:cNvSpPr txBox="1"/>
          <p:nvPr>
            <p:ph type="title"/>
          </p:nvPr>
        </p:nvSpPr>
        <p:spPr>
          <a:xfrm>
            <a:off x="1143000" y="609600"/>
            <a:ext cx="10225726" cy="135636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4400"/>
              <a:buFont typeface="Corbel"/>
              <a:buNone/>
            </a:pPr>
            <a:r>
              <a:rPr b="1" lang="en-US"/>
              <a:t>Recruitment and selection of participants</a:t>
            </a:r>
            <a:endParaRPr>
              <a:latin typeface="Book Antiqua"/>
              <a:ea typeface="Book Antiqua"/>
              <a:cs typeface="Book Antiqua"/>
              <a:sym typeface="Book Antiqua"/>
            </a:endParaRPr>
          </a:p>
        </p:txBody>
      </p:sp>
      <p:sp>
        <p:nvSpPr>
          <p:cNvPr id="102" name="Google Shape;102;p3"/>
          <p:cNvSpPr/>
          <p:nvPr/>
        </p:nvSpPr>
        <p:spPr>
          <a:xfrm>
            <a:off x="556182" y="1743959"/>
            <a:ext cx="11019934" cy="3405228"/>
          </a:xfrm>
          <a:prstGeom prst="rect">
            <a:avLst/>
          </a:prstGeom>
          <a:noFill/>
          <a:ln>
            <a:noFill/>
          </a:ln>
        </p:spPr>
        <p:txBody>
          <a:bodyPr anchorCtr="0" anchor="t" bIns="45700" lIns="91425" spcFirstLastPara="1" rIns="91425" wrap="square" tIns="45700">
            <a:spAutoFit/>
          </a:bodyPr>
          <a:lstStyle/>
          <a:p>
            <a:pPr indent="-342900" lvl="0" marL="342900" marR="0" rtl="0" algn="l">
              <a:lnSpc>
                <a:spcPct val="200000"/>
              </a:lnSpc>
              <a:spcBef>
                <a:spcPts val="0"/>
              </a:spcBef>
              <a:spcAft>
                <a:spcPts val="0"/>
              </a:spcAft>
              <a:buClr>
                <a:schemeClr val="dk1"/>
              </a:buClr>
              <a:buSzPts val="2400"/>
              <a:buFont typeface="Arial"/>
              <a:buChar char="•"/>
            </a:pPr>
            <a:r>
              <a:rPr b="0" i="0" lang="en-US" sz="2400" u="none" cap="none" strike="noStrike">
                <a:solidFill>
                  <a:schemeClr val="dk1"/>
                </a:solidFill>
                <a:latin typeface="Corbel"/>
                <a:ea typeface="Corbel"/>
                <a:cs typeface="Corbel"/>
                <a:sym typeface="Corbel"/>
              </a:rPr>
              <a:t>Full and part time faculty</a:t>
            </a:r>
            <a:endParaRPr/>
          </a:p>
          <a:p>
            <a:pPr indent="-342900" lvl="0" marL="342900" marR="0" rtl="0" algn="l">
              <a:lnSpc>
                <a:spcPct val="200000"/>
              </a:lnSpc>
              <a:spcBef>
                <a:spcPts val="1200"/>
              </a:spcBef>
              <a:spcAft>
                <a:spcPts val="0"/>
              </a:spcAft>
              <a:buClr>
                <a:schemeClr val="dk1"/>
              </a:buClr>
              <a:buSzPts val="2400"/>
              <a:buFont typeface="Arial"/>
              <a:buChar char="•"/>
            </a:pPr>
            <a:r>
              <a:rPr b="0" i="0" lang="en-US" sz="2400" u="none" cap="none" strike="noStrike">
                <a:solidFill>
                  <a:schemeClr val="dk1"/>
                </a:solidFill>
                <a:latin typeface="Corbel"/>
                <a:ea typeface="Corbel"/>
                <a:cs typeface="Corbel"/>
                <a:sym typeface="Corbel"/>
              </a:rPr>
              <a:t>Targeted special and general education, but some faculty spanned other programs </a:t>
            </a:r>
            <a:endParaRPr/>
          </a:p>
          <a:p>
            <a:pPr indent="-342900" lvl="0" marL="342900" marR="0" rtl="0" algn="l">
              <a:lnSpc>
                <a:spcPct val="200000"/>
              </a:lnSpc>
              <a:spcBef>
                <a:spcPts val="1200"/>
              </a:spcBef>
              <a:spcAft>
                <a:spcPts val="0"/>
              </a:spcAft>
              <a:buClr>
                <a:schemeClr val="dk1"/>
              </a:buClr>
              <a:buSzPts val="2400"/>
              <a:buFont typeface="Arial"/>
              <a:buChar char="•"/>
            </a:pPr>
            <a:r>
              <a:rPr b="0" i="0" lang="en-US" sz="2400" u="none" cap="none" strike="noStrike">
                <a:solidFill>
                  <a:schemeClr val="dk1"/>
                </a:solidFill>
                <a:latin typeface="Corbel"/>
                <a:ea typeface="Corbel"/>
                <a:cs typeface="Corbel"/>
                <a:sym typeface="Corbel"/>
              </a:rPr>
              <a:t>Currently employed within 4 Arizona Educator Preparation Programs (EPPs)</a:t>
            </a:r>
            <a:endParaRPr/>
          </a:p>
          <a:p>
            <a:pPr indent="-342900" lvl="0" marL="342900" marR="0" rtl="0" algn="l">
              <a:lnSpc>
                <a:spcPct val="200000"/>
              </a:lnSpc>
              <a:spcBef>
                <a:spcPts val="1200"/>
              </a:spcBef>
              <a:spcAft>
                <a:spcPts val="0"/>
              </a:spcAft>
              <a:buClr>
                <a:schemeClr val="dk1"/>
              </a:buClr>
              <a:buSzPts val="2400"/>
              <a:buFont typeface="Arial"/>
              <a:buChar char="•"/>
            </a:pPr>
            <a:r>
              <a:rPr b="0" i="0" lang="en-US" sz="2400" u="none" cap="none" strike="noStrike">
                <a:solidFill>
                  <a:schemeClr val="dk1"/>
                </a:solidFill>
                <a:latin typeface="Corbel"/>
                <a:ea typeface="Corbel"/>
                <a:cs typeface="Corbel"/>
                <a:sym typeface="Corbel"/>
              </a:rPr>
              <a:t>EPPs were selected according to availability of representatives on the team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4"/>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4400"/>
              <a:buFont typeface="Corbel"/>
              <a:buNone/>
            </a:pPr>
            <a:r>
              <a:rPr b="1" lang="en-US"/>
              <a:t>Participant Roles</a:t>
            </a:r>
            <a:endParaRPr/>
          </a:p>
        </p:txBody>
      </p:sp>
      <p:sp>
        <p:nvSpPr>
          <p:cNvPr id="108" name="Google Shape;108;p4"/>
          <p:cNvSpPr/>
          <p:nvPr/>
        </p:nvSpPr>
        <p:spPr>
          <a:xfrm>
            <a:off x="1067586" y="1508731"/>
            <a:ext cx="8001000" cy="3682226"/>
          </a:xfrm>
          <a:prstGeom prst="rect">
            <a:avLst/>
          </a:prstGeom>
          <a:noFill/>
          <a:ln>
            <a:noFill/>
          </a:ln>
        </p:spPr>
        <p:txBody>
          <a:bodyPr anchorCtr="0" anchor="t" bIns="45700" lIns="91425" spcFirstLastPara="1" rIns="91425" wrap="square" tIns="45700">
            <a:spAutoFit/>
          </a:bodyPr>
          <a:lstStyle/>
          <a:p>
            <a:pPr indent="-342900" lvl="0" marL="342900" marR="0" rtl="0" algn="l">
              <a:lnSpc>
                <a:spcPct val="200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Tenure track Faculty (all ranks) 11</a:t>
            </a:r>
            <a:endParaRPr/>
          </a:p>
          <a:p>
            <a:pPr indent="-342900" lvl="0" marL="342900" marR="0" rtl="0" algn="l">
              <a:lnSpc>
                <a:spcPct val="200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Clinical faculty (all ranks) 18</a:t>
            </a:r>
            <a:endParaRPr/>
          </a:p>
          <a:p>
            <a:pPr indent="-342900" lvl="0" marL="342900" marR="0" rtl="0" algn="l">
              <a:lnSpc>
                <a:spcPct val="200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Instructors or non-specified faculty 8</a:t>
            </a:r>
            <a:endParaRPr/>
          </a:p>
          <a:p>
            <a:pPr indent="-342900" lvl="0" marL="342900" marR="0" rtl="0" algn="l">
              <a:lnSpc>
                <a:spcPct val="200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Part time faculty (Adjunct or faculty associates) 4</a:t>
            </a:r>
            <a:endParaRPr/>
          </a:p>
          <a:p>
            <a:pPr indent="-342900" lvl="0" marL="342900" marR="0" rtl="0" algn="l">
              <a:lnSpc>
                <a:spcPct val="200000"/>
              </a:lnSpc>
              <a:spcBef>
                <a:spcPts val="0"/>
              </a:spcBef>
              <a:spcAft>
                <a:spcPts val="0"/>
              </a:spcAft>
              <a:buClr>
                <a:srgbClr val="000000"/>
              </a:buClr>
              <a:buSzPts val="2400"/>
              <a:buFont typeface="Arial"/>
              <a:buChar char="•"/>
            </a:pPr>
            <a:r>
              <a:rPr b="0" i="0" lang="en-US" sz="2400" u="none" cap="none" strike="noStrike">
                <a:solidFill>
                  <a:srgbClr val="000000"/>
                </a:solidFill>
                <a:latin typeface="Corbel"/>
                <a:ea typeface="Corbel"/>
                <a:cs typeface="Corbel"/>
                <a:sym typeface="Corbel"/>
              </a:rPr>
              <a:t>Program Leads (department chair, coordinator, etc.)</a:t>
            </a:r>
            <a:r>
              <a:rPr lang="en-US" sz="2400">
                <a:latin typeface="Corbel"/>
                <a:ea typeface="Corbel"/>
                <a:cs typeface="Corbel"/>
                <a:sym typeface="Corbel"/>
              </a:rPr>
              <a:t> </a:t>
            </a:r>
            <a:r>
              <a:rPr b="0" i="0" lang="en-US" sz="2400" u="none" cap="none" strike="noStrike">
                <a:solidFill>
                  <a:srgbClr val="000000"/>
                </a:solidFill>
                <a:latin typeface="Corbel"/>
                <a:ea typeface="Corbel"/>
                <a:cs typeface="Corbel"/>
                <a:sym typeface="Corbel"/>
              </a:rPr>
              <a:t> 7</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type="title"/>
          </p:nvPr>
        </p:nvSpPr>
        <p:spPr>
          <a:xfrm>
            <a:off x="226243" y="609600"/>
            <a:ext cx="11726945" cy="135636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4400"/>
              <a:buFont typeface="Corbel"/>
              <a:buNone/>
            </a:pPr>
            <a:r>
              <a:rPr b="1" lang="en-US"/>
              <a:t>Participation Representation by Program Area</a:t>
            </a:r>
            <a:endParaRPr/>
          </a:p>
        </p:txBody>
      </p:sp>
      <p:pic>
        <p:nvPicPr>
          <p:cNvPr id="114" name="Google Shape;114;p5"/>
          <p:cNvPicPr preferRelativeResize="0"/>
          <p:nvPr/>
        </p:nvPicPr>
        <p:blipFill rotWithShape="1">
          <a:blip r:embed="rId3">
            <a:alphaModFix/>
          </a:blip>
          <a:srcRect b="0" l="0" r="0" t="0"/>
          <a:stretch/>
        </p:blipFill>
        <p:spPr>
          <a:xfrm>
            <a:off x="2083325" y="2102176"/>
            <a:ext cx="7852528" cy="437403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idx="1" type="body"/>
          </p:nvPr>
        </p:nvSpPr>
        <p:spPr>
          <a:xfrm>
            <a:off x="1143000" y="499621"/>
            <a:ext cx="4754880" cy="227913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520"/>
              <a:buNone/>
            </a:pPr>
            <a:r>
              <a:rPr lang="en-US" sz="4400">
                <a:latin typeface="Corbel"/>
                <a:ea typeface="Corbel"/>
                <a:cs typeface="Corbel"/>
                <a:sym typeface="Corbel"/>
              </a:rPr>
              <a:t>Data Collection</a:t>
            </a:r>
            <a:endParaRPr/>
          </a:p>
        </p:txBody>
      </p:sp>
      <p:sp>
        <p:nvSpPr>
          <p:cNvPr id="120" name="Google Shape;120;p6"/>
          <p:cNvSpPr txBox="1"/>
          <p:nvPr>
            <p:ph idx="2" type="body"/>
          </p:nvPr>
        </p:nvSpPr>
        <p:spPr>
          <a:xfrm>
            <a:off x="944880" y="1999032"/>
            <a:ext cx="4830452" cy="3383280"/>
          </a:xfrm>
          <a:prstGeom prst="rect">
            <a:avLst/>
          </a:prstGeom>
          <a:noFill/>
          <a:ln>
            <a:noFill/>
          </a:ln>
        </p:spPr>
        <p:txBody>
          <a:bodyPr anchorCtr="0" anchor="t" bIns="45700" lIns="91425" spcFirstLastPara="1" rIns="91425" wrap="square" tIns="45700">
            <a:normAutofit fontScale="85000" lnSpcReduction="20000"/>
          </a:bodyPr>
          <a:lstStyle/>
          <a:p>
            <a:pPr indent="-330200" lvl="0" marL="457200" rtl="0" algn="l">
              <a:lnSpc>
                <a:spcPct val="150000"/>
              </a:lnSpc>
              <a:spcBef>
                <a:spcPts val="0"/>
              </a:spcBef>
              <a:spcAft>
                <a:spcPts val="0"/>
              </a:spcAft>
              <a:buClr>
                <a:schemeClr val="dk1"/>
              </a:buClr>
              <a:buSzPct val="78431"/>
              <a:buChar char="●"/>
            </a:pPr>
            <a:r>
              <a:rPr lang="en-US" sz="2400">
                <a:solidFill>
                  <a:schemeClr val="dk1"/>
                </a:solidFill>
              </a:rPr>
              <a:t>35-item cross sectional survey using open ended and Likert scale items</a:t>
            </a:r>
            <a:endParaRPr/>
          </a:p>
          <a:p>
            <a:pPr indent="-330200" lvl="0" marL="457200" rtl="0" algn="l">
              <a:lnSpc>
                <a:spcPct val="150000"/>
              </a:lnSpc>
              <a:spcBef>
                <a:spcPts val="0"/>
              </a:spcBef>
              <a:spcAft>
                <a:spcPts val="0"/>
              </a:spcAft>
              <a:buClr>
                <a:schemeClr val="dk1"/>
              </a:buClr>
              <a:buSzPct val="78431"/>
              <a:buChar char="●"/>
            </a:pPr>
            <a:r>
              <a:rPr lang="en-US" sz="2400">
                <a:solidFill>
                  <a:schemeClr val="dk1"/>
                </a:solidFill>
              </a:rPr>
              <a:t>Conducted during spring 2022 semester</a:t>
            </a:r>
            <a:endParaRPr/>
          </a:p>
          <a:p>
            <a:pPr indent="-330200" lvl="0" marL="457200" rtl="0" algn="l">
              <a:lnSpc>
                <a:spcPct val="150000"/>
              </a:lnSpc>
              <a:spcBef>
                <a:spcPts val="0"/>
              </a:spcBef>
              <a:spcAft>
                <a:spcPts val="0"/>
              </a:spcAft>
              <a:buClr>
                <a:schemeClr val="dk1"/>
              </a:buClr>
              <a:buSzPct val="78431"/>
              <a:buChar char="●"/>
            </a:pPr>
            <a:r>
              <a:rPr lang="en-US" sz="2400">
                <a:solidFill>
                  <a:schemeClr val="dk1"/>
                </a:solidFill>
              </a:rPr>
              <a:t>AZCEEDAR team members shared the survey with prospective participants via email</a:t>
            </a:r>
            <a:endParaRPr/>
          </a:p>
          <a:p>
            <a:pPr indent="-330200" lvl="0" marL="457200" rtl="0" algn="l">
              <a:lnSpc>
                <a:spcPct val="150000"/>
              </a:lnSpc>
              <a:spcBef>
                <a:spcPts val="0"/>
              </a:spcBef>
              <a:spcAft>
                <a:spcPts val="0"/>
              </a:spcAft>
              <a:buClr>
                <a:schemeClr val="dk1"/>
              </a:buClr>
              <a:buSzPct val="78431"/>
              <a:buChar char="●"/>
            </a:pPr>
            <a:r>
              <a:rPr lang="en-US" sz="2400">
                <a:solidFill>
                  <a:schemeClr val="dk1"/>
                </a:solidFill>
              </a:rPr>
              <a:t>48 responses received across 4 institutions</a:t>
            </a:r>
            <a:endParaRPr/>
          </a:p>
          <a:p>
            <a:pPr indent="-87884" lvl="0" marL="228600" rtl="0" algn="l">
              <a:lnSpc>
                <a:spcPct val="90000"/>
              </a:lnSpc>
              <a:spcBef>
                <a:spcPts val="1400"/>
              </a:spcBef>
              <a:spcAft>
                <a:spcPts val="0"/>
              </a:spcAft>
              <a:buSzPct val="80000"/>
              <a:buNone/>
            </a:pPr>
            <a:r>
              <a:t/>
            </a:r>
            <a:endParaRPr/>
          </a:p>
        </p:txBody>
      </p:sp>
      <p:sp>
        <p:nvSpPr>
          <p:cNvPr id="121" name="Google Shape;121;p6"/>
          <p:cNvSpPr txBox="1"/>
          <p:nvPr>
            <p:ph idx="3" type="body"/>
          </p:nvPr>
        </p:nvSpPr>
        <p:spPr>
          <a:xfrm>
            <a:off x="6269173" y="497142"/>
            <a:ext cx="4754880" cy="227913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520"/>
              <a:buNone/>
            </a:pPr>
            <a:r>
              <a:rPr lang="en-US" sz="4400">
                <a:latin typeface="Corbel"/>
                <a:ea typeface="Corbel"/>
                <a:cs typeface="Corbel"/>
                <a:sym typeface="Corbel"/>
              </a:rPr>
              <a:t>Data Analysis</a:t>
            </a:r>
            <a:endParaRPr/>
          </a:p>
        </p:txBody>
      </p:sp>
      <p:sp>
        <p:nvSpPr>
          <p:cNvPr id="122" name="Google Shape;122;p6"/>
          <p:cNvSpPr txBox="1"/>
          <p:nvPr>
            <p:ph idx="4" type="body"/>
          </p:nvPr>
        </p:nvSpPr>
        <p:spPr>
          <a:xfrm>
            <a:off x="6096000" y="1999032"/>
            <a:ext cx="5225592" cy="3383280"/>
          </a:xfrm>
          <a:prstGeom prst="rect">
            <a:avLst/>
          </a:prstGeom>
          <a:noFill/>
          <a:ln>
            <a:noFill/>
          </a:ln>
        </p:spPr>
        <p:txBody>
          <a:bodyPr anchorCtr="0" anchor="t" bIns="45700" lIns="91425" spcFirstLastPara="1" rIns="91425" wrap="square" tIns="45700">
            <a:normAutofit fontScale="85000" lnSpcReduction="20000"/>
          </a:bodyPr>
          <a:lstStyle/>
          <a:p>
            <a:pPr indent="-330200" lvl="0" marL="457200" rtl="0" algn="l">
              <a:lnSpc>
                <a:spcPct val="170000"/>
              </a:lnSpc>
              <a:spcBef>
                <a:spcPts val="0"/>
              </a:spcBef>
              <a:spcAft>
                <a:spcPts val="0"/>
              </a:spcAft>
              <a:buClr>
                <a:schemeClr val="dk1"/>
              </a:buClr>
              <a:buSzPct val="78431"/>
              <a:buChar char="●"/>
            </a:pPr>
            <a:r>
              <a:rPr lang="en-US" sz="2400">
                <a:solidFill>
                  <a:schemeClr val="dk1"/>
                </a:solidFill>
              </a:rPr>
              <a:t>Survey responses were analyzed by the AZCEEDAR team members</a:t>
            </a:r>
            <a:endParaRPr/>
          </a:p>
          <a:p>
            <a:pPr indent="-330200" lvl="0" marL="457200" rtl="0" algn="l">
              <a:lnSpc>
                <a:spcPct val="170000"/>
              </a:lnSpc>
              <a:spcBef>
                <a:spcPts val="0"/>
              </a:spcBef>
              <a:spcAft>
                <a:spcPts val="0"/>
              </a:spcAft>
              <a:buClr>
                <a:schemeClr val="dk1"/>
              </a:buClr>
              <a:buSzPct val="78431"/>
              <a:buChar char="●"/>
            </a:pPr>
            <a:r>
              <a:rPr lang="en-US" sz="2400">
                <a:solidFill>
                  <a:schemeClr val="dk1"/>
                </a:solidFill>
              </a:rPr>
              <a:t>Coding and tallying processes used</a:t>
            </a:r>
            <a:endParaRPr/>
          </a:p>
          <a:p>
            <a:pPr indent="-330200" lvl="0" marL="457200" rtl="0" algn="l">
              <a:lnSpc>
                <a:spcPct val="170000"/>
              </a:lnSpc>
              <a:spcBef>
                <a:spcPts val="0"/>
              </a:spcBef>
              <a:spcAft>
                <a:spcPts val="0"/>
              </a:spcAft>
              <a:buClr>
                <a:schemeClr val="dk1"/>
              </a:buClr>
              <a:buSzPct val="78431"/>
              <a:buChar char="●"/>
            </a:pPr>
            <a:r>
              <a:rPr lang="en-US" sz="2400">
                <a:solidFill>
                  <a:schemeClr val="dk1"/>
                </a:solidFill>
              </a:rPr>
              <a:t>Frequent meetings to triangulate the data</a:t>
            </a:r>
            <a:endParaRPr/>
          </a:p>
          <a:p>
            <a:pPr indent="-330200" lvl="0" marL="457200" rtl="0" algn="l">
              <a:lnSpc>
                <a:spcPct val="170000"/>
              </a:lnSpc>
              <a:spcBef>
                <a:spcPts val="0"/>
              </a:spcBef>
              <a:spcAft>
                <a:spcPts val="0"/>
              </a:spcAft>
              <a:buClr>
                <a:schemeClr val="dk1"/>
              </a:buClr>
              <a:buSzPct val="78431"/>
              <a:buChar char="●"/>
            </a:pPr>
            <a:r>
              <a:rPr lang="en-US" sz="2400">
                <a:solidFill>
                  <a:schemeClr val="dk1"/>
                </a:solidFill>
              </a:rPr>
              <a:t>Three themes emerged: </a:t>
            </a:r>
            <a:r>
              <a:rPr b="1" lang="en-US" sz="2400">
                <a:solidFill>
                  <a:schemeClr val="dk1"/>
                </a:solidFill>
              </a:rPr>
              <a:t>Health,</a:t>
            </a:r>
            <a:r>
              <a:rPr lang="en-US" sz="2400">
                <a:solidFill>
                  <a:schemeClr val="dk1"/>
                </a:solidFill>
              </a:rPr>
              <a:t> </a:t>
            </a:r>
            <a:r>
              <a:rPr b="1" lang="en-US" sz="2400">
                <a:solidFill>
                  <a:schemeClr val="dk1"/>
                </a:solidFill>
              </a:rPr>
              <a:t>Instruction</a:t>
            </a:r>
            <a:r>
              <a:rPr lang="en-US" sz="2400">
                <a:solidFill>
                  <a:schemeClr val="dk1"/>
                </a:solidFill>
              </a:rPr>
              <a:t>, </a:t>
            </a:r>
            <a:r>
              <a:rPr b="1" lang="en-US" sz="2400">
                <a:solidFill>
                  <a:schemeClr val="dk1"/>
                </a:solidFill>
              </a:rPr>
              <a:t>Technology (HIT)</a:t>
            </a:r>
            <a:endParaRPr/>
          </a:p>
          <a:p>
            <a:pPr indent="-87884" lvl="0" marL="228600" rtl="0" algn="l">
              <a:lnSpc>
                <a:spcPct val="90000"/>
              </a:lnSpc>
              <a:spcBef>
                <a:spcPts val="1400"/>
              </a:spcBef>
              <a:spcAft>
                <a:spcPts val="0"/>
              </a:spcAft>
              <a:buSzPct val="80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7"/>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4400"/>
              <a:buFont typeface="Corbel"/>
              <a:buNone/>
            </a:pPr>
            <a:r>
              <a:rPr b="1" lang="en-US"/>
              <a:t>EPP Modes of Instruction </a:t>
            </a:r>
            <a:endParaRPr b="1"/>
          </a:p>
        </p:txBody>
      </p:sp>
      <p:pic>
        <p:nvPicPr>
          <p:cNvPr id="128" name="Google Shape;128;p7"/>
          <p:cNvPicPr preferRelativeResize="0"/>
          <p:nvPr/>
        </p:nvPicPr>
        <p:blipFill rotWithShape="1">
          <a:blip r:embed="rId3">
            <a:alphaModFix/>
          </a:blip>
          <a:srcRect b="0" l="0" r="0" t="0"/>
          <a:stretch/>
        </p:blipFill>
        <p:spPr>
          <a:xfrm>
            <a:off x="2809188" y="1965960"/>
            <a:ext cx="6306530" cy="41049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8"/>
          <p:cNvSpPr txBox="1"/>
          <p:nvPr>
            <p:ph type="title"/>
          </p:nvPr>
        </p:nvSpPr>
        <p:spPr>
          <a:xfrm>
            <a:off x="1143000" y="609600"/>
            <a:ext cx="9875520" cy="135636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Corbel"/>
              <a:buNone/>
            </a:pPr>
            <a:r>
              <a:rPr b="1" lang="en-US"/>
              <a:t>Field Experience:  What shifts were made during COVID restrictions</a:t>
            </a:r>
            <a:r>
              <a:rPr b="1" lang="en-US" sz="6000"/>
              <a:t> ?</a:t>
            </a:r>
            <a:endParaRPr b="1"/>
          </a:p>
        </p:txBody>
      </p:sp>
      <p:sp>
        <p:nvSpPr>
          <p:cNvPr id="134" name="Google Shape;134;p8"/>
          <p:cNvSpPr/>
          <p:nvPr/>
        </p:nvSpPr>
        <p:spPr>
          <a:xfrm>
            <a:off x="1321402" y="2097934"/>
            <a:ext cx="10075603" cy="3570208"/>
          </a:xfrm>
          <a:prstGeom prst="rect">
            <a:avLst/>
          </a:prstGeom>
          <a:noFill/>
          <a:ln>
            <a:noFill/>
          </a:ln>
        </p:spPr>
        <p:txBody>
          <a:bodyPr anchorCtr="0" anchor="t" bIns="45700" lIns="91425" spcFirstLastPara="1" rIns="91425" wrap="square" tIns="45700">
            <a:spAutoFit/>
          </a:bodyPr>
          <a:lstStyle/>
          <a:p>
            <a:pPr indent="-342900" lvl="0" marL="457200" marR="0" rtl="0" algn="l">
              <a:spcBef>
                <a:spcPts val="0"/>
              </a:spcBef>
              <a:spcAft>
                <a:spcPts val="0"/>
              </a:spcAft>
              <a:buClr>
                <a:schemeClr val="dk1"/>
              </a:buClr>
              <a:buSzPts val="1800"/>
              <a:buFont typeface="Corbel"/>
              <a:buChar char="●"/>
            </a:pPr>
            <a:r>
              <a:rPr b="0" i="0" lang="en-US" sz="2400" u="none" cap="none" strike="noStrike">
                <a:solidFill>
                  <a:schemeClr val="dk1"/>
                </a:solidFill>
                <a:latin typeface="Corbel"/>
                <a:ea typeface="Corbel"/>
                <a:cs typeface="Corbel"/>
                <a:sym typeface="Corbel"/>
              </a:rPr>
              <a:t> No in person field based instruction/activities. </a:t>
            </a:r>
            <a:endParaRPr/>
          </a:p>
          <a:p>
            <a:pPr indent="-342900" lvl="0" marL="457200" marR="0" rtl="0" algn="l">
              <a:spcBef>
                <a:spcPts val="1200"/>
              </a:spcBef>
              <a:spcAft>
                <a:spcPts val="0"/>
              </a:spcAft>
              <a:buClr>
                <a:schemeClr val="dk1"/>
              </a:buClr>
              <a:buSzPts val="1800"/>
              <a:buFont typeface="Corbel"/>
              <a:buChar char="●"/>
            </a:pPr>
            <a:r>
              <a:rPr b="0" i="0" lang="en-US" sz="2400" u="none" cap="none" strike="noStrike">
                <a:solidFill>
                  <a:schemeClr val="dk1"/>
                </a:solidFill>
                <a:latin typeface="Corbel"/>
                <a:ea typeface="Corbel"/>
                <a:cs typeface="Corbel"/>
                <a:sym typeface="Corbel"/>
              </a:rPr>
              <a:t>Asynchronous instruction</a:t>
            </a:r>
            <a:endParaRPr/>
          </a:p>
          <a:p>
            <a:pPr indent="0" lvl="0" marL="914400" marR="0" rtl="0" algn="l">
              <a:spcBef>
                <a:spcPts val="0"/>
              </a:spcBef>
              <a:spcAft>
                <a:spcPts val="0"/>
              </a:spcAft>
              <a:buNone/>
            </a:pPr>
            <a:r>
              <a:t/>
            </a:r>
            <a:endParaRPr/>
          </a:p>
          <a:p>
            <a:pPr indent="-342900" lvl="0" marL="457200" marR="0" rtl="0" algn="l">
              <a:spcBef>
                <a:spcPts val="0"/>
              </a:spcBef>
              <a:spcAft>
                <a:spcPts val="0"/>
              </a:spcAft>
              <a:buClr>
                <a:schemeClr val="dk1"/>
              </a:buClr>
              <a:buSzPts val="1800"/>
              <a:buFont typeface="Corbel"/>
              <a:buChar char="●"/>
            </a:pPr>
            <a:r>
              <a:rPr b="0" i="0" lang="en-US" sz="2400" u="none" cap="none" strike="noStrike">
                <a:solidFill>
                  <a:schemeClr val="dk1"/>
                </a:solidFill>
                <a:latin typeface="Corbel"/>
                <a:ea typeface="Corbel"/>
                <a:cs typeface="Corbel"/>
                <a:sym typeface="Corbel"/>
              </a:rPr>
              <a:t>Synchronous Instruction</a:t>
            </a:r>
            <a:endParaRPr/>
          </a:p>
          <a:p>
            <a:pPr indent="0" lvl="0" marL="914400" marR="0" rtl="0" algn="l">
              <a:spcBef>
                <a:spcPts val="0"/>
              </a:spcBef>
              <a:spcAft>
                <a:spcPts val="0"/>
              </a:spcAft>
              <a:buNone/>
            </a:pPr>
            <a:r>
              <a:t/>
            </a:r>
            <a:endParaRPr/>
          </a:p>
          <a:p>
            <a:pPr indent="-342900" lvl="0" marL="457200" marR="0" rtl="0" algn="l">
              <a:spcBef>
                <a:spcPts val="0"/>
              </a:spcBef>
              <a:spcAft>
                <a:spcPts val="0"/>
              </a:spcAft>
              <a:buClr>
                <a:schemeClr val="dk1"/>
              </a:buClr>
              <a:buSzPts val="1800"/>
              <a:buFont typeface="Corbel"/>
              <a:buChar char="●"/>
            </a:pPr>
            <a:r>
              <a:rPr b="0" i="0" lang="en-US" sz="2400" u="none" cap="none" strike="noStrike">
                <a:solidFill>
                  <a:schemeClr val="dk1"/>
                </a:solidFill>
                <a:latin typeface="Corbel"/>
                <a:ea typeface="Corbel"/>
                <a:cs typeface="Corbel"/>
                <a:sym typeface="Corbel"/>
              </a:rPr>
              <a:t>Other:</a:t>
            </a:r>
            <a:endParaRPr/>
          </a:p>
          <a:p>
            <a:pPr indent="0" lvl="0" marL="914400" marR="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txBox="1"/>
          <p:nvPr>
            <p:ph type="title"/>
          </p:nvPr>
        </p:nvSpPr>
        <p:spPr>
          <a:xfrm>
            <a:off x="509047" y="609600"/>
            <a:ext cx="11331019" cy="135636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accent1"/>
              </a:buClr>
              <a:buSzPts val="3600"/>
              <a:buFont typeface="Corbel"/>
              <a:buNone/>
            </a:pPr>
            <a:r>
              <a:rPr b="1" lang="en-US" sz="3600"/>
              <a:t>College Classroom:  What shifts were made to classroom-based instruction during COVID restrictions?</a:t>
            </a:r>
            <a:endParaRPr b="1" sz="3600"/>
          </a:p>
        </p:txBody>
      </p:sp>
      <p:sp>
        <p:nvSpPr>
          <p:cNvPr id="140" name="Google Shape;140;p9"/>
          <p:cNvSpPr/>
          <p:nvPr/>
        </p:nvSpPr>
        <p:spPr>
          <a:xfrm>
            <a:off x="650449" y="1965960"/>
            <a:ext cx="10963374" cy="4563429"/>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0" i="0" lang="en-US" sz="2000" u="none" cap="none" strike="noStrike">
                <a:solidFill>
                  <a:srgbClr val="262626"/>
                </a:solidFill>
                <a:latin typeface="Corbel"/>
                <a:ea typeface="Corbel"/>
                <a:cs typeface="Corbel"/>
                <a:sym typeface="Corbel"/>
              </a:rPr>
              <a:t>*College classes shifted; opportunities for in-person instruction were lost.</a:t>
            </a:r>
            <a:endParaRPr/>
          </a:p>
          <a:p>
            <a:pPr indent="0" lvl="0" marL="0" marR="0" rtl="0" algn="l">
              <a:lnSpc>
                <a:spcPct val="115000"/>
              </a:lnSpc>
              <a:spcBef>
                <a:spcPts val="0"/>
              </a:spcBef>
              <a:spcAft>
                <a:spcPts val="0"/>
              </a:spcAft>
              <a:buNone/>
            </a:pPr>
            <a:r>
              <a:t/>
            </a:r>
            <a:endParaRPr b="0" i="0" sz="2000" u="none" cap="none" strike="noStrike">
              <a:solidFill>
                <a:schemeClr val="dk1"/>
              </a:solidFill>
              <a:latin typeface="Corbel"/>
              <a:ea typeface="Corbel"/>
              <a:cs typeface="Corbel"/>
              <a:sym typeface="Corbel"/>
            </a:endParaRPr>
          </a:p>
          <a:p>
            <a:pPr indent="-342900" lvl="0" marL="342900" marR="0" rtl="0" algn="l">
              <a:spcBef>
                <a:spcPts val="0"/>
              </a:spcBef>
              <a:spcAft>
                <a:spcPts val="0"/>
              </a:spcAft>
              <a:buClr>
                <a:srgbClr val="262626"/>
              </a:buClr>
              <a:buSzPts val="2000"/>
              <a:buFont typeface="Arial"/>
              <a:buChar char="●"/>
            </a:pPr>
            <a:r>
              <a:rPr b="1" i="0" lang="en-US" sz="2000" u="none" cap="none" strike="noStrike">
                <a:solidFill>
                  <a:srgbClr val="262626"/>
                </a:solidFill>
                <a:latin typeface="Corbel"/>
                <a:ea typeface="Corbel"/>
                <a:cs typeface="Corbel"/>
                <a:sym typeface="Corbel"/>
              </a:rPr>
              <a:t>In-person</a:t>
            </a:r>
            <a:r>
              <a:rPr b="0" i="0" lang="en-US" sz="2000" u="none" cap="none" strike="noStrike">
                <a:solidFill>
                  <a:srgbClr val="262626"/>
                </a:solidFill>
                <a:latin typeface="Corbel"/>
                <a:ea typeface="Corbel"/>
                <a:cs typeface="Corbel"/>
                <a:sym typeface="Corbel"/>
              </a:rPr>
              <a:t> courses shifted to synchronous sessions through Zoom (etc.) for discussion of K-12 changes, wellness checks, continued college course instruction, modified assignment discussion</a:t>
            </a:r>
            <a:endParaRPr b="0" i="0" sz="2000" u="none" cap="none" strike="noStrike">
              <a:solidFill>
                <a:schemeClr val="dk1"/>
              </a:solidFill>
              <a:latin typeface="Corbel"/>
              <a:ea typeface="Corbel"/>
              <a:cs typeface="Corbel"/>
              <a:sym typeface="Corbel"/>
            </a:endParaRPr>
          </a:p>
          <a:p>
            <a:pPr indent="0" lvl="0" marL="914400" marR="0" rtl="0" algn="l">
              <a:spcBef>
                <a:spcPts val="0"/>
              </a:spcBef>
              <a:spcAft>
                <a:spcPts val="0"/>
              </a:spcAft>
              <a:buNone/>
            </a:pPr>
            <a:r>
              <a:t/>
            </a:r>
            <a:endParaRPr b="0" i="0" sz="2000" u="none" cap="none" strike="noStrike">
              <a:solidFill>
                <a:schemeClr val="dk1"/>
              </a:solidFill>
              <a:latin typeface="Corbel"/>
              <a:ea typeface="Corbel"/>
              <a:cs typeface="Corbel"/>
              <a:sym typeface="Corbel"/>
            </a:endParaRPr>
          </a:p>
          <a:p>
            <a:pPr indent="-342900" lvl="0" marL="342900" marR="0" rtl="0" algn="l">
              <a:spcBef>
                <a:spcPts val="0"/>
              </a:spcBef>
              <a:spcAft>
                <a:spcPts val="0"/>
              </a:spcAft>
              <a:buClr>
                <a:srgbClr val="262626"/>
              </a:buClr>
              <a:buSzPts val="2000"/>
              <a:buFont typeface="Arial"/>
              <a:buChar char="●"/>
            </a:pPr>
            <a:r>
              <a:rPr b="1" i="0" lang="en-US" sz="2000" u="none" cap="none" strike="noStrike">
                <a:solidFill>
                  <a:srgbClr val="262626"/>
                </a:solidFill>
                <a:latin typeface="Corbel"/>
                <a:ea typeface="Corbel"/>
                <a:cs typeface="Corbel"/>
                <a:sym typeface="Corbel"/>
              </a:rPr>
              <a:t>Online</a:t>
            </a:r>
            <a:r>
              <a:rPr b="0" i="0" lang="en-US" sz="2000" u="none" cap="none" strike="noStrike">
                <a:solidFill>
                  <a:srgbClr val="262626"/>
                </a:solidFill>
                <a:latin typeface="Corbel"/>
                <a:ea typeface="Corbel"/>
                <a:cs typeface="Corbel"/>
                <a:sym typeface="Corbel"/>
              </a:rPr>
              <a:t> courses modified only field experience assignments</a:t>
            </a:r>
            <a:endParaRPr b="0" i="0" sz="2000" u="none" cap="none" strike="noStrike">
              <a:solidFill>
                <a:schemeClr val="dk1"/>
              </a:solidFill>
              <a:latin typeface="Corbel"/>
              <a:ea typeface="Corbel"/>
              <a:cs typeface="Corbel"/>
              <a:sym typeface="Corbel"/>
            </a:endParaRPr>
          </a:p>
          <a:p>
            <a:pPr indent="0" lvl="0" marL="914400" marR="0" rtl="0" algn="l">
              <a:spcBef>
                <a:spcPts val="0"/>
              </a:spcBef>
              <a:spcAft>
                <a:spcPts val="0"/>
              </a:spcAft>
              <a:buNone/>
            </a:pPr>
            <a:r>
              <a:t/>
            </a:r>
            <a:endParaRPr b="0" i="0" sz="2000" u="none" cap="none" strike="noStrike">
              <a:solidFill>
                <a:schemeClr val="dk1"/>
              </a:solidFill>
              <a:latin typeface="Corbel"/>
              <a:ea typeface="Corbel"/>
              <a:cs typeface="Corbel"/>
              <a:sym typeface="Corbel"/>
            </a:endParaRPr>
          </a:p>
          <a:p>
            <a:pPr indent="-342900" lvl="0" marL="342900" marR="0" rtl="0" algn="l">
              <a:spcBef>
                <a:spcPts val="0"/>
              </a:spcBef>
              <a:spcAft>
                <a:spcPts val="0"/>
              </a:spcAft>
              <a:buClr>
                <a:srgbClr val="262626"/>
              </a:buClr>
              <a:buSzPts val="2000"/>
              <a:buFont typeface="Arial"/>
              <a:buChar char="●"/>
            </a:pPr>
            <a:r>
              <a:rPr b="1" i="0" lang="en-US" sz="2000" u="none" cap="none" strike="noStrike">
                <a:solidFill>
                  <a:srgbClr val="262626"/>
                </a:solidFill>
                <a:latin typeface="Corbel"/>
                <a:ea typeface="Corbel"/>
                <a:cs typeface="Corbel"/>
                <a:sym typeface="Corbel"/>
              </a:rPr>
              <a:t>All </a:t>
            </a:r>
            <a:r>
              <a:rPr b="0" i="0" lang="en-US" sz="2000" u="none" cap="none" strike="noStrike">
                <a:solidFill>
                  <a:srgbClr val="262626"/>
                </a:solidFill>
                <a:latin typeface="Corbel"/>
                <a:ea typeface="Corbel"/>
                <a:cs typeface="Corbel"/>
                <a:sym typeface="Corbel"/>
              </a:rPr>
              <a:t>Modalities  </a:t>
            </a:r>
            <a:endParaRPr b="0" i="0" sz="2000" u="none" cap="none" strike="noStrike">
              <a:solidFill>
                <a:schemeClr val="dk1"/>
              </a:solidFill>
              <a:latin typeface="Corbel"/>
              <a:ea typeface="Corbel"/>
              <a:cs typeface="Corbel"/>
              <a:sym typeface="Corbel"/>
            </a:endParaRPr>
          </a:p>
          <a:p>
            <a:pPr indent="-285750" lvl="1" marL="742950" marR="0" rtl="0" algn="l">
              <a:spcBef>
                <a:spcPts val="0"/>
              </a:spcBef>
              <a:spcAft>
                <a:spcPts val="0"/>
              </a:spcAft>
              <a:buClr>
                <a:srgbClr val="262626"/>
              </a:buClr>
              <a:buSzPts val="2000"/>
              <a:buFont typeface="Arial"/>
              <a:buChar char="○"/>
            </a:pPr>
            <a:r>
              <a:rPr b="0" i="0" lang="en-US" sz="2000" u="none" cap="none" strike="noStrike">
                <a:solidFill>
                  <a:srgbClr val="262626"/>
                </a:solidFill>
                <a:latin typeface="Corbel"/>
                <a:ea typeface="Corbel"/>
                <a:cs typeface="Corbel"/>
                <a:sym typeface="Corbel"/>
              </a:rPr>
              <a:t>Modified course assignments	</a:t>
            </a:r>
            <a:endParaRPr b="0" i="0" sz="2000" u="none" cap="none" strike="noStrike">
              <a:solidFill>
                <a:schemeClr val="dk1"/>
              </a:solidFill>
              <a:latin typeface="Corbel"/>
              <a:ea typeface="Corbel"/>
              <a:cs typeface="Corbel"/>
              <a:sym typeface="Corbel"/>
            </a:endParaRPr>
          </a:p>
          <a:p>
            <a:pPr indent="-285750" lvl="1" marL="742950" marR="0" rtl="0" algn="l">
              <a:spcBef>
                <a:spcPts val="0"/>
              </a:spcBef>
              <a:spcAft>
                <a:spcPts val="0"/>
              </a:spcAft>
              <a:buClr>
                <a:srgbClr val="262626"/>
              </a:buClr>
              <a:buSzPts val="2000"/>
              <a:buFont typeface="Arial"/>
              <a:buChar char="○"/>
            </a:pPr>
            <a:r>
              <a:rPr b="0" i="0" lang="en-US" sz="2000" u="none" cap="none" strike="noStrike">
                <a:solidFill>
                  <a:srgbClr val="262626"/>
                </a:solidFill>
                <a:latin typeface="Corbel"/>
                <a:ea typeface="Corbel"/>
                <a:cs typeface="Corbel"/>
                <a:sym typeface="Corbel"/>
              </a:rPr>
              <a:t>Flexible due dates</a:t>
            </a:r>
            <a:endParaRPr b="0" i="0" sz="2000" u="none" cap="none" strike="noStrike">
              <a:solidFill>
                <a:schemeClr val="dk1"/>
              </a:solidFill>
              <a:latin typeface="Corbel"/>
              <a:ea typeface="Corbel"/>
              <a:cs typeface="Corbel"/>
              <a:sym typeface="Corbel"/>
            </a:endParaRPr>
          </a:p>
          <a:p>
            <a:pPr indent="-285750" lvl="1" marL="742950" marR="0" rtl="0" algn="l">
              <a:spcBef>
                <a:spcPts val="0"/>
              </a:spcBef>
              <a:spcAft>
                <a:spcPts val="0"/>
              </a:spcAft>
              <a:buClr>
                <a:srgbClr val="262626"/>
              </a:buClr>
              <a:buSzPts val="2000"/>
              <a:buFont typeface="Arial"/>
              <a:buChar char="○"/>
            </a:pPr>
            <a:r>
              <a:rPr b="0" i="0" lang="en-US" sz="2000" u="none" cap="none" strike="noStrike">
                <a:solidFill>
                  <a:srgbClr val="262626"/>
                </a:solidFill>
                <a:latin typeface="Corbel"/>
                <a:ea typeface="Corbel"/>
                <a:cs typeface="Corbel"/>
                <a:sym typeface="Corbel"/>
              </a:rPr>
              <a:t>Wellness checks</a:t>
            </a:r>
            <a:endParaRPr b="0" i="0" sz="2000" u="none" cap="none" strike="noStrike">
              <a:solidFill>
                <a:schemeClr val="dk1"/>
              </a:solidFill>
              <a:latin typeface="Corbel"/>
              <a:ea typeface="Corbel"/>
              <a:cs typeface="Corbel"/>
              <a:sym typeface="Corbel"/>
            </a:endParaRPr>
          </a:p>
          <a:p>
            <a:pPr indent="0" lvl="0" marL="0" marR="0" rtl="0" algn="l">
              <a:lnSpc>
                <a:spcPct val="107000"/>
              </a:lnSpc>
              <a:spcBef>
                <a:spcPts val="0"/>
              </a:spcBef>
              <a:spcAft>
                <a:spcPts val="0"/>
              </a:spcAft>
              <a:buNone/>
            </a:pPr>
            <a:r>
              <a:rPr b="0" i="0" lang="en-US" sz="2400" u="none" cap="none" strike="noStrike">
                <a:solidFill>
                  <a:schemeClr val="dk1"/>
                </a:solidFill>
                <a:latin typeface="Calibri"/>
                <a:ea typeface="Calibri"/>
                <a:cs typeface="Calibri"/>
                <a:sym typeface="Calibri"/>
              </a:rPr>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2022-11-03T13:54:27Z</dcterms:created>
  <dc:creator>Laura Atkinson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0x010100619BD696BBBD6C4ABE1C2E2D4E4DBB71</vt:lpwstr>
  </property>
</Properties>
</file>