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3651" r:id="rId6"/>
    <p:sldMasterId id="2147483653" r:id="rId7"/>
    <p:sldMasterId id="2147483655" r:id="rId8"/>
    <p:sldMasterId id="2147483657" r:id="rId9"/>
    <p:sldMasterId id="2147483659" r:id="rId10"/>
    <p:sldMasterId id="2147484607" r:id="rId11"/>
    <p:sldMasterId id="2147484632" r:id="rId12"/>
  </p:sldMasterIdLst>
  <p:notesMasterIdLst>
    <p:notesMasterId r:id="rId35"/>
  </p:notesMasterIdLst>
  <p:handoutMasterIdLst>
    <p:handoutMasterId r:id="rId36"/>
  </p:handoutMasterIdLst>
  <p:sldIdLst>
    <p:sldId id="263" r:id="rId13"/>
    <p:sldId id="265" r:id="rId14"/>
    <p:sldId id="4117" r:id="rId15"/>
    <p:sldId id="295" r:id="rId16"/>
    <p:sldId id="553" r:id="rId17"/>
    <p:sldId id="555" r:id="rId18"/>
    <p:sldId id="808" r:id="rId19"/>
    <p:sldId id="4116" r:id="rId20"/>
    <p:sldId id="366" r:id="rId21"/>
    <p:sldId id="264" r:id="rId22"/>
    <p:sldId id="1735" r:id="rId23"/>
    <p:sldId id="303" r:id="rId24"/>
    <p:sldId id="1732" r:id="rId25"/>
    <p:sldId id="1733" r:id="rId26"/>
    <p:sldId id="304" r:id="rId27"/>
    <p:sldId id="1734" r:id="rId28"/>
    <p:sldId id="4120" r:id="rId29"/>
    <p:sldId id="4119" r:id="rId30"/>
    <p:sldId id="4121" r:id="rId31"/>
    <p:sldId id="801" r:id="rId32"/>
    <p:sldId id="567" r:id="rId33"/>
    <p:sldId id="655" r:id="rId34"/>
  </p:sldIdLst>
  <p:sldSz cx="12192000" cy="6858000"/>
  <p:notesSz cx="6858000" cy="9296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69" userDrawn="1">
          <p15:clr>
            <a:srgbClr val="A4A3A4"/>
          </p15:clr>
        </p15:guide>
        <p15:guide id="2" pos="379" userDrawn="1">
          <p15:clr>
            <a:srgbClr val="A4A3A4"/>
          </p15:clr>
        </p15:guide>
        <p15:guide id="3"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Canney" initials="MC" lastIdx="1" clrIdx="0">
    <p:extLst>
      <p:ext uri="{19B8F6BF-5375-455C-9EA6-DF929625EA0E}">
        <p15:presenceInfo xmlns:p15="http://schemas.microsoft.com/office/powerpoint/2012/main" userId="S-1-5-21-2149558826-3324038498-27948981-207856" providerId="AD"/>
      </p:ext>
    </p:extLst>
  </p:cmAuthor>
  <p:cmAuthor id="2" name="James Paul" initials="JP" lastIdx="1" clrIdx="1">
    <p:extLst>
      <p:ext uri="{19B8F6BF-5375-455C-9EA6-DF929625EA0E}">
        <p15:presenceInfo xmlns:p15="http://schemas.microsoft.com/office/powerpoint/2012/main" userId="S::James.Paul@ccsso.org::8a06cf59-2347-449b-81d3-ed48e182db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400"/>
    <a:srgbClr val="4B056B"/>
    <a:srgbClr val="99211D"/>
    <a:srgbClr val="FF9900"/>
    <a:srgbClr val="3F1365"/>
    <a:srgbClr val="006B6E"/>
    <a:srgbClr val="008BB0"/>
    <a:srgbClr val="552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32" autoAdjust="0"/>
    <p:restoredTop sz="80619" autoAdjust="0"/>
  </p:normalViewPr>
  <p:slideViewPr>
    <p:cSldViewPr snapToGrid="0" showGuides="1">
      <p:cViewPr varScale="1">
        <p:scale>
          <a:sx n="53" d="100"/>
          <a:sy n="53" d="100"/>
        </p:scale>
        <p:origin x="300" y="78"/>
      </p:cViewPr>
      <p:guideLst>
        <p:guide orient="horz" pos="769"/>
        <p:guide pos="379"/>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5E2BBB4-9BFA-4386-A797-329BD218BF3D}" type="slidenum">
              <a:rPr lang="en-US" altLang="en-US"/>
              <a:pPr/>
              <a:t>‹#›</a:t>
            </a:fld>
            <a:endParaRPr lang="en-US" altLang="en-US"/>
          </a:p>
        </p:txBody>
      </p:sp>
    </p:spTree>
    <p:extLst>
      <p:ext uri="{BB962C8B-B14F-4D97-AF65-F5344CB8AC3E}">
        <p14:creationId xmlns:p14="http://schemas.microsoft.com/office/powerpoint/2010/main" val="2289923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74F9B83-B56D-42D4-9FDF-9F376365F25B}" type="slidenum">
              <a:rPr lang="en-US" altLang="en-US"/>
              <a:pPr/>
              <a:t>‹#›</a:t>
            </a:fld>
            <a:endParaRPr lang="en-US" altLang="en-US"/>
          </a:p>
        </p:txBody>
      </p:sp>
    </p:spTree>
    <p:extLst>
      <p:ext uri="{BB962C8B-B14F-4D97-AF65-F5344CB8AC3E}">
        <p14:creationId xmlns:p14="http://schemas.microsoft.com/office/powerpoint/2010/main" val="3002634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a:t>
            </a:r>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1</a:t>
            </a:fld>
            <a:endParaRPr lang="en-US" altLang="en-US"/>
          </a:p>
        </p:txBody>
      </p:sp>
    </p:spTree>
    <p:extLst>
      <p:ext uri="{BB962C8B-B14F-4D97-AF65-F5344CB8AC3E}">
        <p14:creationId xmlns:p14="http://schemas.microsoft.com/office/powerpoint/2010/main" val="199895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9B83-B56D-42D4-9FDF-9F376365F25B}" type="slidenum">
              <a:rPr lang="en-US" altLang="en-US" smtClean="0"/>
              <a:pPr/>
              <a:t>10</a:t>
            </a:fld>
            <a:endParaRPr lang="en-US" altLang="en-US"/>
          </a:p>
        </p:txBody>
      </p:sp>
    </p:spTree>
    <p:extLst>
      <p:ext uri="{BB962C8B-B14F-4D97-AF65-F5344CB8AC3E}">
        <p14:creationId xmlns:p14="http://schemas.microsoft.com/office/powerpoint/2010/main" val="79757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9B83-B56D-42D4-9FDF-9F376365F25B}" type="slidenum">
              <a:rPr lang="en-US" altLang="en-US" smtClean="0"/>
              <a:pPr/>
              <a:t>11</a:t>
            </a:fld>
            <a:endParaRPr lang="en-US" altLang="en-US"/>
          </a:p>
        </p:txBody>
      </p:sp>
    </p:spTree>
    <p:extLst>
      <p:ext uri="{BB962C8B-B14F-4D97-AF65-F5344CB8AC3E}">
        <p14:creationId xmlns:p14="http://schemas.microsoft.com/office/powerpoint/2010/main" val="3183612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12</a:t>
            </a:fld>
            <a:endParaRPr lang="en-US"/>
          </a:p>
        </p:txBody>
      </p:sp>
    </p:spTree>
    <p:extLst>
      <p:ext uri="{BB962C8B-B14F-4D97-AF65-F5344CB8AC3E}">
        <p14:creationId xmlns:p14="http://schemas.microsoft.com/office/powerpoint/2010/main" val="33450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15</a:t>
            </a:fld>
            <a:endParaRPr lang="en-US"/>
          </a:p>
        </p:txBody>
      </p:sp>
    </p:spTree>
    <p:extLst>
      <p:ext uri="{BB962C8B-B14F-4D97-AF65-F5344CB8AC3E}">
        <p14:creationId xmlns:p14="http://schemas.microsoft.com/office/powerpoint/2010/main" val="319767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a:t>
            </a:r>
          </a:p>
        </p:txBody>
      </p:sp>
      <p:sp>
        <p:nvSpPr>
          <p:cNvPr id="4" name="Slide Number Placeholder 3"/>
          <p:cNvSpPr>
            <a:spLocks noGrp="1"/>
          </p:cNvSpPr>
          <p:nvPr>
            <p:ph type="sldNum" sz="quarter" idx="5"/>
          </p:nvPr>
        </p:nvSpPr>
        <p:spPr/>
        <p:txBody>
          <a:bodyPr/>
          <a:lstStyle/>
          <a:p>
            <a:fld id="{C74F9B83-B56D-42D4-9FDF-9F376365F25B}" type="slidenum">
              <a:rPr lang="en-US" altLang="en-US" smtClean="0"/>
              <a:pPr/>
              <a:t>17</a:t>
            </a:fld>
            <a:endParaRPr lang="en-US" altLang="en-US"/>
          </a:p>
        </p:txBody>
      </p:sp>
    </p:spTree>
    <p:extLst>
      <p:ext uri="{BB962C8B-B14F-4D97-AF65-F5344CB8AC3E}">
        <p14:creationId xmlns:p14="http://schemas.microsoft.com/office/powerpoint/2010/main" val="500739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7925" y="5583238"/>
            <a:ext cx="14339888" cy="8067675"/>
          </a:xfrm>
        </p:spPr>
      </p:sp>
      <p:sp>
        <p:nvSpPr>
          <p:cNvPr id="3" name="Notes Placeholder 2"/>
          <p:cNvSpPr>
            <a:spLocks noGrp="1"/>
          </p:cNvSpPr>
          <p:nvPr>
            <p:ph type="body" idx="1"/>
          </p:nvPr>
        </p:nvSpPr>
        <p:spPr>
          <a:xfrm>
            <a:off x="954077" y="17820827"/>
            <a:ext cx="7632617" cy="46364928"/>
          </a:xfrm>
        </p:spPr>
        <p:txBody>
          <a:bodyPr/>
          <a:lstStyle/>
          <a:p>
            <a:r>
              <a:rPr lang="en-US" sz="2300" dirty="0"/>
              <a:t>Kaylan moderates panel conversation with Zelphine and Wina</a:t>
            </a:r>
          </a:p>
        </p:txBody>
      </p:sp>
    </p:spTree>
    <p:extLst>
      <p:ext uri="{BB962C8B-B14F-4D97-AF65-F5344CB8AC3E}">
        <p14:creationId xmlns:p14="http://schemas.microsoft.com/office/powerpoint/2010/main" val="300985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a:t>
            </a:r>
          </a:p>
        </p:txBody>
      </p:sp>
      <p:sp>
        <p:nvSpPr>
          <p:cNvPr id="4" name="Slide Number Placeholder 3"/>
          <p:cNvSpPr>
            <a:spLocks noGrp="1"/>
          </p:cNvSpPr>
          <p:nvPr>
            <p:ph type="sldNum" sz="quarter" idx="5"/>
          </p:nvPr>
        </p:nvSpPr>
        <p:spPr/>
        <p:txBody>
          <a:bodyPr/>
          <a:lstStyle/>
          <a:p>
            <a:fld id="{C74F9B83-B56D-42D4-9FDF-9F376365F25B}" type="slidenum">
              <a:rPr lang="en-US" altLang="en-US" smtClean="0"/>
              <a:pPr/>
              <a:t>19</a:t>
            </a:fld>
            <a:endParaRPr lang="en-US" altLang="en-US"/>
          </a:p>
        </p:txBody>
      </p:sp>
    </p:spTree>
    <p:extLst>
      <p:ext uri="{BB962C8B-B14F-4D97-AF65-F5344CB8AC3E}">
        <p14:creationId xmlns:p14="http://schemas.microsoft.com/office/powerpoint/2010/main" val="2786390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 opens the panel up for Q&amp;A from audience</a:t>
            </a:r>
            <a:endParaRPr lang="en-US" b="1" dirty="0"/>
          </a:p>
        </p:txBody>
      </p:sp>
      <p:sp>
        <p:nvSpPr>
          <p:cNvPr id="4" name="Slide Number Placeholder 3"/>
          <p:cNvSpPr>
            <a:spLocks noGrp="1"/>
          </p:cNvSpPr>
          <p:nvPr>
            <p:ph type="sldNum" sz="quarter" idx="5"/>
          </p:nvPr>
        </p:nvSpPr>
        <p:spPr/>
        <p:txBody>
          <a:bodyPr/>
          <a:lstStyle/>
          <a:p>
            <a:fld id="{C74F9B83-B56D-42D4-9FDF-9F376365F25B}" type="slidenum">
              <a:rPr lang="en-US" altLang="en-US" smtClean="0"/>
              <a:pPr/>
              <a:t>20</a:t>
            </a:fld>
            <a:endParaRPr lang="en-US" altLang="en-US"/>
          </a:p>
        </p:txBody>
      </p:sp>
    </p:spTree>
    <p:extLst>
      <p:ext uri="{BB962C8B-B14F-4D97-AF65-F5344CB8AC3E}">
        <p14:creationId xmlns:p14="http://schemas.microsoft.com/office/powerpoint/2010/main" val="367588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a:t>
            </a:r>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21</a:t>
            </a:fld>
            <a:endParaRPr lang="en-US" altLang="en-US"/>
          </a:p>
        </p:txBody>
      </p:sp>
    </p:spTree>
    <p:extLst>
      <p:ext uri="{BB962C8B-B14F-4D97-AF65-F5344CB8AC3E}">
        <p14:creationId xmlns:p14="http://schemas.microsoft.com/office/powerpoint/2010/main" val="1292998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a:t>
            </a:r>
          </a:p>
        </p:txBody>
      </p:sp>
    </p:spTree>
    <p:extLst>
      <p:ext uri="{BB962C8B-B14F-4D97-AF65-F5344CB8AC3E}">
        <p14:creationId xmlns:p14="http://schemas.microsoft.com/office/powerpoint/2010/main" val="283379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a:t>
            </a:r>
          </a:p>
        </p:txBody>
      </p:sp>
      <p:sp>
        <p:nvSpPr>
          <p:cNvPr id="4" name="Slide Number Placeholder 3"/>
          <p:cNvSpPr>
            <a:spLocks noGrp="1"/>
          </p:cNvSpPr>
          <p:nvPr>
            <p:ph type="sldNum" sz="quarter" idx="10"/>
          </p:nvPr>
        </p:nvSpPr>
        <p:spPr/>
        <p:txBody>
          <a:bodyPr/>
          <a:lstStyle/>
          <a:p>
            <a:fld id="{EF3C1CD0-D833-4B0D-BF33-74A8E63C0BDA}" type="slidenum">
              <a:rPr lang="en-US" smtClean="0"/>
              <a:t>2</a:t>
            </a:fld>
            <a:endParaRPr lang="en-US"/>
          </a:p>
        </p:txBody>
      </p:sp>
    </p:spTree>
    <p:extLst>
      <p:ext uri="{BB962C8B-B14F-4D97-AF65-F5344CB8AC3E}">
        <p14:creationId xmlns:p14="http://schemas.microsoft.com/office/powerpoint/2010/main" val="326633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a:t>
            </a:r>
          </a:p>
        </p:txBody>
      </p:sp>
      <p:sp>
        <p:nvSpPr>
          <p:cNvPr id="4" name="Slide Number Placeholder 3"/>
          <p:cNvSpPr>
            <a:spLocks noGrp="1"/>
          </p:cNvSpPr>
          <p:nvPr>
            <p:ph type="sldNum" sz="quarter" idx="5"/>
          </p:nvPr>
        </p:nvSpPr>
        <p:spPr/>
        <p:txBody>
          <a:bodyPr/>
          <a:lstStyle/>
          <a:p>
            <a:fld id="{C74F9B83-B56D-42D4-9FDF-9F376365F25B}" type="slidenum">
              <a:rPr lang="en-US" altLang="en-US" smtClean="0"/>
              <a:pPr/>
              <a:t>3</a:t>
            </a:fld>
            <a:endParaRPr lang="en-US" altLang="en-US"/>
          </a:p>
        </p:txBody>
      </p:sp>
    </p:spTree>
    <p:extLst>
      <p:ext uri="{BB962C8B-B14F-4D97-AF65-F5344CB8AC3E}">
        <p14:creationId xmlns:p14="http://schemas.microsoft.com/office/powerpoint/2010/main" val="176760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15119">
              <a:defRPr/>
            </a:pPr>
            <a:r>
              <a:rPr lang="en-US" sz="2500" dirty="0"/>
              <a:t>Kaylan</a:t>
            </a:r>
            <a:endParaRPr lang="en-US" dirty="0"/>
          </a:p>
        </p:txBody>
      </p:sp>
    </p:spTree>
    <p:extLst>
      <p:ext uri="{BB962C8B-B14F-4D97-AF65-F5344CB8AC3E}">
        <p14:creationId xmlns:p14="http://schemas.microsoft.com/office/powerpoint/2010/main" val="81083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a:t>
            </a:r>
          </a:p>
          <a:p>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5</a:t>
            </a:fld>
            <a:endParaRPr lang="en-US" altLang="en-US"/>
          </a:p>
        </p:txBody>
      </p:sp>
    </p:spTree>
    <p:extLst>
      <p:ext uri="{BB962C8B-B14F-4D97-AF65-F5344CB8AC3E}">
        <p14:creationId xmlns:p14="http://schemas.microsoft.com/office/powerpoint/2010/main" val="96197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a:t>
            </a:r>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6</a:t>
            </a:fld>
            <a:endParaRPr lang="en-US" altLang="en-US"/>
          </a:p>
        </p:txBody>
      </p:sp>
    </p:spTree>
    <p:extLst>
      <p:ext uri="{BB962C8B-B14F-4D97-AF65-F5344CB8AC3E}">
        <p14:creationId xmlns:p14="http://schemas.microsoft.com/office/powerpoint/2010/main" val="336599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accent2"/>
              </a:buClr>
              <a:buSzPts val="2000"/>
            </a:pPr>
            <a:r>
              <a:rPr lang="en-US" sz="2400" b="0" dirty="0">
                <a:solidFill>
                  <a:schemeClr val="dk1"/>
                </a:solidFill>
                <a:latin typeface="Arial"/>
                <a:ea typeface="Arial"/>
                <a:cs typeface="Arial"/>
                <a:sym typeface="Arial"/>
              </a:rPr>
              <a:t>Kaylan</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4873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a:t>
            </a:r>
          </a:p>
        </p:txBody>
      </p:sp>
      <p:sp>
        <p:nvSpPr>
          <p:cNvPr id="4" name="Slide Number Placeholder 3"/>
          <p:cNvSpPr>
            <a:spLocks noGrp="1"/>
          </p:cNvSpPr>
          <p:nvPr>
            <p:ph type="sldNum" sz="quarter" idx="5"/>
          </p:nvPr>
        </p:nvSpPr>
        <p:spPr/>
        <p:txBody>
          <a:bodyPr/>
          <a:lstStyle/>
          <a:p>
            <a:fld id="{C74F9B83-B56D-42D4-9FDF-9F376365F25B}" type="slidenum">
              <a:rPr lang="en-US" altLang="en-US" smtClean="0"/>
              <a:pPr/>
              <a:t>8</a:t>
            </a:fld>
            <a:endParaRPr lang="en-US" altLang="en-US"/>
          </a:p>
        </p:txBody>
      </p:sp>
    </p:spTree>
    <p:extLst>
      <p:ext uri="{BB962C8B-B14F-4D97-AF65-F5344CB8AC3E}">
        <p14:creationId xmlns:p14="http://schemas.microsoft.com/office/powerpoint/2010/main" val="45995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Kaylan introduces Zelphine and Wina</a:t>
            </a:r>
          </a:p>
        </p:txBody>
      </p:sp>
      <p:sp>
        <p:nvSpPr>
          <p:cNvPr id="4" name="Slide Number Placeholder 3"/>
          <p:cNvSpPr>
            <a:spLocks noGrp="1"/>
          </p:cNvSpPr>
          <p:nvPr>
            <p:ph type="sldNum" sz="quarter" idx="5"/>
          </p:nvPr>
        </p:nvSpPr>
        <p:spPr/>
        <p:txBody>
          <a:bodyPr/>
          <a:lstStyle/>
          <a:p>
            <a:fld id="{C74F9B83-B56D-42D4-9FDF-9F376365F25B}" type="slidenum">
              <a:rPr lang="en-US" altLang="en-US" smtClean="0"/>
              <a:pPr/>
              <a:t>9</a:t>
            </a:fld>
            <a:endParaRPr lang="en-US" altLang="en-US"/>
          </a:p>
        </p:txBody>
      </p:sp>
    </p:spTree>
    <p:extLst>
      <p:ext uri="{BB962C8B-B14F-4D97-AF65-F5344CB8AC3E}">
        <p14:creationId xmlns:p14="http://schemas.microsoft.com/office/powerpoint/2010/main" val="3456638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89097" name="Rectangle 9"/>
          <p:cNvSpPr>
            <a:spLocks noGrp="1" noChangeArrowheads="1"/>
          </p:cNvSpPr>
          <p:nvPr>
            <p:ph type="ctrTitle"/>
          </p:nvPr>
        </p:nvSpPr>
        <p:spPr>
          <a:xfrm>
            <a:off x="914400" y="1220789"/>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0ABF5DC3-983B-41DB-B056-37EA48AF8BBA}" type="datetime1">
              <a:rPr lang="en-US"/>
              <a:pPr>
                <a:defRPr/>
              </a:pPr>
              <a:t>10/14/2020</a:t>
            </a:fld>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fld id="{280DF3AD-C00E-4953-AFDF-5E0068086ED3}" type="slidenum">
              <a:rPr lang="en-US" altLang="en-US"/>
              <a:pPr/>
              <a:t>‹#›</a:t>
            </a:fld>
            <a:endParaRPr lang="en-US" altLang="en-US"/>
          </a:p>
        </p:txBody>
      </p:sp>
    </p:spTree>
    <p:extLst>
      <p:ext uri="{BB962C8B-B14F-4D97-AF65-F5344CB8AC3E}">
        <p14:creationId xmlns:p14="http://schemas.microsoft.com/office/powerpoint/2010/main" val="323684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82A230E-3381-4433-AF30-911031973F79}" type="datetime1">
              <a:rPr lang="en-US"/>
              <a:pPr>
                <a:defRPr/>
              </a:pPr>
              <a:t>10/14/2020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AB0E1F-7154-4381-8560-0724F75DC1F8}" type="slidenum">
              <a:rPr lang="en-US" altLang="en-US"/>
              <a:pPr/>
              <a:t>‹#›</a:t>
            </a:fld>
            <a:endParaRPr lang="en-US" altLang="en-US"/>
          </a:p>
        </p:txBody>
      </p:sp>
    </p:spTree>
    <p:extLst>
      <p:ext uri="{BB962C8B-B14F-4D97-AF65-F5344CB8AC3E}">
        <p14:creationId xmlns:p14="http://schemas.microsoft.com/office/powerpoint/2010/main" val="198017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0"/>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Vertical Title 1"/>
          <p:cNvSpPr>
            <a:spLocks noGrp="1"/>
          </p:cNvSpPr>
          <p:nvPr>
            <p:ph type="title" orient="vert"/>
          </p:nvPr>
        </p:nvSpPr>
        <p:spPr>
          <a:xfrm>
            <a:off x="10543504" y="77788"/>
            <a:ext cx="1459729"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4" y="77788"/>
            <a:ext cx="9633277"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F05F2A7-CA9E-4EA7-83E1-0DDF34EB83D8}" type="datetime1">
              <a:rPr lang="en-US"/>
              <a:pPr>
                <a:defRPr/>
              </a:pPr>
              <a:t>10/14/2020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1A6CADE-64FB-4CFF-BCFE-B125A46B7638}" type="slidenum">
              <a:rPr lang="en-US" altLang="en-US"/>
              <a:pPr/>
              <a:t>‹#›</a:t>
            </a:fld>
            <a:endParaRPr lang="en-US" altLang="en-US"/>
          </a:p>
        </p:txBody>
      </p:sp>
    </p:spTree>
    <p:extLst>
      <p:ext uri="{BB962C8B-B14F-4D97-AF65-F5344CB8AC3E}">
        <p14:creationId xmlns:p14="http://schemas.microsoft.com/office/powerpoint/2010/main" val="2720362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0534F53-E398-4831-AE8B-37879C521C3E}" type="datetime1">
              <a:rPr lang="en-US"/>
              <a:pPr>
                <a:defRPr/>
              </a:pPr>
              <a:t>10/14/2020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D3D467F-34CC-40BA-8294-F877B96FB270}" type="slidenum">
              <a:rPr lang="en-US" altLang="en-US"/>
              <a:pPr/>
              <a:t>‹#›</a:t>
            </a:fld>
            <a:endParaRPr lang="en-US" altLang="en-US"/>
          </a:p>
        </p:txBody>
      </p:sp>
    </p:spTree>
    <p:extLst>
      <p:ext uri="{BB962C8B-B14F-4D97-AF65-F5344CB8AC3E}">
        <p14:creationId xmlns:p14="http://schemas.microsoft.com/office/powerpoint/2010/main" val="1693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06504" name="Rectangle 8"/>
          <p:cNvSpPr>
            <a:spLocks noGrp="1" noChangeArrowheads="1"/>
          </p:cNvSpPr>
          <p:nvPr>
            <p:ph type="ctrTitle"/>
          </p:nvPr>
        </p:nvSpPr>
        <p:spPr>
          <a:xfrm>
            <a:off x="914400" y="1220789"/>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D12939FB-7301-48F4-AAB6-F2FDA75DD293}" type="datetime1">
              <a:rPr lang="en-US"/>
              <a:pPr>
                <a:defRPr/>
              </a:pPr>
              <a:t>10/14/2020</a:t>
            </a:fld>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fld id="{97949198-B1E6-4BEA-9097-DB217FB2E7B5}" type="slidenum">
              <a:rPr lang="en-US" altLang="en-US"/>
              <a:pPr/>
              <a:t>‹#›</a:t>
            </a:fld>
            <a:endParaRPr lang="en-US" altLang="en-US"/>
          </a:p>
        </p:txBody>
      </p:sp>
    </p:spTree>
    <p:extLst>
      <p:ext uri="{BB962C8B-B14F-4D97-AF65-F5344CB8AC3E}">
        <p14:creationId xmlns:p14="http://schemas.microsoft.com/office/powerpoint/2010/main" val="4293430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CCF3FB9C-0270-49D2-BB8F-E6B8CAAA4B07}"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8D8231F8-640B-4AC5-83F8-98A6F7C44998}" type="slidenum">
              <a:rPr lang="en-US" altLang="en-US"/>
              <a:pPr/>
              <a:t>‹#›</a:t>
            </a:fld>
            <a:endParaRPr lang="en-US" altLang="en-US"/>
          </a:p>
        </p:txBody>
      </p:sp>
    </p:spTree>
    <p:extLst>
      <p:ext uri="{BB962C8B-B14F-4D97-AF65-F5344CB8AC3E}">
        <p14:creationId xmlns:p14="http://schemas.microsoft.com/office/powerpoint/2010/main" val="245307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29551D6-4A7F-4ECD-A955-666A40ED5B1B}"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1540E8F8-F459-4B21-945A-CA54B862224E}" type="slidenum">
              <a:rPr lang="en-US" altLang="en-US"/>
              <a:pPr/>
              <a:t>‹#›</a:t>
            </a:fld>
            <a:endParaRPr lang="en-US" altLang="en-US"/>
          </a:p>
        </p:txBody>
      </p:sp>
    </p:spTree>
    <p:extLst>
      <p:ext uri="{BB962C8B-B14F-4D97-AF65-F5344CB8AC3E}">
        <p14:creationId xmlns:p14="http://schemas.microsoft.com/office/powerpoint/2010/main" val="1116395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3B3770F1-7D7D-4180-ACB2-D0C158BD5169}" type="datetime1">
              <a:rPr lang="en-US"/>
              <a:pPr>
                <a:defRPr/>
              </a:pPr>
              <a:t>10/14/2020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1C949971-CD88-4B79-B301-ADA180BA7EA2}" type="slidenum">
              <a:rPr lang="en-US" altLang="en-US"/>
              <a:pPr/>
              <a:t>‹#›</a:t>
            </a:fld>
            <a:endParaRPr lang="en-US" altLang="en-US"/>
          </a:p>
        </p:txBody>
      </p:sp>
    </p:spTree>
    <p:extLst>
      <p:ext uri="{BB962C8B-B14F-4D97-AF65-F5344CB8AC3E}">
        <p14:creationId xmlns:p14="http://schemas.microsoft.com/office/powerpoint/2010/main" val="387541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2428" y="81453"/>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E94A4F45-FAA0-4A13-AA77-2394881E93F0}" type="datetime1">
              <a:rPr lang="en-US"/>
              <a:pPr>
                <a:defRPr/>
              </a:pPr>
              <a:t>10/14/2020</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15D56557-C1F1-4E5F-9868-04EDE8F7B77F}" type="slidenum">
              <a:rPr lang="en-US" altLang="en-US"/>
              <a:pPr/>
              <a:t>‹#›</a:t>
            </a:fld>
            <a:endParaRPr lang="en-US" altLang="en-US"/>
          </a:p>
        </p:txBody>
      </p:sp>
    </p:spTree>
    <p:extLst>
      <p:ext uri="{BB962C8B-B14F-4D97-AF65-F5344CB8AC3E}">
        <p14:creationId xmlns:p14="http://schemas.microsoft.com/office/powerpoint/2010/main" val="2924740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62200E6E-7B05-42BC-A782-CA81887F53D9}" type="datetime1">
              <a:rPr lang="en-US"/>
              <a:pPr>
                <a:defRPr/>
              </a:pPr>
              <a:t>10/14/2020</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FD06D153-E26F-4EA4-8760-8EE59402C474}" type="slidenum">
              <a:rPr lang="en-US" altLang="en-US"/>
              <a:pPr/>
              <a:t>‹#›</a:t>
            </a:fld>
            <a:endParaRPr lang="en-US" altLang="en-US"/>
          </a:p>
        </p:txBody>
      </p:sp>
    </p:spTree>
    <p:extLst>
      <p:ext uri="{BB962C8B-B14F-4D97-AF65-F5344CB8AC3E}">
        <p14:creationId xmlns:p14="http://schemas.microsoft.com/office/powerpoint/2010/main" val="2810616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8E6BE78-4189-430C-9797-E8BBB6F6D5B2}" type="datetime1">
              <a:rPr lang="en-US"/>
              <a:pPr>
                <a:defRPr/>
              </a:pPr>
              <a:t>10/14/2020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04450566-F0D8-443C-8883-5B407C055006}" type="slidenum">
              <a:rPr lang="en-US" altLang="en-US"/>
              <a:pPr/>
              <a:t>‹#›</a:t>
            </a:fld>
            <a:endParaRPr lang="en-US" altLang="en-US"/>
          </a:p>
        </p:txBody>
      </p:sp>
    </p:spTree>
    <p:extLst>
      <p:ext uri="{BB962C8B-B14F-4D97-AF65-F5344CB8AC3E}">
        <p14:creationId xmlns:p14="http://schemas.microsoft.com/office/powerpoint/2010/main" val="270818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B7DF832-C087-4153-8863-63BD834EF538}" type="datetime1">
              <a:rPr lang="en-US"/>
              <a:pPr>
                <a:defRPr/>
              </a:pPr>
              <a:t>10/14/2020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289DFC-CF16-40C3-8F26-2C57AA9919A6}" type="slidenum">
              <a:rPr lang="en-US" altLang="en-US"/>
              <a:pPr/>
              <a:t>‹#›</a:t>
            </a:fld>
            <a:endParaRPr lang="en-US" altLang="en-US"/>
          </a:p>
        </p:txBody>
      </p:sp>
    </p:spTree>
    <p:extLst>
      <p:ext uri="{BB962C8B-B14F-4D97-AF65-F5344CB8AC3E}">
        <p14:creationId xmlns:p14="http://schemas.microsoft.com/office/powerpoint/2010/main" val="4135340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609600" y="180305"/>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3" y="180305"/>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1"/>
            <a:ext cx="5486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226843DC-79C7-40C3-9529-8B71AADB8FC4}" type="datetime1">
              <a:rPr lang="en-US"/>
              <a:pPr>
                <a:defRPr/>
              </a:pPr>
              <a:t>10/14/2020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F6D164F9-3375-4D2F-9E19-1DDB3B521899}" type="slidenum">
              <a:rPr lang="en-US" altLang="en-US"/>
              <a:pPr/>
              <a:t>‹#›</a:t>
            </a:fld>
            <a:endParaRPr lang="en-US" altLang="en-US"/>
          </a:p>
        </p:txBody>
      </p:sp>
    </p:spTree>
    <p:extLst>
      <p:ext uri="{BB962C8B-B14F-4D97-AF65-F5344CB8AC3E}">
        <p14:creationId xmlns:p14="http://schemas.microsoft.com/office/powerpoint/2010/main" val="976974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AA79118B-FE84-46CC-9906-EDC1CDDDE1FF}" type="datetime1">
              <a:rPr lang="en-US"/>
              <a:pPr>
                <a:defRPr/>
              </a:pPr>
              <a:t>10/14/2020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F4742B2C-A736-45F4-BC14-DEE625087E23}" type="slidenum">
              <a:rPr lang="en-US" altLang="en-US"/>
              <a:pPr/>
              <a:t>‹#›</a:t>
            </a:fld>
            <a:endParaRPr lang="en-US" altLang="en-US"/>
          </a:p>
        </p:txBody>
      </p:sp>
    </p:spTree>
    <p:extLst>
      <p:ext uri="{BB962C8B-B14F-4D97-AF65-F5344CB8AC3E}">
        <p14:creationId xmlns:p14="http://schemas.microsoft.com/office/powerpoint/2010/main" val="2678564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65E2AF8B-B80F-4FEF-AB42-C79A4D41B43A}"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9FC85357-A1B0-4D6A-9D57-AC1E61749ED9}" type="slidenum">
              <a:rPr lang="en-US" altLang="en-US"/>
              <a:pPr/>
              <a:t>‹#›</a:t>
            </a:fld>
            <a:endParaRPr lang="en-US" altLang="en-US"/>
          </a:p>
        </p:txBody>
      </p:sp>
    </p:spTree>
    <p:extLst>
      <p:ext uri="{BB962C8B-B14F-4D97-AF65-F5344CB8AC3E}">
        <p14:creationId xmlns:p14="http://schemas.microsoft.com/office/powerpoint/2010/main" val="2737042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0"/>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Vertical Title 1"/>
          <p:cNvSpPr>
            <a:spLocks noGrp="1"/>
          </p:cNvSpPr>
          <p:nvPr>
            <p:ph type="title" orient="vert"/>
          </p:nvPr>
        </p:nvSpPr>
        <p:spPr>
          <a:xfrm>
            <a:off x="10457645" y="77788"/>
            <a:ext cx="1700136"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47419"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2085FDB-BB44-409B-A94A-97BCDD890B0D}" type="datetime1">
              <a:rPr lang="en-US"/>
              <a:pPr>
                <a:defRPr/>
              </a:pPr>
              <a:t>10/14/2020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FAB7223-9878-476E-934A-0722BBB04643}" type="slidenum">
              <a:rPr lang="en-US" altLang="en-US"/>
              <a:pPr/>
              <a:t>‹#›</a:t>
            </a:fld>
            <a:endParaRPr lang="en-US" altLang="en-US"/>
          </a:p>
        </p:txBody>
      </p:sp>
    </p:spTree>
    <p:extLst>
      <p:ext uri="{BB962C8B-B14F-4D97-AF65-F5344CB8AC3E}">
        <p14:creationId xmlns:p14="http://schemas.microsoft.com/office/powerpoint/2010/main" val="3939971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628614D7-1B8B-4676-8D89-DCB713C94774}" type="datetime1">
              <a:rPr lang="en-US"/>
              <a:pPr>
                <a:defRPr/>
              </a:pPr>
              <a:t>10/14/2020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C19EA3ED-E702-41B9-A27E-F6246F6CD474}" type="slidenum">
              <a:rPr lang="en-US" altLang="en-US"/>
              <a:pPr/>
              <a:t>‹#›</a:t>
            </a:fld>
            <a:endParaRPr lang="en-US" altLang="en-US"/>
          </a:p>
        </p:txBody>
      </p:sp>
    </p:spTree>
    <p:extLst>
      <p:ext uri="{BB962C8B-B14F-4D97-AF65-F5344CB8AC3E}">
        <p14:creationId xmlns:p14="http://schemas.microsoft.com/office/powerpoint/2010/main" val="3574647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18792" name="Rectangle 8"/>
          <p:cNvSpPr>
            <a:spLocks noGrp="1" noChangeArrowheads="1"/>
          </p:cNvSpPr>
          <p:nvPr>
            <p:ph type="ctrTitle"/>
          </p:nvPr>
        </p:nvSpPr>
        <p:spPr>
          <a:xfrm>
            <a:off x="914400" y="1220789"/>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00021395-1F50-48D4-8560-BA5445502CAC}" type="datetime1">
              <a:rPr lang="en-US"/>
              <a:pPr>
                <a:defRPr/>
              </a:pPr>
              <a:t>10/14/2020</a:t>
            </a:fld>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fld id="{AB0909D3-73D9-49E2-BCF2-9A6DDA8D7179}" type="slidenum">
              <a:rPr lang="en-US" altLang="en-US"/>
              <a:pPr/>
              <a:t>‹#›</a:t>
            </a:fld>
            <a:endParaRPr lang="en-US" altLang="en-US"/>
          </a:p>
        </p:txBody>
      </p:sp>
    </p:spTree>
    <p:extLst>
      <p:ext uri="{BB962C8B-B14F-4D97-AF65-F5344CB8AC3E}">
        <p14:creationId xmlns:p14="http://schemas.microsoft.com/office/powerpoint/2010/main" val="1381133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8883484F-A876-454D-997E-06C7D82657EC}"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CF674E4C-F5A8-41B1-A617-5E0744D2EB9D}" type="slidenum">
              <a:rPr lang="en-US" altLang="en-US"/>
              <a:pPr/>
              <a:t>‹#›</a:t>
            </a:fld>
            <a:endParaRPr lang="en-US" altLang="en-US"/>
          </a:p>
        </p:txBody>
      </p:sp>
    </p:spTree>
    <p:extLst>
      <p:ext uri="{BB962C8B-B14F-4D97-AF65-F5344CB8AC3E}">
        <p14:creationId xmlns:p14="http://schemas.microsoft.com/office/powerpoint/2010/main" val="1517228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30A691FA-3575-43BD-B1FF-1B35542BCCD9}"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80EE8E3F-46AD-4CC9-B91F-FC29E40187F0}" type="slidenum">
              <a:rPr lang="en-US" altLang="en-US"/>
              <a:pPr/>
              <a:t>‹#›</a:t>
            </a:fld>
            <a:endParaRPr lang="en-US" altLang="en-US"/>
          </a:p>
        </p:txBody>
      </p:sp>
    </p:spTree>
    <p:extLst>
      <p:ext uri="{BB962C8B-B14F-4D97-AF65-F5344CB8AC3E}">
        <p14:creationId xmlns:p14="http://schemas.microsoft.com/office/powerpoint/2010/main" val="3233665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2F86474-E2BD-4EAD-9301-7E6701E5B6FB}" type="datetime1">
              <a:rPr lang="en-US"/>
              <a:pPr>
                <a:defRPr/>
              </a:pPr>
              <a:t>10/14/2020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111606AF-BA3C-4303-8528-794A36A2EFD9}" type="slidenum">
              <a:rPr lang="en-US" altLang="en-US"/>
              <a:pPr/>
              <a:t>‹#›</a:t>
            </a:fld>
            <a:endParaRPr lang="en-US" altLang="en-US"/>
          </a:p>
        </p:txBody>
      </p:sp>
    </p:spTree>
    <p:extLst>
      <p:ext uri="{BB962C8B-B14F-4D97-AF65-F5344CB8AC3E}">
        <p14:creationId xmlns:p14="http://schemas.microsoft.com/office/powerpoint/2010/main" val="1584238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2428" y="81453"/>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719DEE12-F1ED-4ED5-9846-9CF2D93432BA}" type="datetime1">
              <a:rPr lang="en-US"/>
              <a:pPr>
                <a:defRPr/>
              </a:pPr>
              <a:t>10/14/2020</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E6CE958E-B814-41D1-9688-D16D71CEF941}" type="slidenum">
              <a:rPr lang="en-US" altLang="en-US"/>
              <a:pPr/>
              <a:t>‹#›</a:t>
            </a:fld>
            <a:endParaRPr lang="en-US" altLang="en-US"/>
          </a:p>
        </p:txBody>
      </p:sp>
    </p:spTree>
    <p:extLst>
      <p:ext uri="{BB962C8B-B14F-4D97-AF65-F5344CB8AC3E}">
        <p14:creationId xmlns:p14="http://schemas.microsoft.com/office/powerpoint/2010/main" val="240391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1E3CCD-A3FA-4F02-B885-2EC500CC7E5D}" type="datetime1">
              <a:rPr lang="en-US"/>
              <a:pPr>
                <a:defRPr/>
              </a:pPr>
              <a:t>10/14/2020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F1359E-59C7-498A-8A9C-FAFD477743D0}" type="slidenum">
              <a:rPr lang="en-US" altLang="en-US"/>
              <a:pPr/>
              <a:t>‹#›</a:t>
            </a:fld>
            <a:endParaRPr lang="en-US" altLang="en-US"/>
          </a:p>
        </p:txBody>
      </p:sp>
    </p:spTree>
    <p:extLst>
      <p:ext uri="{BB962C8B-B14F-4D97-AF65-F5344CB8AC3E}">
        <p14:creationId xmlns:p14="http://schemas.microsoft.com/office/powerpoint/2010/main" val="1529365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BAFB19FE-1869-4AA1-A6CA-146807BDFDA2}" type="datetime1">
              <a:rPr lang="en-US"/>
              <a:pPr>
                <a:defRPr/>
              </a:pPr>
              <a:t>10/14/2020</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7D9F4D90-7516-4024-971E-F32491A04067}" type="slidenum">
              <a:rPr lang="en-US" altLang="en-US"/>
              <a:pPr/>
              <a:t>‹#›</a:t>
            </a:fld>
            <a:endParaRPr lang="en-US" altLang="en-US"/>
          </a:p>
        </p:txBody>
      </p:sp>
    </p:spTree>
    <p:extLst>
      <p:ext uri="{BB962C8B-B14F-4D97-AF65-F5344CB8AC3E}">
        <p14:creationId xmlns:p14="http://schemas.microsoft.com/office/powerpoint/2010/main" val="2275772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1257784-83A3-4136-9896-23F5D04811CF}" type="datetime1">
              <a:rPr lang="en-US"/>
              <a:pPr>
                <a:defRPr/>
              </a:pPr>
              <a:t>10/14/2020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59EF4971-56D7-49A4-9AE6-EC10ED502E41}" type="slidenum">
              <a:rPr lang="en-US" altLang="en-US"/>
              <a:pPr/>
              <a:t>‹#›</a:t>
            </a:fld>
            <a:endParaRPr lang="en-US" altLang="en-US"/>
          </a:p>
        </p:txBody>
      </p:sp>
    </p:spTree>
    <p:extLst>
      <p:ext uri="{BB962C8B-B14F-4D97-AF65-F5344CB8AC3E}">
        <p14:creationId xmlns:p14="http://schemas.microsoft.com/office/powerpoint/2010/main" val="2744065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609600" y="180305"/>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3" y="180305"/>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1"/>
            <a:ext cx="5486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744D415C-8ED3-4151-91E5-13584FBF9864}" type="datetime1">
              <a:rPr lang="en-US"/>
              <a:pPr>
                <a:defRPr/>
              </a:pPr>
              <a:t>10/14/2020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D9E0C051-DBE4-4E55-A114-3AB535D125CA}" type="slidenum">
              <a:rPr lang="en-US" altLang="en-US"/>
              <a:pPr/>
              <a:t>‹#›</a:t>
            </a:fld>
            <a:endParaRPr lang="en-US" altLang="en-US"/>
          </a:p>
        </p:txBody>
      </p:sp>
    </p:spTree>
    <p:extLst>
      <p:ext uri="{BB962C8B-B14F-4D97-AF65-F5344CB8AC3E}">
        <p14:creationId xmlns:p14="http://schemas.microsoft.com/office/powerpoint/2010/main" val="1368497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26BCD637-2C17-472C-A1A4-5E542E9A9500}" type="datetime1">
              <a:rPr lang="en-US"/>
              <a:pPr>
                <a:defRPr/>
              </a:pPr>
              <a:t>10/14/2020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083A66D8-15F2-4D77-AEFE-B786C6ED9A5C}" type="slidenum">
              <a:rPr lang="en-US" altLang="en-US"/>
              <a:pPr/>
              <a:t>‹#›</a:t>
            </a:fld>
            <a:endParaRPr lang="en-US" altLang="en-US"/>
          </a:p>
        </p:txBody>
      </p:sp>
    </p:spTree>
    <p:extLst>
      <p:ext uri="{BB962C8B-B14F-4D97-AF65-F5344CB8AC3E}">
        <p14:creationId xmlns:p14="http://schemas.microsoft.com/office/powerpoint/2010/main" val="1263096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B57763A5-C978-4CDC-85A7-79EB2AEEE649}"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5495DBDE-0B5E-4CF6-8EC5-2A8458653EED}" type="slidenum">
              <a:rPr lang="en-US" altLang="en-US"/>
              <a:pPr/>
              <a:t>‹#›</a:t>
            </a:fld>
            <a:endParaRPr lang="en-US" altLang="en-US"/>
          </a:p>
        </p:txBody>
      </p:sp>
    </p:spTree>
    <p:extLst>
      <p:ext uri="{BB962C8B-B14F-4D97-AF65-F5344CB8AC3E}">
        <p14:creationId xmlns:p14="http://schemas.microsoft.com/office/powerpoint/2010/main" val="3182579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0"/>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Vertical Title 1"/>
          <p:cNvSpPr>
            <a:spLocks noGrp="1"/>
          </p:cNvSpPr>
          <p:nvPr>
            <p:ph type="title" orient="vert"/>
          </p:nvPr>
        </p:nvSpPr>
        <p:spPr>
          <a:xfrm>
            <a:off x="10474818" y="77788"/>
            <a:ext cx="1682964"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98935"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76E2944-B450-4A7D-B0DC-0A9E22B4D1B7}" type="datetime1">
              <a:rPr lang="en-US"/>
              <a:pPr>
                <a:defRPr/>
              </a:pPr>
              <a:t>10/14/2020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18F2DC8-3695-45CC-B27B-CE02E3F8A1C1}" type="slidenum">
              <a:rPr lang="en-US" altLang="en-US"/>
              <a:pPr/>
              <a:t>‹#›</a:t>
            </a:fld>
            <a:endParaRPr lang="en-US" altLang="en-US"/>
          </a:p>
        </p:txBody>
      </p:sp>
    </p:spTree>
    <p:extLst>
      <p:ext uri="{BB962C8B-B14F-4D97-AF65-F5344CB8AC3E}">
        <p14:creationId xmlns:p14="http://schemas.microsoft.com/office/powerpoint/2010/main" val="3816130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2D83F19C-B213-484A-9563-A4165DB908E5}" type="datetime1">
              <a:rPr lang="en-US"/>
              <a:pPr>
                <a:defRPr/>
              </a:pPr>
              <a:t>10/14/2020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04A53B50-34C3-412C-8724-508DA9B61C9B}" type="slidenum">
              <a:rPr lang="en-US" altLang="en-US"/>
              <a:pPr/>
              <a:t>‹#›</a:t>
            </a:fld>
            <a:endParaRPr lang="en-US" altLang="en-US"/>
          </a:p>
        </p:txBody>
      </p:sp>
    </p:spTree>
    <p:extLst>
      <p:ext uri="{BB962C8B-B14F-4D97-AF65-F5344CB8AC3E}">
        <p14:creationId xmlns:p14="http://schemas.microsoft.com/office/powerpoint/2010/main" val="3057779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23912" name="Rectangle 8"/>
          <p:cNvSpPr>
            <a:spLocks noGrp="1" noChangeArrowheads="1"/>
          </p:cNvSpPr>
          <p:nvPr>
            <p:ph type="ctrTitle"/>
          </p:nvPr>
        </p:nvSpPr>
        <p:spPr>
          <a:xfrm>
            <a:off x="914400" y="1220789"/>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E6761B68-BF69-4836-A3C2-FD5A0302FDC4}" type="datetime1">
              <a:rPr lang="en-US"/>
              <a:pPr>
                <a:defRPr/>
              </a:pPr>
              <a:t>10/14/2020</a:t>
            </a:fld>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fld id="{60193FEF-633F-470F-9056-C2DF4F99615C}" type="slidenum">
              <a:rPr lang="en-US" altLang="en-US"/>
              <a:pPr/>
              <a:t>‹#›</a:t>
            </a:fld>
            <a:endParaRPr lang="en-US" altLang="en-US"/>
          </a:p>
        </p:txBody>
      </p:sp>
    </p:spTree>
    <p:extLst>
      <p:ext uri="{BB962C8B-B14F-4D97-AF65-F5344CB8AC3E}">
        <p14:creationId xmlns:p14="http://schemas.microsoft.com/office/powerpoint/2010/main" val="257351438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559AF1B2-98E3-4823-B558-468F579E9C55}"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147EB1D5-A244-4AEA-886D-6BE1EDE385C0}" type="slidenum">
              <a:rPr lang="en-US" altLang="en-US"/>
              <a:pPr/>
              <a:t>‹#›</a:t>
            </a:fld>
            <a:endParaRPr lang="en-US" altLang="en-US"/>
          </a:p>
        </p:txBody>
      </p:sp>
    </p:spTree>
    <p:extLst>
      <p:ext uri="{BB962C8B-B14F-4D97-AF65-F5344CB8AC3E}">
        <p14:creationId xmlns:p14="http://schemas.microsoft.com/office/powerpoint/2010/main" val="3652981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43268F25-26BA-4E6C-8430-343E7E213100}"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7102F99B-F087-42A3-80F6-FCC39888891D}" type="slidenum">
              <a:rPr lang="en-US" altLang="en-US"/>
              <a:pPr/>
              <a:t>‹#›</a:t>
            </a:fld>
            <a:endParaRPr lang="en-US" altLang="en-US"/>
          </a:p>
        </p:txBody>
      </p:sp>
    </p:spTree>
    <p:extLst>
      <p:ext uri="{BB962C8B-B14F-4D97-AF65-F5344CB8AC3E}">
        <p14:creationId xmlns:p14="http://schemas.microsoft.com/office/powerpoint/2010/main" val="379935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F0B89A3-E34D-4AFB-A749-9DF871E5EA73}" type="datetime1">
              <a:rPr lang="en-US"/>
              <a:pPr>
                <a:defRPr/>
              </a:pPr>
              <a:t>10/14/2020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0663BEA-7042-4304-9152-A0DED2AE5B27}" type="slidenum">
              <a:rPr lang="en-US" altLang="en-US"/>
              <a:pPr/>
              <a:t>‹#›</a:t>
            </a:fld>
            <a:endParaRPr lang="en-US" altLang="en-US"/>
          </a:p>
        </p:txBody>
      </p:sp>
    </p:spTree>
    <p:extLst>
      <p:ext uri="{BB962C8B-B14F-4D97-AF65-F5344CB8AC3E}">
        <p14:creationId xmlns:p14="http://schemas.microsoft.com/office/powerpoint/2010/main" val="2598879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C8D6DC99-972D-43E0-B054-69EDE6262D47}" type="datetime1">
              <a:rPr lang="en-US"/>
              <a:pPr>
                <a:defRPr/>
              </a:pPr>
              <a:t>10/14/2020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26AB2853-37B2-49DF-AA1A-2A52BE294E65}" type="slidenum">
              <a:rPr lang="en-US" altLang="en-US"/>
              <a:pPr/>
              <a:t>‹#›</a:t>
            </a:fld>
            <a:endParaRPr lang="en-US" altLang="en-US"/>
          </a:p>
        </p:txBody>
      </p:sp>
    </p:spTree>
    <p:extLst>
      <p:ext uri="{BB962C8B-B14F-4D97-AF65-F5344CB8AC3E}">
        <p14:creationId xmlns:p14="http://schemas.microsoft.com/office/powerpoint/2010/main" val="346390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2428" y="81453"/>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1CA9874F-484E-4391-814E-4144E5C23779}" type="datetime1">
              <a:rPr lang="en-US"/>
              <a:pPr>
                <a:defRPr/>
              </a:pPr>
              <a:t>10/14/2020</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3CC80468-9A9E-46DF-A3C6-4B9A13676622}" type="slidenum">
              <a:rPr lang="en-US" altLang="en-US"/>
              <a:pPr/>
              <a:t>‹#›</a:t>
            </a:fld>
            <a:endParaRPr lang="en-US" altLang="en-US"/>
          </a:p>
        </p:txBody>
      </p:sp>
    </p:spTree>
    <p:extLst>
      <p:ext uri="{BB962C8B-B14F-4D97-AF65-F5344CB8AC3E}">
        <p14:creationId xmlns:p14="http://schemas.microsoft.com/office/powerpoint/2010/main" val="1740191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2AEFB9ED-9133-44E2-90AF-B000FE3B79C2}" type="datetime1">
              <a:rPr lang="en-US"/>
              <a:pPr>
                <a:defRPr/>
              </a:pPr>
              <a:t>10/14/2020</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53BF69BD-BAE7-4448-98AF-9E4EB1EF3345}" type="slidenum">
              <a:rPr lang="en-US" altLang="en-US"/>
              <a:pPr/>
              <a:t>‹#›</a:t>
            </a:fld>
            <a:endParaRPr lang="en-US" altLang="en-US"/>
          </a:p>
        </p:txBody>
      </p:sp>
    </p:spTree>
    <p:extLst>
      <p:ext uri="{BB962C8B-B14F-4D97-AF65-F5344CB8AC3E}">
        <p14:creationId xmlns:p14="http://schemas.microsoft.com/office/powerpoint/2010/main" val="75789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75FD1221-4354-417D-83D2-50842A3F5167}" type="datetime1">
              <a:rPr lang="en-US"/>
              <a:pPr>
                <a:defRPr/>
              </a:pPr>
              <a:t>10/14/2020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5F19D07D-DFFA-4EEA-BD41-9F83863A9A0B}" type="slidenum">
              <a:rPr lang="en-US" altLang="en-US"/>
              <a:pPr/>
              <a:t>‹#›</a:t>
            </a:fld>
            <a:endParaRPr lang="en-US" altLang="en-US"/>
          </a:p>
        </p:txBody>
      </p:sp>
    </p:spTree>
    <p:extLst>
      <p:ext uri="{BB962C8B-B14F-4D97-AF65-F5344CB8AC3E}">
        <p14:creationId xmlns:p14="http://schemas.microsoft.com/office/powerpoint/2010/main" val="1145818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609600" y="180305"/>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3" y="180305"/>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1"/>
            <a:ext cx="5486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3FE9901B-150A-429D-84F6-45D5A9105B2A}" type="datetime1">
              <a:rPr lang="en-US"/>
              <a:pPr>
                <a:defRPr/>
              </a:pPr>
              <a:t>10/14/2020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68D5E8EB-63BA-4FCA-8ACC-0BFC9CA4E987}" type="slidenum">
              <a:rPr lang="en-US" altLang="en-US"/>
              <a:pPr/>
              <a:t>‹#›</a:t>
            </a:fld>
            <a:endParaRPr lang="en-US" altLang="en-US"/>
          </a:p>
        </p:txBody>
      </p:sp>
    </p:spTree>
    <p:extLst>
      <p:ext uri="{BB962C8B-B14F-4D97-AF65-F5344CB8AC3E}">
        <p14:creationId xmlns:p14="http://schemas.microsoft.com/office/powerpoint/2010/main" val="2028043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7CE4A430-4BC1-41E5-A035-D40A63AB5B6B}" type="datetime1">
              <a:rPr lang="en-US"/>
              <a:pPr>
                <a:defRPr/>
              </a:pPr>
              <a:t>10/14/2020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BCE56157-57A3-4298-B962-6985CDEB2551}" type="slidenum">
              <a:rPr lang="en-US" altLang="en-US"/>
              <a:pPr/>
              <a:t>‹#›</a:t>
            </a:fld>
            <a:endParaRPr lang="en-US" altLang="en-US"/>
          </a:p>
        </p:txBody>
      </p:sp>
    </p:spTree>
    <p:extLst>
      <p:ext uri="{BB962C8B-B14F-4D97-AF65-F5344CB8AC3E}">
        <p14:creationId xmlns:p14="http://schemas.microsoft.com/office/powerpoint/2010/main" val="569004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1C5C08A3-BF7F-4611-A600-A3A166B4AF1F}"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D64AF25A-7ADB-49B7-9235-0D0259247296}" type="slidenum">
              <a:rPr lang="en-US" altLang="en-US"/>
              <a:pPr/>
              <a:t>‹#›</a:t>
            </a:fld>
            <a:endParaRPr lang="en-US" altLang="en-US"/>
          </a:p>
        </p:txBody>
      </p:sp>
    </p:spTree>
    <p:extLst>
      <p:ext uri="{BB962C8B-B14F-4D97-AF65-F5344CB8AC3E}">
        <p14:creationId xmlns:p14="http://schemas.microsoft.com/office/powerpoint/2010/main" val="1795461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0"/>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Vertical Title 1"/>
          <p:cNvSpPr>
            <a:spLocks noGrp="1"/>
          </p:cNvSpPr>
          <p:nvPr>
            <p:ph type="title" orient="vert"/>
          </p:nvPr>
        </p:nvSpPr>
        <p:spPr>
          <a:xfrm>
            <a:off x="10509160" y="77788"/>
            <a:ext cx="1648621"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616107"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F42AE25-1FFF-48B2-9E1C-F90EE479620A}" type="datetime1">
              <a:rPr lang="en-US"/>
              <a:pPr>
                <a:defRPr/>
              </a:pPr>
              <a:t>10/14/2020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1E1C766-735D-4829-BF46-A567F2DE1D43}" type="slidenum">
              <a:rPr lang="en-US" altLang="en-US"/>
              <a:pPr/>
              <a:t>‹#›</a:t>
            </a:fld>
            <a:endParaRPr lang="en-US" altLang="en-US"/>
          </a:p>
        </p:txBody>
      </p:sp>
    </p:spTree>
    <p:extLst>
      <p:ext uri="{BB962C8B-B14F-4D97-AF65-F5344CB8AC3E}">
        <p14:creationId xmlns:p14="http://schemas.microsoft.com/office/powerpoint/2010/main" val="3411486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365AAD09-0D35-4BFF-95CF-0604B0B83DA0}" type="datetime1">
              <a:rPr lang="en-US"/>
              <a:pPr>
                <a:defRPr/>
              </a:pPr>
              <a:t>10/14/2020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E79376D0-69D1-4EFA-BDFF-D9F7097EB3F9}" type="slidenum">
              <a:rPr lang="en-US" altLang="en-US"/>
              <a:pPr/>
              <a:t>‹#›</a:t>
            </a:fld>
            <a:endParaRPr lang="en-US" altLang="en-US"/>
          </a:p>
        </p:txBody>
      </p:sp>
    </p:spTree>
    <p:extLst>
      <p:ext uri="{BB962C8B-B14F-4D97-AF65-F5344CB8AC3E}">
        <p14:creationId xmlns:p14="http://schemas.microsoft.com/office/powerpoint/2010/main" val="42604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89"/>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pPr>
                <a:defRPr/>
              </a:pPr>
              <a:t>10/14/2020</a:t>
            </a:fld>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pPr/>
              <a:t>‹#›</a:t>
            </a:fld>
            <a:endParaRPr lang="en-US" altLang="en-US"/>
          </a:p>
        </p:txBody>
      </p:sp>
    </p:spTree>
    <p:extLst>
      <p:ext uri="{BB962C8B-B14F-4D97-AF65-F5344CB8AC3E}">
        <p14:creationId xmlns:p14="http://schemas.microsoft.com/office/powerpoint/2010/main" val="909506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9119F6A-340A-411E-B664-5F348AB50CB5}" type="datetime1">
              <a:rPr lang="en-US"/>
              <a:pPr>
                <a:defRPr/>
              </a:pPr>
              <a:t>10/14/2020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2B795BA-D7F3-4A3C-BDFA-B2AA9EF87988}" type="slidenum">
              <a:rPr lang="en-US" altLang="en-US"/>
              <a:pPr/>
              <a:t>‹#›</a:t>
            </a:fld>
            <a:endParaRPr lang="en-US" altLang="en-US"/>
          </a:p>
        </p:txBody>
      </p:sp>
    </p:spTree>
    <p:extLst>
      <p:ext uri="{BB962C8B-B14F-4D97-AF65-F5344CB8AC3E}">
        <p14:creationId xmlns:p14="http://schemas.microsoft.com/office/powerpoint/2010/main" val="24100157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pPr/>
              <a:t>‹#›</a:t>
            </a:fld>
            <a:endParaRPr lang="en-US" altLang="en-US"/>
          </a:p>
        </p:txBody>
      </p:sp>
    </p:spTree>
    <p:extLst>
      <p:ext uri="{BB962C8B-B14F-4D97-AF65-F5344CB8AC3E}">
        <p14:creationId xmlns:p14="http://schemas.microsoft.com/office/powerpoint/2010/main" val="1880227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pPr/>
              <a:t>‹#›</a:t>
            </a:fld>
            <a:endParaRPr lang="en-US" altLang="en-US"/>
          </a:p>
        </p:txBody>
      </p:sp>
    </p:spTree>
    <p:extLst>
      <p:ext uri="{BB962C8B-B14F-4D97-AF65-F5344CB8AC3E}">
        <p14:creationId xmlns:p14="http://schemas.microsoft.com/office/powerpoint/2010/main" val="2491150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pPr>
                <a:defRPr/>
              </a:pPr>
              <a:t>10/14/2020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pPr/>
              <a:t>‹#›</a:t>
            </a:fld>
            <a:endParaRPr lang="en-US" altLang="en-US"/>
          </a:p>
        </p:txBody>
      </p:sp>
    </p:spTree>
    <p:extLst>
      <p:ext uri="{BB962C8B-B14F-4D97-AF65-F5344CB8AC3E}">
        <p14:creationId xmlns:p14="http://schemas.microsoft.com/office/powerpoint/2010/main" val="3558602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pPr>
                <a:defRPr/>
              </a:pPr>
              <a:t>10/14/2020</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pPr/>
              <a:t>‹#›</a:t>
            </a:fld>
            <a:endParaRPr lang="en-US" altLang="en-US"/>
          </a:p>
        </p:txBody>
      </p:sp>
    </p:spTree>
    <p:extLst>
      <p:ext uri="{BB962C8B-B14F-4D97-AF65-F5344CB8AC3E}">
        <p14:creationId xmlns:p14="http://schemas.microsoft.com/office/powerpoint/2010/main" val="1253128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pPr>
                <a:defRPr/>
              </a:pPr>
              <a:t>10/14/2020</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pPr/>
              <a:t>‹#›</a:t>
            </a:fld>
            <a:endParaRPr lang="en-US" altLang="en-US"/>
          </a:p>
        </p:txBody>
      </p:sp>
    </p:spTree>
    <p:extLst>
      <p:ext uri="{BB962C8B-B14F-4D97-AF65-F5344CB8AC3E}">
        <p14:creationId xmlns:p14="http://schemas.microsoft.com/office/powerpoint/2010/main" val="3550071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pPr>
                <a:defRPr/>
              </a:pPr>
              <a:t>10/14/2020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pPr/>
              <a:t>‹#›</a:t>
            </a:fld>
            <a:endParaRPr lang="en-US" altLang="en-US"/>
          </a:p>
        </p:txBody>
      </p:sp>
    </p:spTree>
    <p:extLst>
      <p:ext uri="{BB962C8B-B14F-4D97-AF65-F5344CB8AC3E}">
        <p14:creationId xmlns:p14="http://schemas.microsoft.com/office/powerpoint/2010/main" val="1141632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609600" y="180305"/>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3" y="180305"/>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1"/>
            <a:ext cx="5486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pPr>
                <a:defRPr/>
              </a:pPr>
              <a:t>10/14/2020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pPr/>
              <a:t>‹#›</a:t>
            </a:fld>
            <a:endParaRPr lang="en-US" altLang="en-US"/>
          </a:p>
        </p:txBody>
      </p:sp>
    </p:spTree>
    <p:extLst>
      <p:ext uri="{BB962C8B-B14F-4D97-AF65-F5344CB8AC3E}">
        <p14:creationId xmlns:p14="http://schemas.microsoft.com/office/powerpoint/2010/main" val="1977650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pPr>
                <a:defRPr/>
              </a:pPr>
              <a:t>10/14/2020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pPr/>
              <a:t>‹#›</a:t>
            </a:fld>
            <a:endParaRPr lang="en-US" altLang="en-US"/>
          </a:p>
        </p:txBody>
      </p:sp>
    </p:spTree>
    <p:extLst>
      <p:ext uri="{BB962C8B-B14F-4D97-AF65-F5344CB8AC3E}">
        <p14:creationId xmlns:p14="http://schemas.microsoft.com/office/powerpoint/2010/main" val="31716973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pPr/>
              <a:t>‹#›</a:t>
            </a:fld>
            <a:endParaRPr lang="en-US" altLang="en-US"/>
          </a:p>
        </p:txBody>
      </p:sp>
    </p:spTree>
    <p:extLst>
      <p:ext uri="{BB962C8B-B14F-4D97-AF65-F5344CB8AC3E}">
        <p14:creationId xmlns:p14="http://schemas.microsoft.com/office/powerpoint/2010/main" val="1518120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0"/>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pPr>
                <a:defRPr/>
              </a:pPr>
              <a:t>10/14/2020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pPr/>
              <a:t>‹#›</a:t>
            </a:fld>
            <a:endParaRPr lang="en-US" altLang="en-US"/>
          </a:p>
        </p:txBody>
      </p:sp>
    </p:spTree>
    <p:extLst>
      <p:ext uri="{BB962C8B-B14F-4D97-AF65-F5344CB8AC3E}">
        <p14:creationId xmlns:p14="http://schemas.microsoft.com/office/powerpoint/2010/main" val="116580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8D8BF56-C48E-4C66-8152-05DBEF793D1C}" type="datetime1">
              <a:rPr lang="en-US"/>
              <a:pPr>
                <a:defRPr/>
              </a:pPr>
              <a:t>10/14/2020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A5BBE63-9C49-4783-8126-E4F0FE05BAA8}" type="slidenum">
              <a:rPr lang="en-US" altLang="en-US"/>
              <a:pPr/>
              <a:t>‹#›</a:t>
            </a:fld>
            <a:endParaRPr lang="en-US" altLang="en-US"/>
          </a:p>
        </p:txBody>
      </p:sp>
    </p:spTree>
    <p:extLst>
      <p:ext uri="{BB962C8B-B14F-4D97-AF65-F5344CB8AC3E}">
        <p14:creationId xmlns:p14="http://schemas.microsoft.com/office/powerpoint/2010/main" val="36761545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pPr>
                <a:defRPr/>
              </a:pPr>
              <a:t>10/14/2020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pPr/>
              <a:t>‹#›</a:t>
            </a:fld>
            <a:endParaRPr lang="en-US" altLang="en-US"/>
          </a:p>
        </p:txBody>
      </p:sp>
    </p:spTree>
    <p:extLst>
      <p:ext uri="{BB962C8B-B14F-4D97-AF65-F5344CB8AC3E}">
        <p14:creationId xmlns:p14="http://schemas.microsoft.com/office/powerpoint/2010/main" val="1147905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61800" name="Rectangle 8"/>
          <p:cNvSpPr>
            <a:spLocks noGrp="1" noChangeArrowheads="1"/>
          </p:cNvSpPr>
          <p:nvPr>
            <p:ph type="ctrTitle"/>
          </p:nvPr>
        </p:nvSpPr>
        <p:spPr>
          <a:xfrm>
            <a:off x="914400" y="1220789"/>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B673C062-1CCA-4E31-BA1B-BE00655A0589}" type="datetime1">
              <a:rPr lang="en-US"/>
              <a:pPr>
                <a:defRPr/>
              </a:pPr>
              <a:t>10/14/2020</a:t>
            </a:fld>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fld id="{470ED856-ABEE-4B16-8CD7-06088633E789}" type="slidenum">
              <a:rPr lang="en-US" altLang="en-US"/>
              <a:pPr/>
              <a:t>‹#›</a:t>
            </a:fld>
            <a:endParaRPr lang="en-US" altLang="en-US"/>
          </a:p>
        </p:txBody>
      </p:sp>
    </p:spTree>
    <p:extLst>
      <p:ext uri="{BB962C8B-B14F-4D97-AF65-F5344CB8AC3E}">
        <p14:creationId xmlns:p14="http://schemas.microsoft.com/office/powerpoint/2010/main" val="1306191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28C4390E-79BB-4145-BAFB-98DE7FFAF68F}"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FD29343D-895B-41B5-B5FF-4687A9583082}" type="slidenum">
              <a:rPr lang="en-US" altLang="en-US"/>
              <a:pPr/>
              <a:t>‹#›</a:t>
            </a:fld>
            <a:endParaRPr lang="en-US" altLang="en-US"/>
          </a:p>
        </p:txBody>
      </p:sp>
    </p:spTree>
    <p:extLst>
      <p:ext uri="{BB962C8B-B14F-4D97-AF65-F5344CB8AC3E}">
        <p14:creationId xmlns:p14="http://schemas.microsoft.com/office/powerpoint/2010/main" val="4234879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C247215D-ED92-439E-B496-7D94C63973C2}"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1B392513-8D2E-4E34-A24A-B8C6A94A0204}" type="slidenum">
              <a:rPr lang="en-US" altLang="en-US"/>
              <a:pPr/>
              <a:t>‹#›</a:t>
            </a:fld>
            <a:endParaRPr lang="en-US" altLang="en-US"/>
          </a:p>
        </p:txBody>
      </p:sp>
    </p:spTree>
    <p:extLst>
      <p:ext uri="{BB962C8B-B14F-4D97-AF65-F5344CB8AC3E}">
        <p14:creationId xmlns:p14="http://schemas.microsoft.com/office/powerpoint/2010/main" val="3284119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F136F54A-52C3-41E9-8DB3-3CA045A1FDCD}" type="datetime1">
              <a:rPr lang="en-US"/>
              <a:pPr>
                <a:defRPr/>
              </a:pPr>
              <a:t>10/14/2020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7A288F33-6666-4935-8CE3-00870570C6CC}" type="slidenum">
              <a:rPr lang="en-US" altLang="en-US"/>
              <a:pPr/>
              <a:t>‹#›</a:t>
            </a:fld>
            <a:endParaRPr lang="en-US" altLang="en-US"/>
          </a:p>
        </p:txBody>
      </p:sp>
    </p:spTree>
    <p:extLst>
      <p:ext uri="{BB962C8B-B14F-4D97-AF65-F5344CB8AC3E}">
        <p14:creationId xmlns:p14="http://schemas.microsoft.com/office/powerpoint/2010/main" val="7464492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E33D9ED0-2D8B-4B9E-BB1A-F9816DB8B7BD}" type="datetime1">
              <a:rPr lang="en-US"/>
              <a:pPr>
                <a:defRPr/>
              </a:pPr>
              <a:t>10/14/2020</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37458009-F8B2-4674-BA65-5C8EDE930C1C}" type="slidenum">
              <a:rPr lang="en-US" altLang="en-US"/>
              <a:pPr/>
              <a:t>‹#›</a:t>
            </a:fld>
            <a:endParaRPr lang="en-US" altLang="en-US"/>
          </a:p>
        </p:txBody>
      </p:sp>
    </p:spTree>
    <p:extLst>
      <p:ext uri="{BB962C8B-B14F-4D97-AF65-F5344CB8AC3E}">
        <p14:creationId xmlns:p14="http://schemas.microsoft.com/office/powerpoint/2010/main" val="20841030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10AD720A-E127-4C6F-911E-B1CE31D2D408}" type="datetime1">
              <a:rPr lang="en-US"/>
              <a:pPr>
                <a:defRPr/>
              </a:pPr>
              <a:t>10/14/2020</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5FE5D469-6F86-489A-B39B-A565A15978A4}" type="slidenum">
              <a:rPr lang="en-US" altLang="en-US"/>
              <a:pPr/>
              <a:t>‹#›</a:t>
            </a:fld>
            <a:endParaRPr lang="en-US" altLang="en-US"/>
          </a:p>
        </p:txBody>
      </p:sp>
    </p:spTree>
    <p:extLst>
      <p:ext uri="{BB962C8B-B14F-4D97-AF65-F5344CB8AC3E}">
        <p14:creationId xmlns:p14="http://schemas.microsoft.com/office/powerpoint/2010/main" val="23143100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B94EEF1F-7CAF-498D-96D2-72F34DA7309F}" type="datetime1">
              <a:rPr lang="en-US"/>
              <a:pPr>
                <a:defRPr/>
              </a:pPr>
              <a:t>10/14/2020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3C396771-8DF2-4F19-B2D4-C2A89425835F}" type="slidenum">
              <a:rPr lang="en-US" altLang="en-US"/>
              <a:pPr/>
              <a:t>‹#›</a:t>
            </a:fld>
            <a:endParaRPr lang="en-US" altLang="en-US"/>
          </a:p>
        </p:txBody>
      </p:sp>
    </p:spTree>
    <p:extLst>
      <p:ext uri="{BB962C8B-B14F-4D97-AF65-F5344CB8AC3E}">
        <p14:creationId xmlns:p14="http://schemas.microsoft.com/office/powerpoint/2010/main" val="2082210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609600" y="180305"/>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3" y="180305"/>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1"/>
            <a:ext cx="5486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3763816D-343B-4BC5-BA97-2071555D687B}" type="datetime1">
              <a:rPr lang="en-US"/>
              <a:pPr>
                <a:defRPr/>
              </a:pPr>
              <a:t>10/14/2020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73C03BF8-98B7-4A35-BCCD-F967D2A9B2C1}" type="slidenum">
              <a:rPr lang="en-US" altLang="en-US"/>
              <a:pPr/>
              <a:t>‹#›</a:t>
            </a:fld>
            <a:endParaRPr lang="en-US" altLang="en-US"/>
          </a:p>
        </p:txBody>
      </p:sp>
    </p:spTree>
    <p:extLst>
      <p:ext uri="{BB962C8B-B14F-4D97-AF65-F5344CB8AC3E}">
        <p14:creationId xmlns:p14="http://schemas.microsoft.com/office/powerpoint/2010/main" val="10562559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29AAB92-D6A4-4FD2-92F2-78E6F94F699B}" type="datetime1">
              <a:rPr lang="en-US"/>
              <a:pPr>
                <a:defRPr/>
              </a:pPr>
              <a:t>10/14/2020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C143AAF4-4857-4441-BAC2-D7DF07399D16}" type="slidenum">
              <a:rPr lang="en-US" altLang="en-US"/>
              <a:pPr/>
              <a:t>‹#›</a:t>
            </a:fld>
            <a:endParaRPr lang="en-US" altLang="en-US"/>
          </a:p>
        </p:txBody>
      </p:sp>
    </p:spTree>
    <p:extLst>
      <p:ext uri="{BB962C8B-B14F-4D97-AF65-F5344CB8AC3E}">
        <p14:creationId xmlns:p14="http://schemas.microsoft.com/office/powerpoint/2010/main" val="338997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75127F30-6714-4E7D-8389-A29FA8306391}" type="datetime1">
              <a:rPr lang="en-US"/>
              <a:pPr>
                <a:defRPr/>
              </a:pPr>
              <a:t>10/14/2020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979F21E4-52E9-41E5-8970-124CABFBF2BC}" type="slidenum">
              <a:rPr lang="en-US" altLang="en-US"/>
              <a:pPr/>
              <a:t>‹#›</a:t>
            </a:fld>
            <a:endParaRPr lang="en-US" altLang="en-US"/>
          </a:p>
        </p:txBody>
      </p:sp>
    </p:spTree>
    <p:extLst>
      <p:ext uri="{BB962C8B-B14F-4D97-AF65-F5344CB8AC3E}">
        <p14:creationId xmlns:p14="http://schemas.microsoft.com/office/powerpoint/2010/main" val="12297122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272DC8B9-62BB-4FC1-AF71-8498A5A03A31}" type="datetime1">
              <a:rPr lang="en-US"/>
              <a:pPr>
                <a:defRPr/>
              </a:pPr>
              <a:t>10/14/2020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3CB9955B-D368-4DAA-83E7-E981EA692E42}" type="slidenum">
              <a:rPr lang="en-US" altLang="en-US"/>
              <a:pPr/>
              <a:t>‹#›</a:t>
            </a:fld>
            <a:endParaRPr lang="en-US" altLang="en-US"/>
          </a:p>
        </p:txBody>
      </p:sp>
    </p:spTree>
    <p:extLst>
      <p:ext uri="{BB962C8B-B14F-4D97-AF65-F5344CB8AC3E}">
        <p14:creationId xmlns:p14="http://schemas.microsoft.com/office/powerpoint/2010/main" val="1937409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810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0"/>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Vertical Title 1"/>
          <p:cNvSpPr>
            <a:spLocks noGrp="1"/>
          </p:cNvSpPr>
          <p:nvPr>
            <p:ph type="title" orient="vert"/>
          </p:nvPr>
        </p:nvSpPr>
        <p:spPr>
          <a:xfrm>
            <a:off x="10440473"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13075"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F03074C-A73A-4EF5-97D0-8DC8715B455E}" type="datetime1">
              <a:rPr lang="en-US"/>
              <a:pPr>
                <a:defRPr/>
              </a:pPr>
              <a:t>10/14/2020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F0E75EE-260B-483D-A3C5-18799D249083}" type="slidenum">
              <a:rPr lang="en-US" altLang="en-US"/>
              <a:pPr/>
              <a:t>‹#›</a:t>
            </a:fld>
            <a:endParaRPr lang="en-US" altLang="en-US"/>
          </a:p>
        </p:txBody>
      </p:sp>
    </p:spTree>
    <p:extLst>
      <p:ext uri="{BB962C8B-B14F-4D97-AF65-F5344CB8AC3E}">
        <p14:creationId xmlns:p14="http://schemas.microsoft.com/office/powerpoint/2010/main" val="84956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EAC91FD3-478D-4F8F-9612-519290B09D50}" type="datetime1">
              <a:rPr lang="en-US"/>
              <a:pPr>
                <a:defRPr/>
              </a:pPr>
              <a:t>10/14/2020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280F414D-CAC1-4187-86A5-E8AC8CDB6F04}" type="slidenum">
              <a:rPr lang="en-US" altLang="en-US"/>
              <a:pPr/>
              <a:t>‹#›</a:t>
            </a:fld>
            <a:endParaRPr lang="en-US" altLang="en-US"/>
          </a:p>
        </p:txBody>
      </p:sp>
    </p:spTree>
    <p:extLst>
      <p:ext uri="{BB962C8B-B14F-4D97-AF65-F5344CB8AC3E}">
        <p14:creationId xmlns:p14="http://schemas.microsoft.com/office/powerpoint/2010/main" val="38585490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dirty="0"/>
              <a:t>Click to edit Master subtitle style</a:t>
            </a:r>
          </a:p>
        </p:txBody>
      </p:sp>
      <p:pic>
        <p:nvPicPr>
          <p:cNvPr id="7" name="Picture 6">
            <a:extLst>
              <a:ext uri="{FF2B5EF4-FFF2-40B4-BE49-F238E27FC236}">
                <a16:creationId xmlns:a16="http://schemas.microsoft.com/office/drawing/2014/main" id="{00355AA8-8077-BA4F-BF75-590D3B745907}"/>
              </a:ext>
            </a:extLst>
          </p:cNvPr>
          <p:cNvPicPr>
            <a:picLocks noChangeAspect="1"/>
          </p:cNvPicPr>
          <p:nvPr userDrawn="1"/>
        </p:nvPicPr>
        <p:blipFill>
          <a:blip r:embed="rId2"/>
          <a:stretch>
            <a:fillRect/>
          </a:stretch>
        </p:blipFill>
        <p:spPr>
          <a:xfrm>
            <a:off x="8222352" y="6165120"/>
            <a:ext cx="3952715" cy="692880"/>
          </a:xfrm>
          <a:prstGeom prst="rect">
            <a:avLst/>
          </a:prstGeom>
        </p:spPr>
      </p:pic>
      <p:cxnSp>
        <p:nvCxnSpPr>
          <p:cNvPr id="9" name="Straight Connector 8">
            <a:extLst>
              <a:ext uri="{FF2B5EF4-FFF2-40B4-BE49-F238E27FC236}">
                <a16:creationId xmlns:a16="http://schemas.microsoft.com/office/drawing/2014/main" id="{34897CED-2C6D-6E41-B03C-BFEF56151B70}"/>
              </a:ext>
            </a:extLst>
          </p:cNvPr>
          <p:cNvCxnSpPr>
            <a:cxnSpLocks/>
          </p:cNvCxnSpPr>
          <p:nvPr userDrawn="1"/>
        </p:nvCxnSpPr>
        <p:spPr>
          <a:xfrm>
            <a:off x="0" y="6340427"/>
            <a:ext cx="8222352" cy="0"/>
          </a:xfrm>
          <a:prstGeom prst="line">
            <a:avLst/>
          </a:prstGeom>
          <a:ln w="3175">
            <a:solidFill>
              <a:srgbClr val="C00000"/>
            </a:solidFill>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269346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mj-lt"/>
              </a:defRPr>
            </a:lvl1pPr>
          </a:lstStyle>
          <a:p>
            <a:fld id="{9B3A1323-8D79-1946-B0D7-40001CF92E9D}" type="datetimeFigureOut">
              <a:rPr lang="en-US" smtClean="0"/>
              <a:pPr/>
              <a:t>10/14/2020</a:t>
            </a:fld>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atin typeface="+mj-lt"/>
              </a:defRPr>
            </a:lvl1pPr>
          </a:lstStyle>
          <a:p>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79555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8DFA1846-DA80-1C48-A609-854EA85C59AD}" type="datetimeFigureOut">
              <a:rPr lang="en-US" smtClean="0"/>
              <a:pPr/>
              <a:t>10/14/2020</a:t>
            </a:fld>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06381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57302355-E14B-8545-A8F8-0FE83CC9D524}" type="datetimeFigureOut">
              <a:rPr lang="en-US" smtClean="0"/>
              <a:pPr/>
              <a:t>10/14/2020</a:t>
            </a:fld>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33946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02640F58-564D-2B4F-AE67-E407BA4FCF45}" type="datetimeFigureOut">
              <a:rPr lang="en-US" smtClean="0"/>
              <a:pPr/>
              <a:t>10/14/2020</a:t>
            </a:fld>
            <a:endParaRPr lang="en-US" dirty="0"/>
          </a:p>
        </p:txBody>
      </p:sp>
      <p:sp>
        <p:nvSpPr>
          <p:cNvPr id="8"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9"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1222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F13A34C8-038E-2045-AF43-DF7DBB8E0E9E}" type="datetimeFigureOut">
              <a:rPr lang="en-US" smtClean="0"/>
              <a:pPr/>
              <a:t>10/14/2020</a:t>
            </a:fld>
            <a:endParaRPr lang="en-US" dirty="0"/>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7667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8818C68F-D26B-8F47-958C-23B49CF8A634}" type="datetimeFigureOut">
              <a:rPr lang="en-US" smtClean="0"/>
              <a:pPr/>
              <a:t>10/14/2020</a:t>
            </a:fld>
            <a:endParaRPr lang="en-US" dirty="0"/>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548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609600" y="180305"/>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3" y="180305"/>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1"/>
            <a:ext cx="5486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B9416ED1-CC87-4AE1-8662-D43657B16AF8}" type="datetime1">
              <a:rPr lang="en-US"/>
              <a:pPr>
                <a:defRPr/>
              </a:pPr>
              <a:t>10/14/2020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718B4000-DFE6-4BD0-AAA1-58AFE52AE6F2}" type="slidenum">
              <a:rPr lang="en-US" altLang="en-US"/>
              <a:pPr/>
              <a:t>‹#›</a:t>
            </a:fld>
            <a:endParaRPr lang="en-US" altLang="en-US"/>
          </a:p>
        </p:txBody>
      </p:sp>
    </p:spTree>
    <p:extLst>
      <p:ext uri="{BB962C8B-B14F-4D97-AF65-F5344CB8AC3E}">
        <p14:creationId xmlns:p14="http://schemas.microsoft.com/office/powerpoint/2010/main" val="9219727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D0DF5E60-9974-AC48-9591-99C2BB44B7CF}" type="datetimeFigureOut">
              <a:rPr lang="en-US" smtClean="0"/>
              <a:pPr/>
              <a:t>10/14/2020</a:t>
            </a:fld>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8089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18C79C5D-2A6F-F04D-97DA-BEF2467B64E4}" type="datetimeFigureOut">
              <a:rPr lang="en-US" smtClean="0"/>
              <a:pPr/>
              <a:t>10/14/2020</a:t>
            </a:fld>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71173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C6C52C72-DE31-F449-A4ED-4C594FD91407}" type="datetimeFigureOut">
              <a:rPr lang="en-US" smtClean="0"/>
              <a:pPr/>
              <a:t>10/14/2020</a:t>
            </a:fld>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032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ED62726E-379B-B349-9EED-81ED093FA806}" type="datetimeFigureOut">
              <a:rPr lang="en-US" smtClean="0"/>
              <a:pPr/>
              <a:t>10/14/2020</a:t>
            </a:fld>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1536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09B482E8-6E0E-1B4F-B1FD-C69DB9E858D9}" type="datetimeFigureOut">
              <a:rPr lang="en-US" smtClean="0"/>
              <a:pPr/>
              <a:t>10/14/2020</a:t>
            </a:fld>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5450789"/>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342789" indent="0" algn="ctr">
              <a:buNone/>
              <a:defRPr/>
            </a:lvl2pPr>
            <a:lvl3pPr marL="685577" indent="0" algn="ctr">
              <a:buNone/>
              <a:defRPr/>
            </a:lvl3pPr>
            <a:lvl4pPr marL="1028366" indent="0" algn="ctr">
              <a:buNone/>
              <a:defRPr/>
            </a:lvl4pPr>
            <a:lvl5pPr marL="1371155" indent="0" algn="ctr">
              <a:buNone/>
              <a:defRPr/>
            </a:lvl5pPr>
            <a:lvl6pPr marL="1713943" indent="0" algn="ctr">
              <a:buNone/>
              <a:defRPr/>
            </a:lvl6pPr>
            <a:lvl7pPr marL="2056731" indent="0" algn="ctr">
              <a:buNone/>
              <a:defRPr/>
            </a:lvl7pPr>
            <a:lvl8pPr marL="2399520" indent="0" algn="ctr">
              <a:buNone/>
              <a:defRPr/>
            </a:lvl8pPr>
            <a:lvl9pPr marL="2742309" indent="0" algn="ctr">
              <a:buNone/>
              <a:defRPr/>
            </a:lvl9pPr>
          </a:lstStyle>
          <a:p>
            <a:r>
              <a:rPr lang="en-US" dirty="0"/>
              <a:t>Click to edit Master subtitle style</a:t>
            </a:r>
          </a:p>
        </p:txBody>
      </p:sp>
      <p:pic>
        <p:nvPicPr>
          <p:cNvPr id="7" name="Picture 6">
            <a:extLst>
              <a:ext uri="{FF2B5EF4-FFF2-40B4-BE49-F238E27FC236}">
                <a16:creationId xmlns:a16="http://schemas.microsoft.com/office/drawing/2014/main" id="{00355AA8-8077-BA4F-BF75-590D3B745907}"/>
              </a:ext>
            </a:extLst>
          </p:cNvPr>
          <p:cNvPicPr>
            <a:picLocks noChangeAspect="1"/>
          </p:cNvPicPr>
          <p:nvPr userDrawn="1"/>
        </p:nvPicPr>
        <p:blipFill>
          <a:blip r:embed="rId2"/>
          <a:stretch>
            <a:fillRect/>
          </a:stretch>
        </p:blipFill>
        <p:spPr>
          <a:xfrm>
            <a:off x="8222352" y="6165120"/>
            <a:ext cx="3952715" cy="692880"/>
          </a:xfrm>
          <a:prstGeom prst="rect">
            <a:avLst/>
          </a:prstGeom>
        </p:spPr>
      </p:pic>
      <p:cxnSp>
        <p:nvCxnSpPr>
          <p:cNvPr id="9" name="Straight Connector 8">
            <a:extLst>
              <a:ext uri="{FF2B5EF4-FFF2-40B4-BE49-F238E27FC236}">
                <a16:creationId xmlns:a16="http://schemas.microsoft.com/office/drawing/2014/main" id="{34897CED-2C6D-6E41-B03C-BFEF56151B70}"/>
              </a:ext>
            </a:extLst>
          </p:cNvPr>
          <p:cNvCxnSpPr>
            <a:cxnSpLocks/>
          </p:cNvCxnSpPr>
          <p:nvPr userDrawn="1"/>
        </p:nvCxnSpPr>
        <p:spPr>
          <a:xfrm>
            <a:off x="1" y="6340427"/>
            <a:ext cx="8222352" cy="0"/>
          </a:xfrm>
          <a:prstGeom prst="line">
            <a:avLst/>
          </a:prstGeom>
          <a:ln w="3175">
            <a:solidFill>
              <a:srgbClr val="C00000"/>
            </a:solidFill>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89948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mj-lt"/>
              </a:defRPr>
            </a:lvl1pPr>
          </a:lstStyle>
          <a:p>
            <a:fld id="{9B3A1323-8D79-1946-B0D7-40001CF92E9D}" type="datetimeFigureOut">
              <a:rPr lang="en-US" smtClean="0"/>
              <a:pPr/>
              <a:t>10/14/2020</a:t>
            </a:fld>
            <a:endParaRPr lang="en-US" dirty="0"/>
          </a:p>
        </p:txBody>
      </p:sp>
      <p:sp>
        <p:nvSpPr>
          <p:cNvPr id="5" name="Rectangle 5"/>
          <p:cNvSpPr>
            <a:spLocks noGrp="1" noChangeArrowheads="1"/>
          </p:cNvSpPr>
          <p:nvPr>
            <p:ph type="ftr" sz="quarter" idx="11"/>
          </p:nvPr>
        </p:nvSpPr>
        <p:spPr>
          <a:xfrm>
            <a:off x="4165601" y="6245225"/>
            <a:ext cx="3860800" cy="476250"/>
          </a:xfrm>
          <a:prstGeom prst="rect">
            <a:avLst/>
          </a:prstGeom>
          <a:ln/>
        </p:spPr>
        <p:txBody>
          <a:bodyPr/>
          <a:lstStyle>
            <a:lvl1pPr>
              <a:defRPr>
                <a:latin typeface="+mj-lt"/>
              </a:defRPr>
            </a:lvl1pPr>
          </a:lstStyle>
          <a:p>
            <a:endParaRPr lang="en-US" dirty="0"/>
          </a:p>
        </p:txBody>
      </p:sp>
      <p:sp>
        <p:nvSpPr>
          <p:cNvPr id="6" name="Rectangle 6"/>
          <p:cNvSpPr>
            <a:spLocks noGrp="1" noChangeArrowheads="1"/>
          </p:cNvSpPr>
          <p:nvPr>
            <p:ph type="sldNum" sz="quarter" idx="12"/>
          </p:nvPr>
        </p:nvSpPr>
        <p:spPr>
          <a:xfrm>
            <a:off x="8737601" y="6245225"/>
            <a:ext cx="2844800" cy="476250"/>
          </a:xfrm>
          <a:prstGeom prst="rect">
            <a:avLst/>
          </a:prstGeom>
          <a:ln/>
        </p:spPr>
        <p:txBody>
          <a:bodyPr/>
          <a:lstStyle>
            <a:lvl1pPr>
              <a:defRPr>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40379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999"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789" indent="0">
              <a:buNone/>
              <a:defRPr sz="1350"/>
            </a:lvl2pPr>
            <a:lvl3pPr marL="685577" indent="0">
              <a:buNone/>
              <a:defRPr sz="1200"/>
            </a:lvl3pPr>
            <a:lvl4pPr marL="1028366" indent="0">
              <a:buNone/>
              <a:defRPr sz="1050"/>
            </a:lvl4pPr>
            <a:lvl5pPr marL="1371155" indent="0">
              <a:buNone/>
              <a:defRPr sz="1050"/>
            </a:lvl5pPr>
            <a:lvl6pPr marL="1713943" indent="0">
              <a:buNone/>
              <a:defRPr sz="1050"/>
            </a:lvl6pPr>
            <a:lvl7pPr marL="2056731" indent="0">
              <a:buNone/>
              <a:defRPr sz="1050"/>
            </a:lvl7pPr>
            <a:lvl8pPr marL="2399520" indent="0">
              <a:buNone/>
              <a:defRPr sz="1050"/>
            </a:lvl8pPr>
            <a:lvl9pPr marL="2742309"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8DFA1846-DA80-1C48-A609-854EA85C59AD}" type="datetimeFigureOut">
              <a:rPr lang="en-US" smtClean="0"/>
              <a:pPr/>
              <a:t>10/14/2020</a:t>
            </a:fld>
            <a:endParaRPr lang="en-US" dirty="0"/>
          </a:p>
        </p:txBody>
      </p:sp>
      <p:sp>
        <p:nvSpPr>
          <p:cNvPr id="5" name="Rectangle 5"/>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20726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57302355-E14B-8545-A8F8-0FE83CC9D524}" type="datetimeFigureOut">
              <a:rPr lang="en-US" smtClean="0"/>
              <a:pPr/>
              <a:t>10/14/2020</a:t>
            </a:fld>
            <a:endParaRPr lang="en-US" dirty="0"/>
          </a:p>
        </p:txBody>
      </p:sp>
      <p:sp>
        <p:nvSpPr>
          <p:cNvPr id="6" name="Footer Placeholder 5"/>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48186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1799" b="1"/>
            </a:lvl1pPr>
            <a:lvl2pPr marL="342789" indent="0">
              <a:buNone/>
              <a:defRPr sz="1500" b="1"/>
            </a:lvl2pPr>
            <a:lvl3pPr marL="685577" indent="0">
              <a:buNone/>
              <a:defRPr sz="1350" b="1"/>
            </a:lvl3pPr>
            <a:lvl4pPr marL="1028366" indent="0">
              <a:buNone/>
              <a:defRPr sz="1200" b="1"/>
            </a:lvl4pPr>
            <a:lvl5pPr marL="1371155" indent="0">
              <a:buNone/>
              <a:defRPr sz="1200" b="1"/>
            </a:lvl5pPr>
            <a:lvl6pPr marL="1713943" indent="0">
              <a:buNone/>
              <a:defRPr sz="1200" b="1"/>
            </a:lvl6pPr>
            <a:lvl7pPr marL="2056731" indent="0">
              <a:buNone/>
              <a:defRPr sz="1200" b="1"/>
            </a:lvl7pPr>
            <a:lvl8pPr marL="2399520" indent="0">
              <a:buNone/>
              <a:defRPr sz="1200" b="1"/>
            </a:lvl8pPr>
            <a:lvl9pPr marL="2742309"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799"/>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799" b="1"/>
            </a:lvl1pPr>
            <a:lvl2pPr marL="342789" indent="0">
              <a:buNone/>
              <a:defRPr sz="1500" b="1"/>
            </a:lvl2pPr>
            <a:lvl3pPr marL="685577" indent="0">
              <a:buNone/>
              <a:defRPr sz="1350" b="1"/>
            </a:lvl3pPr>
            <a:lvl4pPr marL="1028366" indent="0">
              <a:buNone/>
              <a:defRPr sz="1200" b="1"/>
            </a:lvl4pPr>
            <a:lvl5pPr marL="1371155" indent="0">
              <a:buNone/>
              <a:defRPr sz="1200" b="1"/>
            </a:lvl5pPr>
            <a:lvl6pPr marL="1713943" indent="0">
              <a:buNone/>
              <a:defRPr sz="1200" b="1"/>
            </a:lvl6pPr>
            <a:lvl7pPr marL="2056731" indent="0">
              <a:buNone/>
              <a:defRPr sz="1200" b="1"/>
            </a:lvl7pPr>
            <a:lvl8pPr marL="2399520" indent="0">
              <a:buNone/>
              <a:defRPr sz="1200" b="1"/>
            </a:lvl8pPr>
            <a:lvl9pPr marL="274230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799"/>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02640F58-564D-2B4F-AE67-E407BA4FCF45}" type="datetimeFigureOut">
              <a:rPr lang="en-US" smtClean="0"/>
              <a:pPr/>
              <a:t>10/14/2020</a:t>
            </a:fld>
            <a:endParaRPr lang="en-US" dirty="0"/>
          </a:p>
        </p:txBody>
      </p:sp>
      <p:sp>
        <p:nvSpPr>
          <p:cNvPr id="8" name="Rectangle 5"/>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endParaRPr lang="en-US" dirty="0"/>
          </a:p>
        </p:txBody>
      </p:sp>
      <p:sp>
        <p:nvSpPr>
          <p:cNvPr id="9" name="Rectangle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929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5CCFA922-24A4-4241-9865-E23DBD7C3C7D}" type="datetime1">
              <a:rPr lang="en-US"/>
              <a:pPr>
                <a:defRPr/>
              </a:pPr>
              <a:t>10/14/2020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5DED047D-B212-426F-8F51-0A23BB03911B}" type="slidenum">
              <a:rPr lang="en-US" altLang="en-US"/>
              <a:pPr/>
              <a:t>‹#›</a:t>
            </a:fld>
            <a:endParaRPr lang="en-US" altLang="en-US"/>
          </a:p>
        </p:txBody>
      </p:sp>
    </p:spTree>
    <p:extLst>
      <p:ext uri="{BB962C8B-B14F-4D97-AF65-F5344CB8AC3E}">
        <p14:creationId xmlns:p14="http://schemas.microsoft.com/office/powerpoint/2010/main" val="40576493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F13A34C8-038E-2045-AF43-DF7DBB8E0E9E}" type="datetimeFigureOut">
              <a:rPr lang="en-US" smtClean="0"/>
              <a:pPr/>
              <a:t>10/14/2020</a:t>
            </a:fld>
            <a:endParaRPr lang="en-US" dirty="0"/>
          </a:p>
        </p:txBody>
      </p:sp>
      <p:sp>
        <p:nvSpPr>
          <p:cNvPr id="4" name="Rectangle 5"/>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79102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8818C68F-D26B-8F47-958C-23B49CF8A634}" type="datetimeFigureOut">
              <a:rPr lang="en-US" smtClean="0"/>
              <a:pPr/>
              <a:t>10/14/2020</a:t>
            </a:fld>
            <a:endParaRPr lang="en-US" dirty="0"/>
          </a:p>
        </p:txBody>
      </p:sp>
      <p:sp>
        <p:nvSpPr>
          <p:cNvPr id="3" name="Rectangle 5"/>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endParaRPr lang="en-US" dirty="0"/>
          </a:p>
        </p:txBody>
      </p:sp>
      <p:sp>
        <p:nvSpPr>
          <p:cNvPr id="4" name="Rectangle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87465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2399"/>
            </a:lvl1pPr>
            <a:lvl2pPr>
              <a:defRPr sz="2099"/>
            </a:lvl2pPr>
            <a:lvl3pPr>
              <a:defRPr sz="1799"/>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789" indent="0">
              <a:buNone/>
              <a:defRPr sz="900"/>
            </a:lvl2pPr>
            <a:lvl3pPr marL="685577" indent="0">
              <a:buNone/>
              <a:defRPr sz="750"/>
            </a:lvl3pPr>
            <a:lvl4pPr marL="1028366" indent="0">
              <a:buNone/>
              <a:defRPr sz="675"/>
            </a:lvl4pPr>
            <a:lvl5pPr marL="1371155" indent="0">
              <a:buNone/>
              <a:defRPr sz="675"/>
            </a:lvl5pPr>
            <a:lvl6pPr marL="1713943" indent="0">
              <a:buNone/>
              <a:defRPr sz="675"/>
            </a:lvl6pPr>
            <a:lvl7pPr marL="2056731" indent="0">
              <a:buNone/>
              <a:defRPr sz="675"/>
            </a:lvl7pPr>
            <a:lvl8pPr marL="2399520" indent="0">
              <a:buNone/>
              <a:defRPr sz="675"/>
            </a:lvl8pPr>
            <a:lvl9pPr marL="2742309"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D0DF5E60-9974-AC48-9591-99C2BB44B7CF}" type="datetimeFigureOut">
              <a:rPr lang="en-US" smtClean="0"/>
              <a:pPr/>
              <a:t>10/14/2020</a:t>
            </a:fld>
            <a:endParaRPr lang="en-US" dirty="0"/>
          </a:p>
        </p:txBody>
      </p:sp>
      <p:sp>
        <p:nvSpPr>
          <p:cNvPr id="6" name="Footer Placeholder 5"/>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36624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2399"/>
            </a:lvl1pPr>
            <a:lvl2pPr marL="342789" indent="0">
              <a:buNone/>
              <a:defRPr sz="2099"/>
            </a:lvl2pPr>
            <a:lvl3pPr marL="685577" indent="0">
              <a:buNone/>
              <a:defRPr sz="1799"/>
            </a:lvl3pPr>
            <a:lvl4pPr marL="1028366" indent="0">
              <a:buNone/>
              <a:defRPr sz="1500"/>
            </a:lvl4pPr>
            <a:lvl5pPr marL="1371155" indent="0">
              <a:buNone/>
              <a:defRPr sz="1500"/>
            </a:lvl5pPr>
            <a:lvl6pPr marL="1713943" indent="0">
              <a:buNone/>
              <a:defRPr sz="1500"/>
            </a:lvl6pPr>
            <a:lvl7pPr marL="2056731" indent="0">
              <a:buNone/>
              <a:defRPr sz="1500"/>
            </a:lvl7pPr>
            <a:lvl8pPr marL="2399520" indent="0">
              <a:buNone/>
              <a:defRPr sz="1500"/>
            </a:lvl8pPr>
            <a:lvl9pPr marL="2742309" indent="0">
              <a:buNone/>
              <a:defRPr sz="15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050"/>
            </a:lvl1pPr>
            <a:lvl2pPr marL="342789" indent="0">
              <a:buNone/>
              <a:defRPr sz="900"/>
            </a:lvl2pPr>
            <a:lvl3pPr marL="685577" indent="0">
              <a:buNone/>
              <a:defRPr sz="750"/>
            </a:lvl3pPr>
            <a:lvl4pPr marL="1028366" indent="0">
              <a:buNone/>
              <a:defRPr sz="675"/>
            </a:lvl4pPr>
            <a:lvl5pPr marL="1371155" indent="0">
              <a:buNone/>
              <a:defRPr sz="675"/>
            </a:lvl5pPr>
            <a:lvl6pPr marL="1713943" indent="0">
              <a:buNone/>
              <a:defRPr sz="675"/>
            </a:lvl6pPr>
            <a:lvl7pPr marL="2056731" indent="0">
              <a:buNone/>
              <a:defRPr sz="675"/>
            </a:lvl7pPr>
            <a:lvl8pPr marL="2399520" indent="0">
              <a:buNone/>
              <a:defRPr sz="675"/>
            </a:lvl8pPr>
            <a:lvl9pPr marL="2742309"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18C79C5D-2A6F-F04D-97DA-BEF2467B64E4}" type="datetimeFigureOut">
              <a:rPr lang="en-US" smtClean="0"/>
              <a:pPr/>
              <a:t>10/14/2020</a:t>
            </a:fld>
            <a:endParaRPr lang="en-US" dirty="0"/>
          </a:p>
        </p:txBody>
      </p:sp>
      <p:sp>
        <p:nvSpPr>
          <p:cNvPr id="6" name="Footer Placeholder 5"/>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79648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C6C52C72-DE31-F449-A4ED-4C594FD91407}" type="datetimeFigureOut">
              <a:rPr lang="en-US" smtClean="0"/>
              <a:pPr/>
              <a:t>10/14/2020</a:t>
            </a:fld>
            <a:endParaRPr lang="en-US" dirty="0"/>
          </a:p>
        </p:txBody>
      </p:sp>
      <p:sp>
        <p:nvSpPr>
          <p:cNvPr id="5" name="Rectangle 5"/>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4356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ED62726E-379B-B349-9EED-81ED093FA806}" type="datetimeFigureOut">
              <a:rPr lang="en-US" smtClean="0"/>
              <a:pPr/>
              <a:t>10/14/2020</a:t>
            </a:fld>
            <a:endParaRPr lang="en-US" dirty="0"/>
          </a:p>
        </p:txBody>
      </p:sp>
      <p:sp>
        <p:nvSpPr>
          <p:cNvPr id="5" name="Rectangle 5"/>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2527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09B482E8-6E0E-1B4F-B1FD-C69DB9E858D9}" type="datetimeFigureOut">
              <a:rPr lang="en-US" smtClean="0"/>
              <a:pPr/>
              <a:t>10/14/2020</a:t>
            </a:fld>
            <a:endParaRPr lang="en-US" dirty="0"/>
          </a:p>
        </p:txBody>
      </p:sp>
      <p:sp>
        <p:nvSpPr>
          <p:cNvPr id="6" name="Footer Placeholder 5"/>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8737601" y="6245225"/>
            <a:ext cx="2844800" cy="476250"/>
          </a:xfrm>
          <a:prstGeom prst="rect">
            <a:avLst/>
          </a:prstGeom>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18805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3.tif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1027"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1029" name="Rectangle 3"/>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75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a:defRPr/>
            </a:pPr>
            <a:fld id="{D07A6C4C-B103-47DC-854A-616A3B06F57A}" type="datetime1">
              <a:rPr lang="en-US"/>
              <a:pPr>
                <a:defRPr/>
              </a:pPr>
              <a:t>10/14/2020</a:t>
            </a:fld>
            <a:endParaRPr lang="en-US"/>
          </a:p>
        </p:txBody>
      </p:sp>
      <p:sp>
        <p:nvSpPr>
          <p:cNvPr id="675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p>
        </p:txBody>
      </p:sp>
      <p:sp>
        <p:nvSpPr>
          <p:cNvPr id="675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6978ACA5-2BCD-418B-A588-5C7A92A32B3E}" type="slidenum">
              <a:rPr lang="en-US" altLang="en-US"/>
              <a:pPr/>
              <a:t>‹#›</a:t>
            </a:fld>
            <a:endParaRPr lang="en-US" altLang="en-US"/>
          </a:p>
        </p:txBody>
      </p:sp>
      <p:sp>
        <p:nvSpPr>
          <p:cNvPr id="1033" name="Rectangle 2"/>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28" r:id="rId1"/>
    <p:sldLayoutId id="2147484486" r:id="rId2"/>
    <p:sldLayoutId id="2147484487" r:id="rId3"/>
    <p:sldLayoutId id="2147484488" r:id="rId4"/>
    <p:sldLayoutId id="2147484489" r:id="rId5"/>
    <p:sldLayoutId id="2147484490" r:id="rId6"/>
    <p:sldLayoutId id="2147484529" r:id="rId7"/>
    <p:sldLayoutId id="2147484530" r:id="rId8"/>
    <p:sldLayoutId id="2147484531" r:id="rId9"/>
    <p:sldLayoutId id="2147484491" r:id="rId10"/>
    <p:sldLayoutId id="2147484532" r:id="rId11"/>
    <p:sldLayoutId id="2147484492"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2051"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2053"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a:defRPr/>
            </a:pPr>
            <a:fld id="{F83BF297-DC52-40F8-925C-28267557D53D}" type="datetime1">
              <a:rPr lang="en-US"/>
              <a:pPr>
                <a:defRPr/>
              </a:pPr>
              <a:t>10/14/2020</a:t>
            </a:fld>
            <a:endParaRPr lang="en-US"/>
          </a:p>
        </p:txBody>
      </p:sp>
      <p:sp>
        <p:nvSpPr>
          <p:cNvPr id="10547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p>
        </p:txBody>
      </p:sp>
      <p:sp>
        <p:nvSpPr>
          <p:cNvPr id="10548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D5953EDC-9BCA-498D-BC75-3D554A8D0FB2}" type="slidenum">
              <a:rPr lang="en-US" altLang="en-US"/>
              <a:pPr/>
              <a:t>‹#›</a:t>
            </a:fld>
            <a:endParaRPr lang="en-US" altLang="en-US"/>
          </a:p>
        </p:txBody>
      </p:sp>
      <p:sp>
        <p:nvSpPr>
          <p:cNvPr id="2057"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33" r:id="rId1"/>
    <p:sldLayoutId id="2147484493" r:id="rId2"/>
    <p:sldLayoutId id="2147484494" r:id="rId3"/>
    <p:sldLayoutId id="2147484495" r:id="rId4"/>
    <p:sldLayoutId id="2147484496" r:id="rId5"/>
    <p:sldLayoutId id="2147484497" r:id="rId6"/>
    <p:sldLayoutId id="2147484534" r:id="rId7"/>
    <p:sldLayoutId id="2147484535" r:id="rId8"/>
    <p:sldLayoutId id="2147484536" r:id="rId9"/>
    <p:sldLayoutId id="2147484498" r:id="rId10"/>
    <p:sldLayoutId id="2147484537" r:id="rId11"/>
    <p:sldLayoutId id="2147484499"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3075"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3077"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7766"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a:defRPr/>
            </a:pPr>
            <a:fld id="{97EB0584-D21B-4283-AE23-E55A27699F3F}" type="datetime1">
              <a:rPr lang="en-US"/>
              <a:pPr>
                <a:defRPr/>
              </a:pPr>
              <a:t>10/14/2020</a:t>
            </a:fld>
            <a:endParaRPr lang="en-US"/>
          </a:p>
        </p:txBody>
      </p:sp>
      <p:sp>
        <p:nvSpPr>
          <p:cNvPr id="117767"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p>
        </p:txBody>
      </p:sp>
      <p:sp>
        <p:nvSpPr>
          <p:cNvPr id="117768"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0EB8F361-7374-4AF9-AB6B-49BD8E340855}" type="slidenum">
              <a:rPr lang="en-US" altLang="en-US"/>
              <a:pPr/>
              <a:t>‹#›</a:t>
            </a:fld>
            <a:endParaRPr lang="en-US" altLang="en-US"/>
          </a:p>
        </p:txBody>
      </p:sp>
      <p:sp>
        <p:nvSpPr>
          <p:cNvPr id="3081"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38" r:id="rId1"/>
    <p:sldLayoutId id="2147484500" r:id="rId2"/>
    <p:sldLayoutId id="2147484501" r:id="rId3"/>
    <p:sldLayoutId id="2147484502" r:id="rId4"/>
    <p:sldLayoutId id="2147484503" r:id="rId5"/>
    <p:sldLayoutId id="2147484504" r:id="rId6"/>
    <p:sldLayoutId id="2147484539" r:id="rId7"/>
    <p:sldLayoutId id="2147484540" r:id="rId8"/>
    <p:sldLayoutId id="2147484541" r:id="rId9"/>
    <p:sldLayoutId id="2147484505" r:id="rId10"/>
    <p:sldLayoutId id="2147484542" r:id="rId11"/>
    <p:sldLayoutId id="2147484506"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4099"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4101"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6"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a:defRPr/>
            </a:pPr>
            <a:fld id="{6D1A4C3D-3926-4DFC-9843-B65C0665B217}" type="datetime1">
              <a:rPr lang="en-US"/>
              <a:pPr>
                <a:defRPr/>
              </a:pPr>
              <a:t>10/14/2020</a:t>
            </a:fld>
            <a:endParaRPr lang="en-US"/>
          </a:p>
        </p:txBody>
      </p:sp>
      <p:sp>
        <p:nvSpPr>
          <p:cNvPr id="122887"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p>
        </p:txBody>
      </p:sp>
      <p:sp>
        <p:nvSpPr>
          <p:cNvPr id="122888"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8EFB8D2C-2AE6-4482-91FB-5D88A77E8D86}" type="slidenum">
              <a:rPr lang="en-US" altLang="en-US"/>
              <a:pPr/>
              <a:t>‹#›</a:t>
            </a:fld>
            <a:endParaRPr lang="en-US" altLang="en-US"/>
          </a:p>
        </p:txBody>
      </p:sp>
      <p:sp>
        <p:nvSpPr>
          <p:cNvPr id="4105"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43" r:id="rId1"/>
    <p:sldLayoutId id="2147484507" r:id="rId2"/>
    <p:sldLayoutId id="2147484508" r:id="rId3"/>
    <p:sldLayoutId id="2147484509" r:id="rId4"/>
    <p:sldLayoutId id="2147484510" r:id="rId5"/>
    <p:sldLayoutId id="2147484511" r:id="rId6"/>
    <p:sldLayoutId id="2147484544" r:id="rId7"/>
    <p:sldLayoutId id="2147484545" r:id="rId8"/>
    <p:sldLayoutId id="2147484546" r:id="rId9"/>
    <p:sldLayoutId id="2147484512" r:id="rId10"/>
    <p:sldLayoutId id="2147484547" r:id="rId11"/>
    <p:sldLayoutId id="2147484513"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a:defRPr/>
            </a:pPr>
            <a:fld id="{56E2F853-D1DF-408B-BEB5-E99229BC0212}" type="datetime1">
              <a:rPr lang="en-US"/>
              <a:pPr>
                <a:defRPr/>
              </a:pPr>
              <a:t>10/14/2020</a:t>
            </a:fld>
            <a:endParaRPr lang="en-US"/>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3AF9DECC-2DB4-4E25-90E9-504335D55753}" type="slidenum">
              <a:rPr lang="en-US" altLang="en-US"/>
              <a:pPr/>
              <a:t>‹#›</a:t>
            </a:fld>
            <a:endParaRPr lang="en-US" altLang="en-US"/>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48" r:id="rId1"/>
    <p:sldLayoutId id="2147484514" r:id="rId2"/>
    <p:sldLayoutId id="2147484515" r:id="rId3"/>
    <p:sldLayoutId id="2147484516" r:id="rId4"/>
    <p:sldLayoutId id="2147484517" r:id="rId5"/>
    <p:sldLayoutId id="2147484518" r:id="rId6"/>
    <p:sldLayoutId id="2147484549" r:id="rId7"/>
    <p:sldLayoutId id="2147484550" r:id="rId8"/>
    <p:sldLayoutId id="2147484551" r:id="rId9"/>
    <p:sldLayoutId id="2147484519" r:id="rId10"/>
    <p:sldLayoutId id="2147484552" r:id="rId11"/>
    <p:sldLayoutId id="2147484520"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pic>
        <p:nvPicPr>
          <p:cNvPr id="6147"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80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800">
              <a:solidFill>
                <a:srgbClr val="FFFFFF"/>
              </a:solidFill>
            </a:endParaRPr>
          </a:p>
        </p:txBody>
      </p:sp>
      <p:sp>
        <p:nvSpPr>
          <p:cNvPr id="6149"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0774"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a:defRPr/>
            </a:pPr>
            <a:fld id="{DCE926B7-2BC5-4D16-9600-427468958609}" type="datetime1">
              <a:rPr lang="en-US"/>
              <a:pPr>
                <a:defRPr/>
              </a:pPr>
              <a:t>10/14/2020</a:t>
            </a:fld>
            <a:endParaRPr lang="en-US"/>
          </a:p>
        </p:txBody>
      </p:sp>
      <p:sp>
        <p:nvSpPr>
          <p:cNvPr id="160775"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p>
        </p:txBody>
      </p:sp>
      <p:sp>
        <p:nvSpPr>
          <p:cNvPr id="160776"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5505D48F-DF63-4267-B60D-F7ACCAACCFA6}" type="slidenum">
              <a:rPr lang="en-US" altLang="en-US"/>
              <a:pPr/>
              <a:t>‹#›</a:t>
            </a:fld>
            <a:endParaRPr lang="en-US" altLang="en-US"/>
          </a:p>
        </p:txBody>
      </p:sp>
      <p:sp>
        <p:nvSpPr>
          <p:cNvPr id="6153"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53" r:id="rId1"/>
    <p:sldLayoutId id="2147484521" r:id="rId2"/>
    <p:sldLayoutId id="2147484522" r:id="rId3"/>
    <p:sldLayoutId id="2147484523" r:id="rId4"/>
    <p:sldLayoutId id="2147484524" r:id="rId5"/>
    <p:sldLayoutId id="2147484525" r:id="rId6"/>
    <p:sldLayoutId id="2147484554" r:id="rId7"/>
    <p:sldLayoutId id="2147484555" r:id="rId8"/>
    <p:sldLayoutId id="2147484556" r:id="rId9"/>
    <p:sldLayoutId id="2147484526" r:id="rId10"/>
    <p:sldLayoutId id="2147484557" r:id="rId11"/>
    <p:sldLayoutId id="2147484527"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bwMode="auto">
          <a:xfrm>
            <a:off x="609600" y="1325821"/>
            <a:ext cx="10972800" cy="4800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7" name="Group 26"/>
          <p:cNvGrpSpPr/>
          <p:nvPr userDrawn="1"/>
        </p:nvGrpSpPr>
        <p:grpSpPr>
          <a:xfrm>
            <a:off x="41272" y="144635"/>
            <a:ext cx="12150728" cy="1174396"/>
            <a:chOff x="30954" y="457201"/>
            <a:chExt cx="9113046" cy="1174396"/>
          </a:xfrm>
        </p:grpSpPr>
        <p:grpSp>
          <p:nvGrpSpPr>
            <p:cNvPr id="7" name="Group 6"/>
            <p:cNvGrpSpPr/>
            <p:nvPr userDrawn="1"/>
          </p:nvGrpSpPr>
          <p:grpSpPr>
            <a:xfrm>
              <a:off x="30954" y="457201"/>
              <a:ext cx="1393030" cy="1174396"/>
              <a:chOff x="130970" y="457201"/>
              <a:chExt cx="1393030" cy="1174396"/>
            </a:xfrm>
          </p:grpSpPr>
          <p:sp>
            <p:nvSpPr>
              <p:cNvPr id="5" name="Oval 4"/>
              <p:cNvSpPr/>
              <p:nvPr userDrawn="1"/>
            </p:nvSpPr>
            <p:spPr>
              <a:xfrm>
                <a:off x="130970" y="792845"/>
                <a:ext cx="895348" cy="838752"/>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Oval 5"/>
              <p:cNvSpPr/>
              <p:nvPr userDrawn="1"/>
            </p:nvSpPr>
            <p:spPr>
              <a:xfrm>
                <a:off x="509588" y="457201"/>
                <a:ext cx="1014412" cy="102171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4" name="Group 3"/>
            <p:cNvGrpSpPr/>
            <p:nvPr userDrawn="1"/>
          </p:nvGrpSpPr>
          <p:grpSpPr>
            <a:xfrm>
              <a:off x="171450" y="883604"/>
              <a:ext cx="652459" cy="602103"/>
              <a:chOff x="142878" y="485775"/>
              <a:chExt cx="652459" cy="602103"/>
            </a:xfrm>
          </p:grpSpPr>
          <p:sp>
            <p:nvSpPr>
              <p:cNvPr id="3" name="Oval 2"/>
              <p:cNvSpPr/>
              <p:nvPr userDrawn="1"/>
            </p:nvSpPr>
            <p:spPr>
              <a:xfrm>
                <a:off x="242888" y="485775"/>
                <a:ext cx="414337" cy="414338"/>
              </a:xfrm>
              <a:prstGeom prst="ellipse">
                <a:avLst/>
              </a:prstGeom>
              <a:noFill/>
              <a:ln w="317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Oval 24"/>
              <p:cNvSpPr/>
              <p:nvPr userDrawn="1"/>
            </p:nvSpPr>
            <p:spPr>
              <a:xfrm>
                <a:off x="381000" y="666751"/>
                <a:ext cx="414337" cy="414338"/>
              </a:xfrm>
              <a:prstGeom prst="ellipse">
                <a:avLst/>
              </a:prstGeom>
              <a:noFill/>
              <a:ln w="317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Oval 25"/>
              <p:cNvSpPr/>
              <p:nvPr userDrawn="1"/>
            </p:nvSpPr>
            <p:spPr>
              <a:xfrm>
                <a:off x="142878" y="673540"/>
                <a:ext cx="414337" cy="414338"/>
              </a:xfrm>
              <a:prstGeom prst="ellipse">
                <a:avLst/>
              </a:prstGeom>
              <a:noFill/>
              <a:ln w="317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cxnSp>
          <p:nvCxnSpPr>
            <p:cNvPr id="9" name="Straight Connector 8"/>
            <p:cNvCxnSpPr/>
            <p:nvPr userDrawn="1"/>
          </p:nvCxnSpPr>
          <p:spPr>
            <a:xfrm flipV="1">
              <a:off x="819034" y="1437684"/>
              <a:ext cx="8324966" cy="30122"/>
            </a:xfrm>
            <a:prstGeom prst="line">
              <a:avLst/>
            </a:prstGeom>
            <a:ln>
              <a:solidFill>
                <a:srgbClr val="0070C0"/>
              </a:solidFill>
            </a:ln>
            <a:effectLst>
              <a:outerShdw blurRad="40000" dist="20000" dir="5400000" rotWithShape="0">
                <a:schemeClr val="accent6">
                  <a:alpha val="38000"/>
                </a:schemeClr>
              </a:outerShdw>
            </a:effectLst>
          </p:spPr>
          <p:style>
            <a:lnRef idx="2">
              <a:schemeClr val="accent1"/>
            </a:lnRef>
            <a:fillRef idx="0">
              <a:schemeClr val="accent1"/>
            </a:fillRef>
            <a:effectRef idx="1">
              <a:schemeClr val="accent1"/>
            </a:effectRef>
            <a:fontRef idx="minor">
              <a:schemeClr val="tx1"/>
            </a:fontRef>
          </p:style>
        </p:cxnSp>
      </p:grpSp>
      <p:pic>
        <p:nvPicPr>
          <p:cNvPr id="28" name="Picture 27">
            <a:extLst>
              <a:ext uri="{FF2B5EF4-FFF2-40B4-BE49-F238E27FC236}">
                <a16:creationId xmlns:a16="http://schemas.microsoft.com/office/drawing/2014/main" id="{98FA8703-2529-CF4E-923D-4BDCB160CE43}"/>
              </a:ext>
            </a:extLst>
          </p:cNvPr>
          <p:cNvPicPr>
            <a:picLocks noChangeAspect="1"/>
          </p:cNvPicPr>
          <p:nvPr userDrawn="1"/>
        </p:nvPicPr>
        <p:blipFill>
          <a:blip r:embed="rId14"/>
          <a:stretch>
            <a:fillRect/>
          </a:stretch>
        </p:blipFill>
        <p:spPr>
          <a:xfrm>
            <a:off x="8222352" y="6165120"/>
            <a:ext cx="3952715" cy="692880"/>
          </a:xfrm>
          <a:prstGeom prst="rect">
            <a:avLst/>
          </a:prstGeom>
        </p:spPr>
      </p:pic>
      <p:cxnSp>
        <p:nvCxnSpPr>
          <p:cNvPr id="29" name="Straight Connector 28">
            <a:extLst>
              <a:ext uri="{FF2B5EF4-FFF2-40B4-BE49-F238E27FC236}">
                <a16:creationId xmlns:a16="http://schemas.microsoft.com/office/drawing/2014/main" id="{D0F62F8D-3610-364A-BD2A-2F5087B4FD2F}"/>
              </a:ext>
            </a:extLst>
          </p:cNvPr>
          <p:cNvCxnSpPr>
            <a:cxnSpLocks/>
          </p:cNvCxnSpPr>
          <p:nvPr userDrawn="1"/>
        </p:nvCxnSpPr>
        <p:spPr>
          <a:xfrm>
            <a:off x="0" y="6340427"/>
            <a:ext cx="8222352" cy="0"/>
          </a:xfrm>
          <a:prstGeom prst="line">
            <a:avLst/>
          </a:prstGeom>
          <a:ln w="3175">
            <a:solidFill>
              <a:srgbClr val="C00000"/>
            </a:solidFill>
            <a:prstDash val="dash"/>
          </a:ln>
        </p:spPr>
        <p:style>
          <a:lnRef idx="1">
            <a:schemeClr val="accent6"/>
          </a:lnRef>
          <a:fillRef idx="0">
            <a:schemeClr val="accent6"/>
          </a:fillRef>
          <a:effectRef idx="0">
            <a:schemeClr val="accent6"/>
          </a:effectRef>
          <a:fontRef idx="minor">
            <a:schemeClr val="tx1"/>
          </a:fontRef>
        </p:style>
      </p:cxnSp>
      <p:sp>
        <p:nvSpPr>
          <p:cNvPr id="18434" name="Rectangle 2"/>
          <p:cNvSpPr>
            <a:spLocks noGrp="1" noChangeArrowheads="1"/>
          </p:cNvSpPr>
          <p:nvPr>
            <p:ph type="title"/>
          </p:nvPr>
        </p:nvSpPr>
        <p:spPr bwMode="auto">
          <a:xfrm>
            <a:off x="1206494" y="480279"/>
            <a:ext cx="10350508" cy="8079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TextBox 14">
            <a:extLst>
              <a:ext uri="{FF2B5EF4-FFF2-40B4-BE49-F238E27FC236}">
                <a16:creationId xmlns:a16="http://schemas.microsoft.com/office/drawing/2014/main" id="{D28206DA-8C0B-478F-B4B4-470CDF90C4AF}"/>
              </a:ext>
            </a:extLst>
          </p:cNvPr>
          <p:cNvSpPr txBox="1"/>
          <p:nvPr userDrawn="1"/>
        </p:nvSpPr>
        <p:spPr>
          <a:xfrm>
            <a:off x="504824" y="6301404"/>
            <a:ext cx="3355596" cy="461665"/>
          </a:xfrm>
          <a:prstGeom prst="rect">
            <a:avLst/>
          </a:prstGeom>
          <a:noFill/>
        </p:spPr>
        <p:txBody>
          <a:bodyPr wrap="square" rtlCol="0">
            <a:spAutoFit/>
          </a:bodyPr>
          <a:lstStyle/>
          <a:p>
            <a:r>
              <a:rPr lang="en-US" sz="2400" b="1" dirty="0">
                <a:solidFill>
                  <a:srgbClr val="0070C0"/>
                </a:solidFill>
              </a:rPr>
              <a:t>www.pbis.org</a:t>
            </a:r>
          </a:p>
        </p:txBody>
      </p:sp>
    </p:spTree>
    <p:extLst>
      <p:ext uri="{BB962C8B-B14F-4D97-AF65-F5344CB8AC3E}">
        <p14:creationId xmlns:p14="http://schemas.microsoft.com/office/powerpoint/2010/main" val="2077604792"/>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 id="2147484619" r:id="rId12"/>
  </p:sldLayoutIdLst>
  <p:hf sldNum="0" hdr="0" ftr="0" dt="0"/>
  <p:txStyles>
    <p:titleStyle>
      <a:lvl1pPr algn="l" rtl="0" eaLnBrk="1" fontAlgn="base" hangingPunct="1">
        <a:spcBef>
          <a:spcPct val="0"/>
        </a:spcBef>
        <a:spcAft>
          <a:spcPct val="0"/>
        </a:spcAft>
        <a:defRPr sz="3300" b="0" i="0">
          <a:solidFill>
            <a:srgbClr val="0070C0"/>
          </a:solidFill>
          <a:latin typeface="Calibri" panose="020F0502020204030204" pitchFamily="34" charset="0"/>
          <a:ea typeface="ＭＳ Ｐゴシック" pitchFamily="-108" charset="-128"/>
          <a:cs typeface="Calibri" panose="020F0502020204030204" pitchFamily="34" charset="0"/>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p:titleStyle>
    <p:bodyStyle>
      <a:lvl1pPr marL="257168" indent="-257168" algn="l" rtl="0" eaLnBrk="1" fontAlgn="base" hangingPunct="1">
        <a:spcBef>
          <a:spcPct val="20000"/>
        </a:spcBef>
        <a:spcAft>
          <a:spcPct val="0"/>
        </a:spcAft>
        <a:buChar char="•"/>
        <a:defRPr sz="2400" b="0" i="0">
          <a:solidFill>
            <a:schemeClr val="tx1"/>
          </a:solidFill>
          <a:latin typeface="Calibri" panose="020F0502020204030204" pitchFamily="34" charset="0"/>
          <a:ea typeface="ＭＳ Ｐゴシック" pitchFamily="-108" charset="-128"/>
          <a:cs typeface="Calibri" panose="020F0502020204030204" pitchFamily="34" charset="0"/>
        </a:defRPr>
      </a:lvl1pPr>
      <a:lvl2pPr marL="557199" indent="-214308" algn="l" rtl="0" eaLnBrk="1" fontAlgn="base" hangingPunct="1">
        <a:spcBef>
          <a:spcPct val="20000"/>
        </a:spcBef>
        <a:spcAft>
          <a:spcPct val="0"/>
        </a:spcAft>
        <a:buChar char="–"/>
        <a:defRPr sz="2100" b="0" i="0">
          <a:solidFill>
            <a:schemeClr val="tx1"/>
          </a:solidFill>
          <a:latin typeface="Calibri" panose="020F0502020204030204" pitchFamily="34" charset="0"/>
          <a:ea typeface="ＭＳ Ｐゴシック" pitchFamily="-108" charset="-128"/>
          <a:cs typeface="Calibri" panose="020F0502020204030204" pitchFamily="34" charset="0"/>
        </a:defRPr>
      </a:lvl2pPr>
      <a:lvl3pPr marL="857228" indent="-171446" algn="l" rtl="0" eaLnBrk="1" fontAlgn="base" hangingPunct="1">
        <a:spcBef>
          <a:spcPct val="20000"/>
        </a:spcBef>
        <a:spcAft>
          <a:spcPct val="0"/>
        </a:spcAft>
        <a:buChar char="•"/>
        <a:defRPr sz="1800" b="0" i="0">
          <a:solidFill>
            <a:schemeClr val="tx1"/>
          </a:solidFill>
          <a:latin typeface="Calibri" panose="020F0502020204030204" pitchFamily="34" charset="0"/>
          <a:ea typeface="ＭＳ Ｐゴシック" pitchFamily="-108" charset="-128"/>
          <a:cs typeface="Calibri" panose="020F0502020204030204" pitchFamily="34" charset="0"/>
        </a:defRPr>
      </a:lvl3pPr>
      <a:lvl4pPr marL="1200120" indent="-171446" algn="l" rtl="0" eaLnBrk="1" fontAlgn="base" hangingPunct="1">
        <a:spcBef>
          <a:spcPct val="20000"/>
        </a:spcBef>
        <a:spcAft>
          <a:spcPct val="0"/>
        </a:spcAft>
        <a:buChar char="–"/>
        <a:defRPr sz="1500" b="0" i="0">
          <a:solidFill>
            <a:schemeClr val="tx1"/>
          </a:solidFill>
          <a:latin typeface="Calibri" panose="020F0502020204030204" pitchFamily="34" charset="0"/>
          <a:ea typeface="ＭＳ Ｐゴシック" pitchFamily="-108" charset="-128"/>
          <a:cs typeface="Calibri" panose="020F0502020204030204" pitchFamily="34" charset="0"/>
        </a:defRPr>
      </a:lvl4pPr>
      <a:lvl5pPr marL="1543012" indent="-171446" algn="l" rtl="0" eaLnBrk="1" fontAlgn="base" hangingPunct="1">
        <a:spcBef>
          <a:spcPct val="20000"/>
        </a:spcBef>
        <a:spcAft>
          <a:spcPct val="0"/>
        </a:spcAft>
        <a:buChar char="»"/>
        <a:defRPr sz="1500" b="0" i="0">
          <a:solidFill>
            <a:schemeClr val="tx1"/>
          </a:solidFill>
          <a:latin typeface="Calibri" panose="020F0502020204030204" pitchFamily="34" charset="0"/>
          <a:ea typeface="ＭＳ Ｐゴシック" pitchFamily="-108" charset="-128"/>
          <a:cs typeface="Calibri" panose="020F0502020204030204" pitchFamily="34" charset="0"/>
        </a:defRPr>
      </a:lvl5pPr>
      <a:lvl6pPr marL="1885903"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6pPr>
      <a:lvl7pPr marL="2228795"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7pPr>
      <a:lvl8pPr marL="2571686"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8pPr>
      <a:lvl9pPr marL="2914577"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bwMode="auto">
          <a:xfrm>
            <a:off x="609600" y="1325823"/>
            <a:ext cx="10972801" cy="4800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7" name="Group 26"/>
          <p:cNvGrpSpPr/>
          <p:nvPr userDrawn="1"/>
        </p:nvGrpSpPr>
        <p:grpSpPr>
          <a:xfrm>
            <a:off x="41272" y="144635"/>
            <a:ext cx="12150728" cy="1174396"/>
            <a:chOff x="30954" y="457201"/>
            <a:chExt cx="9113046" cy="1174396"/>
          </a:xfrm>
        </p:grpSpPr>
        <p:grpSp>
          <p:nvGrpSpPr>
            <p:cNvPr id="7" name="Group 6"/>
            <p:cNvGrpSpPr/>
            <p:nvPr userDrawn="1"/>
          </p:nvGrpSpPr>
          <p:grpSpPr>
            <a:xfrm>
              <a:off x="30954" y="457201"/>
              <a:ext cx="1393030" cy="1174396"/>
              <a:chOff x="130970" y="457201"/>
              <a:chExt cx="1393030" cy="1174396"/>
            </a:xfrm>
          </p:grpSpPr>
          <p:sp>
            <p:nvSpPr>
              <p:cNvPr id="5" name="Oval 4"/>
              <p:cNvSpPr/>
              <p:nvPr userDrawn="1"/>
            </p:nvSpPr>
            <p:spPr>
              <a:xfrm>
                <a:off x="130970" y="792845"/>
                <a:ext cx="895348" cy="838752"/>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6" name="Oval 5"/>
              <p:cNvSpPr/>
              <p:nvPr userDrawn="1"/>
            </p:nvSpPr>
            <p:spPr>
              <a:xfrm>
                <a:off x="509588" y="457201"/>
                <a:ext cx="1014412" cy="102171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grpSp>
        <p:grpSp>
          <p:nvGrpSpPr>
            <p:cNvPr id="4" name="Group 3"/>
            <p:cNvGrpSpPr/>
            <p:nvPr userDrawn="1"/>
          </p:nvGrpSpPr>
          <p:grpSpPr>
            <a:xfrm>
              <a:off x="171450" y="883604"/>
              <a:ext cx="652459" cy="602103"/>
              <a:chOff x="142878" y="485775"/>
              <a:chExt cx="652459" cy="602103"/>
            </a:xfrm>
          </p:grpSpPr>
          <p:sp>
            <p:nvSpPr>
              <p:cNvPr id="3" name="Oval 2"/>
              <p:cNvSpPr/>
              <p:nvPr userDrawn="1"/>
            </p:nvSpPr>
            <p:spPr>
              <a:xfrm>
                <a:off x="242888" y="485775"/>
                <a:ext cx="414337" cy="414338"/>
              </a:xfrm>
              <a:prstGeom prst="ellipse">
                <a:avLst/>
              </a:prstGeom>
              <a:noFill/>
              <a:ln w="317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25" name="Oval 24"/>
              <p:cNvSpPr/>
              <p:nvPr userDrawn="1"/>
            </p:nvSpPr>
            <p:spPr>
              <a:xfrm>
                <a:off x="381000" y="666751"/>
                <a:ext cx="414337" cy="414338"/>
              </a:xfrm>
              <a:prstGeom prst="ellipse">
                <a:avLst/>
              </a:prstGeom>
              <a:noFill/>
              <a:ln w="317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26" name="Oval 25"/>
              <p:cNvSpPr/>
              <p:nvPr userDrawn="1"/>
            </p:nvSpPr>
            <p:spPr>
              <a:xfrm>
                <a:off x="142878" y="673540"/>
                <a:ext cx="414337" cy="414338"/>
              </a:xfrm>
              <a:prstGeom prst="ellipse">
                <a:avLst/>
              </a:prstGeom>
              <a:noFill/>
              <a:ln w="317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grpSp>
        <p:cxnSp>
          <p:nvCxnSpPr>
            <p:cNvPr id="9" name="Straight Connector 8"/>
            <p:cNvCxnSpPr/>
            <p:nvPr userDrawn="1"/>
          </p:nvCxnSpPr>
          <p:spPr>
            <a:xfrm flipV="1">
              <a:off x="819034" y="1437684"/>
              <a:ext cx="8324966" cy="30122"/>
            </a:xfrm>
            <a:prstGeom prst="line">
              <a:avLst/>
            </a:prstGeom>
            <a:ln>
              <a:solidFill>
                <a:srgbClr val="0070C0"/>
              </a:solidFill>
            </a:ln>
            <a:effectLst>
              <a:outerShdw blurRad="40000" dist="20000" dir="5400000" rotWithShape="0">
                <a:schemeClr val="accent6">
                  <a:alpha val="38000"/>
                </a:schemeClr>
              </a:outerShdw>
            </a:effectLst>
          </p:spPr>
          <p:style>
            <a:lnRef idx="2">
              <a:schemeClr val="accent1"/>
            </a:lnRef>
            <a:fillRef idx="0">
              <a:schemeClr val="accent1"/>
            </a:fillRef>
            <a:effectRef idx="1">
              <a:schemeClr val="accent1"/>
            </a:effectRef>
            <a:fontRef idx="minor">
              <a:schemeClr val="tx1"/>
            </a:fontRef>
          </p:style>
        </p:cxnSp>
      </p:grpSp>
      <p:pic>
        <p:nvPicPr>
          <p:cNvPr id="28" name="Picture 27">
            <a:extLst>
              <a:ext uri="{FF2B5EF4-FFF2-40B4-BE49-F238E27FC236}">
                <a16:creationId xmlns:a16="http://schemas.microsoft.com/office/drawing/2014/main" id="{98FA8703-2529-CF4E-923D-4BDCB160CE43}"/>
              </a:ext>
            </a:extLst>
          </p:cNvPr>
          <p:cNvPicPr>
            <a:picLocks noChangeAspect="1"/>
          </p:cNvPicPr>
          <p:nvPr userDrawn="1"/>
        </p:nvPicPr>
        <p:blipFill>
          <a:blip r:embed="rId14"/>
          <a:stretch>
            <a:fillRect/>
          </a:stretch>
        </p:blipFill>
        <p:spPr>
          <a:xfrm>
            <a:off x="8222352" y="6165120"/>
            <a:ext cx="3952715" cy="692880"/>
          </a:xfrm>
          <a:prstGeom prst="rect">
            <a:avLst/>
          </a:prstGeom>
        </p:spPr>
      </p:pic>
      <p:cxnSp>
        <p:nvCxnSpPr>
          <p:cNvPr id="29" name="Straight Connector 28">
            <a:extLst>
              <a:ext uri="{FF2B5EF4-FFF2-40B4-BE49-F238E27FC236}">
                <a16:creationId xmlns:a16="http://schemas.microsoft.com/office/drawing/2014/main" id="{D0F62F8D-3610-364A-BD2A-2F5087B4FD2F}"/>
              </a:ext>
            </a:extLst>
          </p:cNvPr>
          <p:cNvCxnSpPr>
            <a:cxnSpLocks/>
          </p:cNvCxnSpPr>
          <p:nvPr userDrawn="1"/>
        </p:nvCxnSpPr>
        <p:spPr>
          <a:xfrm>
            <a:off x="1" y="6340427"/>
            <a:ext cx="8222352" cy="0"/>
          </a:xfrm>
          <a:prstGeom prst="line">
            <a:avLst/>
          </a:prstGeom>
          <a:ln w="3175">
            <a:solidFill>
              <a:srgbClr val="C00000"/>
            </a:solidFill>
            <a:prstDash val="dash"/>
          </a:ln>
        </p:spPr>
        <p:style>
          <a:lnRef idx="1">
            <a:schemeClr val="accent6"/>
          </a:lnRef>
          <a:fillRef idx="0">
            <a:schemeClr val="accent6"/>
          </a:fillRef>
          <a:effectRef idx="0">
            <a:schemeClr val="accent6"/>
          </a:effectRef>
          <a:fontRef idx="minor">
            <a:schemeClr val="tx1"/>
          </a:fontRef>
        </p:style>
      </p:cxnSp>
      <p:sp>
        <p:nvSpPr>
          <p:cNvPr id="18434" name="Rectangle 2"/>
          <p:cNvSpPr>
            <a:spLocks noGrp="1" noChangeArrowheads="1"/>
          </p:cNvSpPr>
          <p:nvPr>
            <p:ph type="title"/>
          </p:nvPr>
        </p:nvSpPr>
        <p:spPr bwMode="auto">
          <a:xfrm>
            <a:off x="1206495" y="480279"/>
            <a:ext cx="10350508" cy="8079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TextBox 14">
            <a:extLst>
              <a:ext uri="{FF2B5EF4-FFF2-40B4-BE49-F238E27FC236}">
                <a16:creationId xmlns:a16="http://schemas.microsoft.com/office/drawing/2014/main" id="{D28206DA-8C0B-478F-B4B4-470CDF90C4AF}"/>
              </a:ext>
            </a:extLst>
          </p:cNvPr>
          <p:cNvSpPr txBox="1"/>
          <p:nvPr userDrawn="1"/>
        </p:nvSpPr>
        <p:spPr>
          <a:xfrm>
            <a:off x="504824" y="6301406"/>
            <a:ext cx="3355596" cy="461665"/>
          </a:xfrm>
          <a:prstGeom prst="rect">
            <a:avLst/>
          </a:prstGeom>
          <a:noFill/>
        </p:spPr>
        <p:txBody>
          <a:bodyPr wrap="square" rtlCol="0">
            <a:spAutoFit/>
          </a:bodyPr>
          <a:lstStyle/>
          <a:p>
            <a:r>
              <a:rPr lang="en-US" sz="2399" b="1" dirty="0">
                <a:solidFill>
                  <a:srgbClr val="0070C0"/>
                </a:solidFill>
              </a:rPr>
              <a:t>www.pbis.org</a:t>
            </a:r>
          </a:p>
        </p:txBody>
      </p:sp>
    </p:spTree>
    <p:extLst>
      <p:ext uri="{BB962C8B-B14F-4D97-AF65-F5344CB8AC3E}">
        <p14:creationId xmlns:p14="http://schemas.microsoft.com/office/powerpoint/2010/main" val="3580020553"/>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 id="2147484644" r:id="rId12"/>
  </p:sldLayoutIdLst>
  <p:hf sldNum="0" hdr="0" ftr="0" dt="0"/>
  <p:txStyles>
    <p:titleStyle>
      <a:lvl1pPr algn="l" rtl="0" eaLnBrk="1" fontAlgn="base" hangingPunct="1">
        <a:spcBef>
          <a:spcPct val="0"/>
        </a:spcBef>
        <a:spcAft>
          <a:spcPct val="0"/>
        </a:spcAft>
        <a:defRPr sz="3299" b="0" i="0">
          <a:solidFill>
            <a:srgbClr val="0070C0"/>
          </a:solidFill>
          <a:latin typeface="Calibri" panose="020F0502020204030204" pitchFamily="34" charset="0"/>
          <a:ea typeface="ＭＳ Ｐゴシック" pitchFamily="-108" charset="-128"/>
          <a:cs typeface="Calibri" panose="020F0502020204030204" pitchFamily="34" charset="0"/>
        </a:defRPr>
      </a:lvl1pPr>
      <a:lvl2pPr algn="ctr" rtl="0" eaLnBrk="1" fontAlgn="base" hangingPunct="1">
        <a:spcBef>
          <a:spcPct val="0"/>
        </a:spcBef>
        <a:spcAft>
          <a:spcPct val="0"/>
        </a:spcAft>
        <a:defRPr sz="3299">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299">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299">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299">
          <a:solidFill>
            <a:schemeClr val="tx2"/>
          </a:solidFill>
          <a:latin typeface="Britannic Bold" pitchFamily="-108" charset="0"/>
          <a:ea typeface="ＭＳ Ｐゴシック" pitchFamily="-108" charset="-128"/>
        </a:defRPr>
      </a:lvl5pPr>
      <a:lvl6pPr marL="342789" algn="ctr" rtl="0" eaLnBrk="1" fontAlgn="base" hangingPunct="1">
        <a:spcBef>
          <a:spcPct val="0"/>
        </a:spcBef>
        <a:spcAft>
          <a:spcPct val="0"/>
        </a:spcAft>
        <a:defRPr sz="3299">
          <a:solidFill>
            <a:schemeClr val="tx2"/>
          </a:solidFill>
          <a:latin typeface="Arial" pitchFamily="-108" charset="0"/>
        </a:defRPr>
      </a:lvl6pPr>
      <a:lvl7pPr marL="685577" algn="ctr" rtl="0" eaLnBrk="1" fontAlgn="base" hangingPunct="1">
        <a:spcBef>
          <a:spcPct val="0"/>
        </a:spcBef>
        <a:spcAft>
          <a:spcPct val="0"/>
        </a:spcAft>
        <a:defRPr sz="3299">
          <a:solidFill>
            <a:schemeClr val="tx2"/>
          </a:solidFill>
          <a:latin typeface="Arial" pitchFamily="-108" charset="0"/>
        </a:defRPr>
      </a:lvl7pPr>
      <a:lvl8pPr marL="1028366" algn="ctr" rtl="0" eaLnBrk="1" fontAlgn="base" hangingPunct="1">
        <a:spcBef>
          <a:spcPct val="0"/>
        </a:spcBef>
        <a:spcAft>
          <a:spcPct val="0"/>
        </a:spcAft>
        <a:defRPr sz="3299">
          <a:solidFill>
            <a:schemeClr val="tx2"/>
          </a:solidFill>
          <a:latin typeface="Arial" pitchFamily="-108" charset="0"/>
        </a:defRPr>
      </a:lvl8pPr>
      <a:lvl9pPr marL="1371155" algn="ctr" rtl="0" eaLnBrk="1" fontAlgn="base" hangingPunct="1">
        <a:spcBef>
          <a:spcPct val="0"/>
        </a:spcBef>
        <a:spcAft>
          <a:spcPct val="0"/>
        </a:spcAft>
        <a:defRPr sz="3299">
          <a:solidFill>
            <a:schemeClr val="tx2"/>
          </a:solidFill>
          <a:latin typeface="Arial" pitchFamily="-108" charset="0"/>
        </a:defRPr>
      </a:lvl9pPr>
    </p:titleStyle>
    <p:bodyStyle>
      <a:lvl1pPr marL="257091" indent="-257091" algn="l" rtl="0" eaLnBrk="1" fontAlgn="base" hangingPunct="1">
        <a:spcBef>
          <a:spcPct val="20000"/>
        </a:spcBef>
        <a:spcAft>
          <a:spcPct val="0"/>
        </a:spcAft>
        <a:buChar char="•"/>
        <a:defRPr sz="2399" b="0" i="0">
          <a:solidFill>
            <a:schemeClr val="tx1"/>
          </a:solidFill>
          <a:latin typeface="Calibri" panose="020F0502020204030204" pitchFamily="34" charset="0"/>
          <a:ea typeface="ＭＳ Ｐゴシック" pitchFamily="-108" charset="-128"/>
          <a:cs typeface="Calibri" panose="020F0502020204030204" pitchFamily="34" charset="0"/>
        </a:defRPr>
      </a:lvl1pPr>
      <a:lvl2pPr marL="557032" indent="-214244" algn="l" rtl="0" eaLnBrk="1" fontAlgn="base" hangingPunct="1">
        <a:spcBef>
          <a:spcPct val="20000"/>
        </a:spcBef>
        <a:spcAft>
          <a:spcPct val="0"/>
        </a:spcAft>
        <a:buChar char="–"/>
        <a:defRPr sz="2099" b="0" i="0">
          <a:solidFill>
            <a:schemeClr val="tx1"/>
          </a:solidFill>
          <a:latin typeface="Calibri" panose="020F0502020204030204" pitchFamily="34" charset="0"/>
          <a:ea typeface="ＭＳ Ｐゴシック" pitchFamily="-108" charset="-128"/>
          <a:cs typeface="Calibri" panose="020F0502020204030204" pitchFamily="34" charset="0"/>
        </a:defRPr>
      </a:lvl2pPr>
      <a:lvl3pPr marL="856971" indent="-171395" algn="l" rtl="0" eaLnBrk="1" fontAlgn="base" hangingPunct="1">
        <a:spcBef>
          <a:spcPct val="20000"/>
        </a:spcBef>
        <a:spcAft>
          <a:spcPct val="0"/>
        </a:spcAft>
        <a:buChar char="•"/>
        <a:defRPr sz="1799" b="0" i="0">
          <a:solidFill>
            <a:schemeClr val="tx1"/>
          </a:solidFill>
          <a:latin typeface="Calibri" panose="020F0502020204030204" pitchFamily="34" charset="0"/>
          <a:ea typeface="ＭＳ Ｐゴシック" pitchFamily="-108" charset="-128"/>
          <a:cs typeface="Calibri" panose="020F0502020204030204" pitchFamily="34" charset="0"/>
        </a:defRPr>
      </a:lvl3pPr>
      <a:lvl4pPr marL="1199760" indent="-171395" algn="l" rtl="0" eaLnBrk="1" fontAlgn="base" hangingPunct="1">
        <a:spcBef>
          <a:spcPct val="20000"/>
        </a:spcBef>
        <a:spcAft>
          <a:spcPct val="0"/>
        </a:spcAft>
        <a:buChar char="–"/>
        <a:defRPr sz="1500" b="0" i="0">
          <a:solidFill>
            <a:schemeClr val="tx1"/>
          </a:solidFill>
          <a:latin typeface="Calibri" panose="020F0502020204030204" pitchFamily="34" charset="0"/>
          <a:ea typeface="ＭＳ Ｐゴシック" pitchFamily="-108" charset="-128"/>
          <a:cs typeface="Calibri" panose="020F0502020204030204" pitchFamily="34" charset="0"/>
        </a:defRPr>
      </a:lvl4pPr>
      <a:lvl5pPr marL="1542549" indent="-171395" algn="l" rtl="0" eaLnBrk="1" fontAlgn="base" hangingPunct="1">
        <a:spcBef>
          <a:spcPct val="20000"/>
        </a:spcBef>
        <a:spcAft>
          <a:spcPct val="0"/>
        </a:spcAft>
        <a:buChar char="»"/>
        <a:defRPr sz="1500" b="0" i="0">
          <a:solidFill>
            <a:schemeClr val="tx1"/>
          </a:solidFill>
          <a:latin typeface="Calibri" panose="020F0502020204030204" pitchFamily="34" charset="0"/>
          <a:ea typeface="ＭＳ Ｐゴシック" pitchFamily="-108" charset="-128"/>
          <a:cs typeface="Calibri" panose="020F0502020204030204" pitchFamily="34" charset="0"/>
        </a:defRPr>
      </a:lvl5pPr>
      <a:lvl6pPr marL="1885337" indent="-171395" algn="l" rtl="0" eaLnBrk="1" fontAlgn="base" hangingPunct="1">
        <a:spcBef>
          <a:spcPct val="20000"/>
        </a:spcBef>
        <a:spcAft>
          <a:spcPct val="0"/>
        </a:spcAft>
        <a:buChar char="»"/>
        <a:defRPr sz="1500">
          <a:solidFill>
            <a:schemeClr val="tx1"/>
          </a:solidFill>
          <a:latin typeface="+mn-lt"/>
          <a:ea typeface="ＭＳ Ｐゴシック" pitchFamily="-108" charset="-128"/>
        </a:defRPr>
      </a:lvl6pPr>
      <a:lvl7pPr marL="2228126" indent="-171395" algn="l" rtl="0" eaLnBrk="1" fontAlgn="base" hangingPunct="1">
        <a:spcBef>
          <a:spcPct val="20000"/>
        </a:spcBef>
        <a:spcAft>
          <a:spcPct val="0"/>
        </a:spcAft>
        <a:buChar char="»"/>
        <a:defRPr sz="1500">
          <a:solidFill>
            <a:schemeClr val="tx1"/>
          </a:solidFill>
          <a:latin typeface="+mn-lt"/>
          <a:ea typeface="ＭＳ Ｐゴシック" pitchFamily="-108" charset="-128"/>
        </a:defRPr>
      </a:lvl7pPr>
      <a:lvl8pPr marL="2570914" indent="-171395" algn="l" rtl="0" eaLnBrk="1" fontAlgn="base" hangingPunct="1">
        <a:spcBef>
          <a:spcPct val="20000"/>
        </a:spcBef>
        <a:spcAft>
          <a:spcPct val="0"/>
        </a:spcAft>
        <a:buChar char="»"/>
        <a:defRPr sz="1500">
          <a:solidFill>
            <a:schemeClr val="tx1"/>
          </a:solidFill>
          <a:latin typeface="+mn-lt"/>
          <a:ea typeface="ＭＳ Ｐゴシック" pitchFamily="-108" charset="-128"/>
        </a:defRPr>
      </a:lvl8pPr>
      <a:lvl9pPr marL="2913703" indent="-171395" algn="l" rtl="0" eaLnBrk="1" fontAlgn="base" hangingPunct="1">
        <a:spcBef>
          <a:spcPct val="20000"/>
        </a:spcBef>
        <a:spcAft>
          <a:spcPct val="0"/>
        </a:spcAft>
        <a:buChar char="»"/>
        <a:defRPr sz="1500">
          <a:solidFill>
            <a:schemeClr val="tx1"/>
          </a:solidFill>
          <a:latin typeface="+mn-lt"/>
          <a:ea typeface="ＭＳ Ｐゴシック" pitchFamily="-108" charset="-128"/>
        </a:defRPr>
      </a:lvl9pPr>
    </p:bodyStyle>
    <p:otherStyle>
      <a:defPPr>
        <a:defRPr lang="en-US"/>
      </a:defPPr>
      <a:lvl1pPr marL="0" algn="l" defTabSz="342789" rtl="0" eaLnBrk="1" latinLnBrk="0" hangingPunct="1">
        <a:defRPr sz="1350" kern="1200">
          <a:solidFill>
            <a:schemeClr val="tx1"/>
          </a:solidFill>
          <a:latin typeface="+mn-lt"/>
          <a:ea typeface="+mn-ea"/>
          <a:cs typeface="+mn-cs"/>
        </a:defRPr>
      </a:lvl1pPr>
      <a:lvl2pPr marL="342789" algn="l" defTabSz="342789" rtl="0" eaLnBrk="1" latinLnBrk="0" hangingPunct="1">
        <a:defRPr sz="1350" kern="1200">
          <a:solidFill>
            <a:schemeClr val="tx1"/>
          </a:solidFill>
          <a:latin typeface="+mn-lt"/>
          <a:ea typeface="+mn-ea"/>
          <a:cs typeface="+mn-cs"/>
        </a:defRPr>
      </a:lvl2pPr>
      <a:lvl3pPr marL="685577" algn="l" defTabSz="342789" rtl="0" eaLnBrk="1" latinLnBrk="0" hangingPunct="1">
        <a:defRPr sz="1350" kern="1200">
          <a:solidFill>
            <a:schemeClr val="tx1"/>
          </a:solidFill>
          <a:latin typeface="+mn-lt"/>
          <a:ea typeface="+mn-ea"/>
          <a:cs typeface="+mn-cs"/>
        </a:defRPr>
      </a:lvl3pPr>
      <a:lvl4pPr marL="1028366" algn="l" defTabSz="342789" rtl="0" eaLnBrk="1" latinLnBrk="0" hangingPunct="1">
        <a:defRPr sz="1350" kern="1200">
          <a:solidFill>
            <a:schemeClr val="tx1"/>
          </a:solidFill>
          <a:latin typeface="+mn-lt"/>
          <a:ea typeface="+mn-ea"/>
          <a:cs typeface="+mn-cs"/>
        </a:defRPr>
      </a:lvl4pPr>
      <a:lvl5pPr marL="1371155" algn="l" defTabSz="342789" rtl="0" eaLnBrk="1" latinLnBrk="0" hangingPunct="1">
        <a:defRPr sz="1350" kern="1200">
          <a:solidFill>
            <a:schemeClr val="tx1"/>
          </a:solidFill>
          <a:latin typeface="+mn-lt"/>
          <a:ea typeface="+mn-ea"/>
          <a:cs typeface="+mn-cs"/>
        </a:defRPr>
      </a:lvl5pPr>
      <a:lvl6pPr marL="1713943" algn="l" defTabSz="342789" rtl="0" eaLnBrk="1" latinLnBrk="0" hangingPunct="1">
        <a:defRPr sz="1350" kern="1200">
          <a:solidFill>
            <a:schemeClr val="tx1"/>
          </a:solidFill>
          <a:latin typeface="+mn-lt"/>
          <a:ea typeface="+mn-ea"/>
          <a:cs typeface="+mn-cs"/>
        </a:defRPr>
      </a:lvl6pPr>
      <a:lvl7pPr marL="2056731" algn="l" defTabSz="342789" rtl="0" eaLnBrk="1" latinLnBrk="0" hangingPunct="1">
        <a:defRPr sz="1350" kern="1200">
          <a:solidFill>
            <a:schemeClr val="tx1"/>
          </a:solidFill>
          <a:latin typeface="+mn-lt"/>
          <a:ea typeface="+mn-ea"/>
          <a:cs typeface="+mn-cs"/>
        </a:defRPr>
      </a:lvl7pPr>
      <a:lvl8pPr marL="2399520" algn="l" defTabSz="342789" rtl="0" eaLnBrk="1" latinLnBrk="0" hangingPunct="1">
        <a:defRPr sz="1350" kern="1200">
          <a:solidFill>
            <a:schemeClr val="tx1"/>
          </a:solidFill>
          <a:latin typeface="+mn-lt"/>
          <a:ea typeface="+mn-ea"/>
          <a:cs typeface="+mn-cs"/>
        </a:defRPr>
      </a:lvl8pPr>
      <a:lvl9pPr marL="2742309" algn="l" defTabSz="34278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0.xml"/><Relationship Id="rId16" Type="http://schemas.openxmlformats.org/officeDocument/2006/relationships/image" Target="../media/image20.png"/><Relationship Id="rId1" Type="http://schemas.openxmlformats.org/officeDocument/2006/relationships/slideLayout" Target="../slideLayouts/slideLayout5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gadoe.org/Curriculum-Instruction-and-Assessment/Special-Education-Services/Pages/default.aspx" TargetMode="Externa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5.xml"/><Relationship Id="rId5" Type="http://schemas.openxmlformats.org/officeDocument/2006/relationships/image" Target="../media/image34.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hyperlink" Target="http://www.ccssoinclusiveprincipalsguide.or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hyperlink" Target="https://ccssoinclusiveprincipalsguide.org/policy-to-practice/case-study-georgia/" TargetMode="External"/><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hyperlink" Target="https://ccsso-org.zoom.us/rec/play/bQU8bHGYq2OTebgx4iYsdkotp4sIinEE9V1xHYrNHmcS2rpDURcHAhGHVZuKCQByoXKkSHPT_a0mCbFU.beT-BPvPZOrVfgqu?continueMode=true" TargetMode="External"/><Relationship Id="rId5" Type="http://schemas.openxmlformats.org/officeDocument/2006/relationships/hyperlink" Target="https://ccsso.org/ccsso-inclusive-leadership-webisode-series" TargetMode="External"/><Relationship Id="rId4" Type="http://schemas.openxmlformats.org/officeDocument/2006/relationships/hyperlink" Target="https://ceedar.education.ufl.edu/wp-content/uploads/2020/07/The-Role-of-Inclusive-Principal-Leadership.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1"/>
          <p:cNvSpPr>
            <a:spLocks noGrp="1"/>
          </p:cNvSpPr>
          <p:nvPr>
            <p:ph type="subTitle" idx="1"/>
          </p:nvPr>
        </p:nvSpPr>
        <p:spPr>
          <a:xfrm>
            <a:off x="1828798" y="3412850"/>
            <a:ext cx="8534400" cy="603768"/>
          </a:xfrm>
        </p:spPr>
        <p:txBody>
          <a:bodyPr/>
          <a:lstStyle/>
          <a:p>
            <a:r>
              <a:rPr lang="en-US" altLang="en-US" dirty="0">
                <a:ea typeface="ＭＳ Ｐゴシック" panose="020B0600070205080204" pitchFamily="34" charset="-128"/>
              </a:rPr>
              <a:t>Wednesday, October 14</a:t>
            </a:r>
            <a:r>
              <a:rPr lang="en-US" altLang="en-US" baseline="30000" dirty="0">
                <a:ea typeface="ＭＳ Ｐゴシック" panose="020B0600070205080204" pitchFamily="34" charset="-128"/>
              </a:rPr>
              <a:t>th </a:t>
            </a:r>
            <a:r>
              <a:rPr lang="en-US" altLang="en-US" dirty="0">
                <a:ea typeface="ＭＳ Ｐゴシック" panose="020B0600070205080204" pitchFamily="34" charset="-128"/>
              </a:rPr>
              <a:t>– 1:30-2:30PM ET</a:t>
            </a:r>
          </a:p>
        </p:txBody>
      </p:sp>
      <p:sp>
        <p:nvSpPr>
          <p:cNvPr id="37891" name="Title 2"/>
          <p:cNvSpPr>
            <a:spLocks noGrp="1"/>
          </p:cNvSpPr>
          <p:nvPr>
            <p:ph type="ctrTitle"/>
          </p:nvPr>
        </p:nvSpPr>
        <p:spPr>
          <a:xfrm>
            <a:off x="1033057" y="1555716"/>
            <a:ext cx="10363200" cy="1168823"/>
          </a:xfrm>
        </p:spPr>
        <p:txBody>
          <a:bodyPr/>
          <a:lstStyle/>
          <a:p>
            <a:br>
              <a:rPr lang="en-US" altLang="en-US" sz="4000" dirty="0">
                <a:ea typeface="ＭＳ Ｐゴシック" panose="020B0600070205080204" pitchFamily="34" charset="-128"/>
              </a:rPr>
            </a:br>
            <a:r>
              <a:rPr lang="en-US" altLang="en-US" sz="4000" dirty="0">
                <a:ea typeface="ＭＳ Ｐゴシック" panose="020B0600070205080204" pitchFamily="34" charset="-128"/>
              </a:rPr>
              <a:t>Inclusive Leadership Breakout</a:t>
            </a:r>
            <a:br>
              <a:rPr lang="en-US" altLang="en-US" sz="4000" dirty="0">
                <a:ea typeface="ＭＳ Ｐゴシック" panose="020B0600070205080204" pitchFamily="34" charset="-128"/>
              </a:rPr>
            </a:br>
            <a:br>
              <a:rPr lang="en-US" altLang="en-US" sz="4000" dirty="0">
                <a:ea typeface="ＭＳ Ｐゴシック" panose="020B0600070205080204" pitchFamily="34" charset="-128"/>
              </a:rPr>
            </a:br>
            <a:r>
              <a:rPr lang="en-US" altLang="en-US" sz="3000" dirty="0">
                <a:ea typeface="ＭＳ Ｐゴシック" panose="020B0600070205080204" pitchFamily="34" charset="-128"/>
              </a:rPr>
              <a:t>SPDG National Meeting</a:t>
            </a:r>
            <a:br>
              <a:rPr lang="en-US" altLang="en-US" sz="3000" dirty="0">
                <a:ea typeface="ＭＳ Ｐゴシック" panose="020B0600070205080204" pitchFamily="34" charset="-128"/>
              </a:rPr>
            </a:br>
            <a:endParaRPr lang="en-US" altLang="en-US" sz="3000"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99BC904A-06C3-4470-8599-AA10027244EC}"/>
              </a:ext>
            </a:extLst>
          </p:cNvPr>
          <p:cNvPicPr>
            <a:picLocks noGrp="1" noChangeAspect="1"/>
          </p:cNvPicPr>
          <p:nvPr>
            <p:ph idx="4294967295"/>
          </p:nvPr>
        </p:nvPicPr>
        <p:blipFill>
          <a:blip r:embed="rId3"/>
          <a:stretch>
            <a:fillRect/>
          </a:stretch>
        </p:blipFill>
        <p:spPr>
          <a:xfrm>
            <a:off x="7556536" y="8506"/>
            <a:ext cx="2144049" cy="2974966"/>
          </a:xfrm>
          <a:prstGeom prst="rect">
            <a:avLst/>
          </a:prstGeom>
        </p:spPr>
      </p:pic>
      <p:pic>
        <p:nvPicPr>
          <p:cNvPr id="8" name="Picture 7">
            <a:extLst>
              <a:ext uri="{FF2B5EF4-FFF2-40B4-BE49-F238E27FC236}">
                <a16:creationId xmlns:a16="http://schemas.microsoft.com/office/drawing/2014/main" id="{96AD94BC-C47A-4D6E-9044-6308E14D4CD6}"/>
              </a:ext>
            </a:extLst>
          </p:cNvPr>
          <p:cNvPicPr>
            <a:picLocks noChangeAspect="1"/>
          </p:cNvPicPr>
          <p:nvPr/>
        </p:nvPicPr>
        <p:blipFill>
          <a:blip r:embed="rId4"/>
          <a:stretch>
            <a:fillRect/>
          </a:stretch>
        </p:blipFill>
        <p:spPr>
          <a:xfrm>
            <a:off x="3024063" y="0"/>
            <a:ext cx="2185106" cy="2329535"/>
          </a:xfrm>
          <a:prstGeom prst="rect">
            <a:avLst/>
          </a:prstGeom>
        </p:spPr>
      </p:pic>
      <p:pic>
        <p:nvPicPr>
          <p:cNvPr id="16" name="Picture 15">
            <a:extLst>
              <a:ext uri="{FF2B5EF4-FFF2-40B4-BE49-F238E27FC236}">
                <a16:creationId xmlns:a16="http://schemas.microsoft.com/office/drawing/2014/main" id="{58226229-1F19-4489-86AD-B3E435919223}"/>
              </a:ext>
            </a:extLst>
          </p:cNvPr>
          <p:cNvPicPr>
            <a:picLocks noChangeAspect="1"/>
          </p:cNvPicPr>
          <p:nvPr/>
        </p:nvPicPr>
        <p:blipFill>
          <a:blip r:embed="rId5"/>
          <a:stretch>
            <a:fillRect/>
          </a:stretch>
        </p:blipFill>
        <p:spPr>
          <a:xfrm>
            <a:off x="9260350" y="4973216"/>
            <a:ext cx="2884123" cy="1844310"/>
          </a:xfrm>
          <a:prstGeom prst="rect">
            <a:avLst/>
          </a:prstGeom>
        </p:spPr>
      </p:pic>
      <p:pic>
        <p:nvPicPr>
          <p:cNvPr id="17" name="Picture 16">
            <a:extLst>
              <a:ext uri="{FF2B5EF4-FFF2-40B4-BE49-F238E27FC236}">
                <a16:creationId xmlns:a16="http://schemas.microsoft.com/office/drawing/2014/main" id="{68CFEA68-8BD4-46E8-94A0-423A284C3AAF}"/>
              </a:ext>
            </a:extLst>
          </p:cNvPr>
          <p:cNvPicPr>
            <a:picLocks noChangeAspect="1"/>
          </p:cNvPicPr>
          <p:nvPr/>
        </p:nvPicPr>
        <p:blipFill>
          <a:blip r:embed="rId6"/>
          <a:stretch>
            <a:fillRect/>
          </a:stretch>
        </p:blipFill>
        <p:spPr>
          <a:xfrm>
            <a:off x="-24467" y="4018194"/>
            <a:ext cx="2851643" cy="2831300"/>
          </a:xfrm>
          <a:prstGeom prst="rect">
            <a:avLst/>
          </a:prstGeom>
        </p:spPr>
      </p:pic>
      <p:pic>
        <p:nvPicPr>
          <p:cNvPr id="18" name="Picture 17">
            <a:extLst>
              <a:ext uri="{FF2B5EF4-FFF2-40B4-BE49-F238E27FC236}">
                <a16:creationId xmlns:a16="http://schemas.microsoft.com/office/drawing/2014/main" id="{ECF527F9-CC1C-4EC4-B536-F84CAF021124}"/>
              </a:ext>
            </a:extLst>
          </p:cNvPr>
          <p:cNvPicPr>
            <a:picLocks noChangeAspect="1"/>
          </p:cNvPicPr>
          <p:nvPr/>
        </p:nvPicPr>
        <p:blipFill>
          <a:blip r:embed="rId7"/>
          <a:stretch>
            <a:fillRect/>
          </a:stretch>
        </p:blipFill>
        <p:spPr>
          <a:xfrm>
            <a:off x="2827175" y="4018194"/>
            <a:ext cx="2336949" cy="1606376"/>
          </a:xfrm>
          <a:prstGeom prst="rect">
            <a:avLst/>
          </a:prstGeom>
        </p:spPr>
      </p:pic>
      <p:pic>
        <p:nvPicPr>
          <p:cNvPr id="19" name="Picture 18">
            <a:extLst>
              <a:ext uri="{FF2B5EF4-FFF2-40B4-BE49-F238E27FC236}">
                <a16:creationId xmlns:a16="http://schemas.microsoft.com/office/drawing/2014/main" id="{BC3C9469-A491-48D5-92BF-735BC1910C12}"/>
              </a:ext>
            </a:extLst>
          </p:cNvPr>
          <p:cNvPicPr>
            <a:picLocks noChangeAspect="1"/>
          </p:cNvPicPr>
          <p:nvPr/>
        </p:nvPicPr>
        <p:blipFill>
          <a:blip r:embed="rId8"/>
          <a:stretch>
            <a:fillRect/>
          </a:stretch>
        </p:blipFill>
        <p:spPr>
          <a:xfrm>
            <a:off x="9263519" y="2986057"/>
            <a:ext cx="2928481" cy="1987159"/>
          </a:xfrm>
          <a:prstGeom prst="rect">
            <a:avLst/>
          </a:prstGeom>
        </p:spPr>
      </p:pic>
      <p:pic>
        <p:nvPicPr>
          <p:cNvPr id="22" name="Picture 21">
            <a:extLst>
              <a:ext uri="{FF2B5EF4-FFF2-40B4-BE49-F238E27FC236}">
                <a16:creationId xmlns:a16="http://schemas.microsoft.com/office/drawing/2014/main" id="{0E40E8B5-4AE4-4E7B-B26D-777A171A2DE8}"/>
              </a:ext>
            </a:extLst>
          </p:cNvPr>
          <p:cNvPicPr>
            <a:picLocks noChangeAspect="1"/>
          </p:cNvPicPr>
          <p:nvPr/>
        </p:nvPicPr>
        <p:blipFill>
          <a:blip r:embed="rId9"/>
          <a:stretch>
            <a:fillRect/>
          </a:stretch>
        </p:blipFill>
        <p:spPr>
          <a:xfrm>
            <a:off x="1" y="1"/>
            <a:ext cx="3097762" cy="2147581"/>
          </a:xfrm>
          <a:prstGeom prst="rect">
            <a:avLst/>
          </a:prstGeom>
        </p:spPr>
      </p:pic>
      <p:pic>
        <p:nvPicPr>
          <p:cNvPr id="23" name="Picture 22">
            <a:extLst>
              <a:ext uri="{FF2B5EF4-FFF2-40B4-BE49-F238E27FC236}">
                <a16:creationId xmlns:a16="http://schemas.microsoft.com/office/drawing/2014/main" id="{D494CB41-2BEC-47D7-9D90-B6E8420DE5F8}"/>
              </a:ext>
            </a:extLst>
          </p:cNvPr>
          <p:cNvPicPr>
            <a:picLocks noChangeAspect="1"/>
          </p:cNvPicPr>
          <p:nvPr/>
        </p:nvPicPr>
        <p:blipFill>
          <a:blip r:embed="rId10"/>
          <a:stretch>
            <a:fillRect/>
          </a:stretch>
        </p:blipFill>
        <p:spPr>
          <a:xfrm>
            <a:off x="5164124" y="4018194"/>
            <a:ext cx="4096227" cy="2831300"/>
          </a:xfrm>
          <a:prstGeom prst="rect">
            <a:avLst/>
          </a:prstGeom>
        </p:spPr>
      </p:pic>
      <p:pic>
        <p:nvPicPr>
          <p:cNvPr id="24" name="Picture 23">
            <a:extLst>
              <a:ext uri="{FF2B5EF4-FFF2-40B4-BE49-F238E27FC236}">
                <a16:creationId xmlns:a16="http://schemas.microsoft.com/office/drawing/2014/main" id="{5A4C5B57-F9EF-4C14-8538-CE64B7440074}"/>
              </a:ext>
            </a:extLst>
          </p:cNvPr>
          <p:cNvPicPr>
            <a:picLocks noChangeAspect="1"/>
          </p:cNvPicPr>
          <p:nvPr/>
        </p:nvPicPr>
        <p:blipFill>
          <a:blip r:embed="rId11"/>
          <a:stretch>
            <a:fillRect/>
          </a:stretch>
        </p:blipFill>
        <p:spPr>
          <a:xfrm>
            <a:off x="5194844" y="0"/>
            <a:ext cx="2324883" cy="2329535"/>
          </a:xfrm>
          <a:prstGeom prst="rect">
            <a:avLst/>
          </a:prstGeom>
        </p:spPr>
      </p:pic>
      <p:pic>
        <p:nvPicPr>
          <p:cNvPr id="25" name="Picture 24">
            <a:extLst>
              <a:ext uri="{FF2B5EF4-FFF2-40B4-BE49-F238E27FC236}">
                <a16:creationId xmlns:a16="http://schemas.microsoft.com/office/drawing/2014/main" id="{29A0C97C-529E-43E3-8B69-43EE405F75B2}"/>
              </a:ext>
            </a:extLst>
          </p:cNvPr>
          <p:cNvPicPr>
            <a:picLocks noChangeAspect="1"/>
          </p:cNvPicPr>
          <p:nvPr/>
        </p:nvPicPr>
        <p:blipFill>
          <a:blip r:embed="rId12"/>
          <a:stretch>
            <a:fillRect/>
          </a:stretch>
        </p:blipFill>
        <p:spPr>
          <a:xfrm>
            <a:off x="-24466" y="2147580"/>
            <a:ext cx="4483029" cy="1870614"/>
          </a:xfrm>
          <a:prstGeom prst="rect">
            <a:avLst/>
          </a:prstGeom>
        </p:spPr>
      </p:pic>
      <p:pic>
        <p:nvPicPr>
          <p:cNvPr id="26" name="Picture 25">
            <a:extLst>
              <a:ext uri="{FF2B5EF4-FFF2-40B4-BE49-F238E27FC236}">
                <a16:creationId xmlns:a16="http://schemas.microsoft.com/office/drawing/2014/main" id="{1CE3D493-3355-46B8-B39F-9C8535AF173C}"/>
              </a:ext>
            </a:extLst>
          </p:cNvPr>
          <p:cNvPicPr>
            <a:picLocks noChangeAspect="1"/>
          </p:cNvPicPr>
          <p:nvPr/>
        </p:nvPicPr>
        <p:blipFill>
          <a:blip r:embed="rId13"/>
          <a:stretch>
            <a:fillRect/>
          </a:stretch>
        </p:blipFill>
        <p:spPr>
          <a:xfrm>
            <a:off x="9661413" y="1340460"/>
            <a:ext cx="2530586" cy="1677564"/>
          </a:xfrm>
          <a:prstGeom prst="rect">
            <a:avLst/>
          </a:prstGeom>
        </p:spPr>
      </p:pic>
      <p:pic>
        <p:nvPicPr>
          <p:cNvPr id="28" name="Picture 27">
            <a:extLst>
              <a:ext uri="{FF2B5EF4-FFF2-40B4-BE49-F238E27FC236}">
                <a16:creationId xmlns:a16="http://schemas.microsoft.com/office/drawing/2014/main" id="{55A926ED-E931-4680-BC81-CB9C8BBDA45E}"/>
              </a:ext>
            </a:extLst>
          </p:cNvPr>
          <p:cNvPicPr>
            <a:picLocks noChangeAspect="1"/>
          </p:cNvPicPr>
          <p:nvPr/>
        </p:nvPicPr>
        <p:blipFill>
          <a:blip r:embed="rId14"/>
          <a:stretch>
            <a:fillRect/>
          </a:stretch>
        </p:blipFill>
        <p:spPr>
          <a:xfrm>
            <a:off x="2827176" y="5624570"/>
            <a:ext cx="2364147" cy="1224924"/>
          </a:xfrm>
          <a:prstGeom prst="rect">
            <a:avLst/>
          </a:prstGeom>
        </p:spPr>
      </p:pic>
      <p:pic>
        <p:nvPicPr>
          <p:cNvPr id="29" name="Picture 28">
            <a:extLst>
              <a:ext uri="{FF2B5EF4-FFF2-40B4-BE49-F238E27FC236}">
                <a16:creationId xmlns:a16="http://schemas.microsoft.com/office/drawing/2014/main" id="{21126172-425D-4416-A0D2-8C5A8384F028}"/>
              </a:ext>
            </a:extLst>
          </p:cNvPr>
          <p:cNvPicPr>
            <a:picLocks noChangeAspect="1"/>
          </p:cNvPicPr>
          <p:nvPr/>
        </p:nvPicPr>
        <p:blipFill>
          <a:blip r:embed="rId15"/>
          <a:stretch>
            <a:fillRect/>
          </a:stretch>
        </p:blipFill>
        <p:spPr>
          <a:xfrm>
            <a:off x="7556536" y="2983472"/>
            <a:ext cx="1703814" cy="1032137"/>
          </a:xfrm>
          <a:prstGeom prst="rect">
            <a:avLst/>
          </a:prstGeom>
        </p:spPr>
      </p:pic>
      <p:pic>
        <p:nvPicPr>
          <p:cNvPr id="30" name="Picture 29">
            <a:extLst>
              <a:ext uri="{FF2B5EF4-FFF2-40B4-BE49-F238E27FC236}">
                <a16:creationId xmlns:a16="http://schemas.microsoft.com/office/drawing/2014/main" id="{93D7AAB2-6A68-424B-8ADC-DC80DF98A081}"/>
              </a:ext>
            </a:extLst>
          </p:cNvPr>
          <p:cNvPicPr>
            <a:picLocks noChangeAspect="1"/>
          </p:cNvPicPr>
          <p:nvPr/>
        </p:nvPicPr>
        <p:blipFill>
          <a:blip r:embed="rId16"/>
          <a:stretch>
            <a:fillRect/>
          </a:stretch>
        </p:blipFill>
        <p:spPr>
          <a:xfrm>
            <a:off x="10889539" y="0"/>
            <a:ext cx="1339069" cy="1349363"/>
          </a:xfrm>
          <a:prstGeom prst="rect">
            <a:avLst/>
          </a:prstGeom>
        </p:spPr>
      </p:pic>
      <p:pic>
        <p:nvPicPr>
          <p:cNvPr id="32" name="Picture 31">
            <a:extLst>
              <a:ext uri="{FF2B5EF4-FFF2-40B4-BE49-F238E27FC236}">
                <a16:creationId xmlns:a16="http://schemas.microsoft.com/office/drawing/2014/main" id="{1D6AA58D-2B3B-4654-B720-A04442E4C112}"/>
              </a:ext>
            </a:extLst>
          </p:cNvPr>
          <p:cNvPicPr>
            <a:picLocks noChangeAspect="1"/>
          </p:cNvPicPr>
          <p:nvPr/>
        </p:nvPicPr>
        <p:blipFill>
          <a:blip r:embed="rId17"/>
          <a:stretch>
            <a:fillRect/>
          </a:stretch>
        </p:blipFill>
        <p:spPr>
          <a:xfrm>
            <a:off x="9661413" y="40474"/>
            <a:ext cx="1264734" cy="1299986"/>
          </a:xfrm>
          <a:prstGeom prst="rect">
            <a:avLst/>
          </a:prstGeom>
        </p:spPr>
      </p:pic>
      <p:pic>
        <p:nvPicPr>
          <p:cNvPr id="3" name="Picture 2">
            <a:extLst>
              <a:ext uri="{FF2B5EF4-FFF2-40B4-BE49-F238E27FC236}">
                <a16:creationId xmlns:a16="http://schemas.microsoft.com/office/drawing/2014/main" id="{B656CA54-3122-426E-A3AA-BC76E183102F}"/>
              </a:ext>
            </a:extLst>
          </p:cNvPr>
          <p:cNvPicPr>
            <a:picLocks noChangeAspect="1"/>
          </p:cNvPicPr>
          <p:nvPr/>
        </p:nvPicPr>
        <p:blipFill>
          <a:blip r:embed="rId18"/>
          <a:stretch>
            <a:fillRect/>
          </a:stretch>
        </p:blipFill>
        <p:spPr>
          <a:xfrm>
            <a:off x="4458563" y="2332121"/>
            <a:ext cx="3071241" cy="1703258"/>
          </a:xfrm>
          <a:prstGeom prst="rect">
            <a:avLst/>
          </a:prstGeom>
        </p:spPr>
      </p:pic>
    </p:spTree>
    <p:extLst>
      <p:ext uri="{BB962C8B-B14F-4D97-AF65-F5344CB8AC3E}">
        <p14:creationId xmlns:p14="http://schemas.microsoft.com/office/powerpoint/2010/main" val="147433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FA23-42E2-42B5-BF1C-9C76259B5CB7}"/>
              </a:ext>
            </a:extLst>
          </p:cNvPr>
          <p:cNvSpPr>
            <a:spLocks noGrp="1"/>
          </p:cNvSpPr>
          <p:nvPr>
            <p:ph type="title"/>
          </p:nvPr>
        </p:nvSpPr>
        <p:spPr/>
        <p:txBody>
          <a:bodyPr/>
          <a:lstStyle/>
          <a:p>
            <a:r>
              <a:rPr lang="en-US" dirty="0"/>
              <a:t>Georgia Advancing Inclusive Principal Leadership (AIPL) Objectives</a:t>
            </a:r>
          </a:p>
        </p:txBody>
      </p:sp>
      <p:sp>
        <p:nvSpPr>
          <p:cNvPr id="8" name="TextBox 7">
            <a:extLst>
              <a:ext uri="{FF2B5EF4-FFF2-40B4-BE49-F238E27FC236}">
                <a16:creationId xmlns:a16="http://schemas.microsoft.com/office/drawing/2014/main" id="{0D41BF30-1FE8-46A9-A26A-8AB98656C629}"/>
              </a:ext>
            </a:extLst>
          </p:cNvPr>
          <p:cNvSpPr txBox="1"/>
          <p:nvPr/>
        </p:nvSpPr>
        <p:spPr>
          <a:xfrm>
            <a:off x="681135" y="1688485"/>
            <a:ext cx="10646228" cy="4144340"/>
          </a:xfrm>
          <a:prstGeom prst="rect">
            <a:avLst/>
          </a:prstGeom>
          <a:noFill/>
        </p:spPr>
        <p:txBody>
          <a:bodyPr wrap="square">
            <a:spAutoFit/>
          </a:bodyPr>
          <a:lstStyle/>
          <a:p>
            <a:pPr>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Objective 1:</a:t>
            </a:r>
            <a:r>
              <a:rPr lang="en-US" sz="2400" dirty="0">
                <a:effectLst/>
                <a:latin typeface="Calibri" panose="020F0502020204030204" pitchFamily="34" charset="0"/>
                <a:ea typeface="Calibri" panose="020F0502020204030204" pitchFamily="34" charset="0"/>
                <a:cs typeface="Times New Roman" panose="02020603050405020304" pitchFamily="18" charset="0"/>
              </a:rPr>
              <a:t> Create guidance and/or toolkits for local education agencies on how to pursue, develop and retain inclusive leaders.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Objective 2: </a:t>
            </a:r>
            <a:r>
              <a:rPr lang="en-US" dirty="0">
                <a:latin typeface="Calibri" panose="020F0502020204030204" pitchFamily="34" charset="0"/>
                <a:ea typeface="Calibri" panose="020F0502020204030204" pitchFamily="34" charset="0"/>
                <a:cs typeface="Times New Roman" panose="02020603050405020304" pitchFamily="18" charset="0"/>
              </a:rPr>
              <a:t>Develop professional learning opportunities, face-to-face and virtual, to address the behaviors and practices critical to meeting the needs of </a:t>
            </a:r>
            <a:r>
              <a:rPr lang="en-US" b="1">
                <a:latin typeface="Calibri" panose="020F0502020204030204" pitchFamily="34" charset="0"/>
                <a:ea typeface="Calibri" panose="020F0502020204030204" pitchFamily="34" charset="0"/>
                <a:cs typeface="Times New Roman" panose="02020603050405020304" pitchFamily="18" charset="0"/>
              </a:rPr>
              <a:t>each</a:t>
            </a:r>
            <a:r>
              <a:rPr lang="en-US">
                <a:latin typeface="Calibri" panose="020F0502020204030204" pitchFamily="34" charset="0"/>
                <a:ea typeface="Calibri" panose="020F0502020204030204" pitchFamily="34" charset="0"/>
                <a:cs typeface="Times New Roman" panose="02020603050405020304" pitchFamily="18" charset="0"/>
              </a:rPr>
              <a:t> learner by </a:t>
            </a:r>
            <a:r>
              <a:rPr lang="en-US" dirty="0">
                <a:latin typeface="Calibri" panose="020F0502020204030204" pitchFamily="34" charset="0"/>
                <a:ea typeface="Calibri" panose="020F0502020204030204" pitchFamily="34" charset="0"/>
                <a:cs typeface="Times New Roman" panose="02020603050405020304" pitchFamily="18" charset="0"/>
              </a:rPr>
              <a:t>race, ethnicity, economic status, ability, and English language learner status.</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59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8873" y="292699"/>
            <a:ext cx="4784532" cy="697056"/>
          </a:xfrm>
        </p:spPr>
        <p:txBody>
          <a:bodyPr/>
          <a:lstStyle/>
          <a:p>
            <a:r>
              <a:rPr lang="en-US" dirty="0"/>
              <a:t>AIPL Efforts in Georgia</a:t>
            </a:r>
          </a:p>
        </p:txBody>
      </p:sp>
      <p:sp>
        <p:nvSpPr>
          <p:cNvPr id="4" name="Slide Number Placeholder 3"/>
          <p:cNvSpPr>
            <a:spLocks noGrp="1"/>
          </p:cNvSpPr>
          <p:nvPr>
            <p:ph type="sldNum" sz="quarter" idx="12"/>
          </p:nvPr>
        </p:nvSpPr>
        <p:spPr>
          <a:xfrm>
            <a:off x="10358582" y="6424613"/>
            <a:ext cx="309418" cy="365125"/>
          </a:xfrm>
        </p:spPr>
        <p:txBody>
          <a:bodyPr/>
          <a:lstStyle/>
          <a:p>
            <a:fld id="{86D2451E-3285-438B-B188-C22B2A012BF6}" type="slidenum">
              <a:rPr lang="en-US" smtClean="0">
                <a:solidFill>
                  <a:schemeClr val="bg1"/>
                </a:solidFill>
                <a:effectLst>
                  <a:outerShdw blurRad="38100" dist="38100" dir="2700000" algn="tl">
                    <a:srgbClr val="000000">
                      <a:alpha val="43137"/>
                    </a:srgbClr>
                  </a:outerShdw>
                </a:effectLst>
              </a:rPr>
              <a:pPr/>
              <a:t>12</a:t>
            </a:fld>
            <a:endParaRPr lang="en-US" dirty="0">
              <a:solidFill>
                <a:schemeClr val="bg1"/>
              </a:solidFill>
              <a:effectLst>
                <a:outerShdw blurRad="38100" dist="38100" dir="2700000" algn="tl">
                  <a:srgbClr val="000000">
                    <a:alpha val="43137"/>
                  </a:srgbClr>
                </a:outerShdw>
              </a:effectLst>
            </a:endParaRPr>
          </a:p>
        </p:txBody>
      </p:sp>
      <p:sp>
        <p:nvSpPr>
          <p:cNvPr id="7" name="Title 2">
            <a:extLst>
              <a:ext uri="{FF2B5EF4-FFF2-40B4-BE49-F238E27FC236}">
                <a16:creationId xmlns:a16="http://schemas.microsoft.com/office/drawing/2014/main" id="{5D0B507F-2699-4381-BBB5-2C532C545AB7}"/>
              </a:ext>
            </a:extLst>
          </p:cNvPr>
          <p:cNvSpPr>
            <a:spLocks noGrp="1"/>
          </p:cNvSpPr>
          <p:nvPr/>
        </p:nvSpPr>
        <p:spPr bwMode="auto">
          <a:xfrm>
            <a:off x="4336784" y="1845372"/>
            <a:ext cx="7583483" cy="389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a:lstStyle>
          <a:p>
            <a:r>
              <a:rPr lang="en-US" dirty="0"/>
              <a:t>Stocktake Agenda</a:t>
            </a:r>
          </a:p>
        </p:txBody>
      </p:sp>
      <p:sp>
        <p:nvSpPr>
          <p:cNvPr id="2" name="TextBox 1">
            <a:extLst>
              <a:ext uri="{FF2B5EF4-FFF2-40B4-BE49-F238E27FC236}">
                <a16:creationId xmlns:a16="http://schemas.microsoft.com/office/drawing/2014/main" id="{A00E0CAD-3BC2-46A3-A81A-BEC333C08F40}"/>
              </a:ext>
            </a:extLst>
          </p:cNvPr>
          <p:cNvSpPr txBox="1"/>
          <p:nvPr/>
        </p:nvSpPr>
        <p:spPr>
          <a:xfrm>
            <a:off x="5187114" y="2034956"/>
            <a:ext cx="6647935" cy="3785652"/>
          </a:xfrm>
          <a:prstGeom prst="rect">
            <a:avLst/>
          </a:prstGeom>
          <a:noFill/>
        </p:spPr>
        <p:txBody>
          <a:bodyPr wrap="square" rtlCol="0">
            <a:spAutoFit/>
          </a:bodyPr>
          <a:lstStyle/>
          <a:p>
            <a:pPr marL="342900" lvl="0" indent="-342900">
              <a:buFont typeface="Wingdings" panose="05000000000000000000" pitchFamily="2" charset="2"/>
              <a:buChar char="v"/>
            </a:pPr>
            <a:r>
              <a:rPr lang="en-US" dirty="0">
                <a:latin typeface="+mn-lt"/>
              </a:rPr>
              <a:t>Realign inclusive leadership focus</a:t>
            </a:r>
          </a:p>
          <a:p>
            <a:pPr marL="342900" lvl="0" indent="-342900">
              <a:buFont typeface="Wingdings" panose="05000000000000000000" pitchFamily="2" charset="2"/>
              <a:buChar char="v"/>
            </a:pPr>
            <a:endParaRPr lang="en-US" dirty="0">
              <a:latin typeface="+mn-lt"/>
            </a:endParaRPr>
          </a:p>
          <a:p>
            <a:pPr marL="342900" lvl="0" indent="-342900">
              <a:buFont typeface="Wingdings" panose="05000000000000000000" pitchFamily="2" charset="2"/>
              <a:buChar char="v"/>
            </a:pPr>
            <a:r>
              <a:rPr lang="en-US" dirty="0">
                <a:latin typeface="+mn-lt"/>
              </a:rPr>
              <a:t>Engage a strategic Communication Plan to share what has already been done in Georgia and why inclusive leadership matters</a:t>
            </a:r>
          </a:p>
          <a:p>
            <a:r>
              <a:rPr lang="en-US" dirty="0">
                <a:latin typeface="+mn-lt"/>
              </a:rPr>
              <a:t> </a:t>
            </a:r>
          </a:p>
          <a:p>
            <a:pPr marL="342900" lvl="0" indent="-342900">
              <a:buFont typeface="Wingdings" panose="05000000000000000000" pitchFamily="2" charset="2"/>
              <a:buChar char="v"/>
            </a:pPr>
            <a:r>
              <a:rPr lang="en-US" dirty="0">
                <a:latin typeface="+mn-lt"/>
              </a:rPr>
              <a:t>Develop a self-assessment rubric and roadmap for schools/districts to self-evaluate</a:t>
            </a:r>
          </a:p>
          <a:p>
            <a:endParaRPr lang="en-US" dirty="0"/>
          </a:p>
        </p:txBody>
      </p:sp>
      <p:pic>
        <p:nvPicPr>
          <p:cNvPr id="12" name="Picture 11" descr="A picture containing drawing&#10;&#10;Description automatically generated">
            <a:extLst>
              <a:ext uri="{FF2B5EF4-FFF2-40B4-BE49-F238E27FC236}">
                <a16:creationId xmlns:a16="http://schemas.microsoft.com/office/drawing/2014/main" id="{CBEDF9AD-5675-4BA4-B83D-3A900BB01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7054" y="68262"/>
            <a:ext cx="2821891" cy="1284287"/>
          </a:xfrm>
          <a:prstGeom prst="rect">
            <a:avLst/>
          </a:prstGeom>
        </p:spPr>
      </p:pic>
      <p:pic>
        <p:nvPicPr>
          <p:cNvPr id="1028" name="Picture 4">
            <a:extLst>
              <a:ext uri="{FF2B5EF4-FFF2-40B4-BE49-F238E27FC236}">
                <a16:creationId xmlns:a16="http://schemas.microsoft.com/office/drawing/2014/main" id="{C33D1E84-0802-4AF4-9963-FE1049A76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1" y="1436913"/>
            <a:ext cx="4636609" cy="498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90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84C7-F79C-4D68-8652-397E6409A841}"/>
              </a:ext>
            </a:extLst>
          </p:cNvPr>
          <p:cNvSpPr>
            <a:spLocks noGrp="1"/>
          </p:cNvSpPr>
          <p:nvPr>
            <p:ph type="title"/>
          </p:nvPr>
        </p:nvSpPr>
        <p:spPr/>
        <p:txBody>
          <a:bodyPr/>
          <a:lstStyle/>
          <a:p>
            <a:r>
              <a:rPr lang="en-US" dirty="0"/>
              <a:t>Why Inclusive Leadership Matters</a:t>
            </a:r>
          </a:p>
        </p:txBody>
      </p:sp>
      <p:pic>
        <p:nvPicPr>
          <p:cNvPr id="4" name="Content Placeholder 3">
            <a:extLst>
              <a:ext uri="{FF2B5EF4-FFF2-40B4-BE49-F238E27FC236}">
                <a16:creationId xmlns:a16="http://schemas.microsoft.com/office/drawing/2014/main" id="{33A6164C-CA1D-45B6-BF85-AAAE04047197}"/>
              </a:ext>
            </a:extLst>
          </p:cNvPr>
          <p:cNvPicPr>
            <a:picLocks noGrp="1" noChangeAspect="1"/>
          </p:cNvPicPr>
          <p:nvPr>
            <p:ph idx="1"/>
          </p:nvPr>
        </p:nvPicPr>
        <p:blipFill>
          <a:blip r:embed="rId2"/>
          <a:stretch>
            <a:fillRect/>
          </a:stretch>
        </p:blipFill>
        <p:spPr>
          <a:xfrm>
            <a:off x="1790699" y="2063069"/>
            <a:ext cx="8772525" cy="3394756"/>
          </a:xfrm>
          <a:prstGeom prst="rect">
            <a:avLst/>
          </a:prstGeom>
        </p:spPr>
      </p:pic>
      <p:pic>
        <p:nvPicPr>
          <p:cNvPr id="5" name="Picture 4">
            <a:extLst>
              <a:ext uri="{FF2B5EF4-FFF2-40B4-BE49-F238E27FC236}">
                <a16:creationId xmlns:a16="http://schemas.microsoft.com/office/drawing/2014/main" id="{90B7E628-094C-43BC-AA89-D94C01D2AB41}"/>
              </a:ext>
            </a:extLst>
          </p:cNvPr>
          <p:cNvPicPr>
            <a:picLocks noChangeAspect="1"/>
          </p:cNvPicPr>
          <p:nvPr/>
        </p:nvPicPr>
        <p:blipFill>
          <a:blip r:embed="rId3"/>
          <a:stretch>
            <a:fillRect/>
          </a:stretch>
        </p:blipFill>
        <p:spPr>
          <a:xfrm>
            <a:off x="9534524" y="77789"/>
            <a:ext cx="2522107" cy="1293812"/>
          </a:xfrm>
          <a:prstGeom prst="rect">
            <a:avLst/>
          </a:prstGeom>
        </p:spPr>
      </p:pic>
    </p:spTree>
    <p:extLst>
      <p:ext uri="{BB962C8B-B14F-4D97-AF65-F5344CB8AC3E}">
        <p14:creationId xmlns:p14="http://schemas.microsoft.com/office/powerpoint/2010/main" val="678500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0214-CAB3-428F-9EB9-30BF0CE69F5F}"/>
              </a:ext>
            </a:extLst>
          </p:cNvPr>
          <p:cNvSpPr>
            <a:spLocks noGrp="1"/>
          </p:cNvSpPr>
          <p:nvPr>
            <p:ph type="title"/>
          </p:nvPr>
        </p:nvSpPr>
        <p:spPr>
          <a:xfrm>
            <a:off x="503854" y="365127"/>
            <a:ext cx="6223518" cy="1048038"/>
          </a:xfrm>
        </p:spPr>
        <p:txBody>
          <a:bodyPr/>
          <a:lstStyle/>
          <a:p>
            <a:r>
              <a:rPr lang="en-US" dirty="0"/>
              <a:t>Inclusive Leadership</a:t>
            </a:r>
          </a:p>
        </p:txBody>
      </p:sp>
      <p:sp>
        <p:nvSpPr>
          <p:cNvPr id="3" name="Content Placeholder 2">
            <a:extLst>
              <a:ext uri="{FF2B5EF4-FFF2-40B4-BE49-F238E27FC236}">
                <a16:creationId xmlns:a16="http://schemas.microsoft.com/office/drawing/2014/main" id="{47724FBD-1991-481B-A487-D2C8D457DBB0}"/>
              </a:ext>
            </a:extLst>
          </p:cNvPr>
          <p:cNvSpPr>
            <a:spLocks noGrp="1"/>
          </p:cNvSpPr>
          <p:nvPr>
            <p:ph idx="1"/>
          </p:nvPr>
        </p:nvSpPr>
        <p:spPr>
          <a:xfrm>
            <a:off x="653143" y="1564304"/>
            <a:ext cx="11140751" cy="4743189"/>
          </a:xfrm>
        </p:spPr>
        <p:txBody>
          <a:bodyPr>
            <a:normAutofit/>
          </a:bodyPr>
          <a:lstStyle/>
          <a:p>
            <a:r>
              <a:rPr lang="en-US" sz="1800" kern="1800" spc="-20" dirty="0">
                <a:solidFill>
                  <a:srgbClr val="282828"/>
                </a:solidFill>
                <a:latin typeface="Helvetica LT Std"/>
                <a:ea typeface="Times New Roman" panose="02020603050405020304" pitchFamily="18" charset="0"/>
                <a:cs typeface="Times New Roman" panose="02020603050405020304" pitchFamily="18" charset="0"/>
              </a:rPr>
              <a:t>Inclusive leaders in education may matter now more than ever. Education leaders are under more pressure to create effective and practical distance learning opportunities to meet the needs of all students during the COVID-19 pandemic. Leaders must prioritize what’s important and inclusion must be at the top of their priority lists. </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latin typeface="Helvetica LT Std"/>
                <a:ea typeface="Calibri" panose="020F0502020204030204" pitchFamily="34" charset="0"/>
              </a:rPr>
              <a:t>All district and school staff can benefit when inclusive principals have been established. Inclusive principals distribute leadership across staff and encourage all learners to serve and ensure all students feel safe, supported, and valued.  </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solidFill>
                  <a:srgbClr val="000000"/>
                </a:solidFill>
                <a:latin typeface="Helvetica LT Std" panose="020B0504020202020204"/>
                <a:ea typeface="Calibri" panose="020F0502020204030204" pitchFamily="34" charset="0"/>
              </a:rPr>
              <a:t>The GaDOE has developed several resources including an </a:t>
            </a:r>
            <a:r>
              <a:rPr lang="en-US" sz="1800" b="1" i="1" dirty="0">
                <a:solidFill>
                  <a:srgbClr val="000000"/>
                </a:solidFill>
                <a:latin typeface="Helvetica LT Std" panose="020B0504020202020204"/>
                <a:ea typeface="Calibri" panose="020F0502020204030204" pitchFamily="34" charset="0"/>
              </a:rPr>
              <a:t>Inclusive Leadership video, graphic, fact sheet and communications plan</a:t>
            </a:r>
            <a:r>
              <a:rPr lang="en-US" sz="1800" dirty="0">
                <a:solidFill>
                  <a:srgbClr val="000000"/>
                </a:solidFill>
                <a:latin typeface="Helvetica LT Std" panose="020B0504020202020204"/>
                <a:ea typeface="Calibri" panose="020F0502020204030204" pitchFamily="34" charset="0"/>
              </a:rPr>
              <a:t> to help school systems address the behaviors and practices critical to inclusive leadership and meeting the needs of ALL learners.</a:t>
            </a:r>
          </a:p>
          <a:p>
            <a:pPr>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solidFill>
                  <a:srgbClr val="000000"/>
                </a:solidFill>
                <a:latin typeface="Helvetica LT Std" panose="020B0504020202020204"/>
                <a:ea typeface="Calibri" panose="020F0502020204030204" pitchFamily="34" charset="0"/>
              </a:rPr>
              <a:t>Visit </a:t>
            </a:r>
            <a:r>
              <a:rPr lang="en-US" sz="1800" u="sng" dirty="0">
                <a:solidFill>
                  <a:srgbClr val="000000"/>
                </a:solidFill>
                <a:latin typeface="Helvetica LT Std" panose="020B0504020202020204"/>
                <a:ea typeface="Calibri" panose="020F0502020204030204" pitchFamily="34" charset="0"/>
                <a:hlinkClick r:id="rId2"/>
              </a:rPr>
              <a:t>Inclusive Leadership Matters</a:t>
            </a:r>
            <a:r>
              <a:rPr lang="en-US" sz="1800" dirty="0">
                <a:solidFill>
                  <a:srgbClr val="000000"/>
                </a:solidFill>
                <a:latin typeface="Helvetica LT Std" panose="020B0504020202020204"/>
                <a:ea typeface="Calibri" panose="020F0502020204030204" pitchFamily="34" charset="0"/>
              </a:rPr>
              <a:t> for more 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78D63A43-84A2-4C2C-93D5-201A642B2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024" y="95251"/>
            <a:ext cx="2771775" cy="1238250"/>
          </a:xfrm>
          <a:prstGeom prst="rect">
            <a:avLst/>
          </a:prstGeom>
        </p:spPr>
      </p:pic>
    </p:spTree>
    <p:extLst>
      <p:ext uri="{BB962C8B-B14F-4D97-AF65-F5344CB8AC3E}">
        <p14:creationId xmlns:p14="http://schemas.microsoft.com/office/powerpoint/2010/main" val="1175445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8873" y="292699"/>
            <a:ext cx="4932813" cy="697056"/>
          </a:xfrm>
        </p:spPr>
        <p:txBody>
          <a:bodyPr/>
          <a:lstStyle/>
          <a:p>
            <a:r>
              <a:rPr lang="en-US" dirty="0"/>
              <a:t>AIPL Efforts in Georgia</a:t>
            </a:r>
          </a:p>
        </p:txBody>
      </p:sp>
      <p:sp>
        <p:nvSpPr>
          <p:cNvPr id="4" name="Slide Number Placeholder 3"/>
          <p:cNvSpPr>
            <a:spLocks noGrp="1"/>
          </p:cNvSpPr>
          <p:nvPr>
            <p:ph type="sldNum" sz="quarter" idx="12"/>
          </p:nvPr>
        </p:nvSpPr>
        <p:spPr>
          <a:xfrm>
            <a:off x="10358582" y="6424613"/>
            <a:ext cx="309418" cy="365125"/>
          </a:xfrm>
        </p:spPr>
        <p:txBody>
          <a:bodyPr/>
          <a:lstStyle/>
          <a:p>
            <a:fld id="{86D2451E-3285-438B-B188-C22B2A012BF6}" type="slidenum">
              <a:rPr lang="en-US" smtClean="0">
                <a:solidFill>
                  <a:schemeClr val="bg1"/>
                </a:solidFill>
                <a:effectLst>
                  <a:outerShdw blurRad="38100" dist="38100" dir="2700000" algn="tl">
                    <a:srgbClr val="000000">
                      <a:alpha val="43137"/>
                    </a:srgbClr>
                  </a:outerShdw>
                </a:effectLst>
              </a:rPr>
              <a:pPr/>
              <a:t>15</a:t>
            </a:fld>
            <a:endParaRPr lang="en-US" dirty="0">
              <a:solidFill>
                <a:schemeClr val="bg1"/>
              </a:solidFill>
              <a:effectLst>
                <a:outerShdw blurRad="38100" dist="38100" dir="2700000" algn="tl">
                  <a:srgbClr val="000000">
                    <a:alpha val="43137"/>
                  </a:srgbClr>
                </a:outerShdw>
              </a:effectLst>
            </a:endParaRPr>
          </a:p>
        </p:txBody>
      </p:sp>
      <p:sp>
        <p:nvSpPr>
          <p:cNvPr id="7" name="Title 2">
            <a:extLst>
              <a:ext uri="{FF2B5EF4-FFF2-40B4-BE49-F238E27FC236}">
                <a16:creationId xmlns:a16="http://schemas.microsoft.com/office/drawing/2014/main" id="{5D0B507F-2699-4381-BBB5-2C532C545AB7}"/>
              </a:ext>
            </a:extLst>
          </p:cNvPr>
          <p:cNvSpPr>
            <a:spLocks noGrp="1"/>
          </p:cNvSpPr>
          <p:nvPr/>
        </p:nvSpPr>
        <p:spPr bwMode="auto">
          <a:xfrm>
            <a:off x="4336786" y="1827561"/>
            <a:ext cx="7583483" cy="389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a:lstStyle>
          <a:p>
            <a:r>
              <a:rPr lang="en-US" dirty="0"/>
              <a:t>Stocktake Agenda</a:t>
            </a:r>
          </a:p>
        </p:txBody>
      </p:sp>
      <p:sp>
        <p:nvSpPr>
          <p:cNvPr id="2" name="TextBox 1">
            <a:extLst>
              <a:ext uri="{FF2B5EF4-FFF2-40B4-BE49-F238E27FC236}">
                <a16:creationId xmlns:a16="http://schemas.microsoft.com/office/drawing/2014/main" id="{F0214A9A-B5DE-4221-A9D5-CA1CC46C0CC2}"/>
              </a:ext>
            </a:extLst>
          </p:cNvPr>
          <p:cNvSpPr txBox="1"/>
          <p:nvPr/>
        </p:nvSpPr>
        <p:spPr>
          <a:xfrm>
            <a:off x="4784942" y="1689973"/>
            <a:ext cx="6475376" cy="3785652"/>
          </a:xfrm>
          <a:prstGeom prst="rect">
            <a:avLst/>
          </a:prstGeom>
          <a:noFill/>
        </p:spPr>
        <p:txBody>
          <a:bodyPr wrap="square" rtlCol="0">
            <a:spAutoFit/>
          </a:bodyPr>
          <a:lstStyle/>
          <a:p>
            <a:r>
              <a:rPr lang="en-US" dirty="0">
                <a:solidFill>
                  <a:schemeClr val="tx1"/>
                </a:solidFill>
                <a:latin typeface="+mn-lt"/>
              </a:rPr>
              <a:t>Excited to look to the future</a:t>
            </a:r>
          </a:p>
          <a:p>
            <a:endParaRPr lang="en-US" dirty="0">
              <a:solidFill>
                <a:schemeClr val="tx1"/>
              </a:solidFill>
              <a:latin typeface="+mn-lt"/>
            </a:endParaRPr>
          </a:p>
          <a:p>
            <a:pPr marL="342900" lvl="0" indent="-342900">
              <a:buFont typeface="Wingdings" panose="05000000000000000000" pitchFamily="2" charset="2"/>
              <a:buChar char="v"/>
            </a:pPr>
            <a:r>
              <a:rPr lang="en-US" dirty="0"/>
              <a:t>Building the toolkit around “Georgia’s System of Continuous Improvement” </a:t>
            </a:r>
          </a:p>
          <a:p>
            <a:endParaRPr lang="en-US" dirty="0">
              <a:solidFill>
                <a:schemeClr val="tx1"/>
              </a:solidFill>
              <a:latin typeface="+mn-lt"/>
            </a:endParaRPr>
          </a:p>
          <a:p>
            <a:pPr marL="342900" indent="-342900">
              <a:buFont typeface="Wingdings" panose="05000000000000000000" pitchFamily="2" charset="2"/>
              <a:buChar char="v"/>
            </a:pPr>
            <a:r>
              <a:rPr lang="en-US" dirty="0">
                <a:solidFill>
                  <a:schemeClr val="tx1"/>
                </a:solidFill>
                <a:latin typeface="+mn-lt"/>
              </a:rPr>
              <a:t>Continue sharing the stories of successful leadership in schools throughout Georgia</a:t>
            </a:r>
          </a:p>
          <a:p>
            <a:endParaRPr lang="en-US" dirty="0">
              <a:solidFill>
                <a:schemeClr val="tx1"/>
              </a:solidFill>
              <a:latin typeface="+mn-lt"/>
            </a:endParaRPr>
          </a:p>
          <a:p>
            <a:pPr marL="342900" indent="-342900">
              <a:buFont typeface="Wingdings" panose="05000000000000000000" pitchFamily="2" charset="2"/>
              <a:buChar char="v"/>
            </a:pPr>
            <a:r>
              <a:rPr lang="en-US" dirty="0">
                <a:solidFill>
                  <a:schemeClr val="tx1"/>
                </a:solidFill>
                <a:latin typeface="+mn-lt"/>
              </a:rPr>
              <a:t>Continue to leverage the momentum of our efforts</a:t>
            </a:r>
          </a:p>
        </p:txBody>
      </p:sp>
      <p:pic>
        <p:nvPicPr>
          <p:cNvPr id="10" name="Picture 9" descr="A picture containing flying&#10;&#10;Description automatically generated">
            <a:extLst>
              <a:ext uri="{FF2B5EF4-FFF2-40B4-BE49-F238E27FC236}">
                <a16:creationId xmlns:a16="http://schemas.microsoft.com/office/drawing/2014/main" id="{D7E085BB-6FCD-4173-92BC-E78F7FAF4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16" y="2621305"/>
            <a:ext cx="3706370" cy="2049549"/>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3794A35-5275-4F6C-8FBA-7B773A65C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7054" y="136020"/>
            <a:ext cx="2821891" cy="1245106"/>
          </a:xfrm>
          <a:prstGeom prst="rect">
            <a:avLst/>
          </a:prstGeom>
        </p:spPr>
      </p:pic>
    </p:spTree>
    <p:extLst>
      <p:ext uri="{BB962C8B-B14F-4D97-AF65-F5344CB8AC3E}">
        <p14:creationId xmlns:p14="http://schemas.microsoft.com/office/powerpoint/2010/main" val="130249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AE5E9-92AC-4C81-9A45-9460DDB3EF0F}"/>
              </a:ext>
            </a:extLst>
          </p:cNvPr>
          <p:cNvSpPr>
            <a:spLocks noGrp="1"/>
          </p:cNvSpPr>
          <p:nvPr>
            <p:ph type="subTitle" idx="1"/>
          </p:nvPr>
        </p:nvSpPr>
        <p:spPr>
          <a:xfrm>
            <a:off x="1828800" y="3135313"/>
            <a:ext cx="8534400" cy="1752600"/>
          </a:xfrm>
        </p:spPr>
        <p:txBody>
          <a:bodyPr wrap="square" anchor="t">
            <a:normAutofit/>
          </a:bodyPr>
          <a:lstStyle/>
          <a:p>
            <a:pPr>
              <a:lnSpc>
                <a:spcPct val="90000"/>
              </a:lnSpc>
            </a:pPr>
            <a:r>
              <a:rPr lang="en-US" dirty="0"/>
              <a:t>Dr. Zelphine Smith-Dixon</a:t>
            </a:r>
          </a:p>
          <a:p>
            <a:pPr>
              <a:lnSpc>
                <a:spcPct val="90000"/>
              </a:lnSpc>
            </a:pPr>
            <a:r>
              <a:rPr lang="en-US" dirty="0"/>
              <a:t>State Director of Special Education Services and Supports</a:t>
            </a:r>
          </a:p>
          <a:p>
            <a:pPr>
              <a:lnSpc>
                <a:spcPct val="90000"/>
              </a:lnSpc>
            </a:pPr>
            <a:r>
              <a:rPr lang="en-US" dirty="0"/>
              <a:t>Georgia Department of Education</a:t>
            </a:r>
          </a:p>
          <a:p>
            <a:pPr>
              <a:lnSpc>
                <a:spcPct val="90000"/>
              </a:lnSpc>
            </a:pPr>
            <a:r>
              <a:rPr lang="en-US" dirty="0"/>
              <a:t>zsmith@doe.k12.ga.us</a:t>
            </a:r>
          </a:p>
        </p:txBody>
      </p:sp>
      <p:sp>
        <p:nvSpPr>
          <p:cNvPr id="2" name="Title 1">
            <a:extLst>
              <a:ext uri="{FF2B5EF4-FFF2-40B4-BE49-F238E27FC236}">
                <a16:creationId xmlns:a16="http://schemas.microsoft.com/office/drawing/2014/main" id="{5754964E-1F22-4EA1-93FA-71C5EAC3D34B}"/>
              </a:ext>
            </a:extLst>
          </p:cNvPr>
          <p:cNvSpPr>
            <a:spLocks noGrp="1"/>
          </p:cNvSpPr>
          <p:nvPr>
            <p:ph type="ctrTitle"/>
          </p:nvPr>
        </p:nvSpPr>
        <p:spPr>
          <a:xfrm>
            <a:off x="914400" y="1220789"/>
            <a:ext cx="10363200" cy="1752600"/>
          </a:xfrm>
        </p:spPr>
        <p:txBody>
          <a:bodyPr wrap="square" anchor="ctr">
            <a:normAutofit/>
          </a:bodyPr>
          <a:lstStyle/>
          <a:p>
            <a:r>
              <a:rPr lang="en-US" dirty="0"/>
              <a:t>Contact Information for State Lead</a:t>
            </a:r>
          </a:p>
        </p:txBody>
      </p:sp>
      <p:pic>
        <p:nvPicPr>
          <p:cNvPr id="5" name="Picture 4">
            <a:extLst>
              <a:ext uri="{FF2B5EF4-FFF2-40B4-BE49-F238E27FC236}">
                <a16:creationId xmlns:a16="http://schemas.microsoft.com/office/drawing/2014/main" id="{16E95772-AD1D-4EE2-AD8A-40896F67EFC4}"/>
              </a:ext>
            </a:extLst>
          </p:cNvPr>
          <p:cNvPicPr>
            <a:picLocks noChangeAspect="1"/>
          </p:cNvPicPr>
          <p:nvPr/>
        </p:nvPicPr>
        <p:blipFill>
          <a:blip r:embed="rId2"/>
          <a:stretch>
            <a:fillRect/>
          </a:stretch>
        </p:blipFill>
        <p:spPr>
          <a:xfrm>
            <a:off x="9221602" y="133106"/>
            <a:ext cx="2816596" cy="1286367"/>
          </a:xfrm>
          <a:prstGeom prst="rect">
            <a:avLst/>
          </a:prstGeom>
        </p:spPr>
      </p:pic>
    </p:spTree>
    <p:extLst>
      <p:ext uri="{BB962C8B-B14F-4D97-AF65-F5344CB8AC3E}">
        <p14:creationId xmlns:p14="http://schemas.microsoft.com/office/powerpoint/2010/main" val="156717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C91B-70CF-4BD8-BECF-C992BE3E6A0F}"/>
              </a:ext>
            </a:extLst>
          </p:cNvPr>
          <p:cNvSpPr>
            <a:spLocks noGrp="1"/>
          </p:cNvSpPr>
          <p:nvPr>
            <p:ph type="title"/>
          </p:nvPr>
        </p:nvSpPr>
        <p:spPr/>
        <p:txBody>
          <a:bodyPr/>
          <a:lstStyle/>
          <a:p>
            <a:pPr algn="ctr"/>
            <a:r>
              <a:rPr lang="en-US" sz="2400" dirty="0"/>
              <a:t>Panel discussion</a:t>
            </a:r>
            <a:endParaRPr lang="en-US" dirty="0"/>
          </a:p>
        </p:txBody>
      </p:sp>
    </p:spTree>
    <p:extLst>
      <p:ext uri="{BB962C8B-B14F-4D97-AF65-F5344CB8AC3E}">
        <p14:creationId xmlns:p14="http://schemas.microsoft.com/office/powerpoint/2010/main" val="155470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99" y="266700"/>
            <a:ext cx="10801350" cy="1066800"/>
          </a:xfrm>
        </p:spPr>
        <p:txBody>
          <a:bodyPr/>
          <a:lstStyle/>
          <a:p>
            <a:r>
              <a:rPr lang="en-US" b="1" dirty="0"/>
              <a:t>Panel Discussion: Inclusive Leadership</a:t>
            </a:r>
            <a:br>
              <a:rPr lang="en-US" dirty="0"/>
            </a:br>
            <a:endParaRPr lang="en-US" dirty="0"/>
          </a:p>
        </p:txBody>
      </p:sp>
      <p:sp>
        <p:nvSpPr>
          <p:cNvPr id="9" name="Content Placeholder 2"/>
          <p:cNvSpPr>
            <a:spLocks noGrp="1"/>
          </p:cNvSpPr>
          <p:nvPr>
            <p:ph sz="half" idx="1"/>
          </p:nvPr>
        </p:nvSpPr>
        <p:spPr>
          <a:xfrm>
            <a:off x="571383" y="4885357"/>
            <a:ext cx="3235768" cy="1350993"/>
          </a:xfrm>
        </p:spPr>
        <p:txBody>
          <a:bodyPr/>
          <a:lstStyle/>
          <a:p>
            <a:pPr marL="0" indent="0">
              <a:buNone/>
            </a:pPr>
            <a:r>
              <a:rPr lang="en-US" sz="2200" dirty="0"/>
              <a:t>Moderator:</a:t>
            </a:r>
            <a:endParaRPr lang="en-US" sz="2200" b="1" dirty="0"/>
          </a:p>
          <a:p>
            <a:pPr marL="0" indent="0">
              <a:buNone/>
            </a:pPr>
            <a:r>
              <a:rPr lang="en-US" b="1" dirty="0"/>
              <a:t>Kaylan Connally</a:t>
            </a:r>
          </a:p>
          <a:p>
            <a:pPr marL="0" indent="0">
              <a:buNone/>
            </a:pPr>
            <a:r>
              <a:rPr lang="en-US" sz="1800" dirty="0"/>
              <a:t>Program Manager, Student Expectations, CCSSO</a:t>
            </a:r>
          </a:p>
        </p:txBody>
      </p:sp>
      <p:sp>
        <p:nvSpPr>
          <p:cNvPr id="12" name="Content Placeholder 2"/>
          <p:cNvSpPr txBox="1">
            <a:spLocks/>
          </p:cNvSpPr>
          <p:nvPr/>
        </p:nvSpPr>
        <p:spPr bwMode="auto">
          <a:xfrm>
            <a:off x="8163395" y="4930778"/>
            <a:ext cx="3723811" cy="135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0" indent="0">
              <a:buNone/>
            </a:pPr>
            <a:r>
              <a:rPr lang="en-US" b="1" dirty="0"/>
              <a:t>Wina Low</a:t>
            </a:r>
          </a:p>
          <a:p>
            <a:pPr marL="0" indent="0">
              <a:buNone/>
            </a:pPr>
            <a:r>
              <a:rPr lang="en-US" sz="1800" dirty="0"/>
              <a:t>Senior Program Manager, Special Education Services and Supports</a:t>
            </a:r>
          </a:p>
          <a:p>
            <a:pPr marL="0" indent="0">
              <a:buNone/>
            </a:pPr>
            <a:r>
              <a:rPr lang="en-US" sz="1800" dirty="0"/>
              <a:t>Georgia Department of Education</a:t>
            </a:r>
          </a:p>
          <a:p>
            <a:pPr marL="0" indent="0">
              <a:buFont typeface="Wingdings" panose="05000000000000000000" pitchFamily="2" charset="2"/>
              <a:buNone/>
            </a:pPr>
            <a:endParaRPr lang="en-US" kern="0" dirty="0"/>
          </a:p>
        </p:txBody>
      </p:sp>
      <p:sp>
        <p:nvSpPr>
          <p:cNvPr id="13" name="Content Placeholder 2"/>
          <p:cNvSpPr txBox="1">
            <a:spLocks/>
          </p:cNvSpPr>
          <p:nvPr/>
        </p:nvSpPr>
        <p:spPr bwMode="auto">
          <a:xfrm>
            <a:off x="3590736" y="4913285"/>
            <a:ext cx="4483102" cy="135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457200" lvl="1" indent="0">
              <a:buNone/>
            </a:pPr>
            <a:r>
              <a:rPr lang="en-US" sz="2400" b="1" dirty="0"/>
              <a:t>Zelphine Smith-Dixon </a:t>
            </a:r>
          </a:p>
          <a:p>
            <a:pPr marL="457200" lvl="1" indent="0">
              <a:buNone/>
            </a:pPr>
            <a:r>
              <a:rPr lang="en-US" sz="1800" dirty="0"/>
              <a:t>State Director, Special Education Services and Supports</a:t>
            </a:r>
          </a:p>
          <a:p>
            <a:pPr marL="457200" lvl="1" indent="0">
              <a:buNone/>
            </a:pPr>
            <a:r>
              <a:rPr lang="en-US" sz="1800" dirty="0"/>
              <a:t>Georgia Department of Education</a:t>
            </a:r>
          </a:p>
          <a:p>
            <a:pPr marL="0" indent="0">
              <a:buFont typeface="Wingdings" panose="05000000000000000000" pitchFamily="2" charset="2"/>
              <a:buNone/>
            </a:pPr>
            <a:endParaRPr lang="en-US" kern="0" dirty="0"/>
          </a:p>
        </p:txBody>
      </p:sp>
      <p:pic>
        <p:nvPicPr>
          <p:cNvPr id="4" name="Picture 3">
            <a:extLst>
              <a:ext uri="{FF2B5EF4-FFF2-40B4-BE49-F238E27FC236}">
                <a16:creationId xmlns:a16="http://schemas.microsoft.com/office/drawing/2014/main" id="{BE80C3C1-7999-4231-89A3-E85CE5B40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902" y="1459878"/>
            <a:ext cx="2691920" cy="3361553"/>
          </a:xfrm>
          <a:prstGeom prst="rect">
            <a:avLst/>
          </a:prstGeom>
        </p:spPr>
      </p:pic>
      <p:pic>
        <p:nvPicPr>
          <p:cNvPr id="11" name="Picture 10">
            <a:extLst>
              <a:ext uri="{FF2B5EF4-FFF2-40B4-BE49-F238E27FC236}">
                <a16:creationId xmlns:a16="http://schemas.microsoft.com/office/drawing/2014/main" id="{0EF31E69-9CDB-41C2-B5A6-2E006A6001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194" y="1790150"/>
            <a:ext cx="2993376" cy="2993376"/>
          </a:xfrm>
          <a:prstGeom prst="rect">
            <a:avLst/>
          </a:prstGeom>
        </p:spPr>
      </p:pic>
      <p:pic>
        <p:nvPicPr>
          <p:cNvPr id="5" name="Picture 4">
            <a:extLst>
              <a:ext uri="{FF2B5EF4-FFF2-40B4-BE49-F238E27FC236}">
                <a16:creationId xmlns:a16="http://schemas.microsoft.com/office/drawing/2014/main" id="{1FC74469-DAF2-484C-851A-645BC903E4A8}"/>
              </a:ext>
            </a:extLst>
          </p:cNvPr>
          <p:cNvPicPr>
            <a:picLocks noChangeAspect="1"/>
          </p:cNvPicPr>
          <p:nvPr/>
        </p:nvPicPr>
        <p:blipFill>
          <a:blip r:embed="rId5"/>
          <a:stretch>
            <a:fillRect/>
          </a:stretch>
        </p:blipFill>
        <p:spPr>
          <a:xfrm>
            <a:off x="6086475" y="3419475"/>
            <a:ext cx="19050" cy="19050"/>
          </a:xfrm>
          <a:prstGeom prst="rect">
            <a:avLst/>
          </a:prstGeom>
        </p:spPr>
      </p:pic>
      <p:pic>
        <p:nvPicPr>
          <p:cNvPr id="7" name="Picture 6" descr="A person smiling for the camera&#10;&#10;Description automatically generated">
            <a:extLst>
              <a:ext uri="{FF2B5EF4-FFF2-40B4-BE49-F238E27FC236}">
                <a16:creationId xmlns:a16="http://schemas.microsoft.com/office/drawing/2014/main" id="{F227C84C-585E-4686-B5E5-781B115D95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3395" y="1665263"/>
            <a:ext cx="3148828" cy="3156168"/>
          </a:xfrm>
          <a:prstGeom prst="rect">
            <a:avLst/>
          </a:prstGeom>
        </p:spPr>
      </p:pic>
    </p:spTree>
    <p:extLst>
      <p:ext uri="{BB962C8B-B14F-4D97-AF65-F5344CB8AC3E}">
        <p14:creationId xmlns:p14="http://schemas.microsoft.com/office/powerpoint/2010/main" val="1804675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C91B-70CF-4BD8-BECF-C992BE3E6A0F}"/>
              </a:ext>
            </a:extLst>
          </p:cNvPr>
          <p:cNvSpPr>
            <a:spLocks noGrp="1"/>
          </p:cNvSpPr>
          <p:nvPr>
            <p:ph type="title"/>
          </p:nvPr>
        </p:nvSpPr>
        <p:spPr/>
        <p:txBody>
          <a:bodyPr/>
          <a:lstStyle/>
          <a:p>
            <a:pPr algn="ctr"/>
            <a:r>
              <a:rPr lang="en-US" sz="2400" dirty="0"/>
              <a:t>Q&amp;A and Discussion</a:t>
            </a:r>
            <a:endParaRPr lang="en-US" dirty="0"/>
          </a:p>
        </p:txBody>
      </p:sp>
    </p:spTree>
    <p:extLst>
      <p:ext uri="{BB962C8B-B14F-4D97-AF65-F5344CB8AC3E}">
        <p14:creationId xmlns:p14="http://schemas.microsoft.com/office/powerpoint/2010/main" val="377824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8873" y="292699"/>
            <a:ext cx="9144000" cy="697056"/>
          </a:xfrm>
        </p:spPr>
        <p:txBody>
          <a:bodyPr/>
          <a:lstStyle/>
          <a:p>
            <a:r>
              <a:rPr lang="en-US" dirty="0"/>
              <a:t>Agenda</a:t>
            </a:r>
          </a:p>
        </p:txBody>
      </p:sp>
      <p:sp>
        <p:nvSpPr>
          <p:cNvPr id="4" name="Slide Number Placeholder 3"/>
          <p:cNvSpPr>
            <a:spLocks noGrp="1"/>
          </p:cNvSpPr>
          <p:nvPr>
            <p:ph type="sldNum" sz="quarter" idx="12"/>
          </p:nvPr>
        </p:nvSpPr>
        <p:spPr>
          <a:xfrm>
            <a:off x="10358582" y="6424613"/>
            <a:ext cx="309418" cy="365125"/>
          </a:xfrm>
        </p:spPr>
        <p:txBody>
          <a:bodyPr/>
          <a:lstStyle/>
          <a:p>
            <a:fld id="{86D2451E-3285-438B-B188-C22B2A012BF6}" type="slidenum">
              <a:rPr lang="en-US" smtClean="0">
                <a:solidFill>
                  <a:schemeClr val="bg1"/>
                </a:solidFill>
                <a:effectLst>
                  <a:outerShdw blurRad="38100" dist="38100" dir="2700000" algn="tl">
                    <a:srgbClr val="000000">
                      <a:alpha val="43137"/>
                    </a:srgbClr>
                  </a:outerShdw>
                </a:effectLst>
              </a:rPr>
              <a:pPr/>
              <a:t>2</a:t>
            </a:fld>
            <a:endParaRPr lang="en-US" dirty="0">
              <a:solidFill>
                <a:schemeClr val="bg1"/>
              </a:solidFill>
              <a:effectLst>
                <a:outerShdw blurRad="38100" dist="38100" dir="2700000" algn="tl">
                  <a:srgbClr val="000000">
                    <a:alpha val="43137"/>
                  </a:srgbClr>
                </a:outerShdw>
              </a:effectLst>
            </a:endParaRPr>
          </a:p>
        </p:txBody>
      </p:sp>
      <p:sp>
        <p:nvSpPr>
          <p:cNvPr id="2" name="Content Placeholder 1"/>
          <p:cNvSpPr>
            <a:spLocks noGrp="1"/>
          </p:cNvSpPr>
          <p:nvPr>
            <p:ph idx="4294967295"/>
          </p:nvPr>
        </p:nvSpPr>
        <p:spPr>
          <a:xfrm>
            <a:off x="528873" y="1410072"/>
            <a:ext cx="11461566" cy="4877712"/>
          </a:xfrm>
        </p:spPr>
        <p:txBody>
          <a:bodyPr vert="horz" wrap="square" lIns="91440" tIns="45720" rIns="91440" bIns="45720" numCol="1" rtlCol="0" anchor="t" anchorCtr="0" compatLnSpc="1">
            <a:prstTxWarp prst="textNoShape">
              <a:avLst/>
            </a:prstTxWarp>
            <a:normAutofit/>
          </a:bodyPr>
          <a:lstStyle/>
          <a:p>
            <a:r>
              <a:rPr lang="en-US" b="1" dirty="0"/>
              <a:t>AIPL State Initiative Overview</a:t>
            </a:r>
            <a:r>
              <a:rPr lang="en-US" dirty="0"/>
              <a:t>—Kaylan Connally, CCSSO</a:t>
            </a:r>
          </a:p>
          <a:p>
            <a:pPr marL="457200" lvl="1" indent="0">
              <a:buNone/>
            </a:pPr>
            <a:endParaRPr lang="en-US" b="1" dirty="0"/>
          </a:p>
          <a:p>
            <a:r>
              <a:rPr lang="en-US" b="1" dirty="0"/>
              <a:t>The Georgia Story and Case Study</a:t>
            </a:r>
            <a:r>
              <a:rPr lang="en-US" dirty="0"/>
              <a:t>—Zelphine Smith-Dixon and Wina Low, Georgia Department of Education </a:t>
            </a:r>
          </a:p>
          <a:p>
            <a:pPr lvl="1"/>
            <a:endParaRPr lang="en-US" b="1" dirty="0"/>
          </a:p>
          <a:p>
            <a:r>
              <a:rPr lang="en-US" b="1" dirty="0"/>
              <a:t>Panel Conversation</a:t>
            </a:r>
            <a:r>
              <a:rPr lang="en-US" dirty="0"/>
              <a:t>—Kaylan Connally (moderator), Zelphine Smith-Dixon, and Wina Low</a:t>
            </a:r>
          </a:p>
          <a:p>
            <a:pPr marL="0" indent="0">
              <a:buNone/>
            </a:pPr>
            <a:endParaRPr lang="en-US" b="1" dirty="0"/>
          </a:p>
          <a:p>
            <a:r>
              <a:rPr lang="en-US" b="1" dirty="0"/>
              <a:t>Q&amp;A and Discussion</a:t>
            </a:r>
            <a:r>
              <a:rPr lang="en-US" dirty="0"/>
              <a:t>—All</a:t>
            </a:r>
          </a:p>
        </p:txBody>
      </p:sp>
    </p:spTree>
    <p:extLst>
      <p:ext uri="{BB962C8B-B14F-4D97-AF65-F5344CB8AC3E}">
        <p14:creationId xmlns:p14="http://schemas.microsoft.com/office/powerpoint/2010/main" val="93705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vert="horz" wrap="square" lIns="91440" tIns="45720" rIns="91440" bIns="45720" numCol="1" anchor="ctr" anchorCtr="0" compatLnSpc="1">
            <a:prstTxWarp prst="textNoShape">
              <a:avLst/>
            </a:prstTxWarp>
            <a:normAutofit/>
          </a:bodyPr>
          <a:lstStyle/>
          <a:p>
            <a:r>
              <a:rPr lang="en-US" dirty="0">
                <a:latin typeface="+mj-lt"/>
                <a:ea typeface="ＭＳ Ｐゴシック" pitchFamily="18" charset="-128"/>
                <a:cs typeface="+mj-cs"/>
              </a:rPr>
              <a:t>Q&amp;A and Discussion</a:t>
            </a:r>
          </a:p>
        </p:txBody>
      </p:sp>
      <p:sp>
        <p:nvSpPr>
          <p:cNvPr id="7" name="Content Placeholder 2">
            <a:extLst>
              <a:ext uri="{FF2B5EF4-FFF2-40B4-BE49-F238E27FC236}">
                <a16:creationId xmlns:a16="http://schemas.microsoft.com/office/drawing/2014/main" id="{9A6102C9-6C90-4080-9558-BF88CC063BF4}"/>
              </a:ext>
            </a:extLst>
          </p:cNvPr>
          <p:cNvSpPr>
            <a:spLocks noGrp="1"/>
          </p:cNvSpPr>
          <p:nvPr>
            <p:ph idx="1"/>
          </p:nvPr>
        </p:nvSpPr>
        <p:spPr>
          <a:xfrm>
            <a:off x="327707" y="1466166"/>
            <a:ext cx="11615478" cy="5090007"/>
          </a:xfrm>
        </p:spPr>
        <p:txBody>
          <a:bodyPr/>
          <a:lstStyle/>
          <a:p>
            <a:r>
              <a:rPr lang="en-US" dirty="0"/>
              <a:t>What questions or comments do you have for Zelphine and Wina?</a:t>
            </a:r>
          </a:p>
          <a:p>
            <a:pPr marL="0" indent="0">
              <a:buNone/>
            </a:pPr>
            <a:endParaRPr lang="en-US" dirty="0"/>
          </a:p>
          <a:p>
            <a:r>
              <a:rPr lang="en-US" dirty="0"/>
              <a:t>What additional questions do their presentations and conversation spark for you?</a:t>
            </a:r>
          </a:p>
          <a:p>
            <a:endParaRPr lang="en-US" dirty="0"/>
          </a:p>
          <a:p>
            <a:r>
              <a:rPr lang="en-US" dirty="0"/>
              <a:t>How could the work and resources shared be applied in your context?</a:t>
            </a:r>
          </a:p>
        </p:txBody>
      </p:sp>
    </p:spTree>
    <p:extLst>
      <p:ext uri="{BB962C8B-B14F-4D97-AF65-F5344CB8AC3E}">
        <p14:creationId xmlns:p14="http://schemas.microsoft.com/office/powerpoint/2010/main" val="883392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aylan.connally\Desktop\Kaylan\CEEDAR\Collaborative\Oak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9749" y="2528677"/>
            <a:ext cx="2352688" cy="1128925"/>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999" y="1809145"/>
            <a:ext cx="4444180" cy="2367009"/>
          </a:xfrm>
          <a:prstGeom prst="rect">
            <a:avLst/>
          </a:prstGeom>
        </p:spPr>
      </p:pic>
      <p:pic>
        <p:nvPicPr>
          <p:cNvPr id="270338" name="Picture 2" descr="Image result for ceedar ce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54" y="2676937"/>
            <a:ext cx="4194106" cy="115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9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Messenger"/>
          <p:cNvSpPr txBox="1">
            <a:spLocks noGrp="1"/>
          </p:cNvSpPr>
          <p:nvPr>
            <p:ph type="title" idx="4294967295"/>
          </p:nvPr>
        </p:nvSpPr>
        <p:spPr>
          <a:xfrm>
            <a:off x="0" y="2268538"/>
            <a:ext cx="9810750" cy="2320925"/>
          </a:xfrm>
          <a:prstGeom prst="rect">
            <a:avLst/>
          </a:prstGeom>
        </p:spPr>
        <p:txBody>
          <a:bodyPr/>
          <a:lstStyle/>
          <a:p>
            <a:r>
              <a:t>Messenger</a:t>
            </a:r>
          </a:p>
        </p:txBody>
      </p:sp>
      <p:sp>
        <p:nvSpPr>
          <p:cNvPr id="215" name="Body"/>
          <p:cNvSpPr txBox="1">
            <a:spLocks noGrp="1"/>
          </p:cNvSpPr>
          <p:nvPr>
            <p:ph type="body" sz="quarter" idx="4294967295"/>
          </p:nvPr>
        </p:nvSpPr>
        <p:spPr>
          <a:xfrm>
            <a:off x="2413000" y="2414588"/>
            <a:ext cx="7358063" cy="795337"/>
          </a:xfrm>
          <a:prstGeom prst="rect">
            <a:avLst/>
          </a:prstGeom>
        </p:spPr>
        <p:txBody>
          <a:bodyPr anchor="t"/>
          <a:lstStyle/>
          <a:p>
            <a:pPr marL="0" indent="0" algn="ctr">
              <a:spcBef>
                <a:spcPts val="0"/>
              </a:spcBef>
              <a:buNone/>
              <a:defRPr sz="3200"/>
            </a:pPr>
            <a:r>
              <a:rPr lang="en-US" sz="4400" b="1" dirty="0"/>
              <a:t>Thank you!</a:t>
            </a:r>
          </a:p>
          <a:p>
            <a:pPr marL="0" indent="0" algn="ctr">
              <a:spcBef>
                <a:spcPts val="0"/>
              </a:spcBef>
              <a:buNone/>
              <a:defRPr sz="3200"/>
            </a:pPr>
            <a:endParaRPr dirty="0"/>
          </a:p>
        </p:txBody>
      </p:sp>
    </p:spTree>
    <p:extLst>
      <p:ext uri="{BB962C8B-B14F-4D97-AF65-F5344CB8AC3E}">
        <p14:creationId xmlns:p14="http://schemas.microsoft.com/office/powerpoint/2010/main" val="94132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C91B-70CF-4BD8-BECF-C992BE3E6A0F}"/>
              </a:ext>
            </a:extLst>
          </p:cNvPr>
          <p:cNvSpPr>
            <a:spLocks noGrp="1"/>
          </p:cNvSpPr>
          <p:nvPr>
            <p:ph type="title"/>
          </p:nvPr>
        </p:nvSpPr>
        <p:spPr/>
        <p:txBody>
          <a:bodyPr/>
          <a:lstStyle/>
          <a:p>
            <a:pPr algn="ctr"/>
            <a:r>
              <a:rPr lang="en-US" sz="2400" dirty="0"/>
              <a:t>Advancing inclusive principal leadership (AIPL) STATE Initiative Overview</a:t>
            </a:r>
            <a:endParaRPr lang="en-US" dirty="0"/>
          </a:p>
        </p:txBody>
      </p:sp>
    </p:spTree>
    <p:extLst>
      <p:ext uri="{BB962C8B-B14F-4D97-AF65-F5344CB8AC3E}">
        <p14:creationId xmlns:p14="http://schemas.microsoft.com/office/powerpoint/2010/main" val="211416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52" y="77788"/>
            <a:ext cx="11479129" cy="1143000"/>
          </a:xfrm>
        </p:spPr>
        <p:txBody>
          <a:bodyPr/>
          <a:lstStyle/>
          <a:p>
            <a:r>
              <a:rPr lang="en-US" dirty="0"/>
              <a:t>Advancing Inclusive Principal Leadership (AIPL) State Initiative: Our Goal</a:t>
            </a:r>
          </a:p>
        </p:txBody>
      </p:sp>
      <p:sp>
        <p:nvSpPr>
          <p:cNvPr id="10" name="TextBox 9"/>
          <p:cNvSpPr txBox="1"/>
          <p:nvPr/>
        </p:nvSpPr>
        <p:spPr>
          <a:xfrm>
            <a:off x="201083" y="1583352"/>
            <a:ext cx="11879179" cy="1477328"/>
          </a:xfrm>
          <a:prstGeom prst="rect">
            <a:avLst/>
          </a:prstGeom>
          <a:noFill/>
        </p:spPr>
        <p:txBody>
          <a:bodyPr wrap="square" rtlCol="0" anchor="t">
            <a:spAutoFit/>
          </a:bodyPr>
          <a:lstStyle/>
          <a:p>
            <a:pPr algn="ctr"/>
            <a:endParaRPr lang="en-US" sz="1200" b="1" u="sng" dirty="0">
              <a:solidFill>
                <a:schemeClr val="accent6">
                  <a:lumMod val="90000"/>
                  <a:lumOff val="10000"/>
                </a:schemeClr>
              </a:solidFill>
              <a:latin typeface="Arial"/>
              <a:ea typeface="ＭＳ Ｐゴシック"/>
            </a:endParaRPr>
          </a:p>
          <a:p>
            <a:pPr algn="ctr"/>
            <a:r>
              <a:rPr lang="en-US" sz="2600" b="1" i="1" dirty="0">
                <a:solidFill>
                  <a:schemeClr val="accent6">
                    <a:lumMod val="90000"/>
                    <a:lumOff val="10000"/>
                  </a:schemeClr>
                </a:solidFill>
                <a:latin typeface="Arial"/>
                <a:ea typeface="ＭＳ Ｐゴシック"/>
              </a:rPr>
              <a:t>Create and implement principal leadership plans focused on </a:t>
            </a:r>
          </a:p>
          <a:p>
            <a:pPr algn="ctr"/>
            <a:r>
              <a:rPr lang="en-US" sz="2600" b="1" i="1" dirty="0">
                <a:solidFill>
                  <a:schemeClr val="accent6">
                    <a:lumMod val="90000"/>
                    <a:lumOff val="10000"/>
                  </a:schemeClr>
                </a:solidFill>
                <a:latin typeface="Arial"/>
                <a:ea typeface="ＭＳ Ｐゴシック"/>
              </a:rPr>
              <a:t>improving outcomes for each student, </a:t>
            </a:r>
            <a:endParaRPr lang="en-US" sz="2600" b="1" i="1" dirty="0">
              <a:solidFill>
                <a:schemeClr val="accent6">
                  <a:lumMod val="90000"/>
                  <a:lumOff val="10000"/>
                </a:schemeClr>
              </a:solidFill>
            </a:endParaRPr>
          </a:p>
          <a:p>
            <a:pPr algn="ctr"/>
            <a:r>
              <a:rPr lang="en-US" sz="2600" b="1" i="1" dirty="0">
                <a:solidFill>
                  <a:schemeClr val="accent6">
                    <a:lumMod val="90000"/>
                    <a:lumOff val="10000"/>
                  </a:schemeClr>
                </a:solidFill>
                <a:latin typeface="Arial"/>
                <a:ea typeface="ＭＳ Ｐゴシック"/>
              </a:rPr>
              <a:t>with a focus on students with disabilities.</a:t>
            </a:r>
          </a:p>
        </p:txBody>
      </p:sp>
      <p:pic>
        <p:nvPicPr>
          <p:cNvPr id="3076" name="Picture 4" descr="Image result for inclusive princip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3508538"/>
            <a:ext cx="8250766" cy="247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9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13" y="3584746"/>
            <a:ext cx="7501576" cy="2639670"/>
          </a:xfrm>
          <a:prstGeom prst="rect">
            <a:avLst/>
          </a:prstGeom>
        </p:spPr>
      </p:pic>
      <p:sp>
        <p:nvSpPr>
          <p:cNvPr id="4" name="Title 3"/>
          <p:cNvSpPr>
            <a:spLocks noGrp="1"/>
          </p:cNvSpPr>
          <p:nvPr>
            <p:ph type="title"/>
          </p:nvPr>
        </p:nvSpPr>
        <p:spPr/>
        <p:txBody>
          <a:bodyPr/>
          <a:lstStyle/>
          <a:p>
            <a:r>
              <a:rPr lang="en-US" dirty="0"/>
              <a:t>AIPL State Initiative: How Did We Get Here?</a:t>
            </a:r>
          </a:p>
        </p:txBody>
      </p:sp>
      <p:pic>
        <p:nvPicPr>
          <p:cNvPr id="9"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09643" y="3097081"/>
            <a:ext cx="2485243" cy="3255316"/>
          </a:xfrm>
        </p:spPr>
      </p:pic>
      <p:sp>
        <p:nvSpPr>
          <p:cNvPr id="6" name="Content Placeholder 2"/>
          <p:cNvSpPr txBox="1">
            <a:spLocks/>
          </p:cNvSpPr>
          <p:nvPr/>
        </p:nvSpPr>
        <p:spPr bwMode="auto">
          <a:xfrm>
            <a:off x="146433" y="868680"/>
            <a:ext cx="118626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0" indent="0">
              <a:buFont typeface="Wingdings" panose="05000000000000000000" pitchFamily="2" charset="2"/>
              <a:buNone/>
            </a:pPr>
            <a:endParaRPr lang="en-US" sz="2500" b="1" u="sng" kern="0" dirty="0">
              <a:ea typeface="ＭＳ Ｐゴシック"/>
            </a:endParaRPr>
          </a:p>
          <a:p>
            <a:r>
              <a:rPr lang="en-US" sz="2000" kern="0" dirty="0">
                <a:ea typeface="ＭＳ Ｐゴシック"/>
              </a:rPr>
              <a:t>CCSSO, in partnership with the </a:t>
            </a:r>
            <a:r>
              <a:rPr lang="en-US" sz="2000" b="1" kern="0" dirty="0">
                <a:ea typeface="ＭＳ Ｐゴシック"/>
              </a:rPr>
              <a:t>National Collaborative on Inclusive Principal Leadership (NCIPL), </a:t>
            </a:r>
            <a:r>
              <a:rPr lang="en-US" sz="2000" kern="0" dirty="0">
                <a:ea typeface="ＭＳ Ｐゴシック"/>
              </a:rPr>
              <a:t>CEEDAR Center, and Oak Foundation believe inclusive principal leaders are vital to supporting students with disabilities and continuously improving schools</a:t>
            </a:r>
          </a:p>
          <a:p>
            <a:pPr marL="0" indent="0">
              <a:buNone/>
            </a:pPr>
            <a:endParaRPr lang="en-US" sz="1200" kern="0" dirty="0">
              <a:ea typeface="ＭＳ Ｐゴシック"/>
            </a:endParaRPr>
          </a:p>
          <a:p>
            <a:r>
              <a:rPr lang="en-US" sz="2000" dirty="0"/>
              <a:t>Together, we released </a:t>
            </a:r>
            <a:r>
              <a:rPr lang="en-US" sz="2000" b="1" i="1" dirty="0"/>
              <a:t>Supporting Inclusive Schools for the Success of Each Child: A Guide for States on Principal Leadership </a:t>
            </a:r>
            <a:r>
              <a:rPr lang="en-US" sz="2000" i="1" kern="0" dirty="0">
                <a:solidFill>
                  <a:srgbClr val="000000"/>
                </a:solidFill>
                <a:ea typeface="Arial"/>
                <a:sym typeface="Arial"/>
              </a:rPr>
              <a:t>(</a:t>
            </a:r>
            <a:r>
              <a:rPr lang="en-US" sz="2000" u="sng" kern="0" dirty="0">
                <a:solidFill>
                  <a:srgbClr val="CC0000"/>
                </a:solidFill>
                <a:ea typeface="Arial"/>
                <a:sym typeface="Arial"/>
                <a:hlinkClick r:id="rId5">
                  <a:extLst>
                    <a:ext uri="{A12FA001-AC4F-418D-AE19-62706E023703}">
                      <ahyp:hlinkClr xmlns:ahyp="http://schemas.microsoft.com/office/drawing/2018/hyperlinkcolor" val="tx"/>
                    </a:ext>
                  </a:extLst>
                </a:hlinkClick>
              </a:rPr>
              <a:t>www.ccssoinclusiveprincipalsguide.org</a:t>
            </a:r>
            <a:r>
              <a:rPr lang="en-US" sz="2000" kern="0" dirty="0">
                <a:solidFill>
                  <a:srgbClr val="000000"/>
                </a:solidFill>
                <a:ea typeface="Arial"/>
                <a:sym typeface="Arial"/>
              </a:rPr>
              <a:t>) </a:t>
            </a:r>
            <a:endParaRPr lang="en-US" sz="2000" i="1" dirty="0"/>
          </a:p>
        </p:txBody>
      </p:sp>
    </p:spTree>
    <p:extLst>
      <p:ext uri="{BB962C8B-B14F-4D97-AF65-F5344CB8AC3E}">
        <p14:creationId xmlns:p14="http://schemas.microsoft.com/office/powerpoint/2010/main" val="196342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77788"/>
            <a:ext cx="11331307" cy="1143000"/>
          </a:xfrm>
        </p:spPr>
        <p:txBody>
          <a:bodyPr/>
          <a:lstStyle/>
          <a:p>
            <a:r>
              <a:rPr lang="en-US" dirty="0"/>
              <a:t>AIPL State Initiative – Where We’ve Been (Phase 1)</a:t>
            </a:r>
          </a:p>
        </p:txBody>
      </p:sp>
      <p:grpSp>
        <p:nvGrpSpPr>
          <p:cNvPr id="4" name="Gruppe 251"/>
          <p:cNvGrpSpPr/>
          <p:nvPr/>
        </p:nvGrpSpPr>
        <p:grpSpPr bwMode="auto">
          <a:xfrm>
            <a:off x="765426" y="1404258"/>
            <a:ext cx="7333546" cy="4785676"/>
            <a:chOff x="1449633" y="627625"/>
            <a:chExt cx="7103818" cy="4930930"/>
          </a:xfrm>
          <a:solidFill>
            <a:srgbClr val="FFFFFF">
              <a:lumMod val="85000"/>
            </a:srgbClr>
          </a:solidFill>
        </p:grpSpPr>
        <p:sp>
          <p:nvSpPr>
            <p:cNvPr id="5" name="Freeform 6"/>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 name="Freeform 7"/>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grpSp>
          <p:nvGrpSpPr>
            <p:cNvPr id="7" name="Gruppe 360"/>
            <p:cNvGrpSpPr/>
            <p:nvPr/>
          </p:nvGrpSpPr>
          <p:grpSpPr>
            <a:xfrm>
              <a:off x="1449633" y="627625"/>
              <a:ext cx="7103818" cy="4930930"/>
              <a:chOff x="1449633" y="627625"/>
              <a:chExt cx="7103818" cy="4930930"/>
            </a:xfrm>
            <a:grpFill/>
          </p:grpSpPr>
          <p:sp>
            <p:nvSpPr>
              <p:cNvPr id="8"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grpSp>
            <p:nvGrpSpPr>
              <p:cNvPr id="10" name="Gruppe 313"/>
              <p:cNvGrpSpPr/>
              <p:nvPr/>
            </p:nvGrpSpPr>
            <p:grpSpPr>
              <a:xfrm>
                <a:off x="1449633" y="627625"/>
                <a:ext cx="7103818" cy="4930930"/>
                <a:chOff x="1449633" y="456175"/>
                <a:chExt cx="7103818" cy="4930930"/>
              </a:xfrm>
              <a:grpFill/>
            </p:grpSpPr>
            <p:sp>
              <p:nvSpPr>
                <p:cNvPr id="11"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grpSp>
              <p:nvGrpSpPr>
                <p:cNvPr id="19" name="Gruppe 312"/>
                <p:cNvGrpSpPr/>
                <p:nvPr/>
              </p:nvGrpSpPr>
              <p:grpSpPr>
                <a:xfrm>
                  <a:off x="1449633" y="664433"/>
                  <a:ext cx="6841620" cy="4722672"/>
                  <a:chOff x="1449633" y="664433"/>
                  <a:chExt cx="6841620" cy="4722672"/>
                </a:xfrm>
                <a:grpFill/>
              </p:grpSpPr>
              <p:grpSp>
                <p:nvGrpSpPr>
                  <p:cNvPr id="24" name="Group 3052"/>
                  <p:cNvGrpSpPr>
                    <a:grpSpLocks/>
                  </p:cNvGrpSpPr>
                  <p:nvPr/>
                </p:nvGrpSpPr>
                <p:grpSpPr bwMode="auto">
                  <a:xfrm>
                    <a:off x="1449633" y="664433"/>
                    <a:ext cx="6841620" cy="4644660"/>
                    <a:chOff x="698" y="593"/>
                    <a:chExt cx="4584" cy="3112"/>
                  </a:xfrm>
                  <a:grpFill/>
                </p:grpSpPr>
                <p:sp>
                  <p:nvSpPr>
                    <p:cNvPr id="26"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7"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8"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9"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30"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31"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rgbClr val="008BB0"/>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32"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33"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34"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35"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tx2">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36"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chemeClr val="bg1">
                            <a:lumMod val="95000"/>
                          </a:schemeClr>
                        </a:solidFill>
                        <a:latin typeface="Arial"/>
                        <a:ea typeface="ＭＳ Ｐゴシック" pitchFamily="-97" charset="-128"/>
                        <a:cs typeface="Arial"/>
                      </a:endParaRPr>
                    </a:p>
                  </p:txBody>
                </p:sp>
                <p:sp>
                  <p:nvSpPr>
                    <p:cNvPr id="37"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38"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39"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40"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41"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42"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43"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44"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45"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46"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47"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48"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49"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50" name="Rectangle 2877"/>
                    <p:cNvSpPr>
                      <a:spLocks noChangeArrowheads="1"/>
                    </p:cNvSpPr>
                    <p:nvPr/>
                  </p:nvSpPr>
                  <p:spPr bwMode="auto">
                    <a:xfrm>
                      <a:off x="4022" y="3015"/>
                      <a:ext cx="2" cy="4"/>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51"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52"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53"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54"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55"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56"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57"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58"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59"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0" name="Rectangle 2887"/>
                    <p:cNvSpPr>
                      <a:spLocks noChangeArrowheads="1"/>
                    </p:cNvSpPr>
                    <p:nvPr/>
                  </p:nvSpPr>
                  <p:spPr bwMode="auto">
                    <a:xfrm>
                      <a:off x="882" y="917"/>
                      <a:ext cx="6" cy="6"/>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1"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2" name="Rectangle 2889"/>
                    <p:cNvSpPr>
                      <a:spLocks noChangeArrowheads="1"/>
                    </p:cNvSpPr>
                    <p:nvPr/>
                  </p:nvSpPr>
                  <p:spPr bwMode="auto">
                    <a:xfrm>
                      <a:off x="766" y="1433"/>
                      <a:ext cx="1" cy="1"/>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3"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4"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5"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6"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7"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8"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69"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70"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71"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72" name="Rectangle 2899"/>
                    <p:cNvSpPr>
                      <a:spLocks noChangeArrowheads="1"/>
                    </p:cNvSpPr>
                    <p:nvPr/>
                  </p:nvSpPr>
                  <p:spPr bwMode="auto">
                    <a:xfrm>
                      <a:off x="1496" y="2219"/>
                      <a:ext cx="1" cy="1"/>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73"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74"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75"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76" name="Rectangle 2903"/>
                    <p:cNvSpPr>
                      <a:spLocks noChangeArrowheads="1"/>
                    </p:cNvSpPr>
                    <p:nvPr/>
                  </p:nvSpPr>
                  <p:spPr bwMode="auto">
                    <a:xfrm>
                      <a:off x="2628" y="1951"/>
                      <a:ext cx="1" cy="2"/>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77" name="Rectangle 2904"/>
                    <p:cNvSpPr>
                      <a:spLocks noChangeArrowheads="1"/>
                    </p:cNvSpPr>
                    <p:nvPr/>
                  </p:nvSpPr>
                  <p:spPr bwMode="auto">
                    <a:xfrm>
                      <a:off x="2634" y="2307"/>
                      <a:ext cx="4" cy="2"/>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78"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79"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80" name="Rectangle 2907"/>
                    <p:cNvSpPr>
                      <a:spLocks noChangeArrowheads="1"/>
                    </p:cNvSpPr>
                    <p:nvPr/>
                  </p:nvSpPr>
                  <p:spPr bwMode="auto">
                    <a:xfrm>
                      <a:off x="2472" y="1335"/>
                      <a:ext cx="2" cy="1"/>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81"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82"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83" name="Rectangle 2910"/>
                    <p:cNvSpPr>
                      <a:spLocks noChangeArrowheads="1"/>
                    </p:cNvSpPr>
                    <p:nvPr/>
                  </p:nvSpPr>
                  <p:spPr bwMode="auto">
                    <a:xfrm>
                      <a:off x="2472" y="1583"/>
                      <a:ext cx="1" cy="4"/>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84"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85"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86"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87" name="Rectangle 2914"/>
                    <p:cNvSpPr>
                      <a:spLocks noChangeArrowheads="1"/>
                    </p:cNvSpPr>
                    <p:nvPr/>
                  </p:nvSpPr>
                  <p:spPr bwMode="auto">
                    <a:xfrm>
                      <a:off x="3556" y="1865"/>
                      <a:ext cx="2" cy="4"/>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88"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89"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0"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1"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2" name="Rectangle 2919"/>
                    <p:cNvSpPr>
                      <a:spLocks noChangeArrowheads="1"/>
                    </p:cNvSpPr>
                    <p:nvPr/>
                  </p:nvSpPr>
                  <p:spPr bwMode="auto">
                    <a:xfrm>
                      <a:off x="2472" y="1231"/>
                      <a:ext cx="2" cy="4"/>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3"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4"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5"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6"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7"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8"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99"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00"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01"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02"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03" name="Rectangle 2930"/>
                    <p:cNvSpPr>
                      <a:spLocks noChangeArrowheads="1"/>
                    </p:cNvSpPr>
                    <p:nvPr/>
                  </p:nvSpPr>
                  <p:spPr bwMode="auto">
                    <a:xfrm>
                      <a:off x="3338" y="2339"/>
                      <a:ext cx="4" cy="4"/>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04"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05"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06"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07" name="Rectangle 2934"/>
                    <p:cNvSpPr>
                      <a:spLocks noChangeArrowheads="1"/>
                    </p:cNvSpPr>
                    <p:nvPr/>
                  </p:nvSpPr>
                  <p:spPr bwMode="auto">
                    <a:xfrm>
                      <a:off x="3410" y="2759"/>
                      <a:ext cx="1" cy="1"/>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08"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09"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10" name="Rectangle 2937"/>
                    <p:cNvSpPr>
                      <a:spLocks noChangeArrowheads="1"/>
                    </p:cNvSpPr>
                    <p:nvPr/>
                  </p:nvSpPr>
                  <p:spPr bwMode="auto">
                    <a:xfrm>
                      <a:off x="3792" y="2375"/>
                      <a:ext cx="4" cy="2"/>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11"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12"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13"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14"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15"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16"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17"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18"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19"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0"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1"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2"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3"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4"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5"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6"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7"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8"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29"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0" name="Rectangle 2957"/>
                    <p:cNvSpPr>
                      <a:spLocks noChangeArrowheads="1"/>
                    </p:cNvSpPr>
                    <p:nvPr/>
                  </p:nvSpPr>
                  <p:spPr bwMode="auto">
                    <a:xfrm>
                      <a:off x="4522" y="1677"/>
                      <a:ext cx="1" cy="2"/>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1"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2"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3"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4" name="Rectangle 2961"/>
                    <p:cNvSpPr>
                      <a:spLocks noChangeArrowheads="1"/>
                    </p:cNvSpPr>
                    <p:nvPr/>
                  </p:nvSpPr>
                  <p:spPr bwMode="auto">
                    <a:xfrm>
                      <a:off x="5072" y="1723"/>
                      <a:ext cx="2" cy="2"/>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5" name="Rectangle 2962"/>
                    <p:cNvSpPr>
                      <a:spLocks noChangeArrowheads="1"/>
                    </p:cNvSpPr>
                    <p:nvPr/>
                  </p:nvSpPr>
                  <p:spPr bwMode="auto">
                    <a:xfrm>
                      <a:off x="4944" y="1587"/>
                      <a:ext cx="1" cy="1"/>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6"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7"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8"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39"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0"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1"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2"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3" name="Rectangle 2970"/>
                    <p:cNvSpPr>
                      <a:spLocks noChangeArrowheads="1"/>
                    </p:cNvSpPr>
                    <p:nvPr/>
                  </p:nvSpPr>
                  <p:spPr bwMode="auto">
                    <a:xfrm>
                      <a:off x="5220" y="1347"/>
                      <a:ext cx="1" cy="1"/>
                    </a:xfrm>
                    <a:prstGeom prst="rect">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4"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5"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6"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7"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8"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49"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0"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1"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2"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3"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4"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5"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6"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7"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8"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59"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0"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1"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2" name="Freeform 2992"/>
                    <p:cNvSpPr>
                      <a:spLocks/>
                    </p:cNvSpPr>
                    <p:nvPr/>
                  </p:nvSpPr>
                  <p:spPr bwMode="auto">
                    <a:xfrm>
                      <a:off x="1529" y="729"/>
                      <a:ext cx="944" cy="628"/>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3"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4"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5"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6"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7"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8" name="Freeform 2998"/>
                    <p:cNvSpPr>
                      <a:spLocks/>
                    </p:cNvSpPr>
                    <p:nvPr/>
                  </p:nvSpPr>
                  <p:spPr bwMode="auto">
                    <a:xfrm>
                      <a:off x="3016"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69"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0"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1"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2"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3"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4"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5"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6"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7"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8"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79"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0"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rgbClr val="008BB0"/>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1"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2"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3"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4"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5"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6"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7" name="Freeform 3019"/>
                    <p:cNvSpPr>
                      <a:spLocks/>
                    </p:cNvSpPr>
                    <p:nvPr/>
                  </p:nvSpPr>
                  <p:spPr bwMode="auto">
                    <a:xfrm>
                      <a:off x="4442"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8"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89"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90"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91"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92"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93"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rgbClr val="008BB0"/>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94" name="Freeform 3026"/>
                    <p:cNvSpPr>
                      <a:spLocks/>
                    </p:cNvSpPr>
                    <p:nvPr/>
                  </p:nvSpPr>
                  <p:spPr bwMode="auto">
                    <a:xfrm>
                      <a:off x="4066"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95"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96"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97"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98"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199"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00"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01"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02"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03"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rgbClr val="008BB0"/>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04"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05"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06"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07"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08"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09"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0"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1"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2"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3"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4" name="Freeform 3046"/>
                    <p:cNvSpPr>
                      <a:spLocks/>
                    </p:cNvSpPr>
                    <p:nvPr/>
                  </p:nvSpPr>
                  <p:spPr bwMode="auto">
                    <a:xfrm>
                      <a:off x="4968"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bg1">
                        <a:lumMod val="85000"/>
                      </a:schemeClr>
                    </a:solid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5"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6"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7"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8"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9"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grpSp>
              <p:sp>
                <p:nvSpPr>
                  <p:cNvPr id="25" name="Line 3080"/>
                  <p:cNvSpPr>
                    <a:spLocks noChangeShapeType="1"/>
                  </p:cNvSpPr>
                  <p:nvPr/>
                </p:nvSpPr>
                <p:spPr bwMode="auto">
                  <a:xfrm>
                    <a:off x="4360909" y="5385612"/>
                    <a:ext cx="1493" cy="1493"/>
                  </a:xfrm>
                  <a:prstGeom prst="line">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grpSp>
            <p:sp>
              <p:nvSpPr>
                <p:cNvPr id="20" name="Line 3117"/>
                <p:cNvSpPr>
                  <a:spLocks noChangeShapeType="1"/>
                </p:cNvSpPr>
                <p:nvPr/>
              </p:nvSpPr>
              <p:spPr bwMode="auto">
                <a:xfrm>
                  <a:off x="7947449" y="1089044"/>
                  <a:ext cx="1493" cy="1493"/>
                </a:xfrm>
                <a:prstGeom prst="line">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1" name="Line 3118"/>
                <p:cNvSpPr>
                  <a:spLocks noChangeShapeType="1"/>
                </p:cNvSpPr>
                <p:nvPr/>
              </p:nvSpPr>
              <p:spPr bwMode="auto">
                <a:xfrm>
                  <a:off x="7947449" y="1089044"/>
                  <a:ext cx="1493" cy="1493"/>
                </a:xfrm>
                <a:prstGeom prst="line">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2" name="Line 3119"/>
                <p:cNvSpPr>
                  <a:spLocks noChangeShapeType="1"/>
                </p:cNvSpPr>
                <p:nvPr/>
              </p:nvSpPr>
              <p:spPr bwMode="auto">
                <a:xfrm>
                  <a:off x="7875804" y="1954760"/>
                  <a:ext cx="1493" cy="1493"/>
                </a:xfrm>
                <a:prstGeom prst="line">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sp>
              <p:nvSpPr>
                <p:cNvPr id="23" name="Line 3120"/>
                <p:cNvSpPr>
                  <a:spLocks noChangeShapeType="1"/>
                </p:cNvSpPr>
                <p:nvPr/>
              </p:nvSpPr>
              <p:spPr bwMode="auto">
                <a:xfrm>
                  <a:off x="8240002" y="1742809"/>
                  <a:ext cx="1493" cy="1493"/>
                </a:xfrm>
                <a:prstGeom prst="line">
                  <a:avLst/>
                </a:prstGeom>
                <a:grpFill/>
                <a:ln w="12700" cap="flat" cmpd="sng" algn="ctr">
                  <a:solidFill>
                    <a:srgbClr val="FFFFFF"/>
                  </a:solidFill>
                  <a:prstDash val="solid"/>
                  <a:headEnd/>
                  <a:tailEnd/>
                </a:ln>
                <a:effectLst>
                  <a:outerShdw blurRad="40000" dist="20000" dir="5400000" rotWithShape="0">
                    <a:srgbClr val="000000">
                      <a:alpha val="38000"/>
                    </a:srgbClr>
                  </a:outerShdw>
                </a:effectLst>
              </p:spPr>
              <p:txBody>
                <a:bodyPr/>
                <a:lstStyle/>
                <a:p>
                  <a:pPr defTabSz="685800">
                    <a:defRPr/>
                  </a:pPr>
                  <a:endParaRPr lang="da-DK" sz="1350" kern="0">
                    <a:solidFill>
                      <a:srgbClr val="FFFFFF"/>
                    </a:solidFill>
                    <a:latin typeface="Arial"/>
                    <a:ea typeface="ＭＳ Ｐゴシック" pitchFamily="-97" charset="-128"/>
                    <a:cs typeface="Arial"/>
                  </a:endParaRPr>
                </a:p>
              </p:txBody>
            </p:sp>
          </p:grpSp>
        </p:grpSp>
      </p:grpSp>
      <p:sp>
        <p:nvSpPr>
          <p:cNvPr id="220" name="TextBox 219"/>
          <p:cNvSpPr txBox="1"/>
          <p:nvPr/>
        </p:nvSpPr>
        <p:spPr>
          <a:xfrm>
            <a:off x="8336811" y="1969822"/>
            <a:ext cx="3435367" cy="1692771"/>
          </a:xfrm>
          <a:prstGeom prst="rect">
            <a:avLst/>
          </a:prstGeom>
          <a:noFill/>
        </p:spPr>
        <p:txBody>
          <a:bodyPr wrap="square" rtlCol="0">
            <a:spAutoFit/>
          </a:bodyPr>
          <a:lstStyle/>
          <a:p>
            <a:pPr marL="342900" indent="-342900">
              <a:buFont typeface="Wingdings" panose="05000000000000000000" pitchFamily="2" charset="2"/>
              <a:buChar char="Ø"/>
            </a:pPr>
            <a:r>
              <a:rPr lang="en-US" sz="2600" dirty="0"/>
              <a:t>Arkansas</a:t>
            </a:r>
          </a:p>
          <a:p>
            <a:pPr marL="342900" indent="-342900">
              <a:buFont typeface="Wingdings" panose="05000000000000000000" pitchFamily="2" charset="2"/>
              <a:buChar char="Ø"/>
            </a:pPr>
            <a:r>
              <a:rPr lang="en-US" sz="2600" dirty="0"/>
              <a:t>Georgia</a:t>
            </a:r>
          </a:p>
          <a:p>
            <a:pPr marL="342900" indent="-342900">
              <a:buFont typeface="Wingdings" panose="05000000000000000000" pitchFamily="2" charset="2"/>
              <a:buChar char="Ø"/>
            </a:pPr>
            <a:r>
              <a:rPr lang="en-US" sz="2600" dirty="0"/>
              <a:t>Mississippi</a:t>
            </a:r>
          </a:p>
          <a:p>
            <a:pPr marL="342900" indent="-342900">
              <a:buFont typeface="Wingdings" panose="05000000000000000000" pitchFamily="2" charset="2"/>
              <a:buChar char="Ø"/>
            </a:pPr>
            <a:r>
              <a:rPr lang="en-US" sz="2600" dirty="0"/>
              <a:t>Ohio</a:t>
            </a:r>
          </a:p>
        </p:txBody>
      </p:sp>
    </p:spTree>
    <p:extLst>
      <p:ext uri="{BB962C8B-B14F-4D97-AF65-F5344CB8AC3E}">
        <p14:creationId xmlns:p14="http://schemas.microsoft.com/office/powerpoint/2010/main" val="278123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AIPL State Initiative – Where We Are (Phase 1)</a:t>
            </a:r>
          </a:p>
        </p:txBody>
      </p:sp>
      <p:sp>
        <p:nvSpPr>
          <p:cNvPr id="4" name="Google Shape;261;p39">
            <a:extLst>
              <a:ext uri="{FF2B5EF4-FFF2-40B4-BE49-F238E27FC236}">
                <a16:creationId xmlns:a16="http://schemas.microsoft.com/office/drawing/2014/main" id="{A239A24E-926C-4E88-8D7D-0B242AFF3B8C}"/>
              </a:ext>
            </a:extLst>
          </p:cNvPr>
          <p:cNvSpPr txBox="1"/>
          <p:nvPr/>
        </p:nvSpPr>
        <p:spPr>
          <a:xfrm>
            <a:off x="353483" y="1289330"/>
            <a:ext cx="11645661" cy="5149570"/>
          </a:xfrm>
          <a:prstGeom prst="rect">
            <a:avLst/>
          </a:prstGeom>
          <a:noFill/>
          <a:ln>
            <a:noFill/>
          </a:ln>
        </p:spPr>
        <p:txBody>
          <a:bodyPr spcFirstLastPara="1" wrap="square" lIns="68575" tIns="34275" rIns="68575" bIns="34275" anchor="t" anchorCtr="0">
            <a:noAutofit/>
          </a:bodyPr>
          <a:lstStyle/>
          <a:p>
            <a:pPr marL="800100" lvl="1" indent="-342900">
              <a:buClr>
                <a:schemeClr val="accent2"/>
              </a:buClr>
              <a:buSzPts val="2000"/>
              <a:buFont typeface="Noto Sans Symbols"/>
              <a:buChar char="⌘"/>
            </a:pPr>
            <a:endParaRPr lang="en-US" sz="2400" i="0" u="none" strike="noStrike" cap="none" dirty="0">
              <a:solidFill>
                <a:schemeClr val="dk1"/>
              </a:solidFill>
              <a:latin typeface="Arial"/>
              <a:ea typeface="Arial"/>
              <a:cs typeface="Arial"/>
              <a:sym typeface="Arial"/>
            </a:endParaRPr>
          </a:p>
          <a:p>
            <a:pPr marL="342900" indent="-342900">
              <a:buClr>
                <a:schemeClr val="accent2"/>
              </a:buClr>
              <a:buSzPts val="2000"/>
              <a:buFont typeface="Noto Sans Symbols"/>
              <a:buChar char="⌘"/>
            </a:pPr>
            <a:r>
              <a:rPr lang="en-US" sz="2400" i="0" u="none" strike="noStrike" cap="none" dirty="0">
                <a:solidFill>
                  <a:schemeClr val="dk1"/>
                </a:solidFill>
                <a:latin typeface="Arial"/>
                <a:ea typeface="Arial"/>
                <a:cs typeface="Arial"/>
                <a:sym typeface="Arial"/>
              </a:rPr>
              <a:t>All 4 states are in the process of </a:t>
            </a:r>
            <a:r>
              <a:rPr lang="en-US" sz="2400" b="1" i="0" u="none" strike="noStrike" cap="none" dirty="0">
                <a:solidFill>
                  <a:schemeClr val="dk1"/>
                </a:solidFill>
                <a:latin typeface="Arial"/>
                <a:ea typeface="Arial"/>
                <a:cs typeface="Arial"/>
                <a:sym typeface="Arial"/>
              </a:rPr>
              <a:t>implementing their plans </a:t>
            </a:r>
            <a:r>
              <a:rPr lang="en-US" sz="2400" i="0" u="none" strike="noStrike" cap="none" dirty="0">
                <a:solidFill>
                  <a:schemeClr val="dk1"/>
                </a:solidFill>
                <a:latin typeface="Arial"/>
                <a:ea typeface="Arial"/>
                <a:cs typeface="Arial"/>
                <a:sym typeface="Arial"/>
              </a:rPr>
              <a:t>to advance inclusive principal leadership in policy and practice</a:t>
            </a:r>
          </a:p>
          <a:p>
            <a:pPr>
              <a:buClr>
                <a:schemeClr val="accent2"/>
              </a:buClr>
              <a:buSzPts val="2000"/>
            </a:pPr>
            <a:endParaRPr lang="en-US" sz="2400" dirty="0">
              <a:solidFill>
                <a:schemeClr val="dk1"/>
              </a:solidFill>
              <a:latin typeface="Arial"/>
              <a:ea typeface="Arial"/>
              <a:cs typeface="Arial"/>
              <a:sym typeface="Arial"/>
            </a:endParaRPr>
          </a:p>
          <a:p>
            <a:pPr marL="342900" indent="-342900">
              <a:buClr>
                <a:schemeClr val="accent2"/>
              </a:buClr>
              <a:buSzPts val="2000"/>
              <a:buFont typeface="Noto Sans Symbols"/>
              <a:buChar char="⌘"/>
            </a:pPr>
            <a:r>
              <a:rPr lang="en-US" sz="2400" i="0" u="none" strike="noStrike" cap="none" dirty="0">
                <a:solidFill>
                  <a:schemeClr val="dk1"/>
                </a:solidFill>
                <a:latin typeface="Arial"/>
                <a:ea typeface="Arial"/>
                <a:cs typeface="Arial"/>
                <a:sym typeface="Arial"/>
              </a:rPr>
              <a:t>In July 2020, CCSSO released two </a:t>
            </a:r>
            <a:r>
              <a:rPr lang="en-US" sz="2400" b="1" dirty="0">
                <a:solidFill>
                  <a:schemeClr val="dk1"/>
                </a:solidFill>
                <a:ea typeface="Arial"/>
                <a:sym typeface="Arial"/>
                <a:hlinkClick r:id="rId3"/>
              </a:rPr>
              <a:t>case studies</a:t>
            </a:r>
            <a:r>
              <a:rPr lang="en-US" sz="2400" b="1" dirty="0">
                <a:solidFill>
                  <a:schemeClr val="dk1"/>
                </a:solidFill>
                <a:ea typeface="Arial"/>
                <a:sym typeface="Arial"/>
              </a:rPr>
              <a:t> </a:t>
            </a:r>
            <a:r>
              <a:rPr lang="en-US" sz="2400" dirty="0">
                <a:solidFill>
                  <a:schemeClr val="dk1"/>
                </a:solidFill>
                <a:ea typeface="Arial"/>
                <a:sym typeface="Arial"/>
              </a:rPr>
              <a:t>on Georgia’s and Ohio’s work through the AIPL State Initiative  </a:t>
            </a:r>
            <a:endParaRPr lang="en-US" sz="2400" dirty="0">
              <a:solidFill>
                <a:schemeClr val="dk1"/>
              </a:solidFill>
              <a:latin typeface="Arial"/>
              <a:ea typeface="Arial"/>
              <a:cs typeface="Arial"/>
              <a:sym typeface="Arial"/>
            </a:endParaRPr>
          </a:p>
          <a:p>
            <a:pPr marL="342900" indent="-342900">
              <a:buClr>
                <a:schemeClr val="accent2"/>
              </a:buClr>
              <a:buSzPts val="2000"/>
              <a:buFont typeface="Noto Sans Symbols"/>
              <a:buChar char="⌘"/>
            </a:pPr>
            <a:endParaRPr lang="en-US" sz="2400" i="0" u="none" strike="noStrike" cap="none" dirty="0">
              <a:solidFill>
                <a:schemeClr val="dk1"/>
              </a:solidFill>
              <a:latin typeface="Arial"/>
              <a:ea typeface="Arial"/>
              <a:cs typeface="Arial"/>
              <a:sym typeface="Arial"/>
            </a:endParaRPr>
          </a:p>
          <a:p>
            <a:pPr marL="342900" indent="-342900">
              <a:buClr>
                <a:schemeClr val="accent2"/>
              </a:buClr>
              <a:buSzPts val="2000"/>
              <a:buFont typeface="Noto Sans Symbols"/>
              <a:buChar char="⌘"/>
            </a:pPr>
            <a:r>
              <a:rPr lang="en-US" dirty="0">
                <a:solidFill>
                  <a:schemeClr val="dk1"/>
                </a:solidFill>
                <a:latin typeface="Arial"/>
                <a:ea typeface="Arial"/>
                <a:cs typeface="Arial"/>
                <a:sym typeface="Arial"/>
              </a:rPr>
              <a:t>CCSSO</a:t>
            </a:r>
            <a:r>
              <a:rPr lang="en-US" sz="2400" dirty="0">
                <a:solidFill>
                  <a:schemeClr val="dk1"/>
                </a:solidFill>
                <a:latin typeface="Arial"/>
                <a:ea typeface="Arial"/>
                <a:cs typeface="Arial"/>
                <a:sym typeface="Arial"/>
              </a:rPr>
              <a:t> also released a</a:t>
            </a:r>
            <a:r>
              <a:rPr lang="en-US" sz="2400" b="1" dirty="0">
                <a:solidFill>
                  <a:schemeClr val="dk1"/>
                </a:solidFill>
                <a:latin typeface="Arial"/>
                <a:ea typeface="Arial"/>
                <a:cs typeface="Arial"/>
                <a:sym typeface="Arial"/>
              </a:rPr>
              <a:t> </a:t>
            </a:r>
            <a:r>
              <a:rPr lang="en-US" sz="2400" b="1" dirty="0">
                <a:solidFill>
                  <a:schemeClr val="dk1"/>
                </a:solidFill>
                <a:ea typeface="Arial"/>
                <a:sym typeface="Arial"/>
                <a:hlinkClick r:id="rId4"/>
              </a:rPr>
              <a:t>policy/practice brief</a:t>
            </a:r>
            <a:r>
              <a:rPr lang="en-US" sz="2400" b="1" dirty="0">
                <a:solidFill>
                  <a:schemeClr val="dk1"/>
                </a:solidFill>
                <a:ea typeface="Arial"/>
                <a:sym typeface="Arial"/>
              </a:rPr>
              <a:t> </a:t>
            </a:r>
            <a:r>
              <a:rPr lang="en-US" sz="2400" dirty="0">
                <a:solidFill>
                  <a:schemeClr val="dk1"/>
                </a:solidFill>
                <a:latin typeface="Arial"/>
                <a:ea typeface="Arial"/>
                <a:cs typeface="Arial"/>
                <a:sym typeface="Arial"/>
              </a:rPr>
              <a:t>in partnership with the CEEDAR Center and AIR highlighting the work of all four states</a:t>
            </a:r>
          </a:p>
          <a:p>
            <a:pPr marL="342900" indent="-342900">
              <a:buClr>
                <a:schemeClr val="accent2"/>
              </a:buClr>
              <a:buSzPts val="2000"/>
              <a:buFont typeface="Noto Sans Symbols"/>
              <a:buChar char="⌘"/>
            </a:pPr>
            <a:endParaRPr lang="en-US" sz="2400" i="0" u="none" strike="noStrike" cap="none" dirty="0">
              <a:solidFill>
                <a:schemeClr val="dk1"/>
              </a:solidFill>
              <a:latin typeface="Arial"/>
              <a:ea typeface="Arial"/>
              <a:cs typeface="Arial"/>
              <a:sym typeface="Arial"/>
            </a:endParaRPr>
          </a:p>
          <a:p>
            <a:pPr marL="342900" indent="-342900">
              <a:buClr>
                <a:schemeClr val="accent2"/>
              </a:buClr>
              <a:buSzPts val="2000"/>
              <a:buFont typeface="Noto Sans Symbols"/>
              <a:buChar char="⌘"/>
            </a:pPr>
            <a:r>
              <a:rPr lang="en-US" dirty="0">
                <a:solidFill>
                  <a:schemeClr val="dk1"/>
                </a:solidFill>
                <a:ea typeface="Arial"/>
                <a:sym typeface="Arial"/>
              </a:rPr>
              <a:t>Each state presented on a webinar as part of </a:t>
            </a:r>
            <a:r>
              <a:rPr lang="en-US" b="1" dirty="0">
                <a:solidFill>
                  <a:schemeClr val="dk1"/>
                </a:solidFill>
                <a:ea typeface="Arial"/>
                <a:sym typeface="Arial"/>
                <a:hlinkClick r:id="rId5"/>
              </a:rPr>
              <a:t>CCSSO’s Inclusive Leadership Webisode Series</a:t>
            </a:r>
            <a:r>
              <a:rPr lang="en-US" b="1" dirty="0">
                <a:solidFill>
                  <a:schemeClr val="dk1"/>
                </a:solidFill>
                <a:ea typeface="Arial"/>
                <a:sym typeface="Arial"/>
              </a:rPr>
              <a:t>; </a:t>
            </a:r>
            <a:r>
              <a:rPr lang="en-US" dirty="0">
                <a:solidFill>
                  <a:schemeClr val="dk1"/>
                </a:solidFill>
                <a:ea typeface="Arial"/>
                <a:sym typeface="Arial"/>
              </a:rPr>
              <a:t>a link to the recording can be found </a:t>
            </a:r>
            <a:r>
              <a:rPr lang="en-US" b="1" dirty="0">
                <a:solidFill>
                  <a:schemeClr val="dk1"/>
                </a:solidFill>
                <a:ea typeface="Arial"/>
                <a:sym typeface="Arial"/>
                <a:hlinkClick r:id="rId6"/>
              </a:rPr>
              <a:t>here</a:t>
            </a:r>
            <a:endParaRPr b="1" i="0" u="none" strike="noStrike" cap="none" dirty="0">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accent2"/>
              </a:buClr>
              <a:buSzPts val="2000"/>
              <a:buFont typeface="Noto Sans Symbols"/>
              <a:buNone/>
            </a:pPr>
            <a:endParaRPr sz="2000" b="0" i="1" u="none" strike="noStrike" cap="none" dirty="0">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accent2"/>
              </a:buClr>
              <a:buSzPts val="2000"/>
              <a:buFont typeface="Noto Sans Symbols"/>
              <a:buNone/>
            </a:pPr>
            <a:endParaRPr sz="2000" b="0" i="1"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118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vert="horz" wrap="square" lIns="91440" tIns="45720" rIns="91440" bIns="45720" numCol="1" anchor="ctr" anchorCtr="0" compatLnSpc="1">
            <a:prstTxWarp prst="textNoShape">
              <a:avLst/>
            </a:prstTxWarp>
            <a:normAutofit/>
          </a:bodyPr>
          <a:lstStyle/>
          <a:p>
            <a:r>
              <a:rPr lang="en-US" dirty="0"/>
              <a:t>AIPL State Initiative – Where We’re Going (Phase 2)</a:t>
            </a:r>
            <a:endParaRPr lang="en-US" dirty="0">
              <a:latin typeface="+mj-lt"/>
              <a:ea typeface="ＭＳ Ｐゴシック" pitchFamily="18" charset="-128"/>
              <a:cs typeface="+mj-cs"/>
            </a:endParaRPr>
          </a:p>
        </p:txBody>
      </p:sp>
      <p:sp>
        <p:nvSpPr>
          <p:cNvPr id="5" name="TextBox 4">
            <a:extLst>
              <a:ext uri="{FF2B5EF4-FFF2-40B4-BE49-F238E27FC236}">
                <a16:creationId xmlns:a16="http://schemas.microsoft.com/office/drawing/2014/main" id="{0E74F26D-4456-41A8-86EE-FE489708FAEF}"/>
              </a:ext>
            </a:extLst>
          </p:cNvPr>
          <p:cNvSpPr txBox="1"/>
          <p:nvPr/>
        </p:nvSpPr>
        <p:spPr bwMode="auto">
          <a:xfrm>
            <a:off x="203201" y="1456267"/>
            <a:ext cx="7128934" cy="4723804"/>
          </a:xfrm>
          <a:prstGeom prst="rect">
            <a:avLst/>
          </a:prstGeom>
          <a:noFill/>
          <a:ln>
            <a:noFill/>
          </a:ln>
        </p:spPr>
        <p:txBody>
          <a:bodyPr vert="horz" wrap="square" lIns="91440" tIns="45720" rIns="91440" bIns="45720" numCol="1" rtlCol="0" anchor="t" anchorCtr="0" compatLnSpc="1">
            <a:prstTxWarp prst="textNoShape">
              <a:avLst/>
            </a:prstTxWarp>
            <a:normAutofit fontScale="70000" lnSpcReduction="20000"/>
          </a:bodyPr>
          <a:lstStyle/>
          <a:p>
            <a:pPr eaLnBrk="0" hangingPunct="0">
              <a:lnSpc>
                <a:spcPct val="90000"/>
              </a:lnSpc>
              <a:spcBef>
                <a:spcPct val="20000"/>
              </a:spcBef>
              <a:buClr>
                <a:schemeClr val="accent2"/>
              </a:buClr>
            </a:pPr>
            <a:endParaRPr lang="en-US" sz="2900" b="1" u="sng" dirty="0">
              <a:latin typeface="+mn-lt"/>
              <a:ea typeface="ＭＳ Ｐゴシック" pitchFamily="18" charset="-128"/>
            </a:endParaRPr>
          </a:p>
          <a:p>
            <a:r>
              <a:rPr lang="en-US" sz="2900" i="1" dirty="0"/>
              <a:t>In Phase 2, CCSSO will support AIPL states in their efforts to:</a:t>
            </a:r>
          </a:p>
          <a:p>
            <a:pPr lvl="0"/>
            <a:endParaRPr lang="en-US" sz="2600" b="1" dirty="0"/>
          </a:p>
          <a:p>
            <a:pPr marL="285750" lvl="0" indent="-285750">
              <a:buFont typeface="Arial" panose="020B0604020202020204" pitchFamily="34" charset="0"/>
              <a:buChar char="•"/>
            </a:pPr>
            <a:r>
              <a:rPr lang="en-US" sz="2800" b="1" dirty="0"/>
              <a:t>Continue implementing </a:t>
            </a:r>
            <a:r>
              <a:rPr lang="en-US" sz="2800" dirty="0"/>
              <a:t>principal leadership plans focused on improving outcomes for every student, with a focus on students with disabilities </a:t>
            </a:r>
          </a:p>
          <a:p>
            <a:pPr lvl="0"/>
            <a:endParaRPr lang="en-US" sz="2800" dirty="0"/>
          </a:p>
          <a:p>
            <a:pPr marL="285750" lvl="0" indent="-285750">
              <a:buFont typeface="Arial" panose="020B0604020202020204" pitchFamily="34" charset="0"/>
              <a:buChar char="•"/>
            </a:pPr>
            <a:r>
              <a:rPr lang="en-US" sz="2800" dirty="0"/>
              <a:t>Connect the work with </a:t>
            </a:r>
            <a:r>
              <a:rPr lang="en-US" sz="2800" b="1" dirty="0"/>
              <a:t>state strategic priorities </a:t>
            </a:r>
            <a:r>
              <a:rPr lang="en-US" sz="2800" dirty="0"/>
              <a:t>(e.g., improving literacy outcomes) and adapt plans to support leaders in </a:t>
            </a:r>
            <a:r>
              <a:rPr lang="en-US" sz="2800" b="1" dirty="0"/>
              <a:t>new learning environments</a:t>
            </a:r>
          </a:p>
          <a:p>
            <a:pPr lvl="0"/>
            <a:endParaRPr lang="en-US" sz="2800" b="1" dirty="0"/>
          </a:p>
          <a:p>
            <a:pPr marL="285750" indent="-285750">
              <a:buFont typeface="Arial" panose="020B0604020202020204" pitchFamily="34" charset="0"/>
              <a:buChar char="•"/>
            </a:pPr>
            <a:r>
              <a:rPr lang="en-US" sz="2800" dirty="0"/>
              <a:t>Re-examine and focus </a:t>
            </a:r>
            <a:r>
              <a:rPr lang="en-US" sz="2800" b="1" dirty="0"/>
              <a:t>measures of success</a:t>
            </a:r>
          </a:p>
          <a:p>
            <a:pPr lvl="0"/>
            <a:endParaRPr lang="en-US" sz="2800" dirty="0"/>
          </a:p>
          <a:p>
            <a:pPr marL="285750" lvl="0" indent="-285750">
              <a:buFont typeface="Arial" panose="020B0604020202020204" pitchFamily="34" charset="0"/>
              <a:buChar char="•"/>
            </a:pPr>
            <a:r>
              <a:rPr lang="en-US" sz="2800" dirty="0"/>
              <a:t>Partner with </a:t>
            </a:r>
            <a:r>
              <a:rPr lang="en-US" sz="2800" b="1" dirty="0"/>
              <a:t>national experts </a:t>
            </a:r>
            <a:r>
              <a:rPr lang="en-US" sz="2800" dirty="0"/>
              <a:t>from the Relay Graduate School of Education, Maryland Coalition on Inclusive Education, Lead for Literacy, National TA Center on PBIS, and National Center on Intensive Intervention</a:t>
            </a:r>
          </a:p>
          <a:p>
            <a:pPr marL="342900" indent="-342900" eaLnBrk="0" hangingPunct="0">
              <a:lnSpc>
                <a:spcPct val="150000"/>
              </a:lnSpc>
              <a:spcBef>
                <a:spcPct val="20000"/>
              </a:spcBef>
              <a:buClr>
                <a:schemeClr val="accent2"/>
              </a:buClr>
              <a:buFont typeface="Arial" panose="020B0604020202020204" pitchFamily="34" charset="0"/>
              <a:buChar char="•"/>
            </a:pPr>
            <a:endParaRPr lang="en-US" sz="1100" dirty="0">
              <a:latin typeface="+mn-lt"/>
              <a:ea typeface="ＭＳ Ｐゴシック" pitchFamily="18" charset="-128"/>
            </a:endParaRPr>
          </a:p>
          <a:p>
            <a:pPr eaLnBrk="0" hangingPunct="0">
              <a:lnSpc>
                <a:spcPct val="150000"/>
              </a:lnSpc>
              <a:spcBef>
                <a:spcPct val="20000"/>
              </a:spcBef>
              <a:buClr>
                <a:schemeClr val="accent2"/>
              </a:buClr>
            </a:pPr>
            <a:endParaRPr lang="en-US" b="1" i="1" dirty="0">
              <a:latin typeface="+mn-lt"/>
              <a:ea typeface="ＭＳ Ｐゴシック" pitchFamily="18" charset="-128"/>
            </a:endParaRPr>
          </a:p>
        </p:txBody>
      </p:sp>
      <p:pic>
        <p:nvPicPr>
          <p:cNvPr id="6" name="Picture 4" descr="Image result for inclusive principals">
            <a:extLst>
              <a:ext uri="{FF2B5EF4-FFF2-40B4-BE49-F238E27FC236}">
                <a16:creationId xmlns:a16="http://schemas.microsoft.com/office/drawing/2014/main" id="{025AECEF-7C12-4DD8-8B0F-03FFB3A464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04" r="16202" b="-1"/>
          <a:stretch/>
        </p:blipFill>
        <p:spPr bwMode="auto">
          <a:xfrm>
            <a:off x="7531875" y="1894963"/>
            <a:ext cx="4456924" cy="3746075"/>
          </a:xfrm>
          <a:prstGeom prst="rect">
            <a:avLst/>
          </a:prstGeom>
          <a:solidFill>
            <a:srgbClr val="FFFFFF"/>
          </a:solidFill>
        </p:spPr>
      </p:pic>
    </p:spTree>
    <p:extLst>
      <p:ext uri="{BB962C8B-B14F-4D97-AF65-F5344CB8AC3E}">
        <p14:creationId xmlns:p14="http://schemas.microsoft.com/office/powerpoint/2010/main" val="286328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C91B-70CF-4BD8-BECF-C992BE3E6A0F}"/>
              </a:ext>
            </a:extLst>
          </p:cNvPr>
          <p:cNvSpPr>
            <a:spLocks noGrp="1"/>
          </p:cNvSpPr>
          <p:nvPr>
            <p:ph type="title"/>
          </p:nvPr>
        </p:nvSpPr>
        <p:spPr/>
        <p:txBody>
          <a:bodyPr/>
          <a:lstStyle/>
          <a:p>
            <a:pPr algn="ctr"/>
            <a:r>
              <a:rPr lang="en-US" sz="2400" dirty="0"/>
              <a:t>The Georgia story and case study</a:t>
            </a:r>
            <a:br>
              <a:rPr lang="en-US" dirty="0"/>
            </a:br>
            <a:endParaRPr lang="en-US" dirty="0"/>
          </a:p>
        </p:txBody>
      </p:sp>
    </p:spTree>
    <p:extLst>
      <p:ext uri="{BB962C8B-B14F-4D97-AF65-F5344CB8AC3E}">
        <p14:creationId xmlns:p14="http://schemas.microsoft.com/office/powerpoint/2010/main" val="3374608411"/>
      </p:ext>
    </p:extLst>
  </p:cSld>
  <p:clrMapOvr>
    <a:masterClrMapping/>
  </p:clrMapOvr>
</p:sld>
</file>

<file path=ppt/theme/theme1.xml><?xml version="1.0" encoding="utf-8"?>
<a:theme xmlns:a="http://schemas.openxmlformats.org/drawingml/2006/main" name="Custom Design">
  <a:themeElements>
    <a:clrScheme name="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fontScheme name="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fontScheme name="1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fontScheme name="2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CC0000"/>
      </a:hlink>
      <a:folHlink>
        <a:srgbClr val="99CC00"/>
      </a:folHlink>
    </a:clrScheme>
    <a:fontScheme name="3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
      <a:dk1>
        <a:srgbClr val="000000"/>
      </a:dk1>
      <a:lt1>
        <a:srgbClr val="FFFFFF"/>
      </a:lt1>
      <a:dk2>
        <a:srgbClr val="FFFFFF"/>
      </a:dk2>
      <a:lt2>
        <a:srgbClr val="808080"/>
      </a:lt2>
      <a:accent1>
        <a:srgbClr val="BBE0E3"/>
      </a:accent1>
      <a:accent2>
        <a:srgbClr val="006B6E"/>
      </a:accent2>
      <a:accent3>
        <a:srgbClr val="FFFFFF"/>
      </a:accent3>
      <a:accent4>
        <a:srgbClr val="000000"/>
      </a:accent4>
      <a:accent5>
        <a:srgbClr val="DAEDEF"/>
      </a:accent5>
      <a:accent6>
        <a:srgbClr val="006063"/>
      </a:accent6>
      <a:hlink>
        <a:srgbClr val="CC0000"/>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
      <a:dk1>
        <a:srgbClr val="000000"/>
      </a:dk1>
      <a:lt1>
        <a:srgbClr val="FFFFFF"/>
      </a:lt1>
      <a:dk2>
        <a:srgbClr val="FFFFFF"/>
      </a:dk2>
      <a:lt2>
        <a:srgbClr val="808080"/>
      </a:lt2>
      <a:accent1>
        <a:srgbClr val="BBE0E3"/>
      </a:accent1>
      <a:accent2>
        <a:srgbClr val="7D6A55"/>
      </a:accent2>
      <a:accent3>
        <a:srgbClr val="FFFFFF"/>
      </a:accent3>
      <a:accent4>
        <a:srgbClr val="000000"/>
      </a:accent4>
      <a:accent5>
        <a:srgbClr val="DAEDEF"/>
      </a:accent5>
      <a:accent6>
        <a:srgbClr val="715F4C"/>
      </a:accent6>
      <a:hlink>
        <a:srgbClr val="CC0000"/>
      </a:hlink>
      <a:folHlink>
        <a:srgbClr val="99CC00"/>
      </a:folHlink>
    </a:clrScheme>
    <a:fontScheme name="5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A DES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TSS in the Pandemic" id="{EDA543D1-B711-1B48-97D7-619E08251328}" vid="{2DCF4322-3B91-2340-BF44-97C7F00A9603}"/>
    </a:ext>
  </a:extLst>
</a:theme>
</file>

<file path=ppt/theme/theme8.xml><?xml version="1.0" encoding="utf-8"?>
<a:theme xmlns:a="http://schemas.openxmlformats.org/drawingml/2006/main" name="1_MA DES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TSS in the Pandemic" id="{EDA543D1-B711-1B48-97D7-619E08251328}" vid="{2DCF4322-3B91-2340-BF44-97C7F00A9603}"/>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FFFFFF"/>
    </a:dk2>
    <a:lt2>
      <a:srgbClr val="808080"/>
    </a:lt2>
    <a:accent1>
      <a:srgbClr val="BBE0E3"/>
    </a:accent1>
    <a:accent2>
      <a:srgbClr val="006B6E"/>
    </a:accent2>
    <a:accent3>
      <a:srgbClr val="FFFFFF"/>
    </a:accent3>
    <a:accent4>
      <a:srgbClr val="000000"/>
    </a:accent4>
    <a:accent5>
      <a:srgbClr val="DAEDEF"/>
    </a:accent5>
    <a:accent6>
      <a:srgbClr val="006063"/>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161EC47935DE44A8D3DC0533620782" ma:contentTypeVersion="13" ma:contentTypeDescription="Create a new document." ma:contentTypeScope="" ma:versionID="c171067c233091f8b2e6e3bdbc5c5d72">
  <xsd:schema xmlns:xsd="http://www.w3.org/2001/XMLSchema" xmlns:xs="http://www.w3.org/2001/XMLSchema" xmlns:p="http://schemas.microsoft.com/office/2006/metadata/properties" xmlns:ns3="99e8b5f2-6d45-4028-8836-6e252da55e89" xmlns:ns4="9883686e-8662-40ab-8f00-f9018b3c5e79" targetNamespace="http://schemas.microsoft.com/office/2006/metadata/properties" ma:root="true" ma:fieldsID="a5b9b9e3a95b149f373f1acd6fa208cf" ns3:_="" ns4:_="">
    <xsd:import namespace="99e8b5f2-6d45-4028-8836-6e252da55e89"/>
    <xsd:import namespace="9883686e-8662-40ab-8f00-f9018b3c5e7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8b5f2-6d45-4028-8836-6e252da55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83686e-8662-40ab-8f00-f9018b3c5e7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51B9DC0-7166-461C-835D-473615689E54}">
  <ds:schemaRefs>
    <ds:schemaRef ds:uri="http://schemas.microsoft.com/sharepoint/v3/contenttype/forms"/>
  </ds:schemaRefs>
</ds:datastoreItem>
</file>

<file path=customXml/itemProps2.xml><?xml version="1.0" encoding="utf-8"?>
<ds:datastoreItem xmlns:ds="http://schemas.openxmlformats.org/officeDocument/2006/customXml" ds:itemID="{849A0954-94B5-4EBA-80A9-667A69B2C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8b5f2-6d45-4028-8836-6e252da55e89"/>
    <ds:schemaRef ds:uri="9883686e-8662-40ab-8f00-f9018b3c5e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90A57A-245F-4A0B-8203-72137C23B6B8}">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9883686e-8662-40ab-8f00-f9018b3c5e79"/>
    <ds:schemaRef ds:uri="http://purl.org/dc/dcmitype/"/>
    <ds:schemaRef ds:uri="99e8b5f2-6d45-4028-8836-6e252da55e89"/>
    <ds:schemaRef ds:uri="http://www.w3.org/XML/1998/namespace"/>
    <ds:schemaRef ds:uri="http://purl.org/dc/terms/"/>
  </ds:schemaRefs>
</ds:datastoreItem>
</file>

<file path=customXml/itemProps4.xml><?xml version="1.0" encoding="utf-8"?>
<ds:datastoreItem xmlns:ds="http://schemas.openxmlformats.org/officeDocument/2006/customXml" ds:itemID="{29437726-4D45-4CEE-91D7-832175F4C5B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2103</TotalTime>
  <Words>901</Words>
  <Application>Microsoft Office PowerPoint</Application>
  <PresentationFormat>Widescreen</PresentationFormat>
  <Paragraphs>135</Paragraphs>
  <Slides>22</Slides>
  <Notes>19</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22</vt:i4>
      </vt:variant>
    </vt:vector>
  </HeadingPairs>
  <TitlesOfParts>
    <vt:vector size="39" baseType="lpstr">
      <vt:lpstr>Arial</vt:lpstr>
      <vt:lpstr>Arial Black</vt:lpstr>
      <vt:lpstr>Britannic Bold</vt:lpstr>
      <vt:lpstr>Calibri</vt:lpstr>
      <vt:lpstr>Franklin Gothic Book</vt:lpstr>
      <vt:lpstr>Franklin Gothic Medium</vt:lpstr>
      <vt:lpstr>Helvetica LT Std</vt:lpstr>
      <vt:lpstr>Noto Sans Symbols</vt:lpstr>
      <vt:lpstr>Wingdings</vt:lpstr>
      <vt:lpstr>Custom Design</vt:lpstr>
      <vt:lpstr>1_Custom Design</vt:lpstr>
      <vt:lpstr>2_Custom Design</vt:lpstr>
      <vt:lpstr>3_Custom Design</vt:lpstr>
      <vt:lpstr>4_Custom Design</vt:lpstr>
      <vt:lpstr>5_Custom Design</vt:lpstr>
      <vt:lpstr>MA DESE</vt:lpstr>
      <vt:lpstr>1_MA DESE</vt:lpstr>
      <vt:lpstr> Inclusive Leadership Breakout  SPDG National Meeting </vt:lpstr>
      <vt:lpstr>Agenda</vt:lpstr>
      <vt:lpstr>Advancing inclusive principal leadership (AIPL) STATE Initiative Overview</vt:lpstr>
      <vt:lpstr>Advancing Inclusive Principal Leadership (AIPL) State Initiative: Our Goal</vt:lpstr>
      <vt:lpstr>AIPL State Initiative: How Did We Get Here?</vt:lpstr>
      <vt:lpstr>AIPL State Initiative – Where We’ve Been (Phase 1)</vt:lpstr>
      <vt:lpstr>AIPL State Initiative – Where We Are (Phase 1)</vt:lpstr>
      <vt:lpstr>AIPL State Initiative – Where We’re Going (Phase 2)</vt:lpstr>
      <vt:lpstr>The Georgia story and case study </vt:lpstr>
      <vt:lpstr>PowerPoint Presentation</vt:lpstr>
      <vt:lpstr>Georgia Advancing Inclusive Principal Leadership (AIPL) Objectives</vt:lpstr>
      <vt:lpstr>AIPL Efforts in Georgia</vt:lpstr>
      <vt:lpstr>Why Inclusive Leadership Matters</vt:lpstr>
      <vt:lpstr>Inclusive Leadership</vt:lpstr>
      <vt:lpstr>AIPL Efforts in Georgia</vt:lpstr>
      <vt:lpstr>Contact Information for State Lead</vt:lpstr>
      <vt:lpstr>Panel discussion</vt:lpstr>
      <vt:lpstr>Panel Discussion: Inclusive Leadership </vt:lpstr>
      <vt:lpstr>Q&amp;A and Discussion</vt:lpstr>
      <vt:lpstr>Q&amp;A and Discussion</vt:lpstr>
      <vt:lpstr>PowerPoint Presentation</vt:lpstr>
      <vt:lpstr>Messenger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AIPL Cross-State Leads  Virtual Meeting</dc:title>
  <dc:creator>Kaylan Connally</dc:creator>
  <cp:lastModifiedBy>Kaylan Connally</cp:lastModifiedBy>
  <cp:revision>122</cp:revision>
  <dcterms:created xsi:type="dcterms:W3CDTF">2020-07-23T03:19:26Z</dcterms:created>
  <dcterms:modified xsi:type="dcterms:W3CDTF">2020-10-14T17:18:29Z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0x010100DC161EC47935DE44A8D3DC0533620782</vt:lpwstr>
  </property>
</Properties>
</file>