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97" r:id="rId5"/>
    <p:sldId id="290" r:id="rId6"/>
    <p:sldId id="291" r:id="rId7"/>
    <p:sldId id="292" r:id="rId8"/>
    <p:sldId id="303" r:id="rId9"/>
    <p:sldId id="304" r:id="rId10"/>
    <p:sldId id="298" r:id="rId11"/>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Paul" initials="JP" lastIdx="6" clrIdx="0">
    <p:extLst>
      <p:ext uri="{19B8F6BF-5375-455C-9EA6-DF929625EA0E}">
        <p15:presenceInfo xmlns:p15="http://schemas.microsoft.com/office/powerpoint/2012/main" userId="S-1-5-21-1557685756-407574929-398547282-7881" providerId="AD"/>
      </p:ext>
    </p:extLst>
  </p:cmAuthor>
  <p:cmAuthor id="2" name="Kaylan Connally" initials="KC" lastIdx="1" clrIdx="1">
    <p:extLst>
      <p:ext uri="{19B8F6BF-5375-455C-9EA6-DF929625EA0E}">
        <p15:presenceInfo xmlns:p15="http://schemas.microsoft.com/office/powerpoint/2012/main" userId="S-1-5-21-1557685756-407574929-398547282-7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05" autoAdjust="0"/>
    <p:restoredTop sz="76080" autoAdjust="0"/>
  </p:normalViewPr>
  <p:slideViewPr>
    <p:cSldViewPr snapToGrid="0">
      <p:cViewPr varScale="1">
        <p:scale>
          <a:sx n="80" d="100"/>
          <a:sy n="80" d="100"/>
        </p:scale>
        <p:origin x="200" y="256"/>
      </p:cViewPr>
      <p:guideLst/>
    </p:cSldViewPr>
  </p:slideViewPr>
  <p:outlineViewPr>
    <p:cViewPr>
      <p:scale>
        <a:sx n="33" d="100"/>
        <a:sy n="33" d="100"/>
      </p:scale>
      <p:origin x="0" y="-27616"/>
    </p:cViewPr>
  </p:outlineViewPr>
  <p:notesTextViewPr>
    <p:cViewPr>
      <p:scale>
        <a:sx n="1" d="1"/>
        <a:sy n="1" d="1"/>
      </p:scale>
      <p:origin x="0" y="0"/>
    </p:cViewPr>
  </p:notesTextViewPr>
  <p:sorterViewPr>
    <p:cViewPr>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942B8F63-D452-4F1F-A7E4-9D3894EE223E}" type="datetimeFigureOut">
              <a:rPr lang="en-US" smtClean="0"/>
              <a:t>3/15/23</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2A3892FC-9355-4286-B23D-6D4948C916D9}" type="slidenum">
              <a:rPr lang="en-US" smtClean="0"/>
              <a:t>‹#›</a:t>
            </a:fld>
            <a:endParaRPr lang="en-US"/>
          </a:p>
        </p:txBody>
      </p:sp>
    </p:spTree>
    <p:extLst>
      <p:ext uri="{BB962C8B-B14F-4D97-AF65-F5344CB8AC3E}">
        <p14:creationId xmlns:p14="http://schemas.microsoft.com/office/powerpoint/2010/main" val="2259293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334E6-EF21-5246-86BD-D563EC6B364D}" type="slidenum">
              <a:rPr lang="en-US" smtClean="0"/>
              <a:t>1</a:t>
            </a:fld>
            <a:endParaRPr lang="en-US"/>
          </a:p>
        </p:txBody>
      </p:sp>
    </p:spTree>
    <p:extLst>
      <p:ext uri="{BB962C8B-B14F-4D97-AF65-F5344CB8AC3E}">
        <p14:creationId xmlns:p14="http://schemas.microsoft.com/office/powerpoint/2010/main" val="3625206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892FC-9355-4286-B23D-6D4948C916D9}" type="slidenum">
              <a:rPr lang="en-US" smtClean="0"/>
              <a:t>2</a:t>
            </a:fld>
            <a:endParaRPr lang="en-US"/>
          </a:p>
        </p:txBody>
      </p:sp>
    </p:spTree>
    <p:extLst>
      <p:ext uri="{BB962C8B-B14F-4D97-AF65-F5344CB8AC3E}">
        <p14:creationId xmlns:p14="http://schemas.microsoft.com/office/powerpoint/2010/main" val="3215683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892FC-9355-4286-B23D-6D4948C916D9}" type="slidenum">
              <a:rPr lang="en-US" smtClean="0"/>
              <a:t>3</a:t>
            </a:fld>
            <a:endParaRPr lang="en-US"/>
          </a:p>
        </p:txBody>
      </p:sp>
    </p:spTree>
    <p:extLst>
      <p:ext uri="{BB962C8B-B14F-4D97-AF65-F5344CB8AC3E}">
        <p14:creationId xmlns:p14="http://schemas.microsoft.com/office/powerpoint/2010/main" val="1973410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892FC-9355-4286-B23D-6D4948C916D9}" type="slidenum">
              <a:rPr lang="en-US" smtClean="0"/>
              <a:t>4</a:t>
            </a:fld>
            <a:endParaRPr lang="en-US"/>
          </a:p>
        </p:txBody>
      </p:sp>
    </p:spTree>
    <p:extLst>
      <p:ext uri="{BB962C8B-B14F-4D97-AF65-F5344CB8AC3E}">
        <p14:creationId xmlns:p14="http://schemas.microsoft.com/office/powerpoint/2010/main" val="1585978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280E24-21BB-4119-974F-169242090FAD}" type="slidenum">
              <a:rPr lang="en-US" smtClean="0"/>
              <a:t>5</a:t>
            </a:fld>
            <a:endParaRPr lang="en-US"/>
          </a:p>
        </p:txBody>
      </p:sp>
    </p:spTree>
    <p:extLst>
      <p:ext uri="{BB962C8B-B14F-4D97-AF65-F5344CB8AC3E}">
        <p14:creationId xmlns:p14="http://schemas.microsoft.com/office/powerpoint/2010/main" val="434585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280E24-21BB-4119-974F-169242090FAD}" type="slidenum">
              <a:rPr lang="en-US" smtClean="0"/>
              <a:t>6</a:t>
            </a:fld>
            <a:endParaRPr lang="en-US"/>
          </a:p>
        </p:txBody>
      </p:sp>
    </p:spTree>
    <p:extLst>
      <p:ext uri="{BB962C8B-B14F-4D97-AF65-F5344CB8AC3E}">
        <p14:creationId xmlns:p14="http://schemas.microsoft.com/office/powerpoint/2010/main" val="3561367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3892FC-9355-4286-B23D-6D4948C916D9}" type="slidenum">
              <a:rPr lang="en-US" smtClean="0"/>
              <a:t>7</a:t>
            </a:fld>
            <a:endParaRPr lang="en-US"/>
          </a:p>
        </p:txBody>
      </p:sp>
    </p:spTree>
    <p:extLst>
      <p:ext uri="{BB962C8B-B14F-4D97-AF65-F5344CB8AC3E}">
        <p14:creationId xmlns:p14="http://schemas.microsoft.com/office/powerpoint/2010/main" val="3325148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88113"/>
            <a:ext cx="12192000" cy="381000"/>
          </a:xfrm>
          <a:prstGeom prst="rect">
            <a:avLst/>
          </a:prstGeom>
          <a:solidFill>
            <a:schemeClr val="bg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0" name="Rectangle 4"/>
          <p:cNvSpPr>
            <a:spLocks noGrp="1" noChangeArrowheads="1"/>
          </p:cNvSpPr>
          <p:nvPr>
            <p:ph type="subTitle" idx="1"/>
          </p:nvPr>
        </p:nvSpPr>
        <p:spPr>
          <a:xfrm>
            <a:off x="1828800" y="3135313"/>
            <a:ext cx="8534400" cy="1752600"/>
          </a:xfrm>
        </p:spPr>
        <p:txBody>
          <a:bodyPr/>
          <a:lstStyle>
            <a:lvl1pPr marL="0" indent="0" algn="ctr">
              <a:buFont typeface="Wingdings" pitchFamily="2" charset="2"/>
              <a:buNone/>
              <a:defRPr>
                <a:solidFill>
                  <a:schemeClr val="tx2"/>
                </a:solidFill>
              </a:defRPr>
            </a:lvl1pPr>
          </a:lstStyle>
          <a:p>
            <a:r>
              <a:rPr lang="en-US"/>
              <a:t>Click to edit Master subtitle style</a:t>
            </a:r>
          </a:p>
        </p:txBody>
      </p:sp>
      <p:sp>
        <p:nvSpPr>
          <p:cNvPr id="147464" name="Rectangle 8"/>
          <p:cNvSpPr>
            <a:spLocks noGrp="1" noChangeArrowheads="1"/>
          </p:cNvSpPr>
          <p:nvPr>
            <p:ph type="ctrTitle"/>
          </p:nvPr>
        </p:nvSpPr>
        <p:spPr>
          <a:xfrm>
            <a:off x="914400" y="1220791"/>
            <a:ext cx="10363200" cy="1470025"/>
          </a:xfrm>
        </p:spPr>
        <p:txBody>
          <a:bodyPr/>
          <a:lstStyle>
            <a:lvl1pPr algn="ctr">
              <a:defRPr/>
            </a:lvl1pPr>
          </a:lstStyle>
          <a:p>
            <a:r>
              <a:rPr lang="en-US"/>
              <a:t>Click to edit Master title style</a:t>
            </a:r>
          </a:p>
        </p:txBody>
      </p:sp>
      <p:sp>
        <p:nvSpPr>
          <p:cNvPr id="6" name="Rectangle 5"/>
          <p:cNvSpPr>
            <a:spLocks noGrp="1" noChangeArrowheads="1"/>
          </p:cNvSpPr>
          <p:nvPr>
            <p:ph type="dt" sz="half" idx="10"/>
          </p:nvPr>
        </p:nvSpPr>
        <p:spPr/>
        <p:txBody>
          <a:bodyPr/>
          <a:lstStyle>
            <a:lvl1pPr>
              <a:defRPr/>
            </a:lvl1pPr>
          </a:lstStyle>
          <a:p>
            <a:pPr>
              <a:defRPr/>
            </a:pPr>
            <a:fld id="{6F90D796-77CB-4C61-AF24-8352358A68A4}" type="datetime1">
              <a:rPr lang="en-US">
                <a:solidFill>
                  <a:srgbClr val="000000"/>
                </a:solidFill>
              </a:rPr>
              <a:pPr>
                <a:defRPr/>
              </a:pPr>
              <a:t>3/15/23</a:t>
            </a:fld>
            <a:endParaRPr lang="en-US">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2D15EFF-9971-43C1-9C2B-789D571223C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305996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349A9FAB-4355-40CA-B62D-7918149E3E74}" type="datetime1">
              <a:rPr lang="en-US">
                <a:solidFill>
                  <a:srgbClr val="000000"/>
                </a:solidFill>
              </a:rPr>
              <a:pPr>
                <a:defRPr/>
              </a:pPr>
              <a:t>3/15/23</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3CCA2FC1-9D3F-4F33-9DFB-A9BDF46AE15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8635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6807200" y="3759200"/>
            <a:ext cx="9144000" cy="16256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49" y="0"/>
            <a:ext cx="5080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rot="5400000">
            <a:off x="-3829049" y="4800606"/>
            <a:ext cx="8153400" cy="508001"/>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sp>
        <p:nvSpPr>
          <p:cNvPr id="2" name="Vertical Title 1"/>
          <p:cNvSpPr>
            <a:spLocks noGrp="1"/>
          </p:cNvSpPr>
          <p:nvPr>
            <p:ph type="title" orient="vert"/>
          </p:nvPr>
        </p:nvSpPr>
        <p:spPr>
          <a:xfrm>
            <a:off x="10457645" y="77788"/>
            <a:ext cx="1665792" cy="60372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1133" y="77788"/>
            <a:ext cx="9581763" cy="6037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710701E-E013-4222-AD13-675E93D5184D}" type="datetime1">
              <a:rPr lang="en-US">
                <a:solidFill>
                  <a:srgbClr val="000000"/>
                </a:solidFill>
              </a:rPr>
              <a:pPr>
                <a:defRPr/>
              </a:pPr>
              <a:t>3/15/23</a:t>
            </a:fld>
            <a:endParaRPr lang="en-US">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5"/>
          <p:cNvSpPr>
            <a:spLocks noGrp="1"/>
          </p:cNvSpPr>
          <p:nvPr>
            <p:ph type="sldNum" sz="quarter" idx="12"/>
          </p:nvPr>
        </p:nvSpPr>
        <p:spPr/>
        <p:txBody>
          <a:bodyPr/>
          <a:lstStyle>
            <a:lvl1pPr>
              <a:defRPr/>
            </a:lvl1pPr>
          </a:lstStyle>
          <a:p>
            <a:fld id="{E62DDE30-1095-4FD3-8F81-761D83FF6A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271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133" y="7778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1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5DE53744-DC8A-4109-A5D8-9AF476BE1881}" type="datetime1">
              <a:rPr lang="en-US">
                <a:solidFill>
                  <a:srgbClr val="000000"/>
                </a:solidFill>
              </a:rPr>
              <a:pPr>
                <a:defRPr/>
              </a:pPr>
              <a:t>3/15/23</a:t>
            </a:fld>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6156EB71-ED42-4F92-9F53-2C9C1EFAFDB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266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8405" y="1"/>
            <a:ext cx="12200405" cy="1228876"/>
          </a:xfrm>
          <a:prstGeom prst="rect">
            <a:avLst/>
          </a:prstGeom>
          <a:solidFill>
            <a:srgbClr val="262087"/>
          </a:solidFill>
          <a:ln w="9525">
            <a:noFill/>
            <a:miter lim="800000"/>
            <a:headEnd/>
            <a:tailEnd/>
          </a:ln>
        </p:spPr>
        <p:txBody>
          <a:bodyPr vert="horz" wrap="square" lIns="89291" tIns="44645" rIns="89291" bIns="44645"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3125" dirty="0">
              <a:latin typeface="Lato Black" panose="020F0A02020204030203" pitchFamily="34" charset="0"/>
            </a:endParaRPr>
          </a:p>
        </p:txBody>
      </p:sp>
      <p:sp>
        <p:nvSpPr>
          <p:cNvPr id="5" name="Text Placeholder 4"/>
          <p:cNvSpPr>
            <a:spLocks noGrp="1"/>
          </p:cNvSpPr>
          <p:nvPr>
            <p:ph type="body" sz="quarter" idx="13" hasCustomPrompt="1"/>
          </p:nvPr>
        </p:nvSpPr>
        <p:spPr>
          <a:xfrm>
            <a:off x="0" y="1"/>
            <a:ext cx="12192000" cy="1228876"/>
          </a:xfrm>
        </p:spPr>
        <p:txBody>
          <a:bodyPr anchor="ctr">
            <a:normAutofit/>
          </a:bodyPr>
          <a:lstStyle>
            <a:lvl1pPr marL="0" indent="0" algn="ctr">
              <a:buNone/>
              <a:defRPr sz="4800">
                <a:solidFill>
                  <a:schemeClr val="bg1"/>
                </a:solidFill>
                <a:latin typeface="Lato Black" panose="020F0A02020204030203" pitchFamily="34" charset="0"/>
              </a:defRPr>
            </a:lvl1pPr>
          </a:lstStyle>
          <a:p>
            <a:pPr lvl="0"/>
            <a:r>
              <a:rPr lang="en-US" dirty="0"/>
              <a:t>Sample Text Slide</a:t>
            </a:r>
          </a:p>
        </p:txBody>
      </p:sp>
      <p:sp>
        <p:nvSpPr>
          <p:cNvPr id="12" name="Text Placeholder 11"/>
          <p:cNvSpPr>
            <a:spLocks noGrp="1"/>
          </p:cNvSpPr>
          <p:nvPr>
            <p:ph type="body" sz="quarter" idx="14"/>
          </p:nvPr>
        </p:nvSpPr>
        <p:spPr>
          <a:xfrm>
            <a:off x="2736038" y="1596573"/>
            <a:ext cx="6729169" cy="3350372"/>
          </a:xfrm>
        </p:spPr>
        <p:txBody>
          <a:bodyPr>
            <a:normAutofit/>
          </a:bodyPr>
          <a:lstStyle>
            <a:lvl1pPr marL="457189" indent="-457189">
              <a:lnSpc>
                <a:spcPct val="150000"/>
              </a:lnSpc>
              <a:spcAft>
                <a:spcPts val="585"/>
              </a:spcAft>
              <a:buFont typeface="Arial"/>
              <a:buChar char="•"/>
              <a:defRPr sz="3200" b="1"/>
            </a:lvl1pPr>
            <a:lvl2pPr marL="457041" indent="0">
              <a:buNone/>
              <a:defRPr sz="2344"/>
            </a:lvl2pPr>
            <a:lvl3pPr marL="914081" indent="0">
              <a:buNone/>
              <a:defRPr sz="2344"/>
            </a:lvl3pPr>
            <a:lvl4pPr marL="1371123" indent="0">
              <a:buNone/>
              <a:defRPr sz="2344"/>
            </a:lvl4pPr>
            <a:lvl5pPr marL="1828164" indent="0">
              <a:buNone/>
              <a:defRPr sz="2344"/>
            </a:lvl5pPr>
          </a:lstStyle>
          <a:p>
            <a:pPr lvl="0"/>
            <a:endParaRPr lang="en-US" dirty="0"/>
          </a:p>
        </p:txBody>
      </p:sp>
    </p:spTree>
    <p:extLst>
      <p:ext uri="{BB962C8B-B14F-4D97-AF65-F5344CB8AC3E}">
        <p14:creationId xmlns:p14="http://schemas.microsoft.com/office/powerpoint/2010/main" val="1879088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only">
  <p:cSld name="1_Text only">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l="109" t="7102" b="33564"/>
          <a:stretch/>
        </p:blipFill>
        <p:spPr>
          <a:xfrm>
            <a:off x="-11751" y="4947587"/>
            <a:ext cx="12204000" cy="1915200"/>
          </a:xfrm>
          <a:prstGeom prst="rect">
            <a:avLst/>
          </a:prstGeom>
          <a:noFill/>
          <a:ln>
            <a:noFill/>
          </a:ln>
        </p:spPr>
      </p:pic>
      <p:sp>
        <p:nvSpPr>
          <p:cNvPr id="74" name="Google Shape;74;p17"/>
          <p:cNvSpPr txBox="1"/>
          <p:nvPr/>
        </p:nvSpPr>
        <p:spPr>
          <a:xfrm>
            <a:off x="-8404" y="0"/>
            <a:ext cx="12200400" cy="1228800"/>
          </a:xfrm>
          <a:prstGeom prst="rect">
            <a:avLst/>
          </a:prstGeom>
          <a:solidFill>
            <a:srgbClr val="262087"/>
          </a:solidFill>
          <a:ln>
            <a:noFill/>
          </a:ln>
        </p:spPr>
        <p:txBody>
          <a:bodyPr spcFirstLastPara="1" wrap="square" lIns="89267" tIns="44633" rIns="89267" bIns="44633" anchor="ctr" anchorCtr="0">
            <a:noAutofit/>
          </a:bodyPr>
          <a:lstStyle/>
          <a:p>
            <a:pPr marL="0" marR="0" lvl="0" indent="0" algn="ctr" rtl="0">
              <a:spcBef>
                <a:spcPts val="0"/>
              </a:spcBef>
              <a:spcAft>
                <a:spcPts val="0"/>
              </a:spcAft>
              <a:buClr>
                <a:schemeClr val="dk1"/>
              </a:buClr>
              <a:buSzPts val="2300"/>
              <a:buFont typeface="Calibri"/>
              <a:buNone/>
            </a:pPr>
            <a:endParaRPr sz="3067" b="0" i="0" u="none" strike="noStrike" cap="none">
              <a:solidFill>
                <a:schemeClr val="dk1"/>
              </a:solidFill>
              <a:latin typeface="Lato"/>
              <a:ea typeface="Lato"/>
              <a:cs typeface="Lato"/>
              <a:sym typeface="Lato"/>
            </a:endParaRPr>
          </a:p>
        </p:txBody>
      </p:sp>
      <p:sp>
        <p:nvSpPr>
          <p:cNvPr id="75" name="Google Shape;75;p17"/>
          <p:cNvSpPr txBox="1">
            <a:spLocks noGrp="1"/>
          </p:cNvSpPr>
          <p:nvPr>
            <p:ph type="body" idx="1"/>
          </p:nvPr>
        </p:nvSpPr>
        <p:spPr>
          <a:xfrm>
            <a:off x="0" y="0"/>
            <a:ext cx="12192000" cy="1228800"/>
          </a:xfrm>
          <a:prstGeom prst="rect">
            <a:avLst/>
          </a:prstGeom>
          <a:noFill/>
          <a:ln>
            <a:noFill/>
          </a:ln>
        </p:spPr>
        <p:txBody>
          <a:bodyPr spcFirstLastPara="1" wrap="square" lIns="51425" tIns="51425" rIns="51425" bIns="51425" anchor="ctr" anchorCtr="0"/>
          <a:lstStyle>
            <a:lvl1pPr marL="609585" marR="0" lvl="0" indent="-304792" algn="ctr" rtl="0">
              <a:lnSpc>
                <a:spcPct val="100000"/>
              </a:lnSpc>
              <a:spcBef>
                <a:spcPts val="0"/>
              </a:spcBef>
              <a:spcAft>
                <a:spcPts val="0"/>
              </a:spcAft>
              <a:buClr>
                <a:schemeClr val="lt1"/>
              </a:buClr>
              <a:buSzPts val="1600"/>
              <a:buFont typeface="Arial"/>
              <a:buNone/>
              <a:defRPr sz="4800" b="1" i="0" u="none" strike="noStrike" cap="none">
                <a:solidFill>
                  <a:schemeClr val="lt1"/>
                </a:solidFill>
                <a:latin typeface="Lato"/>
                <a:ea typeface="Lato"/>
                <a:cs typeface="Lato"/>
                <a:sym typeface="Lato"/>
              </a:defRPr>
            </a:lvl1pPr>
            <a:lvl2pPr marL="1219170" marR="0" lvl="1" indent="-304792" algn="l" rtl="0">
              <a:lnSpc>
                <a:spcPct val="150000"/>
              </a:lnSpc>
              <a:spcBef>
                <a:spcPts val="4000"/>
              </a:spcBef>
              <a:spcAft>
                <a:spcPts val="0"/>
              </a:spcAft>
              <a:buClr>
                <a:schemeClr val="dk1"/>
              </a:buClr>
              <a:buSzPts val="1400"/>
              <a:buFont typeface="Lato"/>
              <a:buNone/>
              <a:defRPr sz="3200" b="0" i="0" u="none" strike="noStrike" cap="none">
                <a:solidFill>
                  <a:schemeClr val="dk1"/>
                </a:solidFill>
                <a:latin typeface="Lato"/>
                <a:ea typeface="Lato"/>
                <a:cs typeface="Lato"/>
                <a:sym typeface="Lato"/>
              </a:defRPr>
            </a:lvl2pPr>
            <a:lvl3pPr marL="1828754" marR="0" lvl="2" indent="-397923" algn="l" rtl="0">
              <a:lnSpc>
                <a:spcPct val="90000"/>
              </a:lnSpc>
              <a:spcBef>
                <a:spcPts val="533"/>
              </a:spcBef>
              <a:spcAft>
                <a:spcPts val="0"/>
              </a:spcAft>
              <a:buClr>
                <a:schemeClr val="dk1"/>
              </a:buClr>
              <a:buSzPts val="1100"/>
              <a:buFont typeface="Arial"/>
              <a:buChar char="•"/>
              <a:defRPr sz="2000" b="0" i="0" u="none" strike="noStrike" cap="none">
                <a:solidFill>
                  <a:schemeClr val="dk1"/>
                </a:solidFill>
                <a:latin typeface="Calibri"/>
                <a:ea typeface="Calibri"/>
                <a:cs typeface="Calibri"/>
                <a:sym typeface="Calibri"/>
              </a:defRPr>
            </a:lvl3pPr>
            <a:lvl4pPr marL="2438339" marR="0" lvl="3"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4pPr>
            <a:lvl5pPr marL="3047924" marR="0" lvl="4"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5pPr>
            <a:lvl6pPr marL="3657509" marR="0" lvl="5"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6pPr>
            <a:lvl7pPr marL="4267093" marR="0" lvl="6"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7pPr>
            <a:lvl8pPr marL="4876678" marR="0" lvl="7"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8pPr>
            <a:lvl9pPr marL="5486263" marR="0" lvl="8"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76" name="Google Shape;76;p17"/>
          <p:cNvSpPr txBox="1">
            <a:spLocks noGrp="1"/>
          </p:cNvSpPr>
          <p:nvPr>
            <p:ph type="body" idx="2"/>
          </p:nvPr>
        </p:nvSpPr>
        <p:spPr>
          <a:xfrm>
            <a:off x="2736037" y="1596572"/>
            <a:ext cx="6729200" cy="3350400"/>
          </a:xfrm>
          <a:prstGeom prst="rect">
            <a:avLst/>
          </a:prstGeom>
          <a:noFill/>
          <a:ln>
            <a:noFill/>
          </a:ln>
        </p:spPr>
        <p:txBody>
          <a:bodyPr spcFirstLastPara="1" wrap="square" lIns="51425" tIns="51425" rIns="51425" bIns="51425" anchor="t" anchorCtr="0"/>
          <a:lstStyle>
            <a:lvl1pPr marL="609585" marR="0" lvl="0" indent="-457189" algn="l" rtl="0">
              <a:lnSpc>
                <a:spcPct val="150000"/>
              </a:lnSpc>
              <a:spcBef>
                <a:spcPts val="0"/>
              </a:spcBef>
              <a:spcAft>
                <a:spcPts val="0"/>
              </a:spcAft>
              <a:buClr>
                <a:schemeClr val="dk1"/>
              </a:buClr>
              <a:buSzPts val="1800"/>
              <a:buFont typeface="Arial"/>
              <a:buChar char="•"/>
              <a:defRPr sz="3200" b="1" i="0" u="none" strike="noStrike" cap="none">
                <a:solidFill>
                  <a:schemeClr val="dk1"/>
                </a:solidFill>
                <a:latin typeface="Lato"/>
                <a:ea typeface="Lato"/>
                <a:cs typeface="Lato"/>
                <a:sym typeface="Lato"/>
              </a:defRPr>
            </a:lvl1pPr>
            <a:lvl2pPr marL="1219170" marR="0" lvl="1" indent="-304792" algn="l" rtl="0">
              <a:lnSpc>
                <a:spcPct val="150000"/>
              </a:lnSpc>
              <a:spcBef>
                <a:spcPts val="533"/>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828754" marR="0" lvl="2" indent="-304792" algn="l" rtl="0">
              <a:lnSpc>
                <a:spcPct val="90000"/>
              </a:lnSpc>
              <a:spcBef>
                <a:spcPts val="533"/>
              </a:spcBef>
              <a:spcAft>
                <a:spcPts val="0"/>
              </a:spcAft>
              <a:buClr>
                <a:schemeClr val="dk1"/>
              </a:buClr>
              <a:buSzPts val="1100"/>
              <a:buFont typeface="Arial"/>
              <a:buNone/>
              <a:defRPr sz="2400" b="0" i="0" u="none" strike="noStrike" cap="none">
                <a:solidFill>
                  <a:schemeClr val="dk1"/>
                </a:solidFill>
                <a:latin typeface="Calibri"/>
                <a:ea typeface="Calibri"/>
                <a:cs typeface="Calibri"/>
                <a:sym typeface="Calibri"/>
              </a:defRPr>
            </a:lvl3pPr>
            <a:lvl4pPr marL="2438339" marR="0" lvl="3" indent="-304792" algn="l" rtl="0">
              <a:lnSpc>
                <a:spcPct val="90000"/>
              </a:lnSpc>
              <a:spcBef>
                <a:spcPts val="533"/>
              </a:spcBef>
              <a:spcAft>
                <a:spcPts val="0"/>
              </a:spcAft>
              <a:buClr>
                <a:schemeClr val="dk1"/>
              </a:buClr>
              <a:buSzPts val="1100"/>
              <a:buFont typeface="Arial"/>
              <a:buNone/>
              <a:defRPr sz="2400" b="0" i="0" u="none" strike="noStrike" cap="none">
                <a:solidFill>
                  <a:schemeClr val="dk1"/>
                </a:solidFill>
                <a:latin typeface="Calibri"/>
                <a:ea typeface="Calibri"/>
                <a:cs typeface="Calibri"/>
                <a:sym typeface="Calibri"/>
              </a:defRPr>
            </a:lvl4pPr>
            <a:lvl5pPr marL="3047924" marR="0" lvl="4" indent="-304792" algn="l" rtl="0">
              <a:lnSpc>
                <a:spcPct val="90000"/>
              </a:lnSpc>
              <a:spcBef>
                <a:spcPts val="533"/>
              </a:spcBef>
              <a:spcAft>
                <a:spcPts val="0"/>
              </a:spcAft>
              <a:buClr>
                <a:schemeClr val="dk1"/>
              </a:buClr>
              <a:buSzPts val="1100"/>
              <a:buFont typeface="Arial"/>
              <a:buNone/>
              <a:defRPr sz="2400" b="0" i="0" u="none" strike="noStrike" cap="none">
                <a:solidFill>
                  <a:schemeClr val="dk1"/>
                </a:solidFill>
                <a:latin typeface="Calibri"/>
                <a:ea typeface="Calibri"/>
                <a:cs typeface="Calibri"/>
                <a:sym typeface="Calibri"/>
              </a:defRPr>
            </a:lvl5pPr>
            <a:lvl6pPr marL="3657509" marR="0" lvl="5"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6pPr>
            <a:lvl7pPr marL="4267093" marR="0" lvl="6"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7pPr>
            <a:lvl8pPr marL="4876678" marR="0" lvl="7"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8pPr>
            <a:lvl9pPr marL="5486263" marR="0" lvl="8"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9pPr>
          </a:lstStyle>
          <a:p>
            <a:endParaRPr/>
          </a:p>
        </p:txBody>
      </p:sp>
      <p:pic>
        <p:nvPicPr>
          <p:cNvPr id="77" name="Google Shape;77;p17" descr="circle-logo-word-cover-color.png"/>
          <p:cNvPicPr preferRelativeResize="0"/>
          <p:nvPr/>
        </p:nvPicPr>
        <p:blipFill rotWithShape="1">
          <a:blip r:embed="rId3">
            <a:alphaModFix/>
          </a:blip>
          <a:srcRect/>
          <a:stretch/>
        </p:blipFill>
        <p:spPr>
          <a:xfrm>
            <a:off x="11185496" y="5944832"/>
            <a:ext cx="792000" cy="802000"/>
          </a:xfrm>
          <a:prstGeom prst="rect">
            <a:avLst/>
          </a:prstGeom>
          <a:noFill/>
          <a:ln>
            <a:noFill/>
          </a:ln>
        </p:spPr>
      </p:pic>
    </p:spTree>
    <p:extLst>
      <p:ext uri="{BB962C8B-B14F-4D97-AF65-F5344CB8AC3E}">
        <p14:creationId xmlns:p14="http://schemas.microsoft.com/office/powerpoint/2010/main" val="1204375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66"/>
        <p:cNvGrpSpPr/>
        <p:nvPr/>
      </p:nvGrpSpPr>
      <p:grpSpPr>
        <a:xfrm>
          <a:off x="0" y="0"/>
          <a:ext cx="0" cy="0"/>
          <a:chOff x="0" y="0"/>
          <a:chExt cx="0" cy="0"/>
        </a:xfrm>
      </p:grpSpPr>
      <p:pic>
        <p:nvPicPr>
          <p:cNvPr id="67" name="Google Shape;67;p16"/>
          <p:cNvPicPr preferRelativeResize="0"/>
          <p:nvPr/>
        </p:nvPicPr>
        <p:blipFill rotWithShape="1">
          <a:blip r:embed="rId2">
            <a:alphaModFix/>
          </a:blip>
          <a:srcRect l="109" t="7102" b="33564"/>
          <a:stretch/>
        </p:blipFill>
        <p:spPr>
          <a:xfrm>
            <a:off x="-11750" y="4947587"/>
            <a:ext cx="12106201" cy="1915055"/>
          </a:xfrm>
          <a:prstGeom prst="rect">
            <a:avLst/>
          </a:prstGeom>
          <a:noFill/>
          <a:ln>
            <a:noFill/>
          </a:ln>
        </p:spPr>
      </p:pic>
      <p:sp>
        <p:nvSpPr>
          <p:cNvPr id="68" name="Google Shape;68;p16"/>
          <p:cNvSpPr txBox="1"/>
          <p:nvPr/>
        </p:nvSpPr>
        <p:spPr>
          <a:xfrm>
            <a:off x="-8405" y="0"/>
            <a:ext cx="12200400" cy="1228800"/>
          </a:xfrm>
          <a:prstGeom prst="rect">
            <a:avLst/>
          </a:prstGeom>
          <a:solidFill>
            <a:srgbClr val="262087"/>
          </a:solidFill>
          <a:ln>
            <a:noFill/>
          </a:ln>
        </p:spPr>
        <p:txBody>
          <a:bodyPr spcFirstLastPara="1" wrap="square" lIns="89267" tIns="44633" rIns="89267" bIns="44633" anchor="ctr" anchorCtr="0">
            <a:noAutofit/>
          </a:bodyPr>
          <a:lstStyle/>
          <a:p>
            <a:pPr marL="0" marR="0" lvl="0" indent="0" algn="ctr" rtl="0">
              <a:spcBef>
                <a:spcPts val="0"/>
              </a:spcBef>
              <a:spcAft>
                <a:spcPts val="0"/>
              </a:spcAft>
              <a:buClr>
                <a:schemeClr val="dk1"/>
              </a:buClr>
              <a:buSzPts val="2300"/>
              <a:buFont typeface="Calibri"/>
              <a:buNone/>
            </a:pPr>
            <a:endParaRPr sz="3067" b="0" i="0" u="none" strike="noStrike" cap="none">
              <a:solidFill>
                <a:srgbClr val="000000"/>
              </a:solidFill>
              <a:latin typeface="Lato Black"/>
              <a:ea typeface="Lato Black"/>
              <a:cs typeface="Lato Black"/>
              <a:sym typeface="Lato Black"/>
            </a:endParaRPr>
          </a:p>
        </p:txBody>
      </p:sp>
      <p:sp>
        <p:nvSpPr>
          <p:cNvPr id="69" name="Google Shape;69;p16"/>
          <p:cNvSpPr txBox="1">
            <a:spLocks noGrp="1"/>
          </p:cNvSpPr>
          <p:nvPr>
            <p:ph type="body" idx="1"/>
          </p:nvPr>
        </p:nvSpPr>
        <p:spPr>
          <a:xfrm>
            <a:off x="0" y="0"/>
            <a:ext cx="12192000" cy="1228800"/>
          </a:xfrm>
          <a:prstGeom prst="rect">
            <a:avLst/>
          </a:prstGeom>
          <a:noFill/>
          <a:ln>
            <a:noFill/>
          </a:ln>
        </p:spPr>
        <p:txBody>
          <a:bodyPr spcFirstLastPara="1" wrap="square" lIns="68575" tIns="68575" rIns="68575" bIns="68575" anchor="ctr" anchorCtr="0"/>
          <a:lstStyle>
            <a:lvl1pPr marL="609585" marR="0" lvl="0" indent="-304792" algn="ctr" rtl="0">
              <a:lnSpc>
                <a:spcPct val="100000"/>
              </a:lnSpc>
              <a:spcBef>
                <a:spcPts val="0"/>
              </a:spcBef>
              <a:spcAft>
                <a:spcPts val="0"/>
              </a:spcAft>
              <a:buClr>
                <a:schemeClr val="lt1"/>
              </a:buClr>
              <a:buSzPts val="2700"/>
              <a:buFont typeface="Arial"/>
              <a:buNone/>
              <a:defRPr sz="4800" b="1" i="0" u="none" strike="noStrike" cap="none">
                <a:solidFill>
                  <a:schemeClr val="lt1"/>
                </a:solidFill>
                <a:latin typeface="Lato Black"/>
                <a:ea typeface="Lato Black"/>
                <a:cs typeface="Lato Black"/>
                <a:sym typeface="Lato Black"/>
              </a:defRPr>
            </a:lvl1pPr>
            <a:lvl2pPr marL="1219170" marR="0" lvl="1" indent="-304792" algn="l" rtl="0">
              <a:lnSpc>
                <a:spcPct val="150000"/>
              </a:lnSpc>
              <a:spcBef>
                <a:spcPts val="4000"/>
              </a:spcBef>
              <a:spcAft>
                <a:spcPts val="0"/>
              </a:spcAft>
              <a:buClr>
                <a:schemeClr val="dk1"/>
              </a:buClr>
              <a:buSzPts val="1800"/>
              <a:buFont typeface="Lato"/>
              <a:buNone/>
              <a:defRPr sz="3200" b="0" i="0" u="none" strike="noStrike" cap="none">
                <a:solidFill>
                  <a:schemeClr val="dk1"/>
                </a:solidFill>
                <a:latin typeface="Lato"/>
                <a:ea typeface="Lato"/>
                <a:cs typeface="Lato"/>
                <a:sym typeface="Lato"/>
              </a:defRPr>
            </a:lvl2pPr>
            <a:lvl3pPr marL="1828754" marR="0" lvl="2" indent="-397923" algn="l" rtl="0">
              <a:lnSpc>
                <a:spcPct val="90000"/>
              </a:lnSpc>
              <a:spcBef>
                <a:spcPts val="2133"/>
              </a:spcBef>
              <a:spcAft>
                <a:spcPts val="0"/>
              </a:spcAft>
              <a:buClr>
                <a:schemeClr val="dk1"/>
              </a:buClr>
              <a:buSzPts val="1100"/>
              <a:buFont typeface="Arial"/>
              <a:buChar char="•"/>
              <a:defRPr sz="2000" b="0" i="0" u="none" strike="noStrike" cap="none">
                <a:solidFill>
                  <a:schemeClr val="dk1"/>
                </a:solidFill>
                <a:latin typeface="Calibri"/>
                <a:ea typeface="Calibri"/>
                <a:cs typeface="Calibri"/>
                <a:sym typeface="Calibri"/>
              </a:defRPr>
            </a:lvl3pPr>
            <a:lvl4pPr marL="2438339" marR="0" lvl="3" indent="-389457" algn="l" rtl="0">
              <a:lnSpc>
                <a:spcPct val="90000"/>
              </a:lnSpc>
              <a:spcBef>
                <a:spcPts val="21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4pPr>
            <a:lvl5pPr marL="3047924" marR="0" lvl="4" indent="-389457" algn="l" rtl="0">
              <a:lnSpc>
                <a:spcPct val="90000"/>
              </a:lnSpc>
              <a:spcBef>
                <a:spcPts val="21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5pPr>
            <a:lvl6pPr marL="3657509" marR="0" lvl="5" indent="-389457" algn="l" rtl="0">
              <a:lnSpc>
                <a:spcPct val="90000"/>
              </a:lnSpc>
              <a:spcBef>
                <a:spcPts val="21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6pPr>
            <a:lvl7pPr marL="4267093" marR="0" lvl="6" indent="-389457" algn="l" rtl="0">
              <a:lnSpc>
                <a:spcPct val="90000"/>
              </a:lnSpc>
              <a:spcBef>
                <a:spcPts val="21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7pPr>
            <a:lvl8pPr marL="4876678" marR="0" lvl="7" indent="-389457" algn="l" rtl="0">
              <a:lnSpc>
                <a:spcPct val="90000"/>
              </a:lnSpc>
              <a:spcBef>
                <a:spcPts val="21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8pPr>
            <a:lvl9pPr marL="5486263" marR="0" lvl="8" indent="-389457" algn="l" rtl="0">
              <a:lnSpc>
                <a:spcPct val="90000"/>
              </a:lnSpc>
              <a:spcBef>
                <a:spcPts val="2133"/>
              </a:spcBef>
              <a:spcAft>
                <a:spcPts val="2133"/>
              </a:spcAft>
              <a:buClr>
                <a:schemeClr val="dk1"/>
              </a:buClr>
              <a:buSzPts val="1000"/>
              <a:buFont typeface="Arial"/>
              <a:buChar char="•"/>
              <a:defRPr sz="1867" b="0" i="0" u="none" strike="noStrike" cap="none">
                <a:solidFill>
                  <a:schemeClr val="dk1"/>
                </a:solidFill>
                <a:latin typeface="Calibri"/>
                <a:ea typeface="Calibri"/>
                <a:cs typeface="Calibri"/>
                <a:sym typeface="Calibri"/>
              </a:defRPr>
            </a:lvl9pPr>
          </a:lstStyle>
          <a:p>
            <a:endParaRPr/>
          </a:p>
        </p:txBody>
      </p:sp>
      <p:pic>
        <p:nvPicPr>
          <p:cNvPr id="70" name="Google Shape;70;p16" descr="circle-logo-word-cover-color.png"/>
          <p:cNvPicPr preferRelativeResize="0"/>
          <p:nvPr/>
        </p:nvPicPr>
        <p:blipFill rotWithShape="1">
          <a:blip r:embed="rId3">
            <a:alphaModFix/>
          </a:blip>
          <a:srcRect/>
          <a:stretch/>
        </p:blipFill>
        <p:spPr>
          <a:xfrm>
            <a:off x="11185498" y="5944832"/>
            <a:ext cx="791905" cy="801531"/>
          </a:xfrm>
          <a:prstGeom prst="rect">
            <a:avLst/>
          </a:prstGeom>
          <a:noFill/>
          <a:ln>
            <a:noFill/>
          </a:ln>
        </p:spPr>
      </p:pic>
      <p:sp>
        <p:nvSpPr>
          <p:cNvPr id="71" name="Google Shape;71;p16"/>
          <p:cNvSpPr>
            <a:spLocks noGrp="1"/>
          </p:cNvSpPr>
          <p:nvPr>
            <p:ph type="media" idx="2"/>
          </p:nvPr>
        </p:nvSpPr>
        <p:spPr>
          <a:xfrm>
            <a:off x="2722683" y="1739831"/>
            <a:ext cx="6726800" cy="3374000"/>
          </a:xfrm>
          <a:prstGeom prst="rect">
            <a:avLst/>
          </a:prstGeom>
          <a:noFill/>
          <a:ln>
            <a:noFill/>
          </a:ln>
        </p:spPr>
        <p:txBody>
          <a:bodyPr spcFirstLastPara="1" wrap="square" lIns="68575" tIns="68575" rIns="68575" bIns="68575" anchor="t" anchorCtr="0"/>
          <a:lstStyle>
            <a:lvl1pPr marR="0" lvl="0" algn="l" rtl="0">
              <a:lnSpc>
                <a:spcPct val="100000"/>
              </a:lnSpc>
              <a:spcBef>
                <a:spcPts val="0"/>
              </a:spcBef>
              <a:spcAft>
                <a:spcPts val="0"/>
              </a:spcAft>
              <a:buClr>
                <a:schemeClr val="dk1"/>
              </a:buClr>
              <a:buSzPts val="1800"/>
              <a:buFont typeface="Arial"/>
              <a:buChar char="•"/>
              <a:defRPr sz="3200" b="1" i="0" u="none" strike="noStrike" cap="none">
                <a:solidFill>
                  <a:schemeClr val="dk1"/>
                </a:solidFill>
                <a:latin typeface="Lato"/>
                <a:ea typeface="Lato"/>
                <a:cs typeface="Lato"/>
                <a:sym typeface="Lato"/>
              </a:defRPr>
            </a:lvl1pPr>
            <a:lvl2pPr marR="0" lvl="1" algn="l" rtl="0">
              <a:lnSpc>
                <a:spcPct val="150000"/>
              </a:lnSpc>
              <a:spcBef>
                <a:spcPts val="4000"/>
              </a:spcBef>
              <a:spcAft>
                <a:spcPts val="0"/>
              </a:spcAft>
              <a:buClr>
                <a:schemeClr val="dk1"/>
              </a:buClr>
              <a:buSzPts val="1800"/>
              <a:buFont typeface="Lato"/>
              <a:buNone/>
              <a:defRPr sz="3200" b="0" i="0" u="none" strike="noStrike" cap="none">
                <a:solidFill>
                  <a:schemeClr val="dk1"/>
                </a:solidFill>
                <a:latin typeface="Lato"/>
                <a:ea typeface="Lato"/>
                <a:cs typeface="Lato"/>
                <a:sym typeface="Lato"/>
              </a:defRPr>
            </a:lvl2pPr>
            <a:lvl3pPr marR="0" lvl="2" algn="l" rtl="0">
              <a:lnSpc>
                <a:spcPct val="90000"/>
              </a:lnSpc>
              <a:spcBef>
                <a:spcPts val="533"/>
              </a:spcBef>
              <a:spcAft>
                <a:spcPts val="0"/>
              </a:spcAft>
              <a:buClr>
                <a:schemeClr val="dk1"/>
              </a:buClr>
              <a:buSzPts val="11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23685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F5A73F85-4193-4F5B-8974-CE99E96A1A1A}" type="datetime1">
              <a:rPr lang="en-US">
                <a:solidFill>
                  <a:srgbClr val="000000"/>
                </a:solidFill>
              </a:rPr>
              <a:pPr>
                <a:defRPr/>
              </a:pPr>
              <a:t>3/15/23</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FC216D3E-42A6-4B87-AE65-79ACD2B4849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406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28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1F8D63FC-6F84-46E9-AE21-79B4F16D6AD7}" type="datetime1">
              <a:rPr lang="en-US">
                <a:solidFill>
                  <a:srgbClr val="000000"/>
                </a:solidFill>
              </a:rPr>
              <a:pPr>
                <a:defRPr/>
              </a:pPr>
              <a:t>3/15/23</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0F1DF04E-C434-4D70-9F54-379E471D4C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085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1133" y="15890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D5F373B9-EFA2-4947-9140-E44B3124F419}" type="datetime1">
              <a:rPr lang="en-US">
                <a:solidFill>
                  <a:srgbClr val="000000"/>
                </a:solidFill>
              </a:rPr>
              <a:pPr>
                <a:defRPr/>
              </a:pPr>
              <a:t>3/15/23</a:t>
            </a:fld>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BC458BCF-12C8-4447-AF38-E05E85C30E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0000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133" y="777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fld id="{F4F8E4F0-5E14-480A-A6E0-046D5C1EA27C}" type="datetime1">
              <a:rPr lang="en-US">
                <a:solidFill>
                  <a:srgbClr val="000000"/>
                </a:solidFill>
              </a:rPr>
              <a:pPr>
                <a:defRPr/>
              </a:pPr>
              <a:t>3/15/23</a:t>
            </a:fld>
            <a:endParaRPr lang="en-US">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fld id="{2D58F96D-A78F-4FA9-A56A-9E2E55ED535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965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fld id="{5BC80CA1-AABA-41CF-B45E-045DFF180B86}" type="datetime1">
              <a:rPr lang="en-US">
                <a:solidFill>
                  <a:srgbClr val="000000"/>
                </a:solidFill>
              </a:rPr>
              <a:pPr>
                <a:defRPr/>
              </a:pPr>
              <a:t>3/15/23</a:t>
            </a:fld>
            <a:endParaRPr lang="en-US">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fld id="{C7E13930-3CB5-45A9-A0E3-05AFCEFFA4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765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2"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sp>
        <p:nvSpPr>
          <p:cNvPr id="4" name="Date Placeholder 1"/>
          <p:cNvSpPr>
            <a:spLocks noGrp="1"/>
          </p:cNvSpPr>
          <p:nvPr>
            <p:ph type="dt" sz="half" idx="10"/>
          </p:nvPr>
        </p:nvSpPr>
        <p:spPr/>
        <p:txBody>
          <a:bodyPr/>
          <a:lstStyle>
            <a:lvl1pPr>
              <a:defRPr/>
            </a:lvl1pPr>
          </a:lstStyle>
          <a:p>
            <a:pPr>
              <a:defRPr/>
            </a:pPr>
            <a:fld id="{9B662973-B66C-46E8-B774-30536D1DCA5B}" type="datetime1">
              <a:rPr lang="en-US">
                <a:solidFill>
                  <a:srgbClr val="000000"/>
                </a:solidFill>
              </a:rPr>
              <a:pPr>
                <a:defRPr/>
              </a:pPr>
              <a:t>3/15/23</a:t>
            </a:fld>
            <a:endParaRPr lang="en-US">
              <a:solidFill>
                <a:srgbClr val="000000"/>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3"/>
          <p:cNvSpPr>
            <a:spLocks noGrp="1"/>
          </p:cNvSpPr>
          <p:nvPr>
            <p:ph type="sldNum" sz="quarter" idx="12"/>
          </p:nvPr>
        </p:nvSpPr>
        <p:spPr/>
        <p:txBody>
          <a:bodyPr/>
          <a:lstStyle>
            <a:lvl1pPr>
              <a:defRPr/>
            </a:lvl1pPr>
          </a:lstStyle>
          <a:p>
            <a:fld id="{4736CAB8-4683-447B-A34F-6CF8A3E6BF5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112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3" y="0"/>
            <a:ext cx="6337300" cy="12192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pic>
        <p:nvPicPr>
          <p:cNvPr id="6"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sp>
        <p:nvSpPr>
          <p:cNvPr id="2" name="Title 1"/>
          <p:cNvSpPr>
            <a:spLocks noGrp="1"/>
          </p:cNvSpPr>
          <p:nvPr>
            <p:ph type="title"/>
          </p:nvPr>
        </p:nvSpPr>
        <p:spPr>
          <a:xfrm>
            <a:off x="609600" y="180311"/>
            <a:ext cx="5486400" cy="1027605"/>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6490957" y="180311"/>
            <a:ext cx="5091447" cy="58531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0" y="1435103"/>
            <a:ext cx="5486400"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8" name="Date Placeholder 4"/>
          <p:cNvSpPr>
            <a:spLocks noGrp="1"/>
          </p:cNvSpPr>
          <p:nvPr>
            <p:ph type="dt" sz="half" idx="10"/>
          </p:nvPr>
        </p:nvSpPr>
        <p:spPr/>
        <p:txBody>
          <a:bodyPr/>
          <a:lstStyle>
            <a:lvl1pPr>
              <a:defRPr/>
            </a:lvl1pPr>
          </a:lstStyle>
          <a:p>
            <a:pPr>
              <a:defRPr/>
            </a:pPr>
            <a:fld id="{652E39C1-06D7-4B78-B92E-3C6044DAA966}" type="datetime1">
              <a:rPr lang="en-US">
                <a:solidFill>
                  <a:srgbClr val="000000"/>
                </a:solidFill>
              </a:rPr>
              <a:pPr>
                <a:defRPr/>
              </a:pPr>
              <a:t>3/15/23</a:t>
            </a:fld>
            <a:endParaRPr lang="en-US">
              <a:solidFill>
                <a:srgbClr val="000000"/>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10" name="Slide Number Placeholder 6"/>
          <p:cNvSpPr>
            <a:spLocks noGrp="1"/>
          </p:cNvSpPr>
          <p:nvPr>
            <p:ph type="sldNum" sz="quarter" idx="12"/>
          </p:nvPr>
        </p:nvSpPr>
        <p:spPr/>
        <p:txBody>
          <a:bodyPr/>
          <a:lstStyle>
            <a:lvl1pPr>
              <a:defRPr/>
            </a:lvl1pPr>
          </a:lstStyle>
          <a:p>
            <a:fld id="{F907D0F2-3BDD-42C1-9249-A7AB94C629A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6191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sp>
        <p:nvSpPr>
          <p:cNvPr id="2" name="Title 1"/>
          <p:cNvSpPr>
            <a:spLocks noGrp="1"/>
          </p:cNvSpPr>
          <p:nvPr>
            <p:ph type="title"/>
          </p:nvPr>
        </p:nvSpPr>
        <p:spPr>
          <a:xfrm>
            <a:off x="2389717" y="4800600"/>
            <a:ext cx="7315200" cy="566738"/>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9C9D4D0E-8F68-426A-BAC6-AD7A73E045A2}" type="datetime1">
              <a:rPr lang="en-US">
                <a:solidFill>
                  <a:srgbClr val="000000"/>
                </a:solidFill>
              </a:rPr>
              <a:pPr>
                <a:defRPr/>
              </a:pPr>
              <a:t>3/15/23</a:t>
            </a:fld>
            <a:endParaRPr lang="en-US">
              <a:solidFill>
                <a:srgbClr val="000000"/>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6"/>
          <p:cNvSpPr>
            <a:spLocks noGrp="1"/>
          </p:cNvSpPr>
          <p:nvPr>
            <p:ph type="sldNum" sz="quarter" idx="12"/>
          </p:nvPr>
        </p:nvSpPr>
        <p:spPr/>
        <p:txBody>
          <a:bodyPr/>
          <a:lstStyle>
            <a:lvl1pPr>
              <a:defRPr/>
            </a:lvl1pPr>
          </a:lstStyle>
          <a:p>
            <a:fld id="{43766380-ADEE-483D-AFA4-A8D28510026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3349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7"/>
          <p:cNvSpPr>
            <a:spLocks noChangeArrowheads="1"/>
          </p:cNvSpPr>
          <p:nvPr userDrawn="1"/>
        </p:nvSpPr>
        <p:spPr bwMode="auto">
          <a:xfrm>
            <a:off x="0" y="0"/>
            <a:ext cx="12192000" cy="12192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pic>
        <p:nvPicPr>
          <p:cNvPr id="5123" name="CCSSO_Color Bars_DESR2.png" descr="/Volumes/Clients/CCSSO/CCS007_Org Logo/Final/CCS007_OrgLogo_FINAL_121609/PNG/CCSSO_Color Bars_DESR2.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2117" y="6488113"/>
            <a:ext cx="121920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14"/>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sp>
        <p:nvSpPr>
          <p:cNvPr id="5125" name="Rectangle 5"/>
          <p:cNvSpPr>
            <a:spLocks noGrp="1" noChangeArrowheads="1"/>
          </p:cNvSpPr>
          <p:nvPr>
            <p:ph type="body" idx="1"/>
          </p:nvPr>
        </p:nvSpPr>
        <p:spPr bwMode="auto">
          <a:xfrm>
            <a:off x="601133" y="158908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6438" name="Rectangle 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18" charset="-128"/>
              </a:defRPr>
            </a:lvl1pPr>
          </a:lstStyle>
          <a:p>
            <a:pPr fontAlgn="base">
              <a:spcBef>
                <a:spcPct val="0"/>
              </a:spcBef>
              <a:spcAft>
                <a:spcPct val="0"/>
              </a:spcAft>
              <a:defRPr/>
            </a:pPr>
            <a:fld id="{56E2F853-D1DF-408B-BEB5-E99229BC0212}" type="datetime1">
              <a:rPr lang="en-US">
                <a:solidFill>
                  <a:srgbClr val="000000"/>
                </a:solidFill>
              </a:rPr>
              <a:pPr fontAlgn="base">
                <a:spcBef>
                  <a:spcPct val="0"/>
                </a:spcBef>
                <a:spcAft>
                  <a:spcPct val="0"/>
                </a:spcAft>
                <a:defRPr/>
              </a:pPr>
              <a:t>3/15/23</a:t>
            </a:fld>
            <a:endParaRPr lang="en-US">
              <a:solidFill>
                <a:srgbClr val="000000"/>
              </a:solidFill>
            </a:endParaRPr>
          </a:p>
        </p:txBody>
      </p:sp>
      <p:sp>
        <p:nvSpPr>
          <p:cNvPr id="146439" name="Rectangle 7"/>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defRPr>
            </a:lvl1pPr>
          </a:lstStyle>
          <a:p>
            <a:pPr fontAlgn="base">
              <a:spcBef>
                <a:spcPct val="0"/>
              </a:spcBef>
              <a:spcAft>
                <a:spcPct val="0"/>
              </a:spcAft>
              <a:defRPr/>
            </a:pPr>
            <a:endParaRPr lang="en-US">
              <a:solidFill>
                <a:srgbClr val="000000"/>
              </a:solidFill>
            </a:endParaRPr>
          </a:p>
        </p:txBody>
      </p:sp>
      <p:sp>
        <p:nvSpPr>
          <p:cNvPr id="146440" name="Rectangle 8"/>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fontAlgn="base">
              <a:spcBef>
                <a:spcPct val="0"/>
              </a:spcBef>
              <a:spcAft>
                <a:spcPct val="0"/>
              </a:spcAft>
            </a:pPr>
            <a:fld id="{3AF9DECC-2DB4-4E25-90E9-504335D55753}" type="slidenum">
              <a:rPr lang="en-US" altLang="en-US">
                <a:solidFill>
                  <a:srgbClr val="000000"/>
                </a:solidFill>
                <a:ea typeface="ＭＳ Ｐゴシック" panose="020B0600070205080204" pitchFamily="34" charset="-128"/>
              </a:rPr>
              <a:pPr fontAlgn="base">
                <a:spcBef>
                  <a:spcPct val="0"/>
                </a:spcBef>
                <a:spcAft>
                  <a:spcPct val="0"/>
                </a:spcAft>
              </a:pPr>
              <a:t>‹#›</a:t>
            </a:fld>
            <a:endParaRPr lang="en-US" altLang="en-US">
              <a:solidFill>
                <a:srgbClr val="000000"/>
              </a:solidFill>
              <a:ea typeface="ＭＳ Ｐゴシック" panose="020B0600070205080204" pitchFamily="34" charset="-128"/>
            </a:endParaRPr>
          </a:p>
        </p:txBody>
      </p:sp>
      <p:sp>
        <p:nvSpPr>
          <p:cNvPr id="5129" name="Rectangle 9"/>
          <p:cNvSpPr>
            <a:spLocks noGrp="1" noChangeArrowheads="1"/>
          </p:cNvSpPr>
          <p:nvPr>
            <p:ph type="title"/>
          </p:nvPr>
        </p:nvSpPr>
        <p:spPr bwMode="auto">
          <a:xfrm>
            <a:off x="601133" y="7778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46738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eaLnBrk="0" fontAlgn="base" hangingPunct="0">
        <a:spcBef>
          <a:spcPct val="0"/>
        </a:spcBef>
        <a:spcAft>
          <a:spcPct val="0"/>
        </a:spcAft>
        <a:defRPr sz="2800">
          <a:solidFill>
            <a:srgbClr val="FFFFFF"/>
          </a:solidFill>
          <a:latin typeface="+mj-lt"/>
          <a:ea typeface="ＭＳ Ｐゴシック" pitchFamily="18" charset="-128"/>
          <a:cs typeface="+mj-cs"/>
        </a:defRPr>
      </a:lvl1pPr>
      <a:lvl2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2pPr>
      <a:lvl3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3pPr>
      <a:lvl4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4pPr>
      <a:lvl5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5pPr>
      <a:lvl6pPr marL="457189" algn="l" rtl="0" fontAlgn="base">
        <a:spcBef>
          <a:spcPct val="0"/>
        </a:spcBef>
        <a:spcAft>
          <a:spcPct val="0"/>
        </a:spcAft>
        <a:defRPr sz="2800">
          <a:solidFill>
            <a:srgbClr val="FFFFFF"/>
          </a:solidFill>
          <a:latin typeface="Arial Black" pitchFamily="34" charset="0"/>
          <a:cs typeface="Arial" charset="0"/>
        </a:defRPr>
      </a:lvl6pPr>
      <a:lvl7pPr marL="914377" algn="l" rtl="0" fontAlgn="base">
        <a:spcBef>
          <a:spcPct val="0"/>
        </a:spcBef>
        <a:spcAft>
          <a:spcPct val="0"/>
        </a:spcAft>
        <a:defRPr sz="2800">
          <a:solidFill>
            <a:srgbClr val="FFFFFF"/>
          </a:solidFill>
          <a:latin typeface="Arial Black" pitchFamily="34" charset="0"/>
          <a:cs typeface="Arial" charset="0"/>
        </a:defRPr>
      </a:lvl7pPr>
      <a:lvl8pPr marL="1371566" algn="l" rtl="0" fontAlgn="base">
        <a:spcBef>
          <a:spcPct val="0"/>
        </a:spcBef>
        <a:spcAft>
          <a:spcPct val="0"/>
        </a:spcAft>
        <a:defRPr sz="2800">
          <a:solidFill>
            <a:srgbClr val="FFFFFF"/>
          </a:solidFill>
          <a:latin typeface="Arial Black" pitchFamily="34" charset="0"/>
          <a:cs typeface="Arial" charset="0"/>
        </a:defRPr>
      </a:lvl8pPr>
      <a:lvl9pPr marL="1828754" algn="l" rtl="0" fontAlgn="base">
        <a:spcBef>
          <a:spcPct val="0"/>
        </a:spcBef>
        <a:spcAft>
          <a:spcPct val="0"/>
        </a:spcAft>
        <a:defRPr sz="2800">
          <a:solidFill>
            <a:srgbClr val="FFFFFF"/>
          </a:solidFill>
          <a:latin typeface="Arial Black" pitchFamily="34" charset="0"/>
          <a:cs typeface="Arial" charset="0"/>
        </a:defRPr>
      </a:lvl9pPr>
    </p:titleStyle>
    <p:bodyStyle>
      <a:lvl1pPr marL="342891" indent="-342891"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32" indent="-285744"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2971" indent="-228594"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160" indent="-228594"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349" indent="-228594"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537" indent="-228594" algn="l" rtl="0" fontAlgn="base">
        <a:spcBef>
          <a:spcPct val="20000"/>
        </a:spcBef>
        <a:spcAft>
          <a:spcPct val="0"/>
        </a:spcAft>
        <a:buClr>
          <a:schemeClr val="accent2"/>
        </a:buClr>
        <a:buChar char="»"/>
        <a:defRPr sz="1600">
          <a:solidFill>
            <a:schemeClr val="tx1"/>
          </a:solidFill>
          <a:latin typeface="+mn-lt"/>
          <a:cs typeface="+mn-cs"/>
        </a:defRPr>
      </a:lvl6pPr>
      <a:lvl7pPr marL="2971726" indent="-228594" algn="l" rtl="0" fontAlgn="base">
        <a:spcBef>
          <a:spcPct val="20000"/>
        </a:spcBef>
        <a:spcAft>
          <a:spcPct val="0"/>
        </a:spcAft>
        <a:buClr>
          <a:schemeClr val="accent2"/>
        </a:buClr>
        <a:buChar char="»"/>
        <a:defRPr sz="1600">
          <a:solidFill>
            <a:schemeClr val="tx1"/>
          </a:solidFill>
          <a:latin typeface="+mn-lt"/>
          <a:cs typeface="+mn-cs"/>
        </a:defRPr>
      </a:lvl7pPr>
      <a:lvl8pPr marL="3428914" indent="-228594" algn="l" rtl="0" fontAlgn="base">
        <a:spcBef>
          <a:spcPct val="20000"/>
        </a:spcBef>
        <a:spcAft>
          <a:spcPct val="0"/>
        </a:spcAft>
        <a:buClr>
          <a:schemeClr val="accent2"/>
        </a:buClr>
        <a:buChar char="»"/>
        <a:defRPr sz="1600">
          <a:solidFill>
            <a:schemeClr val="tx1"/>
          </a:solidFill>
          <a:latin typeface="+mn-lt"/>
          <a:cs typeface="+mn-cs"/>
        </a:defRPr>
      </a:lvl8pPr>
      <a:lvl9pPr marL="3886103" indent="-228594" algn="l" rtl="0" fontAlgn="base">
        <a:spcBef>
          <a:spcPct val="20000"/>
        </a:spcBef>
        <a:spcAft>
          <a:spcPct val="0"/>
        </a:spcAft>
        <a:buClr>
          <a:schemeClr val="accent2"/>
        </a:buClr>
        <a:buChar char="»"/>
        <a:defRPr sz="16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epkit.org/"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www.doe.mass.edu/edeval/guidebook/principalselfassess.docx"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ccsso.org/sites/default/files/2017-10/CEEDAR%20Policy%20Framing%20-Final%20300%20dpi.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93B51-A63B-2E43-8309-FC47710B7FAC}"/>
              </a:ext>
            </a:extLst>
          </p:cNvPr>
          <p:cNvSpPr>
            <a:spLocks noGrp="1"/>
          </p:cNvSpPr>
          <p:nvPr>
            <p:ph type="title" idx="4294967295"/>
          </p:nvPr>
        </p:nvSpPr>
        <p:spPr>
          <a:xfrm>
            <a:off x="0" y="-809625"/>
            <a:ext cx="11360150" cy="809625"/>
          </a:xfrm>
        </p:spPr>
        <p:txBody>
          <a:bodyPr/>
          <a:lstStyle/>
          <a:p>
            <a:pPr rtl="0"/>
            <a:r>
              <a:rPr lang="en-US" dirty="0">
                <a:solidFill>
                  <a:schemeClr val="tx1"/>
                </a:solidFill>
              </a:rPr>
              <a:t>Tools for Success with Inclusive Principal Leadership</a:t>
            </a:r>
          </a:p>
        </p:txBody>
      </p:sp>
    </p:spTree>
    <p:extLst>
      <p:ext uri="{BB962C8B-B14F-4D97-AF65-F5344CB8AC3E}">
        <p14:creationId xmlns:p14="http://schemas.microsoft.com/office/powerpoint/2010/main" val="1610157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Today’s Objectives</a:t>
            </a:r>
            <a:endParaRPr lang="en-US" dirty="0"/>
          </a:p>
        </p:txBody>
      </p:sp>
      <p:sp>
        <p:nvSpPr>
          <p:cNvPr id="9" name="Content Placeholder 8">
            <a:extLst>
              <a:ext uri="{FF2B5EF4-FFF2-40B4-BE49-F238E27FC236}">
                <a16:creationId xmlns:a16="http://schemas.microsoft.com/office/drawing/2014/main" id="{21553521-5E38-5E37-7534-4CD0D9C6A4F1}"/>
              </a:ext>
            </a:extLst>
          </p:cNvPr>
          <p:cNvSpPr>
            <a:spLocks noGrp="1"/>
          </p:cNvSpPr>
          <p:nvPr>
            <p:ph idx="1"/>
          </p:nvPr>
        </p:nvSpPr>
        <p:spPr>
          <a:xfrm>
            <a:off x="601133" y="1589088"/>
            <a:ext cx="10972800" cy="4564062"/>
          </a:xfrm>
        </p:spPr>
        <p:txBody>
          <a:bodyPr/>
          <a:lstStyle/>
          <a:p>
            <a:pPr>
              <a:spcAft>
                <a:spcPts val="1200"/>
              </a:spcAft>
            </a:pPr>
            <a:r>
              <a:rPr lang="en-US" sz="2800" dirty="0"/>
              <a:t>We will explore and discuss the following three resources around inclusive leadership:</a:t>
            </a:r>
          </a:p>
          <a:p>
            <a:pPr lvl="1"/>
            <a:r>
              <a:rPr lang="en-US" sz="2400" dirty="0"/>
              <a:t>The State Evaluation of Principal Preparation Programs from UCEA and New Leaders</a:t>
            </a:r>
          </a:p>
          <a:p>
            <a:pPr lvl="1"/>
            <a:r>
              <a:rPr lang="en-US" sz="2400" dirty="0"/>
              <a:t>An Inclusive Principal Leadership Self-Assessment Tool from the State of Massachusetts</a:t>
            </a:r>
          </a:p>
          <a:p>
            <a:pPr lvl="1"/>
            <a:r>
              <a:rPr lang="en-US" sz="2400" i="1" dirty="0"/>
              <a:t>Promises to Keep</a:t>
            </a:r>
            <a:r>
              <a:rPr lang="en-US" sz="2400" dirty="0"/>
              <a:t> from CCSSO and CEEDAR</a:t>
            </a:r>
            <a:endParaRPr lang="en-US" sz="2400" i="1" dirty="0"/>
          </a:p>
        </p:txBody>
      </p:sp>
    </p:spTree>
    <p:extLst>
      <p:ext uri="{BB962C8B-B14F-4D97-AF65-F5344CB8AC3E}">
        <p14:creationId xmlns:p14="http://schemas.microsoft.com/office/powerpoint/2010/main" val="1518178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A9C43-E8D4-4201-BC41-ACDACF9D3F9C}"/>
              </a:ext>
            </a:extLst>
          </p:cNvPr>
          <p:cNvSpPr>
            <a:spLocks noGrp="1"/>
          </p:cNvSpPr>
          <p:nvPr>
            <p:ph type="title"/>
          </p:nvPr>
        </p:nvSpPr>
        <p:spPr>
          <a:xfrm>
            <a:off x="601133" y="77788"/>
            <a:ext cx="11161184" cy="1143000"/>
          </a:xfrm>
        </p:spPr>
        <p:txBody>
          <a:bodyPr/>
          <a:lstStyle/>
          <a:p>
            <a:r>
              <a:rPr lang="en-US" b="1" dirty="0"/>
              <a:t>SEP3 Toolkit: State Evaluation of </a:t>
            </a:r>
            <a:br>
              <a:rPr lang="en-US" b="1" dirty="0"/>
            </a:br>
            <a:r>
              <a:rPr lang="en-US" b="1" dirty="0"/>
              <a:t>Principal Preparation Programs</a:t>
            </a:r>
            <a:endParaRPr lang="en-US" dirty="0"/>
          </a:p>
        </p:txBody>
      </p:sp>
      <p:sp>
        <p:nvSpPr>
          <p:cNvPr id="9" name="Text Placeholder 8">
            <a:extLst>
              <a:ext uri="{FF2B5EF4-FFF2-40B4-BE49-F238E27FC236}">
                <a16:creationId xmlns:a16="http://schemas.microsoft.com/office/drawing/2014/main" id="{A0451EDE-FC48-3082-9B73-641407993A3F}"/>
              </a:ext>
            </a:extLst>
          </p:cNvPr>
          <p:cNvSpPr>
            <a:spLocks noGrp="1"/>
          </p:cNvSpPr>
          <p:nvPr>
            <p:ph type="body" sz="half" idx="1"/>
          </p:nvPr>
        </p:nvSpPr>
        <p:spPr>
          <a:xfrm>
            <a:off x="6377517" y="1627047"/>
            <a:ext cx="5384800" cy="4525962"/>
          </a:xfrm>
        </p:spPr>
        <p:txBody>
          <a:bodyPr/>
          <a:lstStyle/>
          <a:p>
            <a:r>
              <a:rPr lang="en-US" dirty="0"/>
              <a:t>The rubric gives examples of state actions and ideal lenses used by state leaders to assess their current state’s effectiveness around prioritization of inclusive leadership.</a:t>
            </a:r>
          </a:p>
          <a:p>
            <a:r>
              <a:rPr lang="en-US" dirty="0">
                <a:hlinkClick r:id="rId3"/>
              </a:rPr>
              <a:t>Click here</a:t>
            </a:r>
            <a:r>
              <a:rPr lang="en-US" dirty="0"/>
              <a:t> to access the SEP 3 Toolkit.</a:t>
            </a:r>
          </a:p>
        </p:txBody>
      </p:sp>
      <p:pic>
        <p:nvPicPr>
          <p:cNvPr id="8" name="Content Placeholder 7" descr="SEP3 Toolkit: State Evaluation of Principal Preparation Programs">
            <a:extLst>
              <a:ext uri="{FF2B5EF4-FFF2-40B4-BE49-F238E27FC236}">
                <a16:creationId xmlns:a16="http://schemas.microsoft.com/office/drawing/2014/main" id="{A6152CC2-4B0C-0B80-8679-04E2BAE979C6}"/>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491192" y="4706467"/>
            <a:ext cx="9209617" cy="1586101"/>
          </a:xfrm>
        </p:spPr>
      </p:pic>
      <p:sp>
        <p:nvSpPr>
          <p:cNvPr id="10" name="Text Placeholder 8">
            <a:extLst>
              <a:ext uri="{FF2B5EF4-FFF2-40B4-BE49-F238E27FC236}">
                <a16:creationId xmlns:a16="http://schemas.microsoft.com/office/drawing/2014/main" id="{414D3DE3-331E-A65F-5099-FC2981F551CC}"/>
              </a:ext>
            </a:extLst>
          </p:cNvPr>
          <p:cNvSpPr txBox="1">
            <a:spLocks/>
          </p:cNvSpPr>
          <p:nvPr/>
        </p:nvSpPr>
        <p:spPr bwMode="auto">
          <a:xfrm>
            <a:off x="429683" y="1627047"/>
            <a:ext cx="5384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32" indent="-285744"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2971" indent="-228594"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160" indent="-228594"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349" indent="-228594"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537" indent="-228594" algn="l" rtl="0" fontAlgn="base">
              <a:spcBef>
                <a:spcPct val="20000"/>
              </a:spcBef>
              <a:spcAft>
                <a:spcPct val="0"/>
              </a:spcAft>
              <a:buClr>
                <a:schemeClr val="accent2"/>
              </a:buClr>
              <a:buChar char="»"/>
              <a:defRPr sz="1600">
                <a:solidFill>
                  <a:schemeClr val="tx1"/>
                </a:solidFill>
                <a:latin typeface="+mn-lt"/>
                <a:cs typeface="+mn-cs"/>
              </a:defRPr>
            </a:lvl6pPr>
            <a:lvl7pPr marL="2971726" indent="-228594" algn="l" rtl="0" fontAlgn="base">
              <a:spcBef>
                <a:spcPct val="20000"/>
              </a:spcBef>
              <a:spcAft>
                <a:spcPct val="0"/>
              </a:spcAft>
              <a:buClr>
                <a:schemeClr val="accent2"/>
              </a:buClr>
              <a:buChar char="»"/>
              <a:defRPr sz="1600">
                <a:solidFill>
                  <a:schemeClr val="tx1"/>
                </a:solidFill>
                <a:latin typeface="+mn-lt"/>
                <a:cs typeface="+mn-cs"/>
              </a:defRPr>
            </a:lvl7pPr>
            <a:lvl8pPr marL="3428914" indent="-228594" algn="l" rtl="0" fontAlgn="base">
              <a:spcBef>
                <a:spcPct val="20000"/>
              </a:spcBef>
              <a:spcAft>
                <a:spcPct val="0"/>
              </a:spcAft>
              <a:buClr>
                <a:schemeClr val="accent2"/>
              </a:buClr>
              <a:buChar char="»"/>
              <a:defRPr sz="1600">
                <a:solidFill>
                  <a:schemeClr val="tx1"/>
                </a:solidFill>
                <a:latin typeface="+mn-lt"/>
                <a:cs typeface="+mn-cs"/>
              </a:defRPr>
            </a:lvl8pPr>
            <a:lvl9pPr marL="3886103" indent="-228594" algn="l" rtl="0" fontAlgn="base">
              <a:spcBef>
                <a:spcPct val="20000"/>
              </a:spcBef>
              <a:spcAft>
                <a:spcPct val="0"/>
              </a:spcAft>
              <a:buClr>
                <a:schemeClr val="accent2"/>
              </a:buClr>
              <a:buChar char="»"/>
              <a:defRPr sz="1600">
                <a:solidFill>
                  <a:schemeClr val="tx1"/>
                </a:solidFill>
                <a:latin typeface="+mn-lt"/>
                <a:cs typeface="+mn-cs"/>
              </a:defRPr>
            </a:lvl9pPr>
          </a:lstStyle>
          <a:p>
            <a:pPr>
              <a:spcAft>
                <a:spcPts val="1200"/>
              </a:spcAft>
            </a:pPr>
            <a:r>
              <a:rPr lang="en-US" kern="0" dirty="0"/>
              <a:t>The readiness assessment rubric includes information in two broad areas:</a:t>
            </a:r>
          </a:p>
          <a:p>
            <a:pPr lvl="1"/>
            <a:r>
              <a:rPr lang="en-US" kern="0" dirty="0"/>
              <a:t>A) Focus, alignment, and positioning of state leadership</a:t>
            </a:r>
          </a:p>
          <a:p>
            <a:pPr lvl="1"/>
            <a:r>
              <a:rPr lang="en-US" kern="0" dirty="0"/>
              <a:t>B) Technical capabilities of the state education agency</a:t>
            </a:r>
          </a:p>
        </p:txBody>
      </p:sp>
    </p:spTree>
    <p:extLst>
      <p:ext uri="{BB962C8B-B14F-4D97-AF65-F5344CB8AC3E}">
        <p14:creationId xmlns:p14="http://schemas.microsoft.com/office/powerpoint/2010/main" val="2764791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ACC5-22E7-45B3-B1DC-E2C92A1DD9E7}"/>
              </a:ext>
            </a:extLst>
          </p:cNvPr>
          <p:cNvSpPr>
            <a:spLocks noGrp="1"/>
          </p:cNvSpPr>
          <p:nvPr>
            <p:ph type="title"/>
          </p:nvPr>
        </p:nvSpPr>
        <p:spPr>
          <a:xfrm>
            <a:off x="601133" y="77788"/>
            <a:ext cx="10972800" cy="1143000"/>
          </a:xfrm>
        </p:spPr>
        <p:txBody>
          <a:bodyPr wrap="square" anchor="ctr">
            <a:normAutofit/>
          </a:bodyPr>
          <a:lstStyle/>
          <a:p>
            <a:r>
              <a:rPr lang="en-US" dirty="0"/>
              <a:t>IPL Self-Assessment Tool from Massachusetts DOE</a:t>
            </a:r>
          </a:p>
        </p:txBody>
      </p:sp>
      <p:sp>
        <p:nvSpPr>
          <p:cNvPr id="6" name="Content Placeholder 5">
            <a:extLst>
              <a:ext uri="{FF2B5EF4-FFF2-40B4-BE49-F238E27FC236}">
                <a16:creationId xmlns:a16="http://schemas.microsoft.com/office/drawing/2014/main" id="{466DC5D2-FDF6-25D7-87A5-708160F811F4}"/>
              </a:ext>
            </a:extLst>
          </p:cNvPr>
          <p:cNvSpPr>
            <a:spLocks noGrp="1"/>
          </p:cNvSpPr>
          <p:nvPr>
            <p:ph type="body" sz="half" idx="1"/>
          </p:nvPr>
        </p:nvSpPr>
        <p:spPr>
          <a:xfrm>
            <a:off x="601132" y="1589088"/>
            <a:ext cx="10972799" cy="4525962"/>
          </a:xfrm>
        </p:spPr>
        <p:txBody>
          <a:bodyPr wrap="square" anchor="t">
            <a:normAutofit/>
          </a:bodyPr>
          <a:lstStyle/>
          <a:p>
            <a:pPr>
              <a:lnSpc>
                <a:spcPct val="90000"/>
              </a:lnSpc>
              <a:spcAft>
                <a:spcPts val="1100"/>
              </a:spcAft>
            </a:pPr>
            <a:r>
              <a:rPr lang="en-US" sz="2600" dirty="0"/>
              <a:t>This tool, adapted from Massachusetts ESE’s Model System, allows administrators to conduct a self-assessment with an emphasis on inclusive practice.</a:t>
            </a:r>
          </a:p>
          <a:p>
            <a:pPr>
              <a:lnSpc>
                <a:spcPct val="90000"/>
              </a:lnSpc>
              <a:spcAft>
                <a:spcPts val="1100"/>
              </a:spcAft>
            </a:pPr>
            <a:r>
              <a:rPr lang="en-US" sz="2600" dirty="0"/>
              <a:t>Building administrators and district administrators can use this tool in the process of conducting self-assessments.</a:t>
            </a:r>
          </a:p>
          <a:p>
            <a:pPr>
              <a:lnSpc>
                <a:spcPct val="90000"/>
              </a:lnSpc>
              <a:spcAft>
                <a:spcPts val="1100"/>
              </a:spcAft>
            </a:pPr>
            <a:r>
              <a:rPr lang="en-US" sz="2600" dirty="0">
                <a:hlinkClick r:id="rId3"/>
              </a:rPr>
              <a:t>Click here</a:t>
            </a:r>
            <a:r>
              <a:rPr lang="en-US" sz="2600" dirty="0"/>
              <a:t> to access the Principal Self-Assessment Tool.</a:t>
            </a:r>
          </a:p>
        </p:txBody>
      </p:sp>
    </p:spTree>
    <p:extLst>
      <p:ext uri="{BB962C8B-B14F-4D97-AF65-F5344CB8AC3E}">
        <p14:creationId xmlns:p14="http://schemas.microsoft.com/office/powerpoint/2010/main" val="1299004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01133" y="77788"/>
            <a:ext cx="10972800" cy="1143000"/>
          </a:xfrm>
        </p:spPr>
        <p:txBody>
          <a:bodyPr wrap="square" anchor="ctr">
            <a:normAutofit/>
          </a:bodyPr>
          <a:lstStyle/>
          <a:p>
            <a:r>
              <a:rPr lang="en-US" dirty="0"/>
              <a:t>IPL Self-Assessment Tool from Massachusetts DOE</a:t>
            </a:r>
          </a:p>
        </p:txBody>
      </p:sp>
      <p:pic>
        <p:nvPicPr>
          <p:cNvPr id="2" name="Picture 2" descr="Image of the IPL Self-Assessment Tool from the Massachusetts DOE">
            <a:extLst>
              <a:ext uri="{FF2B5EF4-FFF2-40B4-BE49-F238E27FC236}">
                <a16:creationId xmlns:a16="http://schemas.microsoft.com/office/drawing/2014/main" id="{A7785FE8-0FA7-C33C-6391-31B5FED05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62" y="1220788"/>
            <a:ext cx="11330476" cy="5156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910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8">
            <a:extLst>
              <a:ext uri="{FF2B5EF4-FFF2-40B4-BE49-F238E27FC236}">
                <a16:creationId xmlns:a16="http://schemas.microsoft.com/office/drawing/2014/main" id="{1D4DD288-A73E-9325-0EBF-B4DA712A15B3}"/>
              </a:ext>
            </a:extLst>
          </p:cNvPr>
          <p:cNvSpPr>
            <a:spLocks noGrp="1"/>
          </p:cNvSpPr>
          <p:nvPr>
            <p:ph type="title"/>
          </p:nvPr>
        </p:nvSpPr>
        <p:spPr/>
        <p:txBody>
          <a:bodyPr wrap="square" anchor="ctr">
            <a:normAutofit/>
          </a:bodyPr>
          <a:lstStyle/>
          <a:p>
            <a:r>
              <a:rPr lang="en-US" dirty="0"/>
              <a:t>Promises to Keep</a:t>
            </a:r>
          </a:p>
        </p:txBody>
      </p:sp>
      <p:sp>
        <p:nvSpPr>
          <p:cNvPr id="7" name="Content Placeholder 6">
            <a:extLst>
              <a:ext uri="{FF2B5EF4-FFF2-40B4-BE49-F238E27FC236}">
                <a16:creationId xmlns:a16="http://schemas.microsoft.com/office/drawing/2014/main" id="{EBD32A68-A633-204B-D312-AF95EED1194B}"/>
              </a:ext>
            </a:extLst>
          </p:cNvPr>
          <p:cNvSpPr>
            <a:spLocks noGrp="1"/>
          </p:cNvSpPr>
          <p:nvPr>
            <p:ph sz="half" idx="1"/>
          </p:nvPr>
        </p:nvSpPr>
        <p:spPr>
          <a:xfrm>
            <a:off x="6762750" y="1530591"/>
            <a:ext cx="4917572" cy="4525962"/>
          </a:xfrm>
        </p:spPr>
        <p:txBody>
          <a:bodyPr/>
          <a:lstStyle/>
          <a:p>
            <a:pPr>
              <a:spcAft>
                <a:spcPts val="1200"/>
              </a:spcAft>
            </a:pPr>
            <a:r>
              <a:rPr lang="en-US" sz="2600" i="1" dirty="0"/>
              <a:t>Promises to Keep </a:t>
            </a:r>
            <a:r>
              <a:rPr lang="en-US" sz="2600" dirty="0"/>
              <a:t>is a document created in conjunction with </a:t>
            </a:r>
            <a:r>
              <a:rPr lang="en-US" sz="2600" i="1" dirty="0"/>
              <a:t>Our Responsibilities, Our Promise</a:t>
            </a:r>
            <a:r>
              <a:rPr lang="en-US" sz="2600" dirty="0"/>
              <a:t>, by CCSSO’s Network for Transforming Educator Preparation (NTEP)</a:t>
            </a:r>
          </a:p>
          <a:p>
            <a:pPr>
              <a:spcAft>
                <a:spcPts val="1200"/>
              </a:spcAft>
            </a:pPr>
            <a:r>
              <a:rPr lang="en-US" sz="2600" dirty="0">
                <a:hlinkClick r:id="rId3"/>
              </a:rPr>
              <a:t>Click here</a:t>
            </a:r>
            <a:r>
              <a:rPr lang="en-US" sz="2600" dirty="0"/>
              <a:t> to access </a:t>
            </a:r>
            <a:r>
              <a:rPr lang="en-US" sz="2600" i="1" dirty="0"/>
              <a:t>Promises to Keep.</a:t>
            </a:r>
          </a:p>
        </p:txBody>
      </p:sp>
      <p:pic>
        <p:nvPicPr>
          <p:cNvPr id="4" name="Picture 3" descr="Image of the cover of CCSSO and CEEDAR's &quot;Promises to Keep&quot;">
            <a:extLst>
              <a:ext uri="{FF2B5EF4-FFF2-40B4-BE49-F238E27FC236}">
                <a16:creationId xmlns:a16="http://schemas.microsoft.com/office/drawing/2014/main" id="{0EA87EDA-221A-C1E5-C61A-4A08934A1B67}"/>
              </a:ext>
            </a:extLst>
          </p:cNvPr>
          <p:cNvPicPr>
            <a:picLocks noChangeAspect="1"/>
          </p:cNvPicPr>
          <p:nvPr/>
        </p:nvPicPr>
        <p:blipFill rotWithShape="1">
          <a:blip r:embed="rId4">
            <a:extLst>
              <a:ext uri="{28A0092B-C50C-407E-A947-70E740481C1C}">
                <a14:useLocalDpi xmlns:a14="http://schemas.microsoft.com/office/drawing/2010/main" val="0"/>
              </a:ext>
            </a:extLst>
          </a:blip>
          <a:srcRect l="1961" r="2097"/>
          <a:stretch/>
        </p:blipFill>
        <p:spPr>
          <a:xfrm>
            <a:off x="190500" y="1322644"/>
            <a:ext cx="6209373" cy="3500051"/>
          </a:xfrm>
          <a:prstGeom prst="rect">
            <a:avLst/>
          </a:prstGeom>
        </p:spPr>
      </p:pic>
      <p:pic>
        <p:nvPicPr>
          <p:cNvPr id="8" name="Picture 7" descr="Logo for CCSSO">
            <a:extLst>
              <a:ext uri="{FF2B5EF4-FFF2-40B4-BE49-F238E27FC236}">
                <a16:creationId xmlns:a16="http://schemas.microsoft.com/office/drawing/2014/main" id="{415E2B59-D653-F36F-F85F-8C425CDEE8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795838"/>
            <a:ext cx="3232481" cy="1651124"/>
          </a:xfrm>
          <a:prstGeom prst="rect">
            <a:avLst/>
          </a:prstGeom>
        </p:spPr>
      </p:pic>
      <p:pic>
        <p:nvPicPr>
          <p:cNvPr id="10" name="Picture 9" descr="Logo for the CEEDAR Center">
            <a:extLst>
              <a:ext uri="{FF2B5EF4-FFF2-40B4-BE49-F238E27FC236}">
                <a16:creationId xmlns:a16="http://schemas.microsoft.com/office/drawing/2014/main" id="{C7D97FD8-EB90-8184-56A5-D3BD6A26E5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9008" y="5287051"/>
            <a:ext cx="3000320" cy="832205"/>
          </a:xfrm>
          <a:prstGeom prst="rect">
            <a:avLst/>
          </a:prstGeom>
        </p:spPr>
      </p:pic>
    </p:spTree>
    <p:extLst>
      <p:ext uri="{BB962C8B-B14F-4D97-AF65-F5344CB8AC3E}">
        <p14:creationId xmlns:p14="http://schemas.microsoft.com/office/powerpoint/2010/main" val="546539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9788"/>
            <a:ext cx="10972800" cy="1143000"/>
          </a:xfrm>
        </p:spPr>
        <p:txBody>
          <a:bodyPr/>
          <a:lstStyle/>
          <a:p>
            <a:pPr algn="ctr"/>
            <a:r>
              <a:rPr lang="en-US" sz="3200" dirty="0">
                <a:solidFill>
                  <a:schemeClr val="tx1"/>
                </a:solidFill>
                <a:latin typeface="Gotham Bold" charset="0"/>
                <a:ea typeface="Gotham Bold" charset="0"/>
                <a:cs typeface="Gotham Bold" charset="0"/>
              </a:rPr>
              <a:t>DISCLAIMER</a:t>
            </a:r>
          </a:p>
        </p:txBody>
      </p:sp>
      <p:pic>
        <p:nvPicPr>
          <p:cNvPr id="6" name="Picture 5" descr="Ideas that Work -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09" y="2426263"/>
            <a:ext cx="1587715" cy="1325459"/>
          </a:xfrm>
          <a:prstGeom prst="rect">
            <a:avLst/>
          </a:prstGeom>
        </p:spPr>
      </p:pic>
      <p:sp>
        <p:nvSpPr>
          <p:cNvPr id="7" name="TextBox 6"/>
          <p:cNvSpPr txBox="1"/>
          <p:nvPr/>
        </p:nvSpPr>
        <p:spPr>
          <a:xfrm>
            <a:off x="2597258" y="2364271"/>
            <a:ext cx="8756542" cy="2532103"/>
          </a:xfrm>
          <a:prstGeom prst="rect">
            <a:avLst/>
          </a:prstGeom>
          <a:noFill/>
        </p:spPr>
        <p:txBody>
          <a:bodyPr wrap="square" rtlCol="0">
            <a:spAutoFit/>
          </a:bodyPr>
          <a:lstStyle/>
          <a:p>
            <a:pPr>
              <a:lnSpc>
                <a:spcPct val="150000"/>
              </a:lnSpc>
            </a:pPr>
            <a:r>
              <a:rPr lang="en-US" dirty="0">
                <a:latin typeface="Helvetica Neue" charset="0"/>
                <a:ea typeface="Helvetica Neue" charset="0"/>
                <a:cs typeface="Helvetica Neue" charset="0"/>
              </a:rPr>
              <a:t>This content was produced under U.S. Department of Education, Office of Special Education Programs, Award No. H325A170003. David </a:t>
            </a:r>
            <a:r>
              <a:rPr lang="en-US" dirty="0" err="1">
                <a:latin typeface="Helvetica Neue" charset="0"/>
                <a:ea typeface="Helvetica Neue" charset="0"/>
                <a:cs typeface="Helvetica Neue" charset="0"/>
              </a:rPr>
              <a:t>Guardino</a:t>
            </a:r>
            <a:r>
              <a:rPr lang="en-US" dirty="0">
                <a:latin typeface="Helvetica Neue" charset="0"/>
                <a:ea typeface="Helvetica Neue" charset="0"/>
                <a:cs typeface="Helvetica Neue" charset="0"/>
              </a:rPr>
              <a:t> serves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1915779017"/>
      </p:ext>
    </p:extLst>
  </p:cSld>
  <p:clrMapOvr>
    <a:masterClrMapping/>
  </p:clrMapOvr>
</p:sld>
</file>

<file path=ppt/theme/theme1.xml><?xml version="1.0" encoding="utf-8"?>
<a:theme xmlns:a="http://schemas.openxmlformats.org/drawingml/2006/main" name="4_Custom Design">
  <a:themeElements>
    <a:clrScheme name="4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fontScheme name="4_Custom Desig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ustom Design 13">
        <a:dk1>
          <a:srgbClr val="000000"/>
        </a:dk1>
        <a:lt1>
          <a:srgbClr val="FFFFFF"/>
        </a:lt1>
        <a:dk2>
          <a:srgbClr val="FFFFFF"/>
        </a:dk2>
        <a:lt2>
          <a:srgbClr val="808080"/>
        </a:lt2>
        <a:accent1>
          <a:srgbClr val="BBE0E3"/>
        </a:accent1>
        <a:accent2>
          <a:srgbClr val="4B056B"/>
        </a:accent2>
        <a:accent3>
          <a:srgbClr val="FFFFFF"/>
        </a:accent3>
        <a:accent4>
          <a:srgbClr val="000000"/>
        </a:accent4>
        <a:accent5>
          <a:srgbClr val="DAEDEF"/>
        </a:accent5>
        <a:accent6>
          <a:srgbClr val="43046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14">
        <a:dk1>
          <a:srgbClr val="000000"/>
        </a:dk1>
        <a:lt1>
          <a:srgbClr val="FFFFFF"/>
        </a:lt1>
        <a:dk2>
          <a:srgbClr val="FFFFFF"/>
        </a:dk2>
        <a:lt2>
          <a:srgbClr val="808080"/>
        </a:lt2>
        <a:accent1>
          <a:srgbClr val="BBE0E3"/>
        </a:accent1>
        <a:accent2>
          <a:srgbClr val="FF6600"/>
        </a:accent2>
        <a:accent3>
          <a:srgbClr val="FFFFFF"/>
        </a:accent3>
        <a:accent4>
          <a:srgbClr val="000000"/>
        </a:accent4>
        <a:accent5>
          <a:srgbClr val="DAEDEF"/>
        </a:accent5>
        <a:accent6>
          <a:srgbClr val="E75C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16">
        <a:dk1>
          <a:srgbClr val="000000"/>
        </a:dk1>
        <a:lt1>
          <a:srgbClr val="FFFFFF"/>
        </a:lt1>
        <a:dk2>
          <a:srgbClr val="FFFFFF"/>
        </a:dk2>
        <a:lt2>
          <a:srgbClr val="808080"/>
        </a:lt2>
        <a:accent1>
          <a:srgbClr val="BBE0E3"/>
        </a:accent1>
        <a:accent2>
          <a:srgbClr val="008BB0"/>
        </a:accent2>
        <a:accent3>
          <a:srgbClr val="FFFFFF"/>
        </a:accent3>
        <a:accent4>
          <a:srgbClr val="000000"/>
        </a:accent4>
        <a:accent5>
          <a:srgbClr val="DAEDEF"/>
        </a:accent5>
        <a:accent6>
          <a:srgbClr val="007D9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29065B4421954DB85125BCC88D3CA7" ma:contentTypeVersion="11" ma:contentTypeDescription="Create a new document." ma:contentTypeScope="" ma:versionID="0e692ca358b5dad919d7dfa9dbf6e31d">
  <xsd:schema xmlns:xsd="http://www.w3.org/2001/XMLSchema" xmlns:xs="http://www.w3.org/2001/XMLSchema" xmlns:p="http://schemas.microsoft.com/office/2006/metadata/properties" xmlns:ns2="240e2e70-00f4-43ea-95d9-353a86b2a3b5" xmlns:ns3="b8349e03-f965-443e-9696-582bca056fa3" targetNamespace="http://schemas.microsoft.com/office/2006/metadata/properties" ma:root="true" ma:fieldsID="2097214b119b8e037f2b9950effc4b0d" ns2:_="" ns3:_="">
    <xsd:import namespace="240e2e70-00f4-43ea-95d9-353a86b2a3b5"/>
    <xsd:import namespace="b8349e03-f965-443e-9696-582bca056fa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e2e70-00f4-43ea-95d9-353a86b2a3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349e03-f965-443e-9696-582bca056fa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E120DC-691B-426D-897F-60AC19223F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0e2e70-00f4-43ea-95d9-353a86b2a3b5"/>
    <ds:schemaRef ds:uri="b8349e03-f965-443e-9696-582bca056f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EA5EE7-F0D2-4DC9-88C7-DCD984619A7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1994DA4-168F-4285-A5CA-33F124261F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2481</TotalTime>
  <Words>320</Words>
  <Application>Microsoft Macintosh PowerPoint</Application>
  <PresentationFormat>Widescreen</PresentationFormat>
  <Paragraphs>29</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Arial Black</vt:lpstr>
      <vt:lpstr>Calibri</vt:lpstr>
      <vt:lpstr>Gotham Bold</vt:lpstr>
      <vt:lpstr>Helvetica Neue</vt:lpstr>
      <vt:lpstr>Lato</vt:lpstr>
      <vt:lpstr>Lato Black</vt:lpstr>
      <vt:lpstr>Wingdings</vt:lpstr>
      <vt:lpstr>4_Custom Design</vt:lpstr>
      <vt:lpstr>Tools for Success with Inclusive Principal Leadership</vt:lpstr>
      <vt:lpstr>Today’s Objectives</vt:lpstr>
      <vt:lpstr>SEP3 Toolkit: State Evaluation of  Principal Preparation Programs</vt:lpstr>
      <vt:lpstr>IPL Self-Assessment Tool from Massachusetts DOE</vt:lpstr>
      <vt:lpstr>IPL Self-Assessment Tool from Massachusetts DOE</vt:lpstr>
      <vt:lpstr>Promises to Keep</vt:lpstr>
      <vt:lpstr>DISCLAIMER</vt:lpstr>
    </vt:vector>
  </TitlesOfParts>
  <Company>CCSSO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Kaylan Connally</dc:creator>
  <cp:lastModifiedBy>Steele,Jessica A</cp:lastModifiedBy>
  <cp:revision>159</cp:revision>
  <cp:lastPrinted>2018-06-25T19:55:55Z</cp:lastPrinted>
  <dcterms:created xsi:type="dcterms:W3CDTF">2018-06-04T20:08:10Z</dcterms:created>
  <dcterms:modified xsi:type="dcterms:W3CDTF">2023-03-15T16:51:27Z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-578534067</vt:i4>
  </property>
  <property fmtid="{D5CDD505-2E9C-101B-9397-08002B2CF9AE}" pid="3" name="_NewReviewCycle">
    <vt:lpwstr/>
  </property>
  <property fmtid="{D5CDD505-2E9C-101B-9397-08002B2CF9AE}" pid="4" name="_EmailSubject">
    <vt:lpwstr>CEEDAR Presentation Next Week</vt:lpwstr>
  </property>
  <property fmtid="{D5CDD505-2E9C-101B-9397-08002B2CF9AE}" pid="5" name="_AuthorEmail">
    <vt:lpwstr>Daniel.Parker@dpi.wi.gov</vt:lpwstr>
  </property>
  <property fmtid="{D5CDD505-2E9C-101B-9397-08002B2CF9AE}" pid="6" name="_AuthorEmailDisplayName">
    <vt:lpwstr>Parker, Daniel E.   DPI</vt:lpwstr>
  </property>
  <property fmtid="{D5CDD505-2E9C-101B-9397-08002B2CF9AE}" pid="7" name="ContentTypeId">
    <vt:lpwstr>0x0101008729065B4421954DB85125BCC88D3CA7</vt:lpwstr>
  </property>
</Properties>
</file>