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1"/>
  </p:notesMasterIdLst>
  <p:sldIdLst>
    <p:sldId id="297" r:id="rId3"/>
    <p:sldId id="2294" r:id="rId4"/>
    <p:sldId id="2290" r:id="rId5"/>
    <p:sldId id="2291" r:id="rId6"/>
    <p:sldId id="2289" r:id="rId7"/>
    <p:sldId id="2295" r:id="rId8"/>
    <p:sldId id="2296" r:id="rId9"/>
    <p:sldId id="2297" r:id="rId10"/>
    <p:sldId id="2298" r:id="rId11"/>
    <p:sldId id="2299" r:id="rId12"/>
    <p:sldId id="2300" r:id="rId13"/>
    <p:sldId id="2301" r:id="rId14"/>
    <p:sldId id="2293" r:id="rId15"/>
    <p:sldId id="2288" r:id="rId16"/>
    <p:sldId id="2302" r:id="rId17"/>
    <p:sldId id="2303" r:id="rId18"/>
    <p:sldId id="2304" r:id="rId19"/>
    <p:sldId id="298" r:id="rId20"/>
  </p:sldIdLst>
  <p:sldSz cx="12192000" cy="6858000"/>
  <p:notesSz cx="7026275" cy="9312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 Paul" initials="JP" lastIdx="6" clrIdx="0">
    <p:extLst>
      <p:ext uri="{19B8F6BF-5375-455C-9EA6-DF929625EA0E}">
        <p15:presenceInfo xmlns:p15="http://schemas.microsoft.com/office/powerpoint/2012/main" userId="S-1-5-21-1557685756-407574929-398547282-7881" providerId="AD"/>
      </p:ext>
    </p:extLst>
  </p:cmAuthor>
  <p:cmAuthor id="2" name="Kaylan Connally" initials="KC" lastIdx="1" clrIdx="1">
    <p:extLst>
      <p:ext uri="{19B8F6BF-5375-455C-9EA6-DF929625EA0E}">
        <p15:presenceInfo xmlns:p15="http://schemas.microsoft.com/office/powerpoint/2012/main" userId="S-1-5-21-1557685756-407574929-398547282-713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025" autoAdjust="0"/>
    <p:restoredTop sz="86462" autoAdjust="0"/>
  </p:normalViewPr>
  <p:slideViewPr>
    <p:cSldViewPr snapToGrid="0">
      <p:cViewPr varScale="1">
        <p:scale>
          <a:sx n="83" d="100"/>
          <a:sy n="83" d="100"/>
        </p:scale>
        <p:origin x="208" y="480"/>
      </p:cViewPr>
      <p:guideLst/>
    </p:cSldViewPr>
  </p:slideViewPr>
  <p:outlineViewPr>
    <p:cViewPr>
      <p:scale>
        <a:sx n="33" d="100"/>
        <a:sy n="33" d="100"/>
      </p:scale>
      <p:origin x="0" y="-672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719" cy="467231"/>
          </a:xfrm>
          <a:prstGeom prst="rect">
            <a:avLst/>
          </a:prstGeom>
        </p:spPr>
        <p:txBody>
          <a:bodyPr vert="horz" lIns="93360" tIns="46680" rIns="93360" bIns="46680" rtlCol="0"/>
          <a:lstStyle>
            <a:lvl1pPr algn="l">
              <a:defRPr sz="1200"/>
            </a:lvl1pPr>
          </a:lstStyle>
          <a:p>
            <a:endParaRPr lang="en-US" dirty="0"/>
          </a:p>
        </p:txBody>
      </p:sp>
      <p:sp>
        <p:nvSpPr>
          <p:cNvPr id="3" name="Date Placeholder 2"/>
          <p:cNvSpPr>
            <a:spLocks noGrp="1"/>
          </p:cNvSpPr>
          <p:nvPr>
            <p:ph type="dt" idx="1"/>
          </p:nvPr>
        </p:nvSpPr>
        <p:spPr>
          <a:xfrm>
            <a:off x="3979930" y="0"/>
            <a:ext cx="3044719" cy="467231"/>
          </a:xfrm>
          <a:prstGeom prst="rect">
            <a:avLst/>
          </a:prstGeom>
        </p:spPr>
        <p:txBody>
          <a:bodyPr vert="horz" lIns="93360" tIns="46680" rIns="93360" bIns="46680" rtlCol="0"/>
          <a:lstStyle>
            <a:lvl1pPr algn="r">
              <a:defRPr sz="1200"/>
            </a:lvl1pPr>
          </a:lstStyle>
          <a:p>
            <a:fld id="{942B8F63-D452-4F1F-A7E4-9D3894EE223E}" type="datetimeFigureOut">
              <a:rPr lang="en-US" smtClean="0"/>
              <a:t>6/8/23</a:t>
            </a:fld>
            <a:endParaRPr lang="en-US" dirty="0"/>
          </a:p>
        </p:txBody>
      </p:sp>
      <p:sp>
        <p:nvSpPr>
          <p:cNvPr id="4" name="Slide Image Placeholder 3"/>
          <p:cNvSpPr>
            <a:spLocks noGrp="1" noRot="1" noChangeAspect="1"/>
          </p:cNvSpPr>
          <p:nvPr>
            <p:ph type="sldImg" idx="2"/>
          </p:nvPr>
        </p:nvSpPr>
        <p:spPr>
          <a:xfrm>
            <a:off x="719138" y="1163638"/>
            <a:ext cx="5588000" cy="3143250"/>
          </a:xfrm>
          <a:prstGeom prst="rect">
            <a:avLst/>
          </a:prstGeom>
          <a:noFill/>
          <a:ln w="12700">
            <a:solidFill>
              <a:prstClr val="black"/>
            </a:solidFill>
          </a:ln>
        </p:spPr>
        <p:txBody>
          <a:bodyPr vert="horz" lIns="93360" tIns="46680" rIns="93360" bIns="46680" rtlCol="0" anchor="ctr"/>
          <a:lstStyle/>
          <a:p>
            <a:endParaRPr lang="en-US" dirty="0"/>
          </a:p>
        </p:txBody>
      </p:sp>
      <p:sp>
        <p:nvSpPr>
          <p:cNvPr id="5" name="Notes Placeholder 4"/>
          <p:cNvSpPr>
            <a:spLocks noGrp="1"/>
          </p:cNvSpPr>
          <p:nvPr>
            <p:ph type="body" sz="quarter" idx="3"/>
          </p:nvPr>
        </p:nvSpPr>
        <p:spPr>
          <a:xfrm>
            <a:off x="702628" y="4481532"/>
            <a:ext cx="5621020" cy="3666708"/>
          </a:xfrm>
          <a:prstGeom prst="rect">
            <a:avLst/>
          </a:prstGeom>
        </p:spPr>
        <p:txBody>
          <a:bodyPr vert="horz" lIns="93360" tIns="46680" rIns="93360" bIns="4668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5046"/>
            <a:ext cx="3044719" cy="467230"/>
          </a:xfrm>
          <a:prstGeom prst="rect">
            <a:avLst/>
          </a:prstGeom>
        </p:spPr>
        <p:txBody>
          <a:bodyPr vert="horz" lIns="93360" tIns="46680" rIns="93360" bIns="4668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9930" y="8845046"/>
            <a:ext cx="3044719" cy="467230"/>
          </a:xfrm>
          <a:prstGeom prst="rect">
            <a:avLst/>
          </a:prstGeom>
        </p:spPr>
        <p:txBody>
          <a:bodyPr vert="horz" lIns="93360" tIns="46680" rIns="93360" bIns="46680" rtlCol="0" anchor="b"/>
          <a:lstStyle>
            <a:lvl1pPr algn="r">
              <a:defRPr sz="1200"/>
            </a:lvl1pPr>
          </a:lstStyle>
          <a:p>
            <a:fld id="{2A3892FC-9355-4286-B23D-6D4948C916D9}" type="slidenum">
              <a:rPr lang="en-US" smtClean="0"/>
              <a:t>‹#›</a:t>
            </a:fld>
            <a:endParaRPr lang="en-US" dirty="0"/>
          </a:p>
        </p:txBody>
      </p:sp>
    </p:spTree>
    <p:extLst>
      <p:ext uri="{BB962C8B-B14F-4D97-AF65-F5344CB8AC3E}">
        <p14:creationId xmlns:p14="http://schemas.microsoft.com/office/powerpoint/2010/main" val="2259293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A334E6-EF21-5246-86BD-D563EC6B364D}" type="slidenum">
              <a:rPr lang="en-US" smtClean="0"/>
              <a:t>1</a:t>
            </a:fld>
            <a:endParaRPr lang="en-US"/>
          </a:p>
        </p:txBody>
      </p:sp>
    </p:spTree>
    <p:extLst>
      <p:ext uri="{BB962C8B-B14F-4D97-AF65-F5344CB8AC3E}">
        <p14:creationId xmlns:p14="http://schemas.microsoft.com/office/powerpoint/2010/main" val="1136862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3892FC-9355-4286-B23D-6D4948C916D9}" type="slidenum">
              <a:rPr lang="en-US" smtClean="0"/>
              <a:t>11</a:t>
            </a:fld>
            <a:endParaRPr lang="en-US" dirty="0"/>
          </a:p>
        </p:txBody>
      </p:sp>
    </p:spTree>
    <p:extLst>
      <p:ext uri="{BB962C8B-B14F-4D97-AF65-F5344CB8AC3E}">
        <p14:creationId xmlns:p14="http://schemas.microsoft.com/office/powerpoint/2010/main" val="1314833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3892FC-9355-4286-B23D-6D4948C916D9}" type="slidenum">
              <a:rPr lang="en-US" smtClean="0"/>
              <a:t>12</a:t>
            </a:fld>
            <a:endParaRPr lang="en-US" dirty="0"/>
          </a:p>
        </p:txBody>
      </p:sp>
    </p:spTree>
    <p:extLst>
      <p:ext uri="{BB962C8B-B14F-4D97-AF65-F5344CB8AC3E}">
        <p14:creationId xmlns:p14="http://schemas.microsoft.com/office/powerpoint/2010/main" val="20588433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3892FC-9355-4286-B23D-6D4948C916D9}" type="slidenum">
              <a:rPr lang="en-US" smtClean="0"/>
              <a:t>13</a:t>
            </a:fld>
            <a:endParaRPr lang="en-US" dirty="0"/>
          </a:p>
        </p:txBody>
      </p:sp>
    </p:spTree>
    <p:extLst>
      <p:ext uri="{BB962C8B-B14F-4D97-AF65-F5344CB8AC3E}">
        <p14:creationId xmlns:p14="http://schemas.microsoft.com/office/powerpoint/2010/main" val="2797007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OLYMPIA</a:t>
            </a:r>
          </a:p>
        </p:txBody>
      </p:sp>
      <p:sp>
        <p:nvSpPr>
          <p:cNvPr id="4" name="Slide Number Placeholder 3"/>
          <p:cNvSpPr>
            <a:spLocks noGrp="1"/>
          </p:cNvSpPr>
          <p:nvPr>
            <p:ph type="sldNum" sz="quarter" idx="10"/>
          </p:nvPr>
        </p:nvSpPr>
        <p:spPr/>
        <p:txBody>
          <a:bodyPr/>
          <a:lstStyle/>
          <a:p>
            <a:fld id="{2A3892FC-9355-4286-B23D-6D4948C916D9}" type="slidenum">
              <a:rPr lang="en-US" smtClean="0"/>
              <a:t>14</a:t>
            </a:fld>
            <a:endParaRPr lang="en-US" dirty="0"/>
          </a:p>
        </p:txBody>
      </p:sp>
    </p:spTree>
    <p:extLst>
      <p:ext uri="{BB962C8B-B14F-4D97-AF65-F5344CB8AC3E}">
        <p14:creationId xmlns:p14="http://schemas.microsoft.com/office/powerpoint/2010/main" val="40899769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OLYMPIA</a:t>
            </a:r>
          </a:p>
        </p:txBody>
      </p:sp>
      <p:sp>
        <p:nvSpPr>
          <p:cNvPr id="4" name="Slide Number Placeholder 3"/>
          <p:cNvSpPr>
            <a:spLocks noGrp="1"/>
          </p:cNvSpPr>
          <p:nvPr>
            <p:ph type="sldNum" sz="quarter" idx="10"/>
          </p:nvPr>
        </p:nvSpPr>
        <p:spPr/>
        <p:txBody>
          <a:bodyPr/>
          <a:lstStyle/>
          <a:p>
            <a:fld id="{2A3892FC-9355-4286-B23D-6D4948C916D9}" type="slidenum">
              <a:rPr lang="en-US" smtClean="0"/>
              <a:t>15</a:t>
            </a:fld>
            <a:endParaRPr lang="en-US" dirty="0"/>
          </a:p>
        </p:txBody>
      </p:sp>
    </p:spTree>
    <p:extLst>
      <p:ext uri="{BB962C8B-B14F-4D97-AF65-F5344CB8AC3E}">
        <p14:creationId xmlns:p14="http://schemas.microsoft.com/office/powerpoint/2010/main" val="1815393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3892FC-9355-4286-B23D-6D4948C916D9}" type="slidenum">
              <a:rPr lang="en-US" smtClean="0"/>
              <a:t>16</a:t>
            </a:fld>
            <a:endParaRPr lang="en-US" dirty="0"/>
          </a:p>
        </p:txBody>
      </p:sp>
    </p:spTree>
    <p:extLst>
      <p:ext uri="{BB962C8B-B14F-4D97-AF65-F5344CB8AC3E}">
        <p14:creationId xmlns:p14="http://schemas.microsoft.com/office/powerpoint/2010/main" val="2393372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3892FC-9355-4286-B23D-6D4948C916D9}" type="slidenum">
              <a:rPr lang="en-US" smtClean="0"/>
              <a:t>17</a:t>
            </a:fld>
            <a:endParaRPr lang="en-US" dirty="0"/>
          </a:p>
        </p:txBody>
      </p:sp>
    </p:spTree>
    <p:extLst>
      <p:ext uri="{BB962C8B-B14F-4D97-AF65-F5344CB8AC3E}">
        <p14:creationId xmlns:p14="http://schemas.microsoft.com/office/powerpoint/2010/main" val="3182851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3892FC-9355-4286-B23D-6D4948C916D9}" type="slidenum">
              <a:rPr lang="en-US" smtClean="0"/>
              <a:t>18</a:t>
            </a:fld>
            <a:endParaRPr lang="en-US"/>
          </a:p>
        </p:txBody>
      </p:sp>
    </p:spTree>
    <p:extLst>
      <p:ext uri="{BB962C8B-B14F-4D97-AF65-F5344CB8AC3E}">
        <p14:creationId xmlns:p14="http://schemas.microsoft.com/office/powerpoint/2010/main" val="2085486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3892FC-9355-4286-B23D-6D4948C916D9}" type="slidenum">
              <a:rPr lang="en-US" smtClean="0"/>
              <a:t>3</a:t>
            </a:fld>
            <a:endParaRPr lang="en-US" dirty="0"/>
          </a:p>
        </p:txBody>
      </p:sp>
    </p:spTree>
    <p:extLst>
      <p:ext uri="{BB962C8B-B14F-4D97-AF65-F5344CB8AC3E}">
        <p14:creationId xmlns:p14="http://schemas.microsoft.com/office/powerpoint/2010/main" val="3586843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3892FC-9355-4286-B23D-6D4948C916D9}" type="slidenum">
              <a:rPr lang="en-US" smtClean="0"/>
              <a:t>4</a:t>
            </a:fld>
            <a:endParaRPr lang="en-US" dirty="0"/>
          </a:p>
        </p:txBody>
      </p:sp>
    </p:spTree>
    <p:extLst>
      <p:ext uri="{BB962C8B-B14F-4D97-AF65-F5344CB8AC3E}">
        <p14:creationId xmlns:p14="http://schemas.microsoft.com/office/powerpoint/2010/main" val="3805254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3892FC-9355-4286-B23D-6D4948C916D9}" type="slidenum">
              <a:rPr lang="en-US" smtClean="0"/>
              <a:t>5</a:t>
            </a:fld>
            <a:endParaRPr lang="en-US" dirty="0"/>
          </a:p>
        </p:txBody>
      </p:sp>
    </p:spTree>
    <p:extLst>
      <p:ext uri="{BB962C8B-B14F-4D97-AF65-F5344CB8AC3E}">
        <p14:creationId xmlns:p14="http://schemas.microsoft.com/office/powerpoint/2010/main" val="4162153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3892FC-9355-4286-B23D-6D4948C916D9}" type="slidenum">
              <a:rPr lang="en-US" smtClean="0"/>
              <a:t>6</a:t>
            </a:fld>
            <a:endParaRPr lang="en-US" dirty="0"/>
          </a:p>
        </p:txBody>
      </p:sp>
    </p:spTree>
    <p:extLst>
      <p:ext uri="{BB962C8B-B14F-4D97-AF65-F5344CB8AC3E}">
        <p14:creationId xmlns:p14="http://schemas.microsoft.com/office/powerpoint/2010/main" val="2920732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3892FC-9355-4286-B23D-6D4948C916D9}" type="slidenum">
              <a:rPr lang="en-US" smtClean="0"/>
              <a:t>7</a:t>
            </a:fld>
            <a:endParaRPr lang="en-US" dirty="0"/>
          </a:p>
        </p:txBody>
      </p:sp>
    </p:spTree>
    <p:extLst>
      <p:ext uri="{BB962C8B-B14F-4D97-AF65-F5344CB8AC3E}">
        <p14:creationId xmlns:p14="http://schemas.microsoft.com/office/powerpoint/2010/main" val="3052733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3892FC-9355-4286-B23D-6D4948C916D9}" type="slidenum">
              <a:rPr lang="en-US" smtClean="0"/>
              <a:t>8</a:t>
            </a:fld>
            <a:endParaRPr lang="en-US" dirty="0"/>
          </a:p>
        </p:txBody>
      </p:sp>
    </p:spTree>
    <p:extLst>
      <p:ext uri="{BB962C8B-B14F-4D97-AF65-F5344CB8AC3E}">
        <p14:creationId xmlns:p14="http://schemas.microsoft.com/office/powerpoint/2010/main" val="3629001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3892FC-9355-4286-B23D-6D4948C916D9}" type="slidenum">
              <a:rPr lang="en-US" smtClean="0"/>
              <a:t>9</a:t>
            </a:fld>
            <a:endParaRPr lang="en-US" dirty="0"/>
          </a:p>
        </p:txBody>
      </p:sp>
    </p:spTree>
    <p:extLst>
      <p:ext uri="{BB962C8B-B14F-4D97-AF65-F5344CB8AC3E}">
        <p14:creationId xmlns:p14="http://schemas.microsoft.com/office/powerpoint/2010/main" val="3472580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3892FC-9355-4286-B23D-6D4948C916D9}" type="slidenum">
              <a:rPr lang="en-US" smtClean="0"/>
              <a:t>10</a:t>
            </a:fld>
            <a:endParaRPr lang="en-US" dirty="0"/>
          </a:p>
        </p:txBody>
      </p:sp>
    </p:spTree>
    <p:extLst>
      <p:ext uri="{BB962C8B-B14F-4D97-AF65-F5344CB8AC3E}">
        <p14:creationId xmlns:p14="http://schemas.microsoft.com/office/powerpoint/2010/main" val="7638864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6488113"/>
            <a:ext cx="12192000" cy="381000"/>
          </a:xfrm>
          <a:prstGeom prst="rect">
            <a:avLst/>
          </a:prstGeom>
          <a:solidFill>
            <a:schemeClr val="bg1"/>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fontAlgn="base" hangingPunct="1">
              <a:spcBef>
                <a:spcPct val="0"/>
              </a:spcBef>
              <a:spcAft>
                <a:spcPct val="0"/>
              </a:spcAft>
              <a:defRPr/>
            </a:pPr>
            <a:endParaRPr lang="en-US" altLang="en-US" sz="1800" dirty="0">
              <a:solidFill>
                <a:srgbClr val="FFFFFF"/>
              </a:solidFill>
            </a:endParaRPr>
          </a:p>
        </p:txBody>
      </p:sp>
      <p:pic>
        <p:nvPicPr>
          <p:cNvPr id="5" name="CCSSO_Color Bars_DESR2.png" descr="/Volumes/Clients/CCSSO/CCS007_Org Logo/Final/CCS007_OrgLogo_FINAL_121609/PNG/CCSSO_Color Bars_DESR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488113"/>
            <a:ext cx="1219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0" name="Rectangle 4"/>
          <p:cNvSpPr>
            <a:spLocks noGrp="1" noChangeArrowheads="1"/>
          </p:cNvSpPr>
          <p:nvPr>
            <p:ph type="subTitle" idx="1"/>
          </p:nvPr>
        </p:nvSpPr>
        <p:spPr>
          <a:xfrm>
            <a:off x="1828800" y="3135313"/>
            <a:ext cx="8534400" cy="1752600"/>
          </a:xfrm>
        </p:spPr>
        <p:txBody>
          <a:bodyPr/>
          <a:lstStyle>
            <a:lvl1pPr marL="0" indent="0" algn="ctr">
              <a:buFont typeface="Wingdings" pitchFamily="2" charset="2"/>
              <a:buNone/>
              <a:defRPr>
                <a:solidFill>
                  <a:schemeClr val="tx2"/>
                </a:solidFill>
              </a:defRPr>
            </a:lvl1pPr>
          </a:lstStyle>
          <a:p>
            <a:r>
              <a:rPr lang="en-US"/>
              <a:t>Click to edit Master subtitle style</a:t>
            </a:r>
          </a:p>
        </p:txBody>
      </p:sp>
      <p:sp>
        <p:nvSpPr>
          <p:cNvPr id="147464" name="Rectangle 8"/>
          <p:cNvSpPr>
            <a:spLocks noGrp="1" noChangeArrowheads="1"/>
          </p:cNvSpPr>
          <p:nvPr>
            <p:ph type="ctrTitle"/>
          </p:nvPr>
        </p:nvSpPr>
        <p:spPr>
          <a:xfrm>
            <a:off x="914400" y="1220791"/>
            <a:ext cx="10363200" cy="1470025"/>
          </a:xfrm>
        </p:spPr>
        <p:txBody>
          <a:bodyPr/>
          <a:lstStyle>
            <a:lvl1pPr algn="ctr">
              <a:defRPr/>
            </a:lvl1pPr>
          </a:lstStyle>
          <a:p>
            <a:r>
              <a:rPr lang="en-US"/>
              <a:t>Click to edit Master title style</a:t>
            </a:r>
          </a:p>
        </p:txBody>
      </p:sp>
      <p:sp>
        <p:nvSpPr>
          <p:cNvPr id="6" name="Rectangle 5"/>
          <p:cNvSpPr>
            <a:spLocks noGrp="1" noChangeArrowheads="1"/>
          </p:cNvSpPr>
          <p:nvPr>
            <p:ph type="dt" sz="half" idx="10"/>
          </p:nvPr>
        </p:nvSpPr>
        <p:spPr/>
        <p:txBody>
          <a:bodyPr/>
          <a:lstStyle>
            <a:lvl1pPr>
              <a:defRPr/>
            </a:lvl1pPr>
          </a:lstStyle>
          <a:p>
            <a:pPr>
              <a:defRPr/>
            </a:pPr>
            <a:fld id="{6F90D796-77CB-4C61-AF24-8352358A68A4}" type="datetime1">
              <a:rPr lang="en-US">
                <a:solidFill>
                  <a:srgbClr val="000000"/>
                </a:solidFill>
              </a:rPr>
              <a:pPr>
                <a:defRPr/>
              </a:pPr>
              <a:t>6/8/23</a:t>
            </a:fld>
            <a:endParaRPr lang="en-US" dirty="0">
              <a:solidFill>
                <a:srgbClr val="000000"/>
              </a:solidFill>
            </a:endParaRPr>
          </a:p>
        </p:txBody>
      </p:sp>
      <p:sp>
        <p:nvSpPr>
          <p:cNvPr id="7" name="Rectangle 6"/>
          <p:cNvSpPr>
            <a:spLocks noGrp="1" noChangeArrowheads="1"/>
          </p:cNvSpPr>
          <p:nvPr>
            <p:ph type="ftr" sz="quarter" idx="11"/>
          </p:nvPr>
        </p:nvSpPr>
        <p:spPr/>
        <p:txBody>
          <a:bodyPr/>
          <a:lstStyle>
            <a:lvl1pPr>
              <a:defRPr/>
            </a:lvl1pPr>
          </a:lstStyle>
          <a:p>
            <a:pPr>
              <a:defRPr/>
            </a:pPr>
            <a:endParaRPr lang="en-US" dirty="0">
              <a:solidFill>
                <a:srgbClr val="000000"/>
              </a:solidFill>
            </a:endParaRPr>
          </a:p>
        </p:txBody>
      </p:sp>
      <p:sp>
        <p:nvSpPr>
          <p:cNvPr id="8" name="Rectangle 7"/>
          <p:cNvSpPr>
            <a:spLocks noGrp="1" noChangeArrowheads="1"/>
          </p:cNvSpPr>
          <p:nvPr>
            <p:ph type="sldNum" sz="quarter" idx="12"/>
          </p:nvPr>
        </p:nvSpPr>
        <p:spPr/>
        <p:txBody>
          <a:bodyPr/>
          <a:lstStyle>
            <a:lvl1pPr>
              <a:defRPr/>
            </a:lvl1pPr>
          </a:lstStyle>
          <a:p>
            <a:fld id="{32D15EFF-9971-43C1-9C2B-789D571223C5}"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62305996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fld id="{349A9FAB-4355-40CA-B62D-7918149E3E74}" type="datetime1">
              <a:rPr lang="en-US">
                <a:solidFill>
                  <a:srgbClr val="000000"/>
                </a:solidFill>
              </a:rPr>
              <a:pPr>
                <a:defRPr/>
              </a:pPr>
              <a:t>6/8/23</a:t>
            </a:fld>
            <a:endParaRPr lang="en-US" dirty="0">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fld id="{3CCA2FC1-9D3F-4F33-9DFB-A9BDF46AE151}"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428635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rot="5400000">
            <a:off x="6807200" y="3759200"/>
            <a:ext cx="9144000" cy="1625600"/>
          </a:xfrm>
          <a:prstGeom prst="rect">
            <a:avLst/>
          </a:prstGeom>
          <a:solidFill>
            <a:schemeClr val="accent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fontAlgn="base" hangingPunct="1">
              <a:spcBef>
                <a:spcPct val="0"/>
              </a:spcBef>
              <a:spcAft>
                <a:spcPct val="0"/>
              </a:spcAft>
              <a:defRPr/>
            </a:pPr>
            <a:endParaRPr lang="en-US" altLang="en-US" sz="1800" dirty="0">
              <a:solidFill>
                <a:srgbClr val="FFFFFF"/>
              </a:solidFill>
            </a:endParaRPr>
          </a:p>
        </p:txBody>
      </p:sp>
      <p:pic>
        <p:nvPicPr>
          <p:cNvPr id="5" name="CCSSO_Color Bars_DESR2.png" descr="/Volumes/Clients/CCSSO/CCS007_Org Logo/Final/CCS007_OrgLogo_FINAL_121609/PNG/CCSSO_Color Bars_DESR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49" y="0"/>
            <a:ext cx="50800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userDrawn="1"/>
        </p:nvSpPr>
        <p:spPr bwMode="auto">
          <a:xfrm rot="5400000">
            <a:off x="-3829049" y="4800606"/>
            <a:ext cx="8153400" cy="508001"/>
          </a:xfrm>
          <a:prstGeom prst="rect">
            <a:avLst/>
          </a:prstGeom>
          <a:solidFill>
            <a:schemeClr val="accent2"/>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fontAlgn="base" hangingPunct="1">
              <a:spcBef>
                <a:spcPct val="0"/>
              </a:spcBef>
              <a:spcAft>
                <a:spcPct val="0"/>
              </a:spcAft>
              <a:defRPr/>
            </a:pPr>
            <a:endParaRPr lang="en-US" altLang="en-US" sz="1800" dirty="0">
              <a:solidFill>
                <a:srgbClr val="FFFFFF"/>
              </a:solidFill>
            </a:endParaRPr>
          </a:p>
        </p:txBody>
      </p:sp>
      <p:sp>
        <p:nvSpPr>
          <p:cNvPr id="2" name="Vertical Title 1"/>
          <p:cNvSpPr>
            <a:spLocks noGrp="1"/>
          </p:cNvSpPr>
          <p:nvPr>
            <p:ph type="title" orient="vert"/>
          </p:nvPr>
        </p:nvSpPr>
        <p:spPr>
          <a:xfrm>
            <a:off x="10457645" y="77788"/>
            <a:ext cx="1665792" cy="60372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1133" y="77788"/>
            <a:ext cx="9581763" cy="60372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710701E-E013-4222-AD13-675E93D5184D}" type="datetime1">
              <a:rPr lang="en-US">
                <a:solidFill>
                  <a:srgbClr val="000000"/>
                </a:solidFill>
              </a:rPr>
              <a:pPr>
                <a:defRPr/>
              </a:pPr>
              <a:t>6/8/23</a:t>
            </a:fld>
            <a:endParaRPr lang="en-US" dirty="0">
              <a:solidFill>
                <a:srgbClr val="000000"/>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srgbClr val="000000"/>
              </a:solidFill>
            </a:endParaRPr>
          </a:p>
        </p:txBody>
      </p:sp>
      <p:sp>
        <p:nvSpPr>
          <p:cNvPr id="9" name="Slide Number Placeholder 5"/>
          <p:cNvSpPr>
            <a:spLocks noGrp="1"/>
          </p:cNvSpPr>
          <p:nvPr>
            <p:ph type="sldNum" sz="quarter" idx="12"/>
          </p:nvPr>
        </p:nvSpPr>
        <p:spPr/>
        <p:txBody>
          <a:bodyPr/>
          <a:lstStyle>
            <a:lvl1pPr>
              <a:defRPr/>
            </a:lvl1pPr>
          </a:lstStyle>
          <a:p>
            <a:fld id="{E62DDE30-1095-4FD3-8F81-761D83FF6AE7}"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24271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1133" y="7778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1133" y="1589088"/>
            <a:ext cx="5384800" cy="4525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9133" y="1589088"/>
            <a:ext cx="5384800" cy="4525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fld id="{5DE53744-DC8A-4109-A5D8-9AF476BE1881}" type="datetime1">
              <a:rPr lang="en-US">
                <a:solidFill>
                  <a:srgbClr val="000000"/>
                </a:solidFill>
              </a:rPr>
              <a:pPr>
                <a:defRPr/>
              </a:pPr>
              <a:t>6/8/23</a:t>
            </a:fld>
            <a:endParaRPr lang="en-US" dirty="0">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fld id="{6156EB71-ED42-4F92-9F53-2C9C1EFAFDB6}"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1452661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Basic Content">
    <p:spTree>
      <p:nvGrpSpPr>
        <p:cNvPr id="1" name=""/>
        <p:cNvGrpSpPr/>
        <p:nvPr/>
      </p:nvGrpSpPr>
      <p:grpSpPr>
        <a:xfrm>
          <a:off x="0" y="0"/>
          <a:ext cx="0" cy="0"/>
          <a:chOff x="0" y="0"/>
          <a:chExt cx="0" cy="0"/>
        </a:xfrm>
      </p:grpSpPr>
      <p:sp>
        <p:nvSpPr>
          <p:cNvPr id="41" name="Rectangle 40"/>
          <p:cNvSpPr/>
          <p:nvPr userDrawn="1"/>
        </p:nvSpPr>
        <p:spPr>
          <a:xfrm>
            <a:off x="0" y="-1"/>
            <a:ext cx="12192000" cy="9144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ucida Sans" panose="020B0602030504020204" pitchFamily="34" charset="0"/>
            </a:endParaRPr>
          </a:p>
        </p:txBody>
      </p:sp>
      <p:sp>
        <p:nvSpPr>
          <p:cNvPr id="39" name="Text Placeholder 32"/>
          <p:cNvSpPr>
            <a:spLocks noGrp="1"/>
          </p:cNvSpPr>
          <p:nvPr>
            <p:ph type="body" sz="quarter" idx="14" hasCustomPrompt="1"/>
          </p:nvPr>
        </p:nvSpPr>
        <p:spPr>
          <a:xfrm>
            <a:off x="163513" y="192036"/>
            <a:ext cx="11894169" cy="576820"/>
          </a:xfrm>
          <a:prstGeom prst="rect">
            <a:avLst/>
          </a:prstGeom>
        </p:spPr>
        <p:txBody>
          <a:bodyPr/>
          <a:lstStyle>
            <a:lvl1pPr marL="0" indent="0">
              <a:buNone/>
              <a:defRPr sz="3600" b="0" i="0" baseline="0">
                <a:solidFill>
                  <a:schemeClr val="bg1"/>
                </a:solidFill>
                <a:latin typeface="Lucida Sans" panose="020B0602030504020204" pitchFamily="34" charset="0"/>
                <a:ea typeface="Lucida Sans" panose="020B0602030504020204" pitchFamily="34" charset="0"/>
                <a:cs typeface="Lucida Sans" panose="020B0602030504020204" pitchFamily="34" charset="0"/>
              </a:defRPr>
            </a:lvl1pPr>
            <a:lvl2pPr marL="457200" indent="0">
              <a:buNone/>
              <a:defRPr sz="1800" b="0" i="0">
                <a:latin typeface="Segoe UI" charset="0"/>
                <a:ea typeface="Segoe UI" charset="0"/>
                <a:cs typeface="Segoe UI" charset="0"/>
              </a:defRPr>
            </a:lvl2pPr>
            <a:lvl3pPr marL="914400" indent="0">
              <a:buNone/>
              <a:defRPr sz="1600" b="0" i="0">
                <a:latin typeface="Segoe UI" charset="0"/>
                <a:ea typeface="Segoe UI" charset="0"/>
                <a:cs typeface="Segoe UI" charset="0"/>
              </a:defRPr>
            </a:lvl3pPr>
            <a:lvl4pPr marL="1371600" indent="0">
              <a:buNone/>
              <a:defRPr sz="1400" b="0" i="0">
                <a:latin typeface="Segoe UI" charset="0"/>
                <a:ea typeface="Segoe UI" charset="0"/>
                <a:cs typeface="Segoe UI" charset="0"/>
              </a:defRPr>
            </a:lvl4pPr>
            <a:lvl5pPr marL="1828800" indent="0">
              <a:buNone/>
              <a:defRPr sz="1400" b="0" i="0">
                <a:latin typeface="Segoe UI" charset="0"/>
                <a:ea typeface="Segoe UI" charset="0"/>
                <a:cs typeface="Segoe UI" charset="0"/>
              </a:defRPr>
            </a:lvl5pPr>
          </a:lstStyle>
          <a:p>
            <a:pPr lvl="0"/>
            <a:r>
              <a:rPr lang="en-US" dirty="0"/>
              <a:t>This is a slide Title</a:t>
            </a:r>
          </a:p>
        </p:txBody>
      </p:sp>
      <p:sp>
        <p:nvSpPr>
          <p:cNvPr id="3" name="Text Placeholder 2"/>
          <p:cNvSpPr>
            <a:spLocks noGrp="1"/>
          </p:cNvSpPr>
          <p:nvPr>
            <p:ph type="body" sz="quarter" idx="15"/>
          </p:nvPr>
        </p:nvSpPr>
        <p:spPr>
          <a:xfrm>
            <a:off x="163513" y="1247775"/>
            <a:ext cx="11872473" cy="4931283"/>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sisep logo ">
            <a:extLst>
              <a:ext uri="{FF2B5EF4-FFF2-40B4-BE49-F238E27FC236}">
                <a16:creationId xmlns:a16="http://schemas.microsoft.com/office/drawing/2014/main" id="{F6814D8C-BDA1-B44F-8308-7B4F21E6339C}"/>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8106" y="6324601"/>
            <a:ext cx="1515894" cy="533400"/>
          </a:xfrm>
          <a:prstGeom prst="rect">
            <a:avLst/>
          </a:prstGeom>
        </p:spPr>
      </p:pic>
      <p:pic>
        <p:nvPicPr>
          <p:cNvPr id="4" name="Picture 3">
            <a:extLst>
              <a:ext uri="{FF2B5EF4-FFF2-40B4-BE49-F238E27FC236}">
                <a16:creationId xmlns:a16="http://schemas.microsoft.com/office/drawing/2014/main" id="{ADA7DDB4-B837-D24E-AFA2-6394A74154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21436" y="6494514"/>
            <a:ext cx="2114550" cy="342900"/>
          </a:xfrm>
          <a:prstGeom prst="rect">
            <a:avLst/>
          </a:prstGeom>
        </p:spPr>
      </p:pic>
    </p:spTree>
    <p:extLst>
      <p:ext uri="{BB962C8B-B14F-4D97-AF65-F5344CB8AC3E}">
        <p14:creationId xmlns:p14="http://schemas.microsoft.com/office/powerpoint/2010/main" val="1836560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0561853-9D84-1A45-9A61-2B3F7A4B2C54}" type="datetimeFigureOut">
              <a:rPr lang="en-US" smtClean="0">
                <a:solidFill>
                  <a:srgbClr val="0061AF">
                    <a:tint val="75000"/>
                  </a:srgbClr>
                </a:solidFill>
              </a:rPr>
              <a:pPr/>
              <a:t>6/8/23</a:t>
            </a:fld>
            <a:endParaRPr lang="en-US" dirty="0">
              <a:solidFill>
                <a:srgbClr val="0061AF">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61AF">
                  <a:tint val="75000"/>
                </a:srgbClr>
              </a:solidFill>
            </a:endParaRPr>
          </a:p>
        </p:txBody>
      </p:sp>
      <p:sp>
        <p:nvSpPr>
          <p:cNvPr id="6" name="Slide Number Placeholder 5"/>
          <p:cNvSpPr>
            <a:spLocks noGrp="1"/>
          </p:cNvSpPr>
          <p:nvPr>
            <p:ph type="sldNum" sz="quarter" idx="12"/>
          </p:nvPr>
        </p:nvSpPr>
        <p:spPr/>
        <p:txBody>
          <a:bodyPr/>
          <a:lstStyle/>
          <a:p>
            <a:fld id="{71B3C014-4153-1E40-A260-E26FD01D386C}" type="slidenum">
              <a:rPr lang="en-US" smtClean="0">
                <a:solidFill>
                  <a:srgbClr val="0061AF">
                    <a:tint val="75000"/>
                  </a:srgbClr>
                </a:solidFill>
              </a:rPr>
              <a:pPr/>
              <a:t>‹#›</a:t>
            </a:fld>
            <a:endParaRPr lang="en-US" dirty="0">
              <a:solidFill>
                <a:srgbClr val="0061AF">
                  <a:tint val="75000"/>
                </a:srgbClr>
              </a:solidFill>
            </a:endParaRPr>
          </a:p>
        </p:txBody>
      </p:sp>
    </p:spTree>
    <p:extLst>
      <p:ext uri="{BB962C8B-B14F-4D97-AF65-F5344CB8AC3E}">
        <p14:creationId xmlns:p14="http://schemas.microsoft.com/office/powerpoint/2010/main" val="3998288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61853-9D84-1A45-9A61-2B3F7A4B2C54}" type="datetimeFigureOut">
              <a:rPr lang="en-US" smtClean="0">
                <a:solidFill>
                  <a:srgbClr val="0061AF">
                    <a:tint val="75000"/>
                  </a:srgbClr>
                </a:solidFill>
              </a:rPr>
              <a:pPr/>
              <a:t>6/8/23</a:t>
            </a:fld>
            <a:endParaRPr lang="en-US" dirty="0">
              <a:solidFill>
                <a:srgbClr val="0061AF">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61AF">
                  <a:tint val="75000"/>
                </a:srgbClr>
              </a:solidFill>
            </a:endParaRPr>
          </a:p>
        </p:txBody>
      </p:sp>
      <p:sp>
        <p:nvSpPr>
          <p:cNvPr id="6" name="Slide Number Placeholder 5"/>
          <p:cNvSpPr>
            <a:spLocks noGrp="1"/>
          </p:cNvSpPr>
          <p:nvPr>
            <p:ph type="sldNum" sz="quarter" idx="12"/>
          </p:nvPr>
        </p:nvSpPr>
        <p:spPr/>
        <p:txBody>
          <a:bodyPr/>
          <a:lstStyle/>
          <a:p>
            <a:fld id="{71B3C014-4153-1E40-A260-E26FD01D386C}" type="slidenum">
              <a:rPr lang="en-US" smtClean="0">
                <a:solidFill>
                  <a:srgbClr val="0061AF">
                    <a:tint val="75000"/>
                  </a:srgbClr>
                </a:solidFill>
              </a:rPr>
              <a:pPr/>
              <a:t>‹#›</a:t>
            </a:fld>
            <a:endParaRPr lang="en-US" dirty="0">
              <a:solidFill>
                <a:srgbClr val="0061AF">
                  <a:tint val="75000"/>
                </a:srgbClr>
              </a:solidFill>
            </a:endParaRPr>
          </a:p>
        </p:txBody>
      </p:sp>
    </p:spTree>
    <p:extLst>
      <p:ext uri="{BB962C8B-B14F-4D97-AF65-F5344CB8AC3E}">
        <p14:creationId xmlns:p14="http://schemas.microsoft.com/office/powerpoint/2010/main" val="37979120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561853-9D84-1A45-9A61-2B3F7A4B2C54}" type="datetimeFigureOut">
              <a:rPr lang="en-US" smtClean="0">
                <a:solidFill>
                  <a:srgbClr val="0061AF">
                    <a:tint val="75000"/>
                  </a:srgbClr>
                </a:solidFill>
              </a:rPr>
              <a:pPr/>
              <a:t>6/8/23</a:t>
            </a:fld>
            <a:endParaRPr lang="en-US" dirty="0">
              <a:solidFill>
                <a:srgbClr val="0061AF">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61AF">
                  <a:tint val="75000"/>
                </a:srgbClr>
              </a:solidFill>
            </a:endParaRPr>
          </a:p>
        </p:txBody>
      </p:sp>
      <p:sp>
        <p:nvSpPr>
          <p:cNvPr id="6" name="Slide Number Placeholder 5"/>
          <p:cNvSpPr>
            <a:spLocks noGrp="1"/>
          </p:cNvSpPr>
          <p:nvPr>
            <p:ph type="sldNum" sz="quarter" idx="12"/>
          </p:nvPr>
        </p:nvSpPr>
        <p:spPr/>
        <p:txBody>
          <a:bodyPr/>
          <a:lstStyle/>
          <a:p>
            <a:fld id="{71B3C014-4153-1E40-A260-E26FD01D386C}" type="slidenum">
              <a:rPr lang="en-US" smtClean="0">
                <a:solidFill>
                  <a:srgbClr val="0061AF">
                    <a:tint val="75000"/>
                  </a:srgbClr>
                </a:solidFill>
              </a:rPr>
              <a:pPr/>
              <a:t>‹#›</a:t>
            </a:fld>
            <a:endParaRPr lang="en-US" dirty="0">
              <a:solidFill>
                <a:srgbClr val="0061AF">
                  <a:tint val="75000"/>
                </a:srgbClr>
              </a:solidFill>
            </a:endParaRPr>
          </a:p>
        </p:txBody>
      </p:sp>
    </p:spTree>
    <p:extLst>
      <p:ext uri="{BB962C8B-B14F-4D97-AF65-F5344CB8AC3E}">
        <p14:creationId xmlns:p14="http://schemas.microsoft.com/office/powerpoint/2010/main" val="15862668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561853-9D84-1A45-9A61-2B3F7A4B2C54}" type="datetimeFigureOut">
              <a:rPr lang="en-US" smtClean="0">
                <a:solidFill>
                  <a:srgbClr val="0061AF">
                    <a:tint val="75000"/>
                  </a:srgbClr>
                </a:solidFill>
              </a:rPr>
              <a:pPr/>
              <a:t>6/8/23</a:t>
            </a:fld>
            <a:endParaRPr lang="en-US" dirty="0">
              <a:solidFill>
                <a:srgbClr val="0061AF">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61AF">
                  <a:tint val="75000"/>
                </a:srgbClr>
              </a:solidFill>
            </a:endParaRPr>
          </a:p>
        </p:txBody>
      </p:sp>
      <p:sp>
        <p:nvSpPr>
          <p:cNvPr id="7" name="Slide Number Placeholder 6"/>
          <p:cNvSpPr>
            <a:spLocks noGrp="1"/>
          </p:cNvSpPr>
          <p:nvPr>
            <p:ph type="sldNum" sz="quarter" idx="12"/>
          </p:nvPr>
        </p:nvSpPr>
        <p:spPr/>
        <p:txBody>
          <a:bodyPr/>
          <a:lstStyle/>
          <a:p>
            <a:fld id="{71B3C014-4153-1E40-A260-E26FD01D386C}" type="slidenum">
              <a:rPr lang="en-US" smtClean="0">
                <a:solidFill>
                  <a:srgbClr val="0061AF">
                    <a:tint val="75000"/>
                  </a:srgbClr>
                </a:solidFill>
              </a:rPr>
              <a:pPr/>
              <a:t>‹#›</a:t>
            </a:fld>
            <a:endParaRPr lang="en-US" dirty="0">
              <a:solidFill>
                <a:srgbClr val="0061AF">
                  <a:tint val="75000"/>
                </a:srgbClr>
              </a:solidFill>
            </a:endParaRPr>
          </a:p>
        </p:txBody>
      </p:sp>
    </p:spTree>
    <p:extLst>
      <p:ext uri="{BB962C8B-B14F-4D97-AF65-F5344CB8AC3E}">
        <p14:creationId xmlns:p14="http://schemas.microsoft.com/office/powerpoint/2010/main" val="32046058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561853-9D84-1A45-9A61-2B3F7A4B2C54}" type="datetimeFigureOut">
              <a:rPr lang="en-US" smtClean="0">
                <a:solidFill>
                  <a:srgbClr val="0061AF">
                    <a:tint val="75000"/>
                  </a:srgbClr>
                </a:solidFill>
              </a:rPr>
              <a:pPr/>
              <a:t>6/8/23</a:t>
            </a:fld>
            <a:endParaRPr lang="en-US" dirty="0">
              <a:solidFill>
                <a:srgbClr val="0061AF">
                  <a:tint val="75000"/>
                </a:srgbClr>
              </a:solidFill>
            </a:endParaRPr>
          </a:p>
        </p:txBody>
      </p:sp>
      <p:sp>
        <p:nvSpPr>
          <p:cNvPr id="8" name="Footer Placeholder 7"/>
          <p:cNvSpPr>
            <a:spLocks noGrp="1"/>
          </p:cNvSpPr>
          <p:nvPr>
            <p:ph type="ftr" sz="quarter" idx="11"/>
          </p:nvPr>
        </p:nvSpPr>
        <p:spPr/>
        <p:txBody>
          <a:bodyPr/>
          <a:lstStyle/>
          <a:p>
            <a:endParaRPr lang="en-US" dirty="0">
              <a:solidFill>
                <a:srgbClr val="0061AF">
                  <a:tint val="75000"/>
                </a:srgbClr>
              </a:solidFill>
            </a:endParaRPr>
          </a:p>
        </p:txBody>
      </p:sp>
      <p:sp>
        <p:nvSpPr>
          <p:cNvPr id="9" name="Slide Number Placeholder 8"/>
          <p:cNvSpPr>
            <a:spLocks noGrp="1"/>
          </p:cNvSpPr>
          <p:nvPr>
            <p:ph type="sldNum" sz="quarter" idx="12"/>
          </p:nvPr>
        </p:nvSpPr>
        <p:spPr/>
        <p:txBody>
          <a:bodyPr/>
          <a:lstStyle/>
          <a:p>
            <a:fld id="{71B3C014-4153-1E40-A260-E26FD01D386C}" type="slidenum">
              <a:rPr lang="en-US" smtClean="0">
                <a:solidFill>
                  <a:srgbClr val="0061AF">
                    <a:tint val="75000"/>
                  </a:srgbClr>
                </a:solidFill>
              </a:rPr>
              <a:pPr/>
              <a:t>‹#›</a:t>
            </a:fld>
            <a:endParaRPr lang="en-US" dirty="0">
              <a:solidFill>
                <a:srgbClr val="0061AF">
                  <a:tint val="75000"/>
                </a:srgbClr>
              </a:solidFill>
            </a:endParaRPr>
          </a:p>
        </p:txBody>
      </p:sp>
    </p:spTree>
    <p:extLst>
      <p:ext uri="{BB962C8B-B14F-4D97-AF65-F5344CB8AC3E}">
        <p14:creationId xmlns:p14="http://schemas.microsoft.com/office/powerpoint/2010/main" val="19061683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561853-9D84-1A45-9A61-2B3F7A4B2C54}" type="datetimeFigureOut">
              <a:rPr lang="en-US" smtClean="0">
                <a:solidFill>
                  <a:srgbClr val="0061AF">
                    <a:tint val="75000"/>
                  </a:srgbClr>
                </a:solidFill>
              </a:rPr>
              <a:pPr/>
              <a:t>6/8/23</a:t>
            </a:fld>
            <a:endParaRPr lang="en-US" dirty="0">
              <a:solidFill>
                <a:srgbClr val="0061AF">
                  <a:tint val="75000"/>
                </a:srgbClr>
              </a:solidFill>
            </a:endParaRPr>
          </a:p>
        </p:txBody>
      </p:sp>
      <p:sp>
        <p:nvSpPr>
          <p:cNvPr id="4" name="Footer Placeholder 3"/>
          <p:cNvSpPr>
            <a:spLocks noGrp="1"/>
          </p:cNvSpPr>
          <p:nvPr>
            <p:ph type="ftr" sz="quarter" idx="11"/>
          </p:nvPr>
        </p:nvSpPr>
        <p:spPr/>
        <p:txBody>
          <a:bodyPr/>
          <a:lstStyle/>
          <a:p>
            <a:endParaRPr lang="en-US" dirty="0">
              <a:solidFill>
                <a:srgbClr val="0061AF">
                  <a:tint val="75000"/>
                </a:srgbClr>
              </a:solidFill>
            </a:endParaRPr>
          </a:p>
        </p:txBody>
      </p:sp>
      <p:sp>
        <p:nvSpPr>
          <p:cNvPr id="5" name="Slide Number Placeholder 4"/>
          <p:cNvSpPr>
            <a:spLocks noGrp="1"/>
          </p:cNvSpPr>
          <p:nvPr>
            <p:ph type="sldNum" sz="quarter" idx="12"/>
          </p:nvPr>
        </p:nvSpPr>
        <p:spPr/>
        <p:txBody>
          <a:bodyPr/>
          <a:lstStyle/>
          <a:p>
            <a:fld id="{71B3C014-4153-1E40-A260-E26FD01D386C}" type="slidenum">
              <a:rPr lang="en-US" smtClean="0">
                <a:solidFill>
                  <a:srgbClr val="0061AF">
                    <a:tint val="75000"/>
                  </a:srgbClr>
                </a:solidFill>
              </a:rPr>
              <a:pPr/>
              <a:t>‹#›</a:t>
            </a:fld>
            <a:endParaRPr lang="en-US" dirty="0">
              <a:solidFill>
                <a:srgbClr val="0061AF">
                  <a:tint val="75000"/>
                </a:srgbClr>
              </a:solidFill>
            </a:endParaRPr>
          </a:p>
        </p:txBody>
      </p:sp>
    </p:spTree>
    <p:extLst>
      <p:ext uri="{BB962C8B-B14F-4D97-AF65-F5344CB8AC3E}">
        <p14:creationId xmlns:p14="http://schemas.microsoft.com/office/powerpoint/2010/main" val="2024289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fld id="{F5A73F85-4193-4F5B-8974-CE99E96A1A1A}" type="datetime1">
              <a:rPr lang="en-US">
                <a:solidFill>
                  <a:srgbClr val="000000"/>
                </a:solidFill>
              </a:rPr>
              <a:pPr>
                <a:defRPr/>
              </a:pPr>
              <a:t>6/8/23</a:t>
            </a:fld>
            <a:endParaRPr lang="en-US" dirty="0">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fld id="{FC216D3E-42A6-4B87-AE65-79ACD2B48497}"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0440662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561853-9D84-1A45-9A61-2B3F7A4B2C54}" type="datetimeFigureOut">
              <a:rPr lang="en-US" smtClean="0">
                <a:solidFill>
                  <a:srgbClr val="0061AF">
                    <a:tint val="75000"/>
                  </a:srgbClr>
                </a:solidFill>
              </a:rPr>
              <a:pPr/>
              <a:t>6/8/23</a:t>
            </a:fld>
            <a:endParaRPr lang="en-US" dirty="0">
              <a:solidFill>
                <a:srgbClr val="0061AF">
                  <a:tint val="75000"/>
                </a:srgbClr>
              </a:solidFill>
            </a:endParaRPr>
          </a:p>
        </p:txBody>
      </p:sp>
      <p:sp>
        <p:nvSpPr>
          <p:cNvPr id="3" name="Footer Placeholder 2"/>
          <p:cNvSpPr>
            <a:spLocks noGrp="1"/>
          </p:cNvSpPr>
          <p:nvPr>
            <p:ph type="ftr" sz="quarter" idx="11"/>
          </p:nvPr>
        </p:nvSpPr>
        <p:spPr/>
        <p:txBody>
          <a:bodyPr/>
          <a:lstStyle/>
          <a:p>
            <a:endParaRPr lang="en-US" dirty="0">
              <a:solidFill>
                <a:srgbClr val="0061AF">
                  <a:tint val="75000"/>
                </a:srgbClr>
              </a:solidFill>
            </a:endParaRPr>
          </a:p>
        </p:txBody>
      </p:sp>
      <p:sp>
        <p:nvSpPr>
          <p:cNvPr id="4" name="Slide Number Placeholder 3"/>
          <p:cNvSpPr>
            <a:spLocks noGrp="1"/>
          </p:cNvSpPr>
          <p:nvPr>
            <p:ph type="sldNum" sz="quarter" idx="12"/>
          </p:nvPr>
        </p:nvSpPr>
        <p:spPr/>
        <p:txBody>
          <a:bodyPr/>
          <a:lstStyle/>
          <a:p>
            <a:fld id="{71B3C014-4153-1E40-A260-E26FD01D386C}" type="slidenum">
              <a:rPr lang="en-US" smtClean="0">
                <a:solidFill>
                  <a:srgbClr val="0061AF">
                    <a:tint val="75000"/>
                  </a:srgbClr>
                </a:solidFill>
              </a:rPr>
              <a:pPr/>
              <a:t>‹#›</a:t>
            </a:fld>
            <a:endParaRPr lang="en-US" dirty="0">
              <a:solidFill>
                <a:srgbClr val="0061AF">
                  <a:tint val="75000"/>
                </a:srgbClr>
              </a:solidFill>
            </a:endParaRPr>
          </a:p>
        </p:txBody>
      </p:sp>
    </p:spTree>
    <p:extLst>
      <p:ext uri="{BB962C8B-B14F-4D97-AF65-F5344CB8AC3E}">
        <p14:creationId xmlns:p14="http://schemas.microsoft.com/office/powerpoint/2010/main" val="22311330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561853-9D84-1A45-9A61-2B3F7A4B2C54}" type="datetimeFigureOut">
              <a:rPr lang="en-US" smtClean="0">
                <a:solidFill>
                  <a:srgbClr val="0061AF">
                    <a:tint val="75000"/>
                  </a:srgbClr>
                </a:solidFill>
              </a:rPr>
              <a:pPr/>
              <a:t>6/8/23</a:t>
            </a:fld>
            <a:endParaRPr lang="en-US" dirty="0">
              <a:solidFill>
                <a:srgbClr val="0061AF">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61AF">
                  <a:tint val="75000"/>
                </a:srgbClr>
              </a:solidFill>
            </a:endParaRPr>
          </a:p>
        </p:txBody>
      </p:sp>
      <p:sp>
        <p:nvSpPr>
          <p:cNvPr id="7" name="Slide Number Placeholder 6"/>
          <p:cNvSpPr>
            <a:spLocks noGrp="1"/>
          </p:cNvSpPr>
          <p:nvPr>
            <p:ph type="sldNum" sz="quarter" idx="12"/>
          </p:nvPr>
        </p:nvSpPr>
        <p:spPr/>
        <p:txBody>
          <a:bodyPr/>
          <a:lstStyle/>
          <a:p>
            <a:fld id="{71B3C014-4153-1E40-A260-E26FD01D386C}" type="slidenum">
              <a:rPr lang="en-US" smtClean="0">
                <a:solidFill>
                  <a:srgbClr val="0061AF">
                    <a:tint val="75000"/>
                  </a:srgbClr>
                </a:solidFill>
              </a:rPr>
              <a:pPr/>
              <a:t>‹#›</a:t>
            </a:fld>
            <a:endParaRPr lang="en-US" dirty="0">
              <a:solidFill>
                <a:srgbClr val="0061AF">
                  <a:tint val="75000"/>
                </a:srgbClr>
              </a:solidFill>
            </a:endParaRPr>
          </a:p>
        </p:txBody>
      </p:sp>
    </p:spTree>
    <p:extLst>
      <p:ext uri="{BB962C8B-B14F-4D97-AF65-F5344CB8AC3E}">
        <p14:creationId xmlns:p14="http://schemas.microsoft.com/office/powerpoint/2010/main" val="11068289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561853-9D84-1A45-9A61-2B3F7A4B2C54}" type="datetimeFigureOut">
              <a:rPr lang="en-US" smtClean="0">
                <a:solidFill>
                  <a:srgbClr val="0061AF">
                    <a:tint val="75000"/>
                  </a:srgbClr>
                </a:solidFill>
              </a:rPr>
              <a:pPr/>
              <a:t>6/8/23</a:t>
            </a:fld>
            <a:endParaRPr lang="en-US" dirty="0">
              <a:solidFill>
                <a:srgbClr val="0061AF">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61AF">
                  <a:tint val="75000"/>
                </a:srgbClr>
              </a:solidFill>
            </a:endParaRPr>
          </a:p>
        </p:txBody>
      </p:sp>
      <p:sp>
        <p:nvSpPr>
          <p:cNvPr id="7" name="Slide Number Placeholder 6"/>
          <p:cNvSpPr>
            <a:spLocks noGrp="1"/>
          </p:cNvSpPr>
          <p:nvPr>
            <p:ph type="sldNum" sz="quarter" idx="12"/>
          </p:nvPr>
        </p:nvSpPr>
        <p:spPr/>
        <p:txBody>
          <a:bodyPr/>
          <a:lstStyle/>
          <a:p>
            <a:fld id="{71B3C014-4153-1E40-A260-E26FD01D386C}" type="slidenum">
              <a:rPr lang="en-US" smtClean="0">
                <a:solidFill>
                  <a:srgbClr val="0061AF">
                    <a:tint val="75000"/>
                  </a:srgbClr>
                </a:solidFill>
              </a:rPr>
              <a:pPr/>
              <a:t>‹#›</a:t>
            </a:fld>
            <a:endParaRPr lang="en-US" dirty="0">
              <a:solidFill>
                <a:srgbClr val="0061AF">
                  <a:tint val="75000"/>
                </a:srgbClr>
              </a:solidFill>
            </a:endParaRPr>
          </a:p>
        </p:txBody>
      </p:sp>
    </p:spTree>
    <p:extLst>
      <p:ext uri="{BB962C8B-B14F-4D97-AF65-F5344CB8AC3E}">
        <p14:creationId xmlns:p14="http://schemas.microsoft.com/office/powerpoint/2010/main" val="11110205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61853-9D84-1A45-9A61-2B3F7A4B2C54}" type="datetimeFigureOut">
              <a:rPr lang="en-US" smtClean="0">
                <a:solidFill>
                  <a:srgbClr val="0061AF">
                    <a:tint val="75000"/>
                  </a:srgbClr>
                </a:solidFill>
              </a:rPr>
              <a:pPr/>
              <a:t>6/8/23</a:t>
            </a:fld>
            <a:endParaRPr lang="en-US" dirty="0">
              <a:solidFill>
                <a:srgbClr val="0061AF">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61AF">
                  <a:tint val="75000"/>
                </a:srgbClr>
              </a:solidFill>
            </a:endParaRPr>
          </a:p>
        </p:txBody>
      </p:sp>
      <p:sp>
        <p:nvSpPr>
          <p:cNvPr id="6" name="Slide Number Placeholder 5"/>
          <p:cNvSpPr>
            <a:spLocks noGrp="1"/>
          </p:cNvSpPr>
          <p:nvPr>
            <p:ph type="sldNum" sz="quarter" idx="12"/>
          </p:nvPr>
        </p:nvSpPr>
        <p:spPr/>
        <p:txBody>
          <a:bodyPr/>
          <a:lstStyle/>
          <a:p>
            <a:fld id="{71B3C014-4153-1E40-A260-E26FD01D386C}" type="slidenum">
              <a:rPr lang="en-US" smtClean="0">
                <a:solidFill>
                  <a:srgbClr val="0061AF">
                    <a:tint val="75000"/>
                  </a:srgbClr>
                </a:solidFill>
              </a:rPr>
              <a:pPr/>
              <a:t>‹#›</a:t>
            </a:fld>
            <a:endParaRPr lang="en-US" dirty="0">
              <a:solidFill>
                <a:srgbClr val="0061AF">
                  <a:tint val="75000"/>
                </a:srgbClr>
              </a:solidFill>
            </a:endParaRPr>
          </a:p>
        </p:txBody>
      </p:sp>
    </p:spTree>
    <p:extLst>
      <p:ext uri="{BB962C8B-B14F-4D97-AF65-F5344CB8AC3E}">
        <p14:creationId xmlns:p14="http://schemas.microsoft.com/office/powerpoint/2010/main" val="33266571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61853-9D84-1A45-9A61-2B3F7A4B2C54}" type="datetimeFigureOut">
              <a:rPr lang="en-US" smtClean="0">
                <a:solidFill>
                  <a:srgbClr val="0061AF">
                    <a:tint val="75000"/>
                  </a:srgbClr>
                </a:solidFill>
              </a:rPr>
              <a:pPr/>
              <a:t>6/8/23</a:t>
            </a:fld>
            <a:endParaRPr lang="en-US" dirty="0">
              <a:solidFill>
                <a:srgbClr val="0061AF">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61AF">
                  <a:tint val="75000"/>
                </a:srgbClr>
              </a:solidFill>
            </a:endParaRPr>
          </a:p>
        </p:txBody>
      </p:sp>
      <p:sp>
        <p:nvSpPr>
          <p:cNvPr id="6" name="Slide Number Placeholder 5"/>
          <p:cNvSpPr>
            <a:spLocks noGrp="1"/>
          </p:cNvSpPr>
          <p:nvPr>
            <p:ph type="sldNum" sz="quarter" idx="12"/>
          </p:nvPr>
        </p:nvSpPr>
        <p:spPr/>
        <p:txBody>
          <a:bodyPr/>
          <a:lstStyle/>
          <a:p>
            <a:fld id="{71B3C014-4153-1E40-A260-E26FD01D386C}" type="slidenum">
              <a:rPr lang="en-US" smtClean="0">
                <a:solidFill>
                  <a:srgbClr val="0061AF">
                    <a:tint val="75000"/>
                  </a:srgbClr>
                </a:solidFill>
              </a:rPr>
              <a:pPr/>
              <a:t>‹#›</a:t>
            </a:fld>
            <a:endParaRPr lang="en-US" dirty="0">
              <a:solidFill>
                <a:srgbClr val="0061AF">
                  <a:tint val="75000"/>
                </a:srgbClr>
              </a:solidFill>
            </a:endParaRPr>
          </a:p>
        </p:txBody>
      </p:sp>
    </p:spTree>
    <p:extLst>
      <p:ext uri="{BB962C8B-B14F-4D97-AF65-F5344CB8AC3E}">
        <p14:creationId xmlns:p14="http://schemas.microsoft.com/office/powerpoint/2010/main" val="1190498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2800" b="1" cap="all">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fld id="{1F8D63FC-6F84-46E9-AE21-79B4F16D6AD7}" type="datetime1">
              <a:rPr lang="en-US">
                <a:solidFill>
                  <a:srgbClr val="000000"/>
                </a:solidFill>
              </a:rPr>
              <a:pPr>
                <a:defRPr/>
              </a:pPr>
              <a:t>6/8/23</a:t>
            </a:fld>
            <a:endParaRPr lang="en-US" dirty="0">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fld id="{0F1DF04E-C434-4D70-9F54-379E471D4C21}"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42085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1133" y="1589088"/>
            <a:ext cx="53848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9133" y="1589088"/>
            <a:ext cx="53848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fld id="{D5F373B9-EFA2-4947-9140-E44B3124F419}" type="datetime1">
              <a:rPr lang="en-US">
                <a:solidFill>
                  <a:srgbClr val="000000"/>
                </a:solidFill>
              </a:rPr>
              <a:pPr>
                <a:defRPr/>
              </a:pPr>
              <a:t>6/8/23</a:t>
            </a:fld>
            <a:endParaRPr lang="en-US" dirty="0">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fld id="{BC458BCF-12C8-4447-AF38-E05E85C30E17}"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710000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1133" y="7778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fld id="{F4F8E4F0-5E14-480A-A6E0-046D5C1EA27C}" type="datetime1">
              <a:rPr lang="en-US">
                <a:solidFill>
                  <a:srgbClr val="000000"/>
                </a:solidFill>
              </a:rPr>
              <a:pPr>
                <a:defRPr/>
              </a:pPr>
              <a:t>6/8/23</a:t>
            </a:fld>
            <a:endParaRPr lang="en-US" dirty="0">
              <a:solidFill>
                <a:srgbClr val="000000"/>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8"/>
          <p:cNvSpPr>
            <a:spLocks noGrp="1" noChangeArrowheads="1"/>
          </p:cNvSpPr>
          <p:nvPr>
            <p:ph type="sldNum" sz="quarter" idx="12"/>
          </p:nvPr>
        </p:nvSpPr>
        <p:spPr>
          <a:ln/>
        </p:spPr>
        <p:txBody>
          <a:bodyPr/>
          <a:lstStyle>
            <a:lvl1pPr>
              <a:defRPr/>
            </a:lvl1pPr>
          </a:lstStyle>
          <a:p>
            <a:fld id="{2D58F96D-A78F-4FA9-A56A-9E2E55ED5357}"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319655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fld id="{5BC80CA1-AABA-41CF-B45E-045DFF180B86}" type="datetime1">
              <a:rPr lang="en-US">
                <a:solidFill>
                  <a:srgbClr val="000000"/>
                </a:solidFill>
              </a:rPr>
              <a:pPr>
                <a:defRPr/>
              </a:pPr>
              <a:t>6/8/23</a:t>
            </a:fld>
            <a:endParaRPr lang="en-US" dirty="0">
              <a:solidFill>
                <a:srgbClr val="000000"/>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8"/>
          <p:cNvSpPr>
            <a:spLocks noGrp="1" noChangeArrowheads="1"/>
          </p:cNvSpPr>
          <p:nvPr>
            <p:ph type="sldNum" sz="quarter" idx="12"/>
          </p:nvPr>
        </p:nvSpPr>
        <p:spPr>
          <a:ln/>
        </p:spPr>
        <p:txBody>
          <a:bodyPr/>
          <a:lstStyle>
            <a:lvl1pPr>
              <a:defRPr/>
            </a:lvl1pPr>
          </a:lstStyle>
          <a:p>
            <a:fld id="{C7E13930-3CB5-45A9-A0E3-05AFCEFFA4DC}"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117654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pic>
        <p:nvPicPr>
          <p:cNvPr id="2" name="CCSSO_Color Bars_DESR2.png" descr="/Volumes/Clients/CCSSO/CCS007_Org Logo/Final/CCS007_OrgLogo_FINAL_121609/PNG/CCSSO_Color Bars_DESR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488113"/>
            <a:ext cx="1219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userDrawn="1"/>
        </p:nvSpPr>
        <p:spPr bwMode="auto">
          <a:xfrm>
            <a:off x="1320800" y="6488113"/>
            <a:ext cx="10871200" cy="381000"/>
          </a:xfrm>
          <a:prstGeom prst="rect">
            <a:avLst/>
          </a:prstGeom>
          <a:solidFill>
            <a:schemeClr val="accent2"/>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fontAlgn="base" hangingPunct="1">
              <a:spcBef>
                <a:spcPct val="0"/>
              </a:spcBef>
              <a:spcAft>
                <a:spcPct val="0"/>
              </a:spcAft>
              <a:defRPr/>
            </a:pPr>
            <a:endParaRPr lang="en-US" altLang="en-US" sz="1800" dirty="0">
              <a:solidFill>
                <a:srgbClr val="FFFFFF"/>
              </a:solidFill>
            </a:endParaRPr>
          </a:p>
        </p:txBody>
      </p:sp>
      <p:sp>
        <p:nvSpPr>
          <p:cNvPr id="4" name="Date Placeholder 1"/>
          <p:cNvSpPr>
            <a:spLocks noGrp="1"/>
          </p:cNvSpPr>
          <p:nvPr>
            <p:ph type="dt" sz="half" idx="10"/>
          </p:nvPr>
        </p:nvSpPr>
        <p:spPr/>
        <p:txBody>
          <a:bodyPr/>
          <a:lstStyle>
            <a:lvl1pPr>
              <a:defRPr/>
            </a:lvl1pPr>
          </a:lstStyle>
          <a:p>
            <a:pPr>
              <a:defRPr/>
            </a:pPr>
            <a:fld id="{9B662973-B66C-46E8-B774-30536D1DCA5B}" type="datetime1">
              <a:rPr lang="en-US">
                <a:solidFill>
                  <a:srgbClr val="000000"/>
                </a:solidFill>
              </a:rPr>
              <a:pPr>
                <a:defRPr/>
              </a:pPr>
              <a:t>6/8/23</a:t>
            </a:fld>
            <a:endParaRPr lang="en-US" dirty="0">
              <a:solidFill>
                <a:srgbClr val="000000"/>
              </a:solidFill>
            </a:endParaRPr>
          </a:p>
        </p:txBody>
      </p:sp>
      <p:sp>
        <p:nvSpPr>
          <p:cNvPr id="5" name="Footer Placeholder 2"/>
          <p:cNvSpPr>
            <a:spLocks noGrp="1"/>
          </p:cNvSpPr>
          <p:nvPr>
            <p:ph type="ftr" sz="quarter" idx="11"/>
          </p:nvPr>
        </p:nvSpPr>
        <p:spPr/>
        <p:txBody>
          <a:bodyPr/>
          <a:lstStyle>
            <a:lvl1pPr>
              <a:defRPr/>
            </a:lvl1pPr>
          </a:lstStyle>
          <a:p>
            <a:pPr>
              <a:defRPr/>
            </a:pPr>
            <a:endParaRPr lang="en-US" dirty="0">
              <a:solidFill>
                <a:srgbClr val="000000"/>
              </a:solidFill>
            </a:endParaRPr>
          </a:p>
        </p:txBody>
      </p:sp>
      <p:sp>
        <p:nvSpPr>
          <p:cNvPr id="6" name="Slide Number Placeholder 3"/>
          <p:cNvSpPr>
            <a:spLocks noGrp="1"/>
          </p:cNvSpPr>
          <p:nvPr>
            <p:ph type="sldNum" sz="quarter" idx="12"/>
          </p:nvPr>
        </p:nvSpPr>
        <p:spPr/>
        <p:txBody>
          <a:bodyPr/>
          <a:lstStyle>
            <a:lvl1pPr>
              <a:defRPr/>
            </a:lvl1pPr>
          </a:lstStyle>
          <a:p>
            <a:fld id="{4736CAB8-4683-447B-A34F-6CF8A3E6BF5F}"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00112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3" y="0"/>
            <a:ext cx="6337300" cy="1219200"/>
          </a:xfrm>
          <a:prstGeom prst="rect">
            <a:avLst/>
          </a:prstGeom>
          <a:solidFill>
            <a:schemeClr val="accent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fontAlgn="base" hangingPunct="1">
              <a:spcBef>
                <a:spcPct val="0"/>
              </a:spcBef>
              <a:spcAft>
                <a:spcPct val="0"/>
              </a:spcAft>
              <a:defRPr/>
            </a:pPr>
            <a:endParaRPr lang="en-US" altLang="en-US" sz="1800" dirty="0">
              <a:solidFill>
                <a:srgbClr val="FFFFFF"/>
              </a:solidFill>
            </a:endParaRPr>
          </a:p>
        </p:txBody>
      </p:sp>
      <p:pic>
        <p:nvPicPr>
          <p:cNvPr id="6" name="CCSSO_Color Bars_DESR2.png" descr="/Volumes/Clients/CCSSO/CCS007_Org Logo/Final/CCS007_OrgLogo_FINAL_121609/PNG/CCSSO_Color Bars_DESR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488113"/>
            <a:ext cx="1219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userDrawn="1"/>
        </p:nvSpPr>
        <p:spPr bwMode="auto">
          <a:xfrm>
            <a:off x="1320800" y="6488113"/>
            <a:ext cx="10871200" cy="381000"/>
          </a:xfrm>
          <a:prstGeom prst="rect">
            <a:avLst/>
          </a:prstGeom>
          <a:solidFill>
            <a:schemeClr val="accent2"/>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fontAlgn="base" hangingPunct="1">
              <a:spcBef>
                <a:spcPct val="0"/>
              </a:spcBef>
              <a:spcAft>
                <a:spcPct val="0"/>
              </a:spcAft>
              <a:defRPr/>
            </a:pPr>
            <a:endParaRPr lang="en-US" altLang="en-US" sz="1800" dirty="0">
              <a:solidFill>
                <a:srgbClr val="FFFFFF"/>
              </a:solidFill>
            </a:endParaRPr>
          </a:p>
        </p:txBody>
      </p:sp>
      <p:sp>
        <p:nvSpPr>
          <p:cNvPr id="2" name="Title 1"/>
          <p:cNvSpPr>
            <a:spLocks noGrp="1"/>
          </p:cNvSpPr>
          <p:nvPr>
            <p:ph type="title"/>
          </p:nvPr>
        </p:nvSpPr>
        <p:spPr>
          <a:xfrm>
            <a:off x="609600" y="180311"/>
            <a:ext cx="5486400" cy="1027605"/>
          </a:xfrm>
        </p:spPr>
        <p:txBody>
          <a:bodyPr anchor="b"/>
          <a:lstStyle>
            <a:lvl1pPr algn="l">
              <a:defRPr sz="2800" b="1"/>
            </a:lvl1pPr>
          </a:lstStyle>
          <a:p>
            <a:r>
              <a:rPr lang="en-US" dirty="0"/>
              <a:t>Click to edit Master title style</a:t>
            </a:r>
          </a:p>
        </p:txBody>
      </p:sp>
      <p:sp>
        <p:nvSpPr>
          <p:cNvPr id="3" name="Content Placeholder 2"/>
          <p:cNvSpPr>
            <a:spLocks noGrp="1"/>
          </p:cNvSpPr>
          <p:nvPr>
            <p:ph idx="1"/>
          </p:nvPr>
        </p:nvSpPr>
        <p:spPr>
          <a:xfrm>
            <a:off x="6490957" y="180311"/>
            <a:ext cx="5091447" cy="5853113"/>
          </a:xfrm>
        </p:spPr>
        <p:txBody>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0" y="1435103"/>
            <a:ext cx="5486400"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 Master text styles</a:t>
            </a:r>
          </a:p>
        </p:txBody>
      </p:sp>
      <p:sp>
        <p:nvSpPr>
          <p:cNvPr id="8" name="Date Placeholder 4"/>
          <p:cNvSpPr>
            <a:spLocks noGrp="1"/>
          </p:cNvSpPr>
          <p:nvPr>
            <p:ph type="dt" sz="half" idx="10"/>
          </p:nvPr>
        </p:nvSpPr>
        <p:spPr/>
        <p:txBody>
          <a:bodyPr/>
          <a:lstStyle>
            <a:lvl1pPr>
              <a:defRPr/>
            </a:lvl1pPr>
          </a:lstStyle>
          <a:p>
            <a:pPr>
              <a:defRPr/>
            </a:pPr>
            <a:fld id="{652E39C1-06D7-4B78-B92E-3C6044DAA966}" type="datetime1">
              <a:rPr lang="en-US">
                <a:solidFill>
                  <a:srgbClr val="000000"/>
                </a:solidFill>
              </a:rPr>
              <a:pPr>
                <a:defRPr/>
              </a:pPr>
              <a:t>6/8/23</a:t>
            </a:fld>
            <a:endParaRPr lang="en-US" dirty="0">
              <a:solidFill>
                <a:srgbClr val="000000"/>
              </a:solidFill>
            </a:endParaRPr>
          </a:p>
        </p:txBody>
      </p:sp>
      <p:sp>
        <p:nvSpPr>
          <p:cNvPr id="9" name="Footer Placeholder 5"/>
          <p:cNvSpPr>
            <a:spLocks noGrp="1"/>
          </p:cNvSpPr>
          <p:nvPr>
            <p:ph type="ftr" sz="quarter" idx="11"/>
          </p:nvPr>
        </p:nvSpPr>
        <p:spPr/>
        <p:txBody>
          <a:bodyPr/>
          <a:lstStyle>
            <a:lvl1pPr>
              <a:defRPr/>
            </a:lvl1pPr>
          </a:lstStyle>
          <a:p>
            <a:pPr>
              <a:defRPr/>
            </a:pPr>
            <a:endParaRPr lang="en-US" dirty="0">
              <a:solidFill>
                <a:srgbClr val="000000"/>
              </a:solidFill>
            </a:endParaRPr>
          </a:p>
        </p:txBody>
      </p:sp>
      <p:sp>
        <p:nvSpPr>
          <p:cNvPr id="10" name="Slide Number Placeholder 6"/>
          <p:cNvSpPr>
            <a:spLocks noGrp="1"/>
          </p:cNvSpPr>
          <p:nvPr>
            <p:ph type="sldNum" sz="quarter" idx="12"/>
          </p:nvPr>
        </p:nvSpPr>
        <p:spPr/>
        <p:txBody>
          <a:bodyPr/>
          <a:lstStyle>
            <a:lvl1pPr>
              <a:defRPr/>
            </a:lvl1pPr>
          </a:lstStyle>
          <a:p>
            <a:fld id="{F907D0F2-3BDD-42C1-9249-A7AB94C629A6}"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426191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spTree>
      <p:nvGrpSpPr>
        <p:cNvPr id="1" name=""/>
        <p:cNvGrpSpPr/>
        <p:nvPr/>
      </p:nvGrpSpPr>
      <p:grpSpPr>
        <a:xfrm>
          <a:off x="0" y="0"/>
          <a:ext cx="0" cy="0"/>
          <a:chOff x="0" y="0"/>
          <a:chExt cx="0" cy="0"/>
        </a:xfrm>
      </p:grpSpPr>
      <p:pic>
        <p:nvPicPr>
          <p:cNvPr id="5" name="CCSSO_Color Bars_DESR2.png" descr="/Volumes/Clients/CCSSO/CCS007_Org Logo/Final/CCS007_OrgLogo_FINAL_121609/PNG/CCSSO_Color Bars_DESR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488113"/>
            <a:ext cx="1219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userDrawn="1"/>
        </p:nvSpPr>
        <p:spPr bwMode="auto">
          <a:xfrm>
            <a:off x="1320800" y="6488113"/>
            <a:ext cx="10871200" cy="381000"/>
          </a:xfrm>
          <a:prstGeom prst="rect">
            <a:avLst/>
          </a:prstGeom>
          <a:solidFill>
            <a:schemeClr val="accent2"/>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fontAlgn="base" hangingPunct="1">
              <a:spcBef>
                <a:spcPct val="0"/>
              </a:spcBef>
              <a:spcAft>
                <a:spcPct val="0"/>
              </a:spcAft>
              <a:defRPr/>
            </a:pPr>
            <a:endParaRPr lang="en-US" altLang="en-US" sz="1800" dirty="0">
              <a:solidFill>
                <a:srgbClr val="FFFFFF"/>
              </a:solidFill>
            </a:endParaRPr>
          </a:p>
        </p:txBody>
      </p:sp>
      <p:sp>
        <p:nvSpPr>
          <p:cNvPr id="2" name="Title 1"/>
          <p:cNvSpPr>
            <a:spLocks noGrp="1"/>
          </p:cNvSpPr>
          <p:nvPr>
            <p:ph type="title"/>
          </p:nvPr>
        </p:nvSpPr>
        <p:spPr>
          <a:xfrm>
            <a:off x="2389717" y="4800600"/>
            <a:ext cx="7315200" cy="566738"/>
          </a:xfrm>
        </p:spPr>
        <p:txBody>
          <a:bodyPr anchor="b"/>
          <a:lstStyle>
            <a:lvl1pPr algn="l">
              <a:defRPr sz="2000" b="1">
                <a:solidFill>
                  <a:schemeClr val="tx1"/>
                </a:solidFill>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lvl1pPr>
              <a:defRPr/>
            </a:lvl1pPr>
          </a:lstStyle>
          <a:p>
            <a:pPr>
              <a:defRPr/>
            </a:pPr>
            <a:fld id="{9C9D4D0E-8F68-426A-BAC6-AD7A73E045A2}" type="datetime1">
              <a:rPr lang="en-US">
                <a:solidFill>
                  <a:srgbClr val="000000"/>
                </a:solidFill>
              </a:rPr>
              <a:pPr>
                <a:defRPr/>
              </a:pPr>
              <a:t>6/8/23</a:t>
            </a:fld>
            <a:endParaRPr lang="en-US" dirty="0">
              <a:solidFill>
                <a:srgbClr val="000000"/>
              </a:solidFill>
            </a:endParaRPr>
          </a:p>
        </p:txBody>
      </p:sp>
      <p:sp>
        <p:nvSpPr>
          <p:cNvPr id="8" name="Footer Placeholder 5"/>
          <p:cNvSpPr>
            <a:spLocks noGrp="1"/>
          </p:cNvSpPr>
          <p:nvPr>
            <p:ph type="ftr" sz="quarter" idx="11"/>
          </p:nvPr>
        </p:nvSpPr>
        <p:spPr/>
        <p:txBody>
          <a:bodyPr/>
          <a:lstStyle>
            <a:lvl1pPr>
              <a:defRPr/>
            </a:lvl1pPr>
          </a:lstStyle>
          <a:p>
            <a:pPr>
              <a:defRPr/>
            </a:pPr>
            <a:endParaRPr lang="en-US" dirty="0">
              <a:solidFill>
                <a:srgbClr val="000000"/>
              </a:solidFill>
            </a:endParaRPr>
          </a:p>
        </p:txBody>
      </p:sp>
      <p:sp>
        <p:nvSpPr>
          <p:cNvPr id="9" name="Slide Number Placeholder 6"/>
          <p:cNvSpPr>
            <a:spLocks noGrp="1"/>
          </p:cNvSpPr>
          <p:nvPr>
            <p:ph type="sldNum" sz="quarter" idx="12"/>
          </p:nvPr>
        </p:nvSpPr>
        <p:spPr/>
        <p:txBody>
          <a:bodyPr/>
          <a:lstStyle>
            <a:lvl1pPr>
              <a:defRPr/>
            </a:lvl1pPr>
          </a:lstStyle>
          <a:p>
            <a:fld id="{43766380-ADEE-483D-AFA4-A8D28510026E}"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293349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5.jp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7"/>
          <p:cNvSpPr>
            <a:spLocks noChangeArrowheads="1"/>
          </p:cNvSpPr>
          <p:nvPr userDrawn="1"/>
        </p:nvSpPr>
        <p:spPr bwMode="auto">
          <a:xfrm>
            <a:off x="0" y="0"/>
            <a:ext cx="12192000" cy="1219200"/>
          </a:xfrm>
          <a:prstGeom prst="rect">
            <a:avLst/>
          </a:prstGeom>
          <a:solidFill>
            <a:schemeClr val="accent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fontAlgn="base" hangingPunct="1">
              <a:spcBef>
                <a:spcPct val="0"/>
              </a:spcBef>
              <a:spcAft>
                <a:spcPct val="0"/>
              </a:spcAft>
              <a:defRPr/>
            </a:pPr>
            <a:endParaRPr lang="en-US" altLang="en-US" sz="1800" dirty="0">
              <a:solidFill>
                <a:srgbClr val="FFFFFF"/>
              </a:solidFill>
            </a:endParaRPr>
          </a:p>
        </p:txBody>
      </p:sp>
      <p:pic>
        <p:nvPicPr>
          <p:cNvPr id="5123" name="CCSSO_Color Bars_DESR2.png" descr="/Volumes/Clients/CCSSO/CCS007_Org Logo/Final/CCS007_OrgLogo_FINAL_121609/PNG/CCSSO_Color Bars_DESR2.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117" y="6488113"/>
            <a:ext cx="1219201"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14"/>
          <p:cNvSpPr>
            <a:spLocks noChangeArrowheads="1"/>
          </p:cNvSpPr>
          <p:nvPr userDrawn="1"/>
        </p:nvSpPr>
        <p:spPr bwMode="auto">
          <a:xfrm>
            <a:off x="1320800" y="6488113"/>
            <a:ext cx="10871200" cy="381000"/>
          </a:xfrm>
          <a:prstGeom prst="rect">
            <a:avLst/>
          </a:prstGeom>
          <a:solidFill>
            <a:schemeClr val="accent2"/>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fontAlgn="base" hangingPunct="1">
              <a:spcBef>
                <a:spcPct val="0"/>
              </a:spcBef>
              <a:spcAft>
                <a:spcPct val="0"/>
              </a:spcAft>
              <a:defRPr/>
            </a:pPr>
            <a:endParaRPr lang="en-US" altLang="en-US" sz="1800" dirty="0">
              <a:solidFill>
                <a:srgbClr val="FFFFFF"/>
              </a:solidFill>
            </a:endParaRPr>
          </a:p>
        </p:txBody>
      </p:sp>
      <p:sp>
        <p:nvSpPr>
          <p:cNvPr id="5125" name="Rectangle 5"/>
          <p:cNvSpPr>
            <a:spLocks noGrp="1" noChangeArrowheads="1"/>
          </p:cNvSpPr>
          <p:nvPr>
            <p:ph type="body" idx="1"/>
          </p:nvPr>
        </p:nvSpPr>
        <p:spPr bwMode="auto">
          <a:xfrm>
            <a:off x="601133" y="1589088"/>
            <a:ext cx="10972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6438" name="Rectangle 6"/>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charset="0"/>
                <a:ea typeface="ＭＳ Ｐゴシック" pitchFamily="18" charset="-128"/>
              </a:defRPr>
            </a:lvl1pPr>
          </a:lstStyle>
          <a:p>
            <a:pPr fontAlgn="base">
              <a:spcBef>
                <a:spcPct val="0"/>
              </a:spcBef>
              <a:spcAft>
                <a:spcPct val="0"/>
              </a:spcAft>
              <a:defRPr/>
            </a:pPr>
            <a:fld id="{56E2F853-D1DF-408B-BEB5-E99229BC0212}" type="datetime1">
              <a:rPr lang="en-US">
                <a:solidFill>
                  <a:srgbClr val="000000"/>
                </a:solidFill>
              </a:rPr>
              <a:pPr fontAlgn="base">
                <a:spcBef>
                  <a:spcPct val="0"/>
                </a:spcBef>
                <a:spcAft>
                  <a:spcPct val="0"/>
                </a:spcAft>
                <a:defRPr/>
              </a:pPr>
              <a:t>6/8/23</a:t>
            </a:fld>
            <a:endParaRPr lang="en-US" dirty="0">
              <a:solidFill>
                <a:srgbClr val="000000"/>
              </a:solidFill>
            </a:endParaRPr>
          </a:p>
        </p:txBody>
      </p:sp>
      <p:sp>
        <p:nvSpPr>
          <p:cNvPr id="146439" name="Rectangle 7"/>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charset="0"/>
                <a:ea typeface="+mn-ea"/>
              </a:defRPr>
            </a:lvl1pPr>
          </a:lstStyle>
          <a:p>
            <a:pPr fontAlgn="base">
              <a:spcBef>
                <a:spcPct val="0"/>
              </a:spcBef>
              <a:spcAft>
                <a:spcPct val="0"/>
              </a:spcAft>
              <a:defRPr/>
            </a:pPr>
            <a:endParaRPr lang="en-US" dirty="0">
              <a:solidFill>
                <a:srgbClr val="000000"/>
              </a:solidFill>
            </a:endParaRPr>
          </a:p>
        </p:txBody>
      </p:sp>
      <p:sp>
        <p:nvSpPr>
          <p:cNvPr id="146440" name="Rectangle 8"/>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pPr fontAlgn="base">
              <a:spcBef>
                <a:spcPct val="0"/>
              </a:spcBef>
              <a:spcAft>
                <a:spcPct val="0"/>
              </a:spcAft>
            </a:pPr>
            <a:fld id="{3AF9DECC-2DB4-4E25-90E9-504335D55753}" type="slidenum">
              <a:rPr lang="en-US" altLang="en-US">
                <a:solidFill>
                  <a:srgbClr val="000000"/>
                </a:solidFill>
                <a:ea typeface="ＭＳ Ｐゴシック" panose="020B0600070205080204" pitchFamily="34" charset="-128"/>
              </a:rPr>
              <a:pPr fontAlgn="base">
                <a:spcBef>
                  <a:spcPct val="0"/>
                </a:spcBef>
                <a:spcAft>
                  <a:spcPct val="0"/>
                </a:spcAft>
              </a:pPr>
              <a:t>‹#›</a:t>
            </a:fld>
            <a:endParaRPr lang="en-US" altLang="en-US" dirty="0">
              <a:solidFill>
                <a:srgbClr val="000000"/>
              </a:solidFill>
              <a:ea typeface="ＭＳ Ｐゴシック" panose="020B0600070205080204" pitchFamily="34" charset="-128"/>
            </a:endParaRPr>
          </a:p>
        </p:txBody>
      </p:sp>
      <p:sp>
        <p:nvSpPr>
          <p:cNvPr id="5129" name="Rectangle 9"/>
          <p:cNvSpPr>
            <a:spLocks noGrp="1" noChangeArrowheads="1"/>
          </p:cNvSpPr>
          <p:nvPr>
            <p:ph type="title"/>
          </p:nvPr>
        </p:nvSpPr>
        <p:spPr bwMode="auto">
          <a:xfrm>
            <a:off x="601133" y="7778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3467384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5" r:id="rId13"/>
  </p:sldLayoutIdLst>
  <p:txStyles>
    <p:titleStyle>
      <a:lvl1pPr algn="l" rtl="0" eaLnBrk="0" fontAlgn="base" hangingPunct="0">
        <a:spcBef>
          <a:spcPct val="0"/>
        </a:spcBef>
        <a:spcAft>
          <a:spcPct val="0"/>
        </a:spcAft>
        <a:defRPr sz="2800">
          <a:solidFill>
            <a:srgbClr val="FFFFFF"/>
          </a:solidFill>
          <a:latin typeface="+mj-lt"/>
          <a:ea typeface="ＭＳ Ｐゴシック" pitchFamily="18" charset="-128"/>
          <a:cs typeface="+mj-cs"/>
        </a:defRPr>
      </a:lvl1pPr>
      <a:lvl2pPr algn="l" rtl="0" eaLnBrk="0" fontAlgn="base" hangingPunct="0">
        <a:spcBef>
          <a:spcPct val="0"/>
        </a:spcBef>
        <a:spcAft>
          <a:spcPct val="0"/>
        </a:spcAft>
        <a:defRPr sz="2800">
          <a:solidFill>
            <a:srgbClr val="FFFFFF"/>
          </a:solidFill>
          <a:latin typeface="Arial Black" pitchFamily="34" charset="0"/>
          <a:ea typeface="ＭＳ Ｐゴシック" pitchFamily="18" charset="-128"/>
          <a:cs typeface="Arial" charset="0"/>
        </a:defRPr>
      </a:lvl2pPr>
      <a:lvl3pPr algn="l" rtl="0" eaLnBrk="0" fontAlgn="base" hangingPunct="0">
        <a:spcBef>
          <a:spcPct val="0"/>
        </a:spcBef>
        <a:spcAft>
          <a:spcPct val="0"/>
        </a:spcAft>
        <a:defRPr sz="2800">
          <a:solidFill>
            <a:srgbClr val="FFFFFF"/>
          </a:solidFill>
          <a:latin typeface="Arial Black" pitchFamily="34" charset="0"/>
          <a:ea typeface="ＭＳ Ｐゴシック" pitchFamily="18" charset="-128"/>
          <a:cs typeface="Arial" charset="0"/>
        </a:defRPr>
      </a:lvl3pPr>
      <a:lvl4pPr algn="l" rtl="0" eaLnBrk="0" fontAlgn="base" hangingPunct="0">
        <a:spcBef>
          <a:spcPct val="0"/>
        </a:spcBef>
        <a:spcAft>
          <a:spcPct val="0"/>
        </a:spcAft>
        <a:defRPr sz="2800">
          <a:solidFill>
            <a:srgbClr val="FFFFFF"/>
          </a:solidFill>
          <a:latin typeface="Arial Black" pitchFamily="34" charset="0"/>
          <a:ea typeface="ＭＳ Ｐゴシック" pitchFamily="18" charset="-128"/>
          <a:cs typeface="Arial" charset="0"/>
        </a:defRPr>
      </a:lvl4pPr>
      <a:lvl5pPr algn="l" rtl="0" eaLnBrk="0" fontAlgn="base" hangingPunct="0">
        <a:spcBef>
          <a:spcPct val="0"/>
        </a:spcBef>
        <a:spcAft>
          <a:spcPct val="0"/>
        </a:spcAft>
        <a:defRPr sz="2800">
          <a:solidFill>
            <a:srgbClr val="FFFFFF"/>
          </a:solidFill>
          <a:latin typeface="Arial Black" pitchFamily="34" charset="0"/>
          <a:ea typeface="ＭＳ Ｐゴシック" pitchFamily="18" charset="-128"/>
          <a:cs typeface="Arial" charset="0"/>
        </a:defRPr>
      </a:lvl5pPr>
      <a:lvl6pPr marL="457189" algn="l" rtl="0" fontAlgn="base">
        <a:spcBef>
          <a:spcPct val="0"/>
        </a:spcBef>
        <a:spcAft>
          <a:spcPct val="0"/>
        </a:spcAft>
        <a:defRPr sz="2800">
          <a:solidFill>
            <a:srgbClr val="FFFFFF"/>
          </a:solidFill>
          <a:latin typeface="Arial Black" pitchFamily="34" charset="0"/>
          <a:cs typeface="Arial" charset="0"/>
        </a:defRPr>
      </a:lvl6pPr>
      <a:lvl7pPr marL="914377" algn="l" rtl="0" fontAlgn="base">
        <a:spcBef>
          <a:spcPct val="0"/>
        </a:spcBef>
        <a:spcAft>
          <a:spcPct val="0"/>
        </a:spcAft>
        <a:defRPr sz="2800">
          <a:solidFill>
            <a:srgbClr val="FFFFFF"/>
          </a:solidFill>
          <a:latin typeface="Arial Black" pitchFamily="34" charset="0"/>
          <a:cs typeface="Arial" charset="0"/>
        </a:defRPr>
      </a:lvl7pPr>
      <a:lvl8pPr marL="1371566" algn="l" rtl="0" fontAlgn="base">
        <a:spcBef>
          <a:spcPct val="0"/>
        </a:spcBef>
        <a:spcAft>
          <a:spcPct val="0"/>
        </a:spcAft>
        <a:defRPr sz="2800">
          <a:solidFill>
            <a:srgbClr val="FFFFFF"/>
          </a:solidFill>
          <a:latin typeface="Arial Black" pitchFamily="34" charset="0"/>
          <a:cs typeface="Arial" charset="0"/>
        </a:defRPr>
      </a:lvl8pPr>
      <a:lvl9pPr marL="1828754" algn="l" rtl="0" fontAlgn="base">
        <a:spcBef>
          <a:spcPct val="0"/>
        </a:spcBef>
        <a:spcAft>
          <a:spcPct val="0"/>
        </a:spcAft>
        <a:defRPr sz="2800">
          <a:solidFill>
            <a:srgbClr val="FFFFFF"/>
          </a:solidFill>
          <a:latin typeface="Arial Black" pitchFamily="34" charset="0"/>
          <a:cs typeface="Arial" charset="0"/>
        </a:defRPr>
      </a:lvl9pPr>
    </p:titleStyle>
    <p:bodyStyle>
      <a:lvl1pPr marL="342891" indent="-342891" algn="l" rtl="0" eaLnBrk="0" fontAlgn="base" hangingPunct="0">
        <a:spcBef>
          <a:spcPct val="20000"/>
        </a:spcBef>
        <a:spcAft>
          <a:spcPct val="0"/>
        </a:spcAft>
        <a:buClr>
          <a:schemeClr val="accent2"/>
        </a:buClr>
        <a:buFont typeface="Wingdings" panose="05000000000000000000" pitchFamily="2" charset="2"/>
        <a:buChar char="z"/>
        <a:defRPr sz="2400">
          <a:solidFill>
            <a:schemeClr val="tx1"/>
          </a:solidFill>
          <a:latin typeface="+mn-lt"/>
          <a:ea typeface="ＭＳ Ｐゴシック" pitchFamily="18" charset="-128"/>
          <a:cs typeface="+mn-cs"/>
        </a:defRPr>
      </a:lvl1pPr>
      <a:lvl2pPr marL="742932" indent="-285744" algn="l" rtl="0" eaLnBrk="0" fontAlgn="base" hangingPunct="0">
        <a:spcBef>
          <a:spcPct val="20000"/>
        </a:spcBef>
        <a:spcAft>
          <a:spcPct val="0"/>
        </a:spcAft>
        <a:buClr>
          <a:schemeClr val="accent2"/>
        </a:buClr>
        <a:buFont typeface="Wingdings" panose="05000000000000000000" pitchFamily="2" charset="2"/>
        <a:buChar char="§"/>
        <a:defRPr sz="2000">
          <a:solidFill>
            <a:schemeClr val="tx1"/>
          </a:solidFill>
          <a:latin typeface="+mn-lt"/>
          <a:ea typeface="ＭＳ Ｐゴシック" pitchFamily="18" charset="-128"/>
          <a:cs typeface="+mn-cs"/>
        </a:defRPr>
      </a:lvl2pPr>
      <a:lvl3pPr marL="1142971" indent="-228594" algn="l" rtl="0" eaLnBrk="0" fontAlgn="base" hangingPunct="0">
        <a:spcBef>
          <a:spcPct val="20000"/>
        </a:spcBef>
        <a:spcAft>
          <a:spcPct val="0"/>
        </a:spcAft>
        <a:buClr>
          <a:schemeClr val="accent2"/>
        </a:buClr>
        <a:buChar char="•"/>
        <a:defRPr>
          <a:solidFill>
            <a:schemeClr val="tx1"/>
          </a:solidFill>
          <a:latin typeface="+mn-lt"/>
          <a:ea typeface="ＭＳ Ｐゴシック" pitchFamily="18" charset="-128"/>
          <a:cs typeface="+mn-cs"/>
        </a:defRPr>
      </a:lvl3pPr>
      <a:lvl4pPr marL="1600160" indent="-228594" algn="l" rtl="0" eaLnBrk="0" fontAlgn="base" hangingPunct="0">
        <a:spcBef>
          <a:spcPct val="20000"/>
        </a:spcBef>
        <a:spcAft>
          <a:spcPct val="0"/>
        </a:spcAft>
        <a:buClr>
          <a:schemeClr val="accent2"/>
        </a:buClr>
        <a:buChar char="–"/>
        <a:defRPr sz="1600">
          <a:solidFill>
            <a:schemeClr val="tx1"/>
          </a:solidFill>
          <a:latin typeface="+mn-lt"/>
          <a:ea typeface="ＭＳ Ｐゴシック" pitchFamily="18" charset="-128"/>
          <a:cs typeface="+mn-cs"/>
        </a:defRPr>
      </a:lvl4pPr>
      <a:lvl5pPr marL="2057349" indent="-228594" algn="l" rtl="0" eaLnBrk="0" fontAlgn="base" hangingPunct="0">
        <a:spcBef>
          <a:spcPct val="20000"/>
        </a:spcBef>
        <a:spcAft>
          <a:spcPct val="0"/>
        </a:spcAft>
        <a:buClr>
          <a:schemeClr val="accent2"/>
        </a:buClr>
        <a:buChar char="»"/>
        <a:defRPr sz="1600">
          <a:solidFill>
            <a:schemeClr val="tx1"/>
          </a:solidFill>
          <a:latin typeface="+mn-lt"/>
          <a:ea typeface="ＭＳ Ｐゴシック" pitchFamily="18" charset="-128"/>
          <a:cs typeface="+mn-cs"/>
        </a:defRPr>
      </a:lvl5pPr>
      <a:lvl6pPr marL="2514537" indent="-228594" algn="l" rtl="0" fontAlgn="base">
        <a:spcBef>
          <a:spcPct val="20000"/>
        </a:spcBef>
        <a:spcAft>
          <a:spcPct val="0"/>
        </a:spcAft>
        <a:buClr>
          <a:schemeClr val="accent2"/>
        </a:buClr>
        <a:buChar char="»"/>
        <a:defRPr sz="1600">
          <a:solidFill>
            <a:schemeClr val="tx1"/>
          </a:solidFill>
          <a:latin typeface="+mn-lt"/>
          <a:cs typeface="+mn-cs"/>
        </a:defRPr>
      </a:lvl6pPr>
      <a:lvl7pPr marL="2971726" indent="-228594" algn="l" rtl="0" fontAlgn="base">
        <a:spcBef>
          <a:spcPct val="20000"/>
        </a:spcBef>
        <a:spcAft>
          <a:spcPct val="0"/>
        </a:spcAft>
        <a:buClr>
          <a:schemeClr val="accent2"/>
        </a:buClr>
        <a:buChar char="»"/>
        <a:defRPr sz="1600">
          <a:solidFill>
            <a:schemeClr val="tx1"/>
          </a:solidFill>
          <a:latin typeface="+mn-lt"/>
          <a:cs typeface="+mn-cs"/>
        </a:defRPr>
      </a:lvl7pPr>
      <a:lvl8pPr marL="3428914" indent="-228594" algn="l" rtl="0" fontAlgn="base">
        <a:spcBef>
          <a:spcPct val="20000"/>
        </a:spcBef>
        <a:spcAft>
          <a:spcPct val="0"/>
        </a:spcAft>
        <a:buClr>
          <a:schemeClr val="accent2"/>
        </a:buClr>
        <a:buChar char="»"/>
        <a:defRPr sz="1600">
          <a:solidFill>
            <a:schemeClr val="tx1"/>
          </a:solidFill>
          <a:latin typeface="+mn-lt"/>
          <a:cs typeface="+mn-cs"/>
        </a:defRPr>
      </a:lvl8pPr>
      <a:lvl9pPr marL="3886103" indent="-228594" algn="l" rtl="0" fontAlgn="base">
        <a:spcBef>
          <a:spcPct val="20000"/>
        </a:spcBef>
        <a:spcAft>
          <a:spcPct val="0"/>
        </a:spcAft>
        <a:buClr>
          <a:schemeClr val="accent2"/>
        </a:buClr>
        <a:buChar char="»"/>
        <a:defRPr sz="1600">
          <a:solidFill>
            <a:schemeClr val="tx1"/>
          </a:solidFill>
          <a:latin typeface="+mn-lt"/>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C0561853-9D84-1A45-9A61-2B3F7A4B2C54}" type="datetimeFigureOut">
              <a:rPr lang="en-US" smtClean="0">
                <a:solidFill>
                  <a:srgbClr val="0061AF">
                    <a:tint val="75000"/>
                  </a:srgbClr>
                </a:solidFill>
              </a:rPr>
              <a:pPr defTabSz="457200"/>
              <a:t>6/8/23</a:t>
            </a:fld>
            <a:endParaRPr lang="en-US" dirty="0">
              <a:solidFill>
                <a:srgbClr val="0061AF">
                  <a:tint val="75000"/>
                </a:srgb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srgbClr val="0061AF">
                  <a:tint val="75000"/>
                </a:srgb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71B3C014-4153-1E40-A260-E26FD01D386C}" type="slidenum">
              <a:rPr lang="en-US" smtClean="0">
                <a:solidFill>
                  <a:srgbClr val="0061AF">
                    <a:tint val="75000"/>
                  </a:srgbClr>
                </a:solidFill>
              </a:rPr>
              <a:pPr defTabSz="457200"/>
              <a:t>‹#›</a:t>
            </a:fld>
            <a:endParaRPr lang="en-US" dirty="0">
              <a:solidFill>
                <a:srgbClr val="0061AF">
                  <a:tint val="75000"/>
                </a:srgbClr>
              </a:solidFill>
            </a:endParaRPr>
          </a:p>
        </p:txBody>
      </p:sp>
    </p:spTree>
    <p:extLst>
      <p:ext uri="{BB962C8B-B14F-4D97-AF65-F5344CB8AC3E}">
        <p14:creationId xmlns:p14="http://schemas.microsoft.com/office/powerpoint/2010/main" val="93489641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highleveragepractices.org/" TargetMode="External"/><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93B51-A63B-2E43-8309-FC47710B7FAC}"/>
              </a:ext>
            </a:extLst>
          </p:cNvPr>
          <p:cNvSpPr>
            <a:spLocks noGrp="1"/>
          </p:cNvSpPr>
          <p:nvPr>
            <p:ph type="title" idx="4294967295"/>
          </p:nvPr>
        </p:nvSpPr>
        <p:spPr>
          <a:xfrm>
            <a:off x="0" y="-809625"/>
            <a:ext cx="11360150" cy="809625"/>
          </a:xfrm>
        </p:spPr>
        <p:txBody>
          <a:bodyPr/>
          <a:lstStyle/>
          <a:p>
            <a:pPr rtl="0"/>
            <a:r>
              <a:rPr lang="en-US" dirty="0">
                <a:solidFill>
                  <a:schemeClr val="tx1"/>
                </a:solidFill>
              </a:rPr>
              <a:t>Supporting Implementation of High-Leverage Practices</a:t>
            </a:r>
          </a:p>
        </p:txBody>
      </p:sp>
    </p:spTree>
    <p:extLst>
      <p:ext uri="{BB962C8B-B14F-4D97-AF65-F5344CB8AC3E}">
        <p14:creationId xmlns:p14="http://schemas.microsoft.com/office/powerpoint/2010/main" val="4164952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263D26-5443-443A-BC08-CEF722BACC92}"/>
              </a:ext>
            </a:extLst>
          </p:cNvPr>
          <p:cNvSpPr>
            <a:spLocks noGrp="1"/>
          </p:cNvSpPr>
          <p:nvPr>
            <p:ph type="title"/>
          </p:nvPr>
        </p:nvSpPr>
        <p:spPr/>
        <p:txBody>
          <a:bodyPr/>
          <a:lstStyle/>
          <a:p>
            <a:r>
              <a:rPr lang="en-US" dirty="0"/>
              <a:t>Innovation K-8 School</a:t>
            </a:r>
          </a:p>
        </p:txBody>
      </p:sp>
      <p:sp>
        <p:nvSpPr>
          <p:cNvPr id="4" name="Content Placeholder 3">
            <a:extLst>
              <a:ext uri="{FF2B5EF4-FFF2-40B4-BE49-F238E27FC236}">
                <a16:creationId xmlns:a16="http://schemas.microsoft.com/office/drawing/2014/main" id="{DCEB8EA3-04CC-4AAE-B39C-6B7D6C241F7B}"/>
              </a:ext>
            </a:extLst>
          </p:cNvPr>
          <p:cNvSpPr>
            <a:spLocks noGrp="1"/>
          </p:cNvSpPr>
          <p:nvPr>
            <p:ph idx="1"/>
          </p:nvPr>
        </p:nvSpPr>
        <p:spPr>
          <a:xfrm>
            <a:off x="601133" y="1589087"/>
            <a:ext cx="4825632" cy="4573173"/>
          </a:xfrm>
        </p:spPr>
        <p:txBody>
          <a:bodyPr/>
          <a:lstStyle/>
          <a:p>
            <a:pPr marL="0" indent="0">
              <a:buNone/>
            </a:pPr>
            <a:r>
              <a:rPr lang="en-US" sz="2800" dirty="0"/>
              <a:t>The school, as a collective community of practice, set priorities based on their reading of </a:t>
            </a:r>
            <a:r>
              <a:rPr lang="en-US" sz="2800" i="1" dirty="0"/>
              <a:t>HLPs in Inclusive Schools. </a:t>
            </a:r>
            <a:r>
              <a:rPr lang="en-US" sz="2800" dirty="0"/>
              <a:t>The leadership team set complementary goals based on guidance from the NCIPL and the </a:t>
            </a:r>
            <a:r>
              <a:rPr lang="en-US" sz="2800" i="1" dirty="0"/>
              <a:t>HLP PD Guide for School Leaders.</a:t>
            </a:r>
          </a:p>
        </p:txBody>
      </p:sp>
      <p:pic>
        <p:nvPicPr>
          <p:cNvPr id="10" name="Picture 9" descr="A book cover of a high leverage practices for inclusive classrooms, second edition">
            <a:extLst>
              <a:ext uri="{FF2B5EF4-FFF2-40B4-BE49-F238E27FC236}">
                <a16:creationId xmlns:a16="http://schemas.microsoft.com/office/drawing/2014/main" id="{92672AC0-0157-A720-004B-B62C5ACB9D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6055" y="1539433"/>
            <a:ext cx="3130988" cy="4424045"/>
          </a:xfrm>
          <a:prstGeom prst="rect">
            <a:avLst/>
          </a:prstGeom>
        </p:spPr>
      </p:pic>
      <p:pic>
        <p:nvPicPr>
          <p:cNvPr id="9" name="Picture 8" descr="Image of the high leverage practices in special education textbook">
            <a:extLst>
              <a:ext uri="{FF2B5EF4-FFF2-40B4-BE49-F238E27FC236}">
                <a16:creationId xmlns:a16="http://schemas.microsoft.com/office/drawing/2014/main" id="{94E9A4E5-2E1C-3936-765D-DC82B9E5E0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7043" y="1668599"/>
            <a:ext cx="3216463" cy="3997503"/>
          </a:xfrm>
          <a:prstGeom prst="rect">
            <a:avLst/>
          </a:prstGeom>
        </p:spPr>
      </p:pic>
    </p:spTree>
    <p:extLst>
      <p:ext uri="{BB962C8B-B14F-4D97-AF65-F5344CB8AC3E}">
        <p14:creationId xmlns:p14="http://schemas.microsoft.com/office/powerpoint/2010/main" val="30414050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1AE0BB-CA86-4FEE-8208-FD5857B3513B}"/>
              </a:ext>
              <a:ext uri="{C183D7F6-B498-43B3-948B-1728B52AA6E4}">
                <adec:decorative xmlns:adec="http://schemas.microsoft.com/office/drawing/2017/decorative" val="1"/>
              </a:ext>
            </a:extLst>
          </p:cNvPr>
          <p:cNvSpPr txBox="1"/>
          <p:nvPr/>
        </p:nvSpPr>
        <p:spPr>
          <a:xfrm>
            <a:off x="1122744" y="1539433"/>
            <a:ext cx="8750461" cy="369332"/>
          </a:xfrm>
          <a:prstGeom prst="rect">
            <a:avLst/>
          </a:prstGeom>
          <a:noFill/>
        </p:spPr>
        <p:txBody>
          <a:bodyPr wrap="square" rtlCol="0">
            <a:spAutoFit/>
          </a:bodyPr>
          <a:lstStyle/>
          <a:p>
            <a:endParaRPr lang="en-US" dirty="0"/>
          </a:p>
        </p:txBody>
      </p:sp>
      <p:sp>
        <p:nvSpPr>
          <p:cNvPr id="3" name="Title 2">
            <a:extLst>
              <a:ext uri="{FF2B5EF4-FFF2-40B4-BE49-F238E27FC236}">
                <a16:creationId xmlns:a16="http://schemas.microsoft.com/office/drawing/2014/main" id="{97263D26-5443-443A-BC08-CEF722BACC92}"/>
              </a:ext>
            </a:extLst>
          </p:cNvPr>
          <p:cNvSpPr>
            <a:spLocks noGrp="1"/>
          </p:cNvSpPr>
          <p:nvPr>
            <p:ph type="title"/>
          </p:nvPr>
        </p:nvSpPr>
        <p:spPr/>
        <p:txBody>
          <a:bodyPr/>
          <a:lstStyle/>
          <a:p>
            <a:r>
              <a:rPr lang="en-US" dirty="0"/>
              <a:t>Innovation K-8 School</a:t>
            </a:r>
          </a:p>
        </p:txBody>
      </p:sp>
      <p:sp>
        <p:nvSpPr>
          <p:cNvPr id="4" name="Content Placeholder 3">
            <a:extLst>
              <a:ext uri="{FF2B5EF4-FFF2-40B4-BE49-F238E27FC236}">
                <a16:creationId xmlns:a16="http://schemas.microsoft.com/office/drawing/2014/main" id="{DCEB8EA3-04CC-4AAE-B39C-6B7D6C241F7B}"/>
              </a:ext>
            </a:extLst>
          </p:cNvPr>
          <p:cNvSpPr>
            <a:spLocks noGrp="1"/>
          </p:cNvSpPr>
          <p:nvPr>
            <p:ph idx="1"/>
          </p:nvPr>
        </p:nvSpPr>
        <p:spPr/>
        <p:txBody>
          <a:bodyPr/>
          <a:lstStyle/>
          <a:p>
            <a:pPr marL="0" indent="0">
              <a:buNone/>
            </a:pPr>
            <a:r>
              <a:rPr lang="en-US" sz="2800" dirty="0"/>
              <a:t>The school leadership team and partner educator preparation provider used CEEDAR Center Innovation Configurations and Course Enhancement Modules to ensure alignment between preparation, professional development, and practice. Grade-level teams including interns regularly reviewed students’ IEPs and targeted specific High-Leverage Practices and Evidence-Based Practices throughout the year. HLPs and EPBs became common language and practice.</a:t>
            </a:r>
          </a:p>
        </p:txBody>
      </p:sp>
    </p:spTree>
    <p:extLst>
      <p:ext uri="{BB962C8B-B14F-4D97-AF65-F5344CB8AC3E}">
        <p14:creationId xmlns:p14="http://schemas.microsoft.com/office/powerpoint/2010/main" val="4254773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1AE0BB-CA86-4FEE-8208-FD5857B3513B}"/>
              </a:ext>
              <a:ext uri="{C183D7F6-B498-43B3-948B-1728B52AA6E4}">
                <adec:decorative xmlns:adec="http://schemas.microsoft.com/office/drawing/2017/decorative" val="1"/>
              </a:ext>
            </a:extLst>
          </p:cNvPr>
          <p:cNvSpPr txBox="1"/>
          <p:nvPr/>
        </p:nvSpPr>
        <p:spPr>
          <a:xfrm>
            <a:off x="1122744" y="1539433"/>
            <a:ext cx="8750461" cy="369332"/>
          </a:xfrm>
          <a:prstGeom prst="rect">
            <a:avLst/>
          </a:prstGeom>
          <a:noFill/>
        </p:spPr>
        <p:txBody>
          <a:bodyPr wrap="square" rtlCol="0">
            <a:spAutoFit/>
          </a:bodyPr>
          <a:lstStyle/>
          <a:p>
            <a:endParaRPr lang="en-US" dirty="0"/>
          </a:p>
        </p:txBody>
      </p:sp>
      <p:sp>
        <p:nvSpPr>
          <p:cNvPr id="3" name="Title 2">
            <a:extLst>
              <a:ext uri="{FF2B5EF4-FFF2-40B4-BE49-F238E27FC236}">
                <a16:creationId xmlns:a16="http://schemas.microsoft.com/office/drawing/2014/main" id="{97263D26-5443-443A-BC08-CEF722BACC92}"/>
              </a:ext>
            </a:extLst>
          </p:cNvPr>
          <p:cNvSpPr>
            <a:spLocks noGrp="1"/>
          </p:cNvSpPr>
          <p:nvPr>
            <p:ph type="title"/>
          </p:nvPr>
        </p:nvSpPr>
        <p:spPr/>
        <p:txBody>
          <a:bodyPr/>
          <a:lstStyle/>
          <a:p>
            <a:r>
              <a:rPr lang="en-US" dirty="0"/>
              <a:t>Innovation Configurations</a:t>
            </a:r>
          </a:p>
        </p:txBody>
      </p:sp>
      <p:sp>
        <p:nvSpPr>
          <p:cNvPr id="4" name="Content Placeholder 3">
            <a:extLst>
              <a:ext uri="{FF2B5EF4-FFF2-40B4-BE49-F238E27FC236}">
                <a16:creationId xmlns:a16="http://schemas.microsoft.com/office/drawing/2014/main" id="{DCEB8EA3-04CC-4AAE-B39C-6B7D6C241F7B}"/>
              </a:ext>
            </a:extLst>
          </p:cNvPr>
          <p:cNvSpPr>
            <a:spLocks noGrp="1"/>
          </p:cNvSpPr>
          <p:nvPr>
            <p:ph idx="1"/>
          </p:nvPr>
        </p:nvSpPr>
        <p:spPr/>
        <p:txBody>
          <a:bodyPr/>
          <a:lstStyle/>
          <a:p>
            <a:pPr marL="0" indent="0">
              <a:buNone/>
            </a:pPr>
            <a:r>
              <a:rPr lang="en-US" sz="2800" dirty="0"/>
              <a:t>ICs provide a structure for identifying strengths and gaps in professional learning opportunities in a specific content or focus area to increase use of Evidence-Based Practices</a:t>
            </a:r>
          </a:p>
        </p:txBody>
      </p:sp>
    </p:spTree>
    <p:extLst>
      <p:ext uri="{BB962C8B-B14F-4D97-AF65-F5344CB8AC3E}">
        <p14:creationId xmlns:p14="http://schemas.microsoft.com/office/powerpoint/2010/main" val="3459391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F56B5C9B-6167-3E2E-9A99-5A3988DC4D1E}"/>
              </a:ext>
            </a:extLst>
          </p:cNvPr>
          <p:cNvSpPr>
            <a:spLocks noGrp="1"/>
          </p:cNvSpPr>
          <p:nvPr>
            <p:ph type="title"/>
          </p:nvPr>
        </p:nvSpPr>
        <p:spPr>
          <a:xfrm>
            <a:off x="601133" y="77788"/>
            <a:ext cx="10972800" cy="1143000"/>
          </a:xfrm>
        </p:spPr>
        <p:txBody>
          <a:bodyPr/>
          <a:lstStyle/>
          <a:p>
            <a:r>
              <a:rPr lang="en-US" dirty="0"/>
              <a:t>Innovation Configuration (IC) Topics</a:t>
            </a:r>
          </a:p>
        </p:txBody>
      </p:sp>
      <p:pic>
        <p:nvPicPr>
          <p:cNvPr id="5" name="Picture 4" descr="Screenshot of the Innovation Configuration Topics List">
            <a:extLst>
              <a:ext uri="{FF2B5EF4-FFF2-40B4-BE49-F238E27FC236}">
                <a16:creationId xmlns:a16="http://schemas.microsoft.com/office/drawing/2014/main" id="{C3D43653-91F0-F845-7487-57BE4BA0AD54}"/>
              </a:ext>
            </a:extLst>
          </p:cNvPr>
          <p:cNvPicPr>
            <a:picLocks noChangeAspect="1"/>
          </p:cNvPicPr>
          <p:nvPr/>
        </p:nvPicPr>
        <p:blipFill rotWithShape="1">
          <a:blip r:embed="rId3">
            <a:extLst>
              <a:ext uri="{28A0092B-C50C-407E-A947-70E740481C1C}">
                <a14:useLocalDpi xmlns:a14="http://schemas.microsoft.com/office/drawing/2010/main" val="0"/>
              </a:ext>
            </a:extLst>
          </a:blip>
          <a:srcRect l="541"/>
          <a:stretch/>
        </p:blipFill>
        <p:spPr>
          <a:xfrm>
            <a:off x="601133" y="2197197"/>
            <a:ext cx="10972800" cy="3309744"/>
          </a:xfrm>
          <a:prstGeom prst="rect">
            <a:avLst/>
          </a:prstGeom>
          <a:noFill/>
          <a:ln w="38100">
            <a:solidFill>
              <a:schemeClr val="tx1"/>
            </a:solidFill>
          </a:ln>
        </p:spPr>
      </p:pic>
    </p:spTree>
    <p:extLst>
      <p:ext uri="{BB962C8B-B14F-4D97-AF65-F5344CB8AC3E}">
        <p14:creationId xmlns:p14="http://schemas.microsoft.com/office/powerpoint/2010/main" val="3931136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86149-B483-4FD3-F2DA-23FDF126BE41}"/>
              </a:ext>
            </a:extLst>
          </p:cNvPr>
          <p:cNvSpPr>
            <a:spLocks noGrp="1"/>
          </p:cNvSpPr>
          <p:nvPr>
            <p:ph type="title"/>
          </p:nvPr>
        </p:nvSpPr>
        <p:spPr/>
        <p:txBody>
          <a:bodyPr/>
          <a:lstStyle/>
          <a:p>
            <a:r>
              <a:rPr lang="en-US" dirty="0"/>
              <a:t>IC: Reading Instruction for Grades 6-12</a:t>
            </a:r>
          </a:p>
        </p:txBody>
      </p:sp>
      <p:pic>
        <p:nvPicPr>
          <p:cNvPr id="8" name="Picture 7" descr="Screenshot of the IC website homepage with multiple resources">
            <a:extLst>
              <a:ext uri="{FF2B5EF4-FFF2-40B4-BE49-F238E27FC236}">
                <a16:creationId xmlns:a16="http://schemas.microsoft.com/office/drawing/2014/main" id="{CA89C423-E7E6-0E1E-5BBD-3805A0C453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139" y="1923131"/>
            <a:ext cx="6342053" cy="3733628"/>
          </a:xfrm>
          <a:prstGeom prst="rect">
            <a:avLst/>
          </a:prstGeom>
          <a:ln w="28575">
            <a:solidFill>
              <a:schemeClr val="tx1"/>
            </a:solidFill>
          </a:ln>
        </p:spPr>
      </p:pic>
      <p:pic>
        <p:nvPicPr>
          <p:cNvPr id="4" name="Picture 3" descr="Image of the cover of the document called &quot;Innovation Configuration: Evidence-Based Reading Instruction for Adolescents Grades 6-12&quot;">
            <a:extLst>
              <a:ext uri="{FF2B5EF4-FFF2-40B4-BE49-F238E27FC236}">
                <a16:creationId xmlns:a16="http://schemas.microsoft.com/office/drawing/2014/main" id="{7E6F97E9-0566-B1DA-3352-D84D8B5B65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9018" y="1317040"/>
            <a:ext cx="4316789" cy="5093392"/>
          </a:xfrm>
          <a:prstGeom prst="rect">
            <a:avLst/>
          </a:prstGeom>
          <a:ln w="28575">
            <a:solidFill>
              <a:schemeClr val="tx1"/>
            </a:solidFill>
          </a:ln>
        </p:spPr>
      </p:pic>
    </p:spTree>
    <p:extLst>
      <p:ext uri="{BB962C8B-B14F-4D97-AF65-F5344CB8AC3E}">
        <p14:creationId xmlns:p14="http://schemas.microsoft.com/office/powerpoint/2010/main" val="3899634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86149-B483-4FD3-F2DA-23FDF126BE41}"/>
              </a:ext>
            </a:extLst>
          </p:cNvPr>
          <p:cNvSpPr>
            <a:spLocks noGrp="1"/>
          </p:cNvSpPr>
          <p:nvPr>
            <p:ph type="title"/>
          </p:nvPr>
        </p:nvSpPr>
        <p:spPr/>
        <p:txBody>
          <a:bodyPr/>
          <a:lstStyle/>
          <a:p>
            <a:r>
              <a:rPr lang="en-US" dirty="0"/>
              <a:t>CEM: Reading Instruction for Grades 6-12</a:t>
            </a:r>
          </a:p>
        </p:txBody>
      </p:sp>
      <p:pic>
        <p:nvPicPr>
          <p:cNvPr id="5" name="Picture 4" descr="Screenshot of the CEEDAR Center's website page titled &quot;Course Enhancement Modules&quot;">
            <a:extLst>
              <a:ext uri="{FF2B5EF4-FFF2-40B4-BE49-F238E27FC236}">
                <a16:creationId xmlns:a16="http://schemas.microsoft.com/office/drawing/2014/main" id="{C956EBCF-02D0-D6CA-7EA4-EF472CB10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884" y="1388382"/>
            <a:ext cx="6665495" cy="3195342"/>
          </a:xfrm>
          <a:prstGeom prst="rect">
            <a:avLst/>
          </a:prstGeom>
          <a:ln w="38100">
            <a:solidFill>
              <a:schemeClr val="tx1"/>
            </a:solidFill>
          </a:ln>
        </p:spPr>
      </p:pic>
      <p:pic>
        <p:nvPicPr>
          <p:cNvPr id="7" name="Picture 6" descr="Screenshot of the CEM called &quot;Disciplinary Literacy&quot; on the CEEDAR Center's website">
            <a:extLst>
              <a:ext uri="{FF2B5EF4-FFF2-40B4-BE49-F238E27FC236}">
                <a16:creationId xmlns:a16="http://schemas.microsoft.com/office/drawing/2014/main" id="{BE9B2FB1-1E7D-1596-A2DE-57B6C272FB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9621" y="2573921"/>
            <a:ext cx="6665495" cy="3582089"/>
          </a:xfrm>
          <a:prstGeom prst="rect">
            <a:avLst/>
          </a:prstGeom>
          <a:ln w="38100">
            <a:solidFill>
              <a:schemeClr val="tx1"/>
            </a:solidFill>
          </a:ln>
        </p:spPr>
      </p:pic>
    </p:spTree>
    <p:extLst>
      <p:ext uri="{BB962C8B-B14F-4D97-AF65-F5344CB8AC3E}">
        <p14:creationId xmlns:p14="http://schemas.microsoft.com/office/powerpoint/2010/main" val="27620174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1AE0BB-CA86-4FEE-8208-FD5857B3513B}"/>
              </a:ext>
              <a:ext uri="{C183D7F6-B498-43B3-948B-1728B52AA6E4}">
                <adec:decorative xmlns:adec="http://schemas.microsoft.com/office/drawing/2017/decorative" val="1"/>
              </a:ext>
            </a:extLst>
          </p:cNvPr>
          <p:cNvSpPr txBox="1"/>
          <p:nvPr/>
        </p:nvSpPr>
        <p:spPr>
          <a:xfrm>
            <a:off x="1122744" y="1539433"/>
            <a:ext cx="8750461" cy="369332"/>
          </a:xfrm>
          <a:prstGeom prst="rect">
            <a:avLst/>
          </a:prstGeom>
          <a:noFill/>
        </p:spPr>
        <p:txBody>
          <a:bodyPr wrap="square" rtlCol="0">
            <a:spAutoFit/>
          </a:bodyPr>
          <a:lstStyle/>
          <a:p>
            <a:endParaRPr lang="en-US" dirty="0"/>
          </a:p>
        </p:txBody>
      </p:sp>
      <p:sp>
        <p:nvSpPr>
          <p:cNvPr id="3" name="Title 2">
            <a:extLst>
              <a:ext uri="{FF2B5EF4-FFF2-40B4-BE49-F238E27FC236}">
                <a16:creationId xmlns:a16="http://schemas.microsoft.com/office/drawing/2014/main" id="{97263D26-5443-443A-BC08-CEF722BACC92}"/>
              </a:ext>
            </a:extLst>
          </p:cNvPr>
          <p:cNvSpPr>
            <a:spLocks noGrp="1"/>
          </p:cNvSpPr>
          <p:nvPr>
            <p:ph type="title"/>
          </p:nvPr>
        </p:nvSpPr>
        <p:spPr/>
        <p:txBody>
          <a:bodyPr/>
          <a:lstStyle/>
          <a:p>
            <a:r>
              <a:rPr lang="en-US" dirty="0"/>
              <a:t>Innovation K-8 School</a:t>
            </a:r>
          </a:p>
        </p:txBody>
      </p:sp>
      <p:sp>
        <p:nvSpPr>
          <p:cNvPr id="4" name="Content Placeholder 3">
            <a:extLst>
              <a:ext uri="{FF2B5EF4-FFF2-40B4-BE49-F238E27FC236}">
                <a16:creationId xmlns:a16="http://schemas.microsoft.com/office/drawing/2014/main" id="{DCEB8EA3-04CC-4AAE-B39C-6B7D6C241F7B}"/>
              </a:ext>
            </a:extLst>
          </p:cNvPr>
          <p:cNvSpPr>
            <a:spLocks noGrp="1"/>
          </p:cNvSpPr>
          <p:nvPr>
            <p:ph idx="1"/>
          </p:nvPr>
        </p:nvSpPr>
        <p:spPr/>
        <p:txBody>
          <a:bodyPr/>
          <a:lstStyle/>
          <a:p>
            <a:pPr marL="0" indent="0">
              <a:buNone/>
            </a:pPr>
            <a:r>
              <a:rPr lang="en-US" sz="2800" dirty="0"/>
              <a:t>As the year progressed, teachers formed lesson study teams as suggested in the Learning to Teach practice brief. This process allowed teachers to get substantive feedback on their selection and implementation of EBPs and HLPs to ensure they were meeting each students’ needs with an emphasis on IEP goal attainment.</a:t>
            </a:r>
          </a:p>
        </p:txBody>
      </p:sp>
    </p:spTree>
    <p:extLst>
      <p:ext uri="{BB962C8B-B14F-4D97-AF65-F5344CB8AC3E}">
        <p14:creationId xmlns:p14="http://schemas.microsoft.com/office/powerpoint/2010/main" val="40897218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1AE0BB-CA86-4FEE-8208-FD5857B3513B}"/>
              </a:ext>
              <a:ext uri="{C183D7F6-B498-43B3-948B-1728B52AA6E4}">
                <adec:decorative xmlns:adec="http://schemas.microsoft.com/office/drawing/2017/decorative" val="1"/>
              </a:ext>
            </a:extLst>
          </p:cNvPr>
          <p:cNvSpPr txBox="1"/>
          <p:nvPr/>
        </p:nvSpPr>
        <p:spPr>
          <a:xfrm>
            <a:off x="1122744" y="1539433"/>
            <a:ext cx="8750461" cy="369332"/>
          </a:xfrm>
          <a:prstGeom prst="rect">
            <a:avLst/>
          </a:prstGeom>
          <a:noFill/>
        </p:spPr>
        <p:txBody>
          <a:bodyPr wrap="square" rtlCol="0">
            <a:spAutoFit/>
          </a:bodyPr>
          <a:lstStyle/>
          <a:p>
            <a:endParaRPr lang="en-US" dirty="0"/>
          </a:p>
        </p:txBody>
      </p:sp>
      <p:sp>
        <p:nvSpPr>
          <p:cNvPr id="3" name="Title 2">
            <a:extLst>
              <a:ext uri="{FF2B5EF4-FFF2-40B4-BE49-F238E27FC236}">
                <a16:creationId xmlns:a16="http://schemas.microsoft.com/office/drawing/2014/main" id="{97263D26-5443-443A-BC08-CEF722BACC92}"/>
              </a:ext>
            </a:extLst>
          </p:cNvPr>
          <p:cNvSpPr>
            <a:spLocks noGrp="1"/>
          </p:cNvSpPr>
          <p:nvPr>
            <p:ph type="title"/>
          </p:nvPr>
        </p:nvSpPr>
        <p:spPr/>
        <p:txBody>
          <a:bodyPr/>
          <a:lstStyle/>
          <a:p>
            <a:r>
              <a:rPr lang="en-US" dirty="0"/>
              <a:t>Learning to Teach Framework</a:t>
            </a:r>
          </a:p>
        </p:txBody>
      </p:sp>
      <p:sp>
        <p:nvSpPr>
          <p:cNvPr id="4" name="Content Placeholder 3">
            <a:extLst>
              <a:ext uri="{FF2B5EF4-FFF2-40B4-BE49-F238E27FC236}">
                <a16:creationId xmlns:a16="http://schemas.microsoft.com/office/drawing/2014/main" id="{DCEB8EA3-04CC-4AAE-B39C-6B7D6C241F7B}"/>
              </a:ext>
            </a:extLst>
          </p:cNvPr>
          <p:cNvSpPr>
            <a:spLocks noGrp="1"/>
          </p:cNvSpPr>
          <p:nvPr>
            <p:ph idx="1"/>
          </p:nvPr>
        </p:nvSpPr>
        <p:spPr/>
        <p:txBody>
          <a:bodyPr/>
          <a:lstStyle/>
          <a:p>
            <a:r>
              <a:rPr lang="en-US" sz="2800" dirty="0"/>
              <a:t>Identifying critical content and pedagogy (HLP, literacy)</a:t>
            </a:r>
          </a:p>
          <a:p>
            <a:r>
              <a:rPr lang="en-US" sz="2800" dirty="0"/>
              <a:t>Considering approach for creating high-quality, practice-based opportunities (PD and strategy alignment)</a:t>
            </a:r>
          </a:p>
          <a:p>
            <a:r>
              <a:rPr lang="en-US" sz="2800" dirty="0"/>
              <a:t>Analyzing practice-based opportunities (lesson study)</a:t>
            </a:r>
          </a:p>
          <a:p>
            <a:r>
              <a:rPr lang="en-US" sz="2800" dirty="0"/>
              <a:t>Strengthening efforts (continued PD and PIP)</a:t>
            </a:r>
          </a:p>
        </p:txBody>
      </p:sp>
    </p:spTree>
    <p:extLst>
      <p:ext uri="{BB962C8B-B14F-4D97-AF65-F5344CB8AC3E}">
        <p14:creationId xmlns:p14="http://schemas.microsoft.com/office/powerpoint/2010/main" val="39334365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39788"/>
            <a:ext cx="10972800" cy="1143000"/>
          </a:xfrm>
        </p:spPr>
        <p:txBody>
          <a:bodyPr/>
          <a:lstStyle/>
          <a:p>
            <a:pPr algn="ctr"/>
            <a:r>
              <a:rPr lang="en-US" sz="3200" dirty="0">
                <a:solidFill>
                  <a:schemeClr val="tx1"/>
                </a:solidFill>
                <a:latin typeface="Gotham Bold" charset="0"/>
                <a:ea typeface="Gotham Bold" charset="0"/>
                <a:cs typeface="Gotham Bold" charset="0"/>
              </a:rPr>
              <a:t>DISCLAIMER</a:t>
            </a:r>
          </a:p>
        </p:txBody>
      </p:sp>
      <p:pic>
        <p:nvPicPr>
          <p:cNvPr id="6" name="Picture 5" descr="Ideas that Work - U.S. Office of Special Education Program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309" y="2426263"/>
            <a:ext cx="1587715" cy="1325459"/>
          </a:xfrm>
          <a:prstGeom prst="rect">
            <a:avLst/>
          </a:prstGeom>
        </p:spPr>
      </p:pic>
      <p:sp>
        <p:nvSpPr>
          <p:cNvPr id="7" name="TextBox 6"/>
          <p:cNvSpPr txBox="1"/>
          <p:nvPr/>
        </p:nvSpPr>
        <p:spPr>
          <a:xfrm>
            <a:off x="2597258" y="2364271"/>
            <a:ext cx="8756542" cy="2532103"/>
          </a:xfrm>
          <a:prstGeom prst="rect">
            <a:avLst/>
          </a:prstGeom>
          <a:noFill/>
        </p:spPr>
        <p:txBody>
          <a:bodyPr wrap="square" rtlCol="0">
            <a:spAutoFit/>
          </a:bodyPr>
          <a:lstStyle/>
          <a:p>
            <a:pPr>
              <a:lnSpc>
                <a:spcPct val="150000"/>
              </a:lnSpc>
            </a:pPr>
            <a:r>
              <a:rPr lang="en-US" dirty="0">
                <a:latin typeface="Helvetica Neue" charset="0"/>
                <a:ea typeface="Helvetica Neue" charset="0"/>
                <a:cs typeface="Helvetica Neue" charset="0"/>
              </a:rPr>
              <a:t>This content was produced under U.S. Department of Education, Office of Special Education Programs, Award No. H325A170003. David </a:t>
            </a:r>
            <a:r>
              <a:rPr lang="en-US" dirty="0" err="1">
                <a:latin typeface="Helvetica Neue" charset="0"/>
                <a:ea typeface="Helvetica Neue" charset="0"/>
                <a:cs typeface="Helvetica Neue" charset="0"/>
              </a:rPr>
              <a:t>Guardino</a:t>
            </a:r>
            <a:r>
              <a:rPr lang="en-US" dirty="0">
                <a:latin typeface="Helvetica Neue" charset="0"/>
                <a:ea typeface="Helvetica Neue" charset="0"/>
                <a:cs typeface="Helvetica Neue" charset="0"/>
              </a:rPr>
              <a:t> serves as the project officer. The views expressed herein do not necessarily represent the positions or polices of the U.S. Department of Education. No official endorsement by the U.S. Department of Education of any product, commodity, service, or enterprise mentioned in this website is intended or should be inferred.</a:t>
            </a:r>
          </a:p>
        </p:txBody>
      </p:sp>
    </p:spTree>
    <p:extLst>
      <p:ext uri="{BB962C8B-B14F-4D97-AF65-F5344CB8AC3E}">
        <p14:creationId xmlns:p14="http://schemas.microsoft.com/office/powerpoint/2010/main" val="3796064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81D7E-1E6F-BBDD-CF7A-B4A7275FE10B}"/>
              </a:ext>
            </a:extLst>
          </p:cNvPr>
          <p:cNvSpPr>
            <a:spLocks noGrp="1"/>
          </p:cNvSpPr>
          <p:nvPr>
            <p:ph type="title"/>
          </p:nvPr>
        </p:nvSpPr>
        <p:spPr>
          <a:xfrm>
            <a:off x="601133" y="77788"/>
            <a:ext cx="10972800" cy="1143000"/>
          </a:xfrm>
        </p:spPr>
        <p:txBody>
          <a:bodyPr wrap="square" anchor="ctr">
            <a:normAutofit/>
          </a:bodyPr>
          <a:lstStyle/>
          <a:p>
            <a:r>
              <a:rPr lang="en-US" dirty="0"/>
              <a:t>HLPs for Teaching Students with Disabilities</a:t>
            </a:r>
          </a:p>
        </p:txBody>
      </p:sp>
      <p:sp>
        <p:nvSpPr>
          <p:cNvPr id="3" name="Content Placeholder 2">
            <a:extLst>
              <a:ext uri="{FF2B5EF4-FFF2-40B4-BE49-F238E27FC236}">
                <a16:creationId xmlns:a16="http://schemas.microsoft.com/office/drawing/2014/main" id="{6A6B3628-AB4C-05DE-E747-A4186A4BE06D}"/>
              </a:ext>
            </a:extLst>
          </p:cNvPr>
          <p:cNvSpPr>
            <a:spLocks noGrp="1"/>
          </p:cNvSpPr>
          <p:nvPr>
            <p:ph sz="half" idx="1"/>
          </p:nvPr>
        </p:nvSpPr>
        <p:spPr>
          <a:xfrm>
            <a:off x="601133" y="1589088"/>
            <a:ext cx="5384800" cy="4525962"/>
          </a:xfrm>
        </p:spPr>
        <p:txBody>
          <a:bodyPr wrap="square" anchor="t">
            <a:normAutofit/>
          </a:bodyPr>
          <a:lstStyle/>
          <a:p>
            <a:r>
              <a:rPr lang="en-US" dirty="0"/>
              <a:t>Focus on instructional practice</a:t>
            </a:r>
          </a:p>
          <a:p>
            <a:r>
              <a:rPr lang="en-US" dirty="0"/>
              <a:t>High-frequency use</a:t>
            </a:r>
          </a:p>
          <a:p>
            <a:r>
              <a:rPr lang="en-US" dirty="0"/>
              <a:t>Research-supported for student engagement and learning</a:t>
            </a:r>
          </a:p>
          <a:p>
            <a:r>
              <a:rPr lang="en-US" dirty="0"/>
              <a:t>Broad applicability across content and settings</a:t>
            </a:r>
          </a:p>
          <a:p>
            <a:r>
              <a:rPr lang="en-US" dirty="0"/>
              <a:t>Skillful implementation is foundational</a:t>
            </a:r>
          </a:p>
        </p:txBody>
      </p:sp>
      <p:pic>
        <p:nvPicPr>
          <p:cNvPr id="5" name="Picture 4" descr="High-Leverage Practices for Students with Disabilities">
            <a:extLst>
              <a:ext uri="{FF2B5EF4-FFF2-40B4-BE49-F238E27FC236}">
                <a16:creationId xmlns:a16="http://schemas.microsoft.com/office/drawing/2014/main" id="{DE9E4B0A-C26A-3E33-1160-58B08891F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6069" y="2271268"/>
            <a:ext cx="5384800" cy="2315463"/>
          </a:xfrm>
          <a:prstGeom prst="rect">
            <a:avLst/>
          </a:prstGeom>
          <a:noFill/>
        </p:spPr>
      </p:pic>
      <p:sp>
        <p:nvSpPr>
          <p:cNvPr id="6" name="TextBox 5">
            <a:extLst>
              <a:ext uri="{FF2B5EF4-FFF2-40B4-BE49-F238E27FC236}">
                <a16:creationId xmlns:a16="http://schemas.microsoft.com/office/drawing/2014/main" id="{703238E5-18D4-4A11-7521-2DE15ECD9096}"/>
              </a:ext>
            </a:extLst>
          </p:cNvPr>
          <p:cNvSpPr txBox="1"/>
          <p:nvPr/>
        </p:nvSpPr>
        <p:spPr>
          <a:xfrm>
            <a:off x="7017026" y="4606609"/>
            <a:ext cx="4412974" cy="369332"/>
          </a:xfrm>
          <a:prstGeom prst="rect">
            <a:avLst/>
          </a:prstGeom>
          <a:noFill/>
        </p:spPr>
        <p:txBody>
          <a:bodyPr wrap="square" rtlCol="0">
            <a:spAutoFit/>
          </a:bodyPr>
          <a:lstStyle/>
          <a:p>
            <a:r>
              <a:rPr lang="en-US" dirty="0">
                <a:hlinkClick r:id="rId3"/>
              </a:rPr>
              <a:t>https://highleveragepractices.org</a:t>
            </a:r>
            <a:r>
              <a:rPr lang="en-US" dirty="0"/>
              <a:t> </a:t>
            </a:r>
          </a:p>
        </p:txBody>
      </p:sp>
    </p:spTree>
    <p:extLst>
      <p:ext uri="{BB962C8B-B14F-4D97-AF65-F5344CB8AC3E}">
        <p14:creationId xmlns:p14="http://schemas.microsoft.com/office/powerpoint/2010/main" val="2532417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C6EBB-0978-369E-4D1A-D5DD5F6A4C87}"/>
              </a:ext>
            </a:extLst>
          </p:cNvPr>
          <p:cNvSpPr>
            <a:spLocks noGrp="1"/>
          </p:cNvSpPr>
          <p:nvPr>
            <p:ph type="title" idx="4294967295"/>
          </p:nvPr>
        </p:nvSpPr>
        <p:spPr>
          <a:xfrm>
            <a:off x="230605" y="-1362303"/>
            <a:ext cx="10972800" cy="1143000"/>
          </a:xfrm>
        </p:spPr>
        <p:txBody>
          <a:bodyPr/>
          <a:lstStyle/>
          <a:p>
            <a:r>
              <a:rPr lang="en-US" dirty="0"/>
              <a:t>HLPs in Action</a:t>
            </a:r>
          </a:p>
        </p:txBody>
      </p:sp>
      <p:pic>
        <p:nvPicPr>
          <p:cNvPr id="5" name="Picture 4" descr="Screenshot of the Practice-Based Learning Opportunities HLPs website homepage">
            <a:extLst>
              <a:ext uri="{FF2B5EF4-FFF2-40B4-BE49-F238E27FC236}">
                <a16:creationId xmlns:a16="http://schemas.microsoft.com/office/drawing/2014/main" id="{6CD220E2-00CF-359A-BDF2-CC71A5E61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05" y="1311439"/>
            <a:ext cx="9372600" cy="4827213"/>
          </a:xfrm>
          <a:prstGeom prst="rect">
            <a:avLst/>
          </a:prstGeom>
          <a:ln w="57150">
            <a:solidFill>
              <a:schemeClr val="tx1"/>
            </a:solidFill>
          </a:ln>
        </p:spPr>
      </p:pic>
      <p:pic>
        <p:nvPicPr>
          <p:cNvPr id="7" name="Picture 6" descr="Introducing HLPs in SPED: A Professional Development Guide for School Leaders">
            <a:extLst>
              <a:ext uri="{FF2B5EF4-FFF2-40B4-BE49-F238E27FC236}">
                <a16:creationId xmlns:a16="http://schemas.microsoft.com/office/drawing/2014/main" id="{9B296876-EDC2-DEEE-D882-130AE880AB5E}"/>
              </a:ext>
            </a:extLst>
          </p:cNvPr>
          <p:cNvPicPr>
            <a:picLocks noChangeAspect="1"/>
          </p:cNvPicPr>
          <p:nvPr/>
        </p:nvPicPr>
        <p:blipFill rotWithShape="1">
          <a:blip r:embed="rId4">
            <a:extLst>
              <a:ext uri="{28A0092B-C50C-407E-A947-70E740481C1C}">
                <a14:useLocalDpi xmlns:a14="http://schemas.microsoft.com/office/drawing/2010/main" val="0"/>
              </a:ext>
            </a:extLst>
          </a:blip>
          <a:srcRect t="8698"/>
          <a:stretch/>
        </p:blipFill>
        <p:spPr>
          <a:xfrm>
            <a:off x="5000035" y="290944"/>
            <a:ext cx="6835943" cy="1619757"/>
          </a:xfrm>
          <a:prstGeom prst="rect">
            <a:avLst/>
          </a:prstGeom>
          <a:ln w="57150">
            <a:solidFill>
              <a:schemeClr val="tx1"/>
            </a:solidFill>
          </a:ln>
        </p:spPr>
      </p:pic>
    </p:spTree>
    <p:extLst>
      <p:ext uri="{BB962C8B-B14F-4D97-AF65-F5344CB8AC3E}">
        <p14:creationId xmlns:p14="http://schemas.microsoft.com/office/powerpoint/2010/main" val="534430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8DF4A-E6CC-B5CA-7A76-618370B56AF5}"/>
              </a:ext>
            </a:extLst>
          </p:cNvPr>
          <p:cNvSpPr>
            <a:spLocks noGrp="1"/>
          </p:cNvSpPr>
          <p:nvPr>
            <p:ph type="title" idx="4294967295"/>
          </p:nvPr>
        </p:nvSpPr>
        <p:spPr>
          <a:xfrm>
            <a:off x="609600" y="-1143000"/>
            <a:ext cx="10972800" cy="1143000"/>
          </a:xfrm>
        </p:spPr>
        <p:txBody>
          <a:bodyPr/>
          <a:lstStyle/>
          <a:p>
            <a:r>
              <a:rPr lang="en-US" dirty="0"/>
              <a:t>HLP Resources</a:t>
            </a:r>
          </a:p>
        </p:txBody>
      </p:sp>
      <p:pic>
        <p:nvPicPr>
          <p:cNvPr id="5" name="Picture 4" descr="Screenshot of the HLPs resources webpage">
            <a:extLst>
              <a:ext uri="{FF2B5EF4-FFF2-40B4-BE49-F238E27FC236}">
                <a16:creationId xmlns:a16="http://schemas.microsoft.com/office/drawing/2014/main" id="{52DAD4DB-27B5-5C74-BE27-64C5259871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0590" y="265596"/>
            <a:ext cx="6010819" cy="6053328"/>
          </a:xfrm>
          <a:prstGeom prst="rect">
            <a:avLst/>
          </a:prstGeom>
        </p:spPr>
      </p:pic>
    </p:spTree>
    <p:extLst>
      <p:ext uri="{BB962C8B-B14F-4D97-AF65-F5344CB8AC3E}">
        <p14:creationId xmlns:p14="http://schemas.microsoft.com/office/powerpoint/2010/main" val="2341909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1AE0BB-CA86-4FEE-8208-FD5857B3513B}"/>
              </a:ext>
              <a:ext uri="{C183D7F6-B498-43B3-948B-1728B52AA6E4}">
                <adec:decorative xmlns:adec="http://schemas.microsoft.com/office/drawing/2017/decorative" val="1"/>
              </a:ext>
            </a:extLst>
          </p:cNvPr>
          <p:cNvSpPr txBox="1"/>
          <p:nvPr/>
        </p:nvSpPr>
        <p:spPr>
          <a:xfrm>
            <a:off x="1122744" y="1539433"/>
            <a:ext cx="8750461" cy="369332"/>
          </a:xfrm>
          <a:prstGeom prst="rect">
            <a:avLst/>
          </a:prstGeom>
          <a:noFill/>
        </p:spPr>
        <p:txBody>
          <a:bodyPr wrap="square" rtlCol="0">
            <a:spAutoFit/>
          </a:bodyPr>
          <a:lstStyle/>
          <a:p>
            <a:endParaRPr lang="en-US" dirty="0"/>
          </a:p>
        </p:txBody>
      </p:sp>
      <p:sp>
        <p:nvSpPr>
          <p:cNvPr id="3" name="Title 2">
            <a:extLst>
              <a:ext uri="{FF2B5EF4-FFF2-40B4-BE49-F238E27FC236}">
                <a16:creationId xmlns:a16="http://schemas.microsoft.com/office/drawing/2014/main" id="{97263D26-5443-443A-BC08-CEF722BACC92}"/>
              </a:ext>
            </a:extLst>
          </p:cNvPr>
          <p:cNvSpPr>
            <a:spLocks noGrp="1"/>
          </p:cNvSpPr>
          <p:nvPr>
            <p:ph type="title"/>
          </p:nvPr>
        </p:nvSpPr>
        <p:spPr/>
        <p:txBody>
          <a:bodyPr/>
          <a:lstStyle/>
          <a:p>
            <a:r>
              <a:rPr lang="en-US" dirty="0"/>
              <a:t>What’s Included?</a:t>
            </a:r>
          </a:p>
        </p:txBody>
      </p:sp>
      <p:sp>
        <p:nvSpPr>
          <p:cNvPr id="4" name="Content Placeholder 3">
            <a:extLst>
              <a:ext uri="{FF2B5EF4-FFF2-40B4-BE49-F238E27FC236}">
                <a16:creationId xmlns:a16="http://schemas.microsoft.com/office/drawing/2014/main" id="{DCEB8EA3-04CC-4AAE-B39C-6B7D6C241F7B}"/>
              </a:ext>
            </a:extLst>
          </p:cNvPr>
          <p:cNvSpPr>
            <a:spLocks noGrp="1"/>
          </p:cNvSpPr>
          <p:nvPr>
            <p:ph idx="1"/>
          </p:nvPr>
        </p:nvSpPr>
        <p:spPr/>
        <p:txBody>
          <a:bodyPr/>
          <a:lstStyle/>
          <a:p>
            <a:r>
              <a:rPr lang="en-US" sz="3200" dirty="0"/>
              <a:t>Getting to know High-Leverage Practices</a:t>
            </a:r>
          </a:p>
          <a:p>
            <a:r>
              <a:rPr lang="en-US" sz="3200" dirty="0"/>
              <a:t>Sharing High-Leverage Practices</a:t>
            </a:r>
          </a:p>
          <a:p>
            <a:r>
              <a:rPr lang="en-US" sz="3200" dirty="0"/>
              <a:t>Reflecting on High-Leverage Practices</a:t>
            </a:r>
            <a:endParaRPr lang="en-US" dirty="0"/>
          </a:p>
        </p:txBody>
      </p:sp>
    </p:spTree>
    <p:extLst>
      <p:ext uri="{BB962C8B-B14F-4D97-AF65-F5344CB8AC3E}">
        <p14:creationId xmlns:p14="http://schemas.microsoft.com/office/powerpoint/2010/main" val="1199214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1AE0BB-CA86-4FEE-8208-FD5857B3513B}"/>
              </a:ext>
              <a:ext uri="{C183D7F6-B498-43B3-948B-1728B52AA6E4}">
                <adec:decorative xmlns:adec="http://schemas.microsoft.com/office/drawing/2017/decorative" val="1"/>
              </a:ext>
            </a:extLst>
          </p:cNvPr>
          <p:cNvSpPr txBox="1"/>
          <p:nvPr/>
        </p:nvSpPr>
        <p:spPr>
          <a:xfrm>
            <a:off x="1122744" y="1539433"/>
            <a:ext cx="8750461" cy="369332"/>
          </a:xfrm>
          <a:prstGeom prst="rect">
            <a:avLst/>
          </a:prstGeom>
          <a:noFill/>
        </p:spPr>
        <p:txBody>
          <a:bodyPr wrap="square" rtlCol="0">
            <a:spAutoFit/>
          </a:bodyPr>
          <a:lstStyle/>
          <a:p>
            <a:endParaRPr lang="en-US" dirty="0"/>
          </a:p>
        </p:txBody>
      </p:sp>
      <p:sp>
        <p:nvSpPr>
          <p:cNvPr id="3" name="Title 2">
            <a:extLst>
              <a:ext uri="{FF2B5EF4-FFF2-40B4-BE49-F238E27FC236}">
                <a16:creationId xmlns:a16="http://schemas.microsoft.com/office/drawing/2014/main" id="{97263D26-5443-443A-BC08-CEF722BACC92}"/>
              </a:ext>
            </a:extLst>
          </p:cNvPr>
          <p:cNvSpPr>
            <a:spLocks noGrp="1"/>
          </p:cNvSpPr>
          <p:nvPr>
            <p:ph type="title"/>
          </p:nvPr>
        </p:nvSpPr>
        <p:spPr/>
        <p:txBody>
          <a:bodyPr/>
          <a:lstStyle/>
          <a:p>
            <a:r>
              <a:rPr lang="en-US" dirty="0"/>
              <a:t>Getting to know High-Leverage Practices</a:t>
            </a:r>
          </a:p>
        </p:txBody>
      </p:sp>
      <p:sp>
        <p:nvSpPr>
          <p:cNvPr id="4" name="Content Placeholder 3">
            <a:extLst>
              <a:ext uri="{FF2B5EF4-FFF2-40B4-BE49-F238E27FC236}">
                <a16:creationId xmlns:a16="http://schemas.microsoft.com/office/drawing/2014/main" id="{DCEB8EA3-04CC-4AAE-B39C-6B7D6C241F7B}"/>
              </a:ext>
            </a:extLst>
          </p:cNvPr>
          <p:cNvSpPr>
            <a:spLocks noGrp="1"/>
          </p:cNvSpPr>
          <p:nvPr>
            <p:ph idx="1"/>
          </p:nvPr>
        </p:nvSpPr>
        <p:spPr/>
        <p:txBody>
          <a:bodyPr/>
          <a:lstStyle/>
          <a:p>
            <a:r>
              <a:rPr lang="en-US" sz="3200" dirty="0"/>
              <a:t>Section 1: Getting to know High-Leverage Practices</a:t>
            </a:r>
          </a:p>
          <a:p>
            <a:pPr lvl="1"/>
            <a:r>
              <a:rPr lang="en-US" sz="2700" dirty="0"/>
              <a:t>Overview</a:t>
            </a:r>
          </a:p>
          <a:p>
            <a:pPr lvl="1"/>
            <a:r>
              <a:rPr lang="en-US" sz="2700" dirty="0"/>
              <a:t>Collaboration</a:t>
            </a:r>
          </a:p>
          <a:p>
            <a:pPr lvl="1"/>
            <a:r>
              <a:rPr lang="en-US" sz="2700" dirty="0"/>
              <a:t>Assessment</a:t>
            </a:r>
          </a:p>
          <a:p>
            <a:pPr lvl="1"/>
            <a:r>
              <a:rPr lang="en-US" sz="2700" dirty="0"/>
              <a:t>Social / Emotional / Behavioral</a:t>
            </a:r>
          </a:p>
          <a:p>
            <a:pPr lvl="1"/>
            <a:r>
              <a:rPr lang="en-US" sz="2700" dirty="0"/>
              <a:t>Instruction</a:t>
            </a:r>
          </a:p>
          <a:p>
            <a:pPr lvl="1"/>
            <a:r>
              <a:rPr lang="en-US" sz="2700" dirty="0"/>
              <a:t>Bibliography of Resources</a:t>
            </a:r>
          </a:p>
          <a:p>
            <a:pPr lvl="1"/>
            <a:r>
              <a:rPr lang="en-US" sz="2700" dirty="0"/>
              <a:t>Resources You Can Trust!</a:t>
            </a:r>
          </a:p>
          <a:p>
            <a:pPr lvl="1"/>
            <a:endParaRPr lang="en-US" dirty="0"/>
          </a:p>
        </p:txBody>
      </p:sp>
    </p:spTree>
    <p:extLst>
      <p:ext uri="{BB962C8B-B14F-4D97-AF65-F5344CB8AC3E}">
        <p14:creationId xmlns:p14="http://schemas.microsoft.com/office/powerpoint/2010/main" val="7001671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1AE0BB-CA86-4FEE-8208-FD5857B3513B}"/>
              </a:ext>
              <a:ext uri="{C183D7F6-B498-43B3-948B-1728B52AA6E4}">
                <adec:decorative xmlns:adec="http://schemas.microsoft.com/office/drawing/2017/decorative" val="1"/>
              </a:ext>
            </a:extLst>
          </p:cNvPr>
          <p:cNvSpPr txBox="1"/>
          <p:nvPr/>
        </p:nvSpPr>
        <p:spPr>
          <a:xfrm>
            <a:off x="1122744" y="1539433"/>
            <a:ext cx="8750461" cy="369332"/>
          </a:xfrm>
          <a:prstGeom prst="rect">
            <a:avLst/>
          </a:prstGeom>
          <a:noFill/>
        </p:spPr>
        <p:txBody>
          <a:bodyPr wrap="square" rtlCol="0">
            <a:spAutoFit/>
          </a:bodyPr>
          <a:lstStyle/>
          <a:p>
            <a:endParaRPr lang="en-US" dirty="0"/>
          </a:p>
        </p:txBody>
      </p:sp>
      <p:sp>
        <p:nvSpPr>
          <p:cNvPr id="3" name="Title 2">
            <a:extLst>
              <a:ext uri="{FF2B5EF4-FFF2-40B4-BE49-F238E27FC236}">
                <a16:creationId xmlns:a16="http://schemas.microsoft.com/office/drawing/2014/main" id="{97263D26-5443-443A-BC08-CEF722BACC92}"/>
              </a:ext>
            </a:extLst>
          </p:cNvPr>
          <p:cNvSpPr>
            <a:spLocks noGrp="1"/>
          </p:cNvSpPr>
          <p:nvPr>
            <p:ph type="title"/>
          </p:nvPr>
        </p:nvSpPr>
        <p:spPr/>
        <p:txBody>
          <a:bodyPr/>
          <a:lstStyle/>
          <a:p>
            <a:r>
              <a:rPr lang="en-US" dirty="0"/>
              <a:t>Sharing High-Leverage Practices</a:t>
            </a:r>
          </a:p>
        </p:txBody>
      </p:sp>
      <p:sp>
        <p:nvSpPr>
          <p:cNvPr id="4" name="Content Placeholder 3">
            <a:extLst>
              <a:ext uri="{FF2B5EF4-FFF2-40B4-BE49-F238E27FC236}">
                <a16:creationId xmlns:a16="http://schemas.microsoft.com/office/drawing/2014/main" id="{DCEB8EA3-04CC-4AAE-B39C-6B7D6C241F7B}"/>
              </a:ext>
            </a:extLst>
          </p:cNvPr>
          <p:cNvSpPr>
            <a:spLocks noGrp="1"/>
          </p:cNvSpPr>
          <p:nvPr>
            <p:ph idx="1"/>
          </p:nvPr>
        </p:nvSpPr>
        <p:spPr/>
        <p:txBody>
          <a:bodyPr/>
          <a:lstStyle/>
          <a:p>
            <a:r>
              <a:rPr lang="en-US" sz="3200" dirty="0"/>
              <a:t>Section 2: Sharing High-Leverage Practices</a:t>
            </a:r>
          </a:p>
          <a:p>
            <a:pPr lvl="1"/>
            <a:r>
              <a:rPr lang="en-US" sz="2700" dirty="0"/>
              <a:t>Professional Development Tools</a:t>
            </a:r>
          </a:p>
          <a:p>
            <a:pPr lvl="1"/>
            <a:r>
              <a:rPr lang="en-US" sz="2700" dirty="0"/>
              <a:t>A Leader’s Guide to Agendas: Presentation Materials</a:t>
            </a:r>
          </a:p>
          <a:p>
            <a:pPr lvl="1"/>
            <a:r>
              <a:rPr lang="en-US" sz="2700" dirty="0"/>
              <a:t>Professional Development Engagement Tools</a:t>
            </a:r>
          </a:p>
          <a:p>
            <a:pPr lvl="1"/>
            <a:endParaRPr lang="en-US" dirty="0"/>
          </a:p>
        </p:txBody>
      </p:sp>
    </p:spTree>
    <p:extLst>
      <p:ext uri="{BB962C8B-B14F-4D97-AF65-F5344CB8AC3E}">
        <p14:creationId xmlns:p14="http://schemas.microsoft.com/office/powerpoint/2010/main" val="27254017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1AE0BB-CA86-4FEE-8208-FD5857B3513B}"/>
              </a:ext>
              <a:ext uri="{C183D7F6-B498-43B3-948B-1728B52AA6E4}">
                <adec:decorative xmlns:adec="http://schemas.microsoft.com/office/drawing/2017/decorative" val="1"/>
              </a:ext>
            </a:extLst>
          </p:cNvPr>
          <p:cNvSpPr txBox="1"/>
          <p:nvPr/>
        </p:nvSpPr>
        <p:spPr>
          <a:xfrm>
            <a:off x="1122744" y="1539433"/>
            <a:ext cx="8750461" cy="369332"/>
          </a:xfrm>
          <a:prstGeom prst="rect">
            <a:avLst/>
          </a:prstGeom>
          <a:noFill/>
        </p:spPr>
        <p:txBody>
          <a:bodyPr wrap="square" rtlCol="0">
            <a:spAutoFit/>
          </a:bodyPr>
          <a:lstStyle/>
          <a:p>
            <a:endParaRPr lang="en-US" dirty="0"/>
          </a:p>
        </p:txBody>
      </p:sp>
      <p:sp>
        <p:nvSpPr>
          <p:cNvPr id="3" name="Title 2">
            <a:extLst>
              <a:ext uri="{FF2B5EF4-FFF2-40B4-BE49-F238E27FC236}">
                <a16:creationId xmlns:a16="http://schemas.microsoft.com/office/drawing/2014/main" id="{97263D26-5443-443A-BC08-CEF722BACC92}"/>
              </a:ext>
            </a:extLst>
          </p:cNvPr>
          <p:cNvSpPr>
            <a:spLocks noGrp="1"/>
          </p:cNvSpPr>
          <p:nvPr>
            <p:ph type="title"/>
          </p:nvPr>
        </p:nvSpPr>
        <p:spPr/>
        <p:txBody>
          <a:bodyPr/>
          <a:lstStyle/>
          <a:p>
            <a:r>
              <a:rPr lang="en-US" dirty="0"/>
              <a:t>Reflecting on High-Leverage Practices</a:t>
            </a:r>
          </a:p>
        </p:txBody>
      </p:sp>
      <p:sp>
        <p:nvSpPr>
          <p:cNvPr id="4" name="Content Placeholder 3">
            <a:extLst>
              <a:ext uri="{FF2B5EF4-FFF2-40B4-BE49-F238E27FC236}">
                <a16:creationId xmlns:a16="http://schemas.microsoft.com/office/drawing/2014/main" id="{DCEB8EA3-04CC-4AAE-B39C-6B7D6C241F7B}"/>
              </a:ext>
            </a:extLst>
          </p:cNvPr>
          <p:cNvSpPr>
            <a:spLocks noGrp="1"/>
          </p:cNvSpPr>
          <p:nvPr>
            <p:ph idx="1"/>
          </p:nvPr>
        </p:nvSpPr>
        <p:spPr/>
        <p:txBody>
          <a:bodyPr/>
          <a:lstStyle/>
          <a:p>
            <a:r>
              <a:rPr lang="en-US" sz="3200" dirty="0"/>
              <a:t>Section 3: Reflecting on High-Leverage Practices</a:t>
            </a:r>
          </a:p>
          <a:p>
            <a:pPr lvl="1"/>
            <a:r>
              <a:rPr lang="en-US" sz="2700" dirty="0"/>
              <a:t>Professional Development Tools</a:t>
            </a:r>
          </a:p>
          <a:p>
            <a:pPr lvl="1"/>
            <a:r>
              <a:rPr lang="en-US" sz="2700" dirty="0"/>
              <a:t>Professional Development Reflection</a:t>
            </a:r>
          </a:p>
          <a:p>
            <a:pPr lvl="1"/>
            <a:endParaRPr lang="en-US" dirty="0"/>
          </a:p>
        </p:txBody>
      </p:sp>
    </p:spTree>
    <p:extLst>
      <p:ext uri="{BB962C8B-B14F-4D97-AF65-F5344CB8AC3E}">
        <p14:creationId xmlns:p14="http://schemas.microsoft.com/office/powerpoint/2010/main" val="160378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1AE0BB-CA86-4FEE-8208-FD5857B3513B}"/>
              </a:ext>
              <a:ext uri="{C183D7F6-B498-43B3-948B-1728B52AA6E4}">
                <adec:decorative xmlns:adec="http://schemas.microsoft.com/office/drawing/2017/decorative" val="1"/>
              </a:ext>
            </a:extLst>
          </p:cNvPr>
          <p:cNvSpPr txBox="1"/>
          <p:nvPr/>
        </p:nvSpPr>
        <p:spPr>
          <a:xfrm>
            <a:off x="1122744" y="1539433"/>
            <a:ext cx="8750461" cy="369332"/>
          </a:xfrm>
          <a:prstGeom prst="rect">
            <a:avLst/>
          </a:prstGeom>
          <a:noFill/>
        </p:spPr>
        <p:txBody>
          <a:bodyPr wrap="square" rtlCol="0">
            <a:spAutoFit/>
          </a:bodyPr>
          <a:lstStyle/>
          <a:p>
            <a:endParaRPr lang="en-US" dirty="0"/>
          </a:p>
        </p:txBody>
      </p:sp>
      <p:sp>
        <p:nvSpPr>
          <p:cNvPr id="3" name="Title 2">
            <a:extLst>
              <a:ext uri="{FF2B5EF4-FFF2-40B4-BE49-F238E27FC236}">
                <a16:creationId xmlns:a16="http://schemas.microsoft.com/office/drawing/2014/main" id="{97263D26-5443-443A-BC08-CEF722BACC92}"/>
              </a:ext>
            </a:extLst>
          </p:cNvPr>
          <p:cNvSpPr>
            <a:spLocks noGrp="1"/>
          </p:cNvSpPr>
          <p:nvPr>
            <p:ph type="title"/>
          </p:nvPr>
        </p:nvSpPr>
        <p:spPr/>
        <p:txBody>
          <a:bodyPr/>
          <a:lstStyle/>
          <a:p>
            <a:r>
              <a:rPr lang="en-US" dirty="0"/>
              <a:t>Innovation K-8 School</a:t>
            </a:r>
          </a:p>
        </p:txBody>
      </p:sp>
      <p:sp>
        <p:nvSpPr>
          <p:cNvPr id="4" name="Content Placeholder 3">
            <a:extLst>
              <a:ext uri="{FF2B5EF4-FFF2-40B4-BE49-F238E27FC236}">
                <a16:creationId xmlns:a16="http://schemas.microsoft.com/office/drawing/2014/main" id="{DCEB8EA3-04CC-4AAE-B39C-6B7D6C241F7B}"/>
              </a:ext>
            </a:extLst>
          </p:cNvPr>
          <p:cNvSpPr>
            <a:spLocks noGrp="1"/>
          </p:cNvSpPr>
          <p:nvPr>
            <p:ph idx="1"/>
          </p:nvPr>
        </p:nvSpPr>
        <p:spPr/>
        <p:txBody>
          <a:bodyPr/>
          <a:lstStyle/>
          <a:p>
            <a:pPr marL="0" indent="0">
              <a:buNone/>
            </a:pPr>
            <a:r>
              <a:rPr lang="en-US" sz="2800" dirty="0"/>
              <a:t>Principal Wise and Assistant Principal Noble have established a vision for inclusion and equitable outcomes. All faculty, staff, students, and families are clear about the desired outcomes and are working towards them. Mrs. Wise and Mr. Noble are using resources from the CEEDAR Center, CEC, CCSSO, and the IRIS Center to inform their leadership and their lesson study groups. They are committed to inclusive leadership and that all teachers are knowledgeable and effectively implementing High-Leverage Practices and Evidence-Based Practices to deliver instruction leading toward IEP goal attainment.</a:t>
            </a:r>
          </a:p>
        </p:txBody>
      </p:sp>
    </p:spTree>
    <p:extLst>
      <p:ext uri="{BB962C8B-B14F-4D97-AF65-F5344CB8AC3E}">
        <p14:creationId xmlns:p14="http://schemas.microsoft.com/office/powerpoint/2010/main" val="443069488"/>
      </p:ext>
    </p:extLst>
  </p:cSld>
  <p:clrMapOvr>
    <a:masterClrMapping/>
  </p:clrMapOvr>
</p:sld>
</file>

<file path=ppt/theme/theme1.xml><?xml version="1.0" encoding="utf-8"?>
<a:theme xmlns:a="http://schemas.openxmlformats.org/drawingml/2006/main" name="4_Custom Design">
  <a:themeElements>
    <a:clrScheme name="4_Custom Design 13">
      <a:dk1>
        <a:srgbClr val="000000"/>
      </a:dk1>
      <a:lt1>
        <a:srgbClr val="FFFFFF"/>
      </a:lt1>
      <a:dk2>
        <a:srgbClr val="FFFFFF"/>
      </a:dk2>
      <a:lt2>
        <a:srgbClr val="808080"/>
      </a:lt2>
      <a:accent1>
        <a:srgbClr val="BBE0E3"/>
      </a:accent1>
      <a:accent2>
        <a:srgbClr val="4B056B"/>
      </a:accent2>
      <a:accent3>
        <a:srgbClr val="FFFFFF"/>
      </a:accent3>
      <a:accent4>
        <a:srgbClr val="000000"/>
      </a:accent4>
      <a:accent5>
        <a:srgbClr val="DAEDEF"/>
      </a:accent5>
      <a:accent6>
        <a:srgbClr val="430460"/>
      </a:accent6>
      <a:hlink>
        <a:srgbClr val="009999"/>
      </a:hlink>
      <a:folHlink>
        <a:srgbClr val="99CC00"/>
      </a:folHlink>
    </a:clrScheme>
    <a:fontScheme name="4_Custom Design">
      <a:majorFont>
        <a:latin typeface="Arial Black"/>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4_Custom Design 13">
        <a:dk1>
          <a:srgbClr val="000000"/>
        </a:dk1>
        <a:lt1>
          <a:srgbClr val="FFFFFF"/>
        </a:lt1>
        <a:dk2>
          <a:srgbClr val="FFFFFF"/>
        </a:dk2>
        <a:lt2>
          <a:srgbClr val="808080"/>
        </a:lt2>
        <a:accent1>
          <a:srgbClr val="BBE0E3"/>
        </a:accent1>
        <a:accent2>
          <a:srgbClr val="4B056B"/>
        </a:accent2>
        <a:accent3>
          <a:srgbClr val="FFFFFF"/>
        </a:accent3>
        <a:accent4>
          <a:srgbClr val="000000"/>
        </a:accent4>
        <a:accent5>
          <a:srgbClr val="DAEDEF"/>
        </a:accent5>
        <a:accent6>
          <a:srgbClr val="430460"/>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14">
        <a:dk1>
          <a:srgbClr val="000000"/>
        </a:dk1>
        <a:lt1>
          <a:srgbClr val="FFFFFF"/>
        </a:lt1>
        <a:dk2>
          <a:srgbClr val="FFFFFF"/>
        </a:dk2>
        <a:lt2>
          <a:srgbClr val="808080"/>
        </a:lt2>
        <a:accent1>
          <a:srgbClr val="BBE0E3"/>
        </a:accent1>
        <a:accent2>
          <a:srgbClr val="FF6600"/>
        </a:accent2>
        <a:accent3>
          <a:srgbClr val="FFFFFF"/>
        </a:accent3>
        <a:accent4>
          <a:srgbClr val="000000"/>
        </a:accent4>
        <a:accent5>
          <a:srgbClr val="DAEDEF"/>
        </a:accent5>
        <a:accent6>
          <a:srgbClr val="E75C00"/>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15">
        <a:dk1>
          <a:srgbClr val="000000"/>
        </a:dk1>
        <a:lt1>
          <a:srgbClr val="FFFFFF"/>
        </a:lt1>
        <a:dk2>
          <a:srgbClr val="FFFFFF"/>
        </a:dk2>
        <a:lt2>
          <a:srgbClr val="808080"/>
        </a:lt2>
        <a:accent1>
          <a:srgbClr val="BBE0E3"/>
        </a:accent1>
        <a:accent2>
          <a:srgbClr val="BA2334"/>
        </a:accent2>
        <a:accent3>
          <a:srgbClr val="FFFFFF"/>
        </a:accent3>
        <a:accent4>
          <a:srgbClr val="000000"/>
        </a:accent4>
        <a:accent5>
          <a:srgbClr val="DAEDEF"/>
        </a:accent5>
        <a:accent6>
          <a:srgbClr val="A81F2E"/>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16">
        <a:dk1>
          <a:srgbClr val="000000"/>
        </a:dk1>
        <a:lt1>
          <a:srgbClr val="FFFFFF"/>
        </a:lt1>
        <a:dk2>
          <a:srgbClr val="FFFFFF"/>
        </a:dk2>
        <a:lt2>
          <a:srgbClr val="808080"/>
        </a:lt2>
        <a:accent1>
          <a:srgbClr val="BBE0E3"/>
        </a:accent1>
        <a:accent2>
          <a:srgbClr val="008BB0"/>
        </a:accent2>
        <a:accent3>
          <a:srgbClr val="FFFFFF"/>
        </a:accent3>
        <a:accent4>
          <a:srgbClr val="000000"/>
        </a:accent4>
        <a:accent5>
          <a:srgbClr val="DAEDEF"/>
        </a:accent5>
        <a:accent6>
          <a:srgbClr val="007D9F"/>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Inclusion part 1 ppt NEW">
  <a:themeElements>
    <a:clrScheme name="Custom 2">
      <a:dk1>
        <a:srgbClr val="0061AF"/>
      </a:dk1>
      <a:lt1>
        <a:srgbClr val="0061AF"/>
      </a:lt1>
      <a:dk2>
        <a:srgbClr val="0061AF"/>
      </a:dk2>
      <a:lt2>
        <a:srgbClr val="0061AF"/>
      </a:lt2>
      <a:accent1>
        <a:srgbClr val="0061AF"/>
      </a:accent1>
      <a:accent2>
        <a:srgbClr val="0061AF"/>
      </a:accent2>
      <a:accent3>
        <a:srgbClr val="0061AF"/>
      </a:accent3>
      <a:accent4>
        <a:srgbClr val="0061AF"/>
      </a:accent4>
      <a:accent5>
        <a:srgbClr val="0061AF"/>
      </a:accent5>
      <a:accent6>
        <a:srgbClr val="0061AF"/>
      </a:accent6>
      <a:hlink>
        <a:srgbClr val="0061AF"/>
      </a:hlink>
      <a:folHlink>
        <a:srgbClr val="0061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33363</TotalTime>
  <Words>595</Words>
  <Application>Microsoft Macintosh PowerPoint</Application>
  <PresentationFormat>Widescreen</PresentationFormat>
  <Paragraphs>71</Paragraphs>
  <Slides>18</Slides>
  <Notes>17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18</vt:i4>
      </vt:variant>
    </vt:vector>
  </HeadingPairs>
  <TitlesOfParts>
    <vt:vector size="28" baseType="lpstr">
      <vt:lpstr>Arial</vt:lpstr>
      <vt:lpstr>Arial Black</vt:lpstr>
      <vt:lpstr>Calibri</vt:lpstr>
      <vt:lpstr>Gotham Bold</vt:lpstr>
      <vt:lpstr>Helvetica Neue</vt:lpstr>
      <vt:lpstr>Lucida Sans</vt:lpstr>
      <vt:lpstr>Segoe UI</vt:lpstr>
      <vt:lpstr>Wingdings</vt:lpstr>
      <vt:lpstr>4_Custom Design</vt:lpstr>
      <vt:lpstr>Inclusion part 1 ppt NEW</vt:lpstr>
      <vt:lpstr>Supporting Implementation of High-Leverage Practices</vt:lpstr>
      <vt:lpstr>HLPs for Teaching Students with Disabilities</vt:lpstr>
      <vt:lpstr>HLPs in Action</vt:lpstr>
      <vt:lpstr>HLP Resources</vt:lpstr>
      <vt:lpstr>What’s Included?</vt:lpstr>
      <vt:lpstr>Getting to know High-Leverage Practices</vt:lpstr>
      <vt:lpstr>Sharing High-Leverage Practices</vt:lpstr>
      <vt:lpstr>Reflecting on High-Leverage Practices</vt:lpstr>
      <vt:lpstr>Innovation K-8 School</vt:lpstr>
      <vt:lpstr>Innovation K-8 School</vt:lpstr>
      <vt:lpstr>Innovation K-8 School</vt:lpstr>
      <vt:lpstr>Innovation Configurations</vt:lpstr>
      <vt:lpstr>Innovation Configuration (IC) Topics</vt:lpstr>
      <vt:lpstr>IC: Reading Instruction for Grades 6-12</vt:lpstr>
      <vt:lpstr>CEM: Reading Instruction for Grades 6-12</vt:lpstr>
      <vt:lpstr>Innovation K-8 School</vt:lpstr>
      <vt:lpstr>Learning to Teach Framework</vt:lpstr>
      <vt:lpstr>DISCLAIMER</vt:lpstr>
    </vt:vector>
  </TitlesOfParts>
  <Company>CCSSO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Kaylan Connally</dc:creator>
  <cp:lastModifiedBy>Steele,Jessica A</cp:lastModifiedBy>
  <cp:revision>337</cp:revision>
  <cp:lastPrinted>2018-06-25T19:55:55Z</cp:lastPrinted>
  <dcterms:created xsi:type="dcterms:W3CDTF">2018-06-04T20:08:10Z</dcterms:created>
  <dcterms:modified xsi:type="dcterms:W3CDTF">2023-06-08T23:29:21Z</dcterms:modified>
</cp:coreProperties>
</file>