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97" r:id="rId2"/>
    <p:sldId id="289" r:id="rId3"/>
    <p:sldId id="290" r:id="rId4"/>
    <p:sldId id="291" r:id="rId5"/>
    <p:sldId id="294" r:id="rId6"/>
    <p:sldId id="295" r:id="rId7"/>
    <p:sldId id="259" r:id="rId8"/>
    <p:sldId id="260" r:id="rId9"/>
    <p:sldId id="261" r:id="rId10"/>
    <p:sldId id="298" r:id="rId11"/>
  </p:sldIdLst>
  <p:sldSz cx="12192000" cy="6858000"/>
  <p:notesSz cx="7026275" cy="9312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Slide" id="{C1F897D2-B506-7941-8640-763FA80313D4}">
          <p14:sldIdLst>
            <p14:sldId id="297"/>
          </p14:sldIdLst>
        </p14:section>
        <p14:section name="Presentation" id="{79CA249B-9A6F-A444-9F60-4E7E54BF2F3B}">
          <p14:sldIdLst>
            <p14:sldId id="289"/>
            <p14:sldId id="290"/>
            <p14:sldId id="291"/>
            <p14:sldId id="294"/>
            <p14:sldId id="295"/>
            <p14:sldId id="259"/>
            <p14:sldId id="260"/>
            <p14:sldId id="261"/>
            <p14:sldId id="298"/>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 Paul" initials="JP" lastIdx="6" clrIdx="0">
    <p:extLst>
      <p:ext uri="{19B8F6BF-5375-455C-9EA6-DF929625EA0E}">
        <p15:presenceInfo xmlns:p15="http://schemas.microsoft.com/office/powerpoint/2012/main" userId="S-1-5-21-1557685756-407574929-398547282-7881" providerId="AD"/>
      </p:ext>
    </p:extLst>
  </p:cmAuthor>
  <p:cmAuthor id="2" name="Kaylan Connally" initials="KC" lastIdx="1" clrIdx="1">
    <p:extLst>
      <p:ext uri="{19B8F6BF-5375-455C-9EA6-DF929625EA0E}">
        <p15:presenceInfo xmlns:p15="http://schemas.microsoft.com/office/powerpoint/2012/main" userId="S-1-5-21-1557685756-407574929-398547282-713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97" autoAdjust="0"/>
    <p:restoredTop sz="76335" autoAdjust="0"/>
  </p:normalViewPr>
  <p:slideViewPr>
    <p:cSldViewPr snapToGrid="0">
      <p:cViewPr varScale="1">
        <p:scale>
          <a:sx n="86" d="100"/>
          <a:sy n="86" d="100"/>
        </p:scale>
        <p:origin x="1304" y="19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4719" cy="467231"/>
          </a:xfrm>
          <a:prstGeom prst="rect">
            <a:avLst/>
          </a:prstGeom>
        </p:spPr>
        <p:txBody>
          <a:bodyPr vert="horz" lIns="93360" tIns="46680" rIns="93360" bIns="46680" rtlCol="0"/>
          <a:lstStyle>
            <a:lvl1pPr algn="l">
              <a:defRPr sz="1200"/>
            </a:lvl1pPr>
          </a:lstStyle>
          <a:p>
            <a:endParaRPr lang="en-US"/>
          </a:p>
        </p:txBody>
      </p:sp>
      <p:sp>
        <p:nvSpPr>
          <p:cNvPr id="3" name="Date Placeholder 2"/>
          <p:cNvSpPr>
            <a:spLocks noGrp="1"/>
          </p:cNvSpPr>
          <p:nvPr>
            <p:ph type="dt" idx="1"/>
          </p:nvPr>
        </p:nvSpPr>
        <p:spPr>
          <a:xfrm>
            <a:off x="3979930" y="0"/>
            <a:ext cx="3044719" cy="467231"/>
          </a:xfrm>
          <a:prstGeom prst="rect">
            <a:avLst/>
          </a:prstGeom>
        </p:spPr>
        <p:txBody>
          <a:bodyPr vert="horz" lIns="93360" tIns="46680" rIns="93360" bIns="46680" rtlCol="0"/>
          <a:lstStyle>
            <a:lvl1pPr algn="r">
              <a:defRPr sz="1200"/>
            </a:lvl1pPr>
          </a:lstStyle>
          <a:p>
            <a:fld id="{942B8F63-D452-4F1F-A7E4-9D3894EE223E}" type="datetimeFigureOut">
              <a:rPr lang="en-US" smtClean="0"/>
              <a:t>4/22/26</a:t>
            </a:fld>
            <a:endParaRPr lang="en-US"/>
          </a:p>
        </p:txBody>
      </p:sp>
      <p:sp>
        <p:nvSpPr>
          <p:cNvPr id="4" name="Slide Image Placeholder 3"/>
          <p:cNvSpPr>
            <a:spLocks noGrp="1" noRot="1" noChangeAspect="1"/>
          </p:cNvSpPr>
          <p:nvPr>
            <p:ph type="sldImg" idx="2"/>
          </p:nvPr>
        </p:nvSpPr>
        <p:spPr>
          <a:xfrm>
            <a:off x="719138" y="1163638"/>
            <a:ext cx="5588000" cy="3143250"/>
          </a:xfrm>
          <a:prstGeom prst="rect">
            <a:avLst/>
          </a:prstGeom>
          <a:noFill/>
          <a:ln w="12700">
            <a:solidFill>
              <a:prstClr val="black"/>
            </a:solidFill>
          </a:ln>
        </p:spPr>
        <p:txBody>
          <a:bodyPr vert="horz" lIns="93360" tIns="46680" rIns="93360" bIns="46680" rtlCol="0" anchor="ctr"/>
          <a:lstStyle/>
          <a:p>
            <a:endParaRPr lang="en-US"/>
          </a:p>
        </p:txBody>
      </p:sp>
      <p:sp>
        <p:nvSpPr>
          <p:cNvPr id="5" name="Notes Placeholder 4"/>
          <p:cNvSpPr>
            <a:spLocks noGrp="1"/>
          </p:cNvSpPr>
          <p:nvPr>
            <p:ph type="body" sz="quarter" idx="3"/>
          </p:nvPr>
        </p:nvSpPr>
        <p:spPr>
          <a:xfrm>
            <a:off x="702628" y="4481532"/>
            <a:ext cx="5621020" cy="3666708"/>
          </a:xfrm>
          <a:prstGeom prst="rect">
            <a:avLst/>
          </a:prstGeom>
        </p:spPr>
        <p:txBody>
          <a:bodyPr vert="horz" lIns="93360" tIns="46680" rIns="93360" bIns="4668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5046"/>
            <a:ext cx="3044719" cy="467230"/>
          </a:xfrm>
          <a:prstGeom prst="rect">
            <a:avLst/>
          </a:prstGeom>
        </p:spPr>
        <p:txBody>
          <a:bodyPr vert="horz" lIns="93360" tIns="46680" rIns="93360" bIns="46680" rtlCol="0" anchor="b"/>
          <a:lstStyle>
            <a:lvl1pPr algn="l">
              <a:defRPr sz="1200"/>
            </a:lvl1pPr>
          </a:lstStyle>
          <a:p>
            <a:endParaRPr lang="en-US"/>
          </a:p>
        </p:txBody>
      </p:sp>
      <p:sp>
        <p:nvSpPr>
          <p:cNvPr id="7" name="Slide Number Placeholder 6"/>
          <p:cNvSpPr>
            <a:spLocks noGrp="1"/>
          </p:cNvSpPr>
          <p:nvPr>
            <p:ph type="sldNum" sz="quarter" idx="5"/>
          </p:nvPr>
        </p:nvSpPr>
        <p:spPr>
          <a:xfrm>
            <a:off x="3979930" y="8845046"/>
            <a:ext cx="3044719" cy="467230"/>
          </a:xfrm>
          <a:prstGeom prst="rect">
            <a:avLst/>
          </a:prstGeom>
        </p:spPr>
        <p:txBody>
          <a:bodyPr vert="horz" lIns="93360" tIns="46680" rIns="93360" bIns="46680" rtlCol="0" anchor="b"/>
          <a:lstStyle>
            <a:lvl1pPr algn="r">
              <a:defRPr sz="1200"/>
            </a:lvl1pPr>
          </a:lstStyle>
          <a:p>
            <a:fld id="{2A3892FC-9355-4286-B23D-6D4948C916D9}" type="slidenum">
              <a:rPr lang="en-US" smtClean="0"/>
              <a:t>‹#›</a:t>
            </a:fld>
            <a:endParaRPr lang="en-US"/>
          </a:p>
        </p:txBody>
      </p:sp>
    </p:spTree>
    <p:extLst>
      <p:ext uri="{BB962C8B-B14F-4D97-AF65-F5344CB8AC3E}">
        <p14:creationId xmlns:p14="http://schemas.microsoft.com/office/powerpoint/2010/main" val="22592934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1A334E6-EF21-5246-86BD-D563EC6B364D}" type="slidenum">
              <a:rPr lang="en-US" smtClean="0"/>
              <a:t>1</a:t>
            </a:fld>
            <a:endParaRPr lang="en-US"/>
          </a:p>
        </p:txBody>
      </p:sp>
    </p:spTree>
    <p:extLst>
      <p:ext uri="{BB962C8B-B14F-4D97-AF65-F5344CB8AC3E}">
        <p14:creationId xmlns:p14="http://schemas.microsoft.com/office/powerpoint/2010/main" val="28198272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Refresh of the</a:t>
            </a:r>
            <a:r>
              <a:rPr lang="en-US" baseline="0" dirty="0"/>
              <a:t> Interstate School Leaders Licensure Consortium Standards</a:t>
            </a:r>
            <a:endParaRPr lang="en-US" dirty="0"/>
          </a:p>
        </p:txBody>
      </p:sp>
      <p:sp>
        <p:nvSpPr>
          <p:cNvPr id="4" name="Slide Number Placeholder 3"/>
          <p:cNvSpPr>
            <a:spLocks noGrp="1"/>
          </p:cNvSpPr>
          <p:nvPr>
            <p:ph type="sldNum" sz="quarter" idx="10"/>
          </p:nvPr>
        </p:nvSpPr>
        <p:spPr/>
        <p:txBody>
          <a:bodyPr/>
          <a:lstStyle/>
          <a:p>
            <a:fld id="{C74F9B83-B56D-42D4-9FDF-9F376365F25B}" type="slidenum">
              <a:rPr lang="en-US" altLang="en-US" smtClean="0"/>
              <a:pPr/>
              <a:t>2</a:t>
            </a:fld>
            <a:endParaRPr lang="en-US" altLang="en-US"/>
          </a:p>
        </p:txBody>
      </p:sp>
    </p:spTree>
    <p:extLst>
      <p:ext uri="{BB962C8B-B14F-4D97-AF65-F5344CB8AC3E}">
        <p14:creationId xmlns:p14="http://schemas.microsoft.com/office/powerpoint/2010/main" val="30994258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1163" y="698500"/>
            <a:ext cx="6203950" cy="34909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4F9B83-B56D-42D4-9FDF-9F376365F25B}" type="slidenum">
              <a:rPr lang="en-US" altLang="en-US" smtClean="0"/>
              <a:pPr/>
              <a:t>7</a:t>
            </a:fld>
            <a:endParaRPr lang="en-US" altLang="en-US"/>
          </a:p>
        </p:txBody>
      </p:sp>
    </p:spTree>
    <p:extLst>
      <p:ext uri="{BB962C8B-B14F-4D97-AF65-F5344CB8AC3E}">
        <p14:creationId xmlns:p14="http://schemas.microsoft.com/office/powerpoint/2010/main" val="17393838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1163" y="698500"/>
            <a:ext cx="6203950" cy="34909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4F9B83-B56D-42D4-9FDF-9F376365F25B}" type="slidenum">
              <a:rPr lang="en-US" altLang="en-US" smtClean="0"/>
              <a:pPr/>
              <a:t>8</a:t>
            </a:fld>
            <a:endParaRPr lang="en-US" altLang="en-US"/>
          </a:p>
        </p:txBody>
      </p:sp>
    </p:spTree>
    <p:extLst>
      <p:ext uri="{BB962C8B-B14F-4D97-AF65-F5344CB8AC3E}">
        <p14:creationId xmlns:p14="http://schemas.microsoft.com/office/powerpoint/2010/main" val="15007414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1163" y="698500"/>
            <a:ext cx="6203950" cy="34909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4F9B83-B56D-42D4-9FDF-9F376365F25B}" type="slidenum">
              <a:rPr lang="en-US" altLang="en-US" smtClean="0"/>
              <a:pPr/>
              <a:t>9</a:t>
            </a:fld>
            <a:endParaRPr lang="en-US" altLang="en-US"/>
          </a:p>
        </p:txBody>
      </p:sp>
    </p:spTree>
    <p:extLst>
      <p:ext uri="{BB962C8B-B14F-4D97-AF65-F5344CB8AC3E}">
        <p14:creationId xmlns:p14="http://schemas.microsoft.com/office/powerpoint/2010/main" val="34121463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A3892FC-9355-4286-B23D-6D4948C916D9}" type="slidenum">
              <a:rPr lang="en-US" smtClean="0"/>
              <a:t>10</a:t>
            </a:fld>
            <a:endParaRPr lang="en-US"/>
          </a:p>
        </p:txBody>
      </p:sp>
    </p:spTree>
    <p:extLst>
      <p:ext uri="{BB962C8B-B14F-4D97-AF65-F5344CB8AC3E}">
        <p14:creationId xmlns:p14="http://schemas.microsoft.com/office/powerpoint/2010/main" val="13239631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6488113"/>
            <a:ext cx="12192000" cy="381000"/>
          </a:xfrm>
          <a:prstGeom prst="rect">
            <a:avLst/>
          </a:prstGeom>
          <a:solidFill>
            <a:schemeClr val="bg1"/>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eaLnBrk="1" fontAlgn="base" hangingPunct="1">
              <a:spcBef>
                <a:spcPct val="0"/>
              </a:spcBef>
              <a:spcAft>
                <a:spcPct val="0"/>
              </a:spcAft>
              <a:defRPr/>
            </a:pPr>
            <a:endParaRPr lang="en-US" altLang="en-US" sz="1800">
              <a:solidFill>
                <a:srgbClr val="FFFFFF"/>
              </a:solidFill>
            </a:endParaRPr>
          </a:p>
        </p:txBody>
      </p:sp>
      <p:pic>
        <p:nvPicPr>
          <p:cNvPr id="5" name="CCSSO_Color Bars_DESR2.png" descr="/Volumes/Clients/CCSSO/CCS007_Org Logo/Final/CCS007_OrgLogo_FINAL_121609/PNG/CCSSO_Color Bars_DESR2.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488113"/>
            <a:ext cx="1219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60" name="Rectangle 4"/>
          <p:cNvSpPr>
            <a:spLocks noGrp="1" noChangeArrowheads="1"/>
          </p:cNvSpPr>
          <p:nvPr>
            <p:ph type="subTitle" idx="1"/>
          </p:nvPr>
        </p:nvSpPr>
        <p:spPr>
          <a:xfrm>
            <a:off x="1828800" y="3135313"/>
            <a:ext cx="8534400" cy="1752600"/>
          </a:xfrm>
        </p:spPr>
        <p:txBody>
          <a:bodyPr/>
          <a:lstStyle>
            <a:lvl1pPr marL="0" indent="0" algn="ctr">
              <a:buFont typeface="Wingdings" pitchFamily="2" charset="2"/>
              <a:buNone/>
              <a:defRPr>
                <a:solidFill>
                  <a:schemeClr val="tx2"/>
                </a:solidFill>
              </a:defRPr>
            </a:lvl1pPr>
          </a:lstStyle>
          <a:p>
            <a:r>
              <a:rPr lang="en-US"/>
              <a:t>Click to edit Master subtitle style</a:t>
            </a:r>
          </a:p>
        </p:txBody>
      </p:sp>
      <p:sp>
        <p:nvSpPr>
          <p:cNvPr id="147464" name="Rectangle 8"/>
          <p:cNvSpPr>
            <a:spLocks noGrp="1" noChangeArrowheads="1"/>
          </p:cNvSpPr>
          <p:nvPr>
            <p:ph type="ctrTitle"/>
          </p:nvPr>
        </p:nvSpPr>
        <p:spPr>
          <a:xfrm>
            <a:off x="914400" y="1220791"/>
            <a:ext cx="10363200" cy="1470025"/>
          </a:xfrm>
        </p:spPr>
        <p:txBody>
          <a:bodyPr/>
          <a:lstStyle>
            <a:lvl1pPr algn="ctr">
              <a:defRPr/>
            </a:lvl1pPr>
          </a:lstStyle>
          <a:p>
            <a:r>
              <a:rPr lang="en-US"/>
              <a:t>Click to edit Master title style</a:t>
            </a:r>
          </a:p>
        </p:txBody>
      </p:sp>
      <p:sp>
        <p:nvSpPr>
          <p:cNvPr id="6" name="Rectangle 5"/>
          <p:cNvSpPr>
            <a:spLocks noGrp="1" noChangeArrowheads="1"/>
          </p:cNvSpPr>
          <p:nvPr>
            <p:ph type="dt" sz="half" idx="10"/>
          </p:nvPr>
        </p:nvSpPr>
        <p:spPr/>
        <p:txBody>
          <a:bodyPr/>
          <a:lstStyle>
            <a:lvl1pPr>
              <a:defRPr/>
            </a:lvl1pPr>
          </a:lstStyle>
          <a:p>
            <a:pPr>
              <a:defRPr/>
            </a:pPr>
            <a:fld id="{6F90D796-77CB-4C61-AF24-8352358A68A4}" type="datetime1">
              <a:rPr lang="en-US">
                <a:solidFill>
                  <a:srgbClr val="000000"/>
                </a:solidFill>
              </a:rPr>
              <a:pPr>
                <a:defRPr/>
              </a:pPr>
              <a:t>4/22/26</a:t>
            </a:fld>
            <a:endParaRPr lang="en-US">
              <a:solidFill>
                <a:srgbClr val="000000"/>
              </a:solidFill>
            </a:endParaRPr>
          </a:p>
        </p:txBody>
      </p:sp>
      <p:sp>
        <p:nvSpPr>
          <p:cNvPr id="7" name="Rectangle 6"/>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8" name="Rectangle 7"/>
          <p:cNvSpPr>
            <a:spLocks noGrp="1" noChangeArrowheads="1"/>
          </p:cNvSpPr>
          <p:nvPr>
            <p:ph type="sldNum" sz="quarter" idx="12"/>
          </p:nvPr>
        </p:nvSpPr>
        <p:spPr/>
        <p:txBody>
          <a:bodyPr/>
          <a:lstStyle>
            <a:lvl1pPr>
              <a:defRPr/>
            </a:lvl1pPr>
          </a:lstStyle>
          <a:p>
            <a:fld id="{32D15EFF-9971-43C1-9C2B-789D571223C5}"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2305996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fld id="{349A9FAB-4355-40CA-B62D-7918149E3E74}" type="datetime1">
              <a:rPr lang="en-US">
                <a:solidFill>
                  <a:srgbClr val="000000"/>
                </a:solidFill>
              </a:rPr>
              <a:pPr>
                <a:defRPr/>
              </a:pPr>
              <a:t>4/22/26</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fld id="{3CCA2FC1-9D3F-4F33-9DFB-A9BDF46AE15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28635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rot="5400000">
            <a:off x="6807200" y="3759200"/>
            <a:ext cx="9144000" cy="1625600"/>
          </a:xfrm>
          <a:prstGeom prst="rect">
            <a:avLst/>
          </a:prstGeom>
          <a:solidFill>
            <a:schemeClr val="accent2"/>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eaLnBrk="1" fontAlgn="base" hangingPunct="1">
              <a:spcBef>
                <a:spcPct val="0"/>
              </a:spcBef>
              <a:spcAft>
                <a:spcPct val="0"/>
              </a:spcAft>
              <a:defRPr/>
            </a:pPr>
            <a:endParaRPr lang="en-US" altLang="en-US" sz="1800">
              <a:solidFill>
                <a:srgbClr val="FFFFFF"/>
              </a:solidFill>
            </a:endParaRPr>
          </a:p>
        </p:txBody>
      </p:sp>
      <p:pic>
        <p:nvPicPr>
          <p:cNvPr id="5" name="CCSSO_Color Bars_DESR2.png" descr="/Volumes/Clients/CCSSO/CCS007_Org Logo/Final/CCS007_OrgLogo_FINAL_121609/PNG/CCSSO_Color Bars_DESR2.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349" y="0"/>
            <a:ext cx="508001"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rot="5400000">
            <a:off x="-3829049" y="4800606"/>
            <a:ext cx="8153400" cy="508001"/>
          </a:xfrm>
          <a:prstGeom prst="rect">
            <a:avLst/>
          </a:prstGeom>
          <a:solidFill>
            <a:schemeClr val="accent2"/>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eaLnBrk="1" fontAlgn="base" hangingPunct="1">
              <a:spcBef>
                <a:spcPct val="0"/>
              </a:spcBef>
              <a:spcAft>
                <a:spcPct val="0"/>
              </a:spcAft>
              <a:defRPr/>
            </a:pPr>
            <a:endParaRPr lang="en-US" altLang="en-US" sz="1800">
              <a:solidFill>
                <a:srgbClr val="FFFFFF"/>
              </a:solidFill>
            </a:endParaRPr>
          </a:p>
        </p:txBody>
      </p:sp>
      <p:sp>
        <p:nvSpPr>
          <p:cNvPr id="2" name="Vertical Title 1"/>
          <p:cNvSpPr>
            <a:spLocks noGrp="1"/>
          </p:cNvSpPr>
          <p:nvPr>
            <p:ph type="title" orient="vert"/>
          </p:nvPr>
        </p:nvSpPr>
        <p:spPr>
          <a:xfrm>
            <a:off x="10457645" y="77788"/>
            <a:ext cx="1665792" cy="60372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1133" y="77788"/>
            <a:ext cx="9581763" cy="60372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5710701E-E013-4222-AD13-675E93D5184D}" type="datetime1">
              <a:rPr lang="en-US">
                <a:solidFill>
                  <a:srgbClr val="000000"/>
                </a:solidFill>
              </a:rPr>
              <a:pPr>
                <a:defRPr/>
              </a:pPr>
              <a:t>4/22/26</a:t>
            </a:fld>
            <a:endParaRPr lang="en-US">
              <a:solidFill>
                <a:srgbClr val="000000"/>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srgbClr val="000000"/>
              </a:solidFill>
            </a:endParaRPr>
          </a:p>
        </p:txBody>
      </p:sp>
      <p:sp>
        <p:nvSpPr>
          <p:cNvPr id="9" name="Slide Number Placeholder 5"/>
          <p:cNvSpPr>
            <a:spLocks noGrp="1"/>
          </p:cNvSpPr>
          <p:nvPr>
            <p:ph type="sldNum" sz="quarter" idx="12"/>
          </p:nvPr>
        </p:nvSpPr>
        <p:spPr/>
        <p:txBody>
          <a:bodyPr/>
          <a:lstStyle>
            <a:lvl1pPr>
              <a:defRPr/>
            </a:lvl1pPr>
          </a:lstStyle>
          <a:p>
            <a:fld id="{E62DDE30-1095-4FD3-8F81-761D83FF6A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42717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1133" y="7778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1133" y="1589088"/>
            <a:ext cx="5384800" cy="4525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9133" y="1589088"/>
            <a:ext cx="5384800" cy="4525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dt" sz="half" idx="10"/>
          </p:nvPr>
        </p:nvSpPr>
        <p:spPr>
          <a:ln/>
        </p:spPr>
        <p:txBody>
          <a:bodyPr/>
          <a:lstStyle>
            <a:lvl1pPr>
              <a:defRPr/>
            </a:lvl1pPr>
          </a:lstStyle>
          <a:p>
            <a:pPr>
              <a:defRPr/>
            </a:pPr>
            <a:fld id="{5DE53744-DC8A-4109-A5D8-9AF476BE1881}" type="datetime1">
              <a:rPr lang="en-US">
                <a:solidFill>
                  <a:srgbClr val="000000"/>
                </a:solidFill>
              </a:rPr>
              <a:pPr>
                <a:defRPr/>
              </a:pPr>
              <a:t>4/22/26</a:t>
            </a:fld>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fld id="{6156EB71-ED42-4F92-9F53-2C9C1EFAFDB6}"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45266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fld id="{F5A73F85-4193-4F5B-8974-CE99E96A1A1A}" type="datetime1">
              <a:rPr lang="en-US">
                <a:solidFill>
                  <a:srgbClr val="000000"/>
                </a:solidFill>
              </a:rPr>
              <a:pPr>
                <a:defRPr/>
              </a:pPr>
              <a:t>4/22/26</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fld id="{FC216D3E-42A6-4B87-AE65-79ACD2B4849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44066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7"/>
            <a:ext cx="10363200" cy="1362075"/>
          </a:xfrm>
        </p:spPr>
        <p:txBody>
          <a:bodyPr anchor="t"/>
          <a:lstStyle>
            <a:lvl1pPr algn="l">
              <a:defRPr sz="2800" b="1" cap="all">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fld id="{1F8D63FC-6F84-46E9-AE21-79B4F16D6AD7}" type="datetime1">
              <a:rPr lang="en-US">
                <a:solidFill>
                  <a:srgbClr val="000000"/>
                </a:solidFill>
              </a:rPr>
              <a:pPr>
                <a:defRPr/>
              </a:pPr>
              <a:t>4/22/26</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fld id="{0F1DF04E-C434-4D70-9F54-379E471D4C2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2085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1133" y="1589088"/>
            <a:ext cx="53848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9133" y="1589088"/>
            <a:ext cx="53848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dt" sz="half" idx="10"/>
          </p:nvPr>
        </p:nvSpPr>
        <p:spPr>
          <a:ln/>
        </p:spPr>
        <p:txBody>
          <a:bodyPr/>
          <a:lstStyle>
            <a:lvl1pPr>
              <a:defRPr/>
            </a:lvl1pPr>
          </a:lstStyle>
          <a:p>
            <a:pPr>
              <a:defRPr/>
            </a:pPr>
            <a:fld id="{D5F373B9-EFA2-4947-9140-E44B3124F419}" type="datetime1">
              <a:rPr lang="en-US">
                <a:solidFill>
                  <a:srgbClr val="000000"/>
                </a:solidFill>
              </a:rPr>
              <a:pPr>
                <a:defRPr/>
              </a:pPr>
              <a:t>4/22/26</a:t>
            </a:fld>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fld id="{BC458BCF-12C8-4447-AF38-E05E85C30E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10000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1133" y="7778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3"/>
            <a:ext cx="5389033"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dt" sz="half" idx="10"/>
          </p:nvPr>
        </p:nvSpPr>
        <p:spPr>
          <a:ln/>
        </p:spPr>
        <p:txBody>
          <a:bodyPr/>
          <a:lstStyle>
            <a:lvl1pPr>
              <a:defRPr/>
            </a:lvl1pPr>
          </a:lstStyle>
          <a:p>
            <a:pPr>
              <a:defRPr/>
            </a:pPr>
            <a:fld id="{F4F8E4F0-5E14-480A-A6E0-046D5C1EA27C}" type="datetime1">
              <a:rPr lang="en-US">
                <a:solidFill>
                  <a:srgbClr val="000000"/>
                </a:solidFill>
              </a:rPr>
              <a:pPr>
                <a:defRPr/>
              </a:pPr>
              <a:t>4/22/26</a:t>
            </a:fld>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fld id="{2D58F96D-A78F-4FA9-A56A-9E2E55ED535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19655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dt" sz="half" idx="10"/>
          </p:nvPr>
        </p:nvSpPr>
        <p:spPr>
          <a:ln/>
        </p:spPr>
        <p:txBody>
          <a:bodyPr/>
          <a:lstStyle>
            <a:lvl1pPr>
              <a:defRPr/>
            </a:lvl1pPr>
          </a:lstStyle>
          <a:p>
            <a:pPr>
              <a:defRPr/>
            </a:pPr>
            <a:fld id="{5BC80CA1-AABA-41CF-B45E-045DFF180B86}" type="datetime1">
              <a:rPr lang="en-US">
                <a:solidFill>
                  <a:srgbClr val="000000"/>
                </a:solidFill>
              </a:rPr>
              <a:pPr>
                <a:defRPr/>
              </a:pPr>
              <a:t>4/22/26</a:t>
            </a:fld>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fld id="{C7E13930-3CB5-45A9-A0E3-05AFCEFFA4D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17654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pic>
        <p:nvPicPr>
          <p:cNvPr id="2" name="CCSSO_Color Bars_DESR2.png" descr="/Volumes/Clients/CCSSO/CCS007_Org Logo/Final/CCS007_OrgLogo_FINAL_121609/PNG/CCSSO_Color Bars_DESR2.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488113"/>
            <a:ext cx="1219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a:spLocks noChangeArrowheads="1"/>
          </p:cNvSpPr>
          <p:nvPr userDrawn="1"/>
        </p:nvSpPr>
        <p:spPr bwMode="auto">
          <a:xfrm>
            <a:off x="1320800" y="6488113"/>
            <a:ext cx="10871200" cy="381000"/>
          </a:xfrm>
          <a:prstGeom prst="rect">
            <a:avLst/>
          </a:prstGeom>
          <a:solidFill>
            <a:schemeClr val="accent2"/>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eaLnBrk="1" fontAlgn="base" hangingPunct="1">
              <a:spcBef>
                <a:spcPct val="0"/>
              </a:spcBef>
              <a:spcAft>
                <a:spcPct val="0"/>
              </a:spcAft>
              <a:defRPr/>
            </a:pPr>
            <a:endParaRPr lang="en-US" altLang="en-US" sz="1800">
              <a:solidFill>
                <a:srgbClr val="FFFFFF"/>
              </a:solidFill>
            </a:endParaRPr>
          </a:p>
        </p:txBody>
      </p:sp>
      <p:sp>
        <p:nvSpPr>
          <p:cNvPr id="4" name="Date Placeholder 1"/>
          <p:cNvSpPr>
            <a:spLocks noGrp="1"/>
          </p:cNvSpPr>
          <p:nvPr>
            <p:ph type="dt" sz="half" idx="10"/>
          </p:nvPr>
        </p:nvSpPr>
        <p:spPr/>
        <p:txBody>
          <a:bodyPr/>
          <a:lstStyle>
            <a:lvl1pPr>
              <a:defRPr/>
            </a:lvl1pPr>
          </a:lstStyle>
          <a:p>
            <a:pPr>
              <a:defRPr/>
            </a:pPr>
            <a:fld id="{9B662973-B66C-46E8-B774-30536D1DCA5B}" type="datetime1">
              <a:rPr lang="en-US">
                <a:solidFill>
                  <a:srgbClr val="000000"/>
                </a:solidFill>
              </a:rPr>
              <a:pPr>
                <a:defRPr/>
              </a:pPr>
              <a:t>4/22/26</a:t>
            </a:fld>
            <a:endParaRPr lang="en-US">
              <a:solidFill>
                <a:srgbClr val="000000"/>
              </a:solidFill>
            </a:endParaRPr>
          </a:p>
        </p:txBody>
      </p:sp>
      <p:sp>
        <p:nvSpPr>
          <p:cNvPr id="5" name="Footer Placeholder 2"/>
          <p:cNvSpPr>
            <a:spLocks noGrp="1"/>
          </p:cNvSpPr>
          <p:nvPr>
            <p:ph type="ftr" sz="quarter" idx="11"/>
          </p:nvPr>
        </p:nvSpPr>
        <p:spPr/>
        <p:txBody>
          <a:bodyPr/>
          <a:lstStyle>
            <a:lvl1pPr>
              <a:defRPr/>
            </a:lvl1pPr>
          </a:lstStyle>
          <a:p>
            <a:pPr>
              <a:defRPr/>
            </a:pPr>
            <a:endParaRPr lang="en-US">
              <a:solidFill>
                <a:srgbClr val="000000"/>
              </a:solidFill>
            </a:endParaRPr>
          </a:p>
        </p:txBody>
      </p:sp>
      <p:sp>
        <p:nvSpPr>
          <p:cNvPr id="6" name="Slide Number Placeholder 3"/>
          <p:cNvSpPr>
            <a:spLocks noGrp="1"/>
          </p:cNvSpPr>
          <p:nvPr>
            <p:ph type="sldNum" sz="quarter" idx="12"/>
          </p:nvPr>
        </p:nvSpPr>
        <p:spPr/>
        <p:txBody>
          <a:bodyPr/>
          <a:lstStyle>
            <a:lvl1pPr>
              <a:defRPr/>
            </a:lvl1pPr>
          </a:lstStyle>
          <a:p>
            <a:fld id="{4736CAB8-4683-447B-A34F-6CF8A3E6BF5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0112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1_Content with Caption">
    <p:spTree>
      <p:nvGrpSpPr>
        <p:cNvPr id="1" name=""/>
        <p:cNvGrpSpPr/>
        <p:nvPr/>
      </p:nvGrpSpPr>
      <p:grpSpPr>
        <a:xfrm>
          <a:off x="0" y="0"/>
          <a:ext cx="0" cy="0"/>
          <a:chOff x="0" y="0"/>
          <a:chExt cx="0" cy="0"/>
        </a:xfrm>
      </p:grpSpPr>
      <p:sp>
        <p:nvSpPr>
          <p:cNvPr id="5" name="Rectangle 4"/>
          <p:cNvSpPr>
            <a:spLocks noChangeArrowheads="1"/>
          </p:cNvSpPr>
          <p:nvPr userDrawn="1"/>
        </p:nvSpPr>
        <p:spPr bwMode="auto">
          <a:xfrm>
            <a:off x="3" y="0"/>
            <a:ext cx="6337300" cy="1219200"/>
          </a:xfrm>
          <a:prstGeom prst="rect">
            <a:avLst/>
          </a:prstGeom>
          <a:solidFill>
            <a:schemeClr val="accent2"/>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eaLnBrk="1" fontAlgn="base" hangingPunct="1">
              <a:spcBef>
                <a:spcPct val="0"/>
              </a:spcBef>
              <a:spcAft>
                <a:spcPct val="0"/>
              </a:spcAft>
              <a:defRPr/>
            </a:pPr>
            <a:endParaRPr lang="en-US" altLang="en-US" sz="1800">
              <a:solidFill>
                <a:srgbClr val="FFFFFF"/>
              </a:solidFill>
            </a:endParaRPr>
          </a:p>
        </p:txBody>
      </p:sp>
      <p:pic>
        <p:nvPicPr>
          <p:cNvPr id="6" name="CCSSO_Color Bars_DESR2.png" descr="/Volumes/Clients/CCSSO/CCS007_Org Logo/Final/CCS007_OrgLogo_FINAL_121609/PNG/CCSSO_Color Bars_DESR2.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488113"/>
            <a:ext cx="1219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a:spLocks noChangeArrowheads="1"/>
          </p:cNvSpPr>
          <p:nvPr userDrawn="1"/>
        </p:nvSpPr>
        <p:spPr bwMode="auto">
          <a:xfrm>
            <a:off x="1320800" y="6488113"/>
            <a:ext cx="10871200" cy="381000"/>
          </a:xfrm>
          <a:prstGeom prst="rect">
            <a:avLst/>
          </a:prstGeom>
          <a:solidFill>
            <a:schemeClr val="accent2"/>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eaLnBrk="1" fontAlgn="base" hangingPunct="1">
              <a:spcBef>
                <a:spcPct val="0"/>
              </a:spcBef>
              <a:spcAft>
                <a:spcPct val="0"/>
              </a:spcAft>
              <a:defRPr/>
            </a:pPr>
            <a:endParaRPr lang="en-US" altLang="en-US" sz="1800">
              <a:solidFill>
                <a:srgbClr val="FFFFFF"/>
              </a:solidFill>
            </a:endParaRPr>
          </a:p>
        </p:txBody>
      </p:sp>
      <p:sp>
        <p:nvSpPr>
          <p:cNvPr id="2" name="Title 1"/>
          <p:cNvSpPr>
            <a:spLocks noGrp="1"/>
          </p:cNvSpPr>
          <p:nvPr>
            <p:ph type="title"/>
          </p:nvPr>
        </p:nvSpPr>
        <p:spPr>
          <a:xfrm>
            <a:off x="609600" y="180311"/>
            <a:ext cx="5486400" cy="1027605"/>
          </a:xfrm>
        </p:spPr>
        <p:txBody>
          <a:bodyPr anchor="b"/>
          <a:lstStyle>
            <a:lvl1pPr algn="l">
              <a:defRPr sz="2800" b="1"/>
            </a:lvl1pPr>
          </a:lstStyle>
          <a:p>
            <a:r>
              <a:rPr lang="en-US" dirty="0"/>
              <a:t>Click to edit Master title style</a:t>
            </a:r>
          </a:p>
        </p:txBody>
      </p:sp>
      <p:sp>
        <p:nvSpPr>
          <p:cNvPr id="3" name="Content Placeholder 2"/>
          <p:cNvSpPr>
            <a:spLocks noGrp="1"/>
          </p:cNvSpPr>
          <p:nvPr>
            <p:ph idx="1"/>
          </p:nvPr>
        </p:nvSpPr>
        <p:spPr>
          <a:xfrm>
            <a:off x="6490957" y="180311"/>
            <a:ext cx="5091447" cy="5853113"/>
          </a:xfrm>
        </p:spPr>
        <p:txBody>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0" y="1435103"/>
            <a:ext cx="5486400"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dirty="0"/>
              <a:t>Click to edit Master text styles</a:t>
            </a:r>
          </a:p>
        </p:txBody>
      </p:sp>
      <p:sp>
        <p:nvSpPr>
          <p:cNvPr id="8" name="Date Placeholder 4"/>
          <p:cNvSpPr>
            <a:spLocks noGrp="1"/>
          </p:cNvSpPr>
          <p:nvPr>
            <p:ph type="dt" sz="half" idx="10"/>
          </p:nvPr>
        </p:nvSpPr>
        <p:spPr/>
        <p:txBody>
          <a:bodyPr/>
          <a:lstStyle>
            <a:lvl1pPr>
              <a:defRPr/>
            </a:lvl1pPr>
          </a:lstStyle>
          <a:p>
            <a:pPr>
              <a:defRPr/>
            </a:pPr>
            <a:fld id="{652E39C1-06D7-4B78-B92E-3C6044DAA966}" type="datetime1">
              <a:rPr lang="en-US">
                <a:solidFill>
                  <a:srgbClr val="000000"/>
                </a:solidFill>
              </a:rPr>
              <a:pPr>
                <a:defRPr/>
              </a:pPr>
              <a:t>4/22/26</a:t>
            </a:fld>
            <a:endParaRPr lang="en-US">
              <a:solidFill>
                <a:srgbClr val="000000"/>
              </a:solidFill>
            </a:endParaRPr>
          </a:p>
        </p:txBody>
      </p:sp>
      <p:sp>
        <p:nvSpPr>
          <p:cNvPr id="9" name="Footer Placeholder 5"/>
          <p:cNvSpPr>
            <a:spLocks noGrp="1"/>
          </p:cNvSpPr>
          <p:nvPr>
            <p:ph type="ftr" sz="quarter" idx="11"/>
          </p:nvPr>
        </p:nvSpPr>
        <p:spPr/>
        <p:txBody>
          <a:bodyPr/>
          <a:lstStyle>
            <a:lvl1pPr>
              <a:defRPr/>
            </a:lvl1pPr>
          </a:lstStyle>
          <a:p>
            <a:pPr>
              <a:defRPr/>
            </a:pPr>
            <a:endParaRPr lang="en-US">
              <a:solidFill>
                <a:srgbClr val="000000"/>
              </a:solidFill>
            </a:endParaRPr>
          </a:p>
        </p:txBody>
      </p:sp>
      <p:sp>
        <p:nvSpPr>
          <p:cNvPr id="10" name="Slide Number Placeholder 6"/>
          <p:cNvSpPr>
            <a:spLocks noGrp="1"/>
          </p:cNvSpPr>
          <p:nvPr>
            <p:ph type="sldNum" sz="quarter" idx="12"/>
          </p:nvPr>
        </p:nvSpPr>
        <p:spPr/>
        <p:txBody>
          <a:bodyPr/>
          <a:lstStyle>
            <a:lvl1pPr>
              <a:defRPr/>
            </a:lvl1pPr>
          </a:lstStyle>
          <a:p>
            <a:fld id="{F907D0F2-3BDD-42C1-9249-A7AB94C629A6}"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26191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1_Picture with Caption">
    <p:spTree>
      <p:nvGrpSpPr>
        <p:cNvPr id="1" name=""/>
        <p:cNvGrpSpPr/>
        <p:nvPr/>
      </p:nvGrpSpPr>
      <p:grpSpPr>
        <a:xfrm>
          <a:off x="0" y="0"/>
          <a:ext cx="0" cy="0"/>
          <a:chOff x="0" y="0"/>
          <a:chExt cx="0" cy="0"/>
        </a:xfrm>
      </p:grpSpPr>
      <p:pic>
        <p:nvPicPr>
          <p:cNvPr id="5" name="CCSSO_Color Bars_DESR2.png" descr="/Volumes/Clients/CCSSO/CCS007_Org Logo/Final/CCS007_OrgLogo_FINAL_121609/PNG/CCSSO_Color Bars_DESR2.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488113"/>
            <a:ext cx="1219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1320800" y="6488113"/>
            <a:ext cx="10871200" cy="381000"/>
          </a:xfrm>
          <a:prstGeom prst="rect">
            <a:avLst/>
          </a:prstGeom>
          <a:solidFill>
            <a:schemeClr val="accent2"/>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eaLnBrk="1" fontAlgn="base" hangingPunct="1">
              <a:spcBef>
                <a:spcPct val="0"/>
              </a:spcBef>
              <a:spcAft>
                <a:spcPct val="0"/>
              </a:spcAft>
              <a:defRPr/>
            </a:pPr>
            <a:endParaRPr lang="en-US" altLang="en-US" sz="1800">
              <a:solidFill>
                <a:srgbClr val="FFFFFF"/>
              </a:solidFill>
            </a:endParaRPr>
          </a:p>
        </p:txBody>
      </p:sp>
      <p:sp>
        <p:nvSpPr>
          <p:cNvPr id="2" name="Title 1"/>
          <p:cNvSpPr>
            <a:spLocks noGrp="1"/>
          </p:cNvSpPr>
          <p:nvPr>
            <p:ph type="title"/>
          </p:nvPr>
        </p:nvSpPr>
        <p:spPr>
          <a:xfrm>
            <a:off x="2389717" y="4800600"/>
            <a:ext cx="7315200" cy="566738"/>
          </a:xfrm>
        </p:spPr>
        <p:txBody>
          <a:bodyPr anchor="b"/>
          <a:lstStyle>
            <a:lvl1pPr algn="l">
              <a:defRPr sz="2000" b="1">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lvl1pPr>
              <a:defRPr/>
            </a:lvl1pPr>
          </a:lstStyle>
          <a:p>
            <a:pPr>
              <a:defRPr/>
            </a:pPr>
            <a:fld id="{9C9D4D0E-8F68-426A-BAC6-AD7A73E045A2}" type="datetime1">
              <a:rPr lang="en-US">
                <a:solidFill>
                  <a:srgbClr val="000000"/>
                </a:solidFill>
              </a:rPr>
              <a:pPr>
                <a:defRPr/>
              </a:pPr>
              <a:t>4/22/26</a:t>
            </a:fld>
            <a:endParaRPr lang="en-US">
              <a:solidFill>
                <a:srgbClr val="000000"/>
              </a:solidFill>
            </a:endParaRPr>
          </a:p>
        </p:txBody>
      </p:sp>
      <p:sp>
        <p:nvSpPr>
          <p:cNvPr id="8" name="Footer Placeholder 5"/>
          <p:cNvSpPr>
            <a:spLocks noGrp="1"/>
          </p:cNvSpPr>
          <p:nvPr>
            <p:ph type="ftr" sz="quarter" idx="11"/>
          </p:nvPr>
        </p:nvSpPr>
        <p:spPr/>
        <p:txBody>
          <a:bodyPr/>
          <a:lstStyle>
            <a:lvl1pPr>
              <a:defRPr/>
            </a:lvl1pPr>
          </a:lstStyle>
          <a:p>
            <a:pPr>
              <a:defRPr/>
            </a:pPr>
            <a:endParaRPr lang="en-US">
              <a:solidFill>
                <a:srgbClr val="000000"/>
              </a:solidFill>
            </a:endParaRPr>
          </a:p>
        </p:txBody>
      </p:sp>
      <p:sp>
        <p:nvSpPr>
          <p:cNvPr id="9" name="Slide Number Placeholder 6"/>
          <p:cNvSpPr>
            <a:spLocks noGrp="1"/>
          </p:cNvSpPr>
          <p:nvPr>
            <p:ph type="sldNum" sz="quarter" idx="12"/>
          </p:nvPr>
        </p:nvSpPr>
        <p:spPr/>
        <p:txBody>
          <a:bodyPr/>
          <a:lstStyle>
            <a:lvl1pPr>
              <a:defRPr/>
            </a:lvl1pPr>
          </a:lstStyle>
          <a:p>
            <a:fld id="{43766380-ADEE-483D-AFA4-A8D28510026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93349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7"/>
          <p:cNvSpPr>
            <a:spLocks noChangeArrowheads="1"/>
          </p:cNvSpPr>
          <p:nvPr userDrawn="1"/>
        </p:nvSpPr>
        <p:spPr bwMode="auto">
          <a:xfrm>
            <a:off x="0" y="0"/>
            <a:ext cx="12192000" cy="1219200"/>
          </a:xfrm>
          <a:prstGeom prst="rect">
            <a:avLst/>
          </a:prstGeom>
          <a:solidFill>
            <a:schemeClr val="accent2"/>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eaLnBrk="1" fontAlgn="base" hangingPunct="1">
              <a:spcBef>
                <a:spcPct val="0"/>
              </a:spcBef>
              <a:spcAft>
                <a:spcPct val="0"/>
              </a:spcAft>
              <a:defRPr/>
            </a:pPr>
            <a:endParaRPr lang="en-US" altLang="en-US" sz="1800">
              <a:solidFill>
                <a:srgbClr val="FFFFFF"/>
              </a:solidFill>
            </a:endParaRPr>
          </a:p>
        </p:txBody>
      </p:sp>
      <p:pic>
        <p:nvPicPr>
          <p:cNvPr id="5123" name="CCSSO_Color Bars_DESR2.png" descr="/Volumes/Clients/CCSSO/CCS007_Org Logo/Final/CCS007_OrgLogo_FINAL_121609/PNG/CCSSO_Color Bars_DESR2.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117" y="6488113"/>
            <a:ext cx="1219201"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Rectangle 14"/>
          <p:cNvSpPr>
            <a:spLocks noChangeArrowheads="1"/>
          </p:cNvSpPr>
          <p:nvPr userDrawn="1"/>
        </p:nvSpPr>
        <p:spPr bwMode="auto">
          <a:xfrm>
            <a:off x="1320800" y="6488113"/>
            <a:ext cx="10871200" cy="381000"/>
          </a:xfrm>
          <a:prstGeom prst="rect">
            <a:avLst/>
          </a:prstGeom>
          <a:solidFill>
            <a:schemeClr val="accent2"/>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eaLnBrk="1" fontAlgn="base" hangingPunct="1">
              <a:spcBef>
                <a:spcPct val="0"/>
              </a:spcBef>
              <a:spcAft>
                <a:spcPct val="0"/>
              </a:spcAft>
              <a:defRPr/>
            </a:pPr>
            <a:endParaRPr lang="en-US" altLang="en-US" sz="1800">
              <a:solidFill>
                <a:srgbClr val="FFFFFF"/>
              </a:solidFill>
            </a:endParaRPr>
          </a:p>
        </p:txBody>
      </p:sp>
      <p:sp>
        <p:nvSpPr>
          <p:cNvPr id="5125" name="Rectangle 5"/>
          <p:cNvSpPr>
            <a:spLocks noGrp="1" noChangeArrowheads="1"/>
          </p:cNvSpPr>
          <p:nvPr>
            <p:ph type="body" idx="1"/>
          </p:nvPr>
        </p:nvSpPr>
        <p:spPr bwMode="auto">
          <a:xfrm>
            <a:off x="601133" y="1589088"/>
            <a:ext cx="10972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6438" name="Rectangle 6"/>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latin typeface="Arial" charset="0"/>
                <a:ea typeface="ＭＳ Ｐゴシック" pitchFamily="18" charset="-128"/>
              </a:defRPr>
            </a:lvl1pPr>
          </a:lstStyle>
          <a:p>
            <a:pPr fontAlgn="base">
              <a:spcBef>
                <a:spcPct val="0"/>
              </a:spcBef>
              <a:spcAft>
                <a:spcPct val="0"/>
              </a:spcAft>
              <a:defRPr/>
            </a:pPr>
            <a:fld id="{56E2F853-D1DF-408B-BEB5-E99229BC0212}" type="datetime1">
              <a:rPr lang="en-US">
                <a:solidFill>
                  <a:srgbClr val="000000"/>
                </a:solidFill>
              </a:rPr>
              <a:pPr fontAlgn="base">
                <a:spcBef>
                  <a:spcPct val="0"/>
                </a:spcBef>
                <a:spcAft>
                  <a:spcPct val="0"/>
                </a:spcAft>
                <a:defRPr/>
              </a:pPr>
              <a:t>4/22/26</a:t>
            </a:fld>
            <a:endParaRPr lang="en-US">
              <a:solidFill>
                <a:srgbClr val="000000"/>
              </a:solidFill>
            </a:endParaRPr>
          </a:p>
        </p:txBody>
      </p:sp>
      <p:sp>
        <p:nvSpPr>
          <p:cNvPr id="146439" name="Rectangle 7"/>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atin typeface="Arial" charset="0"/>
                <a:ea typeface="+mn-ea"/>
              </a:defRPr>
            </a:lvl1pPr>
          </a:lstStyle>
          <a:p>
            <a:pPr fontAlgn="base">
              <a:spcBef>
                <a:spcPct val="0"/>
              </a:spcBef>
              <a:spcAft>
                <a:spcPct val="0"/>
              </a:spcAft>
              <a:defRPr/>
            </a:pPr>
            <a:endParaRPr lang="en-US">
              <a:solidFill>
                <a:srgbClr val="000000"/>
              </a:solidFill>
            </a:endParaRPr>
          </a:p>
        </p:txBody>
      </p:sp>
      <p:sp>
        <p:nvSpPr>
          <p:cNvPr id="146440" name="Rectangle 8"/>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vl1pPr>
          </a:lstStyle>
          <a:p>
            <a:pPr fontAlgn="base">
              <a:spcBef>
                <a:spcPct val="0"/>
              </a:spcBef>
              <a:spcAft>
                <a:spcPct val="0"/>
              </a:spcAft>
            </a:pPr>
            <a:fld id="{3AF9DECC-2DB4-4E25-90E9-504335D55753}" type="slidenum">
              <a:rPr lang="en-US" altLang="en-US">
                <a:solidFill>
                  <a:srgbClr val="000000"/>
                </a:solidFill>
                <a:ea typeface="ＭＳ Ｐゴシック" panose="020B0600070205080204" pitchFamily="34" charset="-128"/>
              </a:rPr>
              <a:pPr fontAlgn="base">
                <a:spcBef>
                  <a:spcPct val="0"/>
                </a:spcBef>
                <a:spcAft>
                  <a:spcPct val="0"/>
                </a:spcAft>
              </a:pPr>
              <a:t>‹#›</a:t>
            </a:fld>
            <a:endParaRPr lang="en-US" altLang="en-US">
              <a:solidFill>
                <a:srgbClr val="000000"/>
              </a:solidFill>
              <a:ea typeface="ＭＳ Ｐゴシック" panose="020B0600070205080204" pitchFamily="34" charset="-128"/>
            </a:endParaRPr>
          </a:p>
        </p:txBody>
      </p:sp>
      <p:sp>
        <p:nvSpPr>
          <p:cNvPr id="5129" name="Rectangle 9"/>
          <p:cNvSpPr>
            <a:spLocks noGrp="1" noChangeArrowheads="1"/>
          </p:cNvSpPr>
          <p:nvPr>
            <p:ph type="title"/>
          </p:nvPr>
        </p:nvSpPr>
        <p:spPr bwMode="auto">
          <a:xfrm>
            <a:off x="601133" y="7778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Tree>
    <p:extLst>
      <p:ext uri="{BB962C8B-B14F-4D97-AF65-F5344CB8AC3E}">
        <p14:creationId xmlns:p14="http://schemas.microsoft.com/office/powerpoint/2010/main" val="3467384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0" fontAlgn="base" hangingPunct="0">
        <a:spcBef>
          <a:spcPct val="0"/>
        </a:spcBef>
        <a:spcAft>
          <a:spcPct val="0"/>
        </a:spcAft>
        <a:defRPr sz="2800">
          <a:solidFill>
            <a:srgbClr val="FFFFFF"/>
          </a:solidFill>
          <a:latin typeface="+mj-lt"/>
          <a:ea typeface="ＭＳ Ｐゴシック" pitchFamily="18" charset="-128"/>
          <a:cs typeface="+mj-cs"/>
        </a:defRPr>
      </a:lvl1pPr>
      <a:lvl2pPr algn="l" rtl="0" eaLnBrk="0" fontAlgn="base" hangingPunct="0">
        <a:spcBef>
          <a:spcPct val="0"/>
        </a:spcBef>
        <a:spcAft>
          <a:spcPct val="0"/>
        </a:spcAft>
        <a:defRPr sz="2800">
          <a:solidFill>
            <a:srgbClr val="FFFFFF"/>
          </a:solidFill>
          <a:latin typeface="Arial Black" pitchFamily="34" charset="0"/>
          <a:ea typeface="ＭＳ Ｐゴシック" pitchFamily="18" charset="-128"/>
          <a:cs typeface="Arial" charset="0"/>
        </a:defRPr>
      </a:lvl2pPr>
      <a:lvl3pPr algn="l" rtl="0" eaLnBrk="0" fontAlgn="base" hangingPunct="0">
        <a:spcBef>
          <a:spcPct val="0"/>
        </a:spcBef>
        <a:spcAft>
          <a:spcPct val="0"/>
        </a:spcAft>
        <a:defRPr sz="2800">
          <a:solidFill>
            <a:srgbClr val="FFFFFF"/>
          </a:solidFill>
          <a:latin typeface="Arial Black" pitchFamily="34" charset="0"/>
          <a:ea typeface="ＭＳ Ｐゴシック" pitchFamily="18" charset="-128"/>
          <a:cs typeface="Arial" charset="0"/>
        </a:defRPr>
      </a:lvl3pPr>
      <a:lvl4pPr algn="l" rtl="0" eaLnBrk="0" fontAlgn="base" hangingPunct="0">
        <a:spcBef>
          <a:spcPct val="0"/>
        </a:spcBef>
        <a:spcAft>
          <a:spcPct val="0"/>
        </a:spcAft>
        <a:defRPr sz="2800">
          <a:solidFill>
            <a:srgbClr val="FFFFFF"/>
          </a:solidFill>
          <a:latin typeface="Arial Black" pitchFamily="34" charset="0"/>
          <a:ea typeface="ＭＳ Ｐゴシック" pitchFamily="18" charset="-128"/>
          <a:cs typeface="Arial" charset="0"/>
        </a:defRPr>
      </a:lvl4pPr>
      <a:lvl5pPr algn="l" rtl="0" eaLnBrk="0" fontAlgn="base" hangingPunct="0">
        <a:spcBef>
          <a:spcPct val="0"/>
        </a:spcBef>
        <a:spcAft>
          <a:spcPct val="0"/>
        </a:spcAft>
        <a:defRPr sz="2800">
          <a:solidFill>
            <a:srgbClr val="FFFFFF"/>
          </a:solidFill>
          <a:latin typeface="Arial Black" pitchFamily="34" charset="0"/>
          <a:ea typeface="ＭＳ Ｐゴシック" pitchFamily="18" charset="-128"/>
          <a:cs typeface="Arial" charset="0"/>
        </a:defRPr>
      </a:lvl5pPr>
      <a:lvl6pPr marL="457189" algn="l" rtl="0" fontAlgn="base">
        <a:spcBef>
          <a:spcPct val="0"/>
        </a:spcBef>
        <a:spcAft>
          <a:spcPct val="0"/>
        </a:spcAft>
        <a:defRPr sz="2800">
          <a:solidFill>
            <a:srgbClr val="FFFFFF"/>
          </a:solidFill>
          <a:latin typeface="Arial Black" pitchFamily="34" charset="0"/>
          <a:cs typeface="Arial" charset="0"/>
        </a:defRPr>
      </a:lvl6pPr>
      <a:lvl7pPr marL="914377" algn="l" rtl="0" fontAlgn="base">
        <a:spcBef>
          <a:spcPct val="0"/>
        </a:spcBef>
        <a:spcAft>
          <a:spcPct val="0"/>
        </a:spcAft>
        <a:defRPr sz="2800">
          <a:solidFill>
            <a:srgbClr val="FFFFFF"/>
          </a:solidFill>
          <a:latin typeface="Arial Black" pitchFamily="34" charset="0"/>
          <a:cs typeface="Arial" charset="0"/>
        </a:defRPr>
      </a:lvl7pPr>
      <a:lvl8pPr marL="1371566" algn="l" rtl="0" fontAlgn="base">
        <a:spcBef>
          <a:spcPct val="0"/>
        </a:spcBef>
        <a:spcAft>
          <a:spcPct val="0"/>
        </a:spcAft>
        <a:defRPr sz="2800">
          <a:solidFill>
            <a:srgbClr val="FFFFFF"/>
          </a:solidFill>
          <a:latin typeface="Arial Black" pitchFamily="34" charset="0"/>
          <a:cs typeface="Arial" charset="0"/>
        </a:defRPr>
      </a:lvl8pPr>
      <a:lvl9pPr marL="1828754" algn="l" rtl="0" fontAlgn="base">
        <a:spcBef>
          <a:spcPct val="0"/>
        </a:spcBef>
        <a:spcAft>
          <a:spcPct val="0"/>
        </a:spcAft>
        <a:defRPr sz="2800">
          <a:solidFill>
            <a:srgbClr val="FFFFFF"/>
          </a:solidFill>
          <a:latin typeface="Arial Black" pitchFamily="34" charset="0"/>
          <a:cs typeface="Arial" charset="0"/>
        </a:defRPr>
      </a:lvl9pPr>
    </p:titleStyle>
    <p:bodyStyle>
      <a:lvl1pPr marL="342891" indent="-342891" algn="l" rtl="0" eaLnBrk="0" fontAlgn="base" hangingPunct="0">
        <a:spcBef>
          <a:spcPct val="20000"/>
        </a:spcBef>
        <a:spcAft>
          <a:spcPct val="0"/>
        </a:spcAft>
        <a:buClr>
          <a:schemeClr val="accent2"/>
        </a:buClr>
        <a:buFont typeface="Wingdings" panose="05000000000000000000" pitchFamily="2" charset="2"/>
        <a:buChar char="z"/>
        <a:defRPr sz="2400">
          <a:solidFill>
            <a:schemeClr val="tx1"/>
          </a:solidFill>
          <a:latin typeface="+mn-lt"/>
          <a:ea typeface="ＭＳ Ｐゴシック" pitchFamily="18" charset="-128"/>
          <a:cs typeface="+mn-cs"/>
        </a:defRPr>
      </a:lvl1pPr>
      <a:lvl2pPr marL="742932" indent="-285744" algn="l" rtl="0" eaLnBrk="0" fontAlgn="base" hangingPunct="0">
        <a:spcBef>
          <a:spcPct val="20000"/>
        </a:spcBef>
        <a:spcAft>
          <a:spcPct val="0"/>
        </a:spcAft>
        <a:buClr>
          <a:schemeClr val="accent2"/>
        </a:buClr>
        <a:buFont typeface="Wingdings" panose="05000000000000000000" pitchFamily="2" charset="2"/>
        <a:buChar char="§"/>
        <a:defRPr sz="2000">
          <a:solidFill>
            <a:schemeClr val="tx1"/>
          </a:solidFill>
          <a:latin typeface="+mn-lt"/>
          <a:ea typeface="ＭＳ Ｐゴシック" pitchFamily="18" charset="-128"/>
          <a:cs typeface="+mn-cs"/>
        </a:defRPr>
      </a:lvl2pPr>
      <a:lvl3pPr marL="1142971" indent="-228594" algn="l" rtl="0" eaLnBrk="0" fontAlgn="base" hangingPunct="0">
        <a:spcBef>
          <a:spcPct val="20000"/>
        </a:spcBef>
        <a:spcAft>
          <a:spcPct val="0"/>
        </a:spcAft>
        <a:buClr>
          <a:schemeClr val="accent2"/>
        </a:buClr>
        <a:buChar char="•"/>
        <a:defRPr>
          <a:solidFill>
            <a:schemeClr val="tx1"/>
          </a:solidFill>
          <a:latin typeface="+mn-lt"/>
          <a:ea typeface="ＭＳ Ｐゴシック" pitchFamily="18" charset="-128"/>
          <a:cs typeface="+mn-cs"/>
        </a:defRPr>
      </a:lvl3pPr>
      <a:lvl4pPr marL="1600160" indent="-228594" algn="l" rtl="0" eaLnBrk="0" fontAlgn="base" hangingPunct="0">
        <a:spcBef>
          <a:spcPct val="20000"/>
        </a:spcBef>
        <a:spcAft>
          <a:spcPct val="0"/>
        </a:spcAft>
        <a:buClr>
          <a:schemeClr val="accent2"/>
        </a:buClr>
        <a:buChar char="–"/>
        <a:defRPr sz="1600">
          <a:solidFill>
            <a:schemeClr val="tx1"/>
          </a:solidFill>
          <a:latin typeface="+mn-lt"/>
          <a:ea typeface="ＭＳ Ｐゴシック" pitchFamily="18" charset="-128"/>
          <a:cs typeface="+mn-cs"/>
        </a:defRPr>
      </a:lvl4pPr>
      <a:lvl5pPr marL="2057349" indent="-228594" algn="l" rtl="0" eaLnBrk="0" fontAlgn="base" hangingPunct="0">
        <a:spcBef>
          <a:spcPct val="20000"/>
        </a:spcBef>
        <a:spcAft>
          <a:spcPct val="0"/>
        </a:spcAft>
        <a:buClr>
          <a:schemeClr val="accent2"/>
        </a:buClr>
        <a:buChar char="»"/>
        <a:defRPr sz="1600">
          <a:solidFill>
            <a:schemeClr val="tx1"/>
          </a:solidFill>
          <a:latin typeface="+mn-lt"/>
          <a:ea typeface="ＭＳ Ｐゴシック" pitchFamily="18" charset="-128"/>
          <a:cs typeface="+mn-cs"/>
        </a:defRPr>
      </a:lvl5pPr>
      <a:lvl6pPr marL="2514537" indent="-228594" algn="l" rtl="0" fontAlgn="base">
        <a:spcBef>
          <a:spcPct val="20000"/>
        </a:spcBef>
        <a:spcAft>
          <a:spcPct val="0"/>
        </a:spcAft>
        <a:buClr>
          <a:schemeClr val="accent2"/>
        </a:buClr>
        <a:buChar char="»"/>
        <a:defRPr sz="1600">
          <a:solidFill>
            <a:schemeClr val="tx1"/>
          </a:solidFill>
          <a:latin typeface="+mn-lt"/>
          <a:cs typeface="+mn-cs"/>
        </a:defRPr>
      </a:lvl6pPr>
      <a:lvl7pPr marL="2971726" indent="-228594" algn="l" rtl="0" fontAlgn="base">
        <a:spcBef>
          <a:spcPct val="20000"/>
        </a:spcBef>
        <a:spcAft>
          <a:spcPct val="0"/>
        </a:spcAft>
        <a:buClr>
          <a:schemeClr val="accent2"/>
        </a:buClr>
        <a:buChar char="»"/>
        <a:defRPr sz="1600">
          <a:solidFill>
            <a:schemeClr val="tx1"/>
          </a:solidFill>
          <a:latin typeface="+mn-lt"/>
          <a:cs typeface="+mn-cs"/>
        </a:defRPr>
      </a:lvl7pPr>
      <a:lvl8pPr marL="3428914" indent="-228594" algn="l" rtl="0" fontAlgn="base">
        <a:spcBef>
          <a:spcPct val="20000"/>
        </a:spcBef>
        <a:spcAft>
          <a:spcPct val="0"/>
        </a:spcAft>
        <a:buClr>
          <a:schemeClr val="accent2"/>
        </a:buClr>
        <a:buChar char="»"/>
        <a:defRPr sz="1600">
          <a:solidFill>
            <a:schemeClr val="tx1"/>
          </a:solidFill>
          <a:latin typeface="+mn-lt"/>
          <a:cs typeface="+mn-cs"/>
        </a:defRPr>
      </a:lvl8pPr>
      <a:lvl9pPr marL="3886103" indent="-228594" algn="l" rtl="0" fontAlgn="base">
        <a:spcBef>
          <a:spcPct val="20000"/>
        </a:spcBef>
        <a:spcAft>
          <a:spcPct val="0"/>
        </a:spcAft>
        <a:buClr>
          <a:schemeClr val="accent2"/>
        </a:buClr>
        <a:buChar char="»"/>
        <a:defRPr sz="1600">
          <a:solidFill>
            <a:schemeClr val="tx1"/>
          </a:solidFill>
          <a:latin typeface="+mn-lt"/>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ccssoinclusiveprincipalsguide.or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93B51-A63B-2E43-8309-FC47710B7FAC}"/>
              </a:ext>
            </a:extLst>
          </p:cNvPr>
          <p:cNvSpPr>
            <a:spLocks noGrp="1"/>
          </p:cNvSpPr>
          <p:nvPr>
            <p:ph type="title" idx="4294967295"/>
          </p:nvPr>
        </p:nvSpPr>
        <p:spPr>
          <a:xfrm>
            <a:off x="0" y="-809625"/>
            <a:ext cx="11360150" cy="809625"/>
          </a:xfrm>
        </p:spPr>
        <p:txBody>
          <a:bodyPr/>
          <a:lstStyle/>
          <a:p>
            <a:pPr rtl="0"/>
            <a:r>
              <a:rPr lang="en-US" dirty="0">
                <a:solidFill>
                  <a:schemeClr val="tx1"/>
                </a:solidFill>
              </a:rPr>
              <a:t>Introduction to Inclusive Principal Leadership</a:t>
            </a:r>
          </a:p>
        </p:txBody>
      </p:sp>
    </p:spTree>
    <p:extLst>
      <p:ext uri="{BB962C8B-B14F-4D97-AF65-F5344CB8AC3E}">
        <p14:creationId xmlns:p14="http://schemas.microsoft.com/office/powerpoint/2010/main" val="2732298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839788"/>
            <a:ext cx="10972800" cy="1143000"/>
          </a:xfrm>
        </p:spPr>
        <p:txBody>
          <a:bodyPr/>
          <a:lstStyle/>
          <a:p>
            <a:pPr algn="ctr"/>
            <a:r>
              <a:rPr lang="en-US" sz="3200" dirty="0">
                <a:solidFill>
                  <a:schemeClr val="tx1"/>
                </a:solidFill>
                <a:latin typeface="Gotham Bold" charset="0"/>
                <a:ea typeface="Gotham Bold" charset="0"/>
                <a:cs typeface="Gotham Bold" charset="0"/>
              </a:rPr>
              <a:t>DISCLAIMER</a:t>
            </a:r>
          </a:p>
        </p:txBody>
      </p:sp>
      <p:pic>
        <p:nvPicPr>
          <p:cNvPr id="6" name="Picture 5" descr="Ideas that Work - U.S. Office of Special Education Program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309" y="2426263"/>
            <a:ext cx="1587715" cy="1325459"/>
          </a:xfrm>
          <a:prstGeom prst="rect">
            <a:avLst/>
          </a:prstGeom>
        </p:spPr>
      </p:pic>
      <p:sp>
        <p:nvSpPr>
          <p:cNvPr id="7" name="TextBox 6"/>
          <p:cNvSpPr txBox="1"/>
          <p:nvPr/>
        </p:nvSpPr>
        <p:spPr>
          <a:xfrm>
            <a:off x="2597258" y="2364271"/>
            <a:ext cx="8756542" cy="2532103"/>
          </a:xfrm>
          <a:prstGeom prst="rect">
            <a:avLst/>
          </a:prstGeom>
          <a:noFill/>
        </p:spPr>
        <p:txBody>
          <a:bodyPr wrap="square" rtlCol="0">
            <a:spAutoFit/>
          </a:bodyPr>
          <a:lstStyle/>
          <a:p>
            <a:pPr>
              <a:lnSpc>
                <a:spcPct val="150000"/>
              </a:lnSpc>
            </a:pPr>
            <a:r>
              <a:rPr lang="en-US" dirty="0">
                <a:latin typeface="Helvetica Neue" charset="0"/>
                <a:ea typeface="Helvetica Neue" charset="0"/>
                <a:cs typeface="Helvetica Neue" charset="0"/>
              </a:rPr>
              <a:t>This content was produced under U.S. Department of Education, Office of Special Education Programs, Award No. H325A170003. David </a:t>
            </a:r>
            <a:r>
              <a:rPr lang="en-US" dirty="0" err="1">
                <a:latin typeface="Helvetica Neue" charset="0"/>
                <a:ea typeface="Helvetica Neue" charset="0"/>
                <a:cs typeface="Helvetica Neue" charset="0"/>
              </a:rPr>
              <a:t>Guardino</a:t>
            </a:r>
            <a:r>
              <a:rPr lang="en-US" dirty="0">
                <a:latin typeface="Helvetica Neue" charset="0"/>
                <a:ea typeface="Helvetica Neue" charset="0"/>
                <a:cs typeface="Helvetica Neue" charset="0"/>
              </a:rPr>
              <a:t> serves as the project officer. The views expressed herein do not necessarily represent the positions or polices of the U.S. Department of Education. No official endorsement by the U.S. Department of Education of any product, commodity, service, or enterprise mentioned in this website is intended or should be inferred.</a:t>
            </a:r>
          </a:p>
        </p:txBody>
      </p:sp>
    </p:spTree>
    <p:extLst>
      <p:ext uri="{BB962C8B-B14F-4D97-AF65-F5344CB8AC3E}">
        <p14:creationId xmlns:p14="http://schemas.microsoft.com/office/powerpoint/2010/main" val="3692997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958" y="-831087"/>
            <a:ext cx="10972800" cy="1143000"/>
          </a:xfrm>
        </p:spPr>
        <p:txBody>
          <a:bodyPr/>
          <a:lstStyle/>
          <a:p>
            <a:r>
              <a:rPr lang="en-US" b="1" dirty="0"/>
              <a:t>Inclusive Principal Leadership: Where We’ve Been 1</a:t>
            </a:r>
            <a:endParaRPr lang="en-US" dirty="0"/>
          </a:p>
        </p:txBody>
      </p:sp>
      <p:sp>
        <p:nvSpPr>
          <p:cNvPr id="7" name="Title 1">
            <a:extLst>
              <a:ext uri="{FF2B5EF4-FFF2-40B4-BE49-F238E27FC236}">
                <a16:creationId xmlns:a16="http://schemas.microsoft.com/office/drawing/2014/main" id="{952B7863-FCC1-BECE-11F6-910C35D4932B}"/>
              </a:ext>
            </a:extLst>
          </p:cNvPr>
          <p:cNvSpPr txBox="1">
            <a:spLocks/>
          </p:cNvSpPr>
          <p:nvPr/>
        </p:nvSpPr>
        <p:spPr bwMode="auto">
          <a:xfrm>
            <a:off x="442958" y="40864"/>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800">
                <a:solidFill>
                  <a:srgbClr val="FFFFFF"/>
                </a:solidFill>
                <a:latin typeface="+mj-lt"/>
                <a:ea typeface="ＭＳ Ｐゴシック" pitchFamily="18" charset="-128"/>
                <a:cs typeface="+mj-cs"/>
              </a:defRPr>
            </a:lvl1pPr>
            <a:lvl2pPr algn="l" rtl="0" eaLnBrk="0" fontAlgn="base" hangingPunct="0">
              <a:spcBef>
                <a:spcPct val="0"/>
              </a:spcBef>
              <a:spcAft>
                <a:spcPct val="0"/>
              </a:spcAft>
              <a:defRPr sz="2800">
                <a:solidFill>
                  <a:srgbClr val="FFFFFF"/>
                </a:solidFill>
                <a:latin typeface="Arial Black" pitchFamily="34" charset="0"/>
                <a:ea typeface="ＭＳ Ｐゴシック" pitchFamily="18" charset="-128"/>
                <a:cs typeface="Arial" charset="0"/>
              </a:defRPr>
            </a:lvl2pPr>
            <a:lvl3pPr algn="l" rtl="0" eaLnBrk="0" fontAlgn="base" hangingPunct="0">
              <a:spcBef>
                <a:spcPct val="0"/>
              </a:spcBef>
              <a:spcAft>
                <a:spcPct val="0"/>
              </a:spcAft>
              <a:defRPr sz="2800">
                <a:solidFill>
                  <a:srgbClr val="FFFFFF"/>
                </a:solidFill>
                <a:latin typeface="Arial Black" pitchFamily="34" charset="0"/>
                <a:ea typeface="ＭＳ Ｐゴシック" pitchFamily="18" charset="-128"/>
                <a:cs typeface="Arial" charset="0"/>
              </a:defRPr>
            </a:lvl3pPr>
            <a:lvl4pPr algn="l" rtl="0" eaLnBrk="0" fontAlgn="base" hangingPunct="0">
              <a:spcBef>
                <a:spcPct val="0"/>
              </a:spcBef>
              <a:spcAft>
                <a:spcPct val="0"/>
              </a:spcAft>
              <a:defRPr sz="2800">
                <a:solidFill>
                  <a:srgbClr val="FFFFFF"/>
                </a:solidFill>
                <a:latin typeface="Arial Black" pitchFamily="34" charset="0"/>
                <a:ea typeface="ＭＳ Ｐゴシック" pitchFamily="18" charset="-128"/>
                <a:cs typeface="Arial" charset="0"/>
              </a:defRPr>
            </a:lvl4pPr>
            <a:lvl5pPr algn="l" rtl="0" eaLnBrk="0" fontAlgn="base" hangingPunct="0">
              <a:spcBef>
                <a:spcPct val="0"/>
              </a:spcBef>
              <a:spcAft>
                <a:spcPct val="0"/>
              </a:spcAft>
              <a:defRPr sz="2800">
                <a:solidFill>
                  <a:srgbClr val="FFFFFF"/>
                </a:solidFill>
                <a:latin typeface="Arial Black" pitchFamily="34" charset="0"/>
                <a:ea typeface="ＭＳ Ｐゴシック" pitchFamily="18" charset="-128"/>
                <a:cs typeface="Arial" charset="0"/>
              </a:defRPr>
            </a:lvl5pPr>
            <a:lvl6pPr marL="457189" algn="l" rtl="0" fontAlgn="base">
              <a:spcBef>
                <a:spcPct val="0"/>
              </a:spcBef>
              <a:spcAft>
                <a:spcPct val="0"/>
              </a:spcAft>
              <a:defRPr sz="2800">
                <a:solidFill>
                  <a:srgbClr val="FFFFFF"/>
                </a:solidFill>
                <a:latin typeface="Arial Black" pitchFamily="34" charset="0"/>
                <a:cs typeface="Arial" charset="0"/>
              </a:defRPr>
            </a:lvl6pPr>
            <a:lvl7pPr marL="914377" algn="l" rtl="0" fontAlgn="base">
              <a:spcBef>
                <a:spcPct val="0"/>
              </a:spcBef>
              <a:spcAft>
                <a:spcPct val="0"/>
              </a:spcAft>
              <a:defRPr sz="2800">
                <a:solidFill>
                  <a:srgbClr val="FFFFFF"/>
                </a:solidFill>
                <a:latin typeface="Arial Black" pitchFamily="34" charset="0"/>
                <a:cs typeface="Arial" charset="0"/>
              </a:defRPr>
            </a:lvl7pPr>
            <a:lvl8pPr marL="1371566" algn="l" rtl="0" fontAlgn="base">
              <a:spcBef>
                <a:spcPct val="0"/>
              </a:spcBef>
              <a:spcAft>
                <a:spcPct val="0"/>
              </a:spcAft>
              <a:defRPr sz="2800">
                <a:solidFill>
                  <a:srgbClr val="FFFFFF"/>
                </a:solidFill>
                <a:latin typeface="Arial Black" pitchFamily="34" charset="0"/>
                <a:cs typeface="Arial" charset="0"/>
              </a:defRPr>
            </a:lvl8pPr>
            <a:lvl9pPr marL="1828754" algn="l" rtl="0" fontAlgn="base">
              <a:spcBef>
                <a:spcPct val="0"/>
              </a:spcBef>
              <a:spcAft>
                <a:spcPct val="0"/>
              </a:spcAft>
              <a:defRPr sz="2800">
                <a:solidFill>
                  <a:srgbClr val="FFFFFF"/>
                </a:solidFill>
                <a:latin typeface="Arial Black" pitchFamily="34" charset="0"/>
                <a:cs typeface="Arial" charset="0"/>
              </a:defRPr>
            </a:lvl9pPr>
          </a:lstStyle>
          <a:p>
            <a:r>
              <a:rPr lang="en-US" b="1" kern="0"/>
              <a:t>Inclusive Principal Leadership: Where We’ve Been</a:t>
            </a:r>
            <a:endParaRPr lang="en-US" kern="0" dirty="0"/>
          </a:p>
        </p:txBody>
      </p:sp>
      <p:sp>
        <p:nvSpPr>
          <p:cNvPr id="6" name="AutoShape 2" descr="Image result for professional standards for educational leaders"/>
          <p:cNvSpPr>
            <a:spLocks noChangeAspect="1" noChangeArrowheads="1"/>
          </p:cNvSpPr>
          <p:nvPr/>
        </p:nvSpPr>
        <p:spPr bwMode="auto">
          <a:xfrm>
            <a:off x="155575" y="-144463"/>
            <a:ext cx="4716448" cy="47164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Picture 2" descr="Screenshot of the Professional Standards for Educational Leaders - National Policy Board for Educational Administration "/>
          <p:cNvPicPr>
            <a:picLocks noChangeAspect="1"/>
          </p:cNvPicPr>
          <p:nvPr/>
        </p:nvPicPr>
        <p:blipFill>
          <a:blip r:embed="rId3"/>
          <a:stretch>
            <a:fillRect/>
          </a:stretch>
        </p:blipFill>
        <p:spPr>
          <a:xfrm>
            <a:off x="155575" y="1671639"/>
            <a:ext cx="5619449" cy="2900361"/>
          </a:xfrm>
          <a:prstGeom prst="rect">
            <a:avLst/>
          </a:prstGeom>
        </p:spPr>
      </p:pic>
      <p:sp>
        <p:nvSpPr>
          <p:cNvPr id="5" name="Content Placeholder 2"/>
          <p:cNvSpPr txBox="1">
            <a:spLocks/>
          </p:cNvSpPr>
          <p:nvPr/>
        </p:nvSpPr>
        <p:spPr bwMode="auto">
          <a:xfrm>
            <a:off x="5929358" y="1292227"/>
            <a:ext cx="5897879" cy="4890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2"/>
              </a:buClr>
              <a:buFont typeface="Wingdings" panose="05000000000000000000" pitchFamily="2" charset="2"/>
              <a:buChar char="z"/>
              <a:defRPr sz="2400">
                <a:solidFill>
                  <a:schemeClr val="tx1"/>
                </a:solidFill>
                <a:latin typeface="+mn-lt"/>
                <a:ea typeface="ＭＳ Ｐゴシック" pitchFamily="18" charset="-128"/>
                <a:cs typeface="+mn-cs"/>
              </a:defRPr>
            </a:lvl1pPr>
            <a:lvl2pPr marL="742950" indent="-285750" algn="l" rtl="0" eaLnBrk="0" fontAlgn="base" hangingPunct="0">
              <a:spcBef>
                <a:spcPct val="20000"/>
              </a:spcBef>
              <a:spcAft>
                <a:spcPct val="0"/>
              </a:spcAft>
              <a:buClr>
                <a:schemeClr val="accent2"/>
              </a:buClr>
              <a:buFont typeface="Wingdings" panose="05000000000000000000" pitchFamily="2" charset="2"/>
              <a:buChar char="§"/>
              <a:defRPr sz="2000">
                <a:solidFill>
                  <a:schemeClr val="tx1"/>
                </a:solidFill>
                <a:latin typeface="+mn-lt"/>
                <a:ea typeface="ＭＳ Ｐゴシック" pitchFamily="18" charset="-128"/>
                <a:cs typeface="+mn-cs"/>
              </a:defRPr>
            </a:lvl2pPr>
            <a:lvl3pPr marL="1143000" indent="-228600" algn="l" rtl="0" eaLnBrk="0" fontAlgn="base" hangingPunct="0">
              <a:spcBef>
                <a:spcPct val="20000"/>
              </a:spcBef>
              <a:spcAft>
                <a:spcPct val="0"/>
              </a:spcAft>
              <a:buClr>
                <a:schemeClr val="accent2"/>
              </a:buClr>
              <a:buChar char="•"/>
              <a:defRPr>
                <a:solidFill>
                  <a:schemeClr val="tx1"/>
                </a:solidFill>
                <a:latin typeface="+mn-lt"/>
                <a:ea typeface="ＭＳ Ｐゴシック" pitchFamily="18" charset="-128"/>
                <a:cs typeface="+mn-cs"/>
              </a:defRPr>
            </a:lvl3pPr>
            <a:lvl4pPr marL="1600200" indent="-228600" algn="l" rtl="0" eaLnBrk="0" fontAlgn="base" hangingPunct="0">
              <a:spcBef>
                <a:spcPct val="20000"/>
              </a:spcBef>
              <a:spcAft>
                <a:spcPct val="0"/>
              </a:spcAft>
              <a:buClr>
                <a:schemeClr val="accent2"/>
              </a:buClr>
              <a:buChar char="–"/>
              <a:defRPr sz="1600">
                <a:solidFill>
                  <a:schemeClr val="tx1"/>
                </a:solidFill>
                <a:latin typeface="+mn-lt"/>
                <a:ea typeface="ＭＳ Ｐゴシック" pitchFamily="18" charset="-128"/>
                <a:cs typeface="+mn-cs"/>
              </a:defRPr>
            </a:lvl4pPr>
            <a:lvl5pPr marL="2057400" indent="-228600" algn="l" rtl="0" eaLnBrk="0" fontAlgn="base" hangingPunct="0">
              <a:spcBef>
                <a:spcPct val="20000"/>
              </a:spcBef>
              <a:spcAft>
                <a:spcPct val="0"/>
              </a:spcAft>
              <a:buClr>
                <a:schemeClr val="accent2"/>
              </a:buClr>
              <a:buChar char="»"/>
              <a:defRPr sz="1600">
                <a:solidFill>
                  <a:schemeClr val="tx1"/>
                </a:solidFill>
                <a:latin typeface="+mn-lt"/>
                <a:ea typeface="ＭＳ Ｐゴシック" pitchFamily="18" charset="-128"/>
                <a:cs typeface="+mn-cs"/>
              </a:defRPr>
            </a:lvl5pPr>
            <a:lvl6pPr marL="2514600" indent="-228600" algn="l" rtl="0" fontAlgn="base">
              <a:spcBef>
                <a:spcPct val="20000"/>
              </a:spcBef>
              <a:spcAft>
                <a:spcPct val="0"/>
              </a:spcAft>
              <a:buClr>
                <a:schemeClr val="accent2"/>
              </a:buClr>
              <a:buChar char="»"/>
              <a:defRPr sz="1600">
                <a:solidFill>
                  <a:schemeClr val="tx1"/>
                </a:solidFill>
                <a:latin typeface="+mn-lt"/>
                <a:cs typeface="+mn-cs"/>
              </a:defRPr>
            </a:lvl6pPr>
            <a:lvl7pPr marL="2971800" indent="-228600" algn="l" rtl="0" fontAlgn="base">
              <a:spcBef>
                <a:spcPct val="20000"/>
              </a:spcBef>
              <a:spcAft>
                <a:spcPct val="0"/>
              </a:spcAft>
              <a:buClr>
                <a:schemeClr val="accent2"/>
              </a:buClr>
              <a:buChar char="»"/>
              <a:defRPr sz="1600">
                <a:solidFill>
                  <a:schemeClr val="tx1"/>
                </a:solidFill>
                <a:latin typeface="+mn-lt"/>
                <a:cs typeface="+mn-cs"/>
              </a:defRPr>
            </a:lvl7pPr>
            <a:lvl8pPr marL="3429000" indent="-228600" algn="l" rtl="0" fontAlgn="base">
              <a:spcBef>
                <a:spcPct val="20000"/>
              </a:spcBef>
              <a:spcAft>
                <a:spcPct val="0"/>
              </a:spcAft>
              <a:buClr>
                <a:schemeClr val="accent2"/>
              </a:buClr>
              <a:buChar char="»"/>
              <a:defRPr sz="1600">
                <a:solidFill>
                  <a:schemeClr val="tx1"/>
                </a:solidFill>
                <a:latin typeface="+mn-lt"/>
                <a:cs typeface="+mn-cs"/>
              </a:defRPr>
            </a:lvl8pPr>
            <a:lvl9pPr marL="3886200" indent="-228600" algn="l" rtl="0" fontAlgn="base">
              <a:spcBef>
                <a:spcPct val="20000"/>
              </a:spcBef>
              <a:spcAft>
                <a:spcPct val="0"/>
              </a:spcAft>
              <a:buClr>
                <a:schemeClr val="accent2"/>
              </a:buClr>
              <a:buChar char="»"/>
              <a:defRPr sz="1600">
                <a:solidFill>
                  <a:schemeClr val="tx1"/>
                </a:solidFill>
                <a:latin typeface="+mn-lt"/>
                <a:cs typeface="+mn-cs"/>
              </a:defRPr>
            </a:lvl9pPr>
          </a:lstStyle>
          <a:p>
            <a:pPr marL="0" indent="0">
              <a:buNone/>
            </a:pPr>
            <a:endParaRPr lang="en-US" sz="1200" kern="0" dirty="0">
              <a:ea typeface="Verdana" panose="020B0604030504040204" pitchFamily="34" charset="0"/>
              <a:cs typeface="Verdana" panose="020B0604030504040204" pitchFamily="34" charset="0"/>
            </a:endParaRPr>
          </a:p>
          <a:p>
            <a:r>
              <a:rPr lang="en-US" sz="2200" kern="0" dirty="0">
                <a:ea typeface="Verdana" panose="020B0604030504040204" pitchFamily="34" charset="0"/>
                <a:cs typeface="Verdana" panose="020B0604030504040204" pitchFamily="34" charset="0"/>
              </a:rPr>
              <a:t>In 2015, the National Policy Board for Educational Administration (NPBEA) released the Professional Standards for Educational Leaders (PSEL)</a:t>
            </a:r>
          </a:p>
          <a:p>
            <a:pPr lvl="1"/>
            <a:r>
              <a:rPr lang="en-US" dirty="0"/>
              <a:t>PSEL better reflects the role of leaders today, both as building managers and instructional leaders who advance learning for an increasingly diverse group of students</a:t>
            </a:r>
          </a:p>
          <a:p>
            <a:endParaRPr lang="en-US" sz="2200" kern="0" dirty="0"/>
          </a:p>
          <a:p>
            <a:r>
              <a:rPr lang="en-US" sz="2200" dirty="0"/>
              <a:t>CCSSO worked with NPBEA and educational leaders in the field to update the standards</a:t>
            </a:r>
            <a:endParaRPr lang="en-US" sz="2200" kern="0" dirty="0"/>
          </a:p>
        </p:txBody>
      </p:sp>
    </p:spTree>
    <p:extLst>
      <p:ext uri="{BB962C8B-B14F-4D97-AF65-F5344CB8AC3E}">
        <p14:creationId xmlns:p14="http://schemas.microsoft.com/office/powerpoint/2010/main" val="2453351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3625" y="-901339"/>
            <a:ext cx="10972800" cy="1143000"/>
          </a:xfrm>
        </p:spPr>
        <p:txBody>
          <a:bodyPr/>
          <a:lstStyle/>
          <a:p>
            <a:r>
              <a:rPr lang="en-US" b="1" dirty="0"/>
              <a:t>Inclusive Principal Leadership: Where We’ve Been 1 </a:t>
            </a:r>
            <a:endParaRPr lang="en-US" dirty="0"/>
          </a:p>
        </p:txBody>
      </p:sp>
      <p:sp>
        <p:nvSpPr>
          <p:cNvPr id="5" name="Content Placeholder 2"/>
          <p:cNvSpPr txBox="1">
            <a:spLocks/>
          </p:cNvSpPr>
          <p:nvPr/>
        </p:nvSpPr>
        <p:spPr bwMode="auto">
          <a:xfrm>
            <a:off x="1" y="1141506"/>
            <a:ext cx="7852426" cy="5329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2"/>
              </a:buClr>
              <a:buFont typeface="Wingdings" panose="05000000000000000000" pitchFamily="2" charset="2"/>
              <a:buChar char="z"/>
              <a:defRPr sz="2400">
                <a:solidFill>
                  <a:schemeClr val="tx1"/>
                </a:solidFill>
                <a:latin typeface="+mn-lt"/>
                <a:ea typeface="ＭＳ Ｐゴシック" pitchFamily="18" charset="-128"/>
                <a:cs typeface="+mn-cs"/>
              </a:defRPr>
            </a:lvl1pPr>
            <a:lvl2pPr marL="742950" indent="-285750" algn="l" rtl="0" eaLnBrk="0" fontAlgn="base" hangingPunct="0">
              <a:spcBef>
                <a:spcPct val="20000"/>
              </a:spcBef>
              <a:spcAft>
                <a:spcPct val="0"/>
              </a:spcAft>
              <a:buClr>
                <a:schemeClr val="accent2"/>
              </a:buClr>
              <a:buFont typeface="Wingdings" panose="05000000000000000000" pitchFamily="2" charset="2"/>
              <a:buChar char="§"/>
              <a:defRPr sz="2000">
                <a:solidFill>
                  <a:schemeClr val="tx1"/>
                </a:solidFill>
                <a:latin typeface="+mn-lt"/>
                <a:ea typeface="ＭＳ Ｐゴシック" pitchFamily="18" charset="-128"/>
                <a:cs typeface="+mn-cs"/>
              </a:defRPr>
            </a:lvl2pPr>
            <a:lvl3pPr marL="1143000" indent="-228600" algn="l" rtl="0" eaLnBrk="0" fontAlgn="base" hangingPunct="0">
              <a:spcBef>
                <a:spcPct val="20000"/>
              </a:spcBef>
              <a:spcAft>
                <a:spcPct val="0"/>
              </a:spcAft>
              <a:buClr>
                <a:schemeClr val="accent2"/>
              </a:buClr>
              <a:buChar char="•"/>
              <a:defRPr>
                <a:solidFill>
                  <a:schemeClr val="tx1"/>
                </a:solidFill>
                <a:latin typeface="+mn-lt"/>
                <a:ea typeface="ＭＳ Ｐゴシック" pitchFamily="18" charset="-128"/>
                <a:cs typeface="+mn-cs"/>
              </a:defRPr>
            </a:lvl3pPr>
            <a:lvl4pPr marL="1600200" indent="-228600" algn="l" rtl="0" eaLnBrk="0" fontAlgn="base" hangingPunct="0">
              <a:spcBef>
                <a:spcPct val="20000"/>
              </a:spcBef>
              <a:spcAft>
                <a:spcPct val="0"/>
              </a:spcAft>
              <a:buClr>
                <a:schemeClr val="accent2"/>
              </a:buClr>
              <a:buChar char="–"/>
              <a:defRPr sz="1600">
                <a:solidFill>
                  <a:schemeClr val="tx1"/>
                </a:solidFill>
                <a:latin typeface="+mn-lt"/>
                <a:ea typeface="ＭＳ Ｐゴシック" pitchFamily="18" charset="-128"/>
                <a:cs typeface="+mn-cs"/>
              </a:defRPr>
            </a:lvl4pPr>
            <a:lvl5pPr marL="2057400" indent="-228600" algn="l" rtl="0" eaLnBrk="0" fontAlgn="base" hangingPunct="0">
              <a:spcBef>
                <a:spcPct val="20000"/>
              </a:spcBef>
              <a:spcAft>
                <a:spcPct val="0"/>
              </a:spcAft>
              <a:buClr>
                <a:schemeClr val="accent2"/>
              </a:buClr>
              <a:buChar char="»"/>
              <a:defRPr sz="1600">
                <a:solidFill>
                  <a:schemeClr val="tx1"/>
                </a:solidFill>
                <a:latin typeface="+mn-lt"/>
                <a:ea typeface="ＭＳ Ｐゴシック" pitchFamily="18" charset="-128"/>
                <a:cs typeface="+mn-cs"/>
              </a:defRPr>
            </a:lvl5pPr>
            <a:lvl6pPr marL="2514600" indent="-228600" algn="l" rtl="0" fontAlgn="base">
              <a:spcBef>
                <a:spcPct val="20000"/>
              </a:spcBef>
              <a:spcAft>
                <a:spcPct val="0"/>
              </a:spcAft>
              <a:buClr>
                <a:schemeClr val="accent2"/>
              </a:buClr>
              <a:buChar char="»"/>
              <a:defRPr sz="1600">
                <a:solidFill>
                  <a:schemeClr val="tx1"/>
                </a:solidFill>
                <a:latin typeface="+mn-lt"/>
                <a:cs typeface="+mn-cs"/>
              </a:defRPr>
            </a:lvl6pPr>
            <a:lvl7pPr marL="2971800" indent="-228600" algn="l" rtl="0" fontAlgn="base">
              <a:spcBef>
                <a:spcPct val="20000"/>
              </a:spcBef>
              <a:spcAft>
                <a:spcPct val="0"/>
              </a:spcAft>
              <a:buClr>
                <a:schemeClr val="accent2"/>
              </a:buClr>
              <a:buChar char="»"/>
              <a:defRPr sz="1600">
                <a:solidFill>
                  <a:schemeClr val="tx1"/>
                </a:solidFill>
                <a:latin typeface="+mn-lt"/>
                <a:cs typeface="+mn-cs"/>
              </a:defRPr>
            </a:lvl7pPr>
            <a:lvl8pPr marL="3429000" indent="-228600" algn="l" rtl="0" fontAlgn="base">
              <a:spcBef>
                <a:spcPct val="20000"/>
              </a:spcBef>
              <a:spcAft>
                <a:spcPct val="0"/>
              </a:spcAft>
              <a:buClr>
                <a:schemeClr val="accent2"/>
              </a:buClr>
              <a:buChar char="»"/>
              <a:defRPr sz="1600">
                <a:solidFill>
                  <a:schemeClr val="tx1"/>
                </a:solidFill>
                <a:latin typeface="+mn-lt"/>
                <a:cs typeface="+mn-cs"/>
              </a:defRPr>
            </a:lvl8pPr>
            <a:lvl9pPr marL="3886200" indent="-228600" algn="l" rtl="0" fontAlgn="base">
              <a:spcBef>
                <a:spcPct val="20000"/>
              </a:spcBef>
              <a:spcAft>
                <a:spcPct val="0"/>
              </a:spcAft>
              <a:buClr>
                <a:schemeClr val="accent2"/>
              </a:buClr>
              <a:buChar char="»"/>
              <a:defRPr sz="1600">
                <a:solidFill>
                  <a:schemeClr val="tx1"/>
                </a:solidFill>
                <a:latin typeface="+mn-lt"/>
                <a:cs typeface="+mn-cs"/>
              </a:defRPr>
            </a:lvl9pPr>
          </a:lstStyle>
          <a:p>
            <a:pPr marL="0" indent="0">
              <a:buNone/>
            </a:pPr>
            <a:endParaRPr lang="en-US" sz="1200" kern="0" dirty="0">
              <a:ea typeface="Verdana" panose="020B0604030504040204" pitchFamily="34" charset="0"/>
              <a:cs typeface="Verdana" panose="020B0604030504040204" pitchFamily="34" charset="0"/>
            </a:endParaRPr>
          </a:p>
          <a:p>
            <a:r>
              <a:rPr lang="en-US" sz="2200" kern="0" dirty="0"/>
              <a:t>In January 2017, CCSSO and the Collaboration for Effective Educator Development, Accountability, and Reform (CEEDAR) Center released a supplementary guidance document for students with learning differences</a:t>
            </a:r>
          </a:p>
          <a:p>
            <a:pPr lvl="1"/>
            <a:r>
              <a:rPr lang="en-US" dirty="0"/>
              <a:t>Developed by an Advisory Group of principals, leaders from state and local education agencies, the higher education community, and professional associations</a:t>
            </a:r>
          </a:p>
          <a:p>
            <a:pPr marL="0" indent="0">
              <a:buNone/>
            </a:pPr>
            <a:endParaRPr lang="en-US" sz="2200" kern="0" dirty="0"/>
          </a:p>
          <a:p>
            <a:r>
              <a:rPr lang="en-US" sz="2200" kern="0" dirty="0"/>
              <a:t>Outlines </a:t>
            </a:r>
            <a:r>
              <a:rPr lang="en-US" sz="2200" b="1" kern="0" dirty="0"/>
              <a:t>key steps every state can take </a:t>
            </a:r>
            <a:r>
              <a:rPr lang="en-US" sz="2200" kern="0" dirty="0"/>
              <a:t>to ensure all school </a:t>
            </a:r>
            <a:r>
              <a:rPr lang="en-US" sz="2200" b="1" kern="0" dirty="0"/>
              <a:t>principals</a:t>
            </a:r>
            <a:r>
              <a:rPr lang="en-US" sz="2200" kern="0" dirty="0"/>
              <a:t> are </a:t>
            </a:r>
            <a:r>
              <a:rPr lang="en-US" sz="2200" b="1" kern="0" dirty="0"/>
              <a:t>prepared and supported</a:t>
            </a:r>
            <a:r>
              <a:rPr lang="en-US" sz="2200" kern="0" dirty="0"/>
              <a:t> to lead learning environments that meet the needs of students with disabilities and others who struggle to learn in school</a:t>
            </a:r>
          </a:p>
          <a:p>
            <a:endParaRPr lang="en-US" sz="2200" kern="0" dirty="0"/>
          </a:p>
          <a:p>
            <a:pPr marL="0" indent="0">
              <a:buNone/>
            </a:pPr>
            <a:endParaRPr lang="en-US" sz="2200" kern="0" dirty="0"/>
          </a:p>
          <a:p>
            <a:pPr marL="0" indent="0">
              <a:buNone/>
            </a:pPr>
            <a:endParaRPr lang="en-US" sz="2000" kern="0" dirty="0"/>
          </a:p>
        </p:txBody>
      </p:sp>
      <p:sp>
        <p:nvSpPr>
          <p:cNvPr id="6" name="AutoShape 2" descr="Image result for professional standards for educational leaders"/>
          <p:cNvSpPr>
            <a:spLocks noChangeAspect="1" noChangeArrowheads="1"/>
          </p:cNvSpPr>
          <p:nvPr/>
        </p:nvSpPr>
        <p:spPr bwMode="auto">
          <a:xfrm>
            <a:off x="155575" y="-144463"/>
            <a:ext cx="4716448" cy="47164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Content Placeholder 4" descr="Cover page of the CCSSO and CEEDAR Center's PSEL 2015 and Promoting Principal Leadership for the Success of Students with Disabilities"/>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949445" y="1569299"/>
            <a:ext cx="3527470" cy="4620486"/>
          </a:xfrm>
        </p:spPr>
      </p:pic>
      <p:sp>
        <p:nvSpPr>
          <p:cNvPr id="3" name="Title 1">
            <a:extLst>
              <a:ext uri="{FF2B5EF4-FFF2-40B4-BE49-F238E27FC236}">
                <a16:creationId xmlns:a16="http://schemas.microsoft.com/office/drawing/2014/main" id="{5C19FD0E-FD68-0713-E115-35FB80319253}"/>
              </a:ext>
            </a:extLst>
          </p:cNvPr>
          <p:cNvSpPr txBox="1">
            <a:spLocks/>
          </p:cNvSpPr>
          <p:nvPr/>
        </p:nvSpPr>
        <p:spPr bwMode="auto">
          <a:xfrm>
            <a:off x="1063625" y="47861"/>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800">
                <a:solidFill>
                  <a:srgbClr val="FFFFFF"/>
                </a:solidFill>
                <a:latin typeface="+mj-lt"/>
                <a:ea typeface="ＭＳ Ｐゴシック" pitchFamily="18" charset="-128"/>
                <a:cs typeface="+mj-cs"/>
              </a:defRPr>
            </a:lvl1pPr>
            <a:lvl2pPr algn="l" rtl="0" eaLnBrk="0" fontAlgn="base" hangingPunct="0">
              <a:spcBef>
                <a:spcPct val="0"/>
              </a:spcBef>
              <a:spcAft>
                <a:spcPct val="0"/>
              </a:spcAft>
              <a:defRPr sz="2800">
                <a:solidFill>
                  <a:srgbClr val="FFFFFF"/>
                </a:solidFill>
                <a:latin typeface="Arial Black" pitchFamily="34" charset="0"/>
                <a:ea typeface="ＭＳ Ｐゴシック" pitchFamily="18" charset="-128"/>
                <a:cs typeface="Arial" charset="0"/>
              </a:defRPr>
            </a:lvl2pPr>
            <a:lvl3pPr algn="l" rtl="0" eaLnBrk="0" fontAlgn="base" hangingPunct="0">
              <a:spcBef>
                <a:spcPct val="0"/>
              </a:spcBef>
              <a:spcAft>
                <a:spcPct val="0"/>
              </a:spcAft>
              <a:defRPr sz="2800">
                <a:solidFill>
                  <a:srgbClr val="FFFFFF"/>
                </a:solidFill>
                <a:latin typeface="Arial Black" pitchFamily="34" charset="0"/>
                <a:ea typeface="ＭＳ Ｐゴシック" pitchFamily="18" charset="-128"/>
                <a:cs typeface="Arial" charset="0"/>
              </a:defRPr>
            </a:lvl3pPr>
            <a:lvl4pPr algn="l" rtl="0" eaLnBrk="0" fontAlgn="base" hangingPunct="0">
              <a:spcBef>
                <a:spcPct val="0"/>
              </a:spcBef>
              <a:spcAft>
                <a:spcPct val="0"/>
              </a:spcAft>
              <a:defRPr sz="2800">
                <a:solidFill>
                  <a:srgbClr val="FFFFFF"/>
                </a:solidFill>
                <a:latin typeface="Arial Black" pitchFamily="34" charset="0"/>
                <a:ea typeface="ＭＳ Ｐゴシック" pitchFamily="18" charset="-128"/>
                <a:cs typeface="Arial" charset="0"/>
              </a:defRPr>
            </a:lvl4pPr>
            <a:lvl5pPr algn="l" rtl="0" eaLnBrk="0" fontAlgn="base" hangingPunct="0">
              <a:spcBef>
                <a:spcPct val="0"/>
              </a:spcBef>
              <a:spcAft>
                <a:spcPct val="0"/>
              </a:spcAft>
              <a:defRPr sz="2800">
                <a:solidFill>
                  <a:srgbClr val="FFFFFF"/>
                </a:solidFill>
                <a:latin typeface="Arial Black" pitchFamily="34" charset="0"/>
                <a:ea typeface="ＭＳ Ｐゴシック" pitchFamily="18" charset="-128"/>
                <a:cs typeface="Arial" charset="0"/>
              </a:defRPr>
            </a:lvl5pPr>
            <a:lvl6pPr marL="457189" algn="l" rtl="0" fontAlgn="base">
              <a:spcBef>
                <a:spcPct val="0"/>
              </a:spcBef>
              <a:spcAft>
                <a:spcPct val="0"/>
              </a:spcAft>
              <a:defRPr sz="2800">
                <a:solidFill>
                  <a:srgbClr val="FFFFFF"/>
                </a:solidFill>
                <a:latin typeface="Arial Black" pitchFamily="34" charset="0"/>
                <a:cs typeface="Arial" charset="0"/>
              </a:defRPr>
            </a:lvl6pPr>
            <a:lvl7pPr marL="914377" algn="l" rtl="0" fontAlgn="base">
              <a:spcBef>
                <a:spcPct val="0"/>
              </a:spcBef>
              <a:spcAft>
                <a:spcPct val="0"/>
              </a:spcAft>
              <a:defRPr sz="2800">
                <a:solidFill>
                  <a:srgbClr val="FFFFFF"/>
                </a:solidFill>
                <a:latin typeface="Arial Black" pitchFamily="34" charset="0"/>
                <a:cs typeface="Arial" charset="0"/>
              </a:defRPr>
            </a:lvl7pPr>
            <a:lvl8pPr marL="1371566" algn="l" rtl="0" fontAlgn="base">
              <a:spcBef>
                <a:spcPct val="0"/>
              </a:spcBef>
              <a:spcAft>
                <a:spcPct val="0"/>
              </a:spcAft>
              <a:defRPr sz="2800">
                <a:solidFill>
                  <a:srgbClr val="FFFFFF"/>
                </a:solidFill>
                <a:latin typeface="Arial Black" pitchFamily="34" charset="0"/>
                <a:cs typeface="Arial" charset="0"/>
              </a:defRPr>
            </a:lvl8pPr>
            <a:lvl9pPr marL="1828754" algn="l" rtl="0" fontAlgn="base">
              <a:spcBef>
                <a:spcPct val="0"/>
              </a:spcBef>
              <a:spcAft>
                <a:spcPct val="0"/>
              </a:spcAft>
              <a:defRPr sz="2800">
                <a:solidFill>
                  <a:srgbClr val="FFFFFF"/>
                </a:solidFill>
                <a:latin typeface="Arial Black" pitchFamily="34" charset="0"/>
                <a:cs typeface="Arial" charset="0"/>
              </a:defRPr>
            </a:lvl9pPr>
          </a:lstStyle>
          <a:p>
            <a:r>
              <a:rPr lang="en-US" b="1" kern="0" dirty="0"/>
              <a:t>Inclusive Principal Leadership: Where We’ve Been </a:t>
            </a:r>
            <a:endParaRPr lang="en-US" kern="0" dirty="0"/>
          </a:p>
        </p:txBody>
      </p:sp>
    </p:spTree>
    <p:extLst>
      <p:ext uri="{BB962C8B-B14F-4D97-AF65-F5344CB8AC3E}">
        <p14:creationId xmlns:p14="http://schemas.microsoft.com/office/powerpoint/2010/main" val="1518178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A9C43-E8D4-4201-BC41-ACDACF9D3F9C}"/>
              </a:ext>
            </a:extLst>
          </p:cNvPr>
          <p:cNvSpPr>
            <a:spLocks noGrp="1"/>
          </p:cNvSpPr>
          <p:nvPr>
            <p:ph type="title"/>
          </p:nvPr>
        </p:nvSpPr>
        <p:spPr>
          <a:xfrm>
            <a:off x="609600" y="-725095"/>
            <a:ext cx="10972800" cy="920167"/>
          </a:xfrm>
        </p:spPr>
        <p:txBody>
          <a:bodyPr/>
          <a:lstStyle/>
          <a:p>
            <a:r>
              <a:rPr lang="en-US" b="1" dirty="0"/>
              <a:t>Inclusive Principal Leadership: Where We’ve Been 2</a:t>
            </a:r>
            <a:endParaRPr lang="en-US" dirty="0"/>
          </a:p>
        </p:txBody>
      </p:sp>
      <p:pic>
        <p:nvPicPr>
          <p:cNvPr id="5" name="Picture 5" descr="A screenshot of a social media post&#10;&#10;Description generated with very high confidence">
            <a:extLst>
              <a:ext uri="{FF2B5EF4-FFF2-40B4-BE49-F238E27FC236}">
                <a16:creationId xmlns:a16="http://schemas.microsoft.com/office/drawing/2014/main" id="{5F3A0175-DFC4-4E69-AC4E-27BF96975B90}"/>
              </a:ext>
            </a:extLst>
          </p:cNvPr>
          <p:cNvPicPr>
            <a:picLocks noGrp="1" noChangeAspect="1"/>
          </p:cNvPicPr>
          <p:nvPr>
            <p:ph sz="half" idx="1"/>
          </p:nvPr>
        </p:nvPicPr>
        <p:blipFill>
          <a:blip r:embed="rId2"/>
          <a:stretch>
            <a:fillRect/>
          </a:stretch>
        </p:blipFill>
        <p:spPr>
          <a:xfrm>
            <a:off x="608292" y="1643976"/>
            <a:ext cx="5212330" cy="4387429"/>
          </a:xfrm>
          <a:prstGeom prst="rect">
            <a:avLst/>
          </a:prstGeom>
        </p:spPr>
      </p:pic>
      <p:sp>
        <p:nvSpPr>
          <p:cNvPr id="4" name="Content Placeholder 3">
            <a:extLst>
              <a:ext uri="{FF2B5EF4-FFF2-40B4-BE49-F238E27FC236}">
                <a16:creationId xmlns:a16="http://schemas.microsoft.com/office/drawing/2014/main" id="{A3910C2F-08EC-42CF-8BA0-98212D594F69}"/>
              </a:ext>
            </a:extLst>
          </p:cNvPr>
          <p:cNvSpPr>
            <a:spLocks noGrp="1"/>
          </p:cNvSpPr>
          <p:nvPr>
            <p:ph sz="half" idx="2"/>
          </p:nvPr>
        </p:nvSpPr>
        <p:spPr/>
        <p:txBody>
          <a:bodyPr/>
          <a:lstStyle/>
          <a:p>
            <a:pPr marL="342265" indent="-342265"/>
            <a:r>
              <a:rPr lang="en-US" sz="2200" dirty="0"/>
              <a:t>Our work on Inclusive Principal Leadership is rooted in the PSEL standards and the PSEL 2015 and Promoting Principal Leadership for the Success of Students with Disabilities</a:t>
            </a:r>
            <a:br>
              <a:rPr lang="en-US" sz="2200" dirty="0"/>
            </a:br>
            <a:endParaRPr lang="en-US" sz="2200" dirty="0"/>
          </a:p>
          <a:p>
            <a:pPr marL="342265" indent="-342265"/>
            <a:r>
              <a:rPr lang="en-US" sz="2200" dirty="0"/>
              <a:t>In going through the process of putting together the follow-up document, we realized more was needed to support states as they promote inclusive school leadership</a:t>
            </a:r>
          </a:p>
        </p:txBody>
      </p:sp>
      <p:sp>
        <p:nvSpPr>
          <p:cNvPr id="3" name="Title 1">
            <a:extLst>
              <a:ext uri="{FF2B5EF4-FFF2-40B4-BE49-F238E27FC236}">
                <a16:creationId xmlns:a16="http://schemas.microsoft.com/office/drawing/2014/main" id="{D4E7E658-4390-2C40-CBDE-405CC8AA59CD}"/>
              </a:ext>
            </a:extLst>
          </p:cNvPr>
          <p:cNvSpPr txBox="1">
            <a:spLocks/>
          </p:cNvSpPr>
          <p:nvPr/>
        </p:nvSpPr>
        <p:spPr bwMode="auto">
          <a:xfrm>
            <a:off x="884980" y="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800">
                <a:solidFill>
                  <a:srgbClr val="FFFFFF"/>
                </a:solidFill>
                <a:latin typeface="+mj-lt"/>
                <a:ea typeface="ＭＳ Ｐゴシック" pitchFamily="18" charset="-128"/>
                <a:cs typeface="+mj-cs"/>
              </a:defRPr>
            </a:lvl1pPr>
            <a:lvl2pPr algn="l" rtl="0" eaLnBrk="0" fontAlgn="base" hangingPunct="0">
              <a:spcBef>
                <a:spcPct val="0"/>
              </a:spcBef>
              <a:spcAft>
                <a:spcPct val="0"/>
              </a:spcAft>
              <a:defRPr sz="2800">
                <a:solidFill>
                  <a:srgbClr val="FFFFFF"/>
                </a:solidFill>
                <a:latin typeface="Arial Black" pitchFamily="34" charset="0"/>
                <a:ea typeface="ＭＳ Ｐゴシック" pitchFamily="18" charset="-128"/>
                <a:cs typeface="Arial" charset="0"/>
              </a:defRPr>
            </a:lvl2pPr>
            <a:lvl3pPr algn="l" rtl="0" eaLnBrk="0" fontAlgn="base" hangingPunct="0">
              <a:spcBef>
                <a:spcPct val="0"/>
              </a:spcBef>
              <a:spcAft>
                <a:spcPct val="0"/>
              </a:spcAft>
              <a:defRPr sz="2800">
                <a:solidFill>
                  <a:srgbClr val="FFFFFF"/>
                </a:solidFill>
                <a:latin typeface="Arial Black" pitchFamily="34" charset="0"/>
                <a:ea typeface="ＭＳ Ｐゴシック" pitchFamily="18" charset="-128"/>
                <a:cs typeface="Arial" charset="0"/>
              </a:defRPr>
            </a:lvl3pPr>
            <a:lvl4pPr algn="l" rtl="0" eaLnBrk="0" fontAlgn="base" hangingPunct="0">
              <a:spcBef>
                <a:spcPct val="0"/>
              </a:spcBef>
              <a:spcAft>
                <a:spcPct val="0"/>
              </a:spcAft>
              <a:defRPr sz="2800">
                <a:solidFill>
                  <a:srgbClr val="FFFFFF"/>
                </a:solidFill>
                <a:latin typeface="Arial Black" pitchFamily="34" charset="0"/>
                <a:ea typeface="ＭＳ Ｐゴシック" pitchFamily="18" charset="-128"/>
                <a:cs typeface="Arial" charset="0"/>
              </a:defRPr>
            </a:lvl4pPr>
            <a:lvl5pPr algn="l" rtl="0" eaLnBrk="0" fontAlgn="base" hangingPunct="0">
              <a:spcBef>
                <a:spcPct val="0"/>
              </a:spcBef>
              <a:spcAft>
                <a:spcPct val="0"/>
              </a:spcAft>
              <a:defRPr sz="2800">
                <a:solidFill>
                  <a:srgbClr val="FFFFFF"/>
                </a:solidFill>
                <a:latin typeface="Arial Black" pitchFamily="34" charset="0"/>
                <a:ea typeface="ＭＳ Ｐゴシック" pitchFamily="18" charset="-128"/>
                <a:cs typeface="Arial" charset="0"/>
              </a:defRPr>
            </a:lvl5pPr>
            <a:lvl6pPr marL="457189" algn="l" rtl="0" fontAlgn="base">
              <a:spcBef>
                <a:spcPct val="0"/>
              </a:spcBef>
              <a:spcAft>
                <a:spcPct val="0"/>
              </a:spcAft>
              <a:defRPr sz="2800">
                <a:solidFill>
                  <a:srgbClr val="FFFFFF"/>
                </a:solidFill>
                <a:latin typeface="Arial Black" pitchFamily="34" charset="0"/>
                <a:cs typeface="Arial" charset="0"/>
              </a:defRPr>
            </a:lvl6pPr>
            <a:lvl7pPr marL="914377" algn="l" rtl="0" fontAlgn="base">
              <a:spcBef>
                <a:spcPct val="0"/>
              </a:spcBef>
              <a:spcAft>
                <a:spcPct val="0"/>
              </a:spcAft>
              <a:defRPr sz="2800">
                <a:solidFill>
                  <a:srgbClr val="FFFFFF"/>
                </a:solidFill>
                <a:latin typeface="Arial Black" pitchFamily="34" charset="0"/>
                <a:cs typeface="Arial" charset="0"/>
              </a:defRPr>
            </a:lvl7pPr>
            <a:lvl8pPr marL="1371566" algn="l" rtl="0" fontAlgn="base">
              <a:spcBef>
                <a:spcPct val="0"/>
              </a:spcBef>
              <a:spcAft>
                <a:spcPct val="0"/>
              </a:spcAft>
              <a:defRPr sz="2800">
                <a:solidFill>
                  <a:srgbClr val="FFFFFF"/>
                </a:solidFill>
                <a:latin typeface="Arial Black" pitchFamily="34" charset="0"/>
                <a:cs typeface="Arial" charset="0"/>
              </a:defRPr>
            </a:lvl8pPr>
            <a:lvl9pPr marL="1828754" algn="l" rtl="0" fontAlgn="base">
              <a:spcBef>
                <a:spcPct val="0"/>
              </a:spcBef>
              <a:spcAft>
                <a:spcPct val="0"/>
              </a:spcAft>
              <a:defRPr sz="2800">
                <a:solidFill>
                  <a:srgbClr val="FFFFFF"/>
                </a:solidFill>
                <a:latin typeface="Arial Black" pitchFamily="34" charset="0"/>
                <a:cs typeface="Arial" charset="0"/>
              </a:defRPr>
            </a:lvl9pPr>
          </a:lstStyle>
          <a:p>
            <a:r>
              <a:rPr lang="en-US" b="1" kern="0" dirty="0"/>
              <a:t>Inclusive Principal Leadership: Where We’ve Been</a:t>
            </a:r>
            <a:endParaRPr lang="en-US" kern="0" dirty="0"/>
          </a:p>
        </p:txBody>
      </p:sp>
    </p:spTree>
    <p:extLst>
      <p:ext uri="{BB962C8B-B14F-4D97-AF65-F5344CB8AC3E}">
        <p14:creationId xmlns:p14="http://schemas.microsoft.com/office/powerpoint/2010/main" val="27647913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0ACC5-22E7-45B3-B1DC-E2C92A1DD9E7}"/>
              </a:ext>
            </a:extLst>
          </p:cNvPr>
          <p:cNvSpPr>
            <a:spLocks noGrp="1"/>
          </p:cNvSpPr>
          <p:nvPr>
            <p:ph type="title"/>
          </p:nvPr>
        </p:nvSpPr>
        <p:spPr>
          <a:xfrm>
            <a:off x="1633728" y="-612402"/>
            <a:ext cx="10972800" cy="853985"/>
          </a:xfrm>
        </p:spPr>
        <p:txBody>
          <a:bodyPr/>
          <a:lstStyle/>
          <a:p>
            <a:r>
              <a:rPr lang="en-US" dirty="0"/>
              <a:t>PSEL and Inclusive Principal Leadership 2</a:t>
            </a:r>
          </a:p>
        </p:txBody>
      </p:sp>
      <p:pic>
        <p:nvPicPr>
          <p:cNvPr id="10" name="Picture 10" descr="A screenshot of a cell phone&#10;&#10;Description generated with very high confidence">
            <a:extLst>
              <a:ext uri="{FF2B5EF4-FFF2-40B4-BE49-F238E27FC236}">
                <a16:creationId xmlns:a16="http://schemas.microsoft.com/office/drawing/2014/main" id="{B3EC37CD-14D7-4DE2-BC03-B5F0551FBD70}"/>
              </a:ext>
            </a:extLst>
          </p:cNvPr>
          <p:cNvPicPr>
            <a:picLocks noGrp="1" noChangeAspect="1"/>
          </p:cNvPicPr>
          <p:nvPr>
            <p:ph idx="1"/>
          </p:nvPr>
        </p:nvPicPr>
        <p:blipFill>
          <a:blip r:embed="rId2"/>
          <a:stretch>
            <a:fillRect/>
          </a:stretch>
        </p:blipFill>
        <p:spPr>
          <a:xfrm>
            <a:off x="2326436" y="1272786"/>
            <a:ext cx="7522195" cy="5172943"/>
          </a:xfrm>
          <a:prstGeom prst="rect">
            <a:avLst/>
          </a:prstGeom>
        </p:spPr>
      </p:pic>
      <p:sp>
        <p:nvSpPr>
          <p:cNvPr id="3" name="Title 1">
            <a:extLst>
              <a:ext uri="{FF2B5EF4-FFF2-40B4-BE49-F238E27FC236}">
                <a16:creationId xmlns:a16="http://schemas.microsoft.com/office/drawing/2014/main" id="{458B0D99-0D34-2520-F074-A8403E743C55}"/>
              </a:ext>
            </a:extLst>
          </p:cNvPr>
          <p:cNvSpPr txBox="1">
            <a:spLocks/>
          </p:cNvSpPr>
          <p:nvPr/>
        </p:nvSpPr>
        <p:spPr bwMode="auto">
          <a:xfrm>
            <a:off x="1936157" y="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800">
                <a:solidFill>
                  <a:srgbClr val="FFFFFF"/>
                </a:solidFill>
                <a:latin typeface="+mj-lt"/>
                <a:ea typeface="ＭＳ Ｐゴシック" pitchFamily="18" charset="-128"/>
                <a:cs typeface="+mj-cs"/>
              </a:defRPr>
            </a:lvl1pPr>
            <a:lvl2pPr algn="l" rtl="0" eaLnBrk="0" fontAlgn="base" hangingPunct="0">
              <a:spcBef>
                <a:spcPct val="0"/>
              </a:spcBef>
              <a:spcAft>
                <a:spcPct val="0"/>
              </a:spcAft>
              <a:defRPr sz="2800">
                <a:solidFill>
                  <a:srgbClr val="FFFFFF"/>
                </a:solidFill>
                <a:latin typeface="Arial Black" pitchFamily="34" charset="0"/>
                <a:ea typeface="ＭＳ Ｐゴシック" pitchFamily="18" charset="-128"/>
                <a:cs typeface="Arial" charset="0"/>
              </a:defRPr>
            </a:lvl2pPr>
            <a:lvl3pPr algn="l" rtl="0" eaLnBrk="0" fontAlgn="base" hangingPunct="0">
              <a:spcBef>
                <a:spcPct val="0"/>
              </a:spcBef>
              <a:spcAft>
                <a:spcPct val="0"/>
              </a:spcAft>
              <a:defRPr sz="2800">
                <a:solidFill>
                  <a:srgbClr val="FFFFFF"/>
                </a:solidFill>
                <a:latin typeface="Arial Black" pitchFamily="34" charset="0"/>
                <a:ea typeface="ＭＳ Ｐゴシック" pitchFamily="18" charset="-128"/>
                <a:cs typeface="Arial" charset="0"/>
              </a:defRPr>
            </a:lvl3pPr>
            <a:lvl4pPr algn="l" rtl="0" eaLnBrk="0" fontAlgn="base" hangingPunct="0">
              <a:spcBef>
                <a:spcPct val="0"/>
              </a:spcBef>
              <a:spcAft>
                <a:spcPct val="0"/>
              </a:spcAft>
              <a:defRPr sz="2800">
                <a:solidFill>
                  <a:srgbClr val="FFFFFF"/>
                </a:solidFill>
                <a:latin typeface="Arial Black" pitchFamily="34" charset="0"/>
                <a:ea typeface="ＭＳ Ｐゴシック" pitchFamily="18" charset="-128"/>
                <a:cs typeface="Arial" charset="0"/>
              </a:defRPr>
            </a:lvl4pPr>
            <a:lvl5pPr algn="l" rtl="0" eaLnBrk="0" fontAlgn="base" hangingPunct="0">
              <a:spcBef>
                <a:spcPct val="0"/>
              </a:spcBef>
              <a:spcAft>
                <a:spcPct val="0"/>
              </a:spcAft>
              <a:defRPr sz="2800">
                <a:solidFill>
                  <a:srgbClr val="FFFFFF"/>
                </a:solidFill>
                <a:latin typeface="Arial Black" pitchFamily="34" charset="0"/>
                <a:ea typeface="ＭＳ Ｐゴシック" pitchFamily="18" charset="-128"/>
                <a:cs typeface="Arial" charset="0"/>
              </a:defRPr>
            </a:lvl5pPr>
            <a:lvl6pPr marL="457189" algn="l" rtl="0" fontAlgn="base">
              <a:spcBef>
                <a:spcPct val="0"/>
              </a:spcBef>
              <a:spcAft>
                <a:spcPct val="0"/>
              </a:spcAft>
              <a:defRPr sz="2800">
                <a:solidFill>
                  <a:srgbClr val="FFFFFF"/>
                </a:solidFill>
                <a:latin typeface="Arial Black" pitchFamily="34" charset="0"/>
                <a:cs typeface="Arial" charset="0"/>
              </a:defRPr>
            </a:lvl6pPr>
            <a:lvl7pPr marL="914377" algn="l" rtl="0" fontAlgn="base">
              <a:spcBef>
                <a:spcPct val="0"/>
              </a:spcBef>
              <a:spcAft>
                <a:spcPct val="0"/>
              </a:spcAft>
              <a:defRPr sz="2800">
                <a:solidFill>
                  <a:srgbClr val="FFFFFF"/>
                </a:solidFill>
                <a:latin typeface="Arial Black" pitchFamily="34" charset="0"/>
                <a:cs typeface="Arial" charset="0"/>
              </a:defRPr>
            </a:lvl7pPr>
            <a:lvl8pPr marL="1371566" algn="l" rtl="0" fontAlgn="base">
              <a:spcBef>
                <a:spcPct val="0"/>
              </a:spcBef>
              <a:spcAft>
                <a:spcPct val="0"/>
              </a:spcAft>
              <a:defRPr sz="2800">
                <a:solidFill>
                  <a:srgbClr val="FFFFFF"/>
                </a:solidFill>
                <a:latin typeface="Arial Black" pitchFamily="34" charset="0"/>
                <a:cs typeface="Arial" charset="0"/>
              </a:defRPr>
            </a:lvl8pPr>
            <a:lvl9pPr marL="1828754" algn="l" rtl="0" fontAlgn="base">
              <a:spcBef>
                <a:spcPct val="0"/>
              </a:spcBef>
              <a:spcAft>
                <a:spcPct val="0"/>
              </a:spcAft>
              <a:defRPr sz="2800">
                <a:solidFill>
                  <a:srgbClr val="FFFFFF"/>
                </a:solidFill>
                <a:latin typeface="Arial Black" pitchFamily="34" charset="0"/>
                <a:cs typeface="Arial" charset="0"/>
              </a:defRPr>
            </a:lvl9pPr>
          </a:lstStyle>
          <a:p>
            <a:r>
              <a:rPr lang="en-US" kern="0"/>
              <a:t>PSEL and Inclusive Principal Leadership</a:t>
            </a:r>
            <a:endParaRPr lang="en-US" kern="0" dirty="0"/>
          </a:p>
        </p:txBody>
      </p:sp>
    </p:spTree>
    <p:extLst>
      <p:ext uri="{BB962C8B-B14F-4D97-AF65-F5344CB8AC3E}">
        <p14:creationId xmlns:p14="http://schemas.microsoft.com/office/powerpoint/2010/main" val="3666793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0ACC5-22E7-45B3-B1DC-E2C92A1DD9E7}"/>
              </a:ext>
            </a:extLst>
          </p:cNvPr>
          <p:cNvSpPr>
            <a:spLocks noGrp="1"/>
          </p:cNvSpPr>
          <p:nvPr>
            <p:ph type="title"/>
          </p:nvPr>
        </p:nvSpPr>
        <p:spPr/>
        <p:txBody>
          <a:bodyPr/>
          <a:lstStyle/>
          <a:p>
            <a:r>
              <a:rPr lang="en-US" dirty="0"/>
              <a:t>PSEL and Inclusive Principal Leadership</a:t>
            </a:r>
          </a:p>
        </p:txBody>
      </p:sp>
      <p:pic>
        <p:nvPicPr>
          <p:cNvPr id="6" name="Picture 7" descr="A screenshot of a cell phone&#10;&#10;Description generated with very high confidence">
            <a:extLst>
              <a:ext uri="{FF2B5EF4-FFF2-40B4-BE49-F238E27FC236}">
                <a16:creationId xmlns:a16="http://schemas.microsoft.com/office/drawing/2014/main" id="{FE38499E-1621-42DC-A256-0E030389541A}"/>
              </a:ext>
            </a:extLst>
          </p:cNvPr>
          <p:cNvPicPr>
            <a:picLocks noGrp="1" noChangeAspect="1"/>
          </p:cNvPicPr>
          <p:nvPr>
            <p:ph idx="1"/>
          </p:nvPr>
        </p:nvPicPr>
        <p:blipFill>
          <a:blip r:embed="rId2"/>
          <a:stretch>
            <a:fillRect/>
          </a:stretch>
        </p:blipFill>
        <p:spPr>
          <a:xfrm>
            <a:off x="2457736" y="1287164"/>
            <a:ext cx="7475252" cy="5101055"/>
          </a:xfrm>
          <a:prstGeom prst="rect">
            <a:avLst/>
          </a:prstGeom>
        </p:spPr>
      </p:pic>
    </p:spTree>
    <p:extLst>
      <p:ext uri="{BB962C8B-B14F-4D97-AF65-F5344CB8AC3E}">
        <p14:creationId xmlns:p14="http://schemas.microsoft.com/office/powerpoint/2010/main" val="25752066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AutoShape 2">
            <a:extLst>
              <a:ext uri="{C183D7F6-B498-43B3-948B-1728B52AA6E4}">
                <adec:decorative xmlns:adec="http://schemas.microsoft.com/office/drawing/2017/decorative" val="1"/>
              </a:ext>
            </a:extLst>
          </p:cNvPr>
          <p:cNvSpPr>
            <a:spLocks noChangeAspect="1" noChangeArrowheads="1"/>
          </p:cNvSpPr>
          <p:nvPr/>
        </p:nvSpPr>
        <p:spPr bwMode="auto">
          <a:xfrm>
            <a:off x="155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01132" y="77788"/>
            <a:ext cx="11431289" cy="1143000"/>
          </a:xfrm>
        </p:spPr>
        <p:txBody>
          <a:bodyPr/>
          <a:lstStyle/>
          <a:p>
            <a:r>
              <a:rPr lang="en-US" sz="2400" b="1" dirty="0"/>
              <a:t>National Collaborative on Inclusive Principal Leadership (NCIPL)</a:t>
            </a:r>
            <a:endParaRPr lang="en-US" sz="2400" dirty="0"/>
          </a:p>
        </p:txBody>
      </p:sp>
      <p:pic>
        <p:nvPicPr>
          <p:cNvPr id="27" name="Picture 26" descr="1. Council of Chief State School Officers (CCSSO) logo&#10;2. CEEDAR Center logo&#10;3. Center on Great Teachers &amp; Leaders logo&#10;4. National Center for Learning Disabilities logo&#10;5. National Association of Elementary School Principals (NAESP) logo&#10;6. National Council of Professors of Educational Administration (NCPEA) logo&#10;7. CAST logo&#10;8. New Teacher Center logo&#10;9. WestEd logo&#10;10. SPAN logo&#10;11. National Association of Secondary School Principals (NASSP) logo&#10;12. National Association of State Directors of Special Education (NASDSE) logo&#10;13. National Center for Special Education in Charter Schools logo&#10;14. Council of Administrators of Special Education (CASE) logo&#10;15. SWIFT logo&#10;16. American Association of Colleges for Teacher Education (AACTE) logo&#10;17. National Implementation Research Network (NIRN) logo&#10;18. Center for Innovations in Learning logo&#10;19. New Leaders logo&#10;20. Council for the Accreditation of Educator Preparation (CAEP) logo&#10;21. University Council for Educational Administration (UCEA) logo&#10;22. Relay Graduate School of Education (Relay/GSE) logo">
            <a:extLst>
              <a:ext uri="{FF2B5EF4-FFF2-40B4-BE49-F238E27FC236}">
                <a16:creationId xmlns:a16="http://schemas.microsoft.com/office/drawing/2014/main" id="{09781BDF-0A2B-6D52-F9A5-B2D40C8D4042}"/>
              </a:ext>
            </a:extLst>
          </p:cNvPr>
          <p:cNvPicPr>
            <a:picLocks noChangeAspect="1"/>
          </p:cNvPicPr>
          <p:nvPr/>
        </p:nvPicPr>
        <p:blipFill>
          <a:blip r:embed="rId3"/>
          <a:stretch>
            <a:fillRect/>
          </a:stretch>
        </p:blipFill>
        <p:spPr>
          <a:xfrm>
            <a:off x="0" y="1351124"/>
            <a:ext cx="11834791" cy="5061868"/>
          </a:xfrm>
          <a:prstGeom prst="rect">
            <a:avLst/>
          </a:prstGeom>
        </p:spPr>
      </p:pic>
    </p:spTree>
    <p:extLst>
      <p:ext uri="{BB962C8B-B14F-4D97-AF65-F5344CB8AC3E}">
        <p14:creationId xmlns:p14="http://schemas.microsoft.com/office/powerpoint/2010/main" val="1743373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799308"/>
            <a:ext cx="10972800" cy="1143000"/>
          </a:xfrm>
        </p:spPr>
        <p:txBody>
          <a:bodyPr/>
          <a:lstStyle/>
          <a:p>
            <a:r>
              <a:rPr lang="en-US" b="1" dirty="0"/>
              <a:t>NCIPL: Where We Are 1</a:t>
            </a:r>
            <a:endParaRPr lang="en-US" dirty="0"/>
          </a:p>
        </p:txBody>
      </p:sp>
      <p:sp>
        <p:nvSpPr>
          <p:cNvPr id="3" name="Title 1">
            <a:extLst>
              <a:ext uri="{FF2B5EF4-FFF2-40B4-BE49-F238E27FC236}">
                <a16:creationId xmlns:a16="http://schemas.microsoft.com/office/drawing/2014/main" id="{C2AAC1D7-80F5-4CAE-A0D7-78DB3A5BC23A}"/>
              </a:ext>
            </a:extLst>
          </p:cNvPr>
          <p:cNvSpPr txBox="1">
            <a:spLocks/>
          </p:cNvSpPr>
          <p:nvPr/>
        </p:nvSpPr>
        <p:spPr bwMode="auto">
          <a:xfrm>
            <a:off x="155575" y="104952"/>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800">
                <a:solidFill>
                  <a:srgbClr val="FFFFFF"/>
                </a:solidFill>
                <a:latin typeface="+mj-lt"/>
                <a:ea typeface="ＭＳ Ｐゴシック" pitchFamily="18" charset="-128"/>
                <a:cs typeface="+mj-cs"/>
              </a:defRPr>
            </a:lvl1pPr>
            <a:lvl2pPr algn="l" rtl="0" eaLnBrk="0" fontAlgn="base" hangingPunct="0">
              <a:spcBef>
                <a:spcPct val="0"/>
              </a:spcBef>
              <a:spcAft>
                <a:spcPct val="0"/>
              </a:spcAft>
              <a:defRPr sz="2800">
                <a:solidFill>
                  <a:srgbClr val="FFFFFF"/>
                </a:solidFill>
                <a:latin typeface="Arial Black" pitchFamily="34" charset="0"/>
                <a:ea typeface="ＭＳ Ｐゴシック" pitchFamily="18" charset="-128"/>
                <a:cs typeface="Arial" charset="0"/>
              </a:defRPr>
            </a:lvl2pPr>
            <a:lvl3pPr algn="l" rtl="0" eaLnBrk="0" fontAlgn="base" hangingPunct="0">
              <a:spcBef>
                <a:spcPct val="0"/>
              </a:spcBef>
              <a:spcAft>
                <a:spcPct val="0"/>
              </a:spcAft>
              <a:defRPr sz="2800">
                <a:solidFill>
                  <a:srgbClr val="FFFFFF"/>
                </a:solidFill>
                <a:latin typeface="Arial Black" pitchFamily="34" charset="0"/>
                <a:ea typeface="ＭＳ Ｐゴシック" pitchFamily="18" charset="-128"/>
                <a:cs typeface="Arial" charset="0"/>
              </a:defRPr>
            </a:lvl3pPr>
            <a:lvl4pPr algn="l" rtl="0" eaLnBrk="0" fontAlgn="base" hangingPunct="0">
              <a:spcBef>
                <a:spcPct val="0"/>
              </a:spcBef>
              <a:spcAft>
                <a:spcPct val="0"/>
              </a:spcAft>
              <a:defRPr sz="2800">
                <a:solidFill>
                  <a:srgbClr val="FFFFFF"/>
                </a:solidFill>
                <a:latin typeface="Arial Black" pitchFamily="34" charset="0"/>
                <a:ea typeface="ＭＳ Ｐゴシック" pitchFamily="18" charset="-128"/>
                <a:cs typeface="Arial" charset="0"/>
              </a:defRPr>
            </a:lvl4pPr>
            <a:lvl5pPr algn="l" rtl="0" eaLnBrk="0" fontAlgn="base" hangingPunct="0">
              <a:spcBef>
                <a:spcPct val="0"/>
              </a:spcBef>
              <a:spcAft>
                <a:spcPct val="0"/>
              </a:spcAft>
              <a:defRPr sz="2800">
                <a:solidFill>
                  <a:srgbClr val="FFFFFF"/>
                </a:solidFill>
                <a:latin typeface="Arial Black" pitchFamily="34" charset="0"/>
                <a:ea typeface="ＭＳ Ｐゴシック" pitchFamily="18" charset="-128"/>
                <a:cs typeface="Arial" charset="0"/>
              </a:defRPr>
            </a:lvl5pPr>
            <a:lvl6pPr marL="457189" algn="l" rtl="0" fontAlgn="base">
              <a:spcBef>
                <a:spcPct val="0"/>
              </a:spcBef>
              <a:spcAft>
                <a:spcPct val="0"/>
              </a:spcAft>
              <a:defRPr sz="2800">
                <a:solidFill>
                  <a:srgbClr val="FFFFFF"/>
                </a:solidFill>
                <a:latin typeface="Arial Black" pitchFamily="34" charset="0"/>
                <a:cs typeface="Arial" charset="0"/>
              </a:defRPr>
            </a:lvl6pPr>
            <a:lvl7pPr marL="914377" algn="l" rtl="0" fontAlgn="base">
              <a:spcBef>
                <a:spcPct val="0"/>
              </a:spcBef>
              <a:spcAft>
                <a:spcPct val="0"/>
              </a:spcAft>
              <a:defRPr sz="2800">
                <a:solidFill>
                  <a:srgbClr val="FFFFFF"/>
                </a:solidFill>
                <a:latin typeface="Arial Black" pitchFamily="34" charset="0"/>
                <a:cs typeface="Arial" charset="0"/>
              </a:defRPr>
            </a:lvl7pPr>
            <a:lvl8pPr marL="1371566" algn="l" rtl="0" fontAlgn="base">
              <a:spcBef>
                <a:spcPct val="0"/>
              </a:spcBef>
              <a:spcAft>
                <a:spcPct val="0"/>
              </a:spcAft>
              <a:defRPr sz="2800">
                <a:solidFill>
                  <a:srgbClr val="FFFFFF"/>
                </a:solidFill>
                <a:latin typeface="Arial Black" pitchFamily="34" charset="0"/>
                <a:cs typeface="Arial" charset="0"/>
              </a:defRPr>
            </a:lvl8pPr>
            <a:lvl9pPr marL="1828754" algn="l" rtl="0" fontAlgn="base">
              <a:spcBef>
                <a:spcPct val="0"/>
              </a:spcBef>
              <a:spcAft>
                <a:spcPct val="0"/>
              </a:spcAft>
              <a:defRPr sz="2800">
                <a:solidFill>
                  <a:srgbClr val="FFFFFF"/>
                </a:solidFill>
                <a:latin typeface="Arial Black" pitchFamily="34" charset="0"/>
                <a:cs typeface="Arial" charset="0"/>
              </a:defRPr>
            </a:lvl9pPr>
          </a:lstStyle>
          <a:p>
            <a:r>
              <a:rPr lang="en-US" b="1" kern="0" dirty="0"/>
              <a:t>NCIPL: Where We Are</a:t>
            </a:r>
            <a:endParaRPr lang="en-US" kern="0" dirty="0"/>
          </a:p>
        </p:txBody>
      </p:sp>
      <p:sp>
        <p:nvSpPr>
          <p:cNvPr id="5" name="Content Placeholder 2">
            <a:extLst>
              <a:ext uri="{C183D7F6-B498-43B3-948B-1728B52AA6E4}">
                <adec:decorative xmlns:adec="http://schemas.microsoft.com/office/drawing/2017/decorative" val="1"/>
              </a:ext>
            </a:extLst>
          </p:cNvPr>
          <p:cNvSpPr txBox="1">
            <a:spLocks/>
          </p:cNvSpPr>
          <p:nvPr/>
        </p:nvSpPr>
        <p:spPr bwMode="auto">
          <a:xfrm>
            <a:off x="17961" y="1184676"/>
            <a:ext cx="12134850" cy="5329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2"/>
              </a:buClr>
              <a:buFont typeface="Wingdings" panose="05000000000000000000" pitchFamily="2" charset="2"/>
              <a:buChar char="z"/>
              <a:defRPr sz="2400">
                <a:solidFill>
                  <a:schemeClr val="tx1"/>
                </a:solidFill>
                <a:latin typeface="+mn-lt"/>
                <a:ea typeface="ＭＳ Ｐゴシック" pitchFamily="18" charset="-128"/>
                <a:cs typeface="+mn-cs"/>
              </a:defRPr>
            </a:lvl1pPr>
            <a:lvl2pPr marL="742950" indent="-285750" algn="l" rtl="0" eaLnBrk="0" fontAlgn="base" hangingPunct="0">
              <a:spcBef>
                <a:spcPct val="20000"/>
              </a:spcBef>
              <a:spcAft>
                <a:spcPct val="0"/>
              </a:spcAft>
              <a:buClr>
                <a:schemeClr val="accent2"/>
              </a:buClr>
              <a:buFont typeface="Wingdings" panose="05000000000000000000" pitchFamily="2" charset="2"/>
              <a:buChar char="§"/>
              <a:defRPr sz="2000">
                <a:solidFill>
                  <a:schemeClr val="tx1"/>
                </a:solidFill>
                <a:latin typeface="+mn-lt"/>
                <a:ea typeface="ＭＳ Ｐゴシック" pitchFamily="18" charset="-128"/>
                <a:cs typeface="+mn-cs"/>
              </a:defRPr>
            </a:lvl2pPr>
            <a:lvl3pPr marL="1143000" indent="-228600" algn="l" rtl="0" eaLnBrk="0" fontAlgn="base" hangingPunct="0">
              <a:spcBef>
                <a:spcPct val="20000"/>
              </a:spcBef>
              <a:spcAft>
                <a:spcPct val="0"/>
              </a:spcAft>
              <a:buClr>
                <a:schemeClr val="accent2"/>
              </a:buClr>
              <a:buChar char="•"/>
              <a:defRPr>
                <a:solidFill>
                  <a:schemeClr val="tx1"/>
                </a:solidFill>
                <a:latin typeface="+mn-lt"/>
                <a:ea typeface="ＭＳ Ｐゴシック" pitchFamily="18" charset="-128"/>
                <a:cs typeface="+mn-cs"/>
              </a:defRPr>
            </a:lvl3pPr>
            <a:lvl4pPr marL="1600200" indent="-228600" algn="l" rtl="0" eaLnBrk="0" fontAlgn="base" hangingPunct="0">
              <a:spcBef>
                <a:spcPct val="20000"/>
              </a:spcBef>
              <a:spcAft>
                <a:spcPct val="0"/>
              </a:spcAft>
              <a:buClr>
                <a:schemeClr val="accent2"/>
              </a:buClr>
              <a:buChar char="–"/>
              <a:defRPr sz="1600">
                <a:solidFill>
                  <a:schemeClr val="tx1"/>
                </a:solidFill>
                <a:latin typeface="+mn-lt"/>
                <a:ea typeface="ＭＳ Ｐゴシック" pitchFamily="18" charset="-128"/>
                <a:cs typeface="+mn-cs"/>
              </a:defRPr>
            </a:lvl4pPr>
            <a:lvl5pPr marL="2057400" indent="-228600" algn="l" rtl="0" eaLnBrk="0" fontAlgn="base" hangingPunct="0">
              <a:spcBef>
                <a:spcPct val="20000"/>
              </a:spcBef>
              <a:spcAft>
                <a:spcPct val="0"/>
              </a:spcAft>
              <a:buClr>
                <a:schemeClr val="accent2"/>
              </a:buClr>
              <a:buChar char="»"/>
              <a:defRPr sz="1600">
                <a:solidFill>
                  <a:schemeClr val="tx1"/>
                </a:solidFill>
                <a:latin typeface="+mn-lt"/>
                <a:ea typeface="ＭＳ Ｐゴシック" pitchFamily="18" charset="-128"/>
                <a:cs typeface="+mn-cs"/>
              </a:defRPr>
            </a:lvl5pPr>
            <a:lvl6pPr marL="2514600" indent="-228600" algn="l" rtl="0" fontAlgn="base">
              <a:spcBef>
                <a:spcPct val="20000"/>
              </a:spcBef>
              <a:spcAft>
                <a:spcPct val="0"/>
              </a:spcAft>
              <a:buClr>
                <a:schemeClr val="accent2"/>
              </a:buClr>
              <a:buChar char="»"/>
              <a:defRPr sz="1600">
                <a:solidFill>
                  <a:schemeClr val="tx1"/>
                </a:solidFill>
                <a:latin typeface="+mn-lt"/>
                <a:cs typeface="+mn-cs"/>
              </a:defRPr>
            </a:lvl6pPr>
            <a:lvl7pPr marL="2971800" indent="-228600" algn="l" rtl="0" fontAlgn="base">
              <a:spcBef>
                <a:spcPct val="20000"/>
              </a:spcBef>
              <a:spcAft>
                <a:spcPct val="0"/>
              </a:spcAft>
              <a:buClr>
                <a:schemeClr val="accent2"/>
              </a:buClr>
              <a:buChar char="»"/>
              <a:defRPr sz="1600">
                <a:solidFill>
                  <a:schemeClr val="tx1"/>
                </a:solidFill>
                <a:latin typeface="+mn-lt"/>
                <a:cs typeface="+mn-cs"/>
              </a:defRPr>
            </a:lvl7pPr>
            <a:lvl8pPr marL="3429000" indent="-228600" algn="l" rtl="0" fontAlgn="base">
              <a:spcBef>
                <a:spcPct val="20000"/>
              </a:spcBef>
              <a:spcAft>
                <a:spcPct val="0"/>
              </a:spcAft>
              <a:buClr>
                <a:schemeClr val="accent2"/>
              </a:buClr>
              <a:buChar char="»"/>
              <a:defRPr sz="1600">
                <a:solidFill>
                  <a:schemeClr val="tx1"/>
                </a:solidFill>
                <a:latin typeface="+mn-lt"/>
                <a:cs typeface="+mn-cs"/>
              </a:defRPr>
            </a:lvl8pPr>
            <a:lvl9pPr marL="3886200" indent="-228600" algn="l" rtl="0" fontAlgn="base">
              <a:spcBef>
                <a:spcPct val="20000"/>
              </a:spcBef>
              <a:spcAft>
                <a:spcPct val="0"/>
              </a:spcAft>
              <a:buClr>
                <a:schemeClr val="accent2"/>
              </a:buClr>
              <a:buChar char="»"/>
              <a:defRPr sz="1600">
                <a:solidFill>
                  <a:schemeClr val="tx1"/>
                </a:solidFill>
                <a:latin typeface="+mn-lt"/>
                <a:cs typeface="+mn-cs"/>
              </a:defRPr>
            </a:lvl9pPr>
          </a:lstStyle>
          <a:p>
            <a:pPr marL="114297" indent="0" algn="ctr">
              <a:buNone/>
            </a:pPr>
            <a:endParaRPr lang="en-US" sz="1000" kern="0" dirty="0"/>
          </a:p>
          <a:p>
            <a:pPr marL="114297" indent="0" algn="ctr">
              <a:buNone/>
            </a:pPr>
            <a:r>
              <a:rPr lang="en-US" sz="2200" b="1" i="1" kern="0" dirty="0"/>
              <a:t>We released Supporting Inclusive Schools for the Success of Each Child!</a:t>
            </a:r>
          </a:p>
          <a:p>
            <a:pPr marL="114297" indent="0">
              <a:buNone/>
            </a:pPr>
            <a:r>
              <a:rPr lang="en-US" sz="2000" kern="0" dirty="0"/>
              <a:t>				(</a:t>
            </a:r>
            <a:r>
              <a:rPr lang="en-US" sz="2000" kern="0" dirty="0">
                <a:hlinkClick r:id="rId3"/>
              </a:rPr>
              <a:t>https://ccssoinclusiveprincipalsguide.org</a:t>
            </a:r>
            <a:r>
              <a:rPr lang="en-US" sz="2000" kern="0" dirty="0"/>
              <a:t>)</a:t>
            </a:r>
          </a:p>
          <a:p>
            <a:pPr marL="457197"/>
            <a:endParaRPr lang="en-US" sz="2000" kern="0" dirty="0"/>
          </a:p>
          <a:p>
            <a:pPr marL="114297" indent="0">
              <a:buNone/>
            </a:pPr>
            <a:endParaRPr lang="en-US" sz="2000" kern="0" dirty="0"/>
          </a:p>
          <a:p>
            <a:pPr marL="571479" lvl="1" indent="0">
              <a:buNone/>
            </a:pPr>
            <a:endParaRPr lang="en-US" sz="1800" kern="0" dirty="0"/>
          </a:p>
          <a:p>
            <a:endParaRPr lang="en-US" sz="2000" i="1" kern="0" dirty="0"/>
          </a:p>
          <a:p>
            <a:endParaRPr lang="en-US" sz="2000" i="1" kern="0" dirty="0"/>
          </a:p>
        </p:txBody>
      </p:sp>
      <p:sp>
        <p:nvSpPr>
          <p:cNvPr id="6" name="AutoShape 2" descr="Image result for professional standards for educational leaders"/>
          <p:cNvSpPr>
            <a:spLocks noChangeAspect="1" noChangeArrowheads="1"/>
          </p:cNvSpPr>
          <p:nvPr/>
        </p:nvSpPr>
        <p:spPr bwMode="auto">
          <a:xfrm>
            <a:off x="155575" y="-144462"/>
            <a:ext cx="4716448" cy="47164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 name="Picture 1" descr="Supporting Inclusive Schools for the Success of Each Child"/>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2872" y="2599260"/>
            <a:ext cx="10368096" cy="3648348"/>
          </a:xfrm>
          <a:prstGeom prst="rect">
            <a:avLst/>
          </a:prstGeom>
        </p:spPr>
      </p:pic>
    </p:spTree>
    <p:extLst>
      <p:ext uri="{BB962C8B-B14F-4D97-AF65-F5344CB8AC3E}">
        <p14:creationId xmlns:p14="http://schemas.microsoft.com/office/powerpoint/2010/main" val="2140479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C183D7F6-B498-43B3-948B-1728B52AA6E4}">
                <adec:decorative xmlns:adec="http://schemas.microsoft.com/office/drawing/2017/decorative" val="1"/>
              </a:ext>
            </a:extLst>
          </p:cNvPr>
          <p:cNvSpPr txBox="1">
            <a:spLocks/>
          </p:cNvSpPr>
          <p:nvPr/>
        </p:nvSpPr>
        <p:spPr bwMode="auto">
          <a:xfrm>
            <a:off x="57150" y="1184676"/>
            <a:ext cx="12134850" cy="5329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2"/>
              </a:buClr>
              <a:buFont typeface="Wingdings" panose="05000000000000000000" pitchFamily="2" charset="2"/>
              <a:buChar char="z"/>
              <a:defRPr sz="2400">
                <a:solidFill>
                  <a:schemeClr val="tx1"/>
                </a:solidFill>
                <a:latin typeface="+mn-lt"/>
                <a:ea typeface="ＭＳ Ｐゴシック" pitchFamily="18" charset="-128"/>
                <a:cs typeface="+mn-cs"/>
              </a:defRPr>
            </a:lvl1pPr>
            <a:lvl2pPr marL="742950" indent="-285750" algn="l" rtl="0" eaLnBrk="0" fontAlgn="base" hangingPunct="0">
              <a:spcBef>
                <a:spcPct val="20000"/>
              </a:spcBef>
              <a:spcAft>
                <a:spcPct val="0"/>
              </a:spcAft>
              <a:buClr>
                <a:schemeClr val="accent2"/>
              </a:buClr>
              <a:buFont typeface="Wingdings" panose="05000000000000000000" pitchFamily="2" charset="2"/>
              <a:buChar char="§"/>
              <a:defRPr sz="2000">
                <a:solidFill>
                  <a:schemeClr val="tx1"/>
                </a:solidFill>
                <a:latin typeface="+mn-lt"/>
                <a:ea typeface="ＭＳ Ｐゴシック" pitchFamily="18" charset="-128"/>
                <a:cs typeface="+mn-cs"/>
              </a:defRPr>
            </a:lvl2pPr>
            <a:lvl3pPr marL="1143000" indent="-228600" algn="l" rtl="0" eaLnBrk="0" fontAlgn="base" hangingPunct="0">
              <a:spcBef>
                <a:spcPct val="20000"/>
              </a:spcBef>
              <a:spcAft>
                <a:spcPct val="0"/>
              </a:spcAft>
              <a:buClr>
                <a:schemeClr val="accent2"/>
              </a:buClr>
              <a:buChar char="•"/>
              <a:defRPr>
                <a:solidFill>
                  <a:schemeClr val="tx1"/>
                </a:solidFill>
                <a:latin typeface="+mn-lt"/>
                <a:ea typeface="ＭＳ Ｐゴシック" pitchFamily="18" charset="-128"/>
                <a:cs typeface="+mn-cs"/>
              </a:defRPr>
            </a:lvl3pPr>
            <a:lvl4pPr marL="1600200" indent="-228600" algn="l" rtl="0" eaLnBrk="0" fontAlgn="base" hangingPunct="0">
              <a:spcBef>
                <a:spcPct val="20000"/>
              </a:spcBef>
              <a:spcAft>
                <a:spcPct val="0"/>
              </a:spcAft>
              <a:buClr>
                <a:schemeClr val="accent2"/>
              </a:buClr>
              <a:buChar char="–"/>
              <a:defRPr sz="1600">
                <a:solidFill>
                  <a:schemeClr val="tx1"/>
                </a:solidFill>
                <a:latin typeface="+mn-lt"/>
                <a:ea typeface="ＭＳ Ｐゴシック" pitchFamily="18" charset="-128"/>
                <a:cs typeface="+mn-cs"/>
              </a:defRPr>
            </a:lvl4pPr>
            <a:lvl5pPr marL="2057400" indent="-228600" algn="l" rtl="0" eaLnBrk="0" fontAlgn="base" hangingPunct="0">
              <a:spcBef>
                <a:spcPct val="20000"/>
              </a:spcBef>
              <a:spcAft>
                <a:spcPct val="0"/>
              </a:spcAft>
              <a:buClr>
                <a:schemeClr val="accent2"/>
              </a:buClr>
              <a:buChar char="»"/>
              <a:defRPr sz="1600">
                <a:solidFill>
                  <a:schemeClr val="tx1"/>
                </a:solidFill>
                <a:latin typeface="+mn-lt"/>
                <a:ea typeface="ＭＳ Ｐゴシック" pitchFamily="18" charset="-128"/>
                <a:cs typeface="+mn-cs"/>
              </a:defRPr>
            </a:lvl5pPr>
            <a:lvl6pPr marL="2514600" indent="-228600" algn="l" rtl="0" fontAlgn="base">
              <a:spcBef>
                <a:spcPct val="20000"/>
              </a:spcBef>
              <a:spcAft>
                <a:spcPct val="0"/>
              </a:spcAft>
              <a:buClr>
                <a:schemeClr val="accent2"/>
              </a:buClr>
              <a:buChar char="»"/>
              <a:defRPr sz="1600">
                <a:solidFill>
                  <a:schemeClr val="tx1"/>
                </a:solidFill>
                <a:latin typeface="+mn-lt"/>
                <a:cs typeface="+mn-cs"/>
              </a:defRPr>
            </a:lvl6pPr>
            <a:lvl7pPr marL="2971800" indent="-228600" algn="l" rtl="0" fontAlgn="base">
              <a:spcBef>
                <a:spcPct val="20000"/>
              </a:spcBef>
              <a:spcAft>
                <a:spcPct val="0"/>
              </a:spcAft>
              <a:buClr>
                <a:schemeClr val="accent2"/>
              </a:buClr>
              <a:buChar char="»"/>
              <a:defRPr sz="1600">
                <a:solidFill>
                  <a:schemeClr val="tx1"/>
                </a:solidFill>
                <a:latin typeface="+mn-lt"/>
                <a:cs typeface="+mn-cs"/>
              </a:defRPr>
            </a:lvl7pPr>
            <a:lvl8pPr marL="3429000" indent="-228600" algn="l" rtl="0" fontAlgn="base">
              <a:spcBef>
                <a:spcPct val="20000"/>
              </a:spcBef>
              <a:spcAft>
                <a:spcPct val="0"/>
              </a:spcAft>
              <a:buClr>
                <a:schemeClr val="accent2"/>
              </a:buClr>
              <a:buChar char="»"/>
              <a:defRPr sz="1600">
                <a:solidFill>
                  <a:schemeClr val="tx1"/>
                </a:solidFill>
                <a:latin typeface="+mn-lt"/>
                <a:cs typeface="+mn-cs"/>
              </a:defRPr>
            </a:lvl8pPr>
            <a:lvl9pPr marL="3886200" indent="-228600" algn="l" rtl="0" fontAlgn="base">
              <a:spcBef>
                <a:spcPct val="20000"/>
              </a:spcBef>
              <a:spcAft>
                <a:spcPct val="0"/>
              </a:spcAft>
              <a:buClr>
                <a:schemeClr val="accent2"/>
              </a:buClr>
              <a:buChar char="»"/>
              <a:defRPr sz="1600">
                <a:solidFill>
                  <a:schemeClr val="tx1"/>
                </a:solidFill>
                <a:latin typeface="+mn-lt"/>
                <a:cs typeface="+mn-cs"/>
              </a:defRPr>
            </a:lvl9pPr>
          </a:lstStyle>
          <a:p>
            <a:pPr marL="114297" indent="0" algn="ctr">
              <a:buNone/>
            </a:pPr>
            <a:endParaRPr lang="en-US" sz="1000" kern="0" dirty="0"/>
          </a:p>
          <a:p>
            <a:pPr marL="114297" indent="0">
              <a:buNone/>
            </a:pPr>
            <a:endParaRPr lang="en-US" sz="2000" kern="0" dirty="0"/>
          </a:p>
          <a:p>
            <a:pPr marL="114297" indent="0">
              <a:buNone/>
            </a:pPr>
            <a:endParaRPr lang="en-US" sz="2000" kern="0" dirty="0"/>
          </a:p>
          <a:p>
            <a:pPr marL="571479" lvl="1" indent="0">
              <a:buNone/>
            </a:pPr>
            <a:endParaRPr lang="en-US" sz="1800" kern="0" dirty="0"/>
          </a:p>
          <a:p>
            <a:endParaRPr lang="en-US" sz="2000" i="1" kern="0" dirty="0"/>
          </a:p>
          <a:p>
            <a:endParaRPr lang="en-US" sz="2000" i="1" kern="0" dirty="0"/>
          </a:p>
        </p:txBody>
      </p:sp>
      <p:sp>
        <p:nvSpPr>
          <p:cNvPr id="6" name="AutoShape 2" descr="Image result for professional standards for educational leaders"/>
          <p:cNvSpPr>
            <a:spLocks noChangeAspect="1" noChangeArrowheads="1"/>
          </p:cNvSpPr>
          <p:nvPr/>
        </p:nvSpPr>
        <p:spPr bwMode="auto">
          <a:xfrm>
            <a:off x="155575" y="-144462"/>
            <a:ext cx="4716448" cy="47164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Title 1"/>
          <p:cNvSpPr>
            <a:spLocks noGrp="1"/>
          </p:cNvSpPr>
          <p:nvPr>
            <p:ph type="title"/>
          </p:nvPr>
        </p:nvSpPr>
        <p:spPr>
          <a:xfrm>
            <a:off x="343641" y="-590749"/>
            <a:ext cx="10972800" cy="531812"/>
          </a:xfrm>
        </p:spPr>
        <p:txBody>
          <a:bodyPr/>
          <a:lstStyle/>
          <a:p>
            <a:r>
              <a:rPr lang="en-US" b="1" dirty="0"/>
              <a:t>NCIPL: Where We Are 2</a:t>
            </a:r>
            <a:endParaRPr lang="en-US" dirty="0"/>
          </a:p>
        </p:txBody>
      </p:sp>
      <p:pic>
        <p:nvPicPr>
          <p:cNvPr id="7" name="Picture 6" descr="Screenshot of the CCSSO's collaboration with the National Collaborative on Inclusive Principal Leadership, a diverse alliance that includes various associations, member organizations, technical assistance centers, researchers, educator preparation programs, and nonprofits, whose logos were listed on a previous slid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641" y="1280055"/>
            <a:ext cx="11561868" cy="5122734"/>
          </a:xfrm>
          <a:prstGeom prst="rect">
            <a:avLst/>
          </a:prstGeom>
        </p:spPr>
      </p:pic>
      <p:sp>
        <p:nvSpPr>
          <p:cNvPr id="2" name="Title 1">
            <a:extLst>
              <a:ext uri="{FF2B5EF4-FFF2-40B4-BE49-F238E27FC236}">
                <a16:creationId xmlns:a16="http://schemas.microsoft.com/office/drawing/2014/main" id="{28CF2931-933D-5027-C0B1-4FB405FDE3E5}"/>
              </a:ext>
            </a:extLst>
          </p:cNvPr>
          <p:cNvSpPr txBox="1">
            <a:spLocks/>
          </p:cNvSpPr>
          <p:nvPr/>
        </p:nvSpPr>
        <p:spPr bwMode="auto">
          <a:xfrm>
            <a:off x="155575" y="137055"/>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800">
                <a:solidFill>
                  <a:srgbClr val="FFFFFF"/>
                </a:solidFill>
                <a:latin typeface="+mj-lt"/>
                <a:ea typeface="ＭＳ Ｐゴシック" pitchFamily="18" charset="-128"/>
                <a:cs typeface="+mj-cs"/>
              </a:defRPr>
            </a:lvl1pPr>
            <a:lvl2pPr algn="l" rtl="0" eaLnBrk="0" fontAlgn="base" hangingPunct="0">
              <a:spcBef>
                <a:spcPct val="0"/>
              </a:spcBef>
              <a:spcAft>
                <a:spcPct val="0"/>
              </a:spcAft>
              <a:defRPr sz="2800">
                <a:solidFill>
                  <a:srgbClr val="FFFFFF"/>
                </a:solidFill>
                <a:latin typeface="Arial Black" pitchFamily="34" charset="0"/>
                <a:ea typeface="ＭＳ Ｐゴシック" pitchFamily="18" charset="-128"/>
                <a:cs typeface="Arial" charset="0"/>
              </a:defRPr>
            </a:lvl2pPr>
            <a:lvl3pPr algn="l" rtl="0" eaLnBrk="0" fontAlgn="base" hangingPunct="0">
              <a:spcBef>
                <a:spcPct val="0"/>
              </a:spcBef>
              <a:spcAft>
                <a:spcPct val="0"/>
              </a:spcAft>
              <a:defRPr sz="2800">
                <a:solidFill>
                  <a:srgbClr val="FFFFFF"/>
                </a:solidFill>
                <a:latin typeface="Arial Black" pitchFamily="34" charset="0"/>
                <a:ea typeface="ＭＳ Ｐゴシック" pitchFamily="18" charset="-128"/>
                <a:cs typeface="Arial" charset="0"/>
              </a:defRPr>
            </a:lvl3pPr>
            <a:lvl4pPr algn="l" rtl="0" eaLnBrk="0" fontAlgn="base" hangingPunct="0">
              <a:spcBef>
                <a:spcPct val="0"/>
              </a:spcBef>
              <a:spcAft>
                <a:spcPct val="0"/>
              </a:spcAft>
              <a:defRPr sz="2800">
                <a:solidFill>
                  <a:srgbClr val="FFFFFF"/>
                </a:solidFill>
                <a:latin typeface="Arial Black" pitchFamily="34" charset="0"/>
                <a:ea typeface="ＭＳ Ｐゴシック" pitchFamily="18" charset="-128"/>
                <a:cs typeface="Arial" charset="0"/>
              </a:defRPr>
            </a:lvl4pPr>
            <a:lvl5pPr algn="l" rtl="0" eaLnBrk="0" fontAlgn="base" hangingPunct="0">
              <a:spcBef>
                <a:spcPct val="0"/>
              </a:spcBef>
              <a:spcAft>
                <a:spcPct val="0"/>
              </a:spcAft>
              <a:defRPr sz="2800">
                <a:solidFill>
                  <a:srgbClr val="FFFFFF"/>
                </a:solidFill>
                <a:latin typeface="Arial Black" pitchFamily="34" charset="0"/>
                <a:ea typeface="ＭＳ Ｐゴシック" pitchFamily="18" charset="-128"/>
                <a:cs typeface="Arial" charset="0"/>
              </a:defRPr>
            </a:lvl5pPr>
            <a:lvl6pPr marL="457189" algn="l" rtl="0" fontAlgn="base">
              <a:spcBef>
                <a:spcPct val="0"/>
              </a:spcBef>
              <a:spcAft>
                <a:spcPct val="0"/>
              </a:spcAft>
              <a:defRPr sz="2800">
                <a:solidFill>
                  <a:srgbClr val="FFFFFF"/>
                </a:solidFill>
                <a:latin typeface="Arial Black" pitchFamily="34" charset="0"/>
                <a:cs typeface="Arial" charset="0"/>
              </a:defRPr>
            </a:lvl6pPr>
            <a:lvl7pPr marL="914377" algn="l" rtl="0" fontAlgn="base">
              <a:spcBef>
                <a:spcPct val="0"/>
              </a:spcBef>
              <a:spcAft>
                <a:spcPct val="0"/>
              </a:spcAft>
              <a:defRPr sz="2800">
                <a:solidFill>
                  <a:srgbClr val="FFFFFF"/>
                </a:solidFill>
                <a:latin typeface="Arial Black" pitchFamily="34" charset="0"/>
                <a:cs typeface="Arial" charset="0"/>
              </a:defRPr>
            </a:lvl7pPr>
            <a:lvl8pPr marL="1371566" algn="l" rtl="0" fontAlgn="base">
              <a:spcBef>
                <a:spcPct val="0"/>
              </a:spcBef>
              <a:spcAft>
                <a:spcPct val="0"/>
              </a:spcAft>
              <a:defRPr sz="2800">
                <a:solidFill>
                  <a:srgbClr val="FFFFFF"/>
                </a:solidFill>
                <a:latin typeface="Arial Black" pitchFamily="34" charset="0"/>
                <a:cs typeface="Arial" charset="0"/>
              </a:defRPr>
            </a:lvl8pPr>
            <a:lvl9pPr marL="1828754" algn="l" rtl="0" fontAlgn="base">
              <a:spcBef>
                <a:spcPct val="0"/>
              </a:spcBef>
              <a:spcAft>
                <a:spcPct val="0"/>
              </a:spcAft>
              <a:defRPr sz="2800">
                <a:solidFill>
                  <a:srgbClr val="FFFFFF"/>
                </a:solidFill>
                <a:latin typeface="Arial Black" pitchFamily="34" charset="0"/>
                <a:cs typeface="Arial" charset="0"/>
              </a:defRPr>
            </a:lvl9pPr>
          </a:lstStyle>
          <a:p>
            <a:r>
              <a:rPr lang="en-US" b="1" kern="0"/>
              <a:t>NCIPL: Where We Are</a:t>
            </a:r>
            <a:endParaRPr lang="en-US" kern="0" dirty="0"/>
          </a:p>
        </p:txBody>
      </p:sp>
    </p:spTree>
    <p:extLst>
      <p:ext uri="{BB962C8B-B14F-4D97-AF65-F5344CB8AC3E}">
        <p14:creationId xmlns:p14="http://schemas.microsoft.com/office/powerpoint/2010/main" val="4120083019"/>
      </p:ext>
    </p:extLst>
  </p:cSld>
  <p:clrMapOvr>
    <a:masterClrMapping/>
  </p:clrMapOvr>
</p:sld>
</file>

<file path=ppt/theme/theme1.xml><?xml version="1.0" encoding="utf-8"?>
<a:theme xmlns:a="http://schemas.openxmlformats.org/drawingml/2006/main" name="4_Custom Design">
  <a:themeElements>
    <a:clrScheme name="4_Custom Design 15">
      <a:dk1>
        <a:srgbClr val="000000"/>
      </a:dk1>
      <a:lt1>
        <a:srgbClr val="FFFFFF"/>
      </a:lt1>
      <a:dk2>
        <a:srgbClr val="FFFFFF"/>
      </a:dk2>
      <a:lt2>
        <a:srgbClr val="808080"/>
      </a:lt2>
      <a:accent1>
        <a:srgbClr val="BBE0E3"/>
      </a:accent1>
      <a:accent2>
        <a:srgbClr val="BA2334"/>
      </a:accent2>
      <a:accent3>
        <a:srgbClr val="FFFFFF"/>
      </a:accent3>
      <a:accent4>
        <a:srgbClr val="000000"/>
      </a:accent4>
      <a:accent5>
        <a:srgbClr val="DAEDEF"/>
      </a:accent5>
      <a:accent6>
        <a:srgbClr val="A81F2E"/>
      </a:accent6>
      <a:hlink>
        <a:srgbClr val="009999"/>
      </a:hlink>
      <a:folHlink>
        <a:srgbClr val="99CC00"/>
      </a:folHlink>
    </a:clrScheme>
    <a:fontScheme name="4_Custom Design">
      <a:majorFont>
        <a:latin typeface="Arial Black"/>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4_Custom Design 13">
        <a:dk1>
          <a:srgbClr val="000000"/>
        </a:dk1>
        <a:lt1>
          <a:srgbClr val="FFFFFF"/>
        </a:lt1>
        <a:dk2>
          <a:srgbClr val="FFFFFF"/>
        </a:dk2>
        <a:lt2>
          <a:srgbClr val="808080"/>
        </a:lt2>
        <a:accent1>
          <a:srgbClr val="BBE0E3"/>
        </a:accent1>
        <a:accent2>
          <a:srgbClr val="4B056B"/>
        </a:accent2>
        <a:accent3>
          <a:srgbClr val="FFFFFF"/>
        </a:accent3>
        <a:accent4>
          <a:srgbClr val="000000"/>
        </a:accent4>
        <a:accent5>
          <a:srgbClr val="DAEDEF"/>
        </a:accent5>
        <a:accent6>
          <a:srgbClr val="430460"/>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Custom Design 14">
        <a:dk1>
          <a:srgbClr val="000000"/>
        </a:dk1>
        <a:lt1>
          <a:srgbClr val="FFFFFF"/>
        </a:lt1>
        <a:dk2>
          <a:srgbClr val="FFFFFF"/>
        </a:dk2>
        <a:lt2>
          <a:srgbClr val="808080"/>
        </a:lt2>
        <a:accent1>
          <a:srgbClr val="BBE0E3"/>
        </a:accent1>
        <a:accent2>
          <a:srgbClr val="FF6600"/>
        </a:accent2>
        <a:accent3>
          <a:srgbClr val="FFFFFF"/>
        </a:accent3>
        <a:accent4>
          <a:srgbClr val="000000"/>
        </a:accent4>
        <a:accent5>
          <a:srgbClr val="DAEDEF"/>
        </a:accent5>
        <a:accent6>
          <a:srgbClr val="E75C00"/>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Custom Design 15">
        <a:dk1>
          <a:srgbClr val="000000"/>
        </a:dk1>
        <a:lt1>
          <a:srgbClr val="FFFFFF"/>
        </a:lt1>
        <a:dk2>
          <a:srgbClr val="FFFFFF"/>
        </a:dk2>
        <a:lt2>
          <a:srgbClr val="808080"/>
        </a:lt2>
        <a:accent1>
          <a:srgbClr val="BBE0E3"/>
        </a:accent1>
        <a:accent2>
          <a:srgbClr val="BA2334"/>
        </a:accent2>
        <a:accent3>
          <a:srgbClr val="FFFFFF"/>
        </a:accent3>
        <a:accent4>
          <a:srgbClr val="000000"/>
        </a:accent4>
        <a:accent5>
          <a:srgbClr val="DAEDEF"/>
        </a:accent5>
        <a:accent6>
          <a:srgbClr val="A81F2E"/>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Custom Design 16">
        <a:dk1>
          <a:srgbClr val="000000"/>
        </a:dk1>
        <a:lt1>
          <a:srgbClr val="FFFFFF"/>
        </a:lt1>
        <a:dk2>
          <a:srgbClr val="FFFFFF"/>
        </a:dk2>
        <a:lt2>
          <a:srgbClr val="808080"/>
        </a:lt2>
        <a:accent1>
          <a:srgbClr val="BBE0E3"/>
        </a:accent1>
        <a:accent2>
          <a:srgbClr val="008BB0"/>
        </a:accent2>
        <a:accent3>
          <a:srgbClr val="FFFFFF"/>
        </a:accent3>
        <a:accent4>
          <a:srgbClr val="000000"/>
        </a:accent4>
        <a:accent5>
          <a:srgbClr val="DAEDEF"/>
        </a:accent5>
        <a:accent6>
          <a:srgbClr val="007D9F"/>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1768</TotalTime>
  <Words>431</Words>
  <Application>Microsoft Macintosh PowerPoint</Application>
  <PresentationFormat>Widescreen</PresentationFormat>
  <Paragraphs>47</Paragraphs>
  <Slides>10</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Arial Black</vt:lpstr>
      <vt:lpstr>Calibri</vt:lpstr>
      <vt:lpstr>Gotham Bold</vt:lpstr>
      <vt:lpstr>Helvetica Neue</vt:lpstr>
      <vt:lpstr>Verdana</vt:lpstr>
      <vt:lpstr>Wingdings</vt:lpstr>
      <vt:lpstr>4_Custom Design</vt:lpstr>
      <vt:lpstr>Introduction to Inclusive Principal Leadership</vt:lpstr>
      <vt:lpstr>Inclusive Principal Leadership: Where We’ve Been 1</vt:lpstr>
      <vt:lpstr>Inclusive Principal Leadership: Where We’ve Been 1 </vt:lpstr>
      <vt:lpstr>Inclusive Principal Leadership: Where We’ve Been 2</vt:lpstr>
      <vt:lpstr>PSEL and Inclusive Principal Leadership 2</vt:lpstr>
      <vt:lpstr>PSEL and Inclusive Principal Leadership</vt:lpstr>
      <vt:lpstr>National Collaborative on Inclusive Principal Leadership (NCIPL)</vt:lpstr>
      <vt:lpstr>NCIPL: Where We Are 1</vt:lpstr>
      <vt:lpstr>NCIPL: Where We Are 2</vt:lpstr>
      <vt:lpstr>DISCLAIMER</vt:lpstr>
    </vt:vector>
  </TitlesOfParts>
  <Company>CCSSO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Kaylan Connally</dc:creator>
  <cp:lastModifiedBy>Emma R Ostovar</cp:lastModifiedBy>
  <cp:revision>123</cp:revision>
  <cp:lastPrinted>2018-06-25T19:55:55Z</cp:lastPrinted>
  <dcterms:created xsi:type="dcterms:W3CDTF">2018-06-04T20:08:10Z</dcterms:created>
  <dcterms:modified xsi:type="dcterms:W3CDTF">2026-04-22T14:35:29Z</dcterms:modified>
</cp:coreProperties>
</file>