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97" r:id="rId5"/>
    <p:sldId id="290" r:id="rId6"/>
    <p:sldId id="291" r:id="rId7"/>
    <p:sldId id="292" r:id="rId8"/>
    <p:sldId id="303" r:id="rId9"/>
    <p:sldId id="304" r:id="rId10"/>
    <p:sldId id="305" r:id="rId11"/>
    <p:sldId id="307" r:id="rId12"/>
    <p:sldId id="313" r:id="rId13"/>
    <p:sldId id="306" r:id="rId14"/>
    <p:sldId id="309" r:id="rId15"/>
    <p:sldId id="329" r:id="rId16"/>
    <p:sldId id="310" r:id="rId17"/>
    <p:sldId id="330" r:id="rId18"/>
    <p:sldId id="331" r:id="rId19"/>
    <p:sldId id="298" r:id="rId20"/>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aul" initials="JP" lastIdx="6" clrIdx="0">
    <p:extLst>
      <p:ext uri="{19B8F6BF-5375-455C-9EA6-DF929625EA0E}">
        <p15:presenceInfo xmlns:p15="http://schemas.microsoft.com/office/powerpoint/2012/main" userId="S-1-5-21-1557685756-407574929-398547282-7881" providerId="AD"/>
      </p:ext>
    </p:extLst>
  </p:cmAuthor>
  <p:cmAuthor id="2" name="Kaylan Connally" initials="KC" lastIdx="1" clrIdx="1">
    <p:extLst>
      <p:ext uri="{19B8F6BF-5375-455C-9EA6-DF929625EA0E}">
        <p15:presenceInfo xmlns:p15="http://schemas.microsoft.com/office/powerpoint/2012/main" userId="S-1-5-21-1557685756-407574929-398547282-71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87" autoAdjust="0"/>
    <p:restoredTop sz="76389" autoAdjust="0"/>
  </p:normalViewPr>
  <p:slideViewPr>
    <p:cSldViewPr snapToGrid="0">
      <p:cViewPr varScale="1">
        <p:scale>
          <a:sx n="71" d="100"/>
          <a:sy n="71" d="100"/>
        </p:scale>
        <p:origin x="176" y="448"/>
      </p:cViewPr>
      <p:guideLst/>
    </p:cSldViewPr>
  </p:slideViewPr>
  <p:outlineViewPr>
    <p:cViewPr>
      <p:scale>
        <a:sx n="33" d="100"/>
        <a:sy n="33" d="100"/>
      </p:scale>
      <p:origin x="0" y="-27616"/>
    </p:cViewPr>
  </p:outlineViewPr>
  <p:notesTextViewPr>
    <p:cViewPr>
      <p:scale>
        <a:sx n="1" d="1"/>
        <a:sy n="1" d="1"/>
      </p:scale>
      <p:origin x="0" y="0"/>
    </p:cViewPr>
  </p:notesTextViewPr>
  <p:sorterViewPr>
    <p:cViewPr>
      <p:scale>
        <a:sx n="100" d="100"/>
        <a:sy n="100" d="100"/>
      </p:scale>
      <p:origin x="0" y="-22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942B8F63-D452-4F1F-A7E4-9D3894EE223E}" type="datetimeFigureOut">
              <a:rPr lang="en-US" smtClean="0"/>
              <a:t>2/1/23</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2A3892FC-9355-4286-B23D-6D4948C916D9}" type="slidenum">
              <a:rPr lang="en-US" smtClean="0"/>
              <a:t>‹#›</a:t>
            </a:fld>
            <a:endParaRPr lang="en-US"/>
          </a:p>
        </p:txBody>
      </p:sp>
    </p:spTree>
    <p:extLst>
      <p:ext uri="{BB962C8B-B14F-4D97-AF65-F5344CB8AC3E}">
        <p14:creationId xmlns:p14="http://schemas.microsoft.com/office/powerpoint/2010/main" val="225929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334E6-EF21-5246-86BD-D563EC6B364D}" type="slidenum">
              <a:rPr lang="en-US" smtClean="0"/>
              <a:t>1</a:t>
            </a:fld>
            <a:endParaRPr lang="en-US"/>
          </a:p>
        </p:txBody>
      </p:sp>
    </p:spTree>
    <p:extLst>
      <p:ext uri="{BB962C8B-B14F-4D97-AF65-F5344CB8AC3E}">
        <p14:creationId xmlns:p14="http://schemas.microsoft.com/office/powerpoint/2010/main" val="3625206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10</a:t>
            </a:fld>
            <a:endParaRPr lang="en-US"/>
          </a:p>
        </p:txBody>
      </p:sp>
    </p:spTree>
    <p:extLst>
      <p:ext uri="{BB962C8B-B14F-4D97-AF65-F5344CB8AC3E}">
        <p14:creationId xmlns:p14="http://schemas.microsoft.com/office/powerpoint/2010/main" val="3946787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E1DC2-D0BD-416D-BA3D-23BC7B99178B}" type="slidenum">
              <a:rPr lang="en-US" smtClean="0"/>
              <a:t>11</a:t>
            </a:fld>
            <a:endParaRPr lang="en-US"/>
          </a:p>
        </p:txBody>
      </p:sp>
    </p:spTree>
    <p:extLst>
      <p:ext uri="{BB962C8B-B14F-4D97-AF65-F5344CB8AC3E}">
        <p14:creationId xmlns:p14="http://schemas.microsoft.com/office/powerpoint/2010/main" val="508444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E1DC2-D0BD-416D-BA3D-23BC7B99178B}" type="slidenum">
              <a:rPr lang="en-US" smtClean="0"/>
              <a:t>12</a:t>
            </a:fld>
            <a:endParaRPr lang="en-US"/>
          </a:p>
        </p:txBody>
      </p:sp>
    </p:spTree>
    <p:extLst>
      <p:ext uri="{BB962C8B-B14F-4D97-AF65-F5344CB8AC3E}">
        <p14:creationId xmlns:p14="http://schemas.microsoft.com/office/powerpoint/2010/main" val="1117909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13</a:t>
            </a:fld>
            <a:endParaRPr lang="en-US"/>
          </a:p>
        </p:txBody>
      </p:sp>
    </p:spTree>
    <p:extLst>
      <p:ext uri="{BB962C8B-B14F-4D97-AF65-F5344CB8AC3E}">
        <p14:creationId xmlns:p14="http://schemas.microsoft.com/office/powerpoint/2010/main" val="11584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14</a:t>
            </a:fld>
            <a:endParaRPr lang="en-US"/>
          </a:p>
        </p:txBody>
      </p:sp>
    </p:spTree>
    <p:extLst>
      <p:ext uri="{BB962C8B-B14F-4D97-AF65-F5344CB8AC3E}">
        <p14:creationId xmlns:p14="http://schemas.microsoft.com/office/powerpoint/2010/main" val="166276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15</a:t>
            </a:fld>
            <a:endParaRPr lang="en-US"/>
          </a:p>
        </p:txBody>
      </p:sp>
    </p:spTree>
    <p:extLst>
      <p:ext uri="{BB962C8B-B14F-4D97-AF65-F5344CB8AC3E}">
        <p14:creationId xmlns:p14="http://schemas.microsoft.com/office/powerpoint/2010/main" val="563587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3892FC-9355-4286-B23D-6D4948C916D9}" type="slidenum">
              <a:rPr lang="en-US" smtClean="0"/>
              <a:t>16</a:t>
            </a:fld>
            <a:endParaRPr lang="en-US"/>
          </a:p>
        </p:txBody>
      </p:sp>
    </p:spTree>
    <p:extLst>
      <p:ext uri="{BB962C8B-B14F-4D97-AF65-F5344CB8AC3E}">
        <p14:creationId xmlns:p14="http://schemas.microsoft.com/office/powerpoint/2010/main" val="332514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2</a:t>
            </a:fld>
            <a:endParaRPr lang="en-US"/>
          </a:p>
        </p:txBody>
      </p:sp>
    </p:spTree>
    <p:extLst>
      <p:ext uri="{BB962C8B-B14F-4D97-AF65-F5344CB8AC3E}">
        <p14:creationId xmlns:p14="http://schemas.microsoft.com/office/powerpoint/2010/main" val="321568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3</a:t>
            </a:fld>
            <a:endParaRPr lang="en-US"/>
          </a:p>
        </p:txBody>
      </p:sp>
    </p:spTree>
    <p:extLst>
      <p:ext uri="{BB962C8B-B14F-4D97-AF65-F5344CB8AC3E}">
        <p14:creationId xmlns:p14="http://schemas.microsoft.com/office/powerpoint/2010/main" val="1973410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4</a:t>
            </a:fld>
            <a:endParaRPr lang="en-US"/>
          </a:p>
        </p:txBody>
      </p:sp>
    </p:spTree>
    <p:extLst>
      <p:ext uri="{BB962C8B-B14F-4D97-AF65-F5344CB8AC3E}">
        <p14:creationId xmlns:p14="http://schemas.microsoft.com/office/powerpoint/2010/main" val="1585978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80E24-21BB-4119-974F-169242090FAD}" type="slidenum">
              <a:rPr lang="en-US" smtClean="0"/>
              <a:t>5</a:t>
            </a:fld>
            <a:endParaRPr lang="en-US"/>
          </a:p>
        </p:txBody>
      </p:sp>
    </p:spTree>
    <p:extLst>
      <p:ext uri="{BB962C8B-B14F-4D97-AF65-F5344CB8AC3E}">
        <p14:creationId xmlns:p14="http://schemas.microsoft.com/office/powerpoint/2010/main" val="43458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80E24-21BB-4119-974F-169242090FAD}" type="slidenum">
              <a:rPr lang="en-US" smtClean="0"/>
              <a:t>6</a:t>
            </a:fld>
            <a:endParaRPr lang="en-US"/>
          </a:p>
        </p:txBody>
      </p:sp>
    </p:spTree>
    <p:extLst>
      <p:ext uri="{BB962C8B-B14F-4D97-AF65-F5344CB8AC3E}">
        <p14:creationId xmlns:p14="http://schemas.microsoft.com/office/powerpoint/2010/main" val="3561367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80E24-21BB-4119-974F-169242090FAD}" type="slidenum">
              <a:rPr lang="en-US" smtClean="0"/>
              <a:t>7</a:t>
            </a:fld>
            <a:endParaRPr lang="en-US"/>
          </a:p>
        </p:txBody>
      </p:sp>
    </p:spTree>
    <p:extLst>
      <p:ext uri="{BB962C8B-B14F-4D97-AF65-F5344CB8AC3E}">
        <p14:creationId xmlns:p14="http://schemas.microsoft.com/office/powerpoint/2010/main" val="152837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8</a:t>
            </a:fld>
            <a:endParaRPr lang="en-US"/>
          </a:p>
        </p:txBody>
      </p:sp>
    </p:spTree>
    <p:extLst>
      <p:ext uri="{BB962C8B-B14F-4D97-AF65-F5344CB8AC3E}">
        <p14:creationId xmlns:p14="http://schemas.microsoft.com/office/powerpoint/2010/main" val="4113077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9</a:t>
            </a:fld>
            <a:endParaRPr lang="en-US"/>
          </a:p>
        </p:txBody>
      </p:sp>
    </p:spTree>
    <p:extLst>
      <p:ext uri="{BB962C8B-B14F-4D97-AF65-F5344CB8AC3E}">
        <p14:creationId xmlns:p14="http://schemas.microsoft.com/office/powerpoint/2010/main" val="783369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488113"/>
            <a:ext cx="12192000" cy="381000"/>
          </a:xfrm>
          <a:prstGeom prst="rect">
            <a:avLst/>
          </a:prstGeom>
          <a:solidFill>
            <a:schemeClr val="bg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5"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p:cNvSpPr>
            <a:spLocks noGrp="1" noChangeArrowheads="1"/>
          </p:cNvSpPr>
          <p:nvPr>
            <p:ph type="subTitle" idx="1"/>
          </p:nvPr>
        </p:nvSpPr>
        <p:spPr>
          <a:xfrm>
            <a:off x="1828800" y="3135313"/>
            <a:ext cx="8534400" cy="1752600"/>
          </a:xfrm>
        </p:spPr>
        <p:txBody>
          <a:bodyPr/>
          <a:lstStyle>
            <a:lvl1pPr marL="0" indent="0" algn="ctr">
              <a:buFont typeface="Wingdings" pitchFamily="2" charset="2"/>
              <a:buNone/>
              <a:defRPr>
                <a:solidFill>
                  <a:schemeClr val="tx2"/>
                </a:solidFill>
              </a:defRPr>
            </a:lvl1pPr>
          </a:lstStyle>
          <a:p>
            <a:r>
              <a:rPr lang="en-US"/>
              <a:t>Click to edit Master subtitle style</a:t>
            </a:r>
          </a:p>
        </p:txBody>
      </p:sp>
      <p:sp>
        <p:nvSpPr>
          <p:cNvPr id="147464" name="Rectangle 8"/>
          <p:cNvSpPr>
            <a:spLocks noGrp="1" noChangeArrowheads="1"/>
          </p:cNvSpPr>
          <p:nvPr>
            <p:ph type="ctrTitle"/>
          </p:nvPr>
        </p:nvSpPr>
        <p:spPr>
          <a:xfrm>
            <a:off x="914400" y="1220791"/>
            <a:ext cx="10363200" cy="1470025"/>
          </a:xfrm>
        </p:spPr>
        <p:txBody>
          <a:bodyPr/>
          <a:lstStyle>
            <a:lvl1pPr algn="ct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a:defRPr/>
            </a:lvl1pPr>
          </a:lstStyle>
          <a:p>
            <a:pPr>
              <a:defRPr/>
            </a:pPr>
            <a:fld id="{6F90D796-77CB-4C61-AF24-8352358A68A4}" type="datetime1">
              <a:rPr lang="en-US">
                <a:solidFill>
                  <a:srgbClr val="000000"/>
                </a:solidFill>
              </a:rPr>
              <a:pPr>
                <a:defRPr/>
              </a:pPr>
              <a:t>2/1/23</a:t>
            </a:fld>
            <a:endParaRPr lang="en-US">
              <a:solidFill>
                <a:srgbClr val="000000"/>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2D15EFF-9971-43C1-9C2B-789D571223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305996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349A9FAB-4355-40CA-B62D-7918149E3E74}" type="datetime1">
              <a:rPr lang="en-US">
                <a:solidFill>
                  <a:srgbClr val="000000"/>
                </a:solidFill>
              </a:rPr>
              <a:pPr>
                <a:defRPr/>
              </a:pPr>
              <a:t>2/1/23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3CCA2FC1-9D3F-4F33-9DFB-A9BDF46AE1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863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rot="5400000">
            <a:off x="6807200" y="3759200"/>
            <a:ext cx="9144000" cy="1625600"/>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5"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49" y="0"/>
            <a:ext cx="5080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rot="5400000">
            <a:off x="-3829049" y="4800606"/>
            <a:ext cx="8153400" cy="508001"/>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sp>
        <p:nvSpPr>
          <p:cNvPr id="2" name="Vertical Title 1"/>
          <p:cNvSpPr>
            <a:spLocks noGrp="1"/>
          </p:cNvSpPr>
          <p:nvPr>
            <p:ph type="title" orient="vert"/>
          </p:nvPr>
        </p:nvSpPr>
        <p:spPr>
          <a:xfrm>
            <a:off x="10457645" y="77788"/>
            <a:ext cx="1665792" cy="60372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1133" y="77788"/>
            <a:ext cx="9581763" cy="60372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10701E-E013-4222-AD13-675E93D5184D}" type="datetime1">
              <a:rPr lang="en-US">
                <a:solidFill>
                  <a:srgbClr val="000000"/>
                </a:solidFill>
              </a:rPr>
              <a:pPr>
                <a:defRPr/>
              </a:pPr>
              <a:t>2/1/23</a:t>
            </a:fld>
            <a:endParaRPr lang="en-US">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fld id="{E62DDE30-1095-4FD3-8F81-761D83FF6A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27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133" y="7778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1133" y="1589088"/>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3" y="1589088"/>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fld id="{5DE53744-DC8A-4109-A5D8-9AF476BE1881}" type="datetime1">
              <a:rPr lang="en-US">
                <a:solidFill>
                  <a:srgbClr val="000000"/>
                </a:solidFill>
              </a:rPr>
              <a:pPr>
                <a:defRPr/>
              </a:pPr>
              <a:t>2/1/23</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6156EB71-ED42-4F92-9F53-2C9C1EFAFD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266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6" name="Title 4"/>
          <p:cNvSpPr txBox="1">
            <a:spLocks/>
          </p:cNvSpPr>
          <p:nvPr userDrawn="1"/>
        </p:nvSpPr>
        <p:spPr bwMode="auto">
          <a:xfrm>
            <a:off x="-8405" y="1"/>
            <a:ext cx="12200405" cy="1228876"/>
          </a:xfrm>
          <a:prstGeom prst="rect">
            <a:avLst/>
          </a:prstGeom>
          <a:solidFill>
            <a:srgbClr val="262087"/>
          </a:solidFill>
          <a:ln w="9525">
            <a:noFill/>
            <a:miter lim="800000"/>
            <a:headEnd/>
            <a:tailEnd/>
          </a:ln>
        </p:spPr>
        <p:txBody>
          <a:bodyPr vert="horz" wrap="square" lIns="89291" tIns="44645" rIns="89291" bIns="44645"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3125" dirty="0">
              <a:latin typeface="Lato Black" panose="020F0A02020204030203" pitchFamily="34" charset="0"/>
            </a:endParaRPr>
          </a:p>
        </p:txBody>
      </p:sp>
      <p:sp>
        <p:nvSpPr>
          <p:cNvPr id="5" name="Text Placeholder 4"/>
          <p:cNvSpPr>
            <a:spLocks noGrp="1"/>
          </p:cNvSpPr>
          <p:nvPr>
            <p:ph type="body" sz="quarter" idx="13" hasCustomPrompt="1"/>
          </p:nvPr>
        </p:nvSpPr>
        <p:spPr>
          <a:xfrm>
            <a:off x="0" y="1"/>
            <a:ext cx="12192000" cy="1228876"/>
          </a:xfrm>
        </p:spPr>
        <p:txBody>
          <a:bodyPr anchor="ctr">
            <a:normAutofit/>
          </a:bodyPr>
          <a:lstStyle>
            <a:lvl1pPr marL="0" indent="0" algn="ctr">
              <a:buNone/>
              <a:defRPr sz="4800">
                <a:solidFill>
                  <a:schemeClr val="bg1"/>
                </a:solidFill>
                <a:latin typeface="Lato Black" panose="020F0A02020204030203" pitchFamily="34" charset="0"/>
              </a:defRPr>
            </a:lvl1pPr>
          </a:lstStyle>
          <a:p>
            <a:pPr lvl="0"/>
            <a:r>
              <a:rPr lang="en-US" dirty="0"/>
              <a:t>Sample Text Slide</a:t>
            </a:r>
          </a:p>
        </p:txBody>
      </p:sp>
      <p:sp>
        <p:nvSpPr>
          <p:cNvPr id="12" name="Text Placeholder 11"/>
          <p:cNvSpPr>
            <a:spLocks noGrp="1"/>
          </p:cNvSpPr>
          <p:nvPr>
            <p:ph type="body" sz="quarter" idx="14"/>
          </p:nvPr>
        </p:nvSpPr>
        <p:spPr>
          <a:xfrm>
            <a:off x="2736038" y="1596573"/>
            <a:ext cx="6729169" cy="3350372"/>
          </a:xfrm>
        </p:spPr>
        <p:txBody>
          <a:bodyPr>
            <a:normAutofit/>
          </a:bodyPr>
          <a:lstStyle>
            <a:lvl1pPr marL="457189" indent="-457189">
              <a:lnSpc>
                <a:spcPct val="150000"/>
              </a:lnSpc>
              <a:spcAft>
                <a:spcPts val="585"/>
              </a:spcAft>
              <a:buFont typeface="Arial"/>
              <a:buChar char="•"/>
              <a:defRPr sz="3200" b="1"/>
            </a:lvl1pPr>
            <a:lvl2pPr marL="457041" indent="0">
              <a:buNone/>
              <a:defRPr sz="2344"/>
            </a:lvl2pPr>
            <a:lvl3pPr marL="914081" indent="0">
              <a:buNone/>
              <a:defRPr sz="2344"/>
            </a:lvl3pPr>
            <a:lvl4pPr marL="1371123" indent="0">
              <a:buNone/>
              <a:defRPr sz="2344"/>
            </a:lvl4pPr>
            <a:lvl5pPr marL="1828164" indent="0">
              <a:buNone/>
              <a:defRPr sz="2344"/>
            </a:lvl5pPr>
          </a:lstStyle>
          <a:p>
            <a:pPr lvl="0"/>
            <a:endParaRPr lang="en-US" dirty="0"/>
          </a:p>
        </p:txBody>
      </p:sp>
    </p:spTree>
    <p:extLst>
      <p:ext uri="{BB962C8B-B14F-4D97-AF65-F5344CB8AC3E}">
        <p14:creationId xmlns:p14="http://schemas.microsoft.com/office/powerpoint/2010/main" val="1879088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only">
  <p:cSld name="1_Text only">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
            <a:alphaModFix/>
          </a:blip>
          <a:srcRect l="109" t="7102" b="33564"/>
          <a:stretch/>
        </p:blipFill>
        <p:spPr>
          <a:xfrm>
            <a:off x="-11751" y="4947587"/>
            <a:ext cx="12204000" cy="1915200"/>
          </a:xfrm>
          <a:prstGeom prst="rect">
            <a:avLst/>
          </a:prstGeom>
          <a:noFill/>
          <a:ln>
            <a:noFill/>
          </a:ln>
        </p:spPr>
      </p:pic>
      <p:sp>
        <p:nvSpPr>
          <p:cNvPr id="74" name="Google Shape;74;p17"/>
          <p:cNvSpPr txBox="1"/>
          <p:nvPr/>
        </p:nvSpPr>
        <p:spPr>
          <a:xfrm>
            <a:off x="-8404" y="0"/>
            <a:ext cx="12200400" cy="1228800"/>
          </a:xfrm>
          <a:prstGeom prst="rect">
            <a:avLst/>
          </a:prstGeom>
          <a:solidFill>
            <a:srgbClr val="262087"/>
          </a:solidFill>
          <a:ln>
            <a:noFill/>
          </a:ln>
        </p:spPr>
        <p:txBody>
          <a:bodyPr spcFirstLastPara="1" wrap="square" lIns="89267" tIns="44633" rIns="89267" bIns="44633" anchor="ctr" anchorCtr="0">
            <a:noAutofit/>
          </a:bodyPr>
          <a:lstStyle/>
          <a:p>
            <a:pPr marL="0" marR="0" lvl="0" indent="0" algn="ctr" rtl="0">
              <a:spcBef>
                <a:spcPts val="0"/>
              </a:spcBef>
              <a:spcAft>
                <a:spcPts val="0"/>
              </a:spcAft>
              <a:buClr>
                <a:schemeClr val="dk1"/>
              </a:buClr>
              <a:buSzPts val="2300"/>
              <a:buFont typeface="Calibri"/>
              <a:buNone/>
            </a:pPr>
            <a:endParaRPr sz="3067" b="0" i="0" u="none" strike="noStrike" cap="none">
              <a:solidFill>
                <a:schemeClr val="dk1"/>
              </a:solidFill>
              <a:latin typeface="Lato"/>
              <a:ea typeface="Lato"/>
              <a:cs typeface="Lato"/>
              <a:sym typeface="Lato"/>
            </a:endParaRPr>
          </a:p>
        </p:txBody>
      </p:sp>
      <p:sp>
        <p:nvSpPr>
          <p:cNvPr id="75" name="Google Shape;75;p17"/>
          <p:cNvSpPr txBox="1">
            <a:spLocks noGrp="1"/>
          </p:cNvSpPr>
          <p:nvPr>
            <p:ph type="body" idx="1"/>
          </p:nvPr>
        </p:nvSpPr>
        <p:spPr>
          <a:xfrm>
            <a:off x="0" y="0"/>
            <a:ext cx="12192000" cy="1228800"/>
          </a:xfrm>
          <a:prstGeom prst="rect">
            <a:avLst/>
          </a:prstGeom>
          <a:noFill/>
          <a:ln>
            <a:noFill/>
          </a:ln>
        </p:spPr>
        <p:txBody>
          <a:bodyPr spcFirstLastPara="1" wrap="square" lIns="51425" tIns="51425" rIns="51425" bIns="51425" anchor="ctr" anchorCtr="0"/>
          <a:lstStyle>
            <a:lvl1pPr marL="609585" marR="0" lvl="0" indent="-304792" algn="ctr" rtl="0">
              <a:lnSpc>
                <a:spcPct val="100000"/>
              </a:lnSpc>
              <a:spcBef>
                <a:spcPts val="0"/>
              </a:spcBef>
              <a:spcAft>
                <a:spcPts val="0"/>
              </a:spcAft>
              <a:buClr>
                <a:schemeClr val="lt1"/>
              </a:buClr>
              <a:buSzPts val="1600"/>
              <a:buFont typeface="Arial"/>
              <a:buNone/>
              <a:defRPr sz="4800" b="1" i="0" u="none" strike="noStrike" cap="none">
                <a:solidFill>
                  <a:schemeClr val="lt1"/>
                </a:solidFill>
                <a:latin typeface="Lato"/>
                <a:ea typeface="Lato"/>
                <a:cs typeface="Lato"/>
                <a:sym typeface="Lato"/>
              </a:defRPr>
            </a:lvl1pPr>
            <a:lvl2pPr marL="1219170" marR="0" lvl="1" indent="-304792" algn="l" rtl="0">
              <a:lnSpc>
                <a:spcPct val="150000"/>
              </a:lnSpc>
              <a:spcBef>
                <a:spcPts val="4000"/>
              </a:spcBef>
              <a:spcAft>
                <a:spcPts val="0"/>
              </a:spcAft>
              <a:buClr>
                <a:schemeClr val="dk1"/>
              </a:buClr>
              <a:buSzPts val="1400"/>
              <a:buFont typeface="Lato"/>
              <a:buNone/>
              <a:defRPr sz="3200" b="0" i="0" u="none" strike="noStrike" cap="none">
                <a:solidFill>
                  <a:schemeClr val="dk1"/>
                </a:solidFill>
                <a:latin typeface="Lato"/>
                <a:ea typeface="Lato"/>
                <a:cs typeface="Lato"/>
                <a:sym typeface="Lato"/>
              </a:defRPr>
            </a:lvl2pPr>
            <a:lvl3pPr marL="1828754" marR="0" lvl="2" indent="-397923" algn="l" rtl="0">
              <a:lnSpc>
                <a:spcPct val="90000"/>
              </a:lnSpc>
              <a:spcBef>
                <a:spcPts val="533"/>
              </a:spcBef>
              <a:spcAft>
                <a:spcPts val="0"/>
              </a:spcAft>
              <a:buClr>
                <a:schemeClr val="dk1"/>
              </a:buClr>
              <a:buSzPts val="1100"/>
              <a:buFont typeface="Arial"/>
              <a:buChar char="•"/>
              <a:defRPr sz="2000" b="0" i="0" u="none" strike="noStrike" cap="none">
                <a:solidFill>
                  <a:schemeClr val="dk1"/>
                </a:solidFill>
                <a:latin typeface="Calibri"/>
                <a:ea typeface="Calibri"/>
                <a:cs typeface="Calibri"/>
                <a:sym typeface="Calibri"/>
              </a:defRPr>
            </a:lvl3pPr>
            <a:lvl4pPr marL="2438339" marR="0" lvl="3"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4pPr>
            <a:lvl5pPr marL="3047924" marR="0" lvl="4"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5pPr>
            <a:lvl6pPr marL="3657509" marR="0" lvl="5"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6pPr>
            <a:lvl7pPr marL="4267093" marR="0" lvl="6"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7pPr>
            <a:lvl8pPr marL="4876678" marR="0" lvl="7"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8pPr>
            <a:lvl9pPr marL="5486263" marR="0" lvl="8"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body" idx="2"/>
          </p:nvPr>
        </p:nvSpPr>
        <p:spPr>
          <a:xfrm>
            <a:off x="2736037" y="1596572"/>
            <a:ext cx="6729200" cy="3350400"/>
          </a:xfrm>
          <a:prstGeom prst="rect">
            <a:avLst/>
          </a:prstGeom>
          <a:noFill/>
          <a:ln>
            <a:noFill/>
          </a:ln>
        </p:spPr>
        <p:txBody>
          <a:bodyPr spcFirstLastPara="1" wrap="square" lIns="51425" tIns="51425" rIns="51425" bIns="51425" anchor="t" anchorCtr="0"/>
          <a:lstStyle>
            <a:lvl1pPr marL="609585" marR="0" lvl="0" indent="-457189" algn="l" rtl="0">
              <a:lnSpc>
                <a:spcPct val="150000"/>
              </a:lnSpc>
              <a:spcBef>
                <a:spcPts val="0"/>
              </a:spcBef>
              <a:spcAft>
                <a:spcPts val="0"/>
              </a:spcAft>
              <a:buClr>
                <a:schemeClr val="dk1"/>
              </a:buClr>
              <a:buSzPts val="1800"/>
              <a:buFont typeface="Arial"/>
              <a:buChar char="•"/>
              <a:defRPr sz="3200" b="1" i="0" u="none" strike="noStrike" cap="none">
                <a:solidFill>
                  <a:schemeClr val="dk1"/>
                </a:solidFill>
                <a:latin typeface="Lato"/>
                <a:ea typeface="Lato"/>
                <a:cs typeface="Lato"/>
                <a:sym typeface="Lato"/>
              </a:defRPr>
            </a:lvl1pPr>
            <a:lvl2pPr marL="1219170" marR="0" lvl="1" indent="-304792" algn="l" rtl="0">
              <a:lnSpc>
                <a:spcPct val="150000"/>
              </a:lnSpc>
              <a:spcBef>
                <a:spcPts val="533"/>
              </a:spcBef>
              <a:spcAft>
                <a:spcPts val="0"/>
              </a:spcAft>
              <a:buClr>
                <a:schemeClr val="dk1"/>
              </a:buClr>
              <a:buSzPts val="1400"/>
              <a:buFont typeface="Lato"/>
              <a:buNone/>
              <a:defRPr sz="2400" b="0" i="0" u="none" strike="noStrike" cap="none">
                <a:solidFill>
                  <a:schemeClr val="dk1"/>
                </a:solidFill>
                <a:latin typeface="Lato"/>
                <a:ea typeface="Lato"/>
                <a:cs typeface="Lato"/>
                <a:sym typeface="Lato"/>
              </a:defRPr>
            </a:lvl2pPr>
            <a:lvl3pPr marL="1828754" marR="0" lvl="2" indent="-304792" algn="l" rtl="0">
              <a:lnSpc>
                <a:spcPct val="90000"/>
              </a:lnSpc>
              <a:spcBef>
                <a:spcPts val="533"/>
              </a:spcBef>
              <a:spcAft>
                <a:spcPts val="0"/>
              </a:spcAft>
              <a:buClr>
                <a:schemeClr val="dk1"/>
              </a:buClr>
              <a:buSzPts val="1100"/>
              <a:buFont typeface="Arial"/>
              <a:buNone/>
              <a:defRPr sz="24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100"/>
              <a:buFont typeface="Arial"/>
              <a:buNone/>
              <a:defRPr sz="2400"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100"/>
              <a:buFont typeface="Arial"/>
              <a:buNone/>
              <a:defRPr sz="2400" b="0" i="0" u="none" strike="noStrike" cap="none">
                <a:solidFill>
                  <a:schemeClr val="dk1"/>
                </a:solidFill>
                <a:latin typeface="Calibri"/>
                <a:ea typeface="Calibri"/>
                <a:cs typeface="Calibri"/>
                <a:sym typeface="Calibri"/>
              </a:defRPr>
            </a:lvl5pPr>
            <a:lvl6pPr marL="3657509" marR="0" lvl="5"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6pPr>
            <a:lvl7pPr marL="4267093" marR="0" lvl="6"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7pPr>
            <a:lvl8pPr marL="4876678" marR="0" lvl="7"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8pPr>
            <a:lvl9pPr marL="5486263" marR="0" lvl="8"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77" name="Google Shape;77;p17" descr="circle-logo-word-cover-color.png"/>
          <p:cNvPicPr preferRelativeResize="0"/>
          <p:nvPr/>
        </p:nvPicPr>
        <p:blipFill rotWithShape="1">
          <a:blip r:embed="rId3">
            <a:alphaModFix/>
          </a:blip>
          <a:srcRect/>
          <a:stretch/>
        </p:blipFill>
        <p:spPr>
          <a:xfrm>
            <a:off x="11185496" y="5944832"/>
            <a:ext cx="792000" cy="802000"/>
          </a:xfrm>
          <a:prstGeom prst="rect">
            <a:avLst/>
          </a:prstGeom>
          <a:noFill/>
          <a:ln>
            <a:noFill/>
          </a:ln>
        </p:spPr>
      </p:pic>
    </p:spTree>
    <p:extLst>
      <p:ext uri="{BB962C8B-B14F-4D97-AF65-F5344CB8AC3E}">
        <p14:creationId xmlns:p14="http://schemas.microsoft.com/office/powerpoint/2010/main" val="1204375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ideo only">
  <p:cSld name="Video only">
    <p:spTree>
      <p:nvGrpSpPr>
        <p:cNvPr id="1" name="Shape 66"/>
        <p:cNvGrpSpPr/>
        <p:nvPr/>
      </p:nvGrpSpPr>
      <p:grpSpPr>
        <a:xfrm>
          <a:off x="0" y="0"/>
          <a:ext cx="0" cy="0"/>
          <a:chOff x="0" y="0"/>
          <a:chExt cx="0" cy="0"/>
        </a:xfrm>
      </p:grpSpPr>
      <p:pic>
        <p:nvPicPr>
          <p:cNvPr id="67" name="Google Shape;67;p16"/>
          <p:cNvPicPr preferRelativeResize="0"/>
          <p:nvPr/>
        </p:nvPicPr>
        <p:blipFill rotWithShape="1">
          <a:blip r:embed="rId2">
            <a:alphaModFix/>
          </a:blip>
          <a:srcRect l="109" t="7102" b="33564"/>
          <a:stretch/>
        </p:blipFill>
        <p:spPr>
          <a:xfrm>
            <a:off x="-11750" y="4947587"/>
            <a:ext cx="12106201" cy="1915055"/>
          </a:xfrm>
          <a:prstGeom prst="rect">
            <a:avLst/>
          </a:prstGeom>
          <a:noFill/>
          <a:ln>
            <a:noFill/>
          </a:ln>
        </p:spPr>
      </p:pic>
      <p:sp>
        <p:nvSpPr>
          <p:cNvPr id="68" name="Google Shape;68;p16"/>
          <p:cNvSpPr txBox="1"/>
          <p:nvPr/>
        </p:nvSpPr>
        <p:spPr>
          <a:xfrm>
            <a:off x="-8405" y="0"/>
            <a:ext cx="12200400" cy="1228800"/>
          </a:xfrm>
          <a:prstGeom prst="rect">
            <a:avLst/>
          </a:prstGeom>
          <a:solidFill>
            <a:srgbClr val="262087"/>
          </a:solidFill>
          <a:ln>
            <a:noFill/>
          </a:ln>
        </p:spPr>
        <p:txBody>
          <a:bodyPr spcFirstLastPara="1" wrap="square" lIns="89267" tIns="44633" rIns="89267" bIns="44633" anchor="ctr" anchorCtr="0">
            <a:noAutofit/>
          </a:bodyPr>
          <a:lstStyle/>
          <a:p>
            <a:pPr marL="0" marR="0" lvl="0" indent="0" algn="ctr" rtl="0">
              <a:spcBef>
                <a:spcPts val="0"/>
              </a:spcBef>
              <a:spcAft>
                <a:spcPts val="0"/>
              </a:spcAft>
              <a:buClr>
                <a:schemeClr val="dk1"/>
              </a:buClr>
              <a:buSzPts val="2300"/>
              <a:buFont typeface="Calibri"/>
              <a:buNone/>
            </a:pPr>
            <a:endParaRPr sz="3067" b="0" i="0" u="none" strike="noStrike" cap="none">
              <a:solidFill>
                <a:srgbClr val="000000"/>
              </a:solidFill>
              <a:latin typeface="Lato Black"/>
              <a:ea typeface="Lato Black"/>
              <a:cs typeface="Lato Black"/>
              <a:sym typeface="Lato Black"/>
            </a:endParaRPr>
          </a:p>
        </p:txBody>
      </p:sp>
      <p:sp>
        <p:nvSpPr>
          <p:cNvPr id="69" name="Google Shape;69;p16"/>
          <p:cNvSpPr txBox="1">
            <a:spLocks noGrp="1"/>
          </p:cNvSpPr>
          <p:nvPr>
            <p:ph type="body" idx="1"/>
          </p:nvPr>
        </p:nvSpPr>
        <p:spPr>
          <a:xfrm>
            <a:off x="0" y="0"/>
            <a:ext cx="12192000" cy="1228800"/>
          </a:xfrm>
          <a:prstGeom prst="rect">
            <a:avLst/>
          </a:prstGeom>
          <a:noFill/>
          <a:ln>
            <a:noFill/>
          </a:ln>
        </p:spPr>
        <p:txBody>
          <a:bodyPr spcFirstLastPara="1" wrap="square" lIns="68575" tIns="68575" rIns="68575" bIns="68575" anchor="ctr" anchorCtr="0"/>
          <a:lstStyle>
            <a:lvl1pPr marL="609585" marR="0" lvl="0" indent="-304792" algn="ctr" rtl="0">
              <a:lnSpc>
                <a:spcPct val="100000"/>
              </a:lnSpc>
              <a:spcBef>
                <a:spcPts val="0"/>
              </a:spcBef>
              <a:spcAft>
                <a:spcPts val="0"/>
              </a:spcAft>
              <a:buClr>
                <a:schemeClr val="lt1"/>
              </a:buClr>
              <a:buSzPts val="2700"/>
              <a:buFont typeface="Arial"/>
              <a:buNone/>
              <a:defRPr sz="4800" b="1" i="0" u="none" strike="noStrike" cap="none">
                <a:solidFill>
                  <a:schemeClr val="lt1"/>
                </a:solidFill>
                <a:latin typeface="Lato Black"/>
                <a:ea typeface="Lato Black"/>
                <a:cs typeface="Lato Black"/>
                <a:sym typeface="Lato Black"/>
              </a:defRPr>
            </a:lvl1pPr>
            <a:lvl2pPr marL="1219170" marR="0" lvl="1" indent="-304792" algn="l" rtl="0">
              <a:lnSpc>
                <a:spcPct val="150000"/>
              </a:lnSpc>
              <a:spcBef>
                <a:spcPts val="4000"/>
              </a:spcBef>
              <a:spcAft>
                <a:spcPts val="0"/>
              </a:spcAft>
              <a:buClr>
                <a:schemeClr val="dk1"/>
              </a:buClr>
              <a:buSzPts val="1800"/>
              <a:buFont typeface="Lato"/>
              <a:buNone/>
              <a:defRPr sz="3200" b="0" i="0" u="none" strike="noStrike" cap="none">
                <a:solidFill>
                  <a:schemeClr val="dk1"/>
                </a:solidFill>
                <a:latin typeface="Lato"/>
                <a:ea typeface="Lato"/>
                <a:cs typeface="Lato"/>
                <a:sym typeface="Lato"/>
              </a:defRPr>
            </a:lvl2pPr>
            <a:lvl3pPr marL="1828754" marR="0" lvl="2" indent="-397923" algn="l" rtl="0">
              <a:lnSpc>
                <a:spcPct val="90000"/>
              </a:lnSpc>
              <a:spcBef>
                <a:spcPts val="2133"/>
              </a:spcBef>
              <a:spcAft>
                <a:spcPts val="0"/>
              </a:spcAft>
              <a:buClr>
                <a:schemeClr val="dk1"/>
              </a:buClr>
              <a:buSzPts val="1100"/>
              <a:buFont typeface="Arial"/>
              <a:buChar char="•"/>
              <a:defRPr sz="2000" b="0" i="0" u="none" strike="noStrike" cap="none">
                <a:solidFill>
                  <a:schemeClr val="dk1"/>
                </a:solidFill>
                <a:latin typeface="Calibri"/>
                <a:ea typeface="Calibri"/>
                <a:cs typeface="Calibri"/>
                <a:sym typeface="Calibri"/>
              </a:defRPr>
            </a:lvl3pPr>
            <a:lvl4pPr marL="2438339" marR="0" lvl="3" indent="-389457" algn="l" rtl="0">
              <a:lnSpc>
                <a:spcPct val="90000"/>
              </a:lnSpc>
              <a:spcBef>
                <a:spcPts val="2133"/>
              </a:spcBef>
              <a:spcAft>
                <a:spcPts val="0"/>
              </a:spcAft>
              <a:buClr>
                <a:schemeClr val="dk1"/>
              </a:buClr>
              <a:buSzPts val="1000"/>
              <a:buFont typeface="Arial"/>
              <a:buChar char="•"/>
              <a:defRPr sz="1867" b="0" i="0" u="none" strike="noStrike" cap="none">
                <a:solidFill>
                  <a:schemeClr val="dk1"/>
                </a:solidFill>
                <a:latin typeface="Calibri"/>
                <a:ea typeface="Calibri"/>
                <a:cs typeface="Calibri"/>
                <a:sym typeface="Calibri"/>
              </a:defRPr>
            </a:lvl4pPr>
            <a:lvl5pPr marL="3047924" marR="0" lvl="4" indent="-389457" algn="l" rtl="0">
              <a:lnSpc>
                <a:spcPct val="90000"/>
              </a:lnSpc>
              <a:spcBef>
                <a:spcPts val="2133"/>
              </a:spcBef>
              <a:spcAft>
                <a:spcPts val="0"/>
              </a:spcAft>
              <a:buClr>
                <a:schemeClr val="dk1"/>
              </a:buClr>
              <a:buSzPts val="1000"/>
              <a:buFont typeface="Arial"/>
              <a:buChar char="•"/>
              <a:defRPr sz="1867" b="0" i="0" u="none" strike="noStrike" cap="none">
                <a:solidFill>
                  <a:schemeClr val="dk1"/>
                </a:solidFill>
                <a:latin typeface="Calibri"/>
                <a:ea typeface="Calibri"/>
                <a:cs typeface="Calibri"/>
                <a:sym typeface="Calibri"/>
              </a:defRPr>
            </a:lvl5pPr>
            <a:lvl6pPr marL="3657509" marR="0" lvl="5" indent="-389457" algn="l" rtl="0">
              <a:lnSpc>
                <a:spcPct val="90000"/>
              </a:lnSpc>
              <a:spcBef>
                <a:spcPts val="2133"/>
              </a:spcBef>
              <a:spcAft>
                <a:spcPts val="0"/>
              </a:spcAft>
              <a:buClr>
                <a:schemeClr val="dk1"/>
              </a:buClr>
              <a:buSzPts val="1000"/>
              <a:buFont typeface="Arial"/>
              <a:buChar char="•"/>
              <a:defRPr sz="1867" b="0" i="0" u="none" strike="noStrike" cap="none">
                <a:solidFill>
                  <a:schemeClr val="dk1"/>
                </a:solidFill>
                <a:latin typeface="Calibri"/>
                <a:ea typeface="Calibri"/>
                <a:cs typeface="Calibri"/>
                <a:sym typeface="Calibri"/>
              </a:defRPr>
            </a:lvl6pPr>
            <a:lvl7pPr marL="4267093" marR="0" lvl="6" indent="-389457" algn="l" rtl="0">
              <a:lnSpc>
                <a:spcPct val="90000"/>
              </a:lnSpc>
              <a:spcBef>
                <a:spcPts val="2133"/>
              </a:spcBef>
              <a:spcAft>
                <a:spcPts val="0"/>
              </a:spcAft>
              <a:buClr>
                <a:schemeClr val="dk1"/>
              </a:buClr>
              <a:buSzPts val="1000"/>
              <a:buFont typeface="Arial"/>
              <a:buChar char="•"/>
              <a:defRPr sz="1867" b="0" i="0" u="none" strike="noStrike" cap="none">
                <a:solidFill>
                  <a:schemeClr val="dk1"/>
                </a:solidFill>
                <a:latin typeface="Calibri"/>
                <a:ea typeface="Calibri"/>
                <a:cs typeface="Calibri"/>
                <a:sym typeface="Calibri"/>
              </a:defRPr>
            </a:lvl7pPr>
            <a:lvl8pPr marL="4876678" marR="0" lvl="7" indent="-389457" algn="l" rtl="0">
              <a:lnSpc>
                <a:spcPct val="90000"/>
              </a:lnSpc>
              <a:spcBef>
                <a:spcPts val="2133"/>
              </a:spcBef>
              <a:spcAft>
                <a:spcPts val="0"/>
              </a:spcAft>
              <a:buClr>
                <a:schemeClr val="dk1"/>
              </a:buClr>
              <a:buSzPts val="1000"/>
              <a:buFont typeface="Arial"/>
              <a:buChar char="•"/>
              <a:defRPr sz="1867" b="0" i="0" u="none" strike="noStrike" cap="none">
                <a:solidFill>
                  <a:schemeClr val="dk1"/>
                </a:solidFill>
                <a:latin typeface="Calibri"/>
                <a:ea typeface="Calibri"/>
                <a:cs typeface="Calibri"/>
                <a:sym typeface="Calibri"/>
              </a:defRPr>
            </a:lvl8pPr>
            <a:lvl9pPr marL="5486263" marR="0" lvl="8" indent="-389457" algn="l" rtl="0">
              <a:lnSpc>
                <a:spcPct val="90000"/>
              </a:lnSpc>
              <a:spcBef>
                <a:spcPts val="2133"/>
              </a:spcBef>
              <a:spcAft>
                <a:spcPts val="2133"/>
              </a:spcAft>
              <a:buClr>
                <a:schemeClr val="dk1"/>
              </a:buClr>
              <a:buSzPts val="10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70" name="Google Shape;70;p16" descr="circle-logo-word-cover-color.png"/>
          <p:cNvPicPr preferRelativeResize="0"/>
          <p:nvPr/>
        </p:nvPicPr>
        <p:blipFill rotWithShape="1">
          <a:blip r:embed="rId3">
            <a:alphaModFix/>
          </a:blip>
          <a:srcRect/>
          <a:stretch/>
        </p:blipFill>
        <p:spPr>
          <a:xfrm>
            <a:off x="11185498" y="5944832"/>
            <a:ext cx="791905" cy="801531"/>
          </a:xfrm>
          <a:prstGeom prst="rect">
            <a:avLst/>
          </a:prstGeom>
          <a:noFill/>
          <a:ln>
            <a:noFill/>
          </a:ln>
        </p:spPr>
      </p:pic>
      <p:sp>
        <p:nvSpPr>
          <p:cNvPr id="71" name="Google Shape;71;p16"/>
          <p:cNvSpPr>
            <a:spLocks noGrp="1"/>
          </p:cNvSpPr>
          <p:nvPr>
            <p:ph type="media" idx="2"/>
          </p:nvPr>
        </p:nvSpPr>
        <p:spPr>
          <a:xfrm>
            <a:off x="2722683" y="1739831"/>
            <a:ext cx="6726800" cy="33740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1800"/>
              <a:buFont typeface="Arial"/>
              <a:buChar char="•"/>
              <a:defRPr sz="3200" b="1" i="0" u="none" strike="noStrike" cap="none">
                <a:solidFill>
                  <a:schemeClr val="dk1"/>
                </a:solidFill>
                <a:latin typeface="Lato"/>
                <a:ea typeface="Lato"/>
                <a:cs typeface="Lato"/>
                <a:sym typeface="Lato"/>
              </a:defRPr>
            </a:lvl1pPr>
            <a:lvl2pPr marR="0" lvl="1" algn="l" rtl="0">
              <a:lnSpc>
                <a:spcPct val="150000"/>
              </a:lnSpc>
              <a:spcBef>
                <a:spcPts val="4000"/>
              </a:spcBef>
              <a:spcAft>
                <a:spcPts val="0"/>
              </a:spcAft>
              <a:buClr>
                <a:schemeClr val="dk1"/>
              </a:buClr>
              <a:buSzPts val="1800"/>
              <a:buFont typeface="Lato"/>
              <a:buNone/>
              <a:defRPr sz="3200" b="0" i="0" u="none" strike="noStrike" cap="none">
                <a:solidFill>
                  <a:schemeClr val="dk1"/>
                </a:solidFill>
                <a:latin typeface="Lato"/>
                <a:ea typeface="Lato"/>
                <a:cs typeface="Lato"/>
                <a:sym typeface="Lato"/>
              </a:defRPr>
            </a:lvl2pPr>
            <a:lvl3pPr marR="0" lvl="2" algn="l" rtl="0">
              <a:lnSpc>
                <a:spcPct val="90000"/>
              </a:lnSpc>
              <a:spcBef>
                <a:spcPts val="533"/>
              </a:spcBef>
              <a:spcAft>
                <a:spcPts val="0"/>
              </a:spcAft>
              <a:buClr>
                <a:schemeClr val="dk1"/>
              </a:buClr>
              <a:buSzPts val="11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0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0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0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0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0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0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3685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F5A73F85-4193-4F5B-8974-CE99E96A1A1A}" type="datetime1">
              <a:rPr lang="en-US">
                <a:solidFill>
                  <a:srgbClr val="000000"/>
                </a:solidFill>
              </a:rPr>
              <a:pPr>
                <a:defRPr/>
              </a:pPr>
              <a:t>2/1/23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FC216D3E-42A6-4B87-AE65-79ACD2B484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06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28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1F8D63FC-6F84-46E9-AE21-79B4F16D6AD7}" type="datetime1">
              <a:rPr lang="en-US">
                <a:solidFill>
                  <a:srgbClr val="000000"/>
                </a:solidFill>
              </a:rPr>
              <a:pPr>
                <a:defRPr/>
              </a:pPr>
              <a:t>2/1/23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0F1DF04E-C434-4D70-9F54-379E471D4C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085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1133" y="158908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3" y="158908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fld id="{D5F373B9-EFA2-4947-9140-E44B3124F419}" type="datetime1">
              <a:rPr lang="en-US">
                <a:solidFill>
                  <a:srgbClr val="000000"/>
                </a:solidFill>
              </a:rPr>
              <a:pPr>
                <a:defRPr/>
              </a:pPr>
              <a:t>2/1/23</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BC458BCF-12C8-4447-AF38-E05E85C30E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000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133" y="777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fld id="{F4F8E4F0-5E14-480A-A6E0-046D5C1EA27C}" type="datetime1">
              <a:rPr lang="en-US">
                <a:solidFill>
                  <a:srgbClr val="000000"/>
                </a:solidFill>
              </a:rPr>
              <a:pPr>
                <a:defRPr/>
              </a:pPr>
              <a:t>2/1/23</a:t>
            </a:fld>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fld id="{2D58F96D-A78F-4FA9-A56A-9E2E55ED53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9655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fld id="{5BC80CA1-AABA-41CF-B45E-045DFF180B86}" type="datetime1">
              <a:rPr lang="en-US">
                <a:solidFill>
                  <a:srgbClr val="000000"/>
                </a:solidFill>
              </a:rPr>
              <a:pPr>
                <a:defRPr/>
              </a:pPr>
              <a:t>2/1/23</a:t>
            </a:fld>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fld id="{C7E13930-3CB5-45A9-A0E3-05AFCEFFA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654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sp>
        <p:nvSpPr>
          <p:cNvPr id="4" name="Date Placeholder 1"/>
          <p:cNvSpPr>
            <a:spLocks noGrp="1"/>
          </p:cNvSpPr>
          <p:nvPr>
            <p:ph type="dt" sz="half" idx="10"/>
          </p:nvPr>
        </p:nvSpPr>
        <p:spPr/>
        <p:txBody>
          <a:bodyPr/>
          <a:lstStyle>
            <a:lvl1pPr>
              <a:defRPr/>
            </a:lvl1pPr>
          </a:lstStyle>
          <a:p>
            <a:pPr>
              <a:defRPr/>
            </a:pPr>
            <a:fld id="{9B662973-B66C-46E8-B774-30536D1DCA5B}" type="datetime1">
              <a:rPr lang="en-US">
                <a:solidFill>
                  <a:srgbClr val="000000"/>
                </a:solidFill>
              </a:rPr>
              <a:pPr>
                <a:defRPr/>
              </a:pPr>
              <a:t>2/1/23</a:t>
            </a:fld>
            <a:endParaRPr lang="en-US">
              <a:solidFill>
                <a:srgbClr val="000000"/>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3"/>
          <p:cNvSpPr>
            <a:spLocks noGrp="1"/>
          </p:cNvSpPr>
          <p:nvPr>
            <p:ph type="sldNum" sz="quarter" idx="12"/>
          </p:nvPr>
        </p:nvSpPr>
        <p:spPr/>
        <p:txBody>
          <a:bodyPr/>
          <a:lstStyle>
            <a:lvl1pPr>
              <a:defRPr/>
            </a:lvl1pPr>
          </a:lstStyle>
          <a:p>
            <a:fld id="{4736CAB8-4683-447B-A34F-6CF8A3E6BF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11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3" y="0"/>
            <a:ext cx="6337300" cy="1219200"/>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6"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sp>
        <p:nvSpPr>
          <p:cNvPr id="2" name="Title 1"/>
          <p:cNvSpPr>
            <a:spLocks noGrp="1"/>
          </p:cNvSpPr>
          <p:nvPr>
            <p:ph type="title"/>
          </p:nvPr>
        </p:nvSpPr>
        <p:spPr>
          <a:xfrm>
            <a:off x="609600" y="180311"/>
            <a:ext cx="5486400" cy="1027605"/>
          </a:xfrm>
        </p:spPr>
        <p:txBody>
          <a:bodyPr anchor="b"/>
          <a:lstStyle>
            <a:lvl1pPr algn="l">
              <a:defRPr sz="2800" b="1"/>
            </a:lvl1pPr>
          </a:lstStyle>
          <a:p>
            <a:r>
              <a:rPr lang="en-US" dirty="0"/>
              <a:t>Click to edit Master title style</a:t>
            </a:r>
          </a:p>
        </p:txBody>
      </p:sp>
      <p:sp>
        <p:nvSpPr>
          <p:cNvPr id="3" name="Content Placeholder 2"/>
          <p:cNvSpPr>
            <a:spLocks noGrp="1"/>
          </p:cNvSpPr>
          <p:nvPr>
            <p:ph idx="1"/>
          </p:nvPr>
        </p:nvSpPr>
        <p:spPr>
          <a:xfrm>
            <a:off x="6490957" y="180311"/>
            <a:ext cx="5091447" cy="585311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435103"/>
            <a:ext cx="5486400"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Date Placeholder 4"/>
          <p:cNvSpPr>
            <a:spLocks noGrp="1"/>
          </p:cNvSpPr>
          <p:nvPr>
            <p:ph type="dt" sz="half" idx="10"/>
          </p:nvPr>
        </p:nvSpPr>
        <p:spPr/>
        <p:txBody>
          <a:bodyPr/>
          <a:lstStyle>
            <a:lvl1pPr>
              <a:defRPr/>
            </a:lvl1pPr>
          </a:lstStyle>
          <a:p>
            <a:pPr>
              <a:defRPr/>
            </a:pPr>
            <a:fld id="{652E39C1-06D7-4B78-B92E-3C6044DAA966}" type="datetime1">
              <a:rPr lang="en-US">
                <a:solidFill>
                  <a:srgbClr val="000000"/>
                </a:solidFill>
              </a:rPr>
              <a:pPr>
                <a:defRPr/>
              </a:pPr>
              <a:t>2/1/23</a:t>
            </a:fld>
            <a:endParaRPr lang="en-US">
              <a:solidFill>
                <a:srgbClr val="000000"/>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10" name="Slide Number Placeholder 6"/>
          <p:cNvSpPr>
            <a:spLocks noGrp="1"/>
          </p:cNvSpPr>
          <p:nvPr>
            <p:ph type="sldNum" sz="quarter" idx="12"/>
          </p:nvPr>
        </p:nvSpPr>
        <p:spPr/>
        <p:txBody>
          <a:bodyPr/>
          <a:lstStyle>
            <a:lvl1pPr>
              <a:defRPr/>
            </a:lvl1pPr>
          </a:lstStyle>
          <a:p>
            <a:fld id="{F907D0F2-3BDD-42C1-9249-A7AB94C62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19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pic>
        <p:nvPicPr>
          <p:cNvPr id="5"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9C9D4D0E-8F68-426A-BAC6-AD7A73E045A2}" type="datetime1">
              <a:rPr lang="en-US">
                <a:solidFill>
                  <a:srgbClr val="000000"/>
                </a:solidFill>
              </a:rPr>
              <a:pPr>
                <a:defRPr/>
              </a:pPr>
              <a:t>2/1/23</a:t>
            </a:fld>
            <a:endParaRPr lang="en-US">
              <a:solidFill>
                <a:srgbClr val="000000"/>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6"/>
          <p:cNvSpPr>
            <a:spLocks noGrp="1"/>
          </p:cNvSpPr>
          <p:nvPr>
            <p:ph type="sldNum" sz="quarter" idx="12"/>
          </p:nvPr>
        </p:nvSpPr>
        <p:spPr/>
        <p:txBody>
          <a:bodyPr/>
          <a:lstStyle>
            <a:lvl1pPr>
              <a:defRPr/>
            </a:lvl1pPr>
          </a:lstStyle>
          <a:p>
            <a:fld id="{43766380-ADEE-483D-AFA4-A8D2851002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3349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7"/>
          <p:cNvSpPr>
            <a:spLocks noChangeArrowheads="1"/>
          </p:cNvSpPr>
          <p:nvPr userDrawn="1"/>
        </p:nvSpPr>
        <p:spPr bwMode="auto">
          <a:xfrm>
            <a:off x="0" y="0"/>
            <a:ext cx="12192000" cy="1219200"/>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5123" name="CCSSO_Color Bars_DESR2.png" descr="/Volumes/Clients/CCSSO/CCS007_Org Logo/Final/CCS007_OrgLogo_FINAL_121609/PNG/CCSSO_Color Bars_DESR2.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117" y="6488113"/>
            <a:ext cx="121920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14"/>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sp>
        <p:nvSpPr>
          <p:cNvPr id="5125" name="Rectangle 5"/>
          <p:cNvSpPr>
            <a:spLocks noGrp="1" noChangeArrowheads="1"/>
          </p:cNvSpPr>
          <p:nvPr>
            <p:ph type="body" idx="1"/>
          </p:nvPr>
        </p:nvSpPr>
        <p:spPr bwMode="auto">
          <a:xfrm>
            <a:off x="601133" y="158908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6438" name="Rectangle 6"/>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18" charset="-128"/>
              </a:defRPr>
            </a:lvl1pPr>
          </a:lstStyle>
          <a:p>
            <a:pPr fontAlgn="base">
              <a:spcBef>
                <a:spcPct val="0"/>
              </a:spcBef>
              <a:spcAft>
                <a:spcPct val="0"/>
              </a:spcAft>
              <a:defRPr/>
            </a:pPr>
            <a:fld id="{56E2F853-D1DF-408B-BEB5-E99229BC0212}" type="datetime1">
              <a:rPr lang="en-US">
                <a:solidFill>
                  <a:srgbClr val="000000"/>
                </a:solidFill>
              </a:rPr>
              <a:pPr fontAlgn="base">
                <a:spcBef>
                  <a:spcPct val="0"/>
                </a:spcBef>
                <a:spcAft>
                  <a:spcPct val="0"/>
                </a:spcAft>
                <a:defRPr/>
              </a:pPr>
              <a:t>2/1/23</a:t>
            </a:fld>
            <a:endParaRPr lang="en-US">
              <a:solidFill>
                <a:srgbClr val="000000"/>
              </a:solidFill>
            </a:endParaRPr>
          </a:p>
        </p:txBody>
      </p:sp>
      <p:sp>
        <p:nvSpPr>
          <p:cNvPr id="146439"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n-ea"/>
              </a:defRPr>
            </a:lvl1pPr>
          </a:lstStyle>
          <a:p>
            <a:pPr fontAlgn="base">
              <a:spcBef>
                <a:spcPct val="0"/>
              </a:spcBef>
              <a:spcAft>
                <a:spcPct val="0"/>
              </a:spcAft>
              <a:defRPr/>
            </a:pPr>
            <a:endParaRPr lang="en-US">
              <a:solidFill>
                <a:srgbClr val="000000"/>
              </a:solidFill>
            </a:endParaRPr>
          </a:p>
        </p:txBody>
      </p:sp>
      <p:sp>
        <p:nvSpPr>
          <p:cNvPr id="146440" name="Rectangle 8"/>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fontAlgn="base">
              <a:spcBef>
                <a:spcPct val="0"/>
              </a:spcBef>
              <a:spcAft>
                <a:spcPct val="0"/>
              </a:spcAft>
            </a:pPr>
            <a:fld id="{3AF9DECC-2DB4-4E25-90E9-504335D55753}" type="slidenum">
              <a:rPr lang="en-US" altLang="en-US">
                <a:solidFill>
                  <a:srgbClr val="000000"/>
                </a:solidFill>
                <a:ea typeface="ＭＳ Ｐゴシック" panose="020B0600070205080204" pitchFamily="34" charset="-128"/>
              </a:rPr>
              <a:pPr fontAlgn="base">
                <a:spcBef>
                  <a:spcPct val="0"/>
                </a:spcBef>
                <a:spcAft>
                  <a:spcPct val="0"/>
                </a:spcAft>
              </a:pPr>
              <a:t>‹#›</a:t>
            </a:fld>
            <a:endParaRPr lang="en-US" altLang="en-US">
              <a:solidFill>
                <a:srgbClr val="000000"/>
              </a:solidFill>
              <a:ea typeface="ＭＳ Ｐゴシック" panose="020B0600070205080204" pitchFamily="34" charset="-128"/>
            </a:endParaRPr>
          </a:p>
        </p:txBody>
      </p:sp>
      <p:sp>
        <p:nvSpPr>
          <p:cNvPr id="5129" name="Rectangle 9"/>
          <p:cNvSpPr>
            <a:spLocks noGrp="1" noChangeArrowheads="1"/>
          </p:cNvSpPr>
          <p:nvPr>
            <p:ph type="title"/>
          </p:nvPr>
        </p:nvSpPr>
        <p:spPr bwMode="auto">
          <a:xfrm>
            <a:off x="601133" y="777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46738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0" fontAlgn="base" hangingPunct="0">
        <a:spcBef>
          <a:spcPct val="0"/>
        </a:spcBef>
        <a:spcAft>
          <a:spcPct val="0"/>
        </a:spcAft>
        <a:defRPr sz="2800">
          <a:solidFill>
            <a:srgbClr val="FFFFFF"/>
          </a:solidFill>
          <a:latin typeface="+mj-lt"/>
          <a:ea typeface="ＭＳ Ｐゴシック" pitchFamily="18" charset="-128"/>
          <a:cs typeface="+mj-cs"/>
        </a:defRPr>
      </a:lvl1pPr>
      <a:lvl2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2pPr>
      <a:lvl3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3pPr>
      <a:lvl4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4pPr>
      <a:lvl5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5pPr>
      <a:lvl6pPr marL="457189" algn="l" rtl="0" fontAlgn="base">
        <a:spcBef>
          <a:spcPct val="0"/>
        </a:spcBef>
        <a:spcAft>
          <a:spcPct val="0"/>
        </a:spcAft>
        <a:defRPr sz="2800">
          <a:solidFill>
            <a:srgbClr val="FFFFFF"/>
          </a:solidFill>
          <a:latin typeface="Arial Black" pitchFamily="34" charset="0"/>
          <a:cs typeface="Arial" charset="0"/>
        </a:defRPr>
      </a:lvl6pPr>
      <a:lvl7pPr marL="914377" algn="l" rtl="0" fontAlgn="base">
        <a:spcBef>
          <a:spcPct val="0"/>
        </a:spcBef>
        <a:spcAft>
          <a:spcPct val="0"/>
        </a:spcAft>
        <a:defRPr sz="2800">
          <a:solidFill>
            <a:srgbClr val="FFFFFF"/>
          </a:solidFill>
          <a:latin typeface="Arial Black" pitchFamily="34" charset="0"/>
          <a:cs typeface="Arial" charset="0"/>
        </a:defRPr>
      </a:lvl7pPr>
      <a:lvl8pPr marL="1371566" algn="l" rtl="0" fontAlgn="base">
        <a:spcBef>
          <a:spcPct val="0"/>
        </a:spcBef>
        <a:spcAft>
          <a:spcPct val="0"/>
        </a:spcAft>
        <a:defRPr sz="2800">
          <a:solidFill>
            <a:srgbClr val="FFFFFF"/>
          </a:solidFill>
          <a:latin typeface="Arial Black" pitchFamily="34" charset="0"/>
          <a:cs typeface="Arial" charset="0"/>
        </a:defRPr>
      </a:lvl8pPr>
      <a:lvl9pPr marL="1828754" algn="l" rtl="0" fontAlgn="base">
        <a:spcBef>
          <a:spcPct val="0"/>
        </a:spcBef>
        <a:spcAft>
          <a:spcPct val="0"/>
        </a:spcAft>
        <a:defRPr sz="2800">
          <a:solidFill>
            <a:srgbClr val="FFFFFF"/>
          </a:solidFill>
          <a:latin typeface="Arial Black" pitchFamily="34" charset="0"/>
          <a:cs typeface="Arial" charset="0"/>
        </a:defRPr>
      </a:lvl9pPr>
    </p:titleStyle>
    <p:bodyStyle>
      <a:lvl1pPr marL="342891" indent="-342891"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32" indent="-285744"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2971" indent="-228594"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160"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349"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537" indent="-228594" algn="l" rtl="0" fontAlgn="base">
        <a:spcBef>
          <a:spcPct val="20000"/>
        </a:spcBef>
        <a:spcAft>
          <a:spcPct val="0"/>
        </a:spcAft>
        <a:buClr>
          <a:schemeClr val="accent2"/>
        </a:buClr>
        <a:buChar char="»"/>
        <a:defRPr sz="1600">
          <a:solidFill>
            <a:schemeClr val="tx1"/>
          </a:solidFill>
          <a:latin typeface="+mn-lt"/>
          <a:cs typeface="+mn-cs"/>
        </a:defRPr>
      </a:lvl6pPr>
      <a:lvl7pPr marL="2971726" indent="-228594" algn="l" rtl="0" fontAlgn="base">
        <a:spcBef>
          <a:spcPct val="20000"/>
        </a:spcBef>
        <a:spcAft>
          <a:spcPct val="0"/>
        </a:spcAft>
        <a:buClr>
          <a:schemeClr val="accent2"/>
        </a:buClr>
        <a:buChar char="»"/>
        <a:defRPr sz="1600">
          <a:solidFill>
            <a:schemeClr val="tx1"/>
          </a:solidFill>
          <a:latin typeface="+mn-lt"/>
          <a:cs typeface="+mn-cs"/>
        </a:defRPr>
      </a:lvl7pPr>
      <a:lvl8pPr marL="3428914" indent="-228594" algn="l" rtl="0" fontAlgn="base">
        <a:spcBef>
          <a:spcPct val="20000"/>
        </a:spcBef>
        <a:spcAft>
          <a:spcPct val="0"/>
        </a:spcAft>
        <a:buClr>
          <a:schemeClr val="accent2"/>
        </a:buClr>
        <a:buChar char="»"/>
        <a:defRPr sz="1600">
          <a:solidFill>
            <a:schemeClr val="tx1"/>
          </a:solidFill>
          <a:latin typeface="+mn-lt"/>
          <a:cs typeface="+mn-cs"/>
        </a:defRPr>
      </a:lvl8pPr>
      <a:lvl9pPr marL="3886103" indent="-228594" algn="l" rtl="0" fontAlgn="base">
        <a:spcBef>
          <a:spcPct val="20000"/>
        </a:spcBef>
        <a:spcAft>
          <a:spcPct val="0"/>
        </a:spcAft>
        <a:buClr>
          <a:schemeClr val="accent2"/>
        </a:buClr>
        <a:buChar char="»"/>
        <a:defRPr sz="16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ceedar.education.ufl.edu/wp-content/uploads/2017/12/Principal-Leadership-IC-2017-Revision.pdf" TargetMode="External"/><Relationship Id="rId7" Type="http://schemas.openxmlformats.org/officeDocument/2006/relationships/hyperlink" Target="https://ccsso.org/sites/default/files/2017-10/CEEDAR%20Policy%20Framing%20-Final%20300%20dpi.pdf"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hyperlink" Target="https://ceedar.education.ufl.edu/cems/" TargetMode="Externa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hyperlink" Target="https://static1.squarespace.com/static/56bcc72f2fe1319aac3877f7/t/56d7210037013bbd8255b7ab/1456939275049/SEP3+Toolkit0302.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ccssoinclusiveprincipalsguide.or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ccssoinclusiveprincipalsguide.or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3B51-A63B-2E43-8309-FC47710B7FAC}"/>
              </a:ext>
            </a:extLst>
          </p:cNvPr>
          <p:cNvSpPr>
            <a:spLocks noGrp="1"/>
          </p:cNvSpPr>
          <p:nvPr>
            <p:ph type="title" idx="4294967295"/>
          </p:nvPr>
        </p:nvSpPr>
        <p:spPr>
          <a:xfrm>
            <a:off x="0" y="-809625"/>
            <a:ext cx="11360150" cy="809625"/>
          </a:xfrm>
        </p:spPr>
        <p:txBody>
          <a:bodyPr/>
          <a:lstStyle/>
          <a:p>
            <a:pPr rtl="0"/>
            <a:r>
              <a:rPr lang="en-US" dirty="0">
                <a:solidFill>
                  <a:schemeClr val="tx1"/>
                </a:solidFill>
              </a:rPr>
              <a:t>IPL in Action: Oregon Case Study</a:t>
            </a:r>
          </a:p>
        </p:txBody>
      </p:sp>
    </p:spTree>
    <p:extLst>
      <p:ext uri="{BB962C8B-B14F-4D97-AF65-F5344CB8AC3E}">
        <p14:creationId xmlns:p14="http://schemas.microsoft.com/office/powerpoint/2010/main" val="161015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5098"/>
            <a:ext cx="12192000" cy="1143000"/>
          </a:xfrm>
        </p:spPr>
        <p:txBody>
          <a:bodyPr/>
          <a:lstStyle/>
          <a:p>
            <a:pPr marL="457041" lvl="1">
              <a:spcBef>
                <a:spcPts val="0"/>
              </a:spcBef>
              <a:spcAft>
                <a:spcPts val="800"/>
              </a:spcAft>
            </a:pPr>
            <a:r>
              <a:rPr lang="en-US" sz="2700" b="1" dirty="0"/>
              <a:t>Strategy 3: Transform Principal Preparation and Licensure</a:t>
            </a:r>
          </a:p>
        </p:txBody>
      </p:sp>
      <p:sp>
        <p:nvSpPr>
          <p:cNvPr id="12" name="Content Placeholder 2">
            <a:extLst>
              <a:ext uri="{C183D7F6-B498-43B3-948B-1728B52AA6E4}">
                <adec:decorative xmlns:adec="http://schemas.microsoft.com/office/drawing/2017/decorative" val="1"/>
              </a:ext>
            </a:extLst>
          </p:cNvPr>
          <p:cNvSpPr>
            <a:spLocks noGrp="1"/>
          </p:cNvSpPr>
          <p:nvPr>
            <p:ph sz="half" idx="1"/>
          </p:nvPr>
        </p:nvSpPr>
        <p:spPr>
          <a:xfrm>
            <a:off x="1867313" y="2128348"/>
            <a:ext cx="3944908" cy="3452648"/>
          </a:xfrm>
        </p:spPr>
        <p:txBody>
          <a:bodyPr/>
          <a:lstStyle/>
          <a:p>
            <a:pPr marL="0" indent="0" algn="ctr">
              <a:spcAft>
                <a:spcPts val="1200"/>
              </a:spcAft>
              <a:buNone/>
              <a:tabLst>
                <a:tab pos="0" algn="l"/>
              </a:tabLst>
            </a:pPr>
            <a:endParaRPr lang="en-US" sz="3200" dirty="0"/>
          </a:p>
          <a:p>
            <a:pPr marL="0" indent="0" algn="ctr">
              <a:spcAft>
                <a:spcPts val="1200"/>
              </a:spcAft>
              <a:buNone/>
              <a:tabLst>
                <a:tab pos="0" algn="l"/>
              </a:tabLst>
            </a:pPr>
            <a:endParaRPr lang="en-US" sz="3200" dirty="0"/>
          </a:p>
          <a:p>
            <a:pPr>
              <a:spcAft>
                <a:spcPts val="1200"/>
              </a:spcAft>
            </a:pPr>
            <a:endParaRPr lang="en-US" sz="3200" dirty="0"/>
          </a:p>
          <a:p>
            <a:pPr>
              <a:spcAft>
                <a:spcPts val="1200"/>
              </a:spcAft>
            </a:pPr>
            <a:endParaRPr lang="en-US" sz="3200" dirty="0"/>
          </a:p>
          <a:p>
            <a:pPr marL="627047" indent="-517512"/>
            <a:endParaRPr lang="en-US" dirty="0"/>
          </a:p>
        </p:txBody>
      </p:sp>
      <p:sp>
        <p:nvSpPr>
          <p:cNvPr id="4" name="Content Placeholder 3">
            <a:extLst>
              <a:ext uri="{FF2B5EF4-FFF2-40B4-BE49-F238E27FC236}">
                <a16:creationId xmlns:a16="http://schemas.microsoft.com/office/drawing/2014/main" id="{C3386FB1-D66A-2838-1B9A-704161378D36}"/>
              </a:ext>
            </a:extLst>
          </p:cNvPr>
          <p:cNvSpPr>
            <a:spLocks noGrp="1"/>
          </p:cNvSpPr>
          <p:nvPr>
            <p:ph sz="half" idx="1"/>
          </p:nvPr>
        </p:nvSpPr>
        <p:spPr>
          <a:xfrm>
            <a:off x="601132" y="1589088"/>
            <a:ext cx="10973247" cy="4619208"/>
          </a:xfrm>
        </p:spPr>
        <p:txBody>
          <a:bodyPr/>
          <a:lstStyle/>
          <a:p>
            <a:pPr>
              <a:spcAft>
                <a:spcPts val="500"/>
              </a:spcAft>
            </a:pPr>
            <a:r>
              <a:rPr lang="en-US" sz="2400" dirty="0"/>
              <a:t>Analyze assessments used for licensure and program approval to determine leader capacity to establish inclusive buildings and classrooms</a:t>
            </a:r>
          </a:p>
          <a:p>
            <a:pPr>
              <a:spcAft>
                <a:spcPts val="500"/>
              </a:spcAft>
            </a:pPr>
            <a:r>
              <a:rPr lang="en-US" sz="2400" dirty="0"/>
              <a:t>Create or adapt leadership performance assessments to measure the degree to which leaders foster productive collaboration among special education and general education teachers, and related service providers</a:t>
            </a:r>
          </a:p>
          <a:p>
            <a:pPr>
              <a:spcAft>
                <a:spcPts val="500"/>
              </a:spcAft>
            </a:pPr>
            <a:r>
              <a:rPr lang="en-US" sz="2400" b="1" dirty="0"/>
              <a:t>Establish and/or implement principal preparation program approval requirements to include the context, coursework, and the length and quality of field experiences necessary for effective inclusive principal leadership</a:t>
            </a:r>
          </a:p>
          <a:p>
            <a:pPr>
              <a:spcAft>
                <a:spcPts val="500"/>
              </a:spcAft>
            </a:pPr>
            <a:r>
              <a:rPr lang="en-US" sz="2400" dirty="0"/>
              <a:t>Review CAEP requirements to assess alignment with inclusive leadership practices</a:t>
            </a:r>
          </a:p>
        </p:txBody>
      </p:sp>
    </p:spTree>
    <p:extLst>
      <p:ext uri="{BB962C8B-B14F-4D97-AF65-F5344CB8AC3E}">
        <p14:creationId xmlns:p14="http://schemas.microsoft.com/office/powerpoint/2010/main" val="2667834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Related Resources for Strategy 3</a:t>
            </a:r>
          </a:p>
        </p:txBody>
      </p:sp>
      <p:sp>
        <p:nvSpPr>
          <p:cNvPr id="8" name="Text Placeholder 2">
            <a:extLst>
              <a:ext uri="{FF2B5EF4-FFF2-40B4-BE49-F238E27FC236}">
                <a16:creationId xmlns:a16="http://schemas.microsoft.com/office/drawing/2014/main" id="{A23CAD71-CB24-6E09-DE5E-ACFEA0D0D81B}"/>
              </a:ext>
            </a:extLst>
          </p:cNvPr>
          <p:cNvSpPr txBox="1">
            <a:spLocks/>
          </p:cNvSpPr>
          <p:nvPr/>
        </p:nvSpPr>
        <p:spPr bwMode="auto">
          <a:xfrm>
            <a:off x="2930756" y="1334613"/>
            <a:ext cx="1986149" cy="136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891" indent="-342891"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32" indent="-285744"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2971" indent="-228594"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160"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349"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537" indent="-228594" algn="l" rtl="0" fontAlgn="base">
              <a:spcBef>
                <a:spcPct val="20000"/>
              </a:spcBef>
              <a:spcAft>
                <a:spcPct val="0"/>
              </a:spcAft>
              <a:buClr>
                <a:schemeClr val="accent2"/>
              </a:buClr>
              <a:buChar char="»"/>
              <a:defRPr sz="1600">
                <a:solidFill>
                  <a:schemeClr val="tx1"/>
                </a:solidFill>
                <a:latin typeface="+mn-lt"/>
                <a:cs typeface="+mn-cs"/>
              </a:defRPr>
            </a:lvl6pPr>
            <a:lvl7pPr marL="2971726" indent="-228594" algn="l" rtl="0" fontAlgn="base">
              <a:spcBef>
                <a:spcPct val="20000"/>
              </a:spcBef>
              <a:spcAft>
                <a:spcPct val="0"/>
              </a:spcAft>
              <a:buClr>
                <a:schemeClr val="accent2"/>
              </a:buClr>
              <a:buChar char="»"/>
              <a:defRPr sz="1600">
                <a:solidFill>
                  <a:schemeClr val="tx1"/>
                </a:solidFill>
                <a:latin typeface="+mn-lt"/>
                <a:cs typeface="+mn-cs"/>
              </a:defRPr>
            </a:lvl7pPr>
            <a:lvl8pPr marL="3428914" indent="-228594" algn="l" rtl="0" fontAlgn="base">
              <a:spcBef>
                <a:spcPct val="20000"/>
              </a:spcBef>
              <a:spcAft>
                <a:spcPct val="0"/>
              </a:spcAft>
              <a:buClr>
                <a:schemeClr val="accent2"/>
              </a:buClr>
              <a:buChar char="»"/>
              <a:defRPr sz="1600">
                <a:solidFill>
                  <a:schemeClr val="tx1"/>
                </a:solidFill>
                <a:latin typeface="+mn-lt"/>
                <a:cs typeface="+mn-cs"/>
              </a:defRPr>
            </a:lvl8pPr>
            <a:lvl9pPr marL="3886103" indent="-228594" algn="l" rtl="0" fontAlgn="base">
              <a:spcBef>
                <a:spcPct val="20000"/>
              </a:spcBef>
              <a:spcAft>
                <a:spcPct val="0"/>
              </a:spcAft>
              <a:buClr>
                <a:schemeClr val="accent2"/>
              </a:buClr>
              <a:buChar char="»"/>
              <a:defRPr sz="1600">
                <a:solidFill>
                  <a:schemeClr val="tx1"/>
                </a:solidFill>
                <a:latin typeface="+mn-lt"/>
                <a:cs typeface="+mn-cs"/>
              </a:defRPr>
            </a:lvl9pPr>
          </a:lstStyle>
          <a:p>
            <a:pPr marL="0" indent="0">
              <a:spcAft>
                <a:spcPts val="800"/>
              </a:spcAft>
              <a:buNone/>
            </a:pPr>
            <a:r>
              <a:rPr lang="en-US" sz="1800" kern="0" dirty="0">
                <a:hlinkClick r:id="rId3"/>
              </a:rPr>
              <a:t>Innovation Configuration: Principal Leadership</a:t>
            </a:r>
            <a:endParaRPr lang="en-US" sz="1800" kern="0" dirty="0"/>
          </a:p>
        </p:txBody>
      </p:sp>
      <p:pic>
        <p:nvPicPr>
          <p:cNvPr id="12" name="Picture 11" descr="Image of the &quot;Innovation Configuration: Principal Leadership&quot; cover.">
            <a:extLst>
              <a:ext uri="{FF2B5EF4-FFF2-40B4-BE49-F238E27FC236}">
                <a16:creationId xmlns:a16="http://schemas.microsoft.com/office/drawing/2014/main" id="{AFF6E709-17A7-1EEE-D0AC-9C88D7D1C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96" y="1328264"/>
            <a:ext cx="2126654" cy="2731964"/>
          </a:xfrm>
          <a:prstGeom prst="rect">
            <a:avLst/>
          </a:prstGeom>
        </p:spPr>
      </p:pic>
      <p:sp>
        <p:nvSpPr>
          <p:cNvPr id="2" name="Text Placeholder 2">
            <a:extLst>
              <a:ext uri="{FF2B5EF4-FFF2-40B4-BE49-F238E27FC236}">
                <a16:creationId xmlns:a16="http://schemas.microsoft.com/office/drawing/2014/main" id="{A5DC3652-7DCC-90A8-192A-891D52B2D557}"/>
              </a:ext>
            </a:extLst>
          </p:cNvPr>
          <p:cNvSpPr txBox="1">
            <a:spLocks/>
          </p:cNvSpPr>
          <p:nvPr/>
        </p:nvSpPr>
        <p:spPr bwMode="auto">
          <a:xfrm>
            <a:off x="5790767" y="1524853"/>
            <a:ext cx="1719171" cy="133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891" indent="-342891"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32" indent="-285744"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2971" indent="-228594"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160"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349"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537" indent="-228594" algn="l" rtl="0" fontAlgn="base">
              <a:spcBef>
                <a:spcPct val="20000"/>
              </a:spcBef>
              <a:spcAft>
                <a:spcPct val="0"/>
              </a:spcAft>
              <a:buClr>
                <a:schemeClr val="accent2"/>
              </a:buClr>
              <a:buChar char="»"/>
              <a:defRPr sz="1600">
                <a:solidFill>
                  <a:schemeClr val="tx1"/>
                </a:solidFill>
                <a:latin typeface="+mn-lt"/>
                <a:cs typeface="+mn-cs"/>
              </a:defRPr>
            </a:lvl6pPr>
            <a:lvl7pPr marL="2971726" indent="-228594" algn="l" rtl="0" fontAlgn="base">
              <a:spcBef>
                <a:spcPct val="20000"/>
              </a:spcBef>
              <a:spcAft>
                <a:spcPct val="0"/>
              </a:spcAft>
              <a:buClr>
                <a:schemeClr val="accent2"/>
              </a:buClr>
              <a:buChar char="»"/>
              <a:defRPr sz="1600">
                <a:solidFill>
                  <a:schemeClr val="tx1"/>
                </a:solidFill>
                <a:latin typeface="+mn-lt"/>
                <a:cs typeface="+mn-cs"/>
              </a:defRPr>
            </a:lvl7pPr>
            <a:lvl8pPr marL="3428914" indent="-228594" algn="l" rtl="0" fontAlgn="base">
              <a:spcBef>
                <a:spcPct val="20000"/>
              </a:spcBef>
              <a:spcAft>
                <a:spcPct val="0"/>
              </a:spcAft>
              <a:buClr>
                <a:schemeClr val="accent2"/>
              </a:buClr>
              <a:buChar char="»"/>
              <a:defRPr sz="1600">
                <a:solidFill>
                  <a:schemeClr val="tx1"/>
                </a:solidFill>
                <a:latin typeface="+mn-lt"/>
                <a:cs typeface="+mn-cs"/>
              </a:defRPr>
            </a:lvl8pPr>
            <a:lvl9pPr marL="3886103" indent="-228594" algn="l" rtl="0" fontAlgn="base">
              <a:spcBef>
                <a:spcPct val="20000"/>
              </a:spcBef>
              <a:spcAft>
                <a:spcPct val="0"/>
              </a:spcAft>
              <a:buClr>
                <a:schemeClr val="accent2"/>
              </a:buClr>
              <a:buChar char="»"/>
              <a:defRPr sz="1600">
                <a:solidFill>
                  <a:schemeClr val="tx1"/>
                </a:solidFill>
                <a:latin typeface="+mn-lt"/>
                <a:cs typeface="+mn-cs"/>
              </a:defRPr>
            </a:lvl9pPr>
          </a:lstStyle>
          <a:p>
            <a:pPr marL="0" indent="0" algn="r">
              <a:spcAft>
                <a:spcPts val="800"/>
              </a:spcAft>
              <a:buNone/>
            </a:pPr>
            <a:r>
              <a:rPr lang="en-US" sz="1800" kern="0" dirty="0">
                <a:hlinkClick r:id="rId5"/>
              </a:rPr>
              <a:t>CEEDAR Course Enhancement Module</a:t>
            </a:r>
            <a:endParaRPr lang="en-US" sz="1800" kern="0" dirty="0"/>
          </a:p>
        </p:txBody>
      </p:sp>
      <p:pic>
        <p:nvPicPr>
          <p:cNvPr id="14" name="Picture 13" descr="Image of the Course Enhancement Modules website by CEEDAR">
            <a:extLst>
              <a:ext uri="{FF2B5EF4-FFF2-40B4-BE49-F238E27FC236}">
                <a16:creationId xmlns:a16="http://schemas.microsoft.com/office/drawing/2014/main" id="{E00B206F-71D8-91C9-E684-AF7935E467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5775" y="1288173"/>
            <a:ext cx="3888158" cy="2728793"/>
          </a:xfrm>
          <a:prstGeom prst="rect">
            <a:avLst/>
          </a:prstGeom>
        </p:spPr>
      </p:pic>
      <p:sp>
        <p:nvSpPr>
          <p:cNvPr id="7" name="Text Placeholder 2">
            <a:extLst>
              <a:ext uri="{FF2B5EF4-FFF2-40B4-BE49-F238E27FC236}">
                <a16:creationId xmlns:a16="http://schemas.microsoft.com/office/drawing/2014/main" id="{36935281-0BEB-B755-E2B9-7BCB3D94267E}"/>
              </a:ext>
            </a:extLst>
          </p:cNvPr>
          <p:cNvSpPr txBox="1">
            <a:spLocks/>
          </p:cNvSpPr>
          <p:nvPr/>
        </p:nvSpPr>
        <p:spPr bwMode="auto">
          <a:xfrm>
            <a:off x="596426" y="4849517"/>
            <a:ext cx="2434130" cy="136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891" indent="-342891"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32" indent="-285744"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2971" indent="-228594"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160"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349"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537" indent="-228594" algn="l" rtl="0" fontAlgn="base">
              <a:spcBef>
                <a:spcPct val="20000"/>
              </a:spcBef>
              <a:spcAft>
                <a:spcPct val="0"/>
              </a:spcAft>
              <a:buClr>
                <a:schemeClr val="accent2"/>
              </a:buClr>
              <a:buChar char="»"/>
              <a:defRPr sz="1600">
                <a:solidFill>
                  <a:schemeClr val="tx1"/>
                </a:solidFill>
                <a:latin typeface="+mn-lt"/>
                <a:cs typeface="+mn-cs"/>
              </a:defRPr>
            </a:lvl6pPr>
            <a:lvl7pPr marL="2971726" indent="-228594" algn="l" rtl="0" fontAlgn="base">
              <a:spcBef>
                <a:spcPct val="20000"/>
              </a:spcBef>
              <a:spcAft>
                <a:spcPct val="0"/>
              </a:spcAft>
              <a:buClr>
                <a:schemeClr val="accent2"/>
              </a:buClr>
              <a:buChar char="»"/>
              <a:defRPr sz="1600">
                <a:solidFill>
                  <a:schemeClr val="tx1"/>
                </a:solidFill>
                <a:latin typeface="+mn-lt"/>
                <a:cs typeface="+mn-cs"/>
              </a:defRPr>
            </a:lvl7pPr>
            <a:lvl8pPr marL="3428914" indent="-228594" algn="l" rtl="0" fontAlgn="base">
              <a:spcBef>
                <a:spcPct val="20000"/>
              </a:spcBef>
              <a:spcAft>
                <a:spcPct val="0"/>
              </a:spcAft>
              <a:buClr>
                <a:schemeClr val="accent2"/>
              </a:buClr>
              <a:buChar char="»"/>
              <a:defRPr sz="1600">
                <a:solidFill>
                  <a:schemeClr val="tx1"/>
                </a:solidFill>
                <a:latin typeface="+mn-lt"/>
                <a:cs typeface="+mn-cs"/>
              </a:defRPr>
            </a:lvl8pPr>
            <a:lvl9pPr marL="3886103" indent="-228594" algn="l" rtl="0" fontAlgn="base">
              <a:spcBef>
                <a:spcPct val="20000"/>
              </a:spcBef>
              <a:spcAft>
                <a:spcPct val="0"/>
              </a:spcAft>
              <a:buClr>
                <a:schemeClr val="accent2"/>
              </a:buClr>
              <a:buChar char="»"/>
              <a:defRPr sz="1600">
                <a:solidFill>
                  <a:schemeClr val="tx1"/>
                </a:solidFill>
                <a:latin typeface="+mn-lt"/>
                <a:cs typeface="+mn-cs"/>
              </a:defRPr>
            </a:lvl9pPr>
          </a:lstStyle>
          <a:p>
            <a:pPr marL="0" indent="0" algn="r">
              <a:spcAft>
                <a:spcPts val="800"/>
              </a:spcAft>
              <a:buNone/>
            </a:pPr>
            <a:r>
              <a:rPr lang="en-US" sz="1800" kern="0" dirty="0">
                <a:hlinkClick r:id="rId7"/>
              </a:rPr>
              <a:t>Promises to Keep: Transforming Educator Preparation to Better Serve a Diverse Range of Learners</a:t>
            </a:r>
            <a:endParaRPr lang="en-US" sz="1800" kern="0" dirty="0"/>
          </a:p>
        </p:txBody>
      </p:sp>
      <p:pic>
        <p:nvPicPr>
          <p:cNvPr id="16" name="Picture 15" descr="Image of the Promises to Keep: Transforming Educator Preparation">
            <a:extLst>
              <a:ext uri="{FF2B5EF4-FFF2-40B4-BE49-F238E27FC236}">
                <a16:creationId xmlns:a16="http://schemas.microsoft.com/office/drawing/2014/main" id="{FF85E7F7-AD37-20F3-7056-C73CA38EA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6393" y="3189460"/>
            <a:ext cx="2434130" cy="3168065"/>
          </a:xfrm>
          <a:prstGeom prst="rect">
            <a:avLst/>
          </a:prstGeom>
        </p:spPr>
      </p:pic>
      <p:sp>
        <p:nvSpPr>
          <p:cNvPr id="10" name="Text Placeholder 2">
            <a:extLst>
              <a:ext uri="{FF2B5EF4-FFF2-40B4-BE49-F238E27FC236}">
                <a16:creationId xmlns:a16="http://schemas.microsoft.com/office/drawing/2014/main" id="{946780D3-80AF-9792-36DA-7B82DD8BD346}"/>
              </a:ext>
            </a:extLst>
          </p:cNvPr>
          <p:cNvSpPr txBox="1">
            <a:spLocks/>
          </p:cNvSpPr>
          <p:nvPr/>
        </p:nvSpPr>
        <p:spPr bwMode="auto">
          <a:xfrm>
            <a:off x="9178719" y="4492800"/>
            <a:ext cx="2260346" cy="171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891" indent="-342891"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32" indent="-285744"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2971" indent="-228594"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160"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349"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537" indent="-228594" algn="l" rtl="0" fontAlgn="base">
              <a:spcBef>
                <a:spcPct val="20000"/>
              </a:spcBef>
              <a:spcAft>
                <a:spcPct val="0"/>
              </a:spcAft>
              <a:buClr>
                <a:schemeClr val="accent2"/>
              </a:buClr>
              <a:buChar char="»"/>
              <a:defRPr sz="1600">
                <a:solidFill>
                  <a:schemeClr val="tx1"/>
                </a:solidFill>
                <a:latin typeface="+mn-lt"/>
                <a:cs typeface="+mn-cs"/>
              </a:defRPr>
            </a:lvl6pPr>
            <a:lvl7pPr marL="2971726" indent="-228594" algn="l" rtl="0" fontAlgn="base">
              <a:spcBef>
                <a:spcPct val="20000"/>
              </a:spcBef>
              <a:spcAft>
                <a:spcPct val="0"/>
              </a:spcAft>
              <a:buClr>
                <a:schemeClr val="accent2"/>
              </a:buClr>
              <a:buChar char="»"/>
              <a:defRPr sz="1600">
                <a:solidFill>
                  <a:schemeClr val="tx1"/>
                </a:solidFill>
                <a:latin typeface="+mn-lt"/>
                <a:cs typeface="+mn-cs"/>
              </a:defRPr>
            </a:lvl7pPr>
            <a:lvl8pPr marL="3428914" indent="-228594" algn="l" rtl="0" fontAlgn="base">
              <a:spcBef>
                <a:spcPct val="20000"/>
              </a:spcBef>
              <a:spcAft>
                <a:spcPct val="0"/>
              </a:spcAft>
              <a:buClr>
                <a:schemeClr val="accent2"/>
              </a:buClr>
              <a:buChar char="»"/>
              <a:defRPr sz="1600">
                <a:solidFill>
                  <a:schemeClr val="tx1"/>
                </a:solidFill>
                <a:latin typeface="+mn-lt"/>
                <a:cs typeface="+mn-cs"/>
              </a:defRPr>
            </a:lvl8pPr>
            <a:lvl9pPr marL="3886103" indent="-228594" algn="l" rtl="0" fontAlgn="base">
              <a:spcBef>
                <a:spcPct val="20000"/>
              </a:spcBef>
              <a:spcAft>
                <a:spcPct val="0"/>
              </a:spcAft>
              <a:buClr>
                <a:schemeClr val="accent2"/>
              </a:buClr>
              <a:buChar char="»"/>
              <a:defRPr sz="1600">
                <a:solidFill>
                  <a:schemeClr val="tx1"/>
                </a:solidFill>
                <a:latin typeface="+mn-lt"/>
                <a:cs typeface="+mn-cs"/>
              </a:defRPr>
            </a:lvl9pPr>
          </a:lstStyle>
          <a:p>
            <a:pPr marL="0" indent="0">
              <a:spcAft>
                <a:spcPts val="800"/>
              </a:spcAft>
              <a:buNone/>
            </a:pPr>
            <a:r>
              <a:rPr lang="en-US" sz="1800" kern="0" dirty="0">
                <a:hlinkClick r:id="rId9"/>
              </a:rPr>
              <a:t>SEP3 Toolkit – State Evaluation of Principal Preparation Programs</a:t>
            </a:r>
            <a:endParaRPr lang="en-US" sz="1800" kern="0" dirty="0"/>
          </a:p>
        </p:txBody>
      </p:sp>
      <p:pic>
        <p:nvPicPr>
          <p:cNvPr id="18" name="Picture 17" descr="Image of the SEP3 Toolkit">
            <a:extLst>
              <a:ext uri="{FF2B5EF4-FFF2-40B4-BE49-F238E27FC236}">
                <a16:creationId xmlns:a16="http://schemas.microsoft.com/office/drawing/2014/main" id="{EF6A9D60-C5AA-95D0-DEE8-EAEB230B22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7386" y="3996659"/>
            <a:ext cx="2468562" cy="2465056"/>
          </a:xfrm>
          <a:prstGeom prst="rect">
            <a:avLst/>
          </a:prstGeom>
        </p:spPr>
      </p:pic>
    </p:spTree>
    <p:extLst>
      <p:ext uri="{BB962C8B-B14F-4D97-AF65-F5344CB8AC3E}">
        <p14:creationId xmlns:p14="http://schemas.microsoft.com/office/powerpoint/2010/main" val="1914805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NCIPL: Where We’re Going</a:t>
            </a:r>
          </a:p>
        </p:txBody>
      </p:sp>
      <p:sp>
        <p:nvSpPr>
          <p:cNvPr id="3" name="Text Placeholder 2"/>
          <p:cNvSpPr>
            <a:spLocks noGrp="1"/>
          </p:cNvSpPr>
          <p:nvPr>
            <p:ph type="body" sz="quarter" idx="4294967295"/>
          </p:nvPr>
        </p:nvSpPr>
        <p:spPr>
          <a:xfrm>
            <a:off x="819321" y="1834564"/>
            <a:ext cx="10626725" cy="3916529"/>
          </a:xfrm>
        </p:spPr>
        <p:txBody>
          <a:bodyPr>
            <a:noAutofit/>
          </a:bodyPr>
          <a:lstStyle/>
          <a:p>
            <a:pPr>
              <a:lnSpc>
                <a:spcPct val="100000"/>
              </a:lnSpc>
              <a:spcAft>
                <a:spcPts val="800"/>
              </a:spcAft>
            </a:pPr>
            <a:r>
              <a:rPr lang="en-US" sz="2800" b="0" dirty="0"/>
              <a:t>CCSSO is committed to providing short- and longer-term support to states, in partnership with the CEEDAR Center, focused on developing school principals who are well-prepared and supported to lead inclusive environments that meet the needs of students with disabilities</a:t>
            </a:r>
          </a:p>
          <a:p>
            <a:pPr lvl="1">
              <a:spcAft>
                <a:spcPts val="800"/>
              </a:spcAft>
            </a:pPr>
            <a:r>
              <a:rPr lang="en-US" sz="2500" dirty="0"/>
              <a:t>To support states in building upon, deepening, and refining current work on school leadership to have a greater focus on inclusive leadership practices</a:t>
            </a:r>
            <a:endParaRPr lang="en-US" sz="2500" b="0" dirty="0"/>
          </a:p>
        </p:txBody>
      </p:sp>
    </p:spTree>
    <p:extLst>
      <p:ext uri="{BB962C8B-B14F-4D97-AF65-F5344CB8AC3E}">
        <p14:creationId xmlns:p14="http://schemas.microsoft.com/office/powerpoint/2010/main" val="3523182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The Oregon Context</a:t>
            </a:r>
          </a:p>
        </p:txBody>
      </p:sp>
      <p:sp>
        <p:nvSpPr>
          <p:cNvPr id="3" name="Text Placeholder 2"/>
          <p:cNvSpPr>
            <a:spLocks noGrp="1"/>
          </p:cNvSpPr>
          <p:nvPr>
            <p:ph type="body" sz="quarter" idx="4294967295"/>
          </p:nvPr>
        </p:nvSpPr>
        <p:spPr>
          <a:xfrm>
            <a:off x="767387" y="1856508"/>
            <a:ext cx="8598285" cy="3906982"/>
          </a:xfrm>
        </p:spPr>
        <p:txBody>
          <a:bodyPr>
            <a:normAutofit/>
          </a:bodyPr>
          <a:lstStyle/>
          <a:p>
            <a:pPr>
              <a:spcAft>
                <a:spcPts val="500"/>
              </a:spcAft>
            </a:pPr>
            <a:r>
              <a:rPr lang="en-US" sz="2800" dirty="0"/>
              <a:t>Oregon Professors’ Collaboration</a:t>
            </a:r>
          </a:p>
          <a:p>
            <a:pPr lvl="1">
              <a:spcAft>
                <a:spcPts val="500"/>
              </a:spcAft>
            </a:pPr>
            <a:r>
              <a:rPr lang="en-US" sz="2400" dirty="0"/>
              <a:t>7 universities (2 public / 5 private)</a:t>
            </a:r>
          </a:p>
          <a:p>
            <a:pPr lvl="1">
              <a:spcAft>
                <a:spcPts val="500"/>
              </a:spcAft>
            </a:pPr>
            <a:r>
              <a:rPr lang="en-US" sz="2400" dirty="0"/>
              <a:t>Includes OR Principal’s Association</a:t>
            </a:r>
          </a:p>
          <a:p>
            <a:pPr>
              <a:spcAft>
                <a:spcPts val="500"/>
              </a:spcAft>
            </a:pPr>
            <a:r>
              <a:rPr lang="en-US" sz="2800" dirty="0"/>
              <a:t>ORPEA’s seat at OR Policy Table</a:t>
            </a:r>
            <a:endParaRPr lang="en-US" sz="2400" dirty="0"/>
          </a:p>
          <a:p>
            <a:pPr>
              <a:spcAft>
                <a:spcPts val="500"/>
              </a:spcAft>
            </a:pPr>
            <a:r>
              <a:rPr lang="en-US" sz="2800" dirty="0"/>
              <a:t>Principal Preparation Rule Refresh</a:t>
            </a:r>
          </a:p>
          <a:p>
            <a:pPr lvl="1">
              <a:spcAft>
                <a:spcPts val="500"/>
              </a:spcAft>
            </a:pPr>
            <a:r>
              <a:rPr lang="en-US" sz="2400" dirty="0"/>
              <a:t>Goal for 2017-2018</a:t>
            </a:r>
          </a:p>
          <a:p>
            <a:pPr lvl="1">
              <a:spcAft>
                <a:spcPts val="500"/>
              </a:spcAft>
            </a:pPr>
            <a:r>
              <a:rPr lang="en-US" sz="2400" dirty="0"/>
              <a:t>Integrate PSEL 2015 and NELP 2018</a:t>
            </a:r>
          </a:p>
        </p:txBody>
      </p:sp>
    </p:spTree>
    <p:extLst>
      <p:ext uri="{BB962C8B-B14F-4D97-AF65-F5344CB8AC3E}">
        <p14:creationId xmlns:p14="http://schemas.microsoft.com/office/powerpoint/2010/main" val="3397545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The Oregon / CEEDAR Timeline</a:t>
            </a:r>
          </a:p>
        </p:txBody>
      </p:sp>
      <p:sp>
        <p:nvSpPr>
          <p:cNvPr id="3" name="Text Placeholder 2"/>
          <p:cNvSpPr>
            <a:spLocks noGrp="1"/>
          </p:cNvSpPr>
          <p:nvPr>
            <p:ph type="body" sz="quarter" idx="4294967295"/>
          </p:nvPr>
        </p:nvSpPr>
        <p:spPr>
          <a:xfrm>
            <a:off x="767387" y="1579417"/>
            <a:ext cx="8598285" cy="4655128"/>
          </a:xfrm>
        </p:spPr>
        <p:txBody>
          <a:bodyPr>
            <a:normAutofit lnSpcReduction="10000"/>
          </a:bodyPr>
          <a:lstStyle/>
          <a:p>
            <a:pPr>
              <a:spcAft>
                <a:spcPts val="500"/>
              </a:spcAft>
            </a:pPr>
            <a:r>
              <a:rPr lang="en-US" sz="2800" dirty="0"/>
              <a:t>OR joins CEEDAR’s 2015 Cohort</a:t>
            </a:r>
          </a:p>
          <a:p>
            <a:pPr lvl="1">
              <a:spcAft>
                <a:spcPts val="500"/>
              </a:spcAft>
            </a:pPr>
            <a:r>
              <a:rPr lang="en-US" sz="2400" dirty="0"/>
              <a:t>Intensive Technical Assistance</a:t>
            </a:r>
          </a:p>
          <a:p>
            <a:pPr lvl="1">
              <a:spcAft>
                <a:spcPts val="500"/>
              </a:spcAft>
            </a:pPr>
            <a:r>
              <a:rPr lang="en-US" sz="2400" dirty="0"/>
              <a:t>Administrator License Redesign</a:t>
            </a:r>
          </a:p>
          <a:p>
            <a:pPr>
              <a:spcAft>
                <a:spcPts val="500"/>
              </a:spcAft>
            </a:pPr>
            <a:r>
              <a:rPr lang="en-US" sz="2800" dirty="0"/>
              <a:t>Principal Prep joins Teacher Prep</a:t>
            </a:r>
          </a:p>
          <a:p>
            <a:pPr lvl="1">
              <a:spcAft>
                <a:spcPts val="500"/>
              </a:spcAft>
            </a:pPr>
            <a:r>
              <a:rPr lang="en-US" sz="2400" dirty="0"/>
              <a:t>Focused Leadership / Clinical Practice</a:t>
            </a:r>
          </a:p>
          <a:p>
            <a:pPr lvl="1">
              <a:spcAft>
                <a:spcPts val="500"/>
              </a:spcAft>
            </a:pPr>
            <a:r>
              <a:rPr lang="en-US" sz="2400" dirty="0"/>
              <a:t>New modules for Preliminary Admin</a:t>
            </a:r>
          </a:p>
          <a:p>
            <a:pPr>
              <a:spcAft>
                <a:spcPts val="500"/>
              </a:spcAft>
            </a:pPr>
            <a:r>
              <a:rPr lang="en-US" sz="2800" dirty="0"/>
              <a:t>October 2018 (CEEDAR 2.0)</a:t>
            </a:r>
          </a:p>
          <a:p>
            <a:pPr lvl="1">
              <a:spcAft>
                <a:spcPts val="500"/>
              </a:spcAft>
            </a:pPr>
            <a:r>
              <a:rPr lang="en-US" sz="2400" dirty="0"/>
              <a:t>Shift embedded modules to ORPEA</a:t>
            </a:r>
          </a:p>
          <a:p>
            <a:pPr lvl="1">
              <a:spcAft>
                <a:spcPts val="500"/>
              </a:spcAft>
            </a:pPr>
            <a:r>
              <a:rPr lang="en-US" sz="2400" dirty="0"/>
              <a:t>Intrastate Partnerships with ICPEL</a:t>
            </a:r>
          </a:p>
        </p:txBody>
      </p:sp>
    </p:spTree>
    <p:extLst>
      <p:ext uri="{BB962C8B-B14F-4D97-AF65-F5344CB8AC3E}">
        <p14:creationId xmlns:p14="http://schemas.microsoft.com/office/powerpoint/2010/main" val="3355223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The Oregon Plan</a:t>
            </a:r>
          </a:p>
        </p:txBody>
      </p:sp>
      <p:sp>
        <p:nvSpPr>
          <p:cNvPr id="3" name="Text Placeholder 2"/>
          <p:cNvSpPr>
            <a:spLocks noGrp="1"/>
          </p:cNvSpPr>
          <p:nvPr>
            <p:ph type="body" sz="quarter" idx="4294967295"/>
          </p:nvPr>
        </p:nvSpPr>
        <p:spPr>
          <a:xfrm>
            <a:off x="767387" y="1442460"/>
            <a:ext cx="8598285" cy="4902921"/>
          </a:xfrm>
        </p:spPr>
        <p:txBody>
          <a:bodyPr>
            <a:normAutofit/>
          </a:bodyPr>
          <a:lstStyle/>
          <a:p>
            <a:pPr>
              <a:spcAft>
                <a:spcPts val="500"/>
              </a:spcAft>
            </a:pPr>
            <a:r>
              <a:rPr lang="en-US" sz="2800" dirty="0"/>
              <a:t>Pilot module development SU17</a:t>
            </a:r>
          </a:p>
          <a:p>
            <a:pPr lvl="1">
              <a:spcAft>
                <a:spcPts val="500"/>
              </a:spcAft>
            </a:pPr>
            <a:r>
              <a:rPr lang="en-US" sz="2400" dirty="0"/>
              <a:t>Portland State / GFU / </a:t>
            </a:r>
            <a:r>
              <a:rPr lang="en-US" sz="2400" dirty="0" err="1"/>
              <a:t>Uoregon</a:t>
            </a:r>
            <a:r>
              <a:rPr lang="en-US" sz="2400" dirty="0"/>
              <a:t> </a:t>
            </a:r>
          </a:p>
          <a:p>
            <a:pPr>
              <a:spcAft>
                <a:spcPts val="500"/>
              </a:spcAft>
            </a:pPr>
            <a:r>
              <a:rPr lang="en-US" sz="2800" dirty="0"/>
              <a:t>Use foundational CEEDAR tools</a:t>
            </a:r>
          </a:p>
          <a:p>
            <a:pPr lvl="1">
              <a:spcAft>
                <a:spcPts val="500"/>
              </a:spcAft>
            </a:pPr>
            <a:r>
              <a:rPr lang="en-US" sz="2400" dirty="0"/>
              <a:t>Course Enhancement Module (CEM)</a:t>
            </a:r>
          </a:p>
          <a:p>
            <a:pPr lvl="1">
              <a:spcAft>
                <a:spcPts val="500"/>
              </a:spcAft>
            </a:pPr>
            <a:r>
              <a:rPr lang="en-US" sz="2400" dirty="0"/>
              <a:t>Innovation Configuration Model</a:t>
            </a:r>
          </a:p>
          <a:p>
            <a:pPr>
              <a:spcAft>
                <a:spcPts val="500"/>
              </a:spcAft>
            </a:pPr>
            <a:r>
              <a:rPr lang="en-US" sz="2800" dirty="0"/>
              <a:t>Implement principal modules 2017-2018</a:t>
            </a:r>
          </a:p>
          <a:p>
            <a:pPr lvl="1">
              <a:spcAft>
                <a:spcPts val="500"/>
              </a:spcAft>
            </a:pPr>
            <a:r>
              <a:rPr lang="en-US" sz="2400" dirty="0"/>
              <a:t>Behavior / Discipline – FAPE</a:t>
            </a:r>
          </a:p>
          <a:p>
            <a:pPr lvl="1">
              <a:spcAft>
                <a:spcPts val="500"/>
              </a:spcAft>
            </a:pPr>
            <a:r>
              <a:rPr lang="en-US" sz="2400" dirty="0"/>
              <a:t>Network / Transition - LRE</a:t>
            </a:r>
          </a:p>
          <a:p>
            <a:pPr>
              <a:spcAft>
                <a:spcPts val="500"/>
              </a:spcAft>
            </a:pPr>
            <a:r>
              <a:rPr lang="en-US" sz="2800" dirty="0"/>
              <a:t>Implement district-level 2018-2019</a:t>
            </a:r>
          </a:p>
        </p:txBody>
      </p:sp>
    </p:spTree>
    <p:extLst>
      <p:ext uri="{BB962C8B-B14F-4D97-AF65-F5344CB8AC3E}">
        <p14:creationId xmlns:p14="http://schemas.microsoft.com/office/powerpoint/2010/main" val="2760530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9788"/>
            <a:ext cx="10972800" cy="1143000"/>
          </a:xfrm>
        </p:spPr>
        <p:txBody>
          <a:bodyPr/>
          <a:lstStyle/>
          <a:p>
            <a:pPr algn="ctr"/>
            <a:r>
              <a:rPr lang="en-US" sz="3200" dirty="0">
                <a:solidFill>
                  <a:schemeClr val="tx1"/>
                </a:solidFill>
                <a:latin typeface="Gotham Bold" charset="0"/>
                <a:ea typeface="Gotham Bold" charset="0"/>
                <a:cs typeface="Gotham Bold" charset="0"/>
              </a:rPr>
              <a:t>DISCLAIMER</a:t>
            </a:r>
          </a:p>
        </p:txBody>
      </p:sp>
      <p:pic>
        <p:nvPicPr>
          <p:cNvPr id="6" name="Picture 5" descr="Ideas that Work - U.S. Office of Special Education Progra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H325A170003. David </a:t>
            </a:r>
            <a:r>
              <a:rPr lang="en-US" dirty="0" err="1">
                <a:latin typeface="Helvetica Neue" charset="0"/>
                <a:ea typeface="Helvetica Neue" charset="0"/>
                <a:cs typeface="Helvetica Neue" charset="0"/>
              </a:rPr>
              <a:t>Guardino</a:t>
            </a:r>
            <a:r>
              <a:rPr lang="en-US"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1915779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Overview of CCSSO’s 2017-2020 Strategic Plan</a:t>
            </a:r>
            <a:endParaRPr lang="en-US" dirty="0"/>
          </a:p>
        </p:txBody>
      </p:sp>
      <p:sp>
        <p:nvSpPr>
          <p:cNvPr id="6" name="AutoShape 2" descr="Image result for professional standards for educational leaders"/>
          <p:cNvSpPr>
            <a:spLocks noChangeAspect="1" noChangeArrowheads="1"/>
          </p:cNvSpPr>
          <p:nvPr/>
        </p:nvSpPr>
        <p:spPr bwMode="auto">
          <a:xfrm>
            <a:off x="155575" y="-144463"/>
            <a:ext cx="4716448" cy="47164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Diagram of CCSSO's 2017-2020 Strategic Plan. The diagram lists the following components:&#10;1. Students&#10;2. Critical Student Transitions&#10;3. Teachers&#10;4. School and District Leaders&#10;5. State Leaders">
            <a:extLst>
              <a:ext uri="{FF2B5EF4-FFF2-40B4-BE49-F238E27FC236}">
                <a16:creationId xmlns:a16="http://schemas.microsoft.com/office/drawing/2014/main" id="{AC4C60E7-C173-AE5C-50E8-9E1D725580C5}"/>
              </a:ext>
            </a:extLst>
          </p:cNvPr>
          <p:cNvPicPr>
            <a:picLocks noChangeAspect="1"/>
          </p:cNvPicPr>
          <p:nvPr/>
        </p:nvPicPr>
        <p:blipFill rotWithShape="1">
          <a:blip r:embed="rId3">
            <a:extLst>
              <a:ext uri="{28A0092B-C50C-407E-A947-70E740481C1C}">
                <a14:useLocalDpi xmlns:a14="http://schemas.microsoft.com/office/drawing/2010/main" val="0"/>
              </a:ext>
            </a:extLst>
          </a:blip>
          <a:srcRect t="3990" b="4308"/>
          <a:stretch/>
        </p:blipFill>
        <p:spPr>
          <a:xfrm>
            <a:off x="2853805" y="1285108"/>
            <a:ext cx="6484389" cy="5165124"/>
          </a:xfrm>
          <a:prstGeom prst="rect">
            <a:avLst/>
          </a:prstGeom>
        </p:spPr>
      </p:pic>
    </p:spTree>
    <p:extLst>
      <p:ext uri="{BB962C8B-B14F-4D97-AF65-F5344CB8AC3E}">
        <p14:creationId xmlns:p14="http://schemas.microsoft.com/office/powerpoint/2010/main" val="1518178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9C43-E8D4-4201-BC41-ACDACF9D3F9C}"/>
              </a:ext>
            </a:extLst>
          </p:cNvPr>
          <p:cNvSpPr>
            <a:spLocks noGrp="1"/>
          </p:cNvSpPr>
          <p:nvPr>
            <p:ph type="title"/>
          </p:nvPr>
        </p:nvSpPr>
        <p:spPr/>
        <p:txBody>
          <a:bodyPr/>
          <a:lstStyle/>
          <a:p>
            <a:r>
              <a:rPr lang="en-US" b="1" dirty="0"/>
              <a:t>Goal 1: Students</a:t>
            </a:r>
            <a:endParaRPr lang="en-US" dirty="0"/>
          </a:p>
        </p:txBody>
      </p:sp>
      <p:sp>
        <p:nvSpPr>
          <p:cNvPr id="4" name="Content Placeholder 3">
            <a:extLst>
              <a:ext uri="{FF2B5EF4-FFF2-40B4-BE49-F238E27FC236}">
                <a16:creationId xmlns:a16="http://schemas.microsoft.com/office/drawing/2014/main" id="{A3910C2F-08EC-42CF-8BA0-98212D594F69}"/>
              </a:ext>
            </a:extLst>
          </p:cNvPr>
          <p:cNvSpPr>
            <a:spLocks noGrp="1"/>
          </p:cNvSpPr>
          <p:nvPr>
            <p:ph sz="half" idx="2"/>
          </p:nvPr>
        </p:nvSpPr>
        <p:spPr>
          <a:xfrm>
            <a:off x="1230896" y="2743199"/>
            <a:ext cx="3628635" cy="1804738"/>
          </a:xfrm>
        </p:spPr>
        <p:txBody>
          <a:bodyPr/>
          <a:lstStyle/>
          <a:p>
            <a:pPr marL="0" indent="0" algn="ctr">
              <a:buNone/>
            </a:pPr>
            <a:r>
              <a:rPr lang="en-US" sz="2200" b="1" i="1" dirty="0"/>
              <a:t>Each</a:t>
            </a:r>
            <a:r>
              <a:rPr lang="en-US" sz="2200" dirty="0"/>
              <a:t> student deserves an education that prepares them for lifelong learning and success in the world today.</a:t>
            </a:r>
          </a:p>
        </p:txBody>
      </p:sp>
      <p:pic>
        <p:nvPicPr>
          <p:cNvPr id="1026" name="Picture 2" descr="Elementary Education Students smiling and waving.">
            <a:extLst>
              <a:ext uri="{FF2B5EF4-FFF2-40B4-BE49-F238E27FC236}">
                <a16:creationId xmlns:a16="http://schemas.microsoft.com/office/drawing/2014/main" id="{8CD3C8DE-5EFB-F376-63BF-30858C0F6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864" y="1907538"/>
            <a:ext cx="5298240" cy="386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791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ACC5-22E7-45B3-B1DC-E2C92A1DD9E7}"/>
              </a:ext>
            </a:extLst>
          </p:cNvPr>
          <p:cNvSpPr>
            <a:spLocks noGrp="1"/>
          </p:cNvSpPr>
          <p:nvPr>
            <p:ph type="title"/>
          </p:nvPr>
        </p:nvSpPr>
        <p:spPr/>
        <p:txBody>
          <a:bodyPr/>
          <a:lstStyle/>
          <a:p>
            <a:r>
              <a:rPr lang="en-US" dirty="0"/>
              <a:t>Inclusive Principal Leadership: Where We’ve Been</a:t>
            </a:r>
          </a:p>
        </p:txBody>
      </p:sp>
      <p:pic>
        <p:nvPicPr>
          <p:cNvPr id="4" name="Picture 3" descr="Screenshot of the &quot;Professional Standards for Educational Leaders&quot; cover page.">
            <a:extLst>
              <a:ext uri="{FF2B5EF4-FFF2-40B4-BE49-F238E27FC236}">
                <a16:creationId xmlns:a16="http://schemas.microsoft.com/office/drawing/2014/main" id="{0A22CFB9-89C8-EF41-1E3A-F2AC9E8A6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2055019"/>
            <a:ext cx="5702300" cy="3594100"/>
          </a:xfrm>
          <a:prstGeom prst="rect">
            <a:avLst/>
          </a:prstGeom>
        </p:spPr>
      </p:pic>
      <p:sp>
        <p:nvSpPr>
          <p:cNvPr id="6" name="Content Placeholder 5">
            <a:extLst>
              <a:ext uri="{FF2B5EF4-FFF2-40B4-BE49-F238E27FC236}">
                <a16:creationId xmlns:a16="http://schemas.microsoft.com/office/drawing/2014/main" id="{466DC5D2-FDF6-25D7-87A5-708160F811F4}"/>
              </a:ext>
            </a:extLst>
          </p:cNvPr>
          <p:cNvSpPr>
            <a:spLocks noGrp="1"/>
          </p:cNvSpPr>
          <p:nvPr>
            <p:ph idx="1"/>
          </p:nvPr>
        </p:nvSpPr>
        <p:spPr>
          <a:xfrm>
            <a:off x="6352673" y="1467852"/>
            <a:ext cx="5221259" cy="4932948"/>
          </a:xfrm>
        </p:spPr>
        <p:txBody>
          <a:bodyPr/>
          <a:lstStyle/>
          <a:p>
            <a:pPr>
              <a:spcAft>
                <a:spcPts val="500"/>
              </a:spcAft>
            </a:pPr>
            <a:r>
              <a:rPr lang="en-US" dirty="0"/>
              <a:t>In 2015, the National Policy Board for Educational Administration (NPBEA) released the Professional Standards for Educational Leaders (PSEL)</a:t>
            </a:r>
          </a:p>
          <a:p>
            <a:pPr lvl="1">
              <a:spcAft>
                <a:spcPts val="500"/>
              </a:spcAft>
            </a:pPr>
            <a:r>
              <a:rPr lang="en-US" dirty="0"/>
              <a:t>PSEL better reflects the role of leaders today, both as building managers and instructional leaders who advance learning for an increasingly diverse group of students</a:t>
            </a:r>
          </a:p>
          <a:p>
            <a:pPr>
              <a:spcAft>
                <a:spcPts val="500"/>
              </a:spcAft>
            </a:pPr>
            <a:r>
              <a:rPr lang="en-US" dirty="0"/>
              <a:t>CCSSO worked with NPBEA and educational leaders in the field to update the standards</a:t>
            </a:r>
          </a:p>
        </p:txBody>
      </p:sp>
    </p:spTree>
    <p:extLst>
      <p:ext uri="{BB962C8B-B14F-4D97-AF65-F5344CB8AC3E}">
        <p14:creationId xmlns:p14="http://schemas.microsoft.com/office/powerpoint/2010/main" val="1299004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1133" y="77788"/>
            <a:ext cx="10972800" cy="1143000"/>
          </a:xfrm>
        </p:spPr>
        <p:txBody>
          <a:bodyPr wrap="square" anchor="ctr">
            <a:normAutofit/>
          </a:bodyPr>
          <a:lstStyle/>
          <a:p>
            <a:r>
              <a:rPr lang="en-US" dirty="0"/>
              <a:t>Inclusive Principal Leadership: Where We’ve Been</a:t>
            </a:r>
          </a:p>
        </p:txBody>
      </p:sp>
      <p:sp>
        <p:nvSpPr>
          <p:cNvPr id="3" name="Text Placeholder 2"/>
          <p:cNvSpPr>
            <a:spLocks noGrp="1"/>
          </p:cNvSpPr>
          <p:nvPr>
            <p:ph sz="half" idx="1"/>
          </p:nvPr>
        </p:nvSpPr>
        <p:spPr>
          <a:xfrm>
            <a:off x="601132" y="1661277"/>
            <a:ext cx="6208741" cy="4525962"/>
          </a:xfrm>
        </p:spPr>
        <p:txBody>
          <a:bodyPr wrap="square" anchor="t">
            <a:normAutofit fontScale="92500" lnSpcReduction="20000"/>
          </a:bodyPr>
          <a:lstStyle/>
          <a:p>
            <a:pPr>
              <a:spcAft>
                <a:spcPts val="500"/>
              </a:spcAft>
            </a:pPr>
            <a:r>
              <a:rPr lang="en-US" sz="2400" dirty="0"/>
              <a:t>In January 2017, CCSSO and the Collaborations for Effective Educator Development, Accountability, and Reform (CEEDAR) Center release a supplementary guidance document for students with learning differences</a:t>
            </a:r>
          </a:p>
          <a:p>
            <a:pPr lvl="1">
              <a:spcAft>
                <a:spcPts val="500"/>
              </a:spcAft>
            </a:pPr>
            <a:r>
              <a:rPr lang="en-US" sz="2000" dirty="0"/>
              <a:t>Developed by an Advisory Group of principals, leaders, from state and local education agencies, the higher ed. community, and professional associations</a:t>
            </a:r>
          </a:p>
          <a:p>
            <a:pPr>
              <a:spcAft>
                <a:spcPts val="500"/>
              </a:spcAft>
            </a:pPr>
            <a:r>
              <a:rPr lang="en-US" sz="2400" dirty="0"/>
              <a:t>Outlines </a:t>
            </a:r>
            <a:r>
              <a:rPr lang="en-US" sz="2400" b="1" dirty="0"/>
              <a:t>key steps every state can take</a:t>
            </a:r>
            <a:r>
              <a:rPr lang="en-US" sz="2400" dirty="0"/>
              <a:t> to ensure all school principals are </a:t>
            </a:r>
            <a:r>
              <a:rPr lang="en-US" sz="2400" b="1" dirty="0"/>
              <a:t>prepares and supported</a:t>
            </a:r>
            <a:r>
              <a:rPr lang="en-US" sz="2400" dirty="0"/>
              <a:t> to lead learning environments that meet the needs of students with disabilities and others who struggle to learn in school</a:t>
            </a:r>
          </a:p>
        </p:txBody>
      </p:sp>
      <p:pic>
        <p:nvPicPr>
          <p:cNvPr id="7" name="Picture 6" descr="Screenshot of the &quot;PSEL 2015 and Promoting Principal Leadership for the Success of Students with Disabilities&quot; document created by CCSSO and the CEEDAR Center. ">
            <a:extLst>
              <a:ext uri="{FF2B5EF4-FFF2-40B4-BE49-F238E27FC236}">
                <a16:creationId xmlns:a16="http://schemas.microsoft.com/office/drawing/2014/main" id="{39830554-1318-9DB8-C07E-14C0AD5A0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177" y="1589088"/>
            <a:ext cx="3654712" cy="4525962"/>
          </a:xfrm>
          <a:prstGeom prst="rect">
            <a:avLst/>
          </a:prstGeom>
          <a:noFill/>
        </p:spPr>
      </p:pic>
    </p:spTree>
    <p:extLst>
      <p:ext uri="{BB962C8B-B14F-4D97-AF65-F5344CB8AC3E}">
        <p14:creationId xmlns:p14="http://schemas.microsoft.com/office/powerpoint/2010/main" val="3656910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8">
            <a:extLst>
              <a:ext uri="{FF2B5EF4-FFF2-40B4-BE49-F238E27FC236}">
                <a16:creationId xmlns:a16="http://schemas.microsoft.com/office/drawing/2014/main" id="{1D4DD288-A73E-9325-0EBF-B4DA712A15B3}"/>
              </a:ext>
            </a:extLst>
          </p:cNvPr>
          <p:cNvSpPr>
            <a:spLocks noGrp="1"/>
          </p:cNvSpPr>
          <p:nvPr>
            <p:ph type="title"/>
          </p:nvPr>
        </p:nvSpPr>
        <p:spPr/>
        <p:txBody>
          <a:bodyPr wrap="square" anchor="ctr">
            <a:normAutofit/>
          </a:bodyPr>
          <a:lstStyle/>
          <a:p>
            <a:r>
              <a:rPr lang="en-US" dirty="0"/>
              <a:t>Inclusive Principal Leadership: Where We’ve Been</a:t>
            </a:r>
          </a:p>
        </p:txBody>
      </p:sp>
      <p:sp>
        <p:nvSpPr>
          <p:cNvPr id="3" name="Text Placeholder 2"/>
          <p:cNvSpPr>
            <a:spLocks noGrp="1"/>
          </p:cNvSpPr>
          <p:nvPr>
            <p:ph type="body" sz="quarter" idx="4294967295"/>
          </p:nvPr>
        </p:nvSpPr>
        <p:spPr>
          <a:xfrm>
            <a:off x="1093788" y="1467853"/>
            <a:ext cx="7307039" cy="4932947"/>
          </a:xfrm>
        </p:spPr>
        <p:txBody>
          <a:bodyPr>
            <a:normAutofit fontScale="92500" lnSpcReduction="20000"/>
          </a:bodyPr>
          <a:lstStyle/>
          <a:p>
            <a:pPr marL="0" lvl="1">
              <a:lnSpc>
                <a:spcPct val="110000"/>
              </a:lnSpc>
              <a:spcBef>
                <a:spcPts val="0"/>
              </a:spcBef>
              <a:spcAft>
                <a:spcPts val="500"/>
              </a:spcAft>
            </a:pPr>
            <a:r>
              <a:rPr lang="en-US" sz="2400" dirty="0"/>
              <a:t>In February 2017, CCSSO held, in collaboration with </a:t>
            </a:r>
            <a:r>
              <a:rPr lang="en-US" sz="2400" b="1" dirty="0"/>
              <a:t>CEEDAR</a:t>
            </a:r>
            <a:r>
              <a:rPr lang="en-US" sz="2400" dirty="0"/>
              <a:t> and </a:t>
            </a:r>
            <a:r>
              <a:rPr lang="en-US" sz="2400" b="1" dirty="0"/>
              <a:t>Center on Great Teachers and Leaders (GTL Center)</a:t>
            </a:r>
            <a:r>
              <a:rPr lang="en-US" sz="2400" dirty="0"/>
              <a:t>, a meeting of </a:t>
            </a:r>
            <a:r>
              <a:rPr lang="en-US" sz="2400" b="1" dirty="0"/>
              <a:t>32 individuals </a:t>
            </a:r>
            <a:r>
              <a:rPr lang="en-US" sz="2400" dirty="0"/>
              <a:t>representing federal TA centers and national organizations to discuss the role of principals in supporting students with learning differences.</a:t>
            </a:r>
          </a:p>
          <a:p>
            <a:pPr marL="400039" lvl="2">
              <a:lnSpc>
                <a:spcPct val="110000"/>
              </a:lnSpc>
              <a:spcBef>
                <a:spcPts val="0"/>
              </a:spcBef>
              <a:spcAft>
                <a:spcPts val="500"/>
              </a:spcAft>
            </a:pPr>
            <a:r>
              <a:rPr lang="en-US" sz="2200" i="1" dirty="0"/>
              <a:t>PSEL 2015 and Promoting Principal Leadership for the Success of Students with Disabilities </a:t>
            </a:r>
            <a:r>
              <a:rPr lang="en-US" sz="2200" dirty="0"/>
              <a:t>grounded the discussion</a:t>
            </a:r>
          </a:p>
          <a:p>
            <a:pPr marL="0" lvl="1">
              <a:lnSpc>
                <a:spcPct val="110000"/>
              </a:lnSpc>
              <a:spcBef>
                <a:spcPts val="0"/>
              </a:spcBef>
              <a:spcAft>
                <a:spcPts val="500"/>
              </a:spcAft>
            </a:pPr>
            <a:r>
              <a:rPr lang="en-US" sz="2400" dirty="0"/>
              <a:t>The NCIPL committed to…</a:t>
            </a:r>
          </a:p>
          <a:p>
            <a:pPr marL="400039" lvl="2">
              <a:lnSpc>
                <a:spcPct val="110000"/>
              </a:lnSpc>
              <a:spcBef>
                <a:spcPts val="0"/>
              </a:spcBef>
              <a:spcAft>
                <a:spcPts val="500"/>
              </a:spcAft>
            </a:pPr>
            <a:r>
              <a:rPr lang="en-US" sz="2200" dirty="0"/>
              <a:t>Communicate and disseminate information to key stakeholders</a:t>
            </a:r>
          </a:p>
          <a:p>
            <a:pPr marL="400039" lvl="2">
              <a:lnSpc>
                <a:spcPct val="110000"/>
              </a:lnSpc>
              <a:spcBef>
                <a:spcPts val="0"/>
              </a:spcBef>
              <a:spcAft>
                <a:spcPts val="500"/>
              </a:spcAft>
            </a:pPr>
            <a:r>
              <a:rPr lang="en-US" sz="2200" dirty="0"/>
              <a:t>Contribute to cross-organizational collaboration and strategic planning</a:t>
            </a:r>
          </a:p>
          <a:p>
            <a:pPr marL="400039" lvl="2">
              <a:lnSpc>
                <a:spcPct val="110000"/>
              </a:lnSpc>
              <a:spcBef>
                <a:spcPts val="0"/>
              </a:spcBef>
              <a:spcAft>
                <a:spcPts val="500"/>
              </a:spcAft>
            </a:pPr>
            <a:r>
              <a:rPr lang="en-US" sz="2200" dirty="0"/>
              <a:t>Integrate new strategies into and align current work</a:t>
            </a:r>
          </a:p>
          <a:p>
            <a:pPr marL="400039" lvl="2">
              <a:lnSpc>
                <a:spcPct val="110000"/>
              </a:lnSpc>
              <a:spcBef>
                <a:spcPts val="0"/>
              </a:spcBef>
              <a:spcAft>
                <a:spcPts val="500"/>
              </a:spcAft>
            </a:pPr>
            <a:endParaRPr lang="en-US" sz="2200" dirty="0"/>
          </a:p>
        </p:txBody>
      </p:sp>
      <p:pic>
        <p:nvPicPr>
          <p:cNvPr id="8" name="Picture 7" descr="Logo for CCSSO">
            <a:extLst>
              <a:ext uri="{FF2B5EF4-FFF2-40B4-BE49-F238E27FC236}">
                <a16:creationId xmlns:a16="http://schemas.microsoft.com/office/drawing/2014/main" id="{415E2B59-D653-F36F-F85F-8C425CDEE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466" y="1627291"/>
            <a:ext cx="3232481" cy="1651124"/>
          </a:xfrm>
          <a:prstGeom prst="rect">
            <a:avLst/>
          </a:prstGeom>
        </p:spPr>
      </p:pic>
      <p:pic>
        <p:nvPicPr>
          <p:cNvPr id="10" name="Picture 9" descr="Logo for the CEEDAR Center">
            <a:extLst>
              <a:ext uri="{FF2B5EF4-FFF2-40B4-BE49-F238E27FC236}">
                <a16:creationId xmlns:a16="http://schemas.microsoft.com/office/drawing/2014/main" id="{C7D97FD8-EB90-8184-56A5-D3BD6A26E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546" y="3579586"/>
            <a:ext cx="3000320" cy="832205"/>
          </a:xfrm>
          <a:prstGeom prst="rect">
            <a:avLst/>
          </a:prstGeom>
        </p:spPr>
      </p:pic>
      <p:pic>
        <p:nvPicPr>
          <p:cNvPr id="12" name="Picture 11" descr="Logo for the Center on Great Teachers &amp; Leaders">
            <a:extLst>
              <a:ext uri="{FF2B5EF4-FFF2-40B4-BE49-F238E27FC236}">
                <a16:creationId xmlns:a16="http://schemas.microsoft.com/office/drawing/2014/main" id="{DCE94329-48B1-1643-1506-2D6D6F342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0827" y="4881269"/>
            <a:ext cx="3592763" cy="755943"/>
          </a:xfrm>
          <a:prstGeom prst="rect">
            <a:avLst/>
          </a:prstGeom>
        </p:spPr>
      </p:pic>
    </p:spTree>
    <p:extLst>
      <p:ext uri="{BB962C8B-B14F-4D97-AF65-F5344CB8AC3E}">
        <p14:creationId xmlns:p14="http://schemas.microsoft.com/office/powerpoint/2010/main" val="546539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NCIPL: Where We Are</a:t>
            </a:r>
          </a:p>
        </p:txBody>
      </p:sp>
      <p:sp>
        <p:nvSpPr>
          <p:cNvPr id="3" name="Text Placeholder 2"/>
          <p:cNvSpPr>
            <a:spLocks noGrp="1"/>
          </p:cNvSpPr>
          <p:nvPr>
            <p:ph type="body" sz="quarter" idx="4294967295"/>
          </p:nvPr>
        </p:nvSpPr>
        <p:spPr>
          <a:xfrm>
            <a:off x="1093788" y="1432681"/>
            <a:ext cx="10047454" cy="1143000"/>
          </a:xfrm>
        </p:spPr>
        <p:txBody>
          <a:bodyPr>
            <a:normAutofit/>
          </a:bodyPr>
          <a:lstStyle/>
          <a:p>
            <a:pPr marL="0" lvl="1" indent="0">
              <a:lnSpc>
                <a:spcPct val="120000"/>
              </a:lnSpc>
              <a:spcBef>
                <a:spcPts val="0"/>
              </a:spcBef>
              <a:spcAft>
                <a:spcPts val="0"/>
              </a:spcAft>
              <a:buNone/>
            </a:pPr>
            <a:r>
              <a:rPr lang="en-US" sz="2400" b="1" dirty="0"/>
              <a:t>Together, we released:</a:t>
            </a:r>
          </a:p>
          <a:p>
            <a:pPr marL="0" lvl="1" indent="0">
              <a:lnSpc>
                <a:spcPct val="120000"/>
              </a:lnSpc>
              <a:spcBef>
                <a:spcPts val="0"/>
              </a:spcBef>
              <a:spcAft>
                <a:spcPts val="0"/>
              </a:spcAft>
              <a:buNone/>
            </a:pPr>
            <a:r>
              <a:rPr lang="en-US" sz="2400" b="1" dirty="0"/>
              <a:t> </a:t>
            </a:r>
            <a:r>
              <a:rPr lang="en-US" sz="2400" b="1" i="1" dirty="0">
                <a:hlinkClick r:id="rId3"/>
              </a:rPr>
              <a:t>Supporting Inclusive Schools for the Success of Each Child!</a:t>
            </a:r>
            <a:endParaRPr lang="en-US" sz="2400" b="1" dirty="0"/>
          </a:p>
        </p:txBody>
      </p:sp>
      <p:pic>
        <p:nvPicPr>
          <p:cNvPr id="5" name="Picture 4" descr="Image of a student in the classroom. Text on top of the image reads: Supporting Inclusive Schools for the Success of Each Child">
            <a:extLst>
              <a:ext uri="{FF2B5EF4-FFF2-40B4-BE49-F238E27FC236}">
                <a16:creationId xmlns:a16="http://schemas.microsoft.com/office/drawing/2014/main" id="{66920679-BC71-F932-57C8-AFB182B5D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1315" y="2704354"/>
            <a:ext cx="7772400" cy="3469821"/>
          </a:xfrm>
          <a:prstGeom prst="rect">
            <a:avLst/>
          </a:prstGeom>
        </p:spPr>
      </p:pic>
    </p:spTree>
    <p:extLst>
      <p:ext uri="{BB962C8B-B14F-4D97-AF65-F5344CB8AC3E}">
        <p14:creationId xmlns:p14="http://schemas.microsoft.com/office/powerpoint/2010/main" val="4037104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NCIPL: Where We Are</a:t>
            </a:r>
          </a:p>
        </p:txBody>
      </p:sp>
      <p:pic>
        <p:nvPicPr>
          <p:cNvPr id="9" name="Picture 8" descr="To develop this guide, CCSSO convened the National Collaborative on Inclusive Principal Leadership (NCIPL), a diverse alliance that includes the following principal associations, member organizations, technical assistance centers, researchers, educator preparation programs, and nonprofits:&#10;&#10;American Association of Colleges of Teacher Education&#10;CAST (formerly known as the Center for Applied Special Technology)&#10;Center on Great Teachers and Leaders, American Institutes for Research&#10;The CHIME Institute&#10;Collaboration for Effective Educator Development, Accountability, and Reform (CEEDAR) Center&#10;Council for the Accreditation of Educator Preparation&#10;Council of Administrators of Special Education&#10;Council of Chief State School Officers&#10;Georgia State University&#10;International Council of Professors of Educational Leadership&#10;Maryland Coalition for Inclusive Education&#10;National Association of Elementary School Principals&#10;National Association of Secondary School Principals&#10;National Association of State Directors of Special Education&#10;National Center on Improving Literacy&#10;National Center for Learning Disabilities&#10;National Center for Systemic Improvement, WestEd&#10;National Center for Special Education in Charter Schools&#10;National Implementation Research Network&#10;National Technical Assistance Center on Positive Behavioral Interventions and Supports (PBIS)&#10;New Leaders&#10;New Teacher Center&#10;Relay Graduate School of Education&#10;Shippensburg University&#10;SPAN Parent Advocacy Network&#10;Time, Instructional Effectiveness, Engagement, and State Support (TIES) Center&#10;University Council for Educational Administration">
            <a:extLst>
              <a:ext uri="{FF2B5EF4-FFF2-40B4-BE49-F238E27FC236}">
                <a16:creationId xmlns:a16="http://schemas.microsoft.com/office/drawing/2014/main" id="{4D9CCB72-734B-C4B4-BA7B-7B9DFD629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34" y="1244851"/>
            <a:ext cx="10735110" cy="5232651"/>
          </a:xfrm>
          <a:prstGeom prst="rect">
            <a:avLst/>
          </a:prstGeom>
        </p:spPr>
      </p:pic>
    </p:spTree>
    <p:extLst>
      <p:ext uri="{BB962C8B-B14F-4D97-AF65-F5344CB8AC3E}">
        <p14:creationId xmlns:p14="http://schemas.microsoft.com/office/powerpoint/2010/main" val="630429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65060716-BF0A-52BE-9411-7217638816EC}"/>
              </a:ext>
            </a:extLst>
          </p:cNvPr>
          <p:cNvSpPr>
            <a:spLocks noGrp="1"/>
          </p:cNvSpPr>
          <p:nvPr>
            <p:ph type="title"/>
          </p:nvPr>
        </p:nvSpPr>
        <p:spPr>
          <a:xfrm>
            <a:off x="601133" y="77788"/>
            <a:ext cx="10972800" cy="1143000"/>
          </a:xfrm>
        </p:spPr>
        <p:txBody>
          <a:bodyPr/>
          <a:lstStyle/>
          <a:p>
            <a:r>
              <a:rPr lang="en-US" dirty="0"/>
              <a:t>NCIPL: Where We Are</a:t>
            </a:r>
          </a:p>
        </p:txBody>
      </p:sp>
      <p:sp>
        <p:nvSpPr>
          <p:cNvPr id="3" name="Text Placeholder 2"/>
          <p:cNvSpPr>
            <a:spLocks noGrp="1"/>
          </p:cNvSpPr>
          <p:nvPr>
            <p:ph type="body" sz="quarter" idx="4294967295"/>
          </p:nvPr>
        </p:nvSpPr>
        <p:spPr>
          <a:xfrm>
            <a:off x="914400" y="1597693"/>
            <a:ext cx="10972800" cy="4538412"/>
          </a:xfrm>
        </p:spPr>
        <p:txBody>
          <a:bodyPr>
            <a:normAutofit fontScale="70000" lnSpcReduction="20000"/>
          </a:bodyPr>
          <a:lstStyle/>
          <a:p>
            <a:pPr marL="0" indent="0">
              <a:lnSpc>
                <a:spcPct val="100000"/>
              </a:lnSpc>
              <a:spcAft>
                <a:spcPts val="800"/>
              </a:spcAft>
              <a:buNone/>
            </a:pPr>
            <a:r>
              <a:rPr lang="en-US" sz="3733" b="1" i="1" dirty="0">
                <a:hlinkClick r:id="rId3"/>
              </a:rPr>
              <a:t>Supporting Inclusive Principal Leadership for the Success of Each Child</a:t>
            </a:r>
            <a:r>
              <a:rPr lang="en-US" sz="3733" b="0" dirty="0">
                <a:hlinkClick r:id="rId3"/>
              </a:rPr>
              <a:t> </a:t>
            </a:r>
            <a:r>
              <a:rPr lang="en-US" sz="3733" b="0" dirty="0"/>
              <a:t>contains 8 key strategies to support states in integrating inclusive principal leadership in policy and practice:</a:t>
            </a:r>
          </a:p>
          <a:p>
            <a:pPr marL="0" indent="0">
              <a:lnSpc>
                <a:spcPct val="100000"/>
              </a:lnSpc>
              <a:spcAft>
                <a:spcPts val="800"/>
              </a:spcAft>
              <a:buNone/>
            </a:pPr>
            <a:endParaRPr lang="en-US" sz="1600" b="0" dirty="0"/>
          </a:p>
          <a:p>
            <a:pPr marL="838031" lvl="1" indent="-380990">
              <a:spcBef>
                <a:spcPts val="0"/>
              </a:spcBef>
              <a:spcAft>
                <a:spcPts val="800"/>
              </a:spcAft>
              <a:buFont typeface="Arial" panose="020B0604020202020204" pitchFamily="34" charset="0"/>
              <a:buChar char="•"/>
            </a:pPr>
            <a:r>
              <a:rPr lang="en-US" sz="3200" dirty="0"/>
              <a:t>Strategy 1: Set a Vision and Plan for Inclusive Principal Leadership</a:t>
            </a:r>
          </a:p>
          <a:p>
            <a:pPr marL="838031" lvl="1" indent="-380990">
              <a:spcBef>
                <a:spcPts val="0"/>
              </a:spcBef>
              <a:spcAft>
                <a:spcPts val="800"/>
              </a:spcAft>
              <a:buFont typeface="Arial" panose="020B0604020202020204" pitchFamily="34" charset="0"/>
              <a:buChar char="•"/>
            </a:pPr>
            <a:r>
              <a:rPr lang="en-US" sz="3200" dirty="0"/>
              <a:t>Strategy 2: Cultivate Coherence and Collaboration</a:t>
            </a:r>
          </a:p>
          <a:p>
            <a:pPr marL="838031" lvl="1" indent="-380990">
              <a:spcBef>
                <a:spcPts val="0"/>
              </a:spcBef>
              <a:spcAft>
                <a:spcPts val="800"/>
              </a:spcAft>
              <a:buFont typeface="Arial" panose="020B0604020202020204" pitchFamily="34" charset="0"/>
              <a:buChar char="•"/>
            </a:pPr>
            <a:r>
              <a:rPr lang="en-US" sz="3200" b="1" dirty="0"/>
              <a:t>Strategy 3: Transform Principal Preparation and Licensure</a:t>
            </a:r>
          </a:p>
          <a:p>
            <a:pPr marL="838031" lvl="1" indent="-380990">
              <a:spcBef>
                <a:spcPts val="0"/>
              </a:spcBef>
              <a:spcAft>
                <a:spcPts val="800"/>
              </a:spcAft>
              <a:buFont typeface="Arial" panose="020B0604020202020204" pitchFamily="34" charset="0"/>
              <a:buChar char="•"/>
            </a:pPr>
            <a:r>
              <a:rPr lang="en-US" sz="3200" dirty="0"/>
              <a:t>Strategy 4: Promote Principal Development on Inclusive Practices</a:t>
            </a:r>
          </a:p>
          <a:p>
            <a:pPr marL="838031" lvl="1" indent="-380990">
              <a:spcBef>
                <a:spcPts val="0"/>
              </a:spcBef>
              <a:spcAft>
                <a:spcPts val="800"/>
              </a:spcAft>
              <a:buFont typeface="Arial" panose="020B0604020202020204" pitchFamily="34" charset="0"/>
              <a:buChar char="•"/>
            </a:pPr>
            <a:r>
              <a:rPr lang="en-US" sz="3200" dirty="0"/>
              <a:t>Strategy 5: Provide Targeted Supports to Districts and Schools</a:t>
            </a:r>
          </a:p>
          <a:p>
            <a:pPr marL="838031" lvl="1" indent="-380990">
              <a:spcBef>
                <a:spcPts val="0"/>
              </a:spcBef>
              <a:spcAft>
                <a:spcPts val="800"/>
              </a:spcAft>
              <a:buFont typeface="Arial" panose="020B0604020202020204" pitchFamily="34" charset="0"/>
              <a:buChar char="•"/>
            </a:pPr>
            <a:r>
              <a:rPr lang="en-US" sz="3200" dirty="0"/>
              <a:t>Strategy 6: Connect School Improvement and Principal Development Initiatives</a:t>
            </a:r>
          </a:p>
          <a:p>
            <a:pPr marL="838031" lvl="1" indent="-380990">
              <a:spcBef>
                <a:spcPts val="0"/>
              </a:spcBef>
              <a:spcAft>
                <a:spcPts val="800"/>
              </a:spcAft>
              <a:buFont typeface="Arial" panose="020B0604020202020204" pitchFamily="34" charset="0"/>
              <a:buChar char="•"/>
            </a:pPr>
            <a:r>
              <a:rPr lang="en-US" sz="3200" dirty="0"/>
              <a:t>Strategy 7: Meaningfully Engage Stakeholders as Partners in the Work</a:t>
            </a:r>
          </a:p>
          <a:p>
            <a:pPr marL="838031" lvl="1" indent="-380990">
              <a:spcBef>
                <a:spcPts val="0"/>
              </a:spcBef>
              <a:spcAft>
                <a:spcPts val="800"/>
              </a:spcAft>
              <a:buFont typeface="Arial" panose="020B0604020202020204" pitchFamily="34" charset="0"/>
              <a:buChar char="•"/>
            </a:pPr>
            <a:r>
              <a:rPr lang="en-US" sz="3200" dirty="0"/>
              <a:t>Strategy 8: Adopt Processes and Supports for Continuous Improvement</a:t>
            </a:r>
          </a:p>
          <a:p>
            <a:pPr marL="838031" lvl="1" indent="-380990">
              <a:spcBef>
                <a:spcPts val="0"/>
              </a:spcBef>
              <a:spcAft>
                <a:spcPts val="800"/>
              </a:spcAft>
              <a:buFont typeface="Arial" panose="020B0604020202020204" pitchFamily="34" charset="0"/>
              <a:buChar char="•"/>
            </a:pPr>
            <a:endParaRPr lang="en-US" sz="3200" dirty="0"/>
          </a:p>
          <a:p>
            <a:pPr marL="838031" lvl="1" indent="-380990">
              <a:spcBef>
                <a:spcPts val="0"/>
              </a:spcBef>
              <a:spcAft>
                <a:spcPts val="800"/>
              </a:spcAft>
              <a:buFont typeface="Arial" panose="020B0604020202020204" pitchFamily="34" charset="0"/>
              <a:buChar char="•"/>
            </a:pPr>
            <a:endParaRPr lang="en-US" sz="3200" dirty="0"/>
          </a:p>
          <a:p>
            <a:pPr>
              <a:lnSpc>
                <a:spcPct val="100000"/>
              </a:lnSpc>
              <a:spcAft>
                <a:spcPts val="800"/>
              </a:spcAft>
            </a:pPr>
            <a:endParaRPr lang="en-US" b="0" dirty="0"/>
          </a:p>
        </p:txBody>
      </p:sp>
    </p:spTree>
    <p:extLst>
      <p:ext uri="{BB962C8B-B14F-4D97-AF65-F5344CB8AC3E}">
        <p14:creationId xmlns:p14="http://schemas.microsoft.com/office/powerpoint/2010/main" val="4048517129"/>
      </p:ext>
    </p:extLst>
  </p:cSld>
  <p:clrMapOvr>
    <a:masterClrMapping/>
  </p:clrMapOvr>
</p:sld>
</file>

<file path=ppt/theme/theme1.xml><?xml version="1.0" encoding="utf-8"?>
<a:theme xmlns:a="http://schemas.openxmlformats.org/drawingml/2006/main" name="4_Custom Design">
  <a:themeElements>
    <a:clrScheme name="4_Custom Design 15">
      <a:dk1>
        <a:srgbClr val="000000"/>
      </a:dk1>
      <a:lt1>
        <a:srgbClr val="FFFFFF"/>
      </a:lt1>
      <a:dk2>
        <a:srgbClr val="FFFFFF"/>
      </a:dk2>
      <a:lt2>
        <a:srgbClr val="808080"/>
      </a:lt2>
      <a:accent1>
        <a:srgbClr val="BBE0E3"/>
      </a:accent1>
      <a:accent2>
        <a:srgbClr val="BA2334"/>
      </a:accent2>
      <a:accent3>
        <a:srgbClr val="FFFFFF"/>
      </a:accent3>
      <a:accent4>
        <a:srgbClr val="000000"/>
      </a:accent4>
      <a:accent5>
        <a:srgbClr val="DAEDEF"/>
      </a:accent5>
      <a:accent6>
        <a:srgbClr val="A81F2E"/>
      </a:accent6>
      <a:hlink>
        <a:srgbClr val="009999"/>
      </a:hlink>
      <a:folHlink>
        <a:srgbClr val="99CC00"/>
      </a:folHlink>
    </a:clrScheme>
    <a:fontScheme name="4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Custom Design 13">
        <a:dk1>
          <a:srgbClr val="000000"/>
        </a:dk1>
        <a:lt1>
          <a:srgbClr val="FFFFFF"/>
        </a:lt1>
        <a:dk2>
          <a:srgbClr val="FFFFFF"/>
        </a:dk2>
        <a:lt2>
          <a:srgbClr val="808080"/>
        </a:lt2>
        <a:accent1>
          <a:srgbClr val="BBE0E3"/>
        </a:accent1>
        <a:accent2>
          <a:srgbClr val="4B056B"/>
        </a:accent2>
        <a:accent3>
          <a:srgbClr val="FFFFFF"/>
        </a:accent3>
        <a:accent4>
          <a:srgbClr val="000000"/>
        </a:accent4>
        <a:accent5>
          <a:srgbClr val="DAEDEF"/>
        </a:accent5>
        <a:accent6>
          <a:srgbClr val="43046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4">
        <a:dk1>
          <a:srgbClr val="000000"/>
        </a:dk1>
        <a:lt1>
          <a:srgbClr val="FFFFFF"/>
        </a:lt1>
        <a:dk2>
          <a:srgbClr val="FFFFFF"/>
        </a:dk2>
        <a:lt2>
          <a:srgbClr val="808080"/>
        </a:lt2>
        <a:accent1>
          <a:srgbClr val="BBE0E3"/>
        </a:accent1>
        <a:accent2>
          <a:srgbClr val="FF6600"/>
        </a:accent2>
        <a:accent3>
          <a:srgbClr val="FFFFFF"/>
        </a:accent3>
        <a:accent4>
          <a:srgbClr val="000000"/>
        </a:accent4>
        <a:accent5>
          <a:srgbClr val="DAEDEF"/>
        </a:accent5>
        <a:accent6>
          <a:srgbClr val="E75C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5">
        <a:dk1>
          <a:srgbClr val="000000"/>
        </a:dk1>
        <a:lt1>
          <a:srgbClr val="FFFFFF"/>
        </a:lt1>
        <a:dk2>
          <a:srgbClr val="FFFFFF"/>
        </a:dk2>
        <a:lt2>
          <a:srgbClr val="808080"/>
        </a:lt2>
        <a:accent1>
          <a:srgbClr val="BBE0E3"/>
        </a:accent1>
        <a:accent2>
          <a:srgbClr val="BA2334"/>
        </a:accent2>
        <a:accent3>
          <a:srgbClr val="FFFFFF"/>
        </a:accent3>
        <a:accent4>
          <a:srgbClr val="000000"/>
        </a:accent4>
        <a:accent5>
          <a:srgbClr val="DAEDEF"/>
        </a:accent5>
        <a:accent6>
          <a:srgbClr val="A81F2E"/>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6">
        <a:dk1>
          <a:srgbClr val="000000"/>
        </a:dk1>
        <a:lt1>
          <a:srgbClr val="FFFFFF"/>
        </a:lt1>
        <a:dk2>
          <a:srgbClr val="FFFFFF"/>
        </a:dk2>
        <a:lt2>
          <a:srgbClr val="808080"/>
        </a:lt2>
        <a:accent1>
          <a:srgbClr val="BBE0E3"/>
        </a:accent1>
        <a:accent2>
          <a:srgbClr val="008BB0"/>
        </a:accent2>
        <a:accent3>
          <a:srgbClr val="FFFFFF"/>
        </a:accent3>
        <a:accent4>
          <a:srgbClr val="000000"/>
        </a:accent4>
        <a:accent5>
          <a:srgbClr val="DAEDEF"/>
        </a:accent5>
        <a:accent6>
          <a:srgbClr val="007D9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29065B4421954DB85125BCC88D3CA7" ma:contentTypeVersion="11" ma:contentTypeDescription="Create a new document." ma:contentTypeScope="" ma:versionID="0e692ca358b5dad919d7dfa9dbf6e31d">
  <xsd:schema xmlns:xsd="http://www.w3.org/2001/XMLSchema" xmlns:xs="http://www.w3.org/2001/XMLSchema" xmlns:p="http://schemas.microsoft.com/office/2006/metadata/properties" xmlns:ns2="240e2e70-00f4-43ea-95d9-353a86b2a3b5" xmlns:ns3="b8349e03-f965-443e-9696-582bca056fa3" targetNamespace="http://schemas.microsoft.com/office/2006/metadata/properties" ma:root="true" ma:fieldsID="2097214b119b8e037f2b9950effc4b0d" ns2:_="" ns3:_="">
    <xsd:import namespace="240e2e70-00f4-43ea-95d9-353a86b2a3b5"/>
    <xsd:import namespace="b8349e03-f965-443e-9696-582bca056fa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0e2e70-00f4-43ea-95d9-353a86b2a3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349e03-f965-443e-9696-582bca056fa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994DA4-168F-4285-A5CA-33F124261F01}">
  <ds:schemaRefs>
    <ds:schemaRef ds:uri="http://schemas.microsoft.com/sharepoint/v3/contenttype/forms"/>
  </ds:schemaRefs>
</ds:datastoreItem>
</file>

<file path=customXml/itemProps2.xml><?xml version="1.0" encoding="utf-8"?>
<ds:datastoreItem xmlns:ds="http://schemas.openxmlformats.org/officeDocument/2006/customXml" ds:itemID="{71EA5EE7-F0D2-4DC9-88C7-DCD984619A7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AE120DC-691B-426D-897F-60AC19223F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0e2e70-00f4-43ea-95d9-353a86b2a3b5"/>
    <ds:schemaRef ds:uri="b8349e03-f965-443e-9696-582bca056f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2288</TotalTime>
  <Words>873</Words>
  <Application>Microsoft Macintosh PowerPoint</Application>
  <PresentationFormat>Widescreen</PresentationFormat>
  <Paragraphs>97</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 Black</vt:lpstr>
      <vt:lpstr>Calibri</vt:lpstr>
      <vt:lpstr>Gotham Bold</vt:lpstr>
      <vt:lpstr>Helvetica Neue</vt:lpstr>
      <vt:lpstr>Lato</vt:lpstr>
      <vt:lpstr>Lato Black</vt:lpstr>
      <vt:lpstr>Wingdings</vt:lpstr>
      <vt:lpstr>4_Custom Design</vt:lpstr>
      <vt:lpstr>IPL in Action: Oregon Case Study</vt:lpstr>
      <vt:lpstr>Overview of CCSSO’s 2017-2020 Strategic Plan</vt:lpstr>
      <vt:lpstr>Goal 1: Students</vt:lpstr>
      <vt:lpstr>Inclusive Principal Leadership: Where We’ve Been</vt:lpstr>
      <vt:lpstr>Inclusive Principal Leadership: Where We’ve Been</vt:lpstr>
      <vt:lpstr>Inclusive Principal Leadership: Where We’ve Been</vt:lpstr>
      <vt:lpstr>NCIPL: Where We Are</vt:lpstr>
      <vt:lpstr>NCIPL: Where We Are</vt:lpstr>
      <vt:lpstr>NCIPL: Where We Are</vt:lpstr>
      <vt:lpstr>Strategy 3: Transform Principal Preparation and Licensure</vt:lpstr>
      <vt:lpstr>Related Resources for Strategy 3</vt:lpstr>
      <vt:lpstr>NCIPL: Where We’re Going</vt:lpstr>
      <vt:lpstr>The Oregon Context</vt:lpstr>
      <vt:lpstr>The Oregon / CEEDAR Timeline</vt:lpstr>
      <vt:lpstr>The Oregon Plan</vt:lpstr>
      <vt:lpstr>DISCLAIMER</vt:lpstr>
    </vt:vector>
  </TitlesOfParts>
  <Company>CCSSO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Kaylan Connally</dc:creator>
  <cp:lastModifiedBy>Steele,Jessica A</cp:lastModifiedBy>
  <cp:revision>149</cp:revision>
  <cp:lastPrinted>2018-06-25T19:55:55Z</cp:lastPrinted>
  <dcterms:created xsi:type="dcterms:W3CDTF">2018-06-04T20:08:10Z</dcterms:created>
  <dcterms:modified xsi:type="dcterms:W3CDTF">2023-02-01T16:43:43Z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-578534067</vt:i4>
  </property>
  <property fmtid="{D5CDD505-2E9C-101B-9397-08002B2CF9AE}" pid="3" name="_NewReviewCycle">
    <vt:lpwstr/>
  </property>
  <property fmtid="{D5CDD505-2E9C-101B-9397-08002B2CF9AE}" pid="4" name="_EmailSubject">
    <vt:lpwstr>CEEDAR Presentation Next Week</vt:lpwstr>
  </property>
  <property fmtid="{D5CDD505-2E9C-101B-9397-08002B2CF9AE}" pid="5" name="_AuthorEmail">
    <vt:lpwstr>Daniel.Parker@dpi.wi.gov</vt:lpwstr>
  </property>
  <property fmtid="{D5CDD505-2E9C-101B-9397-08002B2CF9AE}" pid="6" name="_AuthorEmailDisplayName">
    <vt:lpwstr>Parker, Daniel E.   DPI</vt:lpwstr>
  </property>
  <property fmtid="{D5CDD505-2E9C-101B-9397-08002B2CF9AE}" pid="7" name="ContentTypeId">
    <vt:lpwstr>0x0101008729065B4421954DB85125BCC88D3CA7</vt:lpwstr>
  </property>
</Properties>
</file>