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2"/>
  </p:notesMasterIdLst>
  <p:sldIdLst>
    <p:sldId id="297" r:id="rId3"/>
    <p:sldId id="2283" r:id="rId4"/>
    <p:sldId id="2290" r:id="rId5"/>
    <p:sldId id="2291" r:id="rId6"/>
    <p:sldId id="2292" r:id="rId7"/>
    <p:sldId id="2289" r:id="rId8"/>
    <p:sldId id="2293" r:id="rId9"/>
    <p:sldId id="2288" r:id="rId10"/>
    <p:sldId id="298" r:id="rId11"/>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ul" initials="JP" lastIdx="6" clrIdx="0">
    <p:extLst>
      <p:ext uri="{19B8F6BF-5375-455C-9EA6-DF929625EA0E}">
        <p15:presenceInfo xmlns:p15="http://schemas.microsoft.com/office/powerpoint/2012/main" userId="S-1-5-21-1557685756-407574929-398547282-7881" providerId="AD"/>
      </p:ext>
    </p:extLst>
  </p:cmAuthor>
  <p:cmAuthor id="2" name="Kaylan Connally" initials="KC" lastIdx="1" clrIdx="1">
    <p:extLst>
      <p:ext uri="{19B8F6BF-5375-455C-9EA6-DF929625EA0E}">
        <p15:presenceInfo xmlns:p15="http://schemas.microsoft.com/office/powerpoint/2012/main" userId="S-1-5-21-1557685756-407574929-398547282-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66" autoAdjust="0"/>
    <p:restoredTop sz="86441" autoAdjust="0"/>
  </p:normalViewPr>
  <p:slideViewPr>
    <p:cSldViewPr snapToGrid="0">
      <p:cViewPr varScale="1">
        <p:scale>
          <a:sx n="81" d="100"/>
          <a:sy n="81" d="100"/>
        </p:scale>
        <p:origin x="184" y="5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42B8F63-D452-4F1F-A7E4-9D3894EE223E}" type="datetimeFigureOut">
              <a:rPr lang="en-US" smtClean="0"/>
              <a:t>4/26/23</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A3892FC-9355-4286-B23D-6D4948C916D9}" type="slidenum">
              <a:rPr lang="en-US" smtClean="0"/>
              <a:t>‹#›</a:t>
            </a:fld>
            <a:endParaRPr lang="en-US" dirty="0"/>
          </a:p>
        </p:txBody>
      </p:sp>
    </p:spTree>
    <p:extLst>
      <p:ext uri="{BB962C8B-B14F-4D97-AF65-F5344CB8AC3E}">
        <p14:creationId xmlns:p14="http://schemas.microsoft.com/office/powerpoint/2010/main" val="22592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13686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OLYMPIA</a:t>
            </a:r>
          </a:p>
        </p:txBody>
      </p:sp>
      <p:sp>
        <p:nvSpPr>
          <p:cNvPr id="4" name="Slide Number Placeholder 3"/>
          <p:cNvSpPr>
            <a:spLocks noGrp="1"/>
          </p:cNvSpPr>
          <p:nvPr>
            <p:ph type="sldNum" sz="quarter" idx="10"/>
          </p:nvPr>
        </p:nvSpPr>
        <p:spPr/>
        <p:txBody>
          <a:bodyPr/>
          <a:lstStyle/>
          <a:p>
            <a:fld id="{2A3892FC-9355-4286-B23D-6D4948C916D9}" type="slidenum">
              <a:rPr lang="en-US" smtClean="0"/>
              <a:t>2</a:t>
            </a:fld>
            <a:endParaRPr lang="en-US" dirty="0"/>
          </a:p>
        </p:txBody>
      </p:sp>
    </p:spTree>
    <p:extLst>
      <p:ext uri="{BB962C8B-B14F-4D97-AF65-F5344CB8AC3E}">
        <p14:creationId xmlns:p14="http://schemas.microsoft.com/office/powerpoint/2010/main" val="237685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3</a:t>
            </a:fld>
            <a:endParaRPr lang="en-US" dirty="0"/>
          </a:p>
        </p:txBody>
      </p:sp>
    </p:spTree>
    <p:extLst>
      <p:ext uri="{BB962C8B-B14F-4D97-AF65-F5344CB8AC3E}">
        <p14:creationId xmlns:p14="http://schemas.microsoft.com/office/powerpoint/2010/main" val="358684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4</a:t>
            </a:fld>
            <a:endParaRPr lang="en-US" dirty="0"/>
          </a:p>
        </p:txBody>
      </p:sp>
    </p:spTree>
    <p:extLst>
      <p:ext uri="{BB962C8B-B14F-4D97-AF65-F5344CB8AC3E}">
        <p14:creationId xmlns:p14="http://schemas.microsoft.com/office/powerpoint/2010/main" val="380525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5</a:t>
            </a:fld>
            <a:endParaRPr lang="en-US" dirty="0"/>
          </a:p>
        </p:txBody>
      </p:sp>
    </p:spTree>
    <p:extLst>
      <p:ext uri="{BB962C8B-B14F-4D97-AF65-F5344CB8AC3E}">
        <p14:creationId xmlns:p14="http://schemas.microsoft.com/office/powerpoint/2010/main" val="37187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OLYMPIA</a:t>
            </a:r>
          </a:p>
        </p:txBody>
      </p:sp>
      <p:sp>
        <p:nvSpPr>
          <p:cNvPr id="4" name="Slide Number Placeholder 3"/>
          <p:cNvSpPr>
            <a:spLocks noGrp="1"/>
          </p:cNvSpPr>
          <p:nvPr>
            <p:ph type="sldNum" sz="quarter" idx="10"/>
          </p:nvPr>
        </p:nvSpPr>
        <p:spPr/>
        <p:txBody>
          <a:bodyPr/>
          <a:lstStyle/>
          <a:p>
            <a:fld id="{2A3892FC-9355-4286-B23D-6D4948C916D9}" type="slidenum">
              <a:rPr lang="en-US" smtClean="0"/>
              <a:t>6</a:t>
            </a:fld>
            <a:endParaRPr lang="en-US" dirty="0"/>
          </a:p>
        </p:txBody>
      </p:sp>
    </p:spTree>
    <p:extLst>
      <p:ext uri="{BB962C8B-B14F-4D97-AF65-F5344CB8AC3E}">
        <p14:creationId xmlns:p14="http://schemas.microsoft.com/office/powerpoint/2010/main" val="416215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7</a:t>
            </a:fld>
            <a:endParaRPr lang="en-US" dirty="0"/>
          </a:p>
        </p:txBody>
      </p:sp>
    </p:spTree>
    <p:extLst>
      <p:ext uri="{BB962C8B-B14F-4D97-AF65-F5344CB8AC3E}">
        <p14:creationId xmlns:p14="http://schemas.microsoft.com/office/powerpoint/2010/main" val="279700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OLYMPIA</a:t>
            </a:r>
          </a:p>
        </p:txBody>
      </p:sp>
      <p:sp>
        <p:nvSpPr>
          <p:cNvPr id="4" name="Slide Number Placeholder 3"/>
          <p:cNvSpPr>
            <a:spLocks noGrp="1"/>
          </p:cNvSpPr>
          <p:nvPr>
            <p:ph type="sldNum" sz="quarter" idx="10"/>
          </p:nvPr>
        </p:nvSpPr>
        <p:spPr/>
        <p:txBody>
          <a:bodyPr/>
          <a:lstStyle/>
          <a:p>
            <a:fld id="{2A3892FC-9355-4286-B23D-6D4948C916D9}" type="slidenum">
              <a:rPr lang="en-US" smtClean="0"/>
              <a:t>8</a:t>
            </a:fld>
            <a:endParaRPr lang="en-US" dirty="0"/>
          </a:p>
        </p:txBody>
      </p:sp>
    </p:spTree>
    <p:extLst>
      <p:ext uri="{BB962C8B-B14F-4D97-AF65-F5344CB8AC3E}">
        <p14:creationId xmlns:p14="http://schemas.microsoft.com/office/powerpoint/2010/main" val="408997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9</a:t>
            </a:fld>
            <a:endParaRPr lang="en-US"/>
          </a:p>
        </p:txBody>
      </p:sp>
    </p:spTree>
    <p:extLst>
      <p:ext uri="{BB962C8B-B14F-4D97-AF65-F5344CB8AC3E}">
        <p14:creationId xmlns:p14="http://schemas.microsoft.com/office/powerpoint/2010/main" val="2085486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4/26/23</a:t>
            </a:fld>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230599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4/26/23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286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6"/>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4/26/23</a:t>
            </a:fld>
            <a:endParaRPr lang="en-US" dirty="0">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427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4/26/23</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14526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sic Content">
    <p:spTree>
      <p:nvGrpSpPr>
        <p:cNvPr id="1" name=""/>
        <p:cNvGrpSpPr/>
        <p:nvPr/>
      </p:nvGrpSpPr>
      <p:grpSpPr>
        <a:xfrm>
          <a:off x="0" y="0"/>
          <a:ext cx="0" cy="0"/>
          <a:chOff x="0" y="0"/>
          <a:chExt cx="0" cy="0"/>
        </a:xfrm>
      </p:grpSpPr>
      <p:sp>
        <p:nvSpPr>
          <p:cNvPr id="41" name="Rectangle 40"/>
          <p:cNvSpPr/>
          <p:nvPr userDrawn="1"/>
        </p:nvSpPr>
        <p:spPr>
          <a:xfrm>
            <a:off x="0" y="-1"/>
            <a:ext cx="12192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ucida Sans" panose="020B0602030504020204" pitchFamily="34" charset="0"/>
            </a:endParaRPr>
          </a:p>
        </p:txBody>
      </p:sp>
      <p:sp>
        <p:nvSpPr>
          <p:cNvPr id="39" name="Text Placeholder 32"/>
          <p:cNvSpPr>
            <a:spLocks noGrp="1"/>
          </p:cNvSpPr>
          <p:nvPr>
            <p:ph type="body" sz="quarter" idx="14" hasCustomPrompt="1"/>
          </p:nvPr>
        </p:nvSpPr>
        <p:spPr>
          <a:xfrm>
            <a:off x="163513" y="192036"/>
            <a:ext cx="11894169" cy="576820"/>
          </a:xfrm>
          <a:prstGeom prst="rect">
            <a:avLst/>
          </a:prstGeom>
        </p:spPr>
        <p:txBody>
          <a:bodyPr/>
          <a:lstStyle>
            <a:lvl1pPr marL="0" indent="0">
              <a:buNone/>
              <a:defRPr sz="3600" b="0" i="0" baseline="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This is a slide Title</a:t>
            </a:r>
          </a:p>
        </p:txBody>
      </p:sp>
      <p:sp>
        <p:nvSpPr>
          <p:cNvPr id="3" name="Text Placeholder 2"/>
          <p:cNvSpPr>
            <a:spLocks noGrp="1"/>
          </p:cNvSpPr>
          <p:nvPr>
            <p:ph type="body" sz="quarter" idx="15"/>
          </p:nvPr>
        </p:nvSpPr>
        <p:spPr>
          <a:xfrm>
            <a:off x="163513" y="1247775"/>
            <a:ext cx="11872473" cy="493128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sisep logo ">
            <a:extLst>
              <a:ext uri="{FF2B5EF4-FFF2-40B4-BE49-F238E27FC236}">
                <a16:creationId xmlns:a16="http://schemas.microsoft.com/office/drawing/2014/main" id="{F6814D8C-BDA1-B44F-8308-7B4F21E6339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106" y="6324601"/>
            <a:ext cx="1515894" cy="533400"/>
          </a:xfrm>
          <a:prstGeom prst="rect">
            <a:avLst/>
          </a:prstGeom>
        </p:spPr>
      </p:pic>
      <p:pic>
        <p:nvPicPr>
          <p:cNvPr id="4" name="Picture 3">
            <a:extLst>
              <a:ext uri="{FF2B5EF4-FFF2-40B4-BE49-F238E27FC236}">
                <a16:creationId xmlns:a16="http://schemas.microsoft.com/office/drawing/2014/main" id="{ADA7DDB4-B837-D24E-AFA2-6394A74154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1436" y="6494514"/>
            <a:ext cx="2114550" cy="342900"/>
          </a:xfrm>
          <a:prstGeom prst="rect">
            <a:avLst/>
          </a:prstGeom>
        </p:spPr>
      </p:pic>
    </p:spTree>
    <p:extLst>
      <p:ext uri="{BB962C8B-B14F-4D97-AF65-F5344CB8AC3E}">
        <p14:creationId xmlns:p14="http://schemas.microsoft.com/office/powerpoint/2010/main" val="183656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99828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797912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58626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20460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61AF">
                  <a:tint val="75000"/>
                </a:srgbClr>
              </a:solidFill>
            </a:endParaRPr>
          </a:p>
        </p:txBody>
      </p:sp>
      <p:sp>
        <p:nvSpPr>
          <p:cNvPr id="9" name="Slide Number Placeholder 8"/>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90616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61AF">
                  <a:tint val="75000"/>
                </a:srgbClr>
              </a:solidFill>
            </a:endParaRPr>
          </a:p>
        </p:txBody>
      </p:sp>
      <p:sp>
        <p:nvSpPr>
          <p:cNvPr id="5" name="Slide Number Placeholder 4"/>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202428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4/26/23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04406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61AF">
                  <a:tint val="75000"/>
                </a:srgbClr>
              </a:solidFill>
            </a:endParaRPr>
          </a:p>
        </p:txBody>
      </p:sp>
      <p:sp>
        <p:nvSpPr>
          <p:cNvPr id="4" name="Slide Number Placeholder 3"/>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2231133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06828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61AF">
                  <a:tint val="75000"/>
                </a:srgbClr>
              </a:solidFill>
            </a:endParaRPr>
          </a:p>
        </p:txBody>
      </p:sp>
      <p:sp>
        <p:nvSpPr>
          <p:cNvPr id="7" name="Slide Number Placeholder 6"/>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11020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3326657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61853-9D84-1A45-9A61-2B3F7A4B2C54}" type="datetimeFigureOut">
              <a:rPr lang="en-US" smtClean="0">
                <a:solidFill>
                  <a:srgbClr val="0061AF">
                    <a:tint val="75000"/>
                  </a:srgbClr>
                </a:solidFill>
              </a:rPr>
              <a:pPr/>
              <a:t>4/26/23</a:t>
            </a:fld>
            <a:endParaRPr lang="en-US" dirty="0">
              <a:solidFill>
                <a:srgbClr val="0061A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1AF">
                  <a:tint val="75000"/>
                </a:srgbClr>
              </a:solidFill>
            </a:endParaRPr>
          </a:p>
        </p:txBody>
      </p:sp>
      <p:sp>
        <p:nvSpPr>
          <p:cNvPr id="6" name="Slide Number Placeholder 5"/>
          <p:cNvSpPr>
            <a:spLocks noGrp="1"/>
          </p:cNvSpPr>
          <p:nvPr>
            <p:ph type="sldNum" sz="quarter" idx="12"/>
          </p:nvPr>
        </p:nvSpPr>
        <p:spPr/>
        <p:txBody>
          <a:bodyPr/>
          <a:lstStyle/>
          <a:p>
            <a:fld id="{71B3C014-4153-1E40-A260-E26FD01D386C}" type="slidenum">
              <a:rPr lang="en-US" smtClean="0">
                <a:solidFill>
                  <a:srgbClr val="0061AF">
                    <a:tint val="75000"/>
                  </a:srgbClr>
                </a:solidFill>
              </a:rPr>
              <a:pPr/>
              <a:t>‹#›</a:t>
            </a:fld>
            <a:endParaRPr lang="en-US" dirty="0">
              <a:solidFill>
                <a:srgbClr val="0061AF">
                  <a:tint val="75000"/>
                </a:srgbClr>
              </a:solidFill>
            </a:endParaRPr>
          </a:p>
        </p:txBody>
      </p:sp>
    </p:spTree>
    <p:extLst>
      <p:ext uri="{BB962C8B-B14F-4D97-AF65-F5344CB8AC3E}">
        <p14:creationId xmlns:p14="http://schemas.microsoft.com/office/powerpoint/2010/main" val="119049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4/26/23</a:t>
            </a:fld>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20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4/26/23</a:t>
            </a:fld>
            <a:endParaRPr lang="en-US"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100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4/26/23</a:t>
            </a:fld>
            <a:endParaRPr lang="en-US"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1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4/26/23</a:t>
            </a:fld>
            <a:endParaRPr lang="en-US" dirty="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1176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4/26/23</a:t>
            </a:fld>
            <a:endParaRPr lang="en-US" dirty="0">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1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Title 1"/>
          <p:cNvSpPr>
            <a:spLocks noGrp="1"/>
          </p:cNvSpPr>
          <p:nvPr>
            <p:ph type="title"/>
          </p:nvPr>
        </p:nvSpPr>
        <p:spPr>
          <a:xfrm>
            <a:off x="609600" y="180311"/>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7" y="180311"/>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4/26/23</a:t>
            </a:fld>
            <a:endParaRPr lang="en-US" dirty="0">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61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4/26/23</a:t>
            </a:fld>
            <a:endParaRPr lang="en-US" dirty="0">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933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dirty="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56E2F853-D1DF-408B-BEB5-E99229BC0212}" type="datetime1">
              <a:rPr lang="en-US">
                <a:solidFill>
                  <a:srgbClr val="000000"/>
                </a:solidFill>
              </a:rPr>
              <a:pPr fontAlgn="base">
                <a:spcBef>
                  <a:spcPct val="0"/>
                </a:spcBef>
                <a:spcAft>
                  <a:spcPct val="0"/>
                </a:spcAft>
                <a:defRPr/>
              </a:pPr>
              <a:t>4/26/23</a:t>
            </a:fld>
            <a:endParaRPr lang="en-US" dirty="0">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dirty="0">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3AF9DECC-2DB4-4E25-90E9-504335D55753}"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dirty="0">
              <a:solidFill>
                <a:srgbClr val="000000"/>
              </a:solidFil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73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189" algn="l" rtl="0" fontAlgn="base">
        <a:spcBef>
          <a:spcPct val="0"/>
        </a:spcBef>
        <a:spcAft>
          <a:spcPct val="0"/>
        </a:spcAft>
        <a:defRPr sz="2800">
          <a:solidFill>
            <a:srgbClr val="FFFFFF"/>
          </a:solidFill>
          <a:latin typeface="Arial Black" pitchFamily="34" charset="0"/>
          <a:cs typeface="Arial" charset="0"/>
        </a:defRPr>
      </a:lvl6pPr>
      <a:lvl7pPr marL="914377" algn="l" rtl="0" fontAlgn="base">
        <a:spcBef>
          <a:spcPct val="0"/>
        </a:spcBef>
        <a:spcAft>
          <a:spcPct val="0"/>
        </a:spcAft>
        <a:defRPr sz="2800">
          <a:solidFill>
            <a:srgbClr val="FFFFFF"/>
          </a:solidFill>
          <a:latin typeface="Arial Black" pitchFamily="34" charset="0"/>
          <a:cs typeface="Arial" charset="0"/>
        </a:defRPr>
      </a:lvl7pPr>
      <a:lvl8pPr marL="1371566" algn="l" rtl="0" fontAlgn="base">
        <a:spcBef>
          <a:spcPct val="0"/>
        </a:spcBef>
        <a:spcAft>
          <a:spcPct val="0"/>
        </a:spcAft>
        <a:defRPr sz="2800">
          <a:solidFill>
            <a:srgbClr val="FFFFFF"/>
          </a:solidFill>
          <a:latin typeface="Arial Black" pitchFamily="34" charset="0"/>
          <a:cs typeface="Arial" charset="0"/>
        </a:defRPr>
      </a:lvl8pPr>
      <a:lvl9pPr marL="1828754" algn="l" rtl="0" fontAlgn="base">
        <a:spcBef>
          <a:spcPct val="0"/>
        </a:spcBef>
        <a:spcAft>
          <a:spcPct val="0"/>
        </a:spcAft>
        <a:defRPr sz="2800">
          <a:solidFill>
            <a:srgbClr val="FFFFFF"/>
          </a:solidFill>
          <a:latin typeface="Arial Black" pitchFamily="34" charset="0"/>
          <a:cs typeface="Arial" charset="0"/>
        </a:defRPr>
      </a:lvl9pPr>
    </p:titleStyle>
    <p:body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0561853-9D84-1A45-9A61-2B3F7A4B2C54}" type="datetimeFigureOut">
              <a:rPr lang="en-US" smtClean="0">
                <a:solidFill>
                  <a:srgbClr val="0061AF">
                    <a:tint val="75000"/>
                  </a:srgbClr>
                </a:solidFill>
              </a:rPr>
              <a:pPr defTabSz="457200"/>
              <a:t>4/26/23</a:t>
            </a:fld>
            <a:endParaRPr lang="en-US" dirty="0">
              <a:solidFill>
                <a:srgbClr val="0061AF">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61AF">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1B3C014-4153-1E40-A260-E26FD01D386C}" type="slidenum">
              <a:rPr lang="en-US" smtClean="0">
                <a:solidFill>
                  <a:srgbClr val="0061AF">
                    <a:tint val="75000"/>
                  </a:srgbClr>
                </a:solidFill>
              </a:rPr>
              <a:pPr defTabSz="457200"/>
              <a:t>‹#›</a:t>
            </a:fld>
            <a:endParaRPr lang="en-US" dirty="0">
              <a:solidFill>
                <a:srgbClr val="0061AF">
                  <a:tint val="75000"/>
                </a:srgbClr>
              </a:solidFill>
            </a:endParaRPr>
          </a:p>
        </p:txBody>
      </p:sp>
    </p:spTree>
    <p:extLst>
      <p:ext uri="{BB962C8B-B14F-4D97-AF65-F5344CB8AC3E}">
        <p14:creationId xmlns:p14="http://schemas.microsoft.com/office/powerpoint/2010/main" val="9348964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0" y="-809625"/>
            <a:ext cx="11360150" cy="809625"/>
          </a:xfrm>
        </p:spPr>
        <p:txBody>
          <a:bodyPr/>
          <a:lstStyle/>
          <a:p>
            <a:pPr rtl="0"/>
            <a:r>
              <a:rPr lang="en-US" dirty="0">
                <a:solidFill>
                  <a:schemeClr val="tx1"/>
                </a:solidFill>
              </a:rPr>
              <a:t>Advancing IPL Through Stakeholder Engagement</a:t>
            </a:r>
          </a:p>
        </p:txBody>
      </p:sp>
    </p:spTree>
    <p:extLst>
      <p:ext uri="{BB962C8B-B14F-4D97-AF65-F5344CB8AC3E}">
        <p14:creationId xmlns:p14="http://schemas.microsoft.com/office/powerpoint/2010/main" val="416495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85EE-9AC7-5C48-858C-FD2540CD7A13}"/>
              </a:ext>
            </a:extLst>
          </p:cNvPr>
          <p:cNvSpPr>
            <a:spLocks noGrp="1"/>
          </p:cNvSpPr>
          <p:nvPr>
            <p:ph type="title"/>
          </p:nvPr>
        </p:nvSpPr>
        <p:spPr>
          <a:xfrm>
            <a:off x="513567" y="263829"/>
            <a:ext cx="10363200" cy="738254"/>
          </a:xfrm>
        </p:spPr>
        <p:txBody>
          <a:bodyPr/>
          <a:lstStyle/>
          <a:p>
            <a:r>
              <a:rPr lang="en-US" sz="3200" dirty="0">
                <a:solidFill>
                  <a:schemeClr val="bg1"/>
                </a:solidFill>
              </a:rPr>
              <a:t>Engaging others in your work</a:t>
            </a:r>
          </a:p>
        </p:txBody>
      </p:sp>
      <p:sp>
        <p:nvSpPr>
          <p:cNvPr id="3" name="Content Placeholder 2">
            <a:extLst>
              <a:ext uri="{FF2B5EF4-FFF2-40B4-BE49-F238E27FC236}">
                <a16:creationId xmlns:a16="http://schemas.microsoft.com/office/drawing/2014/main" id="{50C59BF2-45D0-0642-AC0D-7BD4DB5C2384}"/>
              </a:ext>
            </a:extLst>
          </p:cNvPr>
          <p:cNvSpPr>
            <a:spLocks noGrp="1"/>
          </p:cNvSpPr>
          <p:nvPr>
            <p:ph type="body" idx="1"/>
          </p:nvPr>
        </p:nvSpPr>
        <p:spPr>
          <a:xfrm>
            <a:off x="290186" y="1252603"/>
            <a:ext cx="11611627" cy="4872625"/>
          </a:xfrm>
        </p:spPr>
        <p:txBody>
          <a:bodyPr/>
          <a:lstStyle/>
          <a:p>
            <a:r>
              <a:rPr lang="en-US" sz="3200" b="1" dirty="0"/>
              <a:t>Know your audience</a:t>
            </a:r>
          </a:p>
          <a:p>
            <a:pPr marL="457200" indent="-457200">
              <a:buFont typeface="Arial" panose="020B0604020202020204" pitchFamily="34" charset="0"/>
              <a:buChar char="•"/>
            </a:pPr>
            <a:r>
              <a:rPr lang="en-US" sz="3200" dirty="0"/>
              <a:t>Tailor your message to them</a:t>
            </a:r>
          </a:p>
          <a:p>
            <a:pPr marL="914389" lvl="1" indent="-457200">
              <a:buFont typeface="Arial" panose="020B0604020202020204" pitchFamily="34" charset="0"/>
              <a:buChar char="•"/>
            </a:pPr>
            <a:r>
              <a:rPr lang="en-US" sz="3000" dirty="0"/>
              <a:t>A new state chief or SEA leadership? District superintendents? </a:t>
            </a:r>
          </a:p>
          <a:p>
            <a:pPr marL="457200" indent="-457200">
              <a:buFont typeface="Arial" panose="020B0604020202020204" pitchFamily="34" charset="0"/>
              <a:buChar char="•"/>
            </a:pPr>
            <a:endParaRPr lang="en-US" sz="1100" dirty="0"/>
          </a:p>
          <a:p>
            <a:r>
              <a:rPr lang="en-US" sz="3200" b="1" dirty="0"/>
              <a:t>Make it clear and compelling </a:t>
            </a:r>
          </a:p>
          <a:p>
            <a:pPr marL="457200" indent="-457200">
              <a:buFont typeface="Arial" panose="020B0604020202020204" pitchFamily="34" charset="0"/>
              <a:buChar char="•"/>
            </a:pPr>
            <a:r>
              <a:rPr lang="en-US" sz="3200" dirty="0"/>
              <a:t>The “why” of the work</a:t>
            </a:r>
          </a:p>
          <a:p>
            <a:pPr marL="457200" indent="-457200">
              <a:buFont typeface="Arial" panose="020B0604020202020204" pitchFamily="34" charset="0"/>
              <a:buChar char="•"/>
            </a:pPr>
            <a:r>
              <a:rPr lang="en-US" sz="3200" dirty="0"/>
              <a:t>Timing is important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97166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6E64-1391-42A3-2E63-F76477F6CB30}"/>
              </a:ext>
            </a:extLst>
          </p:cNvPr>
          <p:cNvSpPr>
            <a:spLocks noGrp="1"/>
          </p:cNvSpPr>
          <p:nvPr>
            <p:ph type="title" idx="4294967295"/>
          </p:nvPr>
        </p:nvSpPr>
        <p:spPr>
          <a:xfrm>
            <a:off x="609600" y="-1143000"/>
            <a:ext cx="10972800" cy="1143000"/>
          </a:xfrm>
        </p:spPr>
        <p:txBody>
          <a:bodyPr/>
          <a:lstStyle/>
          <a:p>
            <a:r>
              <a:rPr lang="en-US" dirty="0"/>
              <a:t>Advancing Inclusive Principal Leadership 1</a:t>
            </a:r>
          </a:p>
        </p:txBody>
      </p:sp>
      <p:pic>
        <p:nvPicPr>
          <p:cNvPr id="3" name="Picture 2" descr="Screenshot of the AIPL State Initiative by CCSSO">
            <a:extLst>
              <a:ext uri="{FF2B5EF4-FFF2-40B4-BE49-F238E27FC236}">
                <a16:creationId xmlns:a16="http://schemas.microsoft.com/office/drawing/2014/main" id="{CCD59E18-B878-7D4B-20C9-A33D15E4F3AE}"/>
              </a:ext>
            </a:extLst>
          </p:cNvPr>
          <p:cNvPicPr>
            <a:picLocks noChangeAspect="1"/>
          </p:cNvPicPr>
          <p:nvPr/>
        </p:nvPicPr>
        <p:blipFill rotWithShape="1">
          <a:blip r:embed="rId3">
            <a:extLst>
              <a:ext uri="{28A0092B-C50C-407E-A947-70E740481C1C}">
                <a14:useLocalDpi xmlns:a14="http://schemas.microsoft.com/office/drawing/2010/main" val="0"/>
              </a:ext>
            </a:extLst>
          </a:blip>
          <a:srcRect t="519" b="-1"/>
          <a:stretch/>
        </p:blipFill>
        <p:spPr>
          <a:xfrm>
            <a:off x="1881166" y="0"/>
            <a:ext cx="8429668" cy="6497136"/>
          </a:xfrm>
          <a:prstGeom prst="rect">
            <a:avLst/>
          </a:prstGeom>
        </p:spPr>
      </p:pic>
    </p:spTree>
    <p:extLst>
      <p:ext uri="{BB962C8B-B14F-4D97-AF65-F5344CB8AC3E}">
        <p14:creationId xmlns:p14="http://schemas.microsoft.com/office/powerpoint/2010/main" val="53443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DF4A-E6CC-B5CA-7A76-618370B56AF5}"/>
              </a:ext>
            </a:extLst>
          </p:cNvPr>
          <p:cNvSpPr>
            <a:spLocks noGrp="1"/>
          </p:cNvSpPr>
          <p:nvPr>
            <p:ph type="title" idx="4294967295"/>
          </p:nvPr>
        </p:nvSpPr>
        <p:spPr>
          <a:xfrm>
            <a:off x="609600" y="-1143000"/>
            <a:ext cx="10972800" cy="1143000"/>
          </a:xfrm>
        </p:spPr>
        <p:txBody>
          <a:bodyPr/>
          <a:lstStyle/>
          <a:p>
            <a:r>
              <a:rPr lang="en-US" dirty="0"/>
              <a:t>Advancing Inclusive</a:t>
            </a:r>
            <a:r>
              <a:rPr lang="en-US" baseline="0" dirty="0"/>
              <a:t> Principal Leadership 2</a:t>
            </a:r>
            <a:endParaRPr lang="en-US" dirty="0"/>
          </a:p>
        </p:txBody>
      </p:sp>
      <p:pic>
        <p:nvPicPr>
          <p:cNvPr id="3" name="Picture 2" descr="Screenshot of the AIPL State Initiative by CCSSO">
            <a:extLst>
              <a:ext uri="{FF2B5EF4-FFF2-40B4-BE49-F238E27FC236}">
                <a16:creationId xmlns:a16="http://schemas.microsoft.com/office/drawing/2014/main" id="{B183361A-DBC0-4B00-0E55-B7F606E41225}"/>
              </a:ext>
            </a:extLst>
          </p:cNvPr>
          <p:cNvPicPr>
            <a:picLocks noChangeAspect="1"/>
          </p:cNvPicPr>
          <p:nvPr/>
        </p:nvPicPr>
        <p:blipFill rotWithShape="1">
          <a:blip r:embed="rId3">
            <a:extLst>
              <a:ext uri="{28A0092B-C50C-407E-A947-70E740481C1C}">
                <a14:useLocalDpi xmlns:a14="http://schemas.microsoft.com/office/drawing/2010/main" val="0"/>
              </a:ext>
            </a:extLst>
          </a:blip>
          <a:srcRect t="2062" b="4492"/>
          <a:stretch/>
        </p:blipFill>
        <p:spPr>
          <a:xfrm>
            <a:off x="1734827" y="149288"/>
            <a:ext cx="8486004" cy="6139543"/>
          </a:xfrm>
          <a:prstGeom prst="rect">
            <a:avLst/>
          </a:prstGeom>
        </p:spPr>
      </p:pic>
    </p:spTree>
    <p:extLst>
      <p:ext uri="{BB962C8B-B14F-4D97-AF65-F5344CB8AC3E}">
        <p14:creationId xmlns:p14="http://schemas.microsoft.com/office/powerpoint/2010/main" val="234190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EABC1-6696-283E-3DB7-D9D12008F644}"/>
              </a:ext>
            </a:extLst>
          </p:cNvPr>
          <p:cNvSpPr>
            <a:spLocks noGrp="1"/>
          </p:cNvSpPr>
          <p:nvPr>
            <p:ph type="title" idx="4294967295"/>
          </p:nvPr>
        </p:nvSpPr>
        <p:spPr>
          <a:xfrm>
            <a:off x="609600" y="-1327266"/>
            <a:ext cx="10972800" cy="1143000"/>
          </a:xfrm>
        </p:spPr>
        <p:txBody>
          <a:bodyPr/>
          <a:lstStyle/>
          <a:p>
            <a:r>
              <a:rPr lang="en-US" dirty="0"/>
              <a:t>Advancing Inclusive Principal Leadership 3</a:t>
            </a:r>
          </a:p>
        </p:txBody>
      </p:sp>
      <p:pic>
        <p:nvPicPr>
          <p:cNvPr id="4" name="Picture 3" descr="Screenshot of the AIPL State Initiative by CCSSO">
            <a:extLst>
              <a:ext uri="{FF2B5EF4-FFF2-40B4-BE49-F238E27FC236}">
                <a16:creationId xmlns:a16="http://schemas.microsoft.com/office/drawing/2014/main" id="{2824E99B-740A-489B-CF52-0F78ED2FBAD5}"/>
              </a:ext>
            </a:extLst>
          </p:cNvPr>
          <p:cNvPicPr>
            <a:picLocks noChangeAspect="1"/>
          </p:cNvPicPr>
          <p:nvPr/>
        </p:nvPicPr>
        <p:blipFill rotWithShape="1">
          <a:blip r:embed="rId3">
            <a:extLst>
              <a:ext uri="{28A0092B-C50C-407E-A947-70E740481C1C}">
                <a14:useLocalDpi xmlns:a14="http://schemas.microsoft.com/office/drawing/2010/main" val="0"/>
              </a:ext>
            </a:extLst>
          </a:blip>
          <a:srcRect t="2064" b="4412"/>
          <a:stretch/>
        </p:blipFill>
        <p:spPr>
          <a:xfrm>
            <a:off x="1852998" y="186610"/>
            <a:ext cx="8486004" cy="6139543"/>
          </a:xfrm>
          <a:prstGeom prst="rect">
            <a:avLst/>
          </a:prstGeom>
        </p:spPr>
      </p:pic>
    </p:spTree>
    <p:extLst>
      <p:ext uri="{BB962C8B-B14F-4D97-AF65-F5344CB8AC3E}">
        <p14:creationId xmlns:p14="http://schemas.microsoft.com/office/powerpoint/2010/main" val="295644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1AE0BB-CA86-4FEE-8208-FD5857B3513B}"/>
              </a:ext>
              <a:ext uri="{C183D7F6-B498-43B3-948B-1728B52AA6E4}">
                <adec:decorative xmlns:adec="http://schemas.microsoft.com/office/drawing/2017/decorative" val="1"/>
              </a:ext>
            </a:extLst>
          </p:cNvPr>
          <p:cNvSpPr txBox="1"/>
          <p:nvPr/>
        </p:nvSpPr>
        <p:spPr>
          <a:xfrm>
            <a:off x="1122744" y="1539433"/>
            <a:ext cx="8750461" cy="369332"/>
          </a:xfrm>
          <a:prstGeom prst="rect">
            <a:avLst/>
          </a:prstGeom>
          <a:noFill/>
        </p:spPr>
        <p:txBody>
          <a:bodyPr wrap="square" rtlCol="0">
            <a:spAutoFit/>
          </a:bodyPr>
          <a:lstStyle/>
          <a:p>
            <a:endParaRPr lang="en-US" dirty="0"/>
          </a:p>
        </p:txBody>
      </p:sp>
      <p:sp>
        <p:nvSpPr>
          <p:cNvPr id="3" name="Title 2">
            <a:extLst>
              <a:ext uri="{FF2B5EF4-FFF2-40B4-BE49-F238E27FC236}">
                <a16:creationId xmlns:a16="http://schemas.microsoft.com/office/drawing/2014/main" id="{97263D26-5443-443A-BC08-CEF722BACC92}"/>
              </a:ext>
            </a:extLst>
          </p:cNvPr>
          <p:cNvSpPr>
            <a:spLocks noGrp="1"/>
          </p:cNvSpPr>
          <p:nvPr>
            <p:ph type="title"/>
          </p:nvPr>
        </p:nvSpPr>
        <p:spPr/>
        <p:txBody>
          <a:bodyPr/>
          <a:lstStyle/>
          <a:p>
            <a:r>
              <a:rPr lang="en-US" dirty="0"/>
              <a:t>Communications and Engagement Resources </a:t>
            </a:r>
          </a:p>
        </p:txBody>
      </p:sp>
      <p:sp>
        <p:nvSpPr>
          <p:cNvPr id="4" name="Content Placeholder 3">
            <a:extLst>
              <a:ext uri="{FF2B5EF4-FFF2-40B4-BE49-F238E27FC236}">
                <a16:creationId xmlns:a16="http://schemas.microsoft.com/office/drawing/2014/main" id="{DCEB8EA3-04CC-4AAE-B39C-6B7D6C241F7B}"/>
              </a:ext>
            </a:extLst>
          </p:cNvPr>
          <p:cNvSpPr>
            <a:spLocks noGrp="1"/>
          </p:cNvSpPr>
          <p:nvPr>
            <p:ph idx="1"/>
          </p:nvPr>
        </p:nvSpPr>
        <p:spPr/>
        <p:txBody>
          <a:bodyPr/>
          <a:lstStyle/>
          <a:p>
            <a:r>
              <a:rPr lang="en-US" sz="3200" b="1" dirty="0"/>
              <a:t>Key message template </a:t>
            </a:r>
          </a:p>
          <a:p>
            <a:r>
              <a:rPr lang="en-US" sz="3200" b="1" dirty="0"/>
              <a:t>Communication and Stakeholder Engagement Tool</a:t>
            </a:r>
          </a:p>
          <a:p>
            <a:r>
              <a:rPr lang="en-US" sz="3200" b="1" dirty="0"/>
              <a:t>Talking points template </a:t>
            </a:r>
          </a:p>
          <a:p>
            <a:pPr lvl="1"/>
            <a:r>
              <a:rPr lang="en-US" sz="3200" dirty="0"/>
              <a:t>Overall message </a:t>
            </a:r>
          </a:p>
          <a:p>
            <a:pPr lvl="1"/>
            <a:r>
              <a:rPr lang="en-US" sz="3200" dirty="0"/>
              <a:t>Story grounded in the work </a:t>
            </a:r>
          </a:p>
          <a:p>
            <a:pPr lvl="1"/>
            <a:r>
              <a:rPr lang="en-US" sz="3200" dirty="0"/>
              <a:t>Frame your key points and your supporting points. Think about how to succinctly present the challenge you are trying to tackle and how.  </a:t>
            </a:r>
          </a:p>
          <a:p>
            <a:endParaRPr lang="en-US" dirty="0"/>
          </a:p>
        </p:txBody>
      </p:sp>
    </p:spTree>
    <p:extLst>
      <p:ext uri="{BB962C8B-B14F-4D97-AF65-F5344CB8AC3E}">
        <p14:creationId xmlns:p14="http://schemas.microsoft.com/office/powerpoint/2010/main" val="119921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DBDF-1112-EC24-28D9-E218958C8330}"/>
              </a:ext>
            </a:extLst>
          </p:cNvPr>
          <p:cNvSpPr>
            <a:spLocks noGrp="1"/>
          </p:cNvSpPr>
          <p:nvPr>
            <p:ph type="title" idx="4294967295"/>
          </p:nvPr>
        </p:nvSpPr>
        <p:spPr>
          <a:xfrm>
            <a:off x="609600" y="-1349569"/>
            <a:ext cx="10972800" cy="1143000"/>
          </a:xfrm>
        </p:spPr>
        <p:txBody>
          <a:bodyPr/>
          <a:lstStyle/>
          <a:p>
            <a:r>
              <a:rPr lang="en-US" dirty="0"/>
              <a:t>Media Training: Key Message Template</a:t>
            </a:r>
          </a:p>
        </p:txBody>
      </p:sp>
      <p:pic>
        <p:nvPicPr>
          <p:cNvPr id="3" name="Picture 2" descr="Screenshot of the Key Message Template by CCSSO">
            <a:extLst>
              <a:ext uri="{FF2B5EF4-FFF2-40B4-BE49-F238E27FC236}">
                <a16:creationId xmlns:a16="http://schemas.microsoft.com/office/drawing/2014/main" id="{DD61814A-6E90-086B-CC48-6BB1F759AE91}"/>
              </a:ext>
            </a:extLst>
          </p:cNvPr>
          <p:cNvPicPr>
            <a:picLocks noChangeAspect="1"/>
          </p:cNvPicPr>
          <p:nvPr/>
        </p:nvPicPr>
        <p:blipFill rotWithShape="1">
          <a:blip r:embed="rId3">
            <a:extLst>
              <a:ext uri="{28A0092B-C50C-407E-A947-70E740481C1C}">
                <a14:useLocalDpi xmlns:a14="http://schemas.microsoft.com/office/drawing/2010/main" val="0"/>
              </a:ext>
            </a:extLst>
          </a:blip>
          <a:srcRect b="8299"/>
          <a:stretch/>
        </p:blipFill>
        <p:spPr>
          <a:xfrm>
            <a:off x="2996496" y="93305"/>
            <a:ext cx="6199007" cy="6288833"/>
          </a:xfrm>
          <a:prstGeom prst="rect">
            <a:avLst/>
          </a:prstGeom>
        </p:spPr>
      </p:pic>
    </p:spTree>
    <p:extLst>
      <p:ext uri="{BB962C8B-B14F-4D97-AF65-F5344CB8AC3E}">
        <p14:creationId xmlns:p14="http://schemas.microsoft.com/office/powerpoint/2010/main" val="393113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6149-B483-4FD3-F2DA-23FDF126BE41}"/>
              </a:ext>
            </a:extLst>
          </p:cNvPr>
          <p:cNvSpPr>
            <a:spLocks noGrp="1"/>
          </p:cNvSpPr>
          <p:nvPr>
            <p:ph type="title" idx="4294967295"/>
          </p:nvPr>
        </p:nvSpPr>
        <p:spPr>
          <a:xfrm>
            <a:off x="609600" y="-1143000"/>
            <a:ext cx="10972800" cy="1143000"/>
          </a:xfrm>
        </p:spPr>
        <p:txBody>
          <a:bodyPr/>
          <a:lstStyle/>
          <a:p>
            <a:r>
              <a:rPr lang="en-US" dirty="0"/>
              <a:t>Resources</a:t>
            </a:r>
          </a:p>
        </p:txBody>
      </p:sp>
      <p:pic>
        <p:nvPicPr>
          <p:cNvPr id="5" name="Picture 4" descr="Screenshot of the CCSSO document called &quot;Let's get this conversation started&quot;">
            <a:extLst>
              <a:ext uri="{FF2B5EF4-FFF2-40B4-BE49-F238E27FC236}">
                <a16:creationId xmlns:a16="http://schemas.microsoft.com/office/drawing/2014/main" id="{07EC70EA-28D5-4A1A-B97F-7339D1F3C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37" y="244257"/>
            <a:ext cx="4649820" cy="59686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descr="Screenshot of the CCSSO document called &quot;Let's continue this conversation&quot;">
            <a:extLst>
              <a:ext uri="{FF2B5EF4-FFF2-40B4-BE49-F238E27FC236}">
                <a16:creationId xmlns:a16="http://schemas.microsoft.com/office/drawing/2014/main" id="{36510BB9-0762-41A1-9693-C72790ECD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453" y="244257"/>
            <a:ext cx="4345052" cy="33352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descr="Screenshot of a CCSSO stakeholder communication and engagement document">
            <a:extLst>
              <a:ext uri="{FF2B5EF4-FFF2-40B4-BE49-F238E27FC236}">
                <a16:creationId xmlns:a16="http://schemas.microsoft.com/office/drawing/2014/main" id="{D7C58AE9-CDAF-43F4-946C-3F69361F31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2674" y="2875475"/>
            <a:ext cx="4649821" cy="33374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996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796064992"/>
      </p:ext>
    </p:extLst>
  </p:cSld>
  <p:clrMapOvr>
    <a:masterClrMapping/>
  </p:clrMapOvr>
</p:sld>
</file>

<file path=ppt/theme/theme1.xml><?xml version="1.0" encoding="utf-8"?>
<a:theme xmlns:a="http://schemas.openxmlformats.org/drawingml/2006/main" name="4_Custom Design">
  <a:themeElements>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clusion part 1 ppt NEW">
  <a:themeElements>
    <a:clrScheme name="Custom 2">
      <a:dk1>
        <a:srgbClr val="0061AF"/>
      </a:dk1>
      <a:lt1>
        <a:srgbClr val="0061AF"/>
      </a:lt1>
      <a:dk2>
        <a:srgbClr val="0061AF"/>
      </a:dk2>
      <a:lt2>
        <a:srgbClr val="0061AF"/>
      </a:lt2>
      <a:accent1>
        <a:srgbClr val="0061AF"/>
      </a:accent1>
      <a:accent2>
        <a:srgbClr val="0061AF"/>
      </a:accent2>
      <a:accent3>
        <a:srgbClr val="0061AF"/>
      </a:accent3>
      <a:accent4>
        <a:srgbClr val="0061AF"/>
      </a:accent4>
      <a:accent5>
        <a:srgbClr val="0061AF"/>
      </a:accent5>
      <a:accent6>
        <a:srgbClr val="0061AF"/>
      </a:accent6>
      <a:hlink>
        <a:srgbClr val="0061AF"/>
      </a:hlink>
      <a:folHlink>
        <a:srgbClr val="0061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33002</TotalTime>
  <Words>213</Words>
  <Application>Microsoft Macintosh PowerPoint</Application>
  <PresentationFormat>Widescreen</PresentationFormat>
  <Paragraphs>35</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Arial Black</vt:lpstr>
      <vt:lpstr>Calibri</vt:lpstr>
      <vt:lpstr>Gotham Bold</vt:lpstr>
      <vt:lpstr>Helvetica Neue</vt:lpstr>
      <vt:lpstr>Lucida Sans</vt:lpstr>
      <vt:lpstr>Segoe UI</vt:lpstr>
      <vt:lpstr>Wingdings</vt:lpstr>
      <vt:lpstr>4_Custom Design</vt:lpstr>
      <vt:lpstr>Inclusion part 1 ppt NEW</vt:lpstr>
      <vt:lpstr>Advancing IPL Through Stakeholder Engagement</vt:lpstr>
      <vt:lpstr>Engaging others in your work</vt:lpstr>
      <vt:lpstr>Advancing Inclusive Principal Leadership 1</vt:lpstr>
      <vt:lpstr>Advancing Inclusive Principal Leadership 2</vt:lpstr>
      <vt:lpstr>Advancing Inclusive Principal Leadership 3</vt:lpstr>
      <vt:lpstr>Communications and Engagement Resources </vt:lpstr>
      <vt:lpstr>Media Training: Key Message Template</vt:lpstr>
      <vt:lpstr>Resources</vt:lpstr>
      <vt:lpstr>DISCLAIMER</vt:lpstr>
    </vt:vector>
  </TitlesOfParts>
  <Company>CCSSO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Kaylan Connally</dc:creator>
  <cp:lastModifiedBy>Steele,Jessica A</cp:lastModifiedBy>
  <cp:revision>319</cp:revision>
  <cp:lastPrinted>2018-06-25T19:55:55Z</cp:lastPrinted>
  <dcterms:created xsi:type="dcterms:W3CDTF">2018-06-04T20:08:10Z</dcterms:created>
  <dcterms:modified xsi:type="dcterms:W3CDTF">2023-04-26T19:44:58Z</dcterms:modified>
</cp:coreProperties>
</file>