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2"/>
  </p:notesMasterIdLst>
  <p:sldIdLst>
    <p:sldId id="289" r:id="rId3"/>
    <p:sldId id="350" r:id="rId4"/>
    <p:sldId id="349" r:id="rId5"/>
    <p:sldId id="346" r:id="rId6"/>
    <p:sldId id="347" r:id="rId7"/>
    <p:sldId id="348" r:id="rId8"/>
    <p:sldId id="344" r:id="rId9"/>
    <p:sldId id="345"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man, Meg" initials="KM" lastIdx="4" clrIdx="0">
    <p:extLst>
      <p:ext uri="{19B8F6BF-5375-455C-9EA6-DF929625EA0E}">
        <p15:presenceInfo xmlns:p15="http://schemas.microsoft.com/office/powerpoint/2012/main" userId="b8fcd85d-b926-40d5-801a-752518b9c9f4" providerId="Windows Live"/>
      </p:ext>
    </p:extLst>
  </p:cmAuthor>
  <p:cmAuthor id="2" name="Microsoft Office User" initials="MOU" lastIdx="10" clrIdx="1">
    <p:extLst>
      <p:ext uri="{19B8F6BF-5375-455C-9EA6-DF929625EA0E}">
        <p15:presenceInfo xmlns:p15="http://schemas.microsoft.com/office/powerpoint/2012/main" userId="Microsoft Office User" providerId="None"/>
      </p:ext>
    </p:extLst>
  </p:cmAuthor>
  <p:cmAuthor id="3" name="Holdheide, Lynn" initials="HL" lastIdx="5" clrIdx="2">
    <p:extLst>
      <p:ext uri="{19B8F6BF-5375-455C-9EA6-DF929625EA0E}">
        <p15:presenceInfo xmlns:p15="http://schemas.microsoft.com/office/powerpoint/2012/main" userId="S-1-5-21-1472932569-214068005-926709054-55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59"/>
    <p:restoredTop sz="95840" autoAdjust="0"/>
  </p:normalViewPr>
  <p:slideViewPr>
    <p:cSldViewPr snapToGrid="0" snapToObjects="1">
      <p:cViewPr varScale="1">
        <p:scale>
          <a:sx n="92" d="100"/>
          <a:sy n="92" d="100"/>
        </p:scale>
        <p:origin x="176" y="1032"/>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Teacher Race/Ethnicity  2003-04</a:t>
            </a:r>
            <a:r>
              <a:rPr lang="en-US" baseline="0" dirty="0">
                <a:solidFill>
                  <a:schemeClr val="bg1"/>
                </a:solidFill>
              </a:rPr>
              <a:t> &amp; 2011-12</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2003-04</c:v>
                </c:pt>
              </c:strCache>
            </c:strRef>
          </c:tx>
          <c:spPr>
            <a:solidFill>
              <a:schemeClr val="accent6"/>
            </a:solidFill>
            <a:ln>
              <a:noFill/>
            </a:ln>
            <a:effectLst/>
          </c:spPr>
          <c:invertIfNegative val="0"/>
          <c:cat>
            <c:strRef>
              <c:f>Sheet1!$A$2:$A$8</c:f>
              <c:strCache>
                <c:ptCount val="6"/>
                <c:pt idx="0">
                  <c:v>White</c:v>
                </c:pt>
                <c:pt idx="1">
                  <c:v>Black</c:v>
                </c:pt>
                <c:pt idx="2">
                  <c:v>Hispanic</c:v>
                </c:pt>
                <c:pt idx="3">
                  <c:v>Asian/Pacific Islander</c:v>
                </c:pt>
                <c:pt idx="4">
                  <c:v>American Indian/Alaska Native</c:v>
                </c:pt>
                <c:pt idx="5">
                  <c:v>2+ Races</c:v>
                </c:pt>
              </c:strCache>
            </c:strRef>
          </c:cat>
          <c:val>
            <c:numRef>
              <c:f>Sheet1!$B$2:$B$8</c:f>
              <c:numCache>
                <c:formatCode>General</c:formatCode>
                <c:ptCount val="7"/>
                <c:pt idx="0">
                  <c:v>83.1</c:v>
                </c:pt>
                <c:pt idx="1">
                  <c:v>7.9</c:v>
                </c:pt>
                <c:pt idx="2">
                  <c:v>6.2</c:v>
                </c:pt>
                <c:pt idx="3">
                  <c:v>1.3</c:v>
                </c:pt>
                <c:pt idx="4">
                  <c:v>0.5</c:v>
                </c:pt>
                <c:pt idx="5">
                  <c:v>0.7</c:v>
                </c:pt>
              </c:numCache>
            </c:numRef>
          </c:val>
          <c:extLst>
            <c:ext xmlns:c16="http://schemas.microsoft.com/office/drawing/2014/chart" uri="{C3380CC4-5D6E-409C-BE32-E72D297353CC}">
              <c16:uniqueId val="{00000000-2BFA-4E4D-A0C0-ECC65D670C1E}"/>
            </c:ext>
          </c:extLst>
        </c:ser>
        <c:ser>
          <c:idx val="1"/>
          <c:order val="1"/>
          <c:tx>
            <c:strRef>
              <c:f>Sheet1!$C$1</c:f>
              <c:strCache>
                <c:ptCount val="1"/>
                <c:pt idx="0">
                  <c:v>2011-12</c:v>
                </c:pt>
              </c:strCache>
            </c:strRef>
          </c:tx>
          <c:spPr>
            <a:solidFill>
              <a:schemeClr val="accent5"/>
            </a:solidFill>
            <a:ln>
              <a:noFill/>
            </a:ln>
            <a:effectLst/>
          </c:spPr>
          <c:invertIfNegative val="0"/>
          <c:cat>
            <c:strRef>
              <c:f>Sheet1!$A$2:$A$8</c:f>
              <c:strCache>
                <c:ptCount val="6"/>
                <c:pt idx="0">
                  <c:v>White</c:v>
                </c:pt>
                <c:pt idx="1">
                  <c:v>Black</c:v>
                </c:pt>
                <c:pt idx="2">
                  <c:v>Hispanic</c:v>
                </c:pt>
                <c:pt idx="3">
                  <c:v>Asian/Pacific Islander</c:v>
                </c:pt>
                <c:pt idx="4">
                  <c:v>American Indian/Alaska Native</c:v>
                </c:pt>
                <c:pt idx="5">
                  <c:v>2+ Races</c:v>
                </c:pt>
              </c:strCache>
            </c:strRef>
          </c:cat>
          <c:val>
            <c:numRef>
              <c:f>Sheet1!$C$2:$C$8</c:f>
              <c:numCache>
                <c:formatCode>General</c:formatCode>
                <c:ptCount val="7"/>
                <c:pt idx="0">
                  <c:v>81.900000000000006</c:v>
                </c:pt>
                <c:pt idx="1">
                  <c:v>6.8</c:v>
                </c:pt>
                <c:pt idx="2">
                  <c:v>7.8</c:v>
                </c:pt>
                <c:pt idx="3">
                  <c:v>1.8</c:v>
                </c:pt>
                <c:pt idx="4">
                  <c:v>0.5</c:v>
                </c:pt>
                <c:pt idx="5">
                  <c:v>1</c:v>
                </c:pt>
              </c:numCache>
            </c:numRef>
          </c:val>
          <c:extLst>
            <c:ext xmlns:c16="http://schemas.microsoft.com/office/drawing/2014/chart" uri="{C3380CC4-5D6E-409C-BE32-E72D297353CC}">
              <c16:uniqueId val="{00000001-2BFA-4E4D-A0C0-ECC65D670C1E}"/>
            </c:ext>
          </c:extLst>
        </c:ser>
        <c:dLbls>
          <c:showLegendKey val="0"/>
          <c:showVal val="0"/>
          <c:showCatName val="0"/>
          <c:showSerName val="0"/>
          <c:showPercent val="0"/>
          <c:showBubbleSize val="0"/>
        </c:dLbls>
        <c:gapWidth val="219"/>
        <c:overlap val="-27"/>
        <c:axId val="386143792"/>
        <c:axId val="386144184"/>
      </c:barChart>
      <c:catAx>
        <c:axId val="38614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FFFF00"/>
                </a:solidFill>
                <a:latin typeface="+mn-lt"/>
                <a:ea typeface="+mn-ea"/>
                <a:cs typeface="+mn-cs"/>
              </a:defRPr>
            </a:pPr>
            <a:endParaRPr lang="en-US"/>
          </a:p>
        </c:txPr>
        <c:crossAx val="386144184"/>
        <c:crosses val="autoZero"/>
        <c:auto val="1"/>
        <c:lblAlgn val="ctr"/>
        <c:lblOffset val="100"/>
        <c:noMultiLvlLbl val="0"/>
      </c:catAx>
      <c:valAx>
        <c:axId val="386144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6143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11DAF-8419-5443-86DC-602D96974181}" type="doc">
      <dgm:prSet loTypeId="urn:microsoft.com/office/officeart/2005/8/layout/hierarchy2" loCatId="" qsTypeId="urn:microsoft.com/office/officeart/2005/8/quickstyle/simple3" qsCatId="simple" csTypeId="urn:microsoft.com/office/officeart/2005/8/colors/accent3_1" csCatId="accent3" phldr="1"/>
      <dgm:spPr/>
      <dgm:t>
        <a:bodyPr/>
        <a:lstStyle/>
        <a:p>
          <a:endParaRPr lang="en-US"/>
        </a:p>
      </dgm:t>
    </dgm:pt>
    <dgm:pt modelId="{3CE7F83D-A5BE-C742-B9B0-2152D33B55A8}">
      <dgm:prSet phldrT="[Text]"/>
      <dgm:spPr/>
      <dgm:t>
        <a:bodyPr/>
        <a:lstStyle/>
        <a:p>
          <a:r>
            <a:rPr lang="en-US" dirty="0"/>
            <a:t>Focus Areas</a:t>
          </a:r>
        </a:p>
      </dgm:t>
    </dgm:pt>
    <dgm:pt modelId="{7864DC69-E804-9C4D-AF3F-3D2DE1587522}" type="parTrans" cxnId="{8ED8BC82-EFD2-B441-9778-DEF5394C9399}">
      <dgm:prSet/>
      <dgm:spPr/>
      <dgm:t>
        <a:bodyPr/>
        <a:lstStyle/>
        <a:p>
          <a:endParaRPr lang="en-US"/>
        </a:p>
      </dgm:t>
    </dgm:pt>
    <dgm:pt modelId="{93F31446-F756-7840-9F3A-93B1D13EF31E}" type="sibTrans" cxnId="{8ED8BC82-EFD2-B441-9778-DEF5394C9399}">
      <dgm:prSet/>
      <dgm:spPr/>
      <dgm:t>
        <a:bodyPr/>
        <a:lstStyle/>
        <a:p>
          <a:endParaRPr lang="en-US"/>
        </a:p>
      </dgm:t>
    </dgm:pt>
    <dgm:pt modelId="{D149A7E1-4F67-F042-9BB6-C75596CEAE59}">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solidFill>
                <a:schemeClr val="bg1"/>
              </a:solidFill>
            </a:rPr>
            <a:t>Preparation Program Reform</a:t>
          </a:r>
        </a:p>
      </dgm:t>
    </dgm:pt>
    <dgm:pt modelId="{EB914A93-A71B-134E-B447-5CD9886BB238}" type="parTrans" cxnId="{AB5C7773-8A51-E344-A307-68FBCEBA8B11}">
      <dgm:prSet/>
      <dgm:spPr/>
      <dgm:t>
        <a:bodyPr/>
        <a:lstStyle/>
        <a:p>
          <a:endParaRPr lang="en-US"/>
        </a:p>
      </dgm:t>
    </dgm:pt>
    <dgm:pt modelId="{CDB91A7D-9454-EC46-835B-155F397D9DB4}" type="sibTrans" cxnId="{AB5C7773-8A51-E344-A307-68FBCEBA8B11}">
      <dgm:prSet/>
      <dgm:spPr/>
      <dgm:t>
        <a:bodyPr/>
        <a:lstStyle/>
        <a:p>
          <a:endParaRPr lang="en-US"/>
        </a:p>
      </dgm:t>
    </dgm:pt>
    <dgm:pt modelId="{8C61F5C9-D202-4B4D-A362-83909FCAB1ED}">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solidFill>
                <a:schemeClr val="bg1"/>
              </a:solidFill>
            </a:rPr>
            <a:t>General Education</a:t>
          </a:r>
        </a:p>
      </dgm:t>
    </dgm:pt>
    <dgm:pt modelId="{78B0A6F4-7AEC-1B4F-B01F-1A6BFEA815A9}" type="parTrans" cxnId="{B27298C4-43D6-9848-88D9-0CEAA5C584A9}">
      <dgm:prSet/>
      <dgm:spPr/>
      <dgm:t>
        <a:bodyPr/>
        <a:lstStyle/>
        <a:p>
          <a:endParaRPr lang="en-US"/>
        </a:p>
      </dgm:t>
    </dgm:pt>
    <dgm:pt modelId="{E33B3495-2D36-CD4D-8ACF-1F6EFCA20AB9}" type="sibTrans" cxnId="{B27298C4-43D6-9848-88D9-0CEAA5C584A9}">
      <dgm:prSet/>
      <dgm:spPr/>
      <dgm:t>
        <a:bodyPr/>
        <a:lstStyle/>
        <a:p>
          <a:endParaRPr lang="en-US"/>
        </a:p>
      </dgm:t>
    </dgm:pt>
    <dgm:pt modelId="{18999319-24F7-5540-B653-591FF348E9B3}">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solidFill>
                <a:schemeClr val="bg1"/>
              </a:solidFill>
            </a:rPr>
            <a:t>Special Education</a:t>
          </a:r>
        </a:p>
      </dgm:t>
    </dgm:pt>
    <dgm:pt modelId="{FBA1DD3A-217F-AD47-A6A4-D11A1BCE2F85}" type="parTrans" cxnId="{6433E353-C357-E548-9A36-706BEA3FD17A}">
      <dgm:prSet/>
      <dgm:spPr/>
      <dgm:t>
        <a:bodyPr/>
        <a:lstStyle/>
        <a:p>
          <a:endParaRPr lang="en-US"/>
        </a:p>
      </dgm:t>
    </dgm:pt>
    <dgm:pt modelId="{FE97AF5F-1A60-9A43-83E7-9FF5B47748B1}" type="sibTrans" cxnId="{6433E353-C357-E548-9A36-706BEA3FD17A}">
      <dgm:prSet/>
      <dgm:spPr/>
      <dgm:t>
        <a:bodyPr/>
        <a:lstStyle/>
        <a:p>
          <a:endParaRPr lang="en-US"/>
        </a:p>
      </dgm:t>
    </dgm:pt>
    <dgm:pt modelId="{BBA667E2-D4BF-3E4F-8A87-ACC569F6E8C4}">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solidFill>
                <a:schemeClr val="bg1"/>
              </a:solidFill>
            </a:rPr>
            <a:t>Preparation Program Evaluation</a:t>
          </a:r>
        </a:p>
      </dgm:t>
    </dgm:pt>
    <dgm:pt modelId="{F6056700-50F5-9F47-B0DF-002679E634CF}" type="parTrans" cxnId="{90F92587-1751-054E-B1DB-A48BF3324D59}">
      <dgm:prSet/>
      <dgm:spPr/>
      <dgm:t>
        <a:bodyPr/>
        <a:lstStyle/>
        <a:p>
          <a:endParaRPr lang="en-US"/>
        </a:p>
      </dgm:t>
    </dgm:pt>
    <dgm:pt modelId="{1EBF62E9-F900-154C-9831-C8E3E8403FC9}" type="sibTrans" cxnId="{90F92587-1751-054E-B1DB-A48BF3324D59}">
      <dgm:prSet/>
      <dgm:spPr/>
      <dgm:t>
        <a:bodyPr/>
        <a:lstStyle/>
        <a:p>
          <a:endParaRPr lang="en-US"/>
        </a:p>
      </dgm:t>
    </dgm:pt>
    <dgm:pt modelId="{73EE9A45-5AF5-9642-807B-14714A8C1670}">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solidFill>
                <a:schemeClr val="bg1"/>
              </a:solidFill>
            </a:rPr>
            <a:t>Standards, Licensure, and Program Accreditation</a:t>
          </a:r>
        </a:p>
      </dgm:t>
    </dgm:pt>
    <dgm:pt modelId="{B83A0A85-4A1B-E34A-9529-343F76E17849}" type="parTrans" cxnId="{9A88E2B9-FD08-5E4B-980F-A992A1FBC779}">
      <dgm:prSet/>
      <dgm:spPr/>
      <dgm:t>
        <a:bodyPr/>
        <a:lstStyle/>
        <a:p>
          <a:endParaRPr lang="en-US"/>
        </a:p>
      </dgm:t>
    </dgm:pt>
    <dgm:pt modelId="{A995775F-5F7D-574D-97BB-998D72131A53}" type="sibTrans" cxnId="{9A88E2B9-FD08-5E4B-980F-A992A1FBC779}">
      <dgm:prSet/>
      <dgm:spPr/>
      <dgm:t>
        <a:bodyPr/>
        <a:lstStyle/>
        <a:p>
          <a:endParaRPr lang="en-US"/>
        </a:p>
      </dgm:t>
    </dgm:pt>
    <dgm:pt modelId="{AE7B4D88-BF5E-2145-A4A3-5B73A1EB2DC0}">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solidFill>
                <a:schemeClr val="bg1"/>
              </a:solidFill>
            </a:rPr>
            <a:t>Leadership</a:t>
          </a:r>
        </a:p>
      </dgm:t>
    </dgm:pt>
    <dgm:pt modelId="{5711948C-79BE-7243-9B1A-8D3E467ED9B1}" type="parTrans" cxnId="{FB62EBC5-064A-3C4E-BFA8-148A2EB11B58}">
      <dgm:prSet/>
      <dgm:spPr/>
      <dgm:t>
        <a:bodyPr/>
        <a:lstStyle/>
        <a:p>
          <a:endParaRPr lang="en-US"/>
        </a:p>
      </dgm:t>
    </dgm:pt>
    <dgm:pt modelId="{736E7A11-8A0E-6A40-8D06-A18B6C4D85AF}" type="sibTrans" cxnId="{FB62EBC5-064A-3C4E-BFA8-148A2EB11B58}">
      <dgm:prSet/>
      <dgm:spPr/>
      <dgm:t>
        <a:bodyPr/>
        <a:lstStyle/>
        <a:p>
          <a:endParaRPr lang="en-US"/>
        </a:p>
      </dgm:t>
    </dgm:pt>
    <dgm:pt modelId="{BC6871DA-999D-BB45-913C-36BC3482CACF}" type="pres">
      <dgm:prSet presAssocID="{BDD11DAF-8419-5443-86DC-602D96974181}" presName="diagram" presStyleCnt="0">
        <dgm:presLayoutVars>
          <dgm:chPref val="1"/>
          <dgm:dir/>
          <dgm:animOne val="branch"/>
          <dgm:animLvl val="lvl"/>
          <dgm:resizeHandles val="exact"/>
        </dgm:presLayoutVars>
      </dgm:prSet>
      <dgm:spPr/>
    </dgm:pt>
    <dgm:pt modelId="{2B251EC1-AA02-744D-8204-E80CE92B16D4}" type="pres">
      <dgm:prSet presAssocID="{3CE7F83D-A5BE-C742-B9B0-2152D33B55A8}" presName="root1" presStyleCnt="0"/>
      <dgm:spPr/>
    </dgm:pt>
    <dgm:pt modelId="{7B95A0EA-93D3-8844-AD43-17A20D870A8C}" type="pres">
      <dgm:prSet presAssocID="{3CE7F83D-A5BE-C742-B9B0-2152D33B55A8}" presName="LevelOneTextNode" presStyleLbl="node0" presStyleIdx="0" presStyleCnt="1" custLinFactNeighborX="1940" custLinFactNeighborY="-67586">
        <dgm:presLayoutVars>
          <dgm:chPref val="3"/>
        </dgm:presLayoutVars>
      </dgm:prSet>
      <dgm:spPr/>
    </dgm:pt>
    <dgm:pt modelId="{08AAC6FD-BF92-704A-80D7-51AFEBA03702}" type="pres">
      <dgm:prSet presAssocID="{3CE7F83D-A5BE-C742-B9B0-2152D33B55A8}" presName="level2hierChild" presStyleCnt="0"/>
      <dgm:spPr/>
    </dgm:pt>
    <dgm:pt modelId="{C8B0A5F1-CE60-1A49-B14C-B02B26310112}" type="pres">
      <dgm:prSet presAssocID="{EB914A93-A71B-134E-B447-5CD9886BB238}" presName="conn2-1" presStyleLbl="parChTrans1D2" presStyleIdx="0" presStyleCnt="3"/>
      <dgm:spPr/>
    </dgm:pt>
    <dgm:pt modelId="{6BA95FF7-D920-2440-9EA7-59DA3DC3EA71}" type="pres">
      <dgm:prSet presAssocID="{EB914A93-A71B-134E-B447-5CD9886BB238}" presName="connTx" presStyleLbl="parChTrans1D2" presStyleIdx="0" presStyleCnt="3"/>
      <dgm:spPr/>
    </dgm:pt>
    <dgm:pt modelId="{A504A395-9404-9543-BD87-9DBE0F481C67}" type="pres">
      <dgm:prSet presAssocID="{D149A7E1-4F67-F042-9BB6-C75596CEAE59}" presName="root2" presStyleCnt="0"/>
      <dgm:spPr/>
    </dgm:pt>
    <dgm:pt modelId="{B13C765A-81BC-B84C-B331-C7646A4B9205}" type="pres">
      <dgm:prSet presAssocID="{D149A7E1-4F67-F042-9BB6-C75596CEAE59}" presName="LevelTwoTextNode" presStyleLbl="node2" presStyleIdx="0" presStyleCnt="3" custLinFactNeighborX="-1397" custLinFactNeighborY="46663">
        <dgm:presLayoutVars>
          <dgm:chPref val="3"/>
        </dgm:presLayoutVars>
      </dgm:prSet>
      <dgm:spPr/>
    </dgm:pt>
    <dgm:pt modelId="{E0F33EB8-654C-FB46-BDDA-15D4A6B28017}" type="pres">
      <dgm:prSet presAssocID="{D149A7E1-4F67-F042-9BB6-C75596CEAE59}" presName="level3hierChild" presStyleCnt="0"/>
      <dgm:spPr/>
    </dgm:pt>
    <dgm:pt modelId="{353E511E-FAD6-984C-9E0A-4A681E7C30B3}" type="pres">
      <dgm:prSet presAssocID="{78B0A6F4-7AEC-1B4F-B01F-1A6BFEA815A9}" presName="conn2-1" presStyleLbl="parChTrans1D3" presStyleIdx="0" presStyleCnt="3"/>
      <dgm:spPr/>
    </dgm:pt>
    <dgm:pt modelId="{97C1F70D-21F5-8040-8A92-C8C4BF5B0323}" type="pres">
      <dgm:prSet presAssocID="{78B0A6F4-7AEC-1B4F-B01F-1A6BFEA815A9}" presName="connTx" presStyleLbl="parChTrans1D3" presStyleIdx="0" presStyleCnt="3"/>
      <dgm:spPr/>
    </dgm:pt>
    <dgm:pt modelId="{B5D8272B-4729-274D-8653-F93B0F5DD9F1}" type="pres">
      <dgm:prSet presAssocID="{8C61F5C9-D202-4B4D-A362-83909FCAB1ED}" presName="root2" presStyleCnt="0"/>
      <dgm:spPr/>
    </dgm:pt>
    <dgm:pt modelId="{B778D843-3343-DA43-A8BD-E083AC597881}" type="pres">
      <dgm:prSet presAssocID="{8C61F5C9-D202-4B4D-A362-83909FCAB1ED}" presName="LevelTwoTextNode" presStyleLbl="node3" presStyleIdx="0" presStyleCnt="3" custLinFactNeighborX="214" custLinFactNeighborY="29902">
        <dgm:presLayoutVars>
          <dgm:chPref val="3"/>
        </dgm:presLayoutVars>
      </dgm:prSet>
      <dgm:spPr/>
    </dgm:pt>
    <dgm:pt modelId="{344B29C3-AB86-2944-87B0-F7CE087F6447}" type="pres">
      <dgm:prSet presAssocID="{8C61F5C9-D202-4B4D-A362-83909FCAB1ED}" presName="level3hierChild" presStyleCnt="0"/>
      <dgm:spPr/>
    </dgm:pt>
    <dgm:pt modelId="{BE93BE69-0C10-0443-BB41-CE02DBC0710D}" type="pres">
      <dgm:prSet presAssocID="{FBA1DD3A-217F-AD47-A6A4-D11A1BCE2F85}" presName="conn2-1" presStyleLbl="parChTrans1D3" presStyleIdx="1" presStyleCnt="3"/>
      <dgm:spPr/>
    </dgm:pt>
    <dgm:pt modelId="{3ED806A8-72AF-EB45-B68B-4547E8285776}" type="pres">
      <dgm:prSet presAssocID="{FBA1DD3A-217F-AD47-A6A4-D11A1BCE2F85}" presName="connTx" presStyleLbl="parChTrans1D3" presStyleIdx="1" presStyleCnt="3"/>
      <dgm:spPr/>
    </dgm:pt>
    <dgm:pt modelId="{AA1E6445-28CB-E248-9269-595C99D8F3B7}" type="pres">
      <dgm:prSet presAssocID="{18999319-24F7-5540-B653-591FF348E9B3}" presName="root2" presStyleCnt="0"/>
      <dgm:spPr/>
    </dgm:pt>
    <dgm:pt modelId="{533AB810-BB33-C54D-96D3-69C562F0E8B1}" type="pres">
      <dgm:prSet presAssocID="{18999319-24F7-5540-B653-591FF348E9B3}" presName="LevelTwoTextNode" presStyleLbl="node3" presStyleIdx="1" presStyleCnt="3" custLinFactNeighborX="214" custLinFactNeighborY="20912">
        <dgm:presLayoutVars>
          <dgm:chPref val="3"/>
        </dgm:presLayoutVars>
      </dgm:prSet>
      <dgm:spPr/>
    </dgm:pt>
    <dgm:pt modelId="{4DDA9194-2340-654F-A926-96381BAA2F07}" type="pres">
      <dgm:prSet presAssocID="{18999319-24F7-5540-B653-591FF348E9B3}" presName="level3hierChild" presStyleCnt="0"/>
      <dgm:spPr/>
    </dgm:pt>
    <dgm:pt modelId="{C0307A28-E7FC-2042-82FD-EC2F7A91ADAE}" type="pres">
      <dgm:prSet presAssocID="{5711948C-79BE-7243-9B1A-8D3E467ED9B1}" presName="conn2-1" presStyleLbl="parChTrans1D3" presStyleIdx="2" presStyleCnt="3"/>
      <dgm:spPr/>
    </dgm:pt>
    <dgm:pt modelId="{1075A20E-21DC-E646-8124-473A70C480E9}" type="pres">
      <dgm:prSet presAssocID="{5711948C-79BE-7243-9B1A-8D3E467ED9B1}" presName="connTx" presStyleLbl="parChTrans1D3" presStyleIdx="2" presStyleCnt="3"/>
      <dgm:spPr/>
    </dgm:pt>
    <dgm:pt modelId="{17D6D9D5-0741-B545-B6BB-64D79A990711}" type="pres">
      <dgm:prSet presAssocID="{AE7B4D88-BF5E-2145-A4A3-5B73A1EB2DC0}" presName="root2" presStyleCnt="0"/>
      <dgm:spPr/>
    </dgm:pt>
    <dgm:pt modelId="{2D638027-326F-5D47-B138-7BABB066C0B2}" type="pres">
      <dgm:prSet presAssocID="{AE7B4D88-BF5E-2145-A4A3-5B73A1EB2DC0}" presName="LevelTwoTextNode" presStyleLbl="node3" presStyleIdx="2" presStyleCnt="3" custLinFactNeighborX="214" custLinFactNeighborY="11921">
        <dgm:presLayoutVars>
          <dgm:chPref val="3"/>
        </dgm:presLayoutVars>
      </dgm:prSet>
      <dgm:spPr/>
    </dgm:pt>
    <dgm:pt modelId="{1D52315E-5FEC-7C46-8338-6D1327E4F6AE}" type="pres">
      <dgm:prSet presAssocID="{AE7B4D88-BF5E-2145-A4A3-5B73A1EB2DC0}" presName="level3hierChild" presStyleCnt="0"/>
      <dgm:spPr/>
    </dgm:pt>
    <dgm:pt modelId="{5482BAFD-A09E-A043-94BB-B2ACBBF2C017}" type="pres">
      <dgm:prSet presAssocID="{F6056700-50F5-9F47-B0DF-002679E634CF}" presName="conn2-1" presStyleLbl="parChTrans1D2" presStyleIdx="1" presStyleCnt="3"/>
      <dgm:spPr/>
    </dgm:pt>
    <dgm:pt modelId="{A4A33E40-79CB-C043-92B3-720938CC718B}" type="pres">
      <dgm:prSet presAssocID="{F6056700-50F5-9F47-B0DF-002679E634CF}" presName="connTx" presStyleLbl="parChTrans1D2" presStyleIdx="1" presStyleCnt="3"/>
      <dgm:spPr/>
    </dgm:pt>
    <dgm:pt modelId="{164EF00E-6AD8-8C4A-90B3-B74821864968}" type="pres">
      <dgm:prSet presAssocID="{BBA667E2-D4BF-3E4F-8A87-ACC569F6E8C4}" presName="root2" presStyleCnt="0"/>
      <dgm:spPr/>
    </dgm:pt>
    <dgm:pt modelId="{3551BBA6-7BEA-EC43-824A-6C7C72026740}" type="pres">
      <dgm:prSet presAssocID="{BBA667E2-D4BF-3E4F-8A87-ACC569F6E8C4}" presName="LevelTwoTextNode" presStyleLbl="node2" presStyleIdx="1" presStyleCnt="3" custLinFactY="9096" custLinFactNeighborX="3285" custLinFactNeighborY="100000">
        <dgm:presLayoutVars>
          <dgm:chPref val="3"/>
        </dgm:presLayoutVars>
      </dgm:prSet>
      <dgm:spPr/>
    </dgm:pt>
    <dgm:pt modelId="{3755DAEC-7425-E34D-BDA5-4BD7D2FED5F0}" type="pres">
      <dgm:prSet presAssocID="{BBA667E2-D4BF-3E4F-8A87-ACC569F6E8C4}" presName="level3hierChild" presStyleCnt="0"/>
      <dgm:spPr/>
    </dgm:pt>
    <dgm:pt modelId="{4AE07A32-E4F3-CA4E-ACA0-ADA430EABA84}" type="pres">
      <dgm:prSet presAssocID="{B83A0A85-4A1B-E34A-9529-343F76E17849}" presName="conn2-1" presStyleLbl="parChTrans1D2" presStyleIdx="2" presStyleCnt="3"/>
      <dgm:spPr/>
    </dgm:pt>
    <dgm:pt modelId="{72EFB455-B150-AA42-AC06-8354A73D0208}" type="pres">
      <dgm:prSet presAssocID="{B83A0A85-4A1B-E34A-9529-343F76E17849}" presName="connTx" presStyleLbl="parChTrans1D2" presStyleIdx="2" presStyleCnt="3"/>
      <dgm:spPr/>
    </dgm:pt>
    <dgm:pt modelId="{F8550933-7D09-D94A-9A36-F7ED8F7E9F16}" type="pres">
      <dgm:prSet presAssocID="{73EE9A45-5AF5-9642-807B-14714A8C1670}" presName="root2" presStyleCnt="0"/>
      <dgm:spPr/>
    </dgm:pt>
    <dgm:pt modelId="{8BD0A484-3370-DF44-B44B-93C7335D753E}" type="pres">
      <dgm:prSet presAssocID="{73EE9A45-5AF5-9642-807B-14714A8C1670}" presName="LevelTwoTextNode" presStyleLbl="node2" presStyleIdx="2" presStyleCnt="3" custLinFactY="-141600" custLinFactNeighborX="-1132" custLinFactNeighborY="-200000">
        <dgm:presLayoutVars>
          <dgm:chPref val="3"/>
        </dgm:presLayoutVars>
      </dgm:prSet>
      <dgm:spPr/>
    </dgm:pt>
    <dgm:pt modelId="{E6E8E992-8AE6-9E4A-8357-E3746BA6802A}" type="pres">
      <dgm:prSet presAssocID="{73EE9A45-5AF5-9642-807B-14714A8C1670}" presName="level3hierChild" presStyleCnt="0"/>
      <dgm:spPr/>
    </dgm:pt>
  </dgm:ptLst>
  <dgm:cxnLst>
    <dgm:cxn modelId="{28E9F402-0A37-674A-98A0-FE0971A58055}" type="presOf" srcId="{F6056700-50F5-9F47-B0DF-002679E634CF}" destId="{5482BAFD-A09E-A043-94BB-B2ACBBF2C017}" srcOrd="0" destOrd="0" presId="urn:microsoft.com/office/officeart/2005/8/layout/hierarchy2"/>
    <dgm:cxn modelId="{C1B07B08-2CFA-D347-B8A7-5D392CAFA1B2}" type="presOf" srcId="{BBA667E2-D4BF-3E4F-8A87-ACC569F6E8C4}" destId="{3551BBA6-7BEA-EC43-824A-6C7C72026740}" srcOrd="0" destOrd="0" presId="urn:microsoft.com/office/officeart/2005/8/layout/hierarchy2"/>
    <dgm:cxn modelId="{84DEA70D-27AD-EB4D-B66F-B5F88729C655}" type="presOf" srcId="{18999319-24F7-5540-B653-591FF348E9B3}" destId="{533AB810-BB33-C54D-96D3-69C562F0E8B1}" srcOrd="0" destOrd="0" presId="urn:microsoft.com/office/officeart/2005/8/layout/hierarchy2"/>
    <dgm:cxn modelId="{8654D92E-F07B-DF49-8D67-8A41E4C4584E}" type="presOf" srcId="{D149A7E1-4F67-F042-9BB6-C75596CEAE59}" destId="{B13C765A-81BC-B84C-B331-C7646A4B9205}" srcOrd="0" destOrd="0" presId="urn:microsoft.com/office/officeart/2005/8/layout/hierarchy2"/>
    <dgm:cxn modelId="{2056EF2F-2674-434E-ADC8-3860159CF9F1}" type="presOf" srcId="{B83A0A85-4A1B-E34A-9529-343F76E17849}" destId="{4AE07A32-E4F3-CA4E-ACA0-ADA430EABA84}" srcOrd="0" destOrd="0" presId="urn:microsoft.com/office/officeart/2005/8/layout/hierarchy2"/>
    <dgm:cxn modelId="{BC1EFF30-EA44-8246-96A1-838242B6F317}" type="presOf" srcId="{78B0A6F4-7AEC-1B4F-B01F-1A6BFEA815A9}" destId="{353E511E-FAD6-984C-9E0A-4A681E7C30B3}" srcOrd="0" destOrd="0" presId="urn:microsoft.com/office/officeart/2005/8/layout/hierarchy2"/>
    <dgm:cxn modelId="{C950BB35-E395-4842-AE16-D9990DEF7C05}" type="presOf" srcId="{EB914A93-A71B-134E-B447-5CD9886BB238}" destId="{C8B0A5F1-CE60-1A49-B14C-B02B26310112}" srcOrd="0" destOrd="0" presId="urn:microsoft.com/office/officeart/2005/8/layout/hierarchy2"/>
    <dgm:cxn modelId="{F04FA240-5D88-464A-94CD-97E9ABC33970}" type="presOf" srcId="{EB914A93-A71B-134E-B447-5CD9886BB238}" destId="{6BA95FF7-D920-2440-9EA7-59DA3DC3EA71}" srcOrd="1" destOrd="0" presId="urn:microsoft.com/office/officeart/2005/8/layout/hierarchy2"/>
    <dgm:cxn modelId="{BD7DF64D-173F-4547-8E3F-891A99E82EB2}" type="presOf" srcId="{78B0A6F4-7AEC-1B4F-B01F-1A6BFEA815A9}" destId="{97C1F70D-21F5-8040-8A92-C8C4BF5B0323}" srcOrd="1" destOrd="0" presId="urn:microsoft.com/office/officeart/2005/8/layout/hierarchy2"/>
    <dgm:cxn modelId="{B468AF52-27AD-E940-BE5F-C2368B79D461}" type="presOf" srcId="{FBA1DD3A-217F-AD47-A6A4-D11A1BCE2F85}" destId="{BE93BE69-0C10-0443-BB41-CE02DBC0710D}" srcOrd="0" destOrd="0" presId="urn:microsoft.com/office/officeart/2005/8/layout/hierarchy2"/>
    <dgm:cxn modelId="{6433E353-C357-E548-9A36-706BEA3FD17A}" srcId="{D149A7E1-4F67-F042-9BB6-C75596CEAE59}" destId="{18999319-24F7-5540-B653-591FF348E9B3}" srcOrd="1" destOrd="0" parTransId="{FBA1DD3A-217F-AD47-A6A4-D11A1BCE2F85}" sibTransId="{FE97AF5F-1A60-9A43-83E7-9FF5B47748B1}"/>
    <dgm:cxn modelId="{237C5A72-5A68-484C-927E-17FFF760F04C}" type="presOf" srcId="{F6056700-50F5-9F47-B0DF-002679E634CF}" destId="{A4A33E40-79CB-C043-92B3-720938CC718B}" srcOrd="1" destOrd="0" presId="urn:microsoft.com/office/officeart/2005/8/layout/hierarchy2"/>
    <dgm:cxn modelId="{AB5C7773-8A51-E344-A307-68FBCEBA8B11}" srcId="{3CE7F83D-A5BE-C742-B9B0-2152D33B55A8}" destId="{D149A7E1-4F67-F042-9BB6-C75596CEAE59}" srcOrd="0" destOrd="0" parTransId="{EB914A93-A71B-134E-B447-5CD9886BB238}" sibTransId="{CDB91A7D-9454-EC46-835B-155F397D9DB4}"/>
    <dgm:cxn modelId="{109F997D-8E07-564C-B8C1-A8A3CFE0F1AB}" type="presOf" srcId="{73EE9A45-5AF5-9642-807B-14714A8C1670}" destId="{8BD0A484-3370-DF44-B44B-93C7335D753E}" srcOrd="0" destOrd="0" presId="urn:microsoft.com/office/officeart/2005/8/layout/hierarchy2"/>
    <dgm:cxn modelId="{8ED8BC82-EFD2-B441-9778-DEF5394C9399}" srcId="{BDD11DAF-8419-5443-86DC-602D96974181}" destId="{3CE7F83D-A5BE-C742-B9B0-2152D33B55A8}" srcOrd="0" destOrd="0" parTransId="{7864DC69-E804-9C4D-AF3F-3D2DE1587522}" sibTransId="{93F31446-F756-7840-9F3A-93B1D13EF31E}"/>
    <dgm:cxn modelId="{90F92587-1751-054E-B1DB-A48BF3324D59}" srcId="{3CE7F83D-A5BE-C742-B9B0-2152D33B55A8}" destId="{BBA667E2-D4BF-3E4F-8A87-ACC569F6E8C4}" srcOrd="1" destOrd="0" parTransId="{F6056700-50F5-9F47-B0DF-002679E634CF}" sibTransId="{1EBF62E9-F900-154C-9831-C8E3E8403FC9}"/>
    <dgm:cxn modelId="{8337E78B-6536-8A42-A769-ED4E0A381721}" type="presOf" srcId="{BDD11DAF-8419-5443-86DC-602D96974181}" destId="{BC6871DA-999D-BB45-913C-36BC3482CACF}" srcOrd="0" destOrd="0" presId="urn:microsoft.com/office/officeart/2005/8/layout/hierarchy2"/>
    <dgm:cxn modelId="{D7343B95-1BC2-5D43-A838-AAE761AFB0E2}" type="presOf" srcId="{5711948C-79BE-7243-9B1A-8D3E467ED9B1}" destId="{1075A20E-21DC-E646-8124-473A70C480E9}" srcOrd="1" destOrd="0" presId="urn:microsoft.com/office/officeart/2005/8/layout/hierarchy2"/>
    <dgm:cxn modelId="{C335A1A0-BCA4-F044-BC22-6D76876F3082}" type="presOf" srcId="{5711948C-79BE-7243-9B1A-8D3E467ED9B1}" destId="{C0307A28-E7FC-2042-82FD-EC2F7A91ADAE}" srcOrd="0" destOrd="0" presId="urn:microsoft.com/office/officeart/2005/8/layout/hierarchy2"/>
    <dgm:cxn modelId="{501829A2-27D6-164E-BC6E-4859F6D4F427}" type="presOf" srcId="{3CE7F83D-A5BE-C742-B9B0-2152D33B55A8}" destId="{7B95A0EA-93D3-8844-AD43-17A20D870A8C}" srcOrd="0" destOrd="0" presId="urn:microsoft.com/office/officeart/2005/8/layout/hierarchy2"/>
    <dgm:cxn modelId="{A515FBB8-1844-BA42-9320-B33FE4E23A0B}" type="presOf" srcId="{FBA1DD3A-217F-AD47-A6A4-D11A1BCE2F85}" destId="{3ED806A8-72AF-EB45-B68B-4547E8285776}" srcOrd="1" destOrd="0" presId="urn:microsoft.com/office/officeart/2005/8/layout/hierarchy2"/>
    <dgm:cxn modelId="{9A88E2B9-FD08-5E4B-980F-A992A1FBC779}" srcId="{3CE7F83D-A5BE-C742-B9B0-2152D33B55A8}" destId="{73EE9A45-5AF5-9642-807B-14714A8C1670}" srcOrd="2" destOrd="0" parTransId="{B83A0A85-4A1B-E34A-9529-343F76E17849}" sibTransId="{A995775F-5F7D-574D-97BB-998D72131A53}"/>
    <dgm:cxn modelId="{B27298C4-43D6-9848-88D9-0CEAA5C584A9}" srcId="{D149A7E1-4F67-F042-9BB6-C75596CEAE59}" destId="{8C61F5C9-D202-4B4D-A362-83909FCAB1ED}" srcOrd="0" destOrd="0" parTransId="{78B0A6F4-7AEC-1B4F-B01F-1A6BFEA815A9}" sibTransId="{E33B3495-2D36-CD4D-8ACF-1F6EFCA20AB9}"/>
    <dgm:cxn modelId="{FB62EBC5-064A-3C4E-BFA8-148A2EB11B58}" srcId="{D149A7E1-4F67-F042-9BB6-C75596CEAE59}" destId="{AE7B4D88-BF5E-2145-A4A3-5B73A1EB2DC0}" srcOrd="2" destOrd="0" parTransId="{5711948C-79BE-7243-9B1A-8D3E467ED9B1}" sibTransId="{736E7A11-8A0E-6A40-8D06-A18B6C4D85AF}"/>
    <dgm:cxn modelId="{240134D5-7CA0-1A40-8133-1D05946088B1}" type="presOf" srcId="{8C61F5C9-D202-4B4D-A362-83909FCAB1ED}" destId="{B778D843-3343-DA43-A8BD-E083AC597881}" srcOrd="0" destOrd="0" presId="urn:microsoft.com/office/officeart/2005/8/layout/hierarchy2"/>
    <dgm:cxn modelId="{538E08E8-3038-874A-AD7F-CF3E87656B9F}" type="presOf" srcId="{B83A0A85-4A1B-E34A-9529-343F76E17849}" destId="{72EFB455-B150-AA42-AC06-8354A73D0208}" srcOrd="1" destOrd="0" presId="urn:microsoft.com/office/officeart/2005/8/layout/hierarchy2"/>
    <dgm:cxn modelId="{A0EFF1FE-75E7-1A4D-A0B0-AB452747840C}" type="presOf" srcId="{AE7B4D88-BF5E-2145-A4A3-5B73A1EB2DC0}" destId="{2D638027-326F-5D47-B138-7BABB066C0B2}" srcOrd="0" destOrd="0" presId="urn:microsoft.com/office/officeart/2005/8/layout/hierarchy2"/>
    <dgm:cxn modelId="{4F2A0106-76E3-3243-93E1-3EC3ED4D1936}" type="presParOf" srcId="{BC6871DA-999D-BB45-913C-36BC3482CACF}" destId="{2B251EC1-AA02-744D-8204-E80CE92B16D4}" srcOrd="0" destOrd="0" presId="urn:microsoft.com/office/officeart/2005/8/layout/hierarchy2"/>
    <dgm:cxn modelId="{285F6917-6CFC-694C-9DC6-C0B4AE2AF6AB}" type="presParOf" srcId="{2B251EC1-AA02-744D-8204-E80CE92B16D4}" destId="{7B95A0EA-93D3-8844-AD43-17A20D870A8C}" srcOrd="0" destOrd="0" presId="urn:microsoft.com/office/officeart/2005/8/layout/hierarchy2"/>
    <dgm:cxn modelId="{38E33153-68F2-CC41-A711-E5A286AE5210}" type="presParOf" srcId="{2B251EC1-AA02-744D-8204-E80CE92B16D4}" destId="{08AAC6FD-BF92-704A-80D7-51AFEBA03702}" srcOrd="1" destOrd="0" presId="urn:microsoft.com/office/officeart/2005/8/layout/hierarchy2"/>
    <dgm:cxn modelId="{093AAD71-6907-024D-BE8A-32E9D285B1F3}" type="presParOf" srcId="{08AAC6FD-BF92-704A-80D7-51AFEBA03702}" destId="{C8B0A5F1-CE60-1A49-B14C-B02B26310112}" srcOrd="0" destOrd="0" presId="urn:microsoft.com/office/officeart/2005/8/layout/hierarchy2"/>
    <dgm:cxn modelId="{30B5EDA2-4B86-8340-83AD-EAE31EFB196C}" type="presParOf" srcId="{C8B0A5F1-CE60-1A49-B14C-B02B26310112}" destId="{6BA95FF7-D920-2440-9EA7-59DA3DC3EA71}" srcOrd="0" destOrd="0" presId="urn:microsoft.com/office/officeart/2005/8/layout/hierarchy2"/>
    <dgm:cxn modelId="{8EEA9190-5B64-0A43-905E-37A5E00EAC7B}" type="presParOf" srcId="{08AAC6FD-BF92-704A-80D7-51AFEBA03702}" destId="{A504A395-9404-9543-BD87-9DBE0F481C67}" srcOrd="1" destOrd="0" presId="urn:microsoft.com/office/officeart/2005/8/layout/hierarchy2"/>
    <dgm:cxn modelId="{F2C3AEB3-F5B0-014B-B14E-D1BBE1BDAD54}" type="presParOf" srcId="{A504A395-9404-9543-BD87-9DBE0F481C67}" destId="{B13C765A-81BC-B84C-B331-C7646A4B9205}" srcOrd="0" destOrd="0" presId="urn:microsoft.com/office/officeart/2005/8/layout/hierarchy2"/>
    <dgm:cxn modelId="{F95218CD-97A1-D34A-8533-E5A5656C9F15}" type="presParOf" srcId="{A504A395-9404-9543-BD87-9DBE0F481C67}" destId="{E0F33EB8-654C-FB46-BDDA-15D4A6B28017}" srcOrd="1" destOrd="0" presId="urn:microsoft.com/office/officeart/2005/8/layout/hierarchy2"/>
    <dgm:cxn modelId="{ED61B328-18BD-AB4B-B366-0828FC9A174B}" type="presParOf" srcId="{E0F33EB8-654C-FB46-BDDA-15D4A6B28017}" destId="{353E511E-FAD6-984C-9E0A-4A681E7C30B3}" srcOrd="0" destOrd="0" presId="urn:microsoft.com/office/officeart/2005/8/layout/hierarchy2"/>
    <dgm:cxn modelId="{36F0BB40-DEC4-224C-BF40-A204E1A6013F}" type="presParOf" srcId="{353E511E-FAD6-984C-9E0A-4A681E7C30B3}" destId="{97C1F70D-21F5-8040-8A92-C8C4BF5B0323}" srcOrd="0" destOrd="0" presId="urn:microsoft.com/office/officeart/2005/8/layout/hierarchy2"/>
    <dgm:cxn modelId="{5F3812F5-8FE5-8E4C-822E-8875B416F575}" type="presParOf" srcId="{E0F33EB8-654C-FB46-BDDA-15D4A6B28017}" destId="{B5D8272B-4729-274D-8653-F93B0F5DD9F1}" srcOrd="1" destOrd="0" presId="urn:microsoft.com/office/officeart/2005/8/layout/hierarchy2"/>
    <dgm:cxn modelId="{B907832C-D19E-9F49-879C-BBA24FD4CD75}" type="presParOf" srcId="{B5D8272B-4729-274D-8653-F93B0F5DD9F1}" destId="{B778D843-3343-DA43-A8BD-E083AC597881}" srcOrd="0" destOrd="0" presId="urn:microsoft.com/office/officeart/2005/8/layout/hierarchy2"/>
    <dgm:cxn modelId="{D847ECEF-7027-534A-9BEF-E2D58F708631}" type="presParOf" srcId="{B5D8272B-4729-274D-8653-F93B0F5DD9F1}" destId="{344B29C3-AB86-2944-87B0-F7CE087F6447}" srcOrd="1" destOrd="0" presId="urn:microsoft.com/office/officeart/2005/8/layout/hierarchy2"/>
    <dgm:cxn modelId="{1547E419-45D2-6D40-9DDE-3A7A1B7EC993}" type="presParOf" srcId="{E0F33EB8-654C-FB46-BDDA-15D4A6B28017}" destId="{BE93BE69-0C10-0443-BB41-CE02DBC0710D}" srcOrd="2" destOrd="0" presId="urn:microsoft.com/office/officeart/2005/8/layout/hierarchy2"/>
    <dgm:cxn modelId="{25841304-226C-FC45-908C-3009E71C34D2}" type="presParOf" srcId="{BE93BE69-0C10-0443-BB41-CE02DBC0710D}" destId="{3ED806A8-72AF-EB45-B68B-4547E8285776}" srcOrd="0" destOrd="0" presId="urn:microsoft.com/office/officeart/2005/8/layout/hierarchy2"/>
    <dgm:cxn modelId="{1BE50630-DD8F-414A-9F42-8F077AB7266A}" type="presParOf" srcId="{E0F33EB8-654C-FB46-BDDA-15D4A6B28017}" destId="{AA1E6445-28CB-E248-9269-595C99D8F3B7}" srcOrd="3" destOrd="0" presId="urn:microsoft.com/office/officeart/2005/8/layout/hierarchy2"/>
    <dgm:cxn modelId="{EEA55B8B-5ED1-2543-AE43-2F53FE84E4D3}" type="presParOf" srcId="{AA1E6445-28CB-E248-9269-595C99D8F3B7}" destId="{533AB810-BB33-C54D-96D3-69C562F0E8B1}" srcOrd="0" destOrd="0" presId="urn:microsoft.com/office/officeart/2005/8/layout/hierarchy2"/>
    <dgm:cxn modelId="{C5DB6454-2971-5C41-9C47-189FADF1F98C}" type="presParOf" srcId="{AA1E6445-28CB-E248-9269-595C99D8F3B7}" destId="{4DDA9194-2340-654F-A926-96381BAA2F07}" srcOrd="1" destOrd="0" presId="urn:microsoft.com/office/officeart/2005/8/layout/hierarchy2"/>
    <dgm:cxn modelId="{D1F7B324-10B5-F249-ADF5-FFA101E4B960}" type="presParOf" srcId="{E0F33EB8-654C-FB46-BDDA-15D4A6B28017}" destId="{C0307A28-E7FC-2042-82FD-EC2F7A91ADAE}" srcOrd="4" destOrd="0" presId="urn:microsoft.com/office/officeart/2005/8/layout/hierarchy2"/>
    <dgm:cxn modelId="{1B46A8B3-F369-864B-9987-DCA4B5F813A8}" type="presParOf" srcId="{C0307A28-E7FC-2042-82FD-EC2F7A91ADAE}" destId="{1075A20E-21DC-E646-8124-473A70C480E9}" srcOrd="0" destOrd="0" presId="urn:microsoft.com/office/officeart/2005/8/layout/hierarchy2"/>
    <dgm:cxn modelId="{187D07BC-77F2-5348-A935-91389BAB9C05}" type="presParOf" srcId="{E0F33EB8-654C-FB46-BDDA-15D4A6B28017}" destId="{17D6D9D5-0741-B545-B6BB-64D79A990711}" srcOrd="5" destOrd="0" presId="urn:microsoft.com/office/officeart/2005/8/layout/hierarchy2"/>
    <dgm:cxn modelId="{A2354CD1-42C6-BE4D-857B-F347D2E9C408}" type="presParOf" srcId="{17D6D9D5-0741-B545-B6BB-64D79A990711}" destId="{2D638027-326F-5D47-B138-7BABB066C0B2}" srcOrd="0" destOrd="0" presId="urn:microsoft.com/office/officeart/2005/8/layout/hierarchy2"/>
    <dgm:cxn modelId="{0E4B1433-B9C0-1E47-9379-E8566E613CA8}" type="presParOf" srcId="{17D6D9D5-0741-B545-B6BB-64D79A990711}" destId="{1D52315E-5FEC-7C46-8338-6D1327E4F6AE}" srcOrd="1" destOrd="0" presId="urn:microsoft.com/office/officeart/2005/8/layout/hierarchy2"/>
    <dgm:cxn modelId="{66D1C4FA-DB8B-6F44-B0FD-B59F0B744CD8}" type="presParOf" srcId="{08AAC6FD-BF92-704A-80D7-51AFEBA03702}" destId="{5482BAFD-A09E-A043-94BB-B2ACBBF2C017}" srcOrd="2" destOrd="0" presId="urn:microsoft.com/office/officeart/2005/8/layout/hierarchy2"/>
    <dgm:cxn modelId="{042E79EB-3318-E243-8255-0F61F40CA5C4}" type="presParOf" srcId="{5482BAFD-A09E-A043-94BB-B2ACBBF2C017}" destId="{A4A33E40-79CB-C043-92B3-720938CC718B}" srcOrd="0" destOrd="0" presId="urn:microsoft.com/office/officeart/2005/8/layout/hierarchy2"/>
    <dgm:cxn modelId="{19566D8B-4BB9-7240-9FB3-3B9C4FE55989}" type="presParOf" srcId="{08AAC6FD-BF92-704A-80D7-51AFEBA03702}" destId="{164EF00E-6AD8-8C4A-90B3-B74821864968}" srcOrd="3" destOrd="0" presId="urn:microsoft.com/office/officeart/2005/8/layout/hierarchy2"/>
    <dgm:cxn modelId="{FEAA3B50-2513-024B-8BFE-736CB41A1A64}" type="presParOf" srcId="{164EF00E-6AD8-8C4A-90B3-B74821864968}" destId="{3551BBA6-7BEA-EC43-824A-6C7C72026740}" srcOrd="0" destOrd="0" presId="urn:microsoft.com/office/officeart/2005/8/layout/hierarchy2"/>
    <dgm:cxn modelId="{1D58A7F8-FCB2-D045-9569-FD193D8CBE55}" type="presParOf" srcId="{164EF00E-6AD8-8C4A-90B3-B74821864968}" destId="{3755DAEC-7425-E34D-BDA5-4BD7D2FED5F0}" srcOrd="1" destOrd="0" presId="urn:microsoft.com/office/officeart/2005/8/layout/hierarchy2"/>
    <dgm:cxn modelId="{54048108-40FB-2543-93F3-47456EA01AF0}" type="presParOf" srcId="{08AAC6FD-BF92-704A-80D7-51AFEBA03702}" destId="{4AE07A32-E4F3-CA4E-ACA0-ADA430EABA84}" srcOrd="4" destOrd="0" presId="urn:microsoft.com/office/officeart/2005/8/layout/hierarchy2"/>
    <dgm:cxn modelId="{AC205A10-1154-8C43-9C89-B9B65B5E4488}" type="presParOf" srcId="{4AE07A32-E4F3-CA4E-ACA0-ADA430EABA84}" destId="{72EFB455-B150-AA42-AC06-8354A73D0208}" srcOrd="0" destOrd="0" presId="urn:microsoft.com/office/officeart/2005/8/layout/hierarchy2"/>
    <dgm:cxn modelId="{7042A47A-0D18-5D45-9168-430D579D3BED}" type="presParOf" srcId="{08AAC6FD-BF92-704A-80D7-51AFEBA03702}" destId="{F8550933-7D09-D94A-9A36-F7ED8F7E9F16}" srcOrd="5" destOrd="0" presId="urn:microsoft.com/office/officeart/2005/8/layout/hierarchy2"/>
    <dgm:cxn modelId="{48291160-DC2E-DC41-A333-D21F76EBD37D}" type="presParOf" srcId="{F8550933-7D09-D94A-9A36-F7ED8F7E9F16}" destId="{8BD0A484-3370-DF44-B44B-93C7335D753E}" srcOrd="0" destOrd="0" presId="urn:microsoft.com/office/officeart/2005/8/layout/hierarchy2"/>
    <dgm:cxn modelId="{979A49BE-1619-9A4D-B2B7-1F5F54A4E22C}" type="presParOf" srcId="{F8550933-7D09-D94A-9A36-F7ED8F7E9F16}" destId="{E6E8E992-8AE6-9E4A-8357-E3746BA6802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E06F919-DFDC-DB49-914D-E861BD63A3BD}"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US"/>
        </a:p>
      </dgm:t>
    </dgm:pt>
    <dgm:pt modelId="{8B421678-7FDF-B744-8068-0DE0935FB6EA}">
      <dgm:prSet phldrT="[Text]"/>
      <dgm:spPr/>
      <dgm:t>
        <a:bodyPr/>
        <a:lstStyle/>
        <a:p>
          <a:r>
            <a:rPr lang="en-US" dirty="0"/>
            <a:t>Diverse educator workforce</a:t>
          </a:r>
        </a:p>
      </dgm:t>
    </dgm:pt>
    <dgm:pt modelId="{B4AD26E7-5322-584C-91D0-F99FE35BAB64}" type="parTrans" cxnId="{FD0ED566-A21A-EE44-AA15-3695372723C7}">
      <dgm:prSet/>
      <dgm:spPr/>
      <dgm:t>
        <a:bodyPr/>
        <a:lstStyle/>
        <a:p>
          <a:endParaRPr lang="en-US"/>
        </a:p>
      </dgm:t>
    </dgm:pt>
    <dgm:pt modelId="{6ACAED70-2759-5D4C-8A1B-3D05B2291CDF}" type="sibTrans" cxnId="{FD0ED566-A21A-EE44-AA15-3695372723C7}">
      <dgm:prSet/>
      <dgm:spPr/>
      <dgm:t>
        <a:bodyPr/>
        <a:lstStyle/>
        <a:p>
          <a:endParaRPr lang="en-US"/>
        </a:p>
      </dgm:t>
    </dgm:pt>
    <dgm:pt modelId="{7C595355-D820-4942-B618-A3B8B63462E8}">
      <dgm:prSet phldrT="[Text]"/>
      <dgm:spPr/>
      <dgm:t>
        <a:bodyPr/>
        <a:lstStyle/>
        <a:p>
          <a:r>
            <a:rPr lang="en-US" dirty="0"/>
            <a:t>Culturally relevant policy</a:t>
          </a:r>
        </a:p>
      </dgm:t>
    </dgm:pt>
    <dgm:pt modelId="{6D76E89C-7A1B-E94F-8268-FD8C0528FB0F}" type="parTrans" cxnId="{772D6D24-B345-D94F-8015-19587537017E}">
      <dgm:prSet/>
      <dgm:spPr/>
      <dgm:t>
        <a:bodyPr/>
        <a:lstStyle/>
        <a:p>
          <a:endParaRPr lang="en-US"/>
        </a:p>
      </dgm:t>
    </dgm:pt>
    <dgm:pt modelId="{E6B53683-B47C-C44F-BC89-8FC3D285E0ED}" type="sibTrans" cxnId="{772D6D24-B345-D94F-8015-19587537017E}">
      <dgm:prSet/>
      <dgm:spPr/>
      <dgm:t>
        <a:bodyPr/>
        <a:lstStyle/>
        <a:p>
          <a:endParaRPr lang="en-US"/>
        </a:p>
      </dgm:t>
    </dgm:pt>
    <dgm:pt modelId="{B88F937D-1896-4F49-8D57-38306EC90855}">
      <dgm:prSet phldrT="[Text]"/>
      <dgm:spPr/>
      <dgm:t>
        <a:bodyPr/>
        <a:lstStyle/>
        <a:p>
          <a:r>
            <a:rPr lang="en-US" dirty="0"/>
            <a:t>Culturally relevant education</a:t>
          </a:r>
        </a:p>
      </dgm:t>
    </dgm:pt>
    <dgm:pt modelId="{2121B66F-CF8E-204F-97D2-B743A7DA5152}" type="parTrans" cxnId="{ADDE381A-62E5-9A46-B5A7-EC562B9E3E13}">
      <dgm:prSet/>
      <dgm:spPr/>
      <dgm:t>
        <a:bodyPr/>
        <a:lstStyle/>
        <a:p>
          <a:endParaRPr lang="en-US"/>
        </a:p>
      </dgm:t>
    </dgm:pt>
    <dgm:pt modelId="{F1D4FE99-F034-7E4D-BA8B-554021F5C72E}" type="sibTrans" cxnId="{ADDE381A-62E5-9A46-B5A7-EC562B9E3E13}">
      <dgm:prSet/>
      <dgm:spPr/>
      <dgm:t>
        <a:bodyPr/>
        <a:lstStyle/>
        <a:p>
          <a:endParaRPr lang="en-US"/>
        </a:p>
      </dgm:t>
    </dgm:pt>
    <dgm:pt modelId="{31DAFE3A-94D2-2541-9937-B211034DDDE9}">
      <dgm:prSet phldrT="[Text]"/>
      <dgm:spPr/>
      <dgm:t>
        <a:bodyPr/>
        <a:lstStyle/>
        <a:p>
          <a:r>
            <a:rPr lang="en-US" dirty="0">
              <a:solidFill>
                <a:schemeClr val="bg1"/>
              </a:solidFill>
            </a:rPr>
            <a:t>Equity and access</a:t>
          </a:r>
        </a:p>
      </dgm:t>
    </dgm:pt>
    <dgm:pt modelId="{76D90F48-68A0-0C4D-B4AB-63A2B5AB1115}" type="parTrans" cxnId="{54116658-F0D5-A040-ADED-33CE11CBBBBF}">
      <dgm:prSet/>
      <dgm:spPr/>
      <dgm:t>
        <a:bodyPr/>
        <a:lstStyle/>
        <a:p>
          <a:endParaRPr lang="en-US"/>
        </a:p>
      </dgm:t>
    </dgm:pt>
    <dgm:pt modelId="{3F3A5111-67E9-5C4B-A1D3-B7C52FF8D577}" type="sibTrans" cxnId="{54116658-F0D5-A040-ADED-33CE11CBBBBF}">
      <dgm:prSet/>
      <dgm:spPr/>
      <dgm:t>
        <a:bodyPr/>
        <a:lstStyle/>
        <a:p>
          <a:endParaRPr lang="en-US"/>
        </a:p>
      </dgm:t>
    </dgm:pt>
    <dgm:pt modelId="{D9A43BD9-9CCE-304E-9377-09EF3E323C1B}" type="pres">
      <dgm:prSet presAssocID="{4E06F919-DFDC-DB49-914D-E861BD63A3BD}" presName="Name0" presStyleCnt="0">
        <dgm:presLayoutVars>
          <dgm:chMax val="4"/>
          <dgm:resizeHandles val="exact"/>
        </dgm:presLayoutVars>
      </dgm:prSet>
      <dgm:spPr/>
    </dgm:pt>
    <dgm:pt modelId="{B4D24339-CC80-4F45-9AE3-738B9D00146E}" type="pres">
      <dgm:prSet presAssocID="{4E06F919-DFDC-DB49-914D-E861BD63A3BD}" presName="ellipse" presStyleLbl="trBgShp" presStyleIdx="0" presStyleCnt="1"/>
      <dgm:spPr/>
    </dgm:pt>
    <dgm:pt modelId="{58B9E242-69AF-B349-A2DF-7BEB38A5FFDF}" type="pres">
      <dgm:prSet presAssocID="{4E06F919-DFDC-DB49-914D-E861BD63A3BD}" presName="arrow1" presStyleLbl="fgShp" presStyleIdx="0" presStyleCnt="1"/>
      <dgm:spPr/>
    </dgm:pt>
    <dgm:pt modelId="{CEFA5E3D-D05E-2E4D-A0AD-53955EFABDC3}" type="pres">
      <dgm:prSet presAssocID="{4E06F919-DFDC-DB49-914D-E861BD63A3BD}" presName="rectangle" presStyleLbl="revTx" presStyleIdx="0" presStyleCnt="1">
        <dgm:presLayoutVars>
          <dgm:bulletEnabled val="1"/>
        </dgm:presLayoutVars>
      </dgm:prSet>
      <dgm:spPr/>
    </dgm:pt>
    <dgm:pt modelId="{9C2A6EC8-12AF-DB44-B85E-6563F7D2A34F}" type="pres">
      <dgm:prSet presAssocID="{7C595355-D820-4942-B618-A3B8B63462E8}" presName="item1" presStyleLbl="node1" presStyleIdx="0" presStyleCnt="3">
        <dgm:presLayoutVars>
          <dgm:bulletEnabled val="1"/>
        </dgm:presLayoutVars>
      </dgm:prSet>
      <dgm:spPr/>
    </dgm:pt>
    <dgm:pt modelId="{5DB417BE-C8BE-1743-AE86-C892276D78A7}" type="pres">
      <dgm:prSet presAssocID="{B88F937D-1896-4F49-8D57-38306EC90855}" presName="item2" presStyleLbl="node1" presStyleIdx="1" presStyleCnt="3">
        <dgm:presLayoutVars>
          <dgm:bulletEnabled val="1"/>
        </dgm:presLayoutVars>
      </dgm:prSet>
      <dgm:spPr/>
    </dgm:pt>
    <dgm:pt modelId="{A0D545F9-BE2A-2C4E-A986-71E1F8DEA452}" type="pres">
      <dgm:prSet presAssocID="{31DAFE3A-94D2-2541-9937-B211034DDDE9}" presName="item3" presStyleLbl="node1" presStyleIdx="2" presStyleCnt="3">
        <dgm:presLayoutVars>
          <dgm:bulletEnabled val="1"/>
        </dgm:presLayoutVars>
      </dgm:prSet>
      <dgm:spPr/>
    </dgm:pt>
    <dgm:pt modelId="{DF19B279-E905-7841-B819-BAD6612C5003}" type="pres">
      <dgm:prSet presAssocID="{4E06F919-DFDC-DB49-914D-E861BD63A3BD}" presName="funnel" presStyleLbl="trAlignAcc1" presStyleIdx="0" presStyleCnt="1"/>
      <dgm:spPr/>
    </dgm:pt>
  </dgm:ptLst>
  <dgm:cxnLst>
    <dgm:cxn modelId="{C3B6A405-B5F8-1C4A-9E2D-507136ED8343}" type="presOf" srcId="{7C595355-D820-4942-B618-A3B8B63462E8}" destId="{5DB417BE-C8BE-1743-AE86-C892276D78A7}" srcOrd="0" destOrd="0" presId="urn:microsoft.com/office/officeart/2005/8/layout/funnel1"/>
    <dgm:cxn modelId="{ADDE381A-62E5-9A46-B5A7-EC562B9E3E13}" srcId="{4E06F919-DFDC-DB49-914D-E861BD63A3BD}" destId="{B88F937D-1896-4F49-8D57-38306EC90855}" srcOrd="2" destOrd="0" parTransId="{2121B66F-CF8E-204F-97D2-B743A7DA5152}" sibTransId="{F1D4FE99-F034-7E4D-BA8B-554021F5C72E}"/>
    <dgm:cxn modelId="{39AFB722-3ADC-B546-9D62-761C6AE3E5F8}" type="presOf" srcId="{4E06F919-DFDC-DB49-914D-E861BD63A3BD}" destId="{D9A43BD9-9CCE-304E-9377-09EF3E323C1B}" srcOrd="0" destOrd="0" presId="urn:microsoft.com/office/officeart/2005/8/layout/funnel1"/>
    <dgm:cxn modelId="{772D6D24-B345-D94F-8015-19587537017E}" srcId="{4E06F919-DFDC-DB49-914D-E861BD63A3BD}" destId="{7C595355-D820-4942-B618-A3B8B63462E8}" srcOrd="1" destOrd="0" parTransId="{6D76E89C-7A1B-E94F-8268-FD8C0528FB0F}" sibTransId="{E6B53683-B47C-C44F-BC89-8FC3D285E0ED}"/>
    <dgm:cxn modelId="{1E837F24-3AEF-9341-A455-47DD5E87D5CE}" type="presOf" srcId="{31DAFE3A-94D2-2541-9937-B211034DDDE9}" destId="{CEFA5E3D-D05E-2E4D-A0AD-53955EFABDC3}" srcOrd="0" destOrd="0" presId="urn:microsoft.com/office/officeart/2005/8/layout/funnel1"/>
    <dgm:cxn modelId="{23CA3837-4C60-1A46-917A-B3B43417AD84}" type="presOf" srcId="{8B421678-7FDF-B744-8068-0DE0935FB6EA}" destId="{A0D545F9-BE2A-2C4E-A986-71E1F8DEA452}" srcOrd="0" destOrd="0" presId="urn:microsoft.com/office/officeart/2005/8/layout/funnel1"/>
    <dgm:cxn modelId="{54116658-F0D5-A040-ADED-33CE11CBBBBF}" srcId="{4E06F919-DFDC-DB49-914D-E861BD63A3BD}" destId="{31DAFE3A-94D2-2541-9937-B211034DDDE9}" srcOrd="3" destOrd="0" parTransId="{76D90F48-68A0-0C4D-B4AB-63A2B5AB1115}" sibTransId="{3F3A5111-67E9-5C4B-A1D3-B7C52FF8D577}"/>
    <dgm:cxn modelId="{FD0ED566-A21A-EE44-AA15-3695372723C7}" srcId="{4E06F919-DFDC-DB49-914D-E861BD63A3BD}" destId="{8B421678-7FDF-B744-8068-0DE0935FB6EA}" srcOrd="0" destOrd="0" parTransId="{B4AD26E7-5322-584C-91D0-F99FE35BAB64}" sibTransId="{6ACAED70-2759-5D4C-8A1B-3D05B2291CDF}"/>
    <dgm:cxn modelId="{44FAA5B4-E228-AA44-ABE3-B9D03112AD34}" type="presOf" srcId="{B88F937D-1896-4F49-8D57-38306EC90855}" destId="{9C2A6EC8-12AF-DB44-B85E-6563F7D2A34F}" srcOrd="0" destOrd="0" presId="urn:microsoft.com/office/officeart/2005/8/layout/funnel1"/>
    <dgm:cxn modelId="{264AA15F-DFB8-0247-8727-DFAD7F4DC478}" type="presParOf" srcId="{D9A43BD9-9CCE-304E-9377-09EF3E323C1B}" destId="{B4D24339-CC80-4F45-9AE3-738B9D00146E}" srcOrd="0" destOrd="0" presId="urn:microsoft.com/office/officeart/2005/8/layout/funnel1"/>
    <dgm:cxn modelId="{9764765A-BA10-FD4D-8C5F-091DD0BE47D2}" type="presParOf" srcId="{D9A43BD9-9CCE-304E-9377-09EF3E323C1B}" destId="{58B9E242-69AF-B349-A2DF-7BEB38A5FFDF}" srcOrd="1" destOrd="0" presId="urn:microsoft.com/office/officeart/2005/8/layout/funnel1"/>
    <dgm:cxn modelId="{D961183F-DF71-4D48-8CCF-A7ADDDE71B26}" type="presParOf" srcId="{D9A43BD9-9CCE-304E-9377-09EF3E323C1B}" destId="{CEFA5E3D-D05E-2E4D-A0AD-53955EFABDC3}" srcOrd="2" destOrd="0" presId="urn:microsoft.com/office/officeart/2005/8/layout/funnel1"/>
    <dgm:cxn modelId="{4A20D14F-F9C3-6E4A-A021-497A5D32C465}" type="presParOf" srcId="{D9A43BD9-9CCE-304E-9377-09EF3E323C1B}" destId="{9C2A6EC8-12AF-DB44-B85E-6563F7D2A34F}" srcOrd="3" destOrd="0" presId="urn:microsoft.com/office/officeart/2005/8/layout/funnel1"/>
    <dgm:cxn modelId="{035ABE73-720B-754F-87C1-5BE534E09EC8}" type="presParOf" srcId="{D9A43BD9-9CCE-304E-9377-09EF3E323C1B}" destId="{5DB417BE-C8BE-1743-AE86-C892276D78A7}" srcOrd="4" destOrd="0" presId="urn:microsoft.com/office/officeart/2005/8/layout/funnel1"/>
    <dgm:cxn modelId="{F9E51D8D-9914-A642-8473-B7CD767EAC5C}" type="presParOf" srcId="{D9A43BD9-9CCE-304E-9377-09EF3E323C1B}" destId="{A0D545F9-BE2A-2C4E-A986-71E1F8DEA452}" srcOrd="5" destOrd="0" presId="urn:microsoft.com/office/officeart/2005/8/layout/funnel1"/>
    <dgm:cxn modelId="{471D21F3-292B-374A-8FD7-A7F73DABADA9}" type="presParOf" srcId="{D9A43BD9-9CCE-304E-9377-09EF3E323C1B}" destId="{DF19B279-E905-7841-B819-BAD6612C500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5A0EA-93D3-8844-AD43-17A20D870A8C}">
      <dsp:nvSpPr>
        <dsp:cNvPr id="0" name=""/>
        <dsp:cNvSpPr/>
      </dsp:nvSpPr>
      <dsp:spPr>
        <a:xfrm>
          <a:off x="1154023" y="1810367"/>
          <a:ext cx="2227833" cy="1113916"/>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Focus Areas</a:t>
          </a:r>
        </a:p>
      </dsp:txBody>
      <dsp:txXfrm>
        <a:off x="1186648" y="1842992"/>
        <a:ext cx="2162583" cy="1048666"/>
      </dsp:txXfrm>
    </dsp:sp>
    <dsp:sp modelId="{C8B0A5F1-CE60-1A49-B14C-B02B26310112}">
      <dsp:nvSpPr>
        <dsp:cNvPr id="0" name=""/>
        <dsp:cNvSpPr/>
      </dsp:nvSpPr>
      <dsp:spPr>
        <a:xfrm rot="21564792">
          <a:off x="3381835" y="2342927"/>
          <a:ext cx="816833" cy="40429"/>
        </a:xfrm>
        <a:custGeom>
          <a:avLst/>
          <a:gdLst/>
          <a:ahLst/>
          <a:cxnLst/>
          <a:rect l="0" t="0" r="0" b="0"/>
          <a:pathLst>
            <a:path>
              <a:moveTo>
                <a:pt x="0" y="20214"/>
              </a:moveTo>
              <a:lnTo>
                <a:pt x="816833" y="2021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9831" y="2342721"/>
        <a:ext cx="40841" cy="40841"/>
      </dsp:txXfrm>
    </dsp:sp>
    <dsp:sp modelId="{B13C765A-81BC-B84C-B331-C7646A4B9205}">
      <dsp:nvSpPr>
        <dsp:cNvPr id="0" name=""/>
        <dsp:cNvSpPr/>
      </dsp:nvSpPr>
      <dsp:spPr>
        <a:xfrm>
          <a:off x="4198647" y="1802001"/>
          <a:ext cx="2227833" cy="1113916"/>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Preparation Program Reform</a:t>
          </a:r>
        </a:p>
      </dsp:txBody>
      <dsp:txXfrm>
        <a:off x="4231272" y="1834626"/>
        <a:ext cx="2162583" cy="1048666"/>
      </dsp:txXfrm>
    </dsp:sp>
    <dsp:sp modelId="{353E511E-FAD6-984C-9E0A-4A681E7C30B3}">
      <dsp:nvSpPr>
        <dsp:cNvPr id="0" name=""/>
        <dsp:cNvSpPr/>
      </dsp:nvSpPr>
      <dsp:spPr>
        <a:xfrm rot="18136623">
          <a:off x="6022014" y="1604891"/>
          <a:ext cx="1735954" cy="40429"/>
        </a:xfrm>
        <a:custGeom>
          <a:avLst/>
          <a:gdLst/>
          <a:ahLst/>
          <a:cxnLst/>
          <a:rect l="0" t="0" r="0" b="0"/>
          <a:pathLst>
            <a:path>
              <a:moveTo>
                <a:pt x="0" y="20214"/>
              </a:moveTo>
              <a:lnTo>
                <a:pt x="1735954" y="2021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846593" y="1581707"/>
        <a:ext cx="86797" cy="86797"/>
      </dsp:txXfrm>
    </dsp:sp>
    <dsp:sp modelId="{B778D843-3343-DA43-A8BD-E083AC597881}">
      <dsp:nvSpPr>
        <dsp:cNvPr id="0" name=""/>
        <dsp:cNvSpPr/>
      </dsp:nvSpPr>
      <dsp:spPr>
        <a:xfrm>
          <a:off x="7353503" y="334294"/>
          <a:ext cx="2227833" cy="1113916"/>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General Education</a:t>
          </a:r>
        </a:p>
      </dsp:txBody>
      <dsp:txXfrm>
        <a:off x="7386128" y="366919"/>
        <a:ext cx="2162583" cy="1048666"/>
      </dsp:txXfrm>
    </dsp:sp>
    <dsp:sp modelId="{BE93BE69-0C10-0443-BB41-CE02DBC0710D}">
      <dsp:nvSpPr>
        <dsp:cNvPr id="0" name=""/>
        <dsp:cNvSpPr/>
      </dsp:nvSpPr>
      <dsp:spPr>
        <a:xfrm rot="20568396">
          <a:off x="6404798" y="2195322"/>
          <a:ext cx="970387" cy="40429"/>
        </a:xfrm>
        <a:custGeom>
          <a:avLst/>
          <a:gdLst/>
          <a:ahLst/>
          <a:cxnLst/>
          <a:rect l="0" t="0" r="0" b="0"/>
          <a:pathLst>
            <a:path>
              <a:moveTo>
                <a:pt x="0" y="20214"/>
              </a:moveTo>
              <a:lnTo>
                <a:pt x="970387" y="2021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65732" y="2191277"/>
        <a:ext cx="48519" cy="48519"/>
      </dsp:txXfrm>
    </dsp:sp>
    <dsp:sp modelId="{533AB810-BB33-C54D-96D3-69C562F0E8B1}">
      <dsp:nvSpPr>
        <dsp:cNvPr id="0" name=""/>
        <dsp:cNvSpPr/>
      </dsp:nvSpPr>
      <dsp:spPr>
        <a:xfrm>
          <a:off x="7353503" y="1515156"/>
          <a:ext cx="2227833" cy="1113916"/>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Special Education</a:t>
          </a:r>
        </a:p>
      </dsp:txBody>
      <dsp:txXfrm>
        <a:off x="7386128" y="1547781"/>
        <a:ext cx="2162583" cy="1048666"/>
      </dsp:txXfrm>
    </dsp:sp>
    <dsp:sp modelId="{C0307A28-E7FC-2042-82FD-EC2F7A91ADAE}">
      <dsp:nvSpPr>
        <dsp:cNvPr id="0" name=""/>
        <dsp:cNvSpPr/>
      </dsp:nvSpPr>
      <dsp:spPr>
        <a:xfrm rot="2637678">
          <a:off x="6246054" y="2785748"/>
          <a:ext cx="1287874" cy="40429"/>
        </a:xfrm>
        <a:custGeom>
          <a:avLst/>
          <a:gdLst/>
          <a:ahLst/>
          <a:cxnLst/>
          <a:rect l="0" t="0" r="0" b="0"/>
          <a:pathLst>
            <a:path>
              <a:moveTo>
                <a:pt x="0" y="20214"/>
              </a:moveTo>
              <a:lnTo>
                <a:pt x="1287874" y="2021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57795" y="2773766"/>
        <a:ext cx="64393" cy="64393"/>
      </dsp:txXfrm>
    </dsp:sp>
    <dsp:sp modelId="{2D638027-326F-5D47-B138-7BABB066C0B2}">
      <dsp:nvSpPr>
        <dsp:cNvPr id="0" name=""/>
        <dsp:cNvSpPr/>
      </dsp:nvSpPr>
      <dsp:spPr>
        <a:xfrm>
          <a:off x="7353503" y="2696008"/>
          <a:ext cx="2227833" cy="1113916"/>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Leadership</a:t>
          </a:r>
        </a:p>
      </dsp:txBody>
      <dsp:txXfrm>
        <a:off x="7386128" y="2728633"/>
        <a:ext cx="2162583" cy="1048666"/>
      </dsp:txXfrm>
    </dsp:sp>
    <dsp:sp modelId="{5482BAFD-A09E-A043-94BB-B2ACBBF2C017}">
      <dsp:nvSpPr>
        <dsp:cNvPr id="0" name=""/>
        <dsp:cNvSpPr/>
      </dsp:nvSpPr>
      <dsp:spPr>
        <a:xfrm rot="3895179">
          <a:off x="2755920" y="3331155"/>
          <a:ext cx="2172970" cy="40429"/>
        </a:xfrm>
        <a:custGeom>
          <a:avLst/>
          <a:gdLst/>
          <a:ahLst/>
          <a:cxnLst/>
          <a:rect l="0" t="0" r="0" b="0"/>
          <a:pathLst>
            <a:path>
              <a:moveTo>
                <a:pt x="0" y="20214"/>
              </a:moveTo>
              <a:lnTo>
                <a:pt x="2172970" y="2021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788081" y="3297046"/>
        <a:ext cx="108648" cy="108648"/>
      </dsp:txXfrm>
    </dsp:sp>
    <dsp:sp modelId="{3551BBA6-7BEA-EC43-824A-6C7C72026740}">
      <dsp:nvSpPr>
        <dsp:cNvPr id="0" name=""/>
        <dsp:cNvSpPr/>
      </dsp:nvSpPr>
      <dsp:spPr>
        <a:xfrm>
          <a:off x="4302954" y="3778457"/>
          <a:ext cx="2227833" cy="1113916"/>
        </a:xfrm>
        <a:prstGeom prst="roundRect">
          <a:avLst>
            <a:gd name="adj" fmla="val 10000"/>
          </a:avLst>
        </a:prstGeom>
        <a:solidFill>
          <a:schemeClr val="accent3"/>
        </a:solidFill>
        <a:ln w="12700" cap="flat" cmpd="sng" algn="ctr">
          <a:solidFill>
            <a:schemeClr val="accent3">
              <a:shade val="50000"/>
            </a:schemeClr>
          </a:solidFill>
          <a:prstDash val="solid"/>
          <a:miter lim="800000"/>
        </a:ln>
        <a:effectLst/>
        <a:scene3d>
          <a:camera prst="orthographicFront"/>
          <a:lightRig rig="flat" dir="t"/>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Preparation Program Evaluation</a:t>
          </a:r>
        </a:p>
      </dsp:txBody>
      <dsp:txXfrm>
        <a:off x="4335579" y="3811082"/>
        <a:ext cx="2162583" cy="1048666"/>
      </dsp:txXfrm>
    </dsp:sp>
    <dsp:sp modelId="{4AE07A32-E4F3-CA4E-ACA0-ADA430EABA84}">
      <dsp:nvSpPr>
        <dsp:cNvPr id="0" name=""/>
        <dsp:cNvSpPr/>
      </dsp:nvSpPr>
      <dsp:spPr>
        <a:xfrm rot="17694785">
          <a:off x="2816696" y="1461468"/>
          <a:ext cx="1953015" cy="40429"/>
        </a:xfrm>
        <a:custGeom>
          <a:avLst/>
          <a:gdLst/>
          <a:ahLst/>
          <a:cxnLst/>
          <a:rect l="0" t="0" r="0" b="0"/>
          <a:pathLst>
            <a:path>
              <a:moveTo>
                <a:pt x="0" y="20214"/>
              </a:moveTo>
              <a:lnTo>
                <a:pt x="1953015" y="2021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744378" y="1432858"/>
        <a:ext cx="97650" cy="97650"/>
      </dsp:txXfrm>
    </dsp:sp>
    <dsp:sp modelId="{8BD0A484-3370-DF44-B44B-93C7335D753E}">
      <dsp:nvSpPr>
        <dsp:cNvPr id="0" name=""/>
        <dsp:cNvSpPr/>
      </dsp:nvSpPr>
      <dsp:spPr>
        <a:xfrm>
          <a:off x="4204550" y="39083"/>
          <a:ext cx="2227833" cy="1113916"/>
        </a:xfrm>
        <a:prstGeom prst="roundRect">
          <a:avLst>
            <a:gd name="adj" fmla="val 10000"/>
          </a:avLst>
        </a:prstGeom>
        <a:solidFill>
          <a:schemeClr val="accent6"/>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Standards, Licensure, and Program Accreditation</a:t>
          </a:r>
        </a:p>
      </dsp:txBody>
      <dsp:txXfrm>
        <a:off x="4237175" y="71708"/>
        <a:ext cx="2162583" cy="1048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24339-CC80-4F45-9AE3-738B9D00146E}">
      <dsp:nvSpPr>
        <dsp:cNvPr id="0" name=""/>
        <dsp:cNvSpPr/>
      </dsp:nvSpPr>
      <dsp:spPr>
        <a:xfrm>
          <a:off x="3545731" y="172000"/>
          <a:ext cx="3413552" cy="118548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9E242-69AF-B349-A2DF-7BEB38A5FFDF}">
      <dsp:nvSpPr>
        <dsp:cNvPr id="0" name=""/>
        <dsp:cNvSpPr/>
      </dsp:nvSpPr>
      <dsp:spPr>
        <a:xfrm>
          <a:off x="4927029" y="3074843"/>
          <a:ext cx="661541" cy="423386"/>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FA5E3D-D05E-2E4D-A0AD-53955EFABDC3}">
      <dsp:nvSpPr>
        <dsp:cNvPr id="0" name=""/>
        <dsp:cNvSpPr/>
      </dsp:nvSpPr>
      <dsp:spPr>
        <a:xfrm>
          <a:off x="3670101" y="3413552"/>
          <a:ext cx="3175397" cy="793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Equity and access</a:t>
          </a:r>
        </a:p>
      </dsp:txBody>
      <dsp:txXfrm>
        <a:off x="3670101" y="3413552"/>
        <a:ext cx="3175397" cy="793849"/>
      </dsp:txXfrm>
    </dsp:sp>
    <dsp:sp modelId="{9C2A6EC8-12AF-DB44-B85E-6563F7D2A34F}">
      <dsp:nvSpPr>
        <dsp:cNvPr id="0" name=""/>
        <dsp:cNvSpPr/>
      </dsp:nvSpPr>
      <dsp:spPr>
        <a:xfrm>
          <a:off x="4786782" y="1449039"/>
          <a:ext cx="1190773" cy="11907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Culturally relevant education</a:t>
          </a:r>
        </a:p>
      </dsp:txBody>
      <dsp:txXfrm>
        <a:off x="4961167" y="1623424"/>
        <a:ext cx="842003" cy="842003"/>
      </dsp:txXfrm>
    </dsp:sp>
    <dsp:sp modelId="{5DB417BE-C8BE-1743-AE86-C892276D78A7}">
      <dsp:nvSpPr>
        <dsp:cNvPr id="0" name=""/>
        <dsp:cNvSpPr/>
      </dsp:nvSpPr>
      <dsp:spPr>
        <a:xfrm>
          <a:off x="3934717" y="555694"/>
          <a:ext cx="1190773" cy="11907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Culturally relevant policy</a:t>
          </a:r>
        </a:p>
      </dsp:txBody>
      <dsp:txXfrm>
        <a:off x="4109102" y="730079"/>
        <a:ext cx="842003" cy="842003"/>
      </dsp:txXfrm>
    </dsp:sp>
    <dsp:sp modelId="{A0D545F9-BE2A-2C4E-A986-71E1F8DEA452}">
      <dsp:nvSpPr>
        <dsp:cNvPr id="0" name=""/>
        <dsp:cNvSpPr/>
      </dsp:nvSpPr>
      <dsp:spPr>
        <a:xfrm>
          <a:off x="5151953" y="267791"/>
          <a:ext cx="1190773" cy="11907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Diverse educator workforce</a:t>
          </a:r>
        </a:p>
      </dsp:txBody>
      <dsp:txXfrm>
        <a:off x="5326338" y="442176"/>
        <a:ext cx="842003" cy="842003"/>
      </dsp:txXfrm>
    </dsp:sp>
    <dsp:sp modelId="{DF19B279-E905-7841-B819-BAD6612C5003}">
      <dsp:nvSpPr>
        <dsp:cNvPr id="0" name=""/>
        <dsp:cNvSpPr/>
      </dsp:nvSpPr>
      <dsp:spPr>
        <a:xfrm>
          <a:off x="3405484" y="26461"/>
          <a:ext cx="3704630" cy="2963704"/>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1E346-8023-FE4B-9E96-AD492A5BD490}" type="datetimeFigureOut">
              <a:rPr lang="en-US" smtClean="0"/>
              <a:t>4/13/23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42D9-22A8-284A-B434-0763B2331CC0}" type="slidenum">
              <a:rPr lang="en-US" smtClean="0"/>
              <a:t>‹#›</a:t>
            </a:fld>
            <a:endParaRPr lang="en-US"/>
          </a:p>
        </p:txBody>
      </p:sp>
    </p:spTree>
    <p:extLst>
      <p:ext uri="{BB962C8B-B14F-4D97-AF65-F5344CB8AC3E}">
        <p14:creationId xmlns:p14="http://schemas.microsoft.com/office/powerpoint/2010/main" val="73709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242361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942D9-22A8-284A-B434-0763B2331CC0}" type="slidenum">
              <a:rPr lang="en-US" smtClean="0"/>
              <a:t>2</a:t>
            </a:fld>
            <a:endParaRPr lang="en-US"/>
          </a:p>
        </p:txBody>
      </p:sp>
    </p:spTree>
    <p:extLst>
      <p:ext uri="{BB962C8B-B14F-4D97-AF65-F5344CB8AC3E}">
        <p14:creationId xmlns:p14="http://schemas.microsoft.com/office/powerpoint/2010/main" val="25180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942D9-22A8-284A-B434-0763B2331CC0}" type="slidenum">
              <a:rPr lang="en-US" smtClean="0"/>
              <a:t>3</a:t>
            </a:fld>
            <a:endParaRPr lang="en-US"/>
          </a:p>
        </p:txBody>
      </p:sp>
    </p:spTree>
    <p:extLst>
      <p:ext uri="{BB962C8B-B14F-4D97-AF65-F5344CB8AC3E}">
        <p14:creationId xmlns:p14="http://schemas.microsoft.com/office/powerpoint/2010/main" val="191446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ESSA</a:t>
            </a:r>
          </a:p>
          <a:p>
            <a:pPr lvl="0"/>
            <a:r>
              <a:rPr lang="en-US" sz="1200" kern="1200" dirty="0">
                <a:solidFill>
                  <a:schemeClr val="tx1"/>
                </a:solidFill>
                <a:effectLst/>
                <a:latin typeface="+mn-lt"/>
                <a:ea typeface="+mn-ea"/>
                <a:cs typeface="+mn-cs"/>
              </a:rPr>
              <a:t>Establishing outcome-oriented performance metrics to facilitate oversight by the authorizer and provide common expectations and standards for academies. This may include developing rigorous qualifications for teacher and/or principal candidates to successfully complete the program, such as demonstration of cultural competency, classroom management skills, subject area and content- specific knowledge, and the ability to use standards-based, data-driven and differentiated instruction (p. 6). </a:t>
            </a:r>
          </a:p>
          <a:p>
            <a:pPr lvl="0"/>
            <a:r>
              <a:rPr lang="en-US" sz="1200" kern="1200" dirty="0">
                <a:solidFill>
                  <a:schemeClr val="tx1"/>
                </a:solidFill>
                <a:effectLst/>
                <a:latin typeface="+mn-lt"/>
                <a:ea typeface="+mn-ea"/>
                <a:cs typeface="+mn-cs"/>
              </a:rPr>
              <a:t>Providing ongoing professional development aimed at cultural competency and responsiveness and equity coaching, designed to improve conditions for all educators and students, including educators and students from underrepresented minority groups, diverse national origins, English language competencies, and varying genders and sexual orientations (p. 19)</a:t>
            </a:r>
          </a:p>
          <a:p>
            <a:endParaRPr lang="en-US" dirty="0"/>
          </a:p>
          <a:p>
            <a:r>
              <a:rPr lang="en-US" dirty="0"/>
              <a:t>IDEA</a:t>
            </a:r>
          </a:p>
          <a:p>
            <a:pPr lvl="0"/>
            <a:r>
              <a:rPr lang="en-US" sz="1200" kern="1200" dirty="0">
                <a:solidFill>
                  <a:schemeClr val="tx1"/>
                </a:solidFill>
                <a:effectLst/>
                <a:latin typeface="+mn-lt"/>
                <a:ea typeface="+mn-ea"/>
                <a:cs typeface="+mn-cs"/>
              </a:rPr>
              <a:t>Link assessments of student progress directly to the instructional curricula rather than to abstract norms for standardized tests.</a:t>
            </a:r>
          </a:p>
          <a:p>
            <a:pPr lvl="0"/>
            <a:r>
              <a:rPr lang="en-US" sz="1200" kern="1200" dirty="0">
                <a:solidFill>
                  <a:schemeClr val="tx1"/>
                </a:solidFill>
                <a:effectLst/>
                <a:latin typeface="+mn-lt"/>
                <a:ea typeface="+mn-ea"/>
                <a:cs typeface="+mn-cs"/>
              </a:rPr>
              <a:t>Examine not only the individual child but also his or her instructional environment, using direct observational data.</a:t>
            </a:r>
          </a:p>
          <a:p>
            <a:pPr lvl="0"/>
            <a:r>
              <a:rPr lang="en-US" sz="1200" kern="1200" dirty="0">
                <a:solidFill>
                  <a:schemeClr val="tx1"/>
                </a:solidFill>
                <a:effectLst/>
                <a:latin typeface="+mn-lt"/>
                <a:ea typeface="+mn-ea"/>
                <a:cs typeface="+mn-cs"/>
              </a:rPr>
              <a:t>Create classroom environments that reflect different cultural heritages and accommodate different styles of communication and learning.</a:t>
            </a:r>
          </a:p>
          <a:p>
            <a:pPr lvl="0"/>
            <a:r>
              <a:rPr lang="en-US" sz="1200" kern="1200" dirty="0">
                <a:solidFill>
                  <a:schemeClr val="tx1"/>
                </a:solidFill>
                <a:effectLst/>
                <a:latin typeface="+mn-lt"/>
                <a:ea typeface="+mn-ea"/>
                <a:cs typeface="+mn-cs"/>
              </a:rPr>
              <a:t>Develop and implement family-friendly practices to establish collaborative partnerships with parents and other caregivers, including those who do not speak English.</a:t>
            </a:r>
          </a:p>
          <a:p>
            <a:endParaRPr lang="en-US" dirty="0"/>
          </a:p>
        </p:txBody>
      </p:sp>
      <p:sp>
        <p:nvSpPr>
          <p:cNvPr id="4" name="Slide Number Placeholder 3"/>
          <p:cNvSpPr>
            <a:spLocks noGrp="1"/>
          </p:cNvSpPr>
          <p:nvPr>
            <p:ph type="sldNum" sz="quarter" idx="10"/>
          </p:nvPr>
        </p:nvSpPr>
        <p:spPr/>
        <p:txBody>
          <a:bodyPr/>
          <a:lstStyle/>
          <a:p>
            <a:fld id="{DCD942D9-22A8-284A-B434-0763B2331CC0}" type="slidenum">
              <a:rPr lang="en-US" smtClean="0"/>
              <a:t>7</a:t>
            </a:fld>
            <a:endParaRPr lang="en-US"/>
          </a:p>
        </p:txBody>
      </p:sp>
    </p:spTree>
    <p:extLst>
      <p:ext uri="{BB962C8B-B14F-4D97-AF65-F5344CB8AC3E}">
        <p14:creationId xmlns:p14="http://schemas.microsoft.com/office/powerpoint/2010/main" val="79100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942D9-22A8-284A-B434-0763B2331CC0}" type="slidenum">
              <a:rPr lang="en-US" smtClean="0"/>
              <a:t>8</a:t>
            </a:fld>
            <a:endParaRPr lang="en-US"/>
          </a:p>
        </p:txBody>
      </p:sp>
    </p:spTree>
    <p:extLst>
      <p:ext uri="{BB962C8B-B14F-4D97-AF65-F5344CB8AC3E}">
        <p14:creationId xmlns:p14="http://schemas.microsoft.com/office/powerpoint/2010/main" val="2051864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E288-232E-1D48-82DE-07EBF3DB6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79E336-B17A-5B4B-B302-4D636DB645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264548-56BD-4148-8355-033BC74EB19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7A6F740-9F46-6C4D-A683-3866414CB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940B5-5513-364A-9638-29A4D923D06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381515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860A-82C5-4343-B467-1A8BDCFA3E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A75B30-4842-7244-9516-5906CDB4A0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DEB4C-D10A-4842-B743-B70E79204A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7D845B-6CB5-AD4E-9A50-652D55CFD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D2461-C6D2-E549-9936-8A77237F4142}"/>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30649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254B2-06C6-AB4A-98B3-86C1BA8E49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949278-428E-1843-B407-2431816393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744B4-71BB-1147-B9C5-E6659864872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51CB867-0B9E-7E4D-A612-DE0ABC6F8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FC7D2-0531-CD42-BC0A-B4032C0401F2}"/>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197448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533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2964825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96233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19405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2794254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40796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49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DC94-1C87-8743-AFDA-DCA6EE6F9C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4DFFF-92F3-DD46-9F97-5C0B4D8B31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57238-C9C5-8946-BA8E-52C57740F94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F53C47-32C4-254E-B47E-D5B2072EE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98E8E-0EB0-4941-AC1B-88AC94A04C88}"/>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5842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7B1A-E304-584B-ACC6-FD1FD71C27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27F127-456E-744E-8116-EC10588AA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21540F-7140-124C-A5C5-49DFC8EFCE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E0E696-033B-D745-A6FA-0DDCC8AE7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DBEB8-B791-AB4B-83A8-E06B4787A827}"/>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54585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6262-6079-174A-A0C8-BAB94741F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42F2A-8193-7B4F-84E2-CB5BA9BA83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6FE9EE-1628-B04D-B246-C52B14A362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E19029-8C70-CF4A-90BB-E90805EC756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1C04C41-1EA2-024A-B15B-36962B2D2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EDE449-D05B-F240-8846-5048FB7BBD0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06835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725B-AF40-2341-B6DD-4E9146752A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28141F-066A-E143-AFB4-75ECA5B9D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497FA1-D755-4643-9F6B-5863CE589E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CC339B-6D2F-1644-B374-0664218265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BB25DE-5D90-064C-8C75-4DDD18853B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69345A-2DFF-9642-8676-0E3C8BA184B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4E44F6E-CB28-624C-BA1F-8C623CD0A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03E6E8-F21C-1947-A14C-CCAA49236B60}"/>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89721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8822-C082-3B44-B092-27D8235776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C5A674-DFB3-BF41-80FE-C27B24708BB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05E3E74-072A-BF49-B298-5073DE7E54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D90D21-F7EB-8948-AB8E-9126207CF296}"/>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52458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514CE-010B-594F-A8F6-AB56003F1AA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2080734-A94B-BB44-B80E-573AE460C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C05BD-B66D-4C43-A4F1-E8B0872BC8B8}"/>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24014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2C93-6867-F74A-A5D6-39166F0F9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5F9EB4-681C-F74D-B4FE-591CFA614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C8A0F1-2631-4F4D-BDE0-72C345B4A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34C10D-07EA-EC47-8862-50389EE06BE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BFAC8A7-6DB1-794B-9394-1F8C1D699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A1561-188F-5C45-AC2D-68EFBD449CE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310810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F8AB-359B-9340-8242-31D957779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65A248-DEFB-874E-AB86-742B78258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78A350-52A6-EC44-8968-6D7A3F736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DB18CF-2F1C-404E-B747-C7D69566945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DCB174C-CE7B-3247-9B17-5609F406C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F99AF-7E9F-F549-A9F5-1DE1A524135D}"/>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87545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A2C885-4D1C-E64F-8319-988D36F802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815380-5BC8-654D-8FBE-ACB34E76F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957B6-417A-8E48-BF00-09F106832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BE482B9-B098-074D-8BC9-90E0EF5D0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036AE1-6F58-EB46-B0BF-CC8B2A861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86731-A5AB-574C-8CCF-45BF25DA1FD6}" type="slidenum">
              <a:rPr lang="en-US" smtClean="0"/>
              <a:t>‹#›</a:t>
            </a:fld>
            <a:endParaRPr lang="en-US"/>
          </a:p>
        </p:txBody>
      </p:sp>
    </p:spTree>
    <p:extLst>
      <p:ext uri="{BB962C8B-B14F-4D97-AF65-F5344CB8AC3E}">
        <p14:creationId xmlns:p14="http://schemas.microsoft.com/office/powerpoint/2010/main" val="2269849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31629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ftr="0" dt="0"/>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415600" y="-1185957"/>
            <a:ext cx="11360800" cy="810400"/>
          </a:xfrm>
        </p:spPr>
        <p:txBody>
          <a:bodyPr>
            <a:normAutofit fontScale="90000"/>
          </a:bodyPr>
          <a:lstStyle/>
          <a:p>
            <a:pPr rtl="0"/>
            <a:r>
              <a:rPr lang="en-US" dirty="0"/>
              <a:t>INTRODUCTION TO CULTURALLY RELEVANT EDUCATION</a:t>
            </a:r>
          </a:p>
        </p:txBody>
      </p:sp>
    </p:spTree>
    <p:extLst>
      <p:ext uri="{BB962C8B-B14F-4D97-AF65-F5344CB8AC3E}">
        <p14:creationId xmlns:p14="http://schemas.microsoft.com/office/powerpoint/2010/main" val="1040422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B87A-519E-F948-8FD7-C5DE18DE524D}"/>
              </a:ext>
            </a:extLst>
          </p:cNvPr>
          <p:cNvSpPr>
            <a:spLocks noGrp="1"/>
          </p:cNvSpPr>
          <p:nvPr>
            <p:ph type="title"/>
          </p:nvPr>
        </p:nvSpPr>
        <p:spPr/>
        <p:txBody>
          <a:bodyPr/>
          <a:lstStyle/>
          <a:p>
            <a:r>
              <a:rPr lang="en-US" dirty="0"/>
              <a:t>Centering thoughts</a:t>
            </a:r>
          </a:p>
        </p:txBody>
      </p:sp>
      <p:sp>
        <p:nvSpPr>
          <p:cNvPr id="3" name="Content Placeholder 2">
            <a:extLst>
              <a:ext uri="{FF2B5EF4-FFF2-40B4-BE49-F238E27FC236}">
                <a16:creationId xmlns:a16="http://schemas.microsoft.com/office/drawing/2014/main" id="{19549FC6-B302-5A48-BB42-B9ABB72C966B}"/>
              </a:ext>
            </a:extLst>
          </p:cNvPr>
          <p:cNvSpPr>
            <a:spLocks noGrp="1"/>
          </p:cNvSpPr>
          <p:nvPr>
            <p:ph idx="1"/>
          </p:nvPr>
        </p:nvSpPr>
        <p:spPr/>
        <p:txBody>
          <a:bodyPr/>
          <a:lstStyle/>
          <a:p>
            <a:r>
              <a:rPr lang="en-US" dirty="0"/>
              <a:t>Children are indigenous to classrooms</a:t>
            </a:r>
          </a:p>
          <a:p>
            <a:r>
              <a:rPr lang="en-US" dirty="0"/>
              <a:t>Willingness to change children, coupled with an unwillingness to change schools</a:t>
            </a:r>
          </a:p>
          <a:p>
            <a:pPr marL="457200" lvl="1" indent="0">
              <a:buNone/>
            </a:pPr>
            <a:r>
              <a:rPr lang="en-US" dirty="0"/>
              <a:t>(</a:t>
            </a:r>
            <a:r>
              <a:rPr lang="en-US" dirty="0" err="1"/>
              <a:t>Shalaby</a:t>
            </a:r>
            <a:r>
              <a:rPr lang="en-US" dirty="0"/>
              <a:t>, 2017)</a:t>
            </a:r>
          </a:p>
        </p:txBody>
      </p:sp>
      <p:sp>
        <p:nvSpPr>
          <p:cNvPr id="4" name="Slide Number Placeholder 3">
            <a:extLst>
              <a:ext uri="{FF2B5EF4-FFF2-40B4-BE49-F238E27FC236}">
                <a16:creationId xmlns:a16="http://schemas.microsoft.com/office/drawing/2014/main" id="{8AF0C224-1A28-C442-B6E0-430C27C8FECD}"/>
              </a:ext>
            </a:extLst>
          </p:cNvPr>
          <p:cNvSpPr>
            <a:spLocks noGrp="1"/>
          </p:cNvSpPr>
          <p:nvPr>
            <p:ph type="sldNum" sz="quarter" idx="12"/>
          </p:nvPr>
        </p:nvSpPr>
        <p:spPr/>
        <p:txBody>
          <a:bodyPr/>
          <a:lstStyle/>
          <a:p>
            <a:fld id="{B90A4184-460D-9148-B9D1-7566FBEE2D09}" type="slidenum">
              <a:rPr lang="en-US" smtClean="0"/>
              <a:pPr/>
              <a:t>2</a:t>
            </a:fld>
            <a:endParaRPr lang="en-US" dirty="0"/>
          </a:p>
        </p:txBody>
      </p:sp>
      <p:pic>
        <p:nvPicPr>
          <p:cNvPr id="5" name="Picture 4" descr="Picture of a group of elementary students with their teacher, smiling at the camera.">
            <a:extLst>
              <a:ext uri="{FF2B5EF4-FFF2-40B4-BE49-F238E27FC236}">
                <a16:creationId xmlns:a16="http://schemas.microsoft.com/office/drawing/2014/main" id="{5F4C49B4-43F3-9F48-B862-EA5302FA8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3314" y="3069329"/>
            <a:ext cx="4478674" cy="3419856"/>
          </a:xfrm>
          <a:prstGeom prst="rect">
            <a:avLst/>
          </a:prstGeom>
        </p:spPr>
      </p:pic>
    </p:spTree>
    <p:extLst>
      <p:ext uri="{BB962C8B-B14F-4D97-AF65-F5344CB8AC3E}">
        <p14:creationId xmlns:p14="http://schemas.microsoft.com/office/powerpoint/2010/main" val="30692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0D8D-0557-7A40-A4E5-FFC48ABE7A7E}"/>
              </a:ext>
            </a:extLst>
          </p:cNvPr>
          <p:cNvSpPr>
            <a:spLocks noGrp="1"/>
          </p:cNvSpPr>
          <p:nvPr>
            <p:ph type="title"/>
          </p:nvPr>
        </p:nvSpPr>
        <p:spPr>
          <a:xfrm>
            <a:off x="838200" y="306759"/>
            <a:ext cx="10515600" cy="1325563"/>
          </a:xfrm>
        </p:spPr>
        <p:txBody>
          <a:bodyPr/>
          <a:lstStyle/>
          <a:p>
            <a:r>
              <a:rPr lang="en-US" dirty="0" err="1"/>
              <a:t>Ceedar</a:t>
            </a:r>
            <a:r>
              <a:rPr lang="en-US" dirty="0"/>
              <a:t> center</a:t>
            </a:r>
            <a:br>
              <a:rPr lang="en-US" dirty="0"/>
            </a:br>
            <a:r>
              <a:rPr lang="en-US" dirty="0"/>
              <a:t> priority areas for sustainability and scale up</a:t>
            </a:r>
          </a:p>
        </p:txBody>
      </p:sp>
      <p:sp>
        <p:nvSpPr>
          <p:cNvPr id="3" name="TextBox 2">
            <a:extLst>
              <a:ext uri="{FF2B5EF4-FFF2-40B4-BE49-F238E27FC236}">
                <a16:creationId xmlns:a16="http://schemas.microsoft.com/office/drawing/2014/main" id="{AC7705EC-3BBD-A847-A5E8-D5554B04E0BA}"/>
              </a:ext>
            </a:extLst>
          </p:cNvPr>
          <p:cNvSpPr txBox="1"/>
          <p:nvPr/>
        </p:nvSpPr>
        <p:spPr>
          <a:xfrm>
            <a:off x="278336" y="3137483"/>
            <a:ext cx="2432807"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itchFamily="2" charset="2"/>
              <a:buChar char="ü"/>
            </a:pPr>
            <a:r>
              <a:rPr lang="en-US" dirty="0"/>
              <a:t>Alignment</a:t>
            </a:r>
          </a:p>
          <a:p>
            <a:pPr marL="285750" indent="-285750">
              <a:buFont typeface="Wingdings" pitchFamily="2" charset="2"/>
              <a:buChar char="ü"/>
            </a:pPr>
            <a:endParaRPr lang="en-US" dirty="0"/>
          </a:p>
          <a:p>
            <a:pPr marL="285750" indent="-285750">
              <a:buFont typeface="Wingdings" pitchFamily="2" charset="2"/>
              <a:buChar char="ü"/>
            </a:pPr>
            <a:r>
              <a:rPr lang="en-US" dirty="0"/>
              <a:t>Data Collection &amp; Use</a:t>
            </a:r>
          </a:p>
          <a:p>
            <a:pPr marL="285750" indent="-285750">
              <a:buFont typeface="Wingdings" pitchFamily="2" charset="2"/>
              <a:buChar char="ü"/>
            </a:pPr>
            <a:endParaRPr lang="en-US" dirty="0"/>
          </a:p>
          <a:p>
            <a:pPr marL="285750" indent="-285750">
              <a:buFont typeface="Wingdings" pitchFamily="2" charset="2"/>
              <a:buChar char="ü"/>
            </a:pPr>
            <a:r>
              <a:rPr lang="en-US" dirty="0"/>
              <a:t>Equity &amp; Access</a:t>
            </a:r>
          </a:p>
        </p:txBody>
      </p:sp>
      <p:cxnSp>
        <p:nvCxnSpPr>
          <p:cNvPr id="9" name="Straight Connector 8">
            <a:extLst>
              <a:ext uri="{FF2B5EF4-FFF2-40B4-BE49-F238E27FC236}">
                <a16:creationId xmlns:a16="http://schemas.microsoft.com/office/drawing/2014/main" id="{BF09FA7F-815C-1C4C-B449-150E9894B309}"/>
              </a:ext>
              <a:ext uri="{C183D7F6-B498-43B3-948B-1728B52AA6E4}">
                <adec:decorative xmlns:adec="http://schemas.microsoft.com/office/drawing/2017/decorative" val="1"/>
              </a:ext>
            </a:extLst>
          </p:cNvPr>
          <p:cNvCxnSpPr>
            <a:cxnSpLocks/>
          </p:cNvCxnSpPr>
          <p:nvPr/>
        </p:nvCxnSpPr>
        <p:spPr>
          <a:xfrm>
            <a:off x="2711143" y="3917659"/>
            <a:ext cx="602508" cy="0"/>
          </a:xfrm>
          <a:prstGeom prst="line">
            <a:avLst/>
          </a:prstGeom>
        </p:spPr>
        <p:style>
          <a:lnRef idx="1">
            <a:schemeClr val="accent6"/>
          </a:lnRef>
          <a:fillRef idx="0">
            <a:schemeClr val="accent6"/>
          </a:fillRef>
          <a:effectRef idx="0">
            <a:schemeClr val="accent6"/>
          </a:effectRef>
          <a:fontRef idx="minor">
            <a:schemeClr val="tx1"/>
          </a:fontRef>
        </p:style>
      </p:cxnSp>
      <p:graphicFrame>
        <p:nvGraphicFramePr>
          <p:cNvPr id="5" name="Content Placeholder 3" descr="Focus Areas of CEEDAR are: Preparation Program Reform; Preparation Program Evaluation; and Standards, Licensure, and Program Accreditation across general education, special education, and leadership.">
            <a:extLst>
              <a:ext uri="{FF2B5EF4-FFF2-40B4-BE49-F238E27FC236}">
                <a16:creationId xmlns:a16="http://schemas.microsoft.com/office/drawing/2014/main" id="{CF871F4D-5275-884C-820A-0A6F867343DD}"/>
              </a:ext>
            </a:extLst>
          </p:cNvPr>
          <p:cNvGraphicFramePr>
            <a:graphicFrameLocks noGrp="1"/>
          </p:cNvGraphicFramePr>
          <p:nvPr>
            <p:ph idx="1"/>
            <p:extLst>
              <p:ext uri="{D42A27DB-BD31-4B8C-83A1-F6EECF244321}">
                <p14:modId xmlns:p14="http://schemas.microsoft.com/office/powerpoint/2010/main" val="2269367"/>
              </p:ext>
            </p:extLst>
          </p:nvPr>
        </p:nvGraphicFramePr>
        <p:xfrm>
          <a:off x="2151278" y="1557522"/>
          <a:ext cx="10687373" cy="495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FF3C0C3-B9E7-C442-82F5-E0DD8D5A5EDA}"/>
              </a:ext>
            </a:extLst>
          </p:cNvPr>
          <p:cNvSpPr>
            <a:spLocks noGrp="1"/>
          </p:cNvSpPr>
          <p:nvPr>
            <p:ph type="sldNum" sz="quarter" idx="12"/>
          </p:nvPr>
        </p:nvSpPr>
        <p:spPr/>
        <p:txBody>
          <a:bodyPr/>
          <a:lstStyle/>
          <a:p>
            <a:fld id="{B90A4184-460D-9148-B9D1-7566FBEE2D09}" type="slidenum">
              <a:rPr lang="en-US" smtClean="0"/>
              <a:pPr/>
              <a:t>3</a:t>
            </a:fld>
            <a:endParaRPr lang="en-US" dirty="0"/>
          </a:p>
        </p:txBody>
      </p:sp>
    </p:spTree>
    <p:extLst>
      <p:ext uri="{BB962C8B-B14F-4D97-AF65-F5344CB8AC3E}">
        <p14:creationId xmlns:p14="http://schemas.microsoft.com/office/powerpoint/2010/main" val="90886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5C1E-6810-D643-9868-483786CAD9F2}"/>
              </a:ext>
            </a:extLst>
          </p:cNvPr>
          <p:cNvSpPr>
            <a:spLocks noGrp="1"/>
          </p:cNvSpPr>
          <p:nvPr>
            <p:ph type="title"/>
          </p:nvPr>
        </p:nvSpPr>
        <p:spPr/>
        <p:txBody>
          <a:bodyPr/>
          <a:lstStyle/>
          <a:p>
            <a:r>
              <a:rPr lang="en-US" dirty="0"/>
              <a:t>Why this focus and approach?</a:t>
            </a:r>
          </a:p>
        </p:txBody>
      </p:sp>
      <p:pic>
        <p:nvPicPr>
          <p:cNvPr id="6" name="Content Placeholder 5" descr="Screenshot of a bar graph illustrating the percentage distribution of public school students enrolled in prekindergartens through 12th grade, by race/ethnicity, in Fall 2003, Fall 2013, and as estimated for Fall 2025. This shows how the quantity of students of color is estimated to continue increasing, while the quantity of white students is estimated to decrease.">
            <a:extLst>
              <a:ext uri="{FF2B5EF4-FFF2-40B4-BE49-F238E27FC236}">
                <a16:creationId xmlns:a16="http://schemas.microsoft.com/office/drawing/2014/main" id="{4316EEB1-7AEB-0647-BEF7-FBEDD2D0E1F9}"/>
              </a:ext>
            </a:extLst>
          </p:cNvPr>
          <p:cNvPicPr>
            <a:picLocks noGrp="1" noChangeAspect="1"/>
          </p:cNvPicPr>
          <p:nvPr>
            <p:ph idx="1"/>
          </p:nvPr>
        </p:nvPicPr>
        <p:blipFill>
          <a:blip r:embed="rId2"/>
          <a:stretch>
            <a:fillRect/>
          </a:stretch>
        </p:blipFill>
        <p:spPr>
          <a:xfrm>
            <a:off x="3113479" y="1825625"/>
            <a:ext cx="5965042" cy="4233863"/>
          </a:xfrm>
        </p:spPr>
      </p:pic>
      <p:sp>
        <p:nvSpPr>
          <p:cNvPr id="4" name="Slide Number Placeholder 3">
            <a:extLst>
              <a:ext uri="{FF2B5EF4-FFF2-40B4-BE49-F238E27FC236}">
                <a16:creationId xmlns:a16="http://schemas.microsoft.com/office/drawing/2014/main" id="{093A1474-9CC3-6A42-A50C-E1702CD9DA1A}"/>
              </a:ext>
            </a:extLst>
          </p:cNvPr>
          <p:cNvSpPr>
            <a:spLocks noGrp="1"/>
          </p:cNvSpPr>
          <p:nvPr>
            <p:ph type="sldNum" sz="quarter" idx="12"/>
          </p:nvPr>
        </p:nvSpPr>
        <p:spPr/>
        <p:txBody>
          <a:bodyPr/>
          <a:lstStyle/>
          <a:p>
            <a:fld id="{B90A4184-460D-9148-B9D1-7566FBEE2D09}" type="slidenum">
              <a:rPr lang="en-US" smtClean="0"/>
              <a:pPr/>
              <a:t>4</a:t>
            </a:fld>
            <a:endParaRPr lang="en-US" dirty="0"/>
          </a:p>
        </p:txBody>
      </p:sp>
    </p:spTree>
    <p:extLst>
      <p:ext uri="{BB962C8B-B14F-4D97-AF65-F5344CB8AC3E}">
        <p14:creationId xmlns:p14="http://schemas.microsoft.com/office/powerpoint/2010/main" val="105967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C999-7607-5143-A6FA-ABCCFD674468}"/>
              </a:ext>
            </a:extLst>
          </p:cNvPr>
          <p:cNvSpPr>
            <a:spLocks noGrp="1"/>
          </p:cNvSpPr>
          <p:nvPr>
            <p:ph type="title"/>
          </p:nvPr>
        </p:nvSpPr>
        <p:spPr/>
        <p:txBody>
          <a:bodyPr/>
          <a:lstStyle/>
          <a:p>
            <a:r>
              <a:rPr lang="en-US" dirty="0"/>
              <a:t>Why this focus and approach?</a:t>
            </a:r>
          </a:p>
        </p:txBody>
      </p:sp>
      <p:graphicFrame>
        <p:nvGraphicFramePr>
          <p:cNvPr id="5" name="Content Placeholder 4" descr="Bar graph showing teacher race/ethnicity from academic years 2003-2004 and from 2011-2012. This graph illustrates how over 80% of all teachers are while, and fewer than 10% of teachers are BIPOC.">
            <a:extLst>
              <a:ext uri="{FF2B5EF4-FFF2-40B4-BE49-F238E27FC236}">
                <a16:creationId xmlns:a16="http://schemas.microsoft.com/office/drawing/2014/main" id="{92DB2994-39CC-DA45-A09D-61EAB80EDE25}"/>
              </a:ext>
            </a:extLst>
          </p:cNvPr>
          <p:cNvGraphicFramePr>
            <a:graphicFrameLocks noGrp="1"/>
          </p:cNvGraphicFramePr>
          <p:nvPr>
            <p:ph idx="1"/>
            <p:extLst>
              <p:ext uri="{D42A27DB-BD31-4B8C-83A1-F6EECF244321}">
                <p14:modId xmlns:p14="http://schemas.microsoft.com/office/powerpoint/2010/main" val="3968600772"/>
              </p:ext>
            </p:extLst>
          </p:nvPr>
        </p:nvGraphicFramePr>
        <p:xfrm>
          <a:off x="838200" y="1456509"/>
          <a:ext cx="10515600" cy="42338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8FD7676-40CE-2640-A9C3-BA6AD973A292}"/>
              </a:ext>
            </a:extLst>
          </p:cNvPr>
          <p:cNvSpPr>
            <a:spLocks noGrp="1"/>
          </p:cNvSpPr>
          <p:nvPr>
            <p:ph type="sldNum" sz="quarter" idx="12"/>
          </p:nvPr>
        </p:nvSpPr>
        <p:spPr/>
        <p:txBody>
          <a:bodyPr/>
          <a:lstStyle/>
          <a:p>
            <a:fld id="{B90A4184-460D-9148-B9D1-7566FBEE2D09}" type="slidenum">
              <a:rPr lang="en-US" smtClean="0"/>
              <a:pPr/>
              <a:t>5</a:t>
            </a:fld>
            <a:endParaRPr lang="en-US" dirty="0"/>
          </a:p>
        </p:txBody>
      </p:sp>
      <p:sp>
        <p:nvSpPr>
          <p:cNvPr id="6" name="TextBox 5">
            <a:extLst>
              <a:ext uri="{FF2B5EF4-FFF2-40B4-BE49-F238E27FC236}">
                <a16:creationId xmlns:a16="http://schemas.microsoft.com/office/drawing/2014/main" id="{6ED71031-561F-FF4F-BA81-5A3B3026B9A9}"/>
              </a:ext>
            </a:extLst>
          </p:cNvPr>
          <p:cNvSpPr txBox="1"/>
          <p:nvPr/>
        </p:nvSpPr>
        <p:spPr>
          <a:xfrm>
            <a:off x="3649210" y="5662866"/>
            <a:ext cx="7784983" cy="1107996"/>
          </a:xfrm>
          <a:prstGeom prst="rect">
            <a:avLst/>
          </a:prstGeom>
          <a:noFill/>
        </p:spPr>
        <p:txBody>
          <a:bodyPr wrap="square" rtlCol="0">
            <a:spAutoFit/>
          </a:bodyPr>
          <a:lstStyle/>
          <a:p>
            <a:r>
              <a:rPr lang="en-US" sz="1200" dirty="0"/>
              <a:t>SOURCE: U.S. Department of Education, National Center for Education Statistics, Schools and Staffing Survey (SASS), "Public School Teacher Data File," 1987-88 through 2011-12; "Private School Teacher Data File," 1987-88 through 2011-12; and "Charter School Teacher Data File," 1999-2000; and National Teacher and Principal Survey (NTPS), “Public School Teacher Data File,” 2015-16. (This table was prepared September 2017.)</a:t>
            </a:r>
          </a:p>
          <a:p>
            <a:endParaRPr lang="en-US" dirty="0"/>
          </a:p>
        </p:txBody>
      </p:sp>
    </p:spTree>
    <p:extLst>
      <p:ext uri="{BB962C8B-B14F-4D97-AF65-F5344CB8AC3E}">
        <p14:creationId xmlns:p14="http://schemas.microsoft.com/office/powerpoint/2010/main" val="25832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F283D-BEC8-9B4C-B593-69F6872F7458}"/>
              </a:ext>
            </a:extLst>
          </p:cNvPr>
          <p:cNvSpPr>
            <a:spLocks noGrp="1"/>
          </p:cNvSpPr>
          <p:nvPr>
            <p:ph type="title"/>
          </p:nvPr>
        </p:nvSpPr>
        <p:spPr/>
        <p:txBody>
          <a:bodyPr/>
          <a:lstStyle/>
          <a:p>
            <a:r>
              <a:rPr lang="en-US" dirty="0"/>
              <a:t>Why this focus and approach?</a:t>
            </a:r>
          </a:p>
        </p:txBody>
      </p:sp>
      <p:sp>
        <p:nvSpPr>
          <p:cNvPr id="3" name="Content Placeholder 2">
            <a:extLst>
              <a:ext uri="{FF2B5EF4-FFF2-40B4-BE49-F238E27FC236}">
                <a16:creationId xmlns:a16="http://schemas.microsoft.com/office/drawing/2014/main" id="{06169CAB-53F0-0141-B1E3-B44AF294989D}"/>
              </a:ext>
            </a:extLst>
          </p:cNvPr>
          <p:cNvSpPr>
            <a:spLocks noGrp="1"/>
          </p:cNvSpPr>
          <p:nvPr>
            <p:ph idx="1"/>
          </p:nvPr>
        </p:nvSpPr>
        <p:spPr/>
        <p:txBody>
          <a:bodyPr/>
          <a:lstStyle/>
          <a:p>
            <a:r>
              <a:rPr lang="en-US" dirty="0"/>
              <a:t>Effect of teacher bias on student achievement</a:t>
            </a:r>
          </a:p>
          <a:p>
            <a:pPr lvl="1"/>
            <a:r>
              <a:rPr lang="en-US" dirty="0"/>
              <a:t>Expectations</a:t>
            </a:r>
          </a:p>
          <a:p>
            <a:pPr lvl="1"/>
            <a:r>
              <a:rPr lang="en-US" dirty="0"/>
              <a:t>Interactions </a:t>
            </a:r>
          </a:p>
          <a:p>
            <a:r>
              <a:rPr lang="en-US" dirty="0"/>
              <a:t>Race-congruence/role model effects and student achievement</a:t>
            </a:r>
          </a:p>
          <a:p>
            <a:r>
              <a:rPr lang="en-US" dirty="0"/>
              <a:t>Diverse perspectives and representation are enriching</a:t>
            </a:r>
          </a:p>
          <a:p>
            <a:endParaRPr lang="en-US" dirty="0"/>
          </a:p>
          <a:p>
            <a:endParaRPr lang="en-US" dirty="0"/>
          </a:p>
        </p:txBody>
      </p:sp>
      <p:sp>
        <p:nvSpPr>
          <p:cNvPr id="4" name="Slide Number Placeholder 3">
            <a:extLst>
              <a:ext uri="{FF2B5EF4-FFF2-40B4-BE49-F238E27FC236}">
                <a16:creationId xmlns:a16="http://schemas.microsoft.com/office/drawing/2014/main" id="{F45F32E0-B883-2E41-932B-E56BC9619DD9}"/>
              </a:ext>
            </a:extLst>
          </p:cNvPr>
          <p:cNvSpPr>
            <a:spLocks noGrp="1"/>
          </p:cNvSpPr>
          <p:nvPr>
            <p:ph type="sldNum" sz="quarter" idx="12"/>
          </p:nvPr>
        </p:nvSpPr>
        <p:spPr/>
        <p:txBody>
          <a:bodyPr/>
          <a:lstStyle/>
          <a:p>
            <a:fld id="{B90A4184-460D-9148-B9D1-7566FBEE2D09}" type="slidenum">
              <a:rPr lang="en-US" smtClean="0"/>
              <a:pPr/>
              <a:t>6</a:t>
            </a:fld>
            <a:endParaRPr lang="en-US" dirty="0"/>
          </a:p>
        </p:txBody>
      </p:sp>
      <p:pic>
        <p:nvPicPr>
          <p:cNvPr id="6" name="Picture 5" descr="Graph titled &quot;Black teachers make a difference&quot;, showing that persistently low-income black boys who have a black teacher from 3rd-5th grade are 29% more likely to pursue college and 39% less likely to drop out of high school.">
            <a:extLst>
              <a:ext uri="{FF2B5EF4-FFF2-40B4-BE49-F238E27FC236}">
                <a16:creationId xmlns:a16="http://schemas.microsoft.com/office/drawing/2014/main" id="{C018C9CF-5FCF-F84F-9A3C-614ED2262E3B}"/>
              </a:ext>
            </a:extLst>
          </p:cNvPr>
          <p:cNvPicPr>
            <a:picLocks noChangeAspect="1"/>
          </p:cNvPicPr>
          <p:nvPr/>
        </p:nvPicPr>
        <p:blipFill>
          <a:blip r:embed="rId2"/>
          <a:stretch>
            <a:fillRect/>
          </a:stretch>
        </p:blipFill>
        <p:spPr>
          <a:xfrm>
            <a:off x="9756396" y="3767744"/>
            <a:ext cx="1980322" cy="2939253"/>
          </a:xfrm>
          <a:prstGeom prst="rect">
            <a:avLst/>
          </a:prstGeom>
        </p:spPr>
      </p:pic>
    </p:spTree>
    <p:extLst>
      <p:ext uri="{BB962C8B-B14F-4D97-AF65-F5344CB8AC3E}">
        <p14:creationId xmlns:p14="http://schemas.microsoft.com/office/powerpoint/2010/main" val="418420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0D8D-0557-7A40-A4E5-FFC48ABE7A7E}"/>
              </a:ext>
            </a:extLst>
          </p:cNvPr>
          <p:cNvSpPr>
            <a:spLocks noGrp="1"/>
          </p:cNvSpPr>
          <p:nvPr>
            <p:ph type="title"/>
          </p:nvPr>
        </p:nvSpPr>
        <p:spPr>
          <a:xfrm>
            <a:off x="838200" y="611473"/>
            <a:ext cx="10515600" cy="1325563"/>
          </a:xfrm>
        </p:spPr>
        <p:txBody>
          <a:bodyPr/>
          <a:lstStyle/>
          <a:p>
            <a:r>
              <a:rPr lang="en-US" dirty="0"/>
              <a:t>Overview of culturally responsive pedagogy: policy &amp; </a:t>
            </a:r>
            <a:r>
              <a:rPr lang="en-US" dirty="0">
                <a:solidFill>
                  <a:srgbClr val="FFFF00"/>
                </a:solidFill>
              </a:rPr>
              <a:t>Practice</a:t>
            </a:r>
          </a:p>
        </p:txBody>
      </p:sp>
      <p:sp>
        <p:nvSpPr>
          <p:cNvPr id="4" name="Slide Number Placeholder 3">
            <a:extLst>
              <a:ext uri="{FF2B5EF4-FFF2-40B4-BE49-F238E27FC236}">
                <a16:creationId xmlns:a16="http://schemas.microsoft.com/office/drawing/2014/main" id="{7FF3C0C3-B9E7-C442-82F5-E0DD8D5A5EDA}"/>
              </a:ext>
            </a:extLst>
          </p:cNvPr>
          <p:cNvSpPr>
            <a:spLocks noGrp="1"/>
          </p:cNvSpPr>
          <p:nvPr>
            <p:ph type="sldNum" sz="quarter" idx="12"/>
          </p:nvPr>
        </p:nvSpPr>
        <p:spPr/>
        <p:txBody>
          <a:bodyPr/>
          <a:lstStyle/>
          <a:p>
            <a:fld id="{B90A4184-460D-9148-B9D1-7566FBEE2D09}" type="slidenum">
              <a:rPr lang="en-US" smtClean="0"/>
              <a:pPr/>
              <a:t>7</a:t>
            </a:fld>
            <a:endParaRPr lang="en-US" dirty="0"/>
          </a:p>
        </p:txBody>
      </p:sp>
      <p:sp>
        <p:nvSpPr>
          <p:cNvPr id="8" name="Content Placeholder 7">
            <a:extLst>
              <a:ext uri="{FF2B5EF4-FFF2-40B4-BE49-F238E27FC236}">
                <a16:creationId xmlns:a16="http://schemas.microsoft.com/office/drawing/2014/main" id="{638338FB-740C-F34F-8CF8-DFFCB8F4B28A}"/>
              </a:ext>
            </a:extLst>
          </p:cNvPr>
          <p:cNvSpPr>
            <a:spLocks noGrp="1"/>
          </p:cNvSpPr>
          <p:nvPr>
            <p:ph idx="1"/>
          </p:nvPr>
        </p:nvSpPr>
        <p:spPr/>
        <p:txBody>
          <a:bodyPr/>
          <a:lstStyle/>
          <a:p>
            <a:r>
              <a:rPr lang="en-US" dirty="0"/>
              <a:t>ESSA guidance</a:t>
            </a:r>
          </a:p>
          <a:p>
            <a:pPr lvl="1"/>
            <a:r>
              <a:rPr lang="en-US" dirty="0"/>
              <a:t>Completers demonstrate cultural competency</a:t>
            </a:r>
          </a:p>
          <a:p>
            <a:pPr lvl="1"/>
            <a:r>
              <a:rPr lang="en-US" dirty="0"/>
              <a:t>Provide ongoing PD in cultural competency and responsiveness and equity coaching</a:t>
            </a:r>
          </a:p>
          <a:p>
            <a:r>
              <a:rPr lang="en-US" dirty="0"/>
              <a:t>IDEA </a:t>
            </a:r>
          </a:p>
          <a:p>
            <a:pPr lvl="1"/>
            <a:r>
              <a:rPr lang="en-US" dirty="0"/>
              <a:t>Culturally relevant instructional principles (e.g., focus on representation in instructional environment, family-friendly practices)</a:t>
            </a:r>
          </a:p>
          <a:p>
            <a:pPr lvl="1"/>
            <a:endParaRPr lang="en-US" dirty="0"/>
          </a:p>
        </p:txBody>
      </p:sp>
    </p:spTree>
    <p:extLst>
      <p:ext uri="{BB962C8B-B14F-4D97-AF65-F5344CB8AC3E}">
        <p14:creationId xmlns:p14="http://schemas.microsoft.com/office/powerpoint/2010/main" val="179991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0D8D-0557-7A40-A4E5-FFC48ABE7A7E}"/>
              </a:ext>
            </a:extLst>
          </p:cNvPr>
          <p:cNvSpPr>
            <a:spLocks noGrp="1"/>
          </p:cNvSpPr>
          <p:nvPr>
            <p:ph type="title"/>
          </p:nvPr>
        </p:nvSpPr>
        <p:spPr>
          <a:xfrm>
            <a:off x="838200" y="611473"/>
            <a:ext cx="10515600" cy="1325563"/>
          </a:xfrm>
        </p:spPr>
        <p:txBody>
          <a:bodyPr/>
          <a:lstStyle/>
          <a:p>
            <a:r>
              <a:rPr lang="en-US" dirty="0"/>
              <a:t>Overview of culturally responsive pedagogy: </a:t>
            </a:r>
            <a:r>
              <a:rPr lang="en-US" dirty="0">
                <a:solidFill>
                  <a:srgbClr val="FFFF00"/>
                </a:solidFill>
              </a:rPr>
              <a:t>policy</a:t>
            </a:r>
            <a:r>
              <a:rPr lang="en-US" dirty="0"/>
              <a:t> &amp; </a:t>
            </a:r>
            <a:r>
              <a:rPr lang="en-US" dirty="0">
                <a:solidFill>
                  <a:srgbClr val="FFFF00"/>
                </a:solidFill>
              </a:rPr>
              <a:t>Practice</a:t>
            </a:r>
          </a:p>
        </p:txBody>
      </p:sp>
      <p:sp>
        <p:nvSpPr>
          <p:cNvPr id="4" name="Slide Number Placeholder 3">
            <a:extLst>
              <a:ext uri="{FF2B5EF4-FFF2-40B4-BE49-F238E27FC236}">
                <a16:creationId xmlns:a16="http://schemas.microsoft.com/office/drawing/2014/main" id="{7FF3C0C3-B9E7-C442-82F5-E0DD8D5A5EDA}"/>
              </a:ext>
            </a:extLst>
          </p:cNvPr>
          <p:cNvSpPr>
            <a:spLocks noGrp="1"/>
          </p:cNvSpPr>
          <p:nvPr>
            <p:ph type="sldNum" sz="quarter" idx="12"/>
          </p:nvPr>
        </p:nvSpPr>
        <p:spPr/>
        <p:txBody>
          <a:bodyPr/>
          <a:lstStyle/>
          <a:p>
            <a:fld id="{B90A4184-460D-9148-B9D1-7566FBEE2D09}" type="slidenum">
              <a:rPr lang="en-US" smtClean="0"/>
              <a:pPr/>
              <a:t>8</a:t>
            </a:fld>
            <a:endParaRPr lang="en-US" dirty="0"/>
          </a:p>
        </p:txBody>
      </p:sp>
      <p:graphicFrame>
        <p:nvGraphicFramePr>
          <p:cNvPr id="3" name="Content Placeholder 2" descr="A visual that funnels culturally relevant policy, diverse educator workforce, and culturally relevant education into one common outcome: Equity and access.">
            <a:extLst>
              <a:ext uri="{FF2B5EF4-FFF2-40B4-BE49-F238E27FC236}">
                <a16:creationId xmlns:a16="http://schemas.microsoft.com/office/drawing/2014/main" id="{0FE8B04E-25F9-CA4A-9C3D-D25411FB7622}"/>
              </a:ext>
            </a:extLst>
          </p:cNvPr>
          <p:cNvGraphicFramePr>
            <a:graphicFrameLocks noGrp="1"/>
          </p:cNvGraphicFramePr>
          <p:nvPr>
            <p:ph idx="1"/>
            <p:extLst>
              <p:ext uri="{D42A27DB-BD31-4B8C-83A1-F6EECF244321}">
                <p14:modId xmlns:p14="http://schemas.microsoft.com/office/powerpoint/2010/main" val="200670311"/>
              </p:ext>
            </p:extLst>
          </p:nvPr>
        </p:nvGraphicFramePr>
        <p:xfrm>
          <a:off x="838200" y="1825625"/>
          <a:ext cx="10515600" cy="4233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60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descr="U.S. Office of Special Education Programs: Ideas that Wo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4098369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TotalTime>
  <Words>568</Words>
  <Application>Microsoft Macintosh PowerPoint</Application>
  <PresentationFormat>Widescreen</PresentationFormat>
  <Paragraphs>62</Paragraphs>
  <Slides>9</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Gotham Bold</vt:lpstr>
      <vt:lpstr>Helvetica Neue</vt:lpstr>
      <vt:lpstr>Wingdings</vt:lpstr>
      <vt:lpstr>Office Theme</vt:lpstr>
      <vt:lpstr>1_CEEDAR Theme</vt:lpstr>
      <vt:lpstr>INTRODUCTION TO CULTURALLY RELEVANT EDUCATION</vt:lpstr>
      <vt:lpstr>Centering thoughts</vt:lpstr>
      <vt:lpstr>Ceedar center  priority areas for sustainability and scale up</vt:lpstr>
      <vt:lpstr>Why this focus and approach?</vt:lpstr>
      <vt:lpstr>Why this focus and approach?</vt:lpstr>
      <vt:lpstr>Why this focus and approach?</vt:lpstr>
      <vt:lpstr>Overview of culturally responsive pedagogy: policy &amp; Practice</vt:lpstr>
      <vt:lpstr>Overview of culturally responsive pedagogy: policy &amp; Practice</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EDM</dc:creator>
  <cp:lastModifiedBy>Steele,Jessica A</cp:lastModifiedBy>
  <cp:revision>70</cp:revision>
  <dcterms:created xsi:type="dcterms:W3CDTF">2018-03-16T13:31:09Z</dcterms:created>
  <dcterms:modified xsi:type="dcterms:W3CDTF">2023-04-13T12:50:01Z</dcterms:modified>
</cp:coreProperties>
</file>