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4"/>
  </p:notesMasterIdLst>
  <p:sldIdLst>
    <p:sldId id="270" r:id="rId5"/>
    <p:sldId id="283" r:id="rId6"/>
    <p:sldId id="1975" r:id="rId7"/>
    <p:sldId id="4229" r:id="rId8"/>
    <p:sldId id="4239" r:id="rId9"/>
    <p:sldId id="1976" r:id="rId10"/>
    <p:sldId id="1980" r:id="rId11"/>
    <p:sldId id="1977" r:id="rId12"/>
    <p:sldId id="1978" r:id="rId13"/>
    <p:sldId id="4209" r:id="rId14"/>
    <p:sldId id="414" r:id="rId15"/>
    <p:sldId id="4210" r:id="rId16"/>
    <p:sldId id="1137" r:id="rId17"/>
    <p:sldId id="4213" r:id="rId18"/>
    <p:sldId id="4237" r:id="rId19"/>
    <p:sldId id="4235" r:id="rId20"/>
    <p:sldId id="4238" r:id="rId21"/>
    <p:sldId id="1979" r:id="rId22"/>
    <p:sldId id="34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ection>
        <p14:section name="Light Slides" id="{9660FC21-13CA-9846-9F93-B585594E0063}">
          <p14:sldIdLst/>
        </p14:section>
        <p14:section name="Dark Background" id="{3D735815-BEF6-D54C-B18E-22917378CA1E}">
          <p14:sldIdLst>
            <p14:sldId id="270"/>
            <p14:sldId id="283"/>
            <p14:sldId id="1975"/>
            <p14:sldId id="4229"/>
            <p14:sldId id="4239"/>
            <p14:sldId id="1976"/>
            <p14:sldId id="1980"/>
            <p14:sldId id="1977"/>
            <p14:sldId id="1978"/>
            <p14:sldId id="4209"/>
            <p14:sldId id="414"/>
            <p14:sldId id="4210"/>
            <p14:sldId id="1137"/>
            <p14:sldId id="4213"/>
            <p14:sldId id="4237"/>
            <p14:sldId id="4235"/>
            <p14:sldId id="4238"/>
            <p14:sldId id="1979"/>
            <p14:sldId id="34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7" clrIdx="0"/>
  <p:cmAuthor id="2" name="Kelly Randall" initials="KR" lastIdx="5" clrIdx="1">
    <p:extLst>
      <p:ext uri="{19B8F6BF-5375-455C-9EA6-DF929625EA0E}">
        <p15:presenceInfo xmlns:p15="http://schemas.microsoft.com/office/powerpoint/2012/main" userId="23f6efbf334a2f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5"/>
    <p:restoredTop sz="91429"/>
  </p:normalViewPr>
  <p:slideViewPr>
    <p:cSldViewPr snapToGrid="0" snapToObjects="1">
      <p:cViewPr varScale="1">
        <p:scale>
          <a:sx n="100" d="100"/>
          <a:sy n="100" d="100"/>
        </p:scale>
        <p:origin x="176" y="5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9" d="100"/>
          <a:sy n="89"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751B5-C8D3-4B0E-B83A-AF9702BB913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B1EE508D-D2EC-4028-9752-81C9D0DAEB3A}">
      <dgm:prSet/>
      <dgm:spPr/>
      <dgm:t>
        <a:bodyPr/>
        <a:lstStyle/>
        <a:p>
          <a:r>
            <a:rPr lang="en-US"/>
            <a:t>CEEDAR &amp; MS Partnership</a:t>
          </a:r>
        </a:p>
      </dgm:t>
    </dgm:pt>
    <dgm:pt modelId="{4AD2A3DA-3EC2-4835-B2BB-8AA5D282A3B2}" type="parTrans" cxnId="{D8387292-9460-4BF6-938D-2CE48EC7F703}">
      <dgm:prSet/>
      <dgm:spPr/>
      <dgm:t>
        <a:bodyPr/>
        <a:lstStyle/>
        <a:p>
          <a:endParaRPr lang="en-US"/>
        </a:p>
      </dgm:t>
    </dgm:pt>
    <dgm:pt modelId="{782B1603-AEDF-48F1-B52F-CF8A9DA96151}" type="sibTrans" cxnId="{D8387292-9460-4BF6-938D-2CE48EC7F703}">
      <dgm:prSet/>
      <dgm:spPr/>
      <dgm:t>
        <a:bodyPr/>
        <a:lstStyle/>
        <a:p>
          <a:endParaRPr lang="en-US"/>
        </a:p>
      </dgm:t>
    </dgm:pt>
    <dgm:pt modelId="{7D527A92-F116-4657-9CAB-2892E9E48E98}">
      <dgm:prSet/>
      <dgm:spPr/>
      <dgm:t>
        <a:bodyPr/>
        <a:lstStyle/>
        <a:p>
          <a:r>
            <a:rPr lang="en-US"/>
            <a:t>About Dr. Ben Burnett</a:t>
          </a:r>
        </a:p>
      </dgm:t>
    </dgm:pt>
    <dgm:pt modelId="{07BADB2B-C5FD-4C26-82C8-F8F34E04B10F}" type="parTrans" cxnId="{26363CE7-F6B8-4CC8-9382-569D0C518DD0}">
      <dgm:prSet/>
      <dgm:spPr/>
      <dgm:t>
        <a:bodyPr/>
        <a:lstStyle/>
        <a:p>
          <a:endParaRPr lang="en-US"/>
        </a:p>
      </dgm:t>
    </dgm:pt>
    <dgm:pt modelId="{FEA06506-FDE5-40B0-92CA-6318C6547505}" type="sibTrans" cxnId="{26363CE7-F6B8-4CC8-9382-569D0C518DD0}">
      <dgm:prSet/>
      <dgm:spPr/>
      <dgm:t>
        <a:bodyPr/>
        <a:lstStyle/>
        <a:p>
          <a:endParaRPr lang="en-US"/>
        </a:p>
      </dgm:t>
    </dgm:pt>
    <dgm:pt modelId="{3702B819-9643-47AF-8B10-F3742752E0EF}">
      <dgm:prSet/>
      <dgm:spPr/>
      <dgm:t>
        <a:bodyPr/>
        <a:lstStyle/>
        <a:p>
          <a:r>
            <a:rPr lang="en-US"/>
            <a:t>About William Carey University</a:t>
          </a:r>
        </a:p>
      </dgm:t>
    </dgm:pt>
    <dgm:pt modelId="{AB587F52-3F84-4A03-91B6-908879105504}" type="parTrans" cxnId="{003751E7-3785-4E18-B03A-39F14E5D2BDB}">
      <dgm:prSet/>
      <dgm:spPr/>
      <dgm:t>
        <a:bodyPr/>
        <a:lstStyle/>
        <a:p>
          <a:endParaRPr lang="en-US"/>
        </a:p>
      </dgm:t>
    </dgm:pt>
    <dgm:pt modelId="{5074B95D-006F-4418-AE24-9F0210CBB3D4}" type="sibTrans" cxnId="{003751E7-3785-4E18-B03A-39F14E5D2BDB}">
      <dgm:prSet/>
      <dgm:spPr/>
      <dgm:t>
        <a:bodyPr/>
        <a:lstStyle/>
        <a:p>
          <a:endParaRPr lang="en-US"/>
        </a:p>
      </dgm:t>
    </dgm:pt>
    <dgm:pt modelId="{5D798843-D41B-432E-A494-1A68ED5A8760}">
      <dgm:prSet/>
      <dgm:spPr/>
      <dgm:t>
        <a:bodyPr/>
        <a:lstStyle/>
        <a:p>
          <a:r>
            <a:rPr lang="en-US"/>
            <a:t>William Carey Initiatives </a:t>
          </a:r>
        </a:p>
      </dgm:t>
    </dgm:pt>
    <dgm:pt modelId="{F7E2E029-7C3B-4233-86CD-A2DCD677B6EE}" type="parTrans" cxnId="{BB54C07C-DA18-47FE-9A39-0D14A2131281}">
      <dgm:prSet/>
      <dgm:spPr/>
      <dgm:t>
        <a:bodyPr/>
        <a:lstStyle/>
        <a:p>
          <a:endParaRPr lang="en-US"/>
        </a:p>
      </dgm:t>
    </dgm:pt>
    <dgm:pt modelId="{A8F86B4E-438A-45A8-A775-5C641238B1D8}" type="sibTrans" cxnId="{BB54C07C-DA18-47FE-9A39-0D14A2131281}">
      <dgm:prSet/>
      <dgm:spPr/>
      <dgm:t>
        <a:bodyPr/>
        <a:lstStyle/>
        <a:p>
          <a:endParaRPr lang="en-US"/>
        </a:p>
      </dgm:t>
    </dgm:pt>
    <dgm:pt modelId="{F42BCE94-8F3E-4095-9E07-D87BF8498EC8}" type="pres">
      <dgm:prSet presAssocID="{7E8751B5-C8D3-4B0E-B83A-AF9702BB9130}" presName="linear" presStyleCnt="0">
        <dgm:presLayoutVars>
          <dgm:dir/>
          <dgm:animLvl val="lvl"/>
          <dgm:resizeHandles val="exact"/>
        </dgm:presLayoutVars>
      </dgm:prSet>
      <dgm:spPr/>
    </dgm:pt>
    <dgm:pt modelId="{6C6CDEB4-4F36-4DDD-8A30-95BBE8CE052A}" type="pres">
      <dgm:prSet presAssocID="{B1EE508D-D2EC-4028-9752-81C9D0DAEB3A}" presName="parentLin" presStyleCnt="0"/>
      <dgm:spPr/>
    </dgm:pt>
    <dgm:pt modelId="{2A4EB9DC-1CD9-4176-95B8-E4EFD077C027}" type="pres">
      <dgm:prSet presAssocID="{B1EE508D-D2EC-4028-9752-81C9D0DAEB3A}" presName="parentLeftMargin" presStyleLbl="node1" presStyleIdx="0" presStyleCnt="4"/>
      <dgm:spPr/>
    </dgm:pt>
    <dgm:pt modelId="{D7AF6A17-7929-43F0-9B77-15C0C420F90A}" type="pres">
      <dgm:prSet presAssocID="{B1EE508D-D2EC-4028-9752-81C9D0DAEB3A}" presName="parentText" presStyleLbl="node1" presStyleIdx="0" presStyleCnt="4">
        <dgm:presLayoutVars>
          <dgm:chMax val="0"/>
          <dgm:bulletEnabled val="1"/>
        </dgm:presLayoutVars>
      </dgm:prSet>
      <dgm:spPr/>
    </dgm:pt>
    <dgm:pt modelId="{615DBC41-60A7-4839-B28B-20E8A2598865}" type="pres">
      <dgm:prSet presAssocID="{B1EE508D-D2EC-4028-9752-81C9D0DAEB3A}" presName="negativeSpace" presStyleCnt="0"/>
      <dgm:spPr/>
    </dgm:pt>
    <dgm:pt modelId="{4FB523EB-4100-4DE6-9C2C-056C83DF96B4}" type="pres">
      <dgm:prSet presAssocID="{B1EE508D-D2EC-4028-9752-81C9D0DAEB3A}" presName="childText" presStyleLbl="conFgAcc1" presStyleIdx="0" presStyleCnt="4">
        <dgm:presLayoutVars>
          <dgm:bulletEnabled val="1"/>
        </dgm:presLayoutVars>
      </dgm:prSet>
      <dgm:spPr/>
    </dgm:pt>
    <dgm:pt modelId="{CEF6402D-97DC-4CE1-BCF6-F53AC8590A74}" type="pres">
      <dgm:prSet presAssocID="{782B1603-AEDF-48F1-B52F-CF8A9DA96151}" presName="spaceBetweenRectangles" presStyleCnt="0"/>
      <dgm:spPr/>
    </dgm:pt>
    <dgm:pt modelId="{1FBCDFD2-9840-4814-AE3F-1E5F87651D13}" type="pres">
      <dgm:prSet presAssocID="{7D527A92-F116-4657-9CAB-2892E9E48E98}" presName="parentLin" presStyleCnt="0"/>
      <dgm:spPr/>
    </dgm:pt>
    <dgm:pt modelId="{264C68FC-B21D-48C9-B50A-9CF6C0F5BE65}" type="pres">
      <dgm:prSet presAssocID="{7D527A92-F116-4657-9CAB-2892E9E48E98}" presName="parentLeftMargin" presStyleLbl="node1" presStyleIdx="0" presStyleCnt="4"/>
      <dgm:spPr/>
    </dgm:pt>
    <dgm:pt modelId="{A1DCD558-32BB-4D19-BA51-E8611A8653E8}" type="pres">
      <dgm:prSet presAssocID="{7D527A92-F116-4657-9CAB-2892E9E48E98}" presName="parentText" presStyleLbl="node1" presStyleIdx="1" presStyleCnt="4">
        <dgm:presLayoutVars>
          <dgm:chMax val="0"/>
          <dgm:bulletEnabled val="1"/>
        </dgm:presLayoutVars>
      </dgm:prSet>
      <dgm:spPr/>
    </dgm:pt>
    <dgm:pt modelId="{403FDD2A-3354-4895-A6DA-62CB7FF6DEB6}" type="pres">
      <dgm:prSet presAssocID="{7D527A92-F116-4657-9CAB-2892E9E48E98}" presName="negativeSpace" presStyleCnt="0"/>
      <dgm:spPr/>
    </dgm:pt>
    <dgm:pt modelId="{E6F57BCA-003C-4986-A1D0-E03651C5EA90}" type="pres">
      <dgm:prSet presAssocID="{7D527A92-F116-4657-9CAB-2892E9E48E98}" presName="childText" presStyleLbl="conFgAcc1" presStyleIdx="1" presStyleCnt="4">
        <dgm:presLayoutVars>
          <dgm:bulletEnabled val="1"/>
        </dgm:presLayoutVars>
      </dgm:prSet>
      <dgm:spPr/>
    </dgm:pt>
    <dgm:pt modelId="{4833693F-88E3-40DE-97C8-67234FCBE179}" type="pres">
      <dgm:prSet presAssocID="{FEA06506-FDE5-40B0-92CA-6318C6547505}" presName="spaceBetweenRectangles" presStyleCnt="0"/>
      <dgm:spPr/>
    </dgm:pt>
    <dgm:pt modelId="{08A4A640-0B14-4BC4-928F-D06BDA57F9B4}" type="pres">
      <dgm:prSet presAssocID="{3702B819-9643-47AF-8B10-F3742752E0EF}" presName="parentLin" presStyleCnt="0"/>
      <dgm:spPr/>
    </dgm:pt>
    <dgm:pt modelId="{2D1E8582-1AAB-4034-B9C9-E2AF5B82FE59}" type="pres">
      <dgm:prSet presAssocID="{3702B819-9643-47AF-8B10-F3742752E0EF}" presName="parentLeftMargin" presStyleLbl="node1" presStyleIdx="1" presStyleCnt="4"/>
      <dgm:spPr/>
    </dgm:pt>
    <dgm:pt modelId="{E7E6DCBE-29F8-4184-B89B-FD8780BF1231}" type="pres">
      <dgm:prSet presAssocID="{3702B819-9643-47AF-8B10-F3742752E0EF}" presName="parentText" presStyleLbl="node1" presStyleIdx="2" presStyleCnt="4">
        <dgm:presLayoutVars>
          <dgm:chMax val="0"/>
          <dgm:bulletEnabled val="1"/>
        </dgm:presLayoutVars>
      </dgm:prSet>
      <dgm:spPr/>
    </dgm:pt>
    <dgm:pt modelId="{C23E7082-E1BE-48DD-960F-8FD8D2100888}" type="pres">
      <dgm:prSet presAssocID="{3702B819-9643-47AF-8B10-F3742752E0EF}" presName="negativeSpace" presStyleCnt="0"/>
      <dgm:spPr/>
    </dgm:pt>
    <dgm:pt modelId="{2F904194-EA96-4E32-BCEC-6D186C33854E}" type="pres">
      <dgm:prSet presAssocID="{3702B819-9643-47AF-8B10-F3742752E0EF}" presName="childText" presStyleLbl="conFgAcc1" presStyleIdx="2" presStyleCnt="4">
        <dgm:presLayoutVars>
          <dgm:bulletEnabled val="1"/>
        </dgm:presLayoutVars>
      </dgm:prSet>
      <dgm:spPr/>
    </dgm:pt>
    <dgm:pt modelId="{40737CC4-78A3-4088-81CA-AA9864021D51}" type="pres">
      <dgm:prSet presAssocID="{5074B95D-006F-4418-AE24-9F0210CBB3D4}" presName="spaceBetweenRectangles" presStyleCnt="0"/>
      <dgm:spPr/>
    </dgm:pt>
    <dgm:pt modelId="{05FB49CC-4639-4C89-BBE9-01F3008F7886}" type="pres">
      <dgm:prSet presAssocID="{5D798843-D41B-432E-A494-1A68ED5A8760}" presName="parentLin" presStyleCnt="0"/>
      <dgm:spPr/>
    </dgm:pt>
    <dgm:pt modelId="{43F9D95F-4E4D-44CB-9139-EDEC4600F921}" type="pres">
      <dgm:prSet presAssocID="{5D798843-D41B-432E-A494-1A68ED5A8760}" presName="parentLeftMargin" presStyleLbl="node1" presStyleIdx="2" presStyleCnt="4"/>
      <dgm:spPr/>
    </dgm:pt>
    <dgm:pt modelId="{F0137E75-BE86-4F14-A8DF-87DBA7D9ED86}" type="pres">
      <dgm:prSet presAssocID="{5D798843-D41B-432E-A494-1A68ED5A8760}" presName="parentText" presStyleLbl="node1" presStyleIdx="3" presStyleCnt="4">
        <dgm:presLayoutVars>
          <dgm:chMax val="0"/>
          <dgm:bulletEnabled val="1"/>
        </dgm:presLayoutVars>
      </dgm:prSet>
      <dgm:spPr/>
    </dgm:pt>
    <dgm:pt modelId="{10A0675F-7955-42C3-8264-F2AEBDD8660C}" type="pres">
      <dgm:prSet presAssocID="{5D798843-D41B-432E-A494-1A68ED5A8760}" presName="negativeSpace" presStyleCnt="0"/>
      <dgm:spPr/>
    </dgm:pt>
    <dgm:pt modelId="{21363C0E-7156-4073-B497-2875B1C6808B}" type="pres">
      <dgm:prSet presAssocID="{5D798843-D41B-432E-A494-1A68ED5A8760}" presName="childText" presStyleLbl="conFgAcc1" presStyleIdx="3" presStyleCnt="4">
        <dgm:presLayoutVars>
          <dgm:bulletEnabled val="1"/>
        </dgm:presLayoutVars>
      </dgm:prSet>
      <dgm:spPr/>
    </dgm:pt>
  </dgm:ptLst>
  <dgm:cxnLst>
    <dgm:cxn modelId="{F1E2F808-465D-4956-A673-086026F5E254}" type="presOf" srcId="{3702B819-9643-47AF-8B10-F3742752E0EF}" destId="{E7E6DCBE-29F8-4184-B89B-FD8780BF1231}" srcOrd="1" destOrd="0" presId="urn:microsoft.com/office/officeart/2005/8/layout/list1"/>
    <dgm:cxn modelId="{4C5EED0F-8C56-463D-A31B-8F5748674134}" type="presOf" srcId="{7D527A92-F116-4657-9CAB-2892E9E48E98}" destId="{264C68FC-B21D-48C9-B50A-9CF6C0F5BE65}" srcOrd="0" destOrd="0" presId="urn:microsoft.com/office/officeart/2005/8/layout/list1"/>
    <dgm:cxn modelId="{FEB5B34B-4ABA-4FB2-9E8B-D671274BD398}" type="presOf" srcId="{5D798843-D41B-432E-A494-1A68ED5A8760}" destId="{43F9D95F-4E4D-44CB-9139-EDEC4600F921}" srcOrd="0" destOrd="0" presId="urn:microsoft.com/office/officeart/2005/8/layout/list1"/>
    <dgm:cxn modelId="{492EF461-DE61-40ED-8101-896DB76CF636}" type="presOf" srcId="{B1EE508D-D2EC-4028-9752-81C9D0DAEB3A}" destId="{D7AF6A17-7929-43F0-9B77-15C0C420F90A}" srcOrd="1" destOrd="0" presId="urn:microsoft.com/office/officeart/2005/8/layout/list1"/>
    <dgm:cxn modelId="{93EA2373-6D2B-4AE4-8FF7-E3848226F00F}" type="presOf" srcId="{7D527A92-F116-4657-9CAB-2892E9E48E98}" destId="{A1DCD558-32BB-4D19-BA51-E8611A8653E8}" srcOrd="1" destOrd="0" presId="urn:microsoft.com/office/officeart/2005/8/layout/list1"/>
    <dgm:cxn modelId="{BB54C07C-DA18-47FE-9A39-0D14A2131281}" srcId="{7E8751B5-C8D3-4B0E-B83A-AF9702BB9130}" destId="{5D798843-D41B-432E-A494-1A68ED5A8760}" srcOrd="3" destOrd="0" parTransId="{F7E2E029-7C3B-4233-86CD-A2DCD677B6EE}" sibTransId="{A8F86B4E-438A-45A8-A775-5C641238B1D8}"/>
    <dgm:cxn modelId="{2BBF548D-8ABE-4B11-ABBB-CE2BEBD9BF7E}" type="presOf" srcId="{3702B819-9643-47AF-8B10-F3742752E0EF}" destId="{2D1E8582-1AAB-4034-B9C9-E2AF5B82FE59}" srcOrd="0" destOrd="0" presId="urn:microsoft.com/office/officeart/2005/8/layout/list1"/>
    <dgm:cxn modelId="{D8387292-9460-4BF6-938D-2CE48EC7F703}" srcId="{7E8751B5-C8D3-4B0E-B83A-AF9702BB9130}" destId="{B1EE508D-D2EC-4028-9752-81C9D0DAEB3A}" srcOrd="0" destOrd="0" parTransId="{4AD2A3DA-3EC2-4835-B2BB-8AA5D282A3B2}" sibTransId="{782B1603-AEDF-48F1-B52F-CF8A9DA96151}"/>
    <dgm:cxn modelId="{1F6474AD-5425-4EAE-B302-A763E60122B9}" type="presOf" srcId="{B1EE508D-D2EC-4028-9752-81C9D0DAEB3A}" destId="{2A4EB9DC-1CD9-4176-95B8-E4EFD077C027}" srcOrd="0" destOrd="0" presId="urn:microsoft.com/office/officeart/2005/8/layout/list1"/>
    <dgm:cxn modelId="{45CDB2E0-9930-49AD-A450-124A4C056068}" type="presOf" srcId="{5D798843-D41B-432E-A494-1A68ED5A8760}" destId="{F0137E75-BE86-4F14-A8DF-87DBA7D9ED86}" srcOrd="1" destOrd="0" presId="urn:microsoft.com/office/officeart/2005/8/layout/list1"/>
    <dgm:cxn modelId="{26363CE7-F6B8-4CC8-9382-569D0C518DD0}" srcId="{7E8751B5-C8D3-4B0E-B83A-AF9702BB9130}" destId="{7D527A92-F116-4657-9CAB-2892E9E48E98}" srcOrd="1" destOrd="0" parTransId="{07BADB2B-C5FD-4C26-82C8-F8F34E04B10F}" sibTransId="{FEA06506-FDE5-40B0-92CA-6318C6547505}"/>
    <dgm:cxn modelId="{003751E7-3785-4E18-B03A-39F14E5D2BDB}" srcId="{7E8751B5-C8D3-4B0E-B83A-AF9702BB9130}" destId="{3702B819-9643-47AF-8B10-F3742752E0EF}" srcOrd="2" destOrd="0" parTransId="{AB587F52-3F84-4A03-91B6-908879105504}" sibTransId="{5074B95D-006F-4418-AE24-9F0210CBB3D4}"/>
    <dgm:cxn modelId="{FBA7F3EA-89A9-43EB-83B4-D110CF2DCA38}" type="presOf" srcId="{7E8751B5-C8D3-4B0E-B83A-AF9702BB9130}" destId="{F42BCE94-8F3E-4095-9E07-D87BF8498EC8}" srcOrd="0" destOrd="0" presId="urn:microsoft.com/office/officeart/2005/8/layout/list1"/>
    <dgm:cxn modelId="{3E9B99F4-4B80-45E3-8F8E-BE0199617BE1}" type="presParOf" srcId="{F42BCE94-8F3E-4095-9E07-D87BF8498EC8}" destId="{6C6CDEB4-4F36-4DDD-8A30-95BBE8CE052A}" srcOrd="0" destOrd="0" presId="urn:microsoft.com/office/officeart/2005/8/layout/list1"/>
    <dgm:cxn modelId="{947341BA-4598-44E5-AD4A-D2BF21D44FD2}" type="presParOf" srcId="{6C6CDEB4-4F36-4DDD-8A30-95BBE8CE052A}" destId="{2A4EB9DC-1CD9-4176-95B8-E4EFD077C027}" srcOrd="0" destOrd="0" presId="urn:microsoft.com/office/officeart/2005/8/layout/list1"/>
    <dgm:cxn modelId="{D9365087-BE45-4C5C-BC17-41A7AAE2A89E}" type="presParOf" srcId="{6C6CDEB4-4F36-4DDD-8A30-95BBE8CE052A}" destId="{D7AF6A17-7929-43F0-9B77-15C0C420F90A}" srcOrd="1" destOrd="0" presId="urn:microsoft.com/office/officeart/2005/8/layout/list1"/>
    <dgm:cxn modelId="{B65B2D43-C14A-4867-AFCF-CBDF8B5D593C}" type="presParOf" srcId="{F42BCE94-8F3E-4095-9E07-D87BF8498EC8}" destId="{615DBC41-60A7-4839-B28B-20E8A2598865}" srcOrd="1" destOrd="0" presId="urn:microsoft.com/office/officeart/2005/8/layout/list1"/>
    <dgm:cxn modelId="{0FC734F4-AEA4-4002-B7F7-6EC9AACF9C1F}" type="presParOf" srcId="{F42BCE94-8F3E-4095-9E07-D87BF8498EC8}" destId="{4FB523EB-4100-4DE6-9C2C-056C83DF96B4}" srcOrd="2" destOrd="0" presId="urn:microsoft.com/office/officeart/2005/8/layout/list1"/>
    <dgm:cxn modelId="{65D50714-69C6-4CDA-A0E1-6436597E438E}" type="presParOf" srcId="{F42BCE94-8F3E-4095-9E07-D87BF8498EC8}" destId="{CEF6402D-97DC-4CE1-BCF6-F53AC8590A74}" srcOrd="3" destOrd="0" presId="urn:microsoft.com/office/officeart/2005/8/layout/list1"/>
    <dgm:cxn modelId="{001FF8AA-1BDD-4B01-A75E-645C0CBDF1D5}" type="presParOf" srcId="{F42BCE94-8F3E-4095-9E07-D87BF8498EC8}" destId="{1FBCDFD2-9840-4814-AE3F-1E5F87651D13}" srcOrd="4" destOrd="0" presId="urn:microsoft.com/office/officeart/2005/8/layout/list1"/>
    <dgm:cxn modelId="{833DD444-42DB-4C1A-9C2A-34D150538471}" type="presParOf" srcId="{1FBCDFD2-9840-4814-AE3F-1E5F87651D13}" destId="{264C68FC-B21D-48C9-B50A-9CF6C0F5BE65}" srcOrd="0" destOrd="0" presId="urn:microsoft.com/office/officeart/2005/8/layout/list1"/>
    <dgm:cxn modelId="{754F8FF3-6137-40A3-AFA4-29A15DC303AB}" type="presParOf" srcId="{1FBCDFD2-9840-4814-AE3F-1E5F87651D13}" destId="{A1DCD558-32BB-4D19-BA51-E8611A8653E8}" srcOrd="1" destOrd="0" presId="urn:microsoft.com/office/officeart/2005/8/layout/list1"/>
    <dgm:cxn modelId="{8F902F4E-B455-4DA0-8C89-382FCC69CB5B}" type="presParOf" srcId="{F42BCE94-8F3E-4095-9E07-D87BF8498EC8}" destId="{403FDD2A-3354-4895-A6DA-62CB7FF6DEB6}" srcOrd="5" destOrd="0" presId="urn:microsoft.com/office/officeart/2005/8/layout/list1"/>
    <dgm:cxn modelId="{C208C875-06EF-42A2-A8A5-98017862D6DC}" type="presParOf" srcId="{F42BCE94-8F3E-4095-9E07-D87BF8498EC8}" destId="{E6F57BCA-003C-4986-A1D0-E03651C5EA90}" srcOrd="6" destOrd="0" presId="urn:microsoft.com/office/officeart/2005/8/layout/list1"/>
    <dgm:cxn modelId="{8BC0C40C-64F5-4834-AC3E-A22156F373DE}" type="presParOf" srcId="{F42BCE94-8F3E-4095-9E07-D87BF8498EC8}" destId="{4833693F-88E3-40DE-97C8-67234FCBE179}" srcOrd="7" destOrd="0" presId="urn:microsoft.com/office/officeart/2005/8/layout/list1"/>
    <dgm:cxn modelId="{6602D412-2E2F-4BC2-BC5A-473C83E61634}" type="presParOf" srcId="{F42BCE94-8F3E-4095-9E07-D87BF8498EC8}" destId="{08A4A640-0B14-4BC4-928F-D06BDA57F9B4}" srcOrd="8" destOrd="0" presId="urn:microsoft.com/office/officeart/2005/8/layout/list1"/>
    <dgm:cxn modelId="{9926921D-A128-4274-B332-13040A4AE35C}" type="presParOf" srcId="{08A4A640-0B14-4BC4-928F-D06BDA57F9B4}" destId="{2D1E8582-1AAB-4034-B9C9-E2AF5B82FE59}" srcOrd="0" destOrd="0" presId="urn:microsoft.com/office/officeart/2005/8/layout/list1"/>
    <dgm:cxn modelId="{6A74325A-86DC-45C5-8BE4-AF1B2FF8D6B7}" type="presParOf" srcId="{08A4A640-0B14-4BC4-928F-D06BDA57F9B4}" destId="{E7E6DCBE-29F8-4184-B89B-FD8780BF1231}" srcOrd="1" destOrd="0" presId="urn:microsoft.com/office/officeart/2005/8/layout/list1"/>
    <dgm:cxn modelId="{9486FCA5-CDCA-48C2-B4FB-C72F5A61E6C7}" type="presParOf" srcId="{F42BCE94-8F3E-4095-9E07-D87BF8498EC8}" destId="{C23E7082-E1BE-48DD-960F-8FD8D2100888}" srcOrd="9" destOrd="0" presId="urn:microsoft.com/office/officeart/2005/8/layout/list1"/>
    <dgm:cxn modelId="{36E77D2E-62BF-415F-8CF6-B3EA522F8748}" type="presParOf" srcId="{F42BCE94-8F3E-4095-9E07-D87BF8498EC8}" destId="{2F904194-EA96-4E32-BCEC-6D186C33854E}" srcOrd="10" destOrd="0" presId="urn:microsoft.com/office/officeart/2005/8/layout/list1"/>
    <dgm:cxn modelId="{FE85D2B5-F00D-4E5B-930E-A3D6062A39FC}" type="presParOf" srcId="{F42BCE94-8F3E-4095-9E07-D87BF8498EC8}" destId="{40737CC4-78A3-4088-81CA-AA9864021D51}" srcOrd="11" destOrd="0" presId="urn:microsoft.com/office/officeart/2005/8/layout/list1"/>
    <dgm:cxn modelId="{EA310508-8CE1-4EFA-8512-892F10CE1F09}" type="presParOf" srcId="{F42BCE94-8F3E-4095-9E07-D87BF8498EC8}" destId="{05FB49CC-4639-4C89-BBE9-01F3008F7886}" srcOrd="12" destOrd="0" presId="urn:microsoft.com/office/officeart/2005/8/layout/list1"/>
    <dgm:cxn modelId="{01781A33-6924-4F00-9711-A65CAF06B136}" type="presParOf" srcId="{05FB49CC-4639-4C89-BBE9-01F3008F7886}" destId="{43F9D95F-4E4D-44CB-9139-EDEC4600F921}" srcOrd="0" destOrd="0" presId="urn:microsoft.com/office/officeart/2005/8/layout/list1"/>
    <dgm:cxn modelId="{59BE10AF-A47F-49D8-8D27-DF20C612FCDC}" type="presParOf" srcId="{05FB49CC-4639-4C89-BBE9-01F3008F7886}" destId="{F0137E75-BE86-4F14-A8DF-87DBA7D9ED86}" srcOrd="1" destOrd="0" presId="urn:microsoft.com/office/officeart/2005/8/layout/list1"/>
    <dgm:cxn modelId="{1ED810CB-5E7D-4E78-94E4-C2E411C2E99B}" type="presParOf" srcId="{F42BCE94-8F3E-4095-9E07-D87BF8498EC8}" destId="{10A0675F-7955-42C3-8264-F2AEBDD8660C}" srcOrd="13" destOrd="0" presId="urn:microsoft.com/office/officeart/2005/8/layout/list1"/>
    <dgm:cxn modelId="{B4C4619F-B75B-4770-ABA1-835EB9D1B6F0}" type="presParOf" srcId="{F42BCE94-8F3E-4095-9E07-D87BF8498EC8}" destId="{21363C0E-7156-4073-B497-2875B1C6808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7EEEE-A4F6-44BA-BF66-394FCF9C6FA5}" type="doc">
      <dgm:prSet loTypeId="urn:microsoft.com/office/officeart/2005/8/layout/cycle8" loCatId="cycle" qsTypeId="urn:microsoft.com/office/officeart/2005/8/quickstyle/simple1" qsCatId="simple" csTypeId="urn:microsoft.com/office/officeart/2005/8/colors/accent1_2" csCatId="accent1"/>
      <dgm:spPr/>
      <dgm:t>
        <a:bodyPr/>
        <a:lstStyle/>
        <a:p>
          <a:endParaRPr lang="en-US"/>
        </a:p>
      </dgm:t>
    </dgm:pt>
    <dgm:pt modelId="{6BC5CA04-A8D6-42C8-9B4A-898CA9A3EA79}">
      <dgm:prSet/>
      <dgm:spPr/>
      <dgm:t>
        <a:bodyPr/>
        <a:lstStyle/>
        <a:p>
          <a:r>
            <a:rPr lang="en-US" b="1"/>
            <a:t>Delta State University</a:t>
          </a:r>
          <a:endParaRPr lang="en-US"/>
        </a:p>
      </dgm:t>
    </dgm:pt>
    <dgm:pt modelId="{373D1C22-2B45-4502-94CF-12C9DBCFD72F}" type="parTrans" cxnId="{0CE27968-65D8-44C8-9DA8-6D35B023B4BC}">
      <dgm:prSet/>
      <dgm:spPr/>
      <dgm:t>
        <a:bodyPr/>
        <a:lstStyle/>
        <a:p>
          <a:endParaRPr lang="en-US"/>
        </a:p>
      </dgm:t>
    </dgm:pt>
    <dgm:pt modelId="{28350195-4DF2-460C-9A52-5FC7B488830B}" type="sibTrans" cxnId="{0CE27968-65D8-44C8-9DA8-6D35B023B4BC}">
      <dgm:prSet/>
      <dgm:spPr/>
      <dgm:t>
        <a:bodyPr/>
        <a:lstStyle/>
        <a:p>
          <a:endParaRPr lang="en-US"/>
        </a:p>
      </dgm:t>
    </dgm:pt>
    <dgm:pt modelId="{7D64E75F-CDE3-4FB7-9245-EEF927883E38}">
      <dgm:prSet/>
      <dgm:spPr/>
      <dgm:t>
        <a:bodyPr/>
        <a:lstStyle/>
        <a:p>
          <a:r>
            <a:rPr lang="en-US"/>
            <a:t>Tougaloo College</a:t>
          </a:r>
        </a:p>
      </dgm:t>
    </dgm:pt>
    <dgm:pt modelId="{FDD7AB4B-DF29-41B1-9874-CE9B5EC328A8}" type="parTrans" cxnId="{AD7020D5-6DCB-41FC-841D-423129A357FF}">
      <dgm:prSet/>
      <dgm:spPr/>
      <dgm:t>
        <a:bodyPr/>
        <a:lstStyle/>
        <a:p>
          <a:endParaRPr lang="en-US"/>
        </a:p>
      </dgm:t>
    </dgm:pt>
    <dgm:pt modelId="{4588EEA9-D3DF-40FB-8456-019D1E03332E}" type="sibTrans" cxnId="{AD7020D5-6DCB-41FC-841D-423129A357FF}">
      <dgm:prSet/>
      <dgm:spPr/>
      <dgm:t>
        <a:bodyPr/>
        <a:lstStyle/>
        <a:p>
          <a:endParaRPr lang="en-US"/>
        </a:p>
      </dgm:t>
    </dgm:pt>
    <dgm:pt modelId="{663A6081-C32A-4FFC-A3D8-50E29A4A112D}">
      <dgm:prSet/>
      <dgm:spPr/>
      <dgm:t>
        <a:bodyPr/>
        <a:lstStyle/>
        <a:p>
          <a:r>
            <a:rPr lang="en-US" b="1"/>
            <a:t>University of Mississippi</a:t>
          </a:r>
          <a:endParaRPr lang="en-US"/>
        </a:p>
      </dgm:t>
    </dgm:pt>
    <dgm:pt modelId="{CD65A917-ED6A-41C3-949A-DB275421EF5A}" type="parTrans" cxnId="{1D9B2F42-E266-49CC-8A2C-88ACFF849387}">
      <dgm:prSet/>
      <dgm:spPr/>
      <dgm:t>
        <a:bodyPr/>
        <a:lstStyle/>
        <a:p>
          <a:endParaRPr lang="en-US"/>
        </a:p>
      </dgm:t>
    </dgm:pt>
    <dgm:pt modelId="{5AAA0900-084E-4E7E-9900-B2ACF9E49834}" type="sibTrans" cxnId="{1D9B2F42-E266-49CC-8A2C-88ACFF849387}">
      <dgm:prSet/>
      <dgm:spPr/>
      <dgm:t>
        <a:bodyPr/>
        <a:lstStyle/>
        <a:p>
          <a:endParaRPr lang="en-US"/>
        </a:p>
      </dgm:t>
    </dgm:pt>
    <dgm:pt modelId="{E22CD2BA-1F12-462D-9B87-EE9F90B55243}">
      <dgm:prSet/>
      <dgm:spPr/>
      <dgm:t>
        <a:bodyPr/>
        <a:lstStyle/>
        <a:p>
          <a:r>
            <a:rPr lang="en-US"/>
            <a:t>University of Southern Mississippi</a:t>
          </a:r>
        </a:p>
      </dgm:t>
    </dgm:pt>
    <dgm:pt modelId="{14E3F062-66CC-4D15-B3B2-C82BE67EB423}" type="parTrans" cxnId="{7FD3659F-5F8E-4A88-89B5-A8E724783CDC}">
      <dgm:prSet/>
      <dgm:spPr/>
      <dgm:t>
        <a:bodyPr/>
        <a:lstStyle/>
        <a:p>
          <a:endParaRPr lang="en-US"/>
        </a:p>
      </dgm:t>
    </dgm:pt>
    <dgm:pt modelId="{305E054F-2EF3-421F-B65E-BB3B3E81B0DC}" type="sibTrans" cxnId="{7FD3659F-5F8E-4A88-89B5-A8E724783CDC}">
      <dgm:prSet/>
      <dgm:spPr/>
      <dgm:t>
        <a:bodyPr/>
        <a:lstStyle/>
        <a:p>
          <a:endParaRPr lang="en-US"/>
        </a:p>
      </dgm:t>
    </dgm:pt>
    <dgm:pt modelId="{59A9C606-213B-43FF-8663-F22F9A1B859C}">
      <dgm:prSet/>
      <dgm:spPr/>
      <dgm:t>
        <a:bodyPr/>
        <a:lstStyle/>
        <a:p>
          <a:r>
            <a:rPr lang="en-US" b="1"/>
            <a:t>William Carey University</a:t>
          </a:r>
          <a:endParaRPr lang="en-US"/>
        </a:p>
      </dgm:t>
    </dgm:pt>
    <dgm:pt modelId="{3CD897A4-1F62-4A14-A91D-A6658DB056CB}" type="parTrans" cxnId="{82E084AA-6BA9-4F78-A5E1-ED45BF00FDF3}">
      <dgm:prSet/>
      <dgm:spPr/>
      <dgm:t>
        <a:bodyPr/>
        <a:lstStyle/>
        <a:p>
          <a:endParaRPr lang="en-US"/>
        </a:p>
      </dgm:t>
    </dgm:pt>
    <dgm:pt modelId="{EA47E3EA-0F61-4346-BB15-0B262AFB4C2E}" type="sibTrans" cxnId="{82E084AA-6BA9-4F78-A5E1-ED45BF00FDF3}">
      <dgm:prSet/>
      <dgm:spPr/>
      <dgm:t>
        <a:bodyPr/>
        <a:lstStyle/>
        <a:p>
          <a:endParaRPr lang="en-US"/>
        </a:p>
      </dgm:t>
    </dgm:pt>
    <dgm:pt modelId="{492A4964-1EDC-485C-8F9C-C0D3CC6757A9}" type="pres">
      <dgm:prSet presAssocID="{DD77EEEE-A4F6-44BA-BF66-394FCF9C6FA5}" presName="compositeShape" presStyleCnt="0">
        <dgm:presLayoutVars>
          <dgm:chMax val="7"/>
          <dgm:dir/>
          <dgm:resizeHandles val="exact"/>
        </dgm:presLayoutVars>
      </dgm:prSet>
      <dgm:spPr/>
    </dgm:pt>
    <dgm:pt modelId="{35CA80BB-8C88-486F-A411-ED465123EE14}" type="pres">
      <dgm:prSet presAssocID="{DD77EEEE-A4F6-44BA-BF66-394FCF9C6FA5}" presName="wedge1" presStyleLbl="node1" presStyleIdx="0" presStyleCnt="5"/>
      <dgm:spPr/>
    </dgm:pt>
    <dgm:pt modelId="{99250F73-3184-41B8-9998-9C4B1537D7E4}" type="pres">
      <dgm:prSet presAssocID="{DD77EEEE-A4F6-44BA-BF66-394FCF9C6FA5}" presName="dummy1a" presStyleCnt="0"/>
      <dgm:spPr/>
    </dgm:pt>
    <dgm:pt modelId="{468ADF87-B9B4-4AEA-9F0B-222A1A2D5ADD}" type="pres">
      <dgm:prSet presAssocID="{DD77EEEE-A4F6-44BA-BF66-394FCF9C6FA5}" presName="dummy1b" presStyleCnt="0"/>
      <dgm:spPr/>
    </dgm:pt>
    <dgm:pt modelId="{2F5EA0FB-98E6-49EA-AF99-5E3252C5F289}" type="pres">
      <dgm:prSet presAssocID="{DD77EEEE-A4F6-44BA-BF66-394FCF9C6FA5}" presName="wedge1Tx" presStyleLbl="node1" presStyleIdx="0" presStyleCnt="5">
        <dgm:presLayoutVars>
          <dgm:chMax val="0"/>
          <dgm:chPref val="0"/>
          <dgm:bulletEnabled val="1"/>
        </dgm:presLayoutVars>
      </dgm:prSet>
      <dgm:spPr/>
    </dgm:pt>
    <dgm:pt modelId="{7B062125-75A9-44A1-A9B2-9ABF0A7E3AC7}" type="pres">
      <dgm:prSet presAssocID="{DD77EEEE-A4F6-44BA-BF66-394FCF9C6FA5}" presName="wedge2" presStyleLbl="node1" presStyleIdx="1" presStyleCnt="5"/>
      <dgm:spPr/>
    </dgm:pt>
    <dgm:pt modelId="{EED4B8A7-CA7E-47B0-B58A-ACDEA7F7FC64}" type="pres">
      <dgm:prSet presAssocID="{DD77EEEE-A4F6-44BA-BF66-394FCF9C6FA5}" presName="dummy2a" presStyleCnt="0"/>
      <dgm:spPr/>
    </dgm:pt>
    <dgm:pt modelId="{51188203-A2E7-4C76-ADEF-95307832C4C9}" type="pres">
      <dgm:prSet presAssocID="{DD77EEEE-A4F6-44BA-BF66-394FCF9C6FA5}" presName="dummy2b" presStyleCnt="0"/>
      <dgm:spPr/>
    </dgm:pt>
    <dgm:pt modelId="{25E14613-5659-4145-B2EA-94D908C1A761}" type="pres">
      <dgm:prSet presAssocID="{DD77EEEE-A4F6-44BA-BF66-394FCF9C6FA5}" presName="wedge2Tx" presStyleLbl="node1" presStyleIdx="1" presStyleCnt="5">
        <dgm:presLayoutVars>
          <dgm:chMax val="0"/>
          <dgm:chPref val="0"/>
          <dgm:bulletEnabled val="1"/>
        </dgm:presLayoutVars>
      </dgm:prSet>
      <dgm:spPr/>
    </dgm:pt>
    <dgm:pt modelId="{1F783E77-078B-4110-9744-9EBE58529D9D}" type="pres">
      <dgm:prSet presAssocID="{DD77EEEE-A4F6-44BA-BF66-394FCF9C6FA5}" presName="wedge3" presStyleLbl="node1" presStyleIdx="2" presStyleCnt="5"/>
      <dgm:spPr/>
    </dgm:pt>
    <dgm:pt modelId="{C1CF3E75-C214-49E2-88C7-D1DFD7605952}" type="pres">
      <dgm:prSet presAssocID="{DD77EEEE-A4F6-44BA-BF66-394FCF9C6FA5}" presName="dummy3a" presStyleCnt="0"/>
      <dgm:spPr/>
    </dgm:pt>
    <dgm:pt modelId="{9524485F-FAD1-4D21-B736-63B5D2389258}" type="pres">
      <dgm:prSet presAssocID="{DD77EEEE-A4F6-44BA-BF66-394FCF9C6FA5}" presName="dummy3b" presStyleCnt="0"/>
      <dgm:spPr/>
    </dgm:pt>
    <dgm:pt modelId="{D23CDD0C-7AEA-4547-B543-5AB2C175898A}" type="pres">
      <dgm:prSet presAssocID="{DD77EEEE-A4F6-44BA-BF66-394FCF9C6FA5}" presName="wedge3Tx" presStyleLbl="node1" presStyleIdx="2" presStyleCnt="5">
        <dgm:presLayoutVars>
          <dgm:chMax val="0"/>
          <dgm:chPref val="0"/>
          <dgm:bulletEnabled val="1"/>
        </dgm:presLayoutVars>
      </dgm:prSet>
      <dgm:spPr/>
    </dgm:pt>
    <dgm:pt modelId="{81240C3A-DB80-4012-99F6-456A2CC3F5A5}" type="pres">
      <dgm:prSet presAssocID="{DD77EEEE-A4F6-44BA-BF66-394FCF9C6FA5}" presName="wedge4" presStyleLbl="node1" presStyleIdx="3" presStyleCnt="5"/>
      <dgm:spPr/>
    </dgm:pt>
    <dgm:pt modelId="{03E1DE21-18D2-4612-9B95-B707EA64E328}" type="pres">
      <dgm:prSet presAssocID="{DD77EEEE-A4F6-44BA-BF66-394FCF9C6FA5}" presName="dummy4a" presStyleCnt="0"/>
      <dgm:spPr/>
    </dgm:pt>
    <dgm:pt modelId="{FCF5D642-B792-47E3-B587-EB52EE86E52B}" type="pres">
      <dgm:prSet presAssocID="{DD77EEEE-A4F6-44BA-BF66-394FCF9C6FA5}" presName="dummy4b" presStyleCnt="0"/>
      <dgm:spPr/>
    </dgm:pt>
    <dgm:pt modelId="{524314AA-6FC6-4D55-A7A5-F0791EFFBADF}" type="pres">
      <dgm:prSet presAssocID="{DD77EEEE-A4F6-44BA-BF66-394FCF9C6FA5}" presName="wedge4Tx" presStyleLbl="node1" presStyleIdx="3" presStyleCnt="5">
        <dgm:presLayoutVars>
          <dgm:chMax val="0"/>
          <dgm:chPref val="0"/>
          <dgm:bulletEnabled val="1"/>
        </dgm:presLayoutVars>
      </dgm:prSet>
      <dgm:spPr/>
    </dgm:pt>
    <dgm:pt modelId="{318FA818-C7BD-475A-A7C7-7F9CDAB1D2A8}" type="pres">
      <dgm:prSet presAssocID="{DD77EEEE-A4F6-44BA-BF66-394FCF9C6FA5}" presName="wedge5" presStyleLbl="node1" presStyleIdx="4" presStyleCnt="5"/>
      <dgm:spPr/>
    </dgm:pt>
    <dgm:pt modelId="{1C3088A8-E5FF-41A7-9DB3-FF1697FA1616}" type="pres">
      <dgm:prSet presAssocID="{DD77EEEE-A4F6-44BA-BF66-394FCF9C6FA5}" presName="dummy5a" presStyleCnt="0"/>
      <dgm:spPr/>
    </dgm:pt>
    <dgm:pt modelId="{1C5CC39A-C064-40ED-8022-2F0B67262845}" type="pres">
      <dgm:prSet presAssocID="{DD77EEEE-A4F6-44BA-BF66-394FCF9C6FA5}" presName="dummy5b" presStyleCnt="0"/>
      <dgm:spPr/>
    </dgm:pt>
    <dgm:pt modelId="{AC335F00-B7E4-42CE-88E7-73DE45E22319}" type="pres">
      <dgm:prSet presAssocID="{DD77EEEE-A4F6-44BA-BF66-394FCF9C6FA5}" presName="wedge5Tx" presStyleLbl="node1" presStyleIdx="4" presStyleCnt="5">
        <dgm:presLayoutVars>
          <dgm:chMax val="0"/>
          <dgm:chPref val="0"/>
          <dgm:bulletEnabled val="1"/>
        </dgm:presLayoutVars>
      </dgm:prSet>
      <dgm:spPr/>
    </dgm:pt>
    <dgm:pt modelId="{782BD714-C605-473A-9F40-0E111A6070A8}" type="pres">
      <dgm:prSet presAssocID="{28350195-4DF2-460C-9A52-5FC7B488830B}" presName="arrowWedge1" presStyleLbl="fgSibTrans2D1" presStyleIdx="0" presStyleCnt="5"/>
      <dgm:spPr/>
    </dgm:pt>
    <dgm:pt modelId="{86ECB22E-B84F-4C19-A46A-AE8E89B5C924}" type="pres">
      <dgm:prSet presAssocID="{4588EEA9-D3DF-40FB-8456-019D1E03332E}" presName="arrowWedge2" presStyleLbl="fgSibTrans2D1" presStyleIdx="1" presStyleCnt="5"/>
      <dgm:spPr/>
    </dgm:pt>
    <dgm:pt modelId="{A34C3004-49C3-41D7-A4B6-52C2492EE9B8}" type="pres">
      <dgm:prSet presAssocID="{5AAA0900-084E-4E7E-9900-B2ACF9E49834}" presName="arrowWedge3" presStyleLbl="fgSibTrans2D1" presStyleIdx="2" presStyleCnt="5"/>
      <dgm:spPr/>
    </dgm:pt>
    <dgm:pt modelId="{94C441C4-F7CD-4DA6-90D3-50E78ABDC219}" type="pres">
      <dgm:prSet presAssocID="{305E054F-2EF3-421F-B65E-BB3B3E81B0DC}" presName="arrowWedge4" presStyleLbl="fgSibTrans2D1" presStyleIdx="3" presStyleCnt="5"/>
      <dgm:spPr/>
    </dgm:pt>
    <dgm:pt modelId="{686A4532-45DC-44CE-85A2-D80ACEDC86B0}" type="pres">
      <dgm:prSet presAssocID="{EA47E3EA-0F61-4346-BB15-0B262AFB4C2E}" presName="arrowWedge5" presStyleLbl="fgSibTrans2D1" presStyleIdx="4" presStyleCnt="5"/>
      <dgm:spPr/>
    </dgm:pt>
  </dgm:ptLst>
  <dgm:cxnLst>
    <dgm:cxn modelId="{D516E90E-3EAC-4201-ADD3-230D49D2A063}" type="presOf" srcId="{59A9C606-213B-43FF-8663-F22F9A1B859C}" destId="{318FA818-C7BD-475A-A7C7-7F9CDAB1D2A8}" srcOrd="0" destOrd="0" presId="urn:microsoft.com/office/officeart/2005/8/layout/cycle8"/>
    <dgm:cxn modelId="{CC6DEE28-66F9-4489-84C9-808BC07FDBB3}" type="presOf" srcId="{E22CD2BA-1F12-462D-9B87-EE9F90B55243}" destId="{81240C3A-DB80-4012-99F6-456A2CC3F5A5}" srcOrd="0" destOrd="0" presId="urn:microsoft.com/office/officeart/2005/8/layout/cycle8"/>
    <dgm:cxn modelId="{1D9B2F42-E266-49CC-8A2C-88ACFF849387}" srcId="{DD77EEEE-A4F6-44BA-BF66-394FCF9C6FA5}" destId="{663A6081-C32A-4FFC-A3D8-50E29A4A112D}" srcOrd="2" destOrd="0" parTransId="{CD65A917-ED6A-41C3-949A-DB275421EF5A}" sibTransId="{5AAA0900-084E-4E7E-9900-B2ACF9E49834}"/>
    <dgm:cxn modelId="{DBC32D49-75ED-4ECF-B38B-83D94C3AF2CC}" type="presOf" srcId="{6BC5CA04-A8D6-42C8-9B4A-898CA9A3EA79}" destId="{35CA80BB-8C88-486F-A411-ED465123EE14}" srcOrd="0" destOrd="0" presId="urn:microsoft.com/office/officeart/2005/8/layout/cycle8"/>
    <dgm:cxn modelId="{CA12825B-0C96-4479-A601-8C82203DEF74}" type="presOf" srcId="{7D64E75F-CDE3-4FB7-9245-EEF927883E38}" destId="{25E14613-5659-4145-B2EA-94D908C1A761}" srcOrd="1" destOrd="0" presId="urn:microsoft.com/office/officeart/2005/8/layout/cycle8"/>
    <dgm:cxn modelId="{0CE27968-65D8-44C8-9DA8-6D35B023B4BC}" srcId="{DD77EEEE-A4F6-44BA-BF66-394FCF9C6FA5}" destId="{6BC5CA04-A8D6-42C8-9B4A-898CA9A3EA79}" srcOrd="0" destOrd="0" parTransId="{373D1C22-2B45-4502-94CF-12C9DBCFD72F}" sibTransId="{28350195-4DF2-460C-9A52-5FC7B488830B}"/>
    <dgm:cxn modelId="{7FD3659F-5F8E-4A88-89B5-A8E724783CDC}" srcId="{DD77EEEE-A4F6-44BA-BF66-394FCF9C6FA5}" destId="{E22CD2BA-1F12-462D-9B87-EE9F90B55243}" srcOrd="3" destOrd="0" parTransId="{14E3F062-66CC-4D15-B3B2-C82BE67EB423}" sibTransId="{305E054F-2EF3-421F-B65E-BB3B3E81B0DC}"/>
    <dgm:cxn modelId="{82E084AA-6BA9-4F78-A5E1-ED45BF00FDF3}" srcId="{DD77EEEE-A4F6-44BA-BF66-394FCF9C6FA5}" destId="{59A9C606-213B-43FF-8663-F22F9A1B859C}" srcOrd="4" destOrd="0" parTransId="{3CD897A4-1F62-4A14-A91D-A6658DB056CB}" sibTransId="{EA47E3EA-0F61-4346-BB15-0B262AFB4C2E}"/>
    <dgm:cxn modelId="{32036FB5-DA2A-4F61-A5B5-ED414B921CD1}" type="presOf" srcId="{DD77EEEE-A4F6-44BA-BF66-394FCF9C6FA5}" destId="{492A4964-1EDC-485C-8F9C-C0D3CC6757A9}" srcOrd="0" destOrd="0" presId="urn:microsoft.com/office/officeart/2005/8/layout/cycle8"/>
    <dgm:cxn modelId="{5DE3EDC0-F588-4ABF-99E0-5B840F686220}" type="presOf" srcId="{663A6081-C32A-4FFC-A3D8-50E29A4A112D}" destId="{1F783E77-078B-4110-9744-9EBE58529D9D}" srcOrd="0" destOrd="0" presId="urn:microsoft.com/office/officeart/2005/8/layout/cycle8"/>
    <dgm:cxn modelId="{392E10C7-2135-441D-BDEA-BA4CFBFA5250}" type="presOf" srcId="{59A9C606-213B-43FF-8663-F22F9A1B859C}" destId="{AC335F00-B7E4-42CE-88E7-73DE45E22319}" srcOrd="1" destOrd="0" presId="urn:microsoft.com/office/officeart/2005/8/layout/cycle8"/>
    <dgm:cxn modelId="{AD7020D5-6DCB-41FC-841D-423129A357FF}" srcId="{DD77EEEE-A4F6-44BA-BF66-394FCF9C6FA5}" destId="{7D64E75F-CDE3-4FB7-9245-EEF927883E38}" srcOrd="1" destOrd="0" parTransId="{FDD7AB4B-DF29-41B1-9874-CE9B5EC328A8}" sibTransId="{4588EEA9-D3DF-40FB-8456-019D1E03332E}"/>
    <dgm:cxn modelId="{E70AFBDC-8083-4560-9839-FEDFF3EDEEE4}" type="presOf" srcId="{6BC5CA04-A8D6-42C8-9B4A-898CA9A3EA79}" destId="{2F5EA0FB-98E6-49EA-AF99-5E3252C5F289}" srcOrd="1" destOrd="0" presId="urn:microsoft.com/office/officeart/2005/8/layout/cycle8"/>
    <dgm:cxn modelId="{4177B5DF-1111-4758-9455-401276E460EF}" type="presOf" srcId="{663A6081-C32A-4FFC-A3D8-50E29A4A112D}" destId="{D23CDD0C-7AEA-4547-B543-5AB2C175898A}" srcOrd="1" destOrd="0" presId="urn:microsoft.com/office/officeart/2005/8/layout/cycle8"/>
    <dgm:cxn modelId="{D05514E5-04B5-461A-9A54-3CB8DFBD8934}" type="presOf" srcId="{E22CD2BA-1F12-462D-9B87-EE9F90B55243}" destId="{524314AA-6FC6-4D55-A7A5-F0791EFFBADF}" srcOrd="1" destOrd="0" presId="urn:microsoft.com/office/officeart/2005/8/layout/cycle8"/>
    <dgm:cxn modelId="{2D2395E7-5CF7-4B4A-9B83-FE2B519C40A5}" type="presOf" srcId="{7D64E75F-CDE3-4FB7-9245-EEF927883E38}" destId="{7B062125-75A9-44A1-A9B2-9ABF0A7E3AC7}" srcOrd="0" destOrd="0" presId="urn:microsoft.com/office/officeart/2005/8/layout/cycle8"/>
    <dgm:cxn modelId="{37BCA7FA-2AF9-4B49-9BF9-97178BFD2508}" type="presParOf" srcId="{492A4964-1EDC-485C-8F9C-C0D3CC6757A9}" destId="{35CA80BB-8C88-486F-A411-ED465123EE14}" srcOrd="0" destOrd="0" presId="urn:microsoft.com/office/officeart/2005/8/layout/cycle8"/>
    <dgm:cxn modelId="{184ADBB9-B991-4E1C-9A82-D7F2D7B4B8B3}" type="presParOf" srcId="{492A4964-1EDC-485C-8F9C-C0D3CC6757A9}" destId="{99250F73-3184-41B8-9998-9C4B1537D7E4}" srcOrd="1" destOrd="0" presId="urn:microsoft.com/office/officeart/2005/8/layout/cycle8"/>
    <dgm:cxn modelId="{6428E2C5-4A5E-4440-A57B-D5EB73330927}" type="presParOf" srcId="{492A4964-1EDC-485C-8F9C-C0D3CC6757A9}" destId="{468ADF87-B9B4-4AEA-9F0B-222A1A2D5ADD}" srcOrd="2" destOrd="0" presId="urn:microsoft.com/office/officeart/2005/8/layout/cycle8"/>
    <dgm:cxn modelId="{025FC6A8-902A-4100-ABC2-8058EF6EBAFF}" type="presParOf" srcId="{492A4964-1EDC-485C-8F9C-C0D3CC6757A9}" destId="{2F5EA0FB-98E6-49EA-AF99-5E3252C5F289}" srcOrd="3" destOrd="0" presId="urn:microsoft.com/office/officeart/2005/8/layout/cycle8"/>
    <dgm:cxn modelId="{CE064E07-1F2D-401C-A5D8-11FCA452DBC9}" type="presParOf" srcId="{492A4964-1EDC-485C-8F9C-C0D3CC6757A9}" destId="{7B062125-75A9-44A1-A9B2-9ABF0A7E3AC7}" srcOrd="4" destOrd="0" presId="urn:microsoft.com/office/officeart/2005/8/layout/cycle8"/>
    <dgm:cxn modelId="{F6CDA3C3-DE98-4029-B711-88E673654D74}" type="presParOf" srcId="{492A4964-1EDC-485C-8F9C-C0D3CC6757A9}" destId="{EED4B8A7-CA7E-47B0-B58A-ACDEA7F7FC64}" srcOrd="5" destOrd="0" presId="urn:microsoft.com/office/officeart/2005/8/layout/cycle8"/>
    <dgm:cxn modelId="{F6BF82BD-396D-4AA2-8CC6-07256257D5C6}" type="presParOf" srcId="{492A4964-1EDC-485C-8F9C-C0D3CC6757A9}" destId="{51188203-A2E7-4C76-ADEF-95307832C4C9}" srcOrd="6" destOrd="0" presId="urn:microsoft.com/office/officeart/2005/8/layout/cycle8"/>
    <dgm:cxn modelId="{BEB7EFA1-583C-4181-B55B-F1756EF63BA3}" type="presParOf" srcId="{492A4964-1EDC-485C-8F9C-C0D3CC6757A9}" destId="{25E14613-5659-4145-B2EA-94D908C1A761}" srcOrd="7" destOrd="0" presId="urn:microsoft.com/office/officeart/2005/8/layout/cycle8"/>
    <dgm:cxn modelId="{2E367CD6-23F2-45A4-A61F-A93FF2253B17}" type="presParOf" srcId="{492A4964-1EDC-485C-8F9C-C0D3CC6757A9}" destId="{1F783E77-078B-4110-9744-9EBE58529D9D}" srcOrd="8" destOrd="0" presId="urn:microsoft.com/office/officeart/2005/8/layout/cycle8"/>
    <dgm:cxn modelId="{2F8FE40A-3027-4B92-BD06-F2E734566741}" type="presParOf" srcId="{492A4964-1EDC-485C-8F9C-C0D3CC6757A9}" destId="{C1CF3E75-C214-49E2-88C7-D1DFD7605952}" srcOrd="9" destOrd="0" presId="urn:microsoft.com/office/officeart/2005/8/layout/cycle8"/>
    <dgm:cxn modelId="{3F3DD839-69C7-4F73-A410-04869DC161D9}" type="presParOf" srcId="{492A4964-1EDC-485C-8F9C-C0D3CC6757A9}" destId="{9524485F-FAD1-4D21-B736-63B5D2389258}" srcOrd="10" destOrd="0" presId="urn:microsoft.com/office/officeart/2005/8/layout/cycle8"/>
    <dgm:cxn modelId="{480A2167-65C3-4B46-BB06-05D42EE8DB9B}" type="presParOf" srcId="{492A4964-1EDC-485C-8F9C-C0D3CC6757A9}" destId="{D23CDD0C-7AEA-4547-B543-5AB2C175898A}" srcOrd="11" destOrd="0" presId="urn:microsoft.com/office/officeart/2005/8/layout/cycle8"/>
    <dgm:cxn modelId="{36A72AE5-1C24-456B-8A8A-B8D8C0480787}" type="presParOf" srcId="{492A4964-1EDC-485C-8F9C-C0D3CC6757A9}" destId="{81240C3A-DB80-4012-99F6-456A2CC3F5A5}" srcOrd="12" destOrd="0" presId="urn:microsoft.com/office/officeart/2005/8/layout/cycle8"/>
    <dgm:cxn modelId="{7C47034D-64AB-416C-81ED-19792B87505E}" type="presParOf" srcId="{492A4964-1EDC-485C-8F9C-C0D3CC6757A9}" destId="{03E1DE21-18D2-4612-9B95-B707EA64E328}" srcOrd="13" destOrd="0" presId="urn:microsoft.com/office/officeart/2005/8/layout/cycle8"/>
    <dgm:cxn modelId="{E4AA3ED2-6A7A-40C8-9739-945187906722}" type="presParOf" srcId="{492A4964-1EDC-485C-8F9C-C0D3CC6757A9}" destId="{FCF5D642-B792-47E3-B587-EB52EE86E52B}" srcOrd="14" destOrd="0" presId="urn:microsoft.com/office/officeart/2005/8/layout/cycle8"/>
    <dgm:cxn modelId="{D8575698-9766-418B-9268-27788038CE9D}" type="presParOf" srcId="{492A4964-1EDC-485C-8F9C-C0D3CC6757A9}" destId="{524314AA-6FC6-4D55-A7A5-F0791EFFBADF}" srcOrd="15" destOrd="0" presId="urn:microsoft.com/office/officeart/2005/8/layout/cycle8"/>
    <dgm:cxn modelId="{F2791E1D-4DDB-4E4F-82F7-7EAFC7EF0E7B}" type="presParOf" srcId="{492A4964-1EDC-485C-8F9C-C0D3CC6757A9}" destId="{318FA818-C7BD-475A-A7C7-7F9CDAB1D2A8}" srcOrd="16" destOrd="0" presId="urn:microsoft.com/office/officeart/2005/8/layout/cycle8"/>
    <dgm:cxn modelId="{235D3A3C-175F-4F2A-989F-DDD76FB3129B}" type="presParOf" srcId="{492A4964-1EDC-485C-8F9C-C0D3CC6757A9}" destId="{1C3088A8-E5FF-41A7-9DB3-FF1697FA1616}" srcOrd="17" destOrd="0" presId="urn:microsoft.com/office/officeart/2005/8/layout/cycle8"/>
    <dgm:cxn modelId="{95FDCEBB-F281-437D-BA74-9B3455A2AA28}" type="presParOf" srcId="{492A4964-1EDC-485C-8F9C-C0D3CC6757A9}" destId="{1C5CC39A-C064-40ED-8022-2F0B67262845}" srcOrd="18" destOrd="0" presId="urn:microsoft.com/office/officeart/2005/8/layout/cycle8"/>
    <dgm:cxn modelId="{5CD038C6-6F75-4D5B-8339-554378D8D59D}" type="presParOf" srcId="{492A4964-1EDC-485C-8F9C-C0D3CC6757A9}" destId="{AC335F00-B7E4-42CE-88E7-73DE45E22319}" srcOrd="19" destOrd="0" presId="urn:microsoft.com/office/officeart/2005/8/layout/cycle8"/>
    <dgm:cxn modelId="{3D233C18-9BCD-4520-BAB7-5BC15AEE341E}" type="presParOf" srcId="{492A4964-1EDC-485C-8F9C-C0D3CC6757A9}" destId="{782BD714-C605-473A-9F40-0E111A6070A8}" srcOrd="20" destOrd="0" presId="urn:microsoft.com/office/officeart/2005/8/layout/cycle8"/>
    <dgm:cxn modelId="{9D70B1A0-C218-4570-ACCC-C9F12E42FE20}" type="presParOf" srcId="{492A4964-1EDC-485C-8F9C-C0D3CC6757A9}" destId="{86ECB22E-B84F-4C19-A46A-AE8E89B5C924}" srcOrd="21" destOrd="0" presId="urn:microsoft.com/office/officeart/2005/8/layout/cycle8"/>
    <dgm:cxn modelId="{1CE1B44F-5084-44AC-8927-218AEC042337}" type="presParOf" srcId="{492A4964-1EDC-485C-8F9C-C0D3CC6757A9}" destId="{A34C3004-49C3-41D7-A4B6-52C2492EE9B8}" srcOrd="22" destOrd="0" presId="urn:microsoft.com/office/officeart/2005/8/layout/cycle8"/>
    <dgm:cxn modelId="{507F9F3E-57E4-4CC8-AF7E-DE20914DEFB4}" type="presParOf" srcId="{492A4964-1EDC-485C-8F9C-C0D3CC6757A9}" destId="{94C441C4-F7CD-4DA6-90D3-50E78ABDC219}" srcOrd="23" destOrd="0" presId="urn:microsoft.com/office/officeart/2005/8/layout/cycle8"/>
    <dgm:cxn modelId="{C83767F2-B554-4ADA-BB81-3E759C48FE35}" type="presParOf" srcId="{492A4964-1EDC-485C-8F9C-C0D3CC6757A9}" destId="{686A4532-45DC-44CE-85A2-D80ACEDC86B0}"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A62605-4565-4CA4-9E28-982B4DD1302F}"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A046B0B-56F7-4E33-A7E5-BFA47A29E537}">
      <dgm:prSet/>
      <dgm:spPr/>
      <dgm:t>
        <a:bodyPr/>
        <a:lstStyle/>
        <a:p>
          <a:r>
            <a:rPr lang="en-US" dirty="0"/>
            <a:t>Private, Christian University</a:t>
          </a:r>
        </a:p>
      </dgm:t>
    </dgm:pt>
    <dgm:pt modelId="{54DC6B42-7888-494E-A162-944851B82DAA}" type="parTrans" cxnId="{B7EA555C-FF10-402A-8B2E-AE64817F7C01}">
      <dgm:prSet/>
      <dgm:spPr/>
      <dgm:t>
        <a:bodyPr/>
        <a:lstStyle/>
        <a:p>
          <a:endParaRPr lang="en-US"/>
        </a:p>
      </dgm:t>
    </dgm:pt>
    <dgm:pt modelId="{5BFC7666-2873-4C5C-A381-F3DDEB7B0258}" type="sibTrans" cxnId="{B7EA555C-FF10-402A-8B2E-AE64817F7C01}">
      <dgm:prSet/>
      <dgm:spPr/>
      <dgm:t>
        <a:bodyPr/>
        <a:lstStyle/>
        <a:p>
          <a:endParaRPr lang="en-US"/>
        </a:p>
      </dgm:t>
    </dgm:pt>
    <dgm:pt modelId="{33C8E685-1FB5-41E8-925B-371844016E43}">
      <dgm:prSet/>
      <dgm:spPr/>
      <dgm:t>
        <a:bodyPr/>
        <a:lstStyle/>
        <a:p>
          <a:r>
            <a:rPr lang="en-US" dirty="0"/>
            <a:t>Enrollment of 5,600 for Fall 2022</a:t>
          </a:r>
        </a:p>
      </dgm:t>
    </dgm:pt>
    <dgm:pt modelId="{1105733B-54E5-4C9A-8DAE-E01BFDB60AC9}" type="parTrans" cxnId="{8B7A0856-F058-4B52-AC43-0EAABAB766BF}">
      <dgm:prSet/>
      <dgm:spPr/>
      <dgm:t>
        <a:bodyPr/>
        <a:lstStyle/>
        <a:p>
          <a:endParaRPr lang="en-US"/>
        </a:p>
      </dgm:t>
    </dgm:pt>
    <dgm:pt modelId="{9A65963B-F114-434E-8B5B-E6F0E29C5EC5}" type="sibTrans" cxnId="{8B7A0856-F058-4B52-AC43-0EAABAB766BF}">
      <dgm:prSet/>
      <dgm:spPr/>
      <dgm:t>
        <a:bodyPr/>
        <a:lstStyle/>
        <a:p>
          <a:endParaRPr lang="en-US"/>
        </a:p>
      </dgm:t>
    </dgm:pt>
    <dgm:pt modelId="{EAE4F873-2979-4F94-93ED-54D1E4203EDF}">
      <dgm:prSet/>
      <dgm:spPr/>
      <dgm:t>
        <a:bodyPr/>
        <a:lstStyle/>
        <a:p>
          <a:r>
            <a:rPr lang="en-US" dirty="0"/>
            <a:t>School of Education-Graduated 632 in 2022-Largest in state</a:t>
          </a:r>
        </a:p>
      </dgm:t>
    </dgm:pt>
    <dgm:pt modelId="{5247E394-E877-420C-BF18-C3223429AF0E}" type="parTrans" cxnId="{B8D3767A-AB71-4297-8965-CAEBC861192B}">
      <dgm:prSet/>
      <dgm:spPr/>
      <dgm:t>
        <a:bodyPr/>
        <a:lstStyle/>
        <a:p>
          <a:endParaRPr lang="en-US"/>
        </a:p>
      </dgm:t>
    </dgm:pt>
    <dgm:pt modelId="{893FD4A5-529D-4E20-9CDC-68ECB4490F1F}" type="sibTrans" cxnId="{B8D3767A-AB71-4297-8965-CAEBC861192B}">
      <dgm:prSet/>
      <dgm:spPr/>
      <dgm:t>
        <a:bodyPr/>
        <a:lstStyle/>
        <a:p>
          <a:endParaRPr lang="en-US"/>
        </a:p>
      </dgm:t>
    </dgm:pt>
    <dgm:pt modelId="{3C244120-6C31-4111-8DF0-65D48E241459}">
      <dgm:prSet/>
      <dgm:spPr/>
      <dgm:t>
        <a:bodyPr/>
        <a:lstStyle/>
        <a:p>
          <a:r>
            <a:rPr lang="en-US" dirty="0"/>
            <a:t>Medical School, Pharmacy School, Physical  Therapy School</a:t>
          </a:r>
        </a:p>
      </dgm:t>
    </dgm:pt>
    <dgm:pt modelId="{A1DB1A53-2A84-4D9C-8846-93F07A39D3B0}" type="parTrans" cxnId="{CE92D452-55C7-402F-B797-586BFE520194}">
      <dgm:prSet/>
      <dgm:spPr/>
      <dgm:t>
        <a:bodyPr/>
        <a:lstStyle/>
        <a:p>
          <a:endParaRPr lang="en-US"/>
        </a:p>
      </dgm:t>
    </dgm:pt>
    <dgm:pt modelId="{A899387E-B3DC-44EC-9CE1-4AD5A486B92E}" type="sibTrans" cxnId="{CE92D452-55C7-402F-B797-586BFE520194}">
      <dgm:prSet/>
      <dgm:spPr/>
      <dgm:t>
        <a:bodyPr/>
        <a:lstStyle/>
        <a:p>
          <a:endParaRPr lang="en-US"/>
        </a:p>
      </dgm:t>
    </dgm:pt>
    <dgm:pt modelId="{E51792C8-3043-47A3-8E77-10B8891EDBCC}">
      <dgm:prSet/>
      <dgm:spPr/>
      <dgm:t>
        <a:bodyPr/>
        <a:lstStyle/>
        <a:p>
          <a:r>
            <a:rPr lang="en-US" dirty="0"/>
            <a:t>Special Education numbers </a:t>
          </a:r>
        </a:p>
      </dgm:t>
    </dgm:pt>
    <dgm:pt modelId="{349EB3A9-1221-4F46-922D-31DD913773D0}" type="parTrans" cxnId="{7D4B685B-929D-4FF4-B9A5-3A6AF3C2B420}">
      <dgm:prSet/>
      <dgm:spPr/>
      <dgm:t>
        <a:bodyPr/>
        <a:lstStyle/>
        <a:p>
          <a:endParaRPr lang="en-US"/>
        </a:p>
      </dgm:t>
    </dgm:pt>
    <dgm:pt modelId="{DE3E4945-527A-4E62-A393-823A7BC5E517}" type="sibTrans" cxnId="{7D4B685B-929D-4FF4-B9A5-3A6AF3C2B420}">
      <dgm:prSet/>
      <dgm:spPr/>
      <dgm:t>
        <a:bodyPr/>
        <a:lstStyle/>
        <a:p>
          <a:endParaRPr lang="en-US"/>
        </a:p>
      </dgm:t>
    </dgm:pt>
    <dgm:pt modelId="{5B5048B1-6145-4328-9732-764FB90E560D}" type="pres">
      <dgm:prSet presAssocID="{14A62605-4565-4CA4-9E28-982B4DD1302F}" presName="Name0" presStyleCnt="0">
        <dgm:presLayoutVars>
          <dgm:dir/>
          <dgm:animLvl val="lvl"/>
          <dgm:resizeHandles val="exact"/>
        </dgm:presLayoutVars>
      </dgm:prSet>
      <dgm:spPr/>
    </dgm:pt>
    <dgm:pt modelId="{B42A2CA2-93C5-41A1-B7B6-3698C612F313}" type="pres">
      <dgm:prSet presAssocID="{E51792C8-3043-47A3-8E77-10B8891EDBCC}" presName="boxAndChildren" presStyleCnt="0"/>
      <dgm:spPr/>
    </dgm:pt>
    <dgm:pt modelId="{650F3C9F-B336-42C6-B615-3B5E19ADC1F6}" type="pres">
      <dgm:prSet presAssocID="{E51792C8-3043-47A3-8E77-10B8891EDBCC}" presName="parentTextBox" presStyleLbl="node1" presStyleIdx="0" presStyleCnt="5"/>
      <dgm:spPr/>
    </dgm:pt>
    <dgm:pt modelId="{97D210D2-FECB-4ED0-B268-B872191FA142}" type="pres">
      <dgm:prSet presAssocID="{A899387E-B3DC-44EC-9CE1-4AD5A486B92E}" presName="sp" presStyleCnt="0"/>
      <dgm:spPr/>
    </dgm:pt>
    <dgm:pt modelId="{245528AD-E974-4965-A233-BCF44BB36B66}" type="pres">
      <dgm:prSet presAssocID="{3C244120-6C31-4111-8DF0-65D48E241459}" presName="arrowAndChildren" presStyleCnt="0"/>
      <dgm:spPr/>
    </dgm:pt>
    <dgm:pt modelId="{821180BA-7E3A-437D-BD19-2ACEAA1D19E8}" type="pres">
      <dgm:prSet presAssocID="{3C244120-6C31-4111-8DF0-65D48E241459}" presName="parentTextArrow" presStyleLbl="node1" presStyleIdx="1" presStyleCnt="5"/>
      <dgm:spPr/>
    </dgm:pt>
    <dgm:pt modelId="{DA3500E2-0513-4B96-BC7C-5AC167E73459}" type="pres">
      <dgm:prSet presAssocID="{893FD4A5-529D-4E20-9CDC-68ECB4490F1F}" presName="sp" presStyleCnt="0"/>
      <dgm:spPr/>
    </dgm:pt>
    <dgm:pt modelId="{9D82822B-52B3-4BDF-B639-FA598F88DBE5}" type="pres">
      <dgm:prSet presAssocID="{EAE4F873-2979-4F94-93ED-54D1E4203EDF}" presName="arrowAndChildren" presStyleCnt="0"/>
      <dgm:spPr/>
    </dgm:pt>
    <dgm:pt modelId="{4A98B675-FFC2-4E6C-94AB-CB00301741C8}" type="pres">
      <dgm:prSet presAssocID="{EAE4F873-2979-4F94-93ED-54D1E4203EDF}" presName="parentTextArrow" presStyleLbl="node1" presStyleIdx="2" presStyleCnt="5"/>
      <dgm:spPr/>
    </dgm:pt>
    <dgm:pt modelId="{64B13957-A9E7-4725-9690-399FAF33FE4F}" type="pres">
      <dgm:prSet presAssocID="{9A65963B-F114-434E-8B5B-E6F0E29C5EC5}" presName="sp" presStyleCnt="0"/>
      <dgm:spPr/>
    </dgm:pt>
    <dgm:pt modelId="{05361D2A-6565-42AB-B27A-900E55999950}" type="pres">
      <dgm:prSet presAssocID="{33C8E685-1FB5-41E8-925B-371844016E43}" presName="arrowAndChildren" presStyleCnt="0"/>
      <dgm:spPr/>
    </dgm:pt>
    <dgm:pt modelId="{B1A1655D-EEB9-4BC0-8B2B-FAAF10A98195}" type="pres">
      <dgm:prSet presAssocID="{33C8E685-1FB5-41E8-925B-371844016E43}" presName="parentTextArrow" presStyleLbl="node1" presStyleIdx="3" presStyleCnt="5"/>
      <dgm:spPr/>
    </dgm:pt>
    <dgm:pt modelId="{A1F0E7C2-6EC5-4F62-9DCF-81CC124F9B21}" type="pres">
      <dgm:prSet presAssocID="{5BFC7666-2873-4C5C-A381-F3DDEB7B0258}" presName="sp" presStyleCnt="0"/>
      <dgm:spPr/>
    </dgm:pt>
    <dgm:pt modelId="{382100DF-86D1-4803-B7EC-21302B9FA126}" type="pres">
      <dgm:prSet presAssocID="{BA046B0B-56F7-4E33-A7E5-BFA47A29E537}" presName="arrowAndChildren" presStyleCnt="0"/>
      <dgm:spPr/>
    </dgm:pt>
    <dgm:pt modelId="{677D3F47-E13B-449C-8200-E1DE7E3571CC}" type="pres">
      <dgm:prSet presAssocID="{BA046B0B-56F7-4E33-A7E5-BFA47A29E537}" presName="parentTextArrow" presStyleLbl="node1" presStyleIdx="4" presStyleCnt="5" custLinFactNeighborY="-221"/>
      <dgm:spPr/>
    </dgm:pt>
  </dgm:ptLst>
  <dgm:cxnLst>
    <dgm:cxn modelId="{CE92D452-55C7-402F-B797-586BFE520194}" srcId="{14A62605-4565-4CA4-9E28-982B4DD1302F}" destId="{3C244120-6C31-4111-8DF0-65D48E241459}" srcOrd="3" destOrd="0" parTransId="{A1DB1A53-2A84-4D9C-8846-93F07A39D3B0}" sibTransId="{A899387E-B3DC-44EC-9CE1-4AD5A486B92E}"/>
    <dgm:cxn modelId="{8B7A0856-F058-4B52-AC43-0EAABAB766BF}" srcId="{14A62605-4565-4CA4-9E28-982B4DD1302F}" destId="{33C8E685-1FB5-41E8-925B-371844016E43}" srcOrd="1" destOrd="0" parTransId="{1105733B-54E5-4C9A-8DAE-E01BFDB60AC9}" sibTransId="{9A65963B-F114-434E-8B5B-E6F0E29C5EC5}"/>
    <dgm:cxn modelId="{E6FE535A-06FE-48A3-943F-89D40A91AA5D}" type="presOf" srcId="{14A62605-4565-4CA4-9E28-982B4DD1302F}" destId="{5B5048B1-6145-4328-9732-764FB90E560D}" srcOrd="0" destOrd="0" presId="urn:microsoft.com/office/officeart/2005/8/layout/process4"/>
    <dgm:cxn modelId="{7D4B685B-929D-4FF4-B9A5-3A6AF3C2B420}" srcId="{14A62605-4565-4CA4-9E28-982B4DD1302F}" destId="{E51792C8-3043-47A3-8E77-10B8891EDBCC}" srcOrd="4" destOrd="0" parTransId="{349EB3A9-1221-4F46-922D-31DD913773D0}" sibTransId="{DE3E4945-527A-4E62-A393-823A7BC5E517}"/>
    <dgm:cxn modelId="{B7EA555C-FF10-402A-8B2E-AE64817F7C01}" srcId="{14A62605-4565-4CA4-9E28-982B4DD1302F}" destId="{BA046B0B-56F7-4E33-A7E5-BFA47A29E537}" srcOrd="0" destOrd="0" parTransId="{54DC6B42-7888-494E-A162-944851B82DAA}" sibTransId="{5BFC7666-2873-4C5C-A381-F3DDEB7B0258}"/>
    <dgm:cxn modelId="{8FECB36D-182A-4523-9FEF-E611D4DF696D}" type="presOf" srcId="{33C8E685-1FB5-41E8-925B-371844016E43}" destId="{B1A1655D-EEB9-4BC0-8B2B-FAAF10A98195}" srcOrd="0" destOrd="0" presId="urn:microsoft.com/office/officeart/2005/8/layout/process4"/>
    <dgm:cxn modelId="{B8D3767A-AB71-4297-8965-CAEBC861192B}" srcId="{14A62605-4565-4CA4-9E28-982B4DD1302F}" destId="{EAE4F873-2979-4F94-93ED-54D1E4203EDF}" srcOrd="2" destOrd="0" parTransId="{5247E394-E877-420C-BF18-C3223429AF0E}" sibTransId="{893FD4A5-529D-4E20-9CDC-68ECB4490F1F}"/>
    <dgm:cxn modelId="{54C0DEB6-5B20-4342-97FF-9F607F08DA0C}" type="presOf" srcId="{E51792C8-3043-47A3-8E77-10B8891EDBCC}" destId="{650F3C9F-B336-42C6-B615-3B5E19ADC1F6}" srcOrd="0" destOrd="0" presId="urn:microsoft.com/office/officeart/2005/8/layout/process4"/>
    <dgm:cxn modelId="{B62750E8-90A2-47E9-BD10-40CA034EC990}" type="presOf" srcId="{3C244120-6C31-4111-8DF0-65D48E241459}" destId="{821180BA-7E3A-437D-BD19-2ACEAA1D19E8}" srcOrd="0" destOrd="0" presId="urn:microsoft.com/office/officeart/2005/8/layout/process4"/>
    <dgm:cxn modelId="{41719CEB-D9E8-46ED-8850-2E47CADE2BA2}" type="presOf" srcId="{BA046B0B-56F7-4E33-A7E5-BFA47A29E537}" destId="{677D3F47-E13B-449C-8200-E1DE7E3571CC}" srcOrd="0" destOrd="0" presId="urn:microsoft.com/office/officeart/2005/8/layout/process4"/>
    <dgm:cxn modelId="{93C4E6F1-9566-45C8-B995-447CDF50173E}" type="presOf" srcId="{EAE4F873-2979-4F94-93ED-54D1E4203EDF}" destId="{4A98B675-FFC2-4E6C-94AB-CB00301741C8}" srcOrd="0" destOrd="0" presId="urn:microsoft.com/office/officeart/2005/8/layout/process4"/>
    <dgm:cxn modelId="{4EBE1A32-3702-4D20-9080-0CF23DAD4A50}" type="presParOf" srcId="{5B5048B1-6145-4328-9732-764FB90E560D}" destId="{B42A2CA2-93C5-41A1-B7B6-3698C612F313}" srcOrd="0" destOrd="0" presId="urn:microsoft.com/office/officeart/2005/8/layout/process4"/>
    <dgm:cxn modelId="{897F10BC-4878-4F8D-995D-D345D58710FE}" type="presParOf" srcId="{B42A2CA2-93C5-41A1-B7B6-3698C612F313}" destId="{650F3C9F-B336-42C6-B615-3B5E19ADC1F6}" srcOrd="0" destOrd="0" presId="urn:microsoft.com/office/officeart/2005/8/layout/process4"/>
    <dgm:cxn modelId="{A7D88BF1-852E-474B-AEAD-ADC1539E6164}" type="presParOf" srcId="{5B5048B1-6145-4328-9732-764FB90E560D}" destId="{97D210D2-FECB-4ED0-B268-B872191FA142}" srcOrd="1" destOrd="0" presId="urn:microsoft.com/office/officeart/2005/8/layout/process4"/>
    <dgm:cxn modelId="{FDE69574-540E-4F8C-AAF9-CFB9A9A4B626}" type="presParOf" srcId="{5B5048B1-6145-4328-9732-764FB90E560D}" destId="{245528AD-E974-4965-A233-BCF44BB36B66}" srcOrd="2" destOrd="0" presId="urn:microsoft.com/office/officeart/2005/8/layout/process4"/>
    <dgm:cxn modelId="{A471EAAB-0DD0-4767-8E7F-CBD119542746}" type="presParOf" srcId="{245528AD-E974-4965-A233-BCF44BB36B66}" destId="{821180BA-7E3A-437D-BD19-2ACEAA1D19E8}" srcOrd="0" destOrd="0" presId="urn:microsoft.com/office/officeart/2005/8/layout/process4"/>
    <dgm:cxn modelId="{7CC879BE-4893-4DC1-9E30-715793C72DA2}" type="presParOf" srcId="{5B5048B1-6145-4328-9732-764FB90E560D}" destId="{DA3500E2-0513-4B96-BC7C-5AC167E73459}" srcOrd="3" destOrd="0" presId="urn:microsoft.com/office/officeart/2005/8/layout/process4"/>
    <dgm:cxn modelId="{E3923B54-86A6-498B-9B27-01B3E87E8F39}" type="presParOf" srcId="{5B5048B1-6145-4328-9732-764FB90E560D}" destId="{9D82822B-52B3-4BDF-B639-FA598F88DBE5}" srcOrd="4" destOrd="0" presId="urn:microsoft.com/office/officeart/2005/8/layout/process4"/>
    <dgm:cxn modelId="{A943ADCC-E40E-4B33-8DCB-03954A4FA839}" type="presParOf" srcId="{9D82822B-52B3-4BDF-B639-FA598F88DBE5}" destId="{4A98B675-FFC2-4E6C-94AB-CB00301741C8}" srcOrd="0" destOrd="0" presId="urn:microsoft.com/office/officeart/2005/8/layout/process4"/>
    <dgm:cxn modelId="{2EF81846-255B-414E-9DFA-4D0EB928E8E5}" type="presParOf" srcId="{5B5048B1-6145-4328-9732-764FB90E560D}" destId="{64B13957-A9E7-4725-9690-399FAF33FE4F}" srcOrd="5" destOrd="0" presId="urn:microsoft.com/office/officeart/2005/8/layout/process4"/>
    <dgm:cxn modelId="{F1F448D8-E0F6-45D0-90AD-AB3470B87B39}" type="presParOf" srcId="{5B5048B1-6145-4328-9732-764FB90E560D}" destId="{05361D2A-6565-42AB-B27A-900E55999950}" srcOrd="6" destOrd="0" presId="urn:microsoft.com/office/officeart/2005/8/layout/process4"/>
    <dgm:cxn modelId="{7AAA6769-BC75-42C9-B458-032EE089F79A}" type="presParOf" srcId="{05361D2A-6565-42AB-B27A-900E55999950}" destId="{B1A1655D-EEB9-4BC0-8B2B-FAAF10A98195}" srcOrd="0" destOrd="0" presId="urn:microsoft.com/office/officeart/2005/8/layout/process4"/>
    <dgm:cxn modelId="{7AF19A2A-CE20-4A25-BE58-729E6191E706}" type="presParOf" srcId="{5B5048B1-6145-4328-9732-764FB90E560D}" destId="{A1F0E7C2-6EC5-4F62-9DCF-81CC124F9B21}" srcOrd="7" destOrd="0" presId="urn:microsoft.com/office/officeart/2005/8/layout/process4"/>
    <dgm:cxn modelId="{84934E04-F789-46D7-8C6F-9C29AC117BE6}" type="presParOf" srcId="{5B5048B1-6145-4328-9732-764FB90E560D}" destId="{382100DF-86D1-4803-B7EC-21302B9FA126}" srcOrd="8" destOrd="0" presId="urn:microsoft.com/office/officeart/2005/8/layout/process4"/>
    <dgm:cxn modelId="{7CD10EFF-EE06-429C-8E5F-85A9A5763F66}" type="presParOf" srcId="{382100DF-86D1-4803-B7EC-21302B9FA126}" destId="{677D3F47-E13B-449C-8200-E1DE7E3571C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DAC68-B0F8-4378-825B-B82F78BEEE28}"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17A8ED35-5213-44DC-B21B-7472E5CB9A0D}">
      <dgm:prSet/>
      <dgm:spPr/>
      <dgm:t>
        <a:bodyPr/>
        <a:lstStyle/>
        <a:p>
          <a:r>
            <a:rPr lang="en-US"/>
            <a:t>MS Teacher Residency</a:t>
          </a:r>
        </a:p>
      </dgm:t>
    </dgm:pt>
    <dgm:pt modelId="{EC0FD8BB-9439-4C73-BA94-1196CC24DE82}" type="parTrans" cxnId="{D592FB99-BE52-46D8-A9B6-F3E292684D68}">
      <dgm:prSet/>
      <dgm:spPr/>
      <dgm:t>
        <a:bodyPr/>
        <a:lstStyle/>
        <a:p>
          <a:endParaRPr lang="en-US"/>
        </a:p>
      </dgm:t>
    </dgm:pt>
    <dgm:pt modelId="{03C88514-F616-4DAC-826A-B3135E49FF4B}" type="sibTrans" cxnId="{D592FB99-BE52-46D8-A9B6-F3E292684D68}">
      <dgm:prSet/>
      <dgm:spPr/>
      <dgm:t>
        <a:bodyPr/>
        <a:lstStyle/>
        <a:p>
          <a:endParaRPr lang="en-US"/>
        </a:p>
      </dgm:t>
    </dgm:pt>
    <dgm:pt modelId="{EE0DF469-06FC-48F8-A81F-6F4E0409674E}">
      <dgm:prSet/>
      <dgm:spPr/>
      <dgm:t>
        <a:bodyPr/>
        <a:lstStyle/>
        <a:p>
          <a:r>
            <a:rPr lang="en-US"/>
            <a:t>College credits for high school students who complete Educator’s Rising/Teacher Academy coursework</a:t>
          </a:r>
        </a:p>
      </dgm:t>
    </dgm:pt>
    <dgm:pt modelId="{108431C6-2CC7-4839-B20F-7496021602B6}" type="parTrans" cxnId="{06771D9D-0C2B-40FF-B5B8-E6D5636A7F62}">
      <dgm:prSet/>
      <dgm:spPr/>
      <dgm:t>
        <a:bodyPr/>
        <a:lstStyle/>
        <a:p>
          <a:endParaRPr lang="en-US"/>
        </a:p>
      </dgm:t>
    </dgm:pt>
    <dgm:pt modelId="{08AB86DE-A5B7-4CDD-A0BC-42CCB9D1B896}" type="sibTrans" cxnId="{06771D9D-0C2B-40FF-B5B8-E6D5636A7F62}">
      <dgm:prSet/>
      <dgm:spPr/>
      <dgm:t>
        <a:bodyPr/>
        <a:lstStyle/>
        <a:p>
          <a:endParaRPr lang="en-US"/>
        </a:p>
      </dgm:t>
    </dgm:pt>
    <dgm:pt modelId="{8AE5C7D5-5630-4D4B-A635-DF318DE50ABC}">
      <dgm:prSet/>
      <dgm:spPr/>
      <dgm:t>
        <a:bodyPr/>
        <a:lstStyle/>
        <a:p>
          <a:r>
            <a:rPr lang="en-US"/>
            <a:t>Tuition free courses for current teachers to support licensure renewal</a:t>
          </a:r>
        </a:p>
      </dgm:t>
    </dgm:pt>
    <dgm:pt modelId="{A921602A-2C06-4EEE-82F0-E2EE8F30E4A6}" type="parTrans" cxnId="{E5B3469A-99AE-4231-8173-E92318C74DB1}">
      <dgm:prSet/>
      <dgm:spPr/>
      <dgm:t>
        <a:bodyPr/>
        <a:lstStyle/>
        <a:p>
          <a:endParaRPr lang="en-US"/>
        </a:p>
      </dgm:t>
    </dgm:pt>
    <dgm:pt modelId="{E0614DC7-4887-404E-8F94-25CD5AF1DF3F}" type="sibTrans" cxnId="{E5B3469A-99AE-4231-8173-E92318C74DB1}">
      <dgm:prSet/>
      <dgm:spPr/>
      <dgm:t>
        <a:bodyPr/>
        <a:lstStyle/>
        <a:p>
          <a:endParaRPr lang="en-US"/>
        </a:p>
      </dgm:t>
    </dgm:pt>
    <dgm:pt modelId="{3386EFC9-C22F-4295-9588-7993789705F6}">
      <dgm:prSet/>
      <dgm:spPr/>
      <dgm:t>
        <a:bodyPr/>
        <a:lstStyle/>
        <a:p>
          <a:r>
            <a:rPr lang="en-US"/>
            <a:t>Partnership with Pearl River Community College</a:t>
          </a:r>
        </a:p>
      </dgm:t>
    </dgm:pt>
    <dgm:pt modelId="{931E70AF-BA1F-42FD-AA8E-B277382E191A}" type="parTrans" cxnId="{3064439B-3014-4DAF-9573-533EF5F55247}">
      <dgm:prSet/>
      <dgm:spPr/>
      <dgm:t>
        <a:bodyPr/>
        <a:lstStyle/>
        <a:p>
          <a:endParaRPr lang="en-US"/>
        </a:p>
      </dgm:t>
    </dgm:pt>
    <dgm:pt modelId="{B1C6D817-C88C-4784-85DE-2C56BA9A10B5}" type="sibTrans" cxnId="{3064439B-3014-4DAF-9573-533EF5F55247}">
      <dgm:prSet/>
      <dgm:spPr/>
      <dgm:t>
        <a:bodyPr/>
        <a:lstStyle/>
        <a:p>
          <a:endParaRPr lang="en-US"/>
        </a:p>
      </dgm:t>
    </dgm:pt>
    <dgm:pt modelId="{6A6026D7-FA3F-4387-AF3A-96ABAC89A982}">
      <dgm:prSet/>
      <dgm:spPr/>
      <dgm:t>
        <a:bodyPr/>
        <a:lstStyle/>
        <a:p>
          <a:r>
            <a:rPr lang="en-US" dirty="0"/>
            <a:t>Online Degree programs</a:t>
          </a:r>
        </a:p>
      </dgm:t>
    </dgm:pt>
    <dgm:pt modelId="{73C5C39F-5697-4988-8E8B-3FA5C67F895F}" type="parTrans" cxnId="{14CA9EB7-B3D3-4AB4-8A80-BB6F707E255F}">
      <dgm:prSet/>
      <dgm:spPr/>
      <dgm:t>
        <a:bodyPr/>
        <a:lstStyle/>
        <a:p>
          <a:endParaRPr lang="en-US"/>
        </a:p>
      </dgm:t>
    </dgm:pt>
    <dgm:pt modelId="{BA93393B-F157-4C04-A105-F9B792B57C03}" type="sibTrans" cxnId="{14CA9EB7-B3D3-4AB4-8A80-BB6F707E255F}">
      <dgm:prSet/>
      <dgm:spPr/>
      <dgm:t>
        <a:bodyPr/>
        <a:lstStyle/>
        <a:p>
          <a:endParaRPr lang="en-US"/>
        </a:p>
      </dgm:t>
    </dgm:pt>
    <dgm:pt modelId="{6E5C4BD9-C964-49F9-A763-77A967D0421D}" type="pres">
      <dgm:prSet presAssocID="{5F4DAC68-B0F8-4378-825B-B82F78BEEE28}" presName="diagram" presStyleCnt="0">
        <dgm:presLayoutVars>
          <dgm:dir/>
          <dgm:resizeHandles val="exact"/>
        </dgm:presLayoutVars>
      </dgm:prSet>
      <dgm:spPr/>
    </dgm:pt>
    <dgm:pt modelId="{2633C7CE-4A49-4708-9541-07562E801922}" type="pres">
      <dgm:prSet presAssocID="{17A8ED35-5213-44DC-B21B-7472E5CB9A0D}" presName="node" presStyleLbl="node1" presStyleIdx="0" presStyleCnt="5">
        <dgm:presLayoutVars>
          <dgm:bulletEnabled val="1"/>
        </dgm:presLayoutVars>
      </dgm:prSet>
      <dgm:spPr/>
    </dgm:pt>
    <dgm:pt modelId="{564C49A6-89E8-43F9-A372-95AAEAF4165B}" type="pres">
      <dgm:prSet presAssocID="{03C88514-F616-4DAC-826A-B3135E49FF4B}" presName="sibTrans" presStyleLbl="sibTrans2D1" presStyleIdx="0" presStyleCnt="4"/>
      <dgm:spPr/>
    </dgm:pt>
    <dgm:pt modelId="{3E875B77-2361-4EFA-8F79-5A167B84C188}" type="pres">
      <dgm:prSet presAssocID="{03C88514-F616-4DAC-826A-B3135E49FF4B}" presName="connectorText" presStyleLbl="sibTrans2D1" presStyleIdx="0" presStyleCnt="4"/>
      <dgm:spPr/>
    </dgm:pt>
    <dgm:pt modelId="{452C8012-12F0-4195-A63C-5B7C79264D5B}" type="pres">
      <dgm:prSet presAssocID="{EE0DF469-06FC-48F8-A81F-6F4E0409674E}" presName="node" presStyleLbl="node1" presStyleIdx="1" presStyleCnt="5">
        <dgm:presLayoutVars>
          <dgm:bulletEnabled val="1"/>
        </dgm:presLayoutVars>
      </dgm:prSet>
      <dgm:spPr/>
    </dgm:pt>
    <dgm:pt modelId="{BE8B982E-0AB3-48B4-863D-80A195B01D4C}" type="pres">
      <dgm:prSet presAssocID="{08AB86DE-A5B7-4CDD-A0BC-42CCB9D1B896}" presName="sibTrans" presStyleLbl="sibTrans2D1" presStyleIdx="1" presStyleCnt="4"/>
      <dgm:spPr/>
    </dgm:pt>
    <dgm:pt modelId="{3E2B8389-47ED-4810-9C2D-D5C242C86AA1}" type="pres">
      <dgm:prSet presAssocID="{08AB86DE-A5B7-4CDD-A0BC-42CCB9D1B896}" presName="connectorText" presStyleLbl="sibTrans2D1" presStyleIdx="1" presStyleCnt="4"/>
      <dgm:spPr/>
    </dgm:pt>
    <dgm:pt modelId="{7E655051-961D-46E8-ABA3-FBD3081E12FF}" type="pres">
      <dgm:prSet presAssocID="{8AE5C7D5-5630-4D4B-A635-DF318DE50ABC}" presName="node" presStyleLbl="node1" presStyleIdx="2" presStyleCnt="5">
        <dgm:presLayoutVars>
          <dgm:bulletEnabled val="1"/>
        </dgm:presLayoutVars>
      </dgm:prSet>
      <dgm:spPr/>
    </dgm:pt>
    <dgm:pt modelId="{8A132F4E-7E40-44ED-8EDE-532224A3265A}" type="pres">
      <dgm:prSet presAssocID="{E0614DC7-4887-404E-8F94-25CD5AF1DF3F}" presName="sibTrans" presStyleLbl="sibTrans2D1" presStyleIdx="2" presStyleCnt="4"/>
      <dgm:spPr/>
    </dgm:pt>
    <dgm:pt modelId="{91F33925-09F7-4D6A-9071-72A22101E2CF}" type="pres">
      <dgm:prSet presAssocID="{E0614DC7-4887-404E-8F94-25CD5AF1DF3F}" presName="connectorText" presStyleLbl="sibTrans2D1" presStyleIdx="2" presStyleCnt="4"/>
      <dgm:spPr/>
    </dgm:pt>
    <dgm:pt modelId="{ECA19FF8-2E8F-4B18-87B2-4DE77B5E9244}" type="pres">
      <dgm:prSet presAssocID="{3386EFC9-C22F-4295-9588-7993789705F6}" presName="node" presStyleLbl="node1" presStyleIdx="3" presStyleCnt="5">
        <dgm:presLayoutVars>
          <dgm:bulletEnabled val="1"/>
        </dgm:presLayoutVars>
      </dgm:prSet>
      <dgm:spPr/>
    </dgm:pt>
    <dgm:pt modelId="{ECB73299-6515-40B5-930D-9001CE61E4CD}" type="pres">
      <dgm:prSet presAssocID="{B1C6D817-C88C-4784-85DE-2C56BA9A10B5}" presName="sibTrans" presStyleLbl="sibTrans2D1" presStyleIdx="3" presStyleCnt="4"/>
      <dgm:spPr/>
    </dgm:pt>
    <dgm:pt modelId="{927FE276-820B-4A84-9F73-CCD7A8CDF528}" type="pres">
      <dgm:prSet presAssocID="{B1C6D817-C88C-4784-85DE-2C56BA9A10B5}" presName="connectorText" presStyleLbl="sibTrans2D1" presStyleIdx="3" presStyleCnt="4"/>
      <dgm:spPr/>
    </dgm:pt>
    <dgm:pt modelId="{F691CD75-3E77-4593-938B-E28158E2F5D4}" type="pres">
      <dgm:prSet presAssocID="{6A6026D7-FA3F-4387-AF3A-96ABAC89A982}" presName="node" presStyleLbl="node1" presStyleIdx="4" presStyleCnt="5">
        <dgm:presLayoutVars>
          <dgm:bulletEnabled val="1"/>
        </dgm:presLayoutVars>
      </dgm:prSet>
      <dgm:spPr/>
    </dgm:pt>
  </dgm:ptLst>
  <dgm:cxnLst>
    <dgm:cxn modelId="{95C35E01-5B46-44EC-941B-A071557FF762}" type="presOf" srcId="{17A8ED35-5213-44DC-B21B-7472E5CB9A0D}" destId="{2633C7CE-4A49-4708-9541-07562E801922}" srcOrd="0" destOrd="0" presId="urn:microsoft.com/office/officeart/2005/8/layout/process5"/>
    <dgm:cxn modelId="{6611F301-9603-4D8E-BA4A-EC8CCFBC4E28}" type="presOf" srcId="{5F4DAC68-B0F8-4378-825B-B82F78BEEE28}" destId="{6E5C4BD9-C964-49F9-A763-77A967D0421D}" srcOrd="0" destOrd="0" presId="urn:microsoft.com/office/officeart/2005/8/layout/process5"/>
    <dgm:cxn modelId="{7B664F05-A9ED-43D1-B204-EFB097BC3E8E}" type="presOf" srcId="{8AE5C7D5-5630-4D4B-A635-DF318DE50ABC}" destId="{7E655051-961D-46E8-ABA3-FBD3081E12FF}" srcOrd="0" destOrd="0" presId="urn:microsoft.com/office/officeart/2005/8/layout/process5"/>
    <dgm:cxn modelId="{A4FE2D1B-702D-4045-B54B-44CC60FD867B}" type="presOf" srcId="{03C88514-F616-4DAC-826A-B3135E49FF4B}" destId="{3E875B77-2361-4EFA-8F79-5A167B84C188}" srcOrd="1" destOrd="0" presId="urn:microsoft.com/office/officeart/2005/8/layout/process5"/>
    <dgm:cxn modelId="{2D6D434D-A78E-4952-921C-300964883066}" type="presOf" srcId="{08AB86DE-A5B7-4CDD-A0BC-42CCB9D1B896}" destId="{3E2B8389-47ED-4810-9C2D-D5C242C86AA1}" srcOrd="1" destOrd="0" presId="urn:microsoft.com/office/officeart/2005/8/layout/process5"/>
    <dgm:cxn modelId="{2B2A7151-B358-4AD0-A7F8-E74935A9FAB0}" type="presOf" srcId="{EE0DF469-06FC-48F8-A81F-6F4E0409674E}" destId="{452C8012-12F0-4195-A63C-5B7C79264D5B}" srcOrd="0" destOrd="0" presId="urn:microsoft.com/office/officeart/2005/8/layout/process5"/>
    <dgm:cxn modelId="{46D3AC5E-DF29-4234-993D-E6A4241C2520}" type="presOf" srcId="{08AB86DE-A5B7-4CDD-A0BC-42CCB9D1B896}" destId="{BE8B982E-0AB3-48B4-863D-80A195B01D4C}" srcOrd="0" destOrd="0" presId="urn:microsoft.com/office/officeart/2005/8/layout/process5"/>
    <dgm:cxn modelId="{44557161-540E-4C9F-B85D-C5F401912635}" type="presOf" srcId="{3386EFC9-C22F-4295-9588-7993789705F6}" destId="{ECA19FF8-2E8F-4B18-87B2-4DE77B5E9244}" srcOrd="0" destOrd="0" presId="urn:microsoft.com/office/officeart/2005/8/layout/process5"/>
    <dgm:cxn modelId="{9025CB63-0ABC-41AA-A4B3-7988FF508B0E}" type="presOf" srcId="{E0614DC7-4887-404E-8F94-25CD5AF1DF3F}" destId="{91F33925-09F7-4D6A-9071-72A22101E2CF}" srcOrd="1" destOrd="0" presId="urn:microsoft.com/office/officeart/2005/8/layout/process5"/>
    <dgm:cxn modelId="{8524E864-E4A8-482B-B150-D4403FC9F929}" type="presOf" srcId="{B1C6D817-C88C-4784-85DE-2C56BA9A10B5}" destId="{927FE276-820B-4A84-9F73-CCD7A8CDF528}" srcOrd="1" destOrd="0" presId="urn:microsoft.com/office/officeart/2005/8/layout/process5"/>
    <dgm:cxn modelId="{4F88F86D-23A5-48E7-9A06-36F3D14BA14B}" type="presOf" srcId="{03C88514-F616-4DAC-826A-B3135E49FF4B}" destId="{564C49A6-89E8-43F9-A372-95AAEAF4165B}" srcOrd="0" destOrd="0" presId="urn:microsoft.com/office/officeart/2005/8/layout/process5"/>
    <dgm:cxn modelId="{8F37B092-1828-4088-98CE-3734CED0BD06}" type="presOf" srcId="{B1C6D817-C88C-4784-85DE-2C56BA9A10B5}" destId="{ECB73299-6515-40B5-930D-9001CE61E4CD}" srcOrd="0" destOrd="0" presId="urn:microsoft.com/office/officeart/2005/8/layout/process5"/>
    <dgm:cxn modelId="{D592FB99-BE52-46D8-A9B6-F3E292684D68}" srcId="{5F4DAC68-B0F8-4378-825B-B82F78BEEE28}" destId="{17A8ED35-5213-44DC-B21B-7472E5CB9A0D}" srcOrd="0" destOrd="0" parTransId="{EC0FD8BB-9439-4C73-BA94-1196CC24DE82}" sibTransId="{03C88514-F616-4DAC-826A-B3135E49FF4B}"/>
    <dgm:cxn modelId="{E5B3469A-99AE-4231-8173-E92318C74DB1}" srcId="{5F4DAC68-B0F8-4378-825B-B82F78BEEE28}" destId="{8AE5C7D5-5630-4D4B-A635-DF318DE50ABC}" srcOrd="2" destOrd="0" parTransId="{A921602A-2C06-4EEE-82F0-E2EE8F30E4A6}" sibTransId="{E0614DC7-4887-404E-8F94-25CD5AF1DF3F}"/>
    <dgm:cxn modelId="{3064439B-3014-4DAF-9573-533EF5F55247}" srcId="{5F4DAC68-B0F8-4378-825B-B82F78BEEE28}" destId="{3386EFC9-C22F-4295-9588-7993789705F6}" srcOrd="3" destOrd="0" parTransId="{931E70AF-BA1F-42FD-AA8E-B277382E191A}" sibTransId="{B1C6D817-C88C-4784-85DE-2C56BA9A10B5}"/>
    <dgm:cxn modelId="{06771D9D-0C2B-40FF-B5B8-E6D5636A7F62}" srcId="{5F4DAC68-B0F8-4378-825B-B82F78BEEE28}" destId="{EE0DF469-06FC-48F8-A81F-6F4E0409674E}" srcOrd="1" destOrd="0" parTransId="{108431C6-2CC7-4839-B20F-7496021602B6}" sibTransId="{08AB86DE-A5B7-4CDD-A0BC-42CCB9D1B896}"/>
    <dgm:cxn modelId="{14CA9EB7-B3D3-4AB4-8A80-BB6F707E255F}" srcId="{5F4DAC68-B0F8-4378-825B-B82F78BEEE28}" destId="{6A6026D7-FA3F-4387-AF3A-96ABAC89A982}" srcOrd="4" destOrd="0" parTransId="{73C5C39F-5697-4988-8E8B-3FA5C67F895F}" sibTransId="{BA93393B-F157-4C04-A105-F9B792B57C03}"/>
    <dgm:cxn modelId="{1368CBD1-9336-4C8A-A66E-C6CE1A2F858B}" type="presOf" srcId="{E0614DC7-4887-404E-8F94-25CD5AF1DF3F}" destId="{8A132F4E-7E40-44ED-8EDE-532224A3265A}" srcOrd="0" destOrd="0" presId="urn:microsoft.com/office/officeart/2005/8/layout/process5"/>
    <dgm:cxn modelId="{D3791AE8-3A62-4033-B2F7-0246EB15BBB2}" type="presOf" srcId="{6A6026D7-FA3F-4387-AF3A-96ABAC89A982}" destId="{F691CD75-3E77-4593-938B-E28158E2F5D4}" srcOrd="0" destOrd="0" presId="urn:microsoft.com/office/officeart/2005/8/layout/process5"/>
    <dgm:cxn modelId="{08E504E0-B2ED-4A39-ADCE-8A2085221EAB}" type="presParOf" srcId="{6E5C4BD9-C964-49F9-A763-77A967D0421D}" destId="{2633C7CE-4A49-4708-9541-07562E801922}" srcOrd="0" destOrd="0" presId="urn:microsoft.com/office/officeart/2005/8/layout/process5"/>
    <dgm:cxn modelId="{4049EEDB-B198-4251-B38E-8DB5D9A669DF}" type="presParOf" srcId="{6E5C4BD9-C964-49F9-A763-77A967D0421D}" destId="{564C49A6-89E8-43F9-A372-95AAEAF4165B}" srcOrd="1" destOrd="0" presId="urn:microsoft.com/office/officeart/2005/8/layout/process5"/>
    <dgm:cxn modelId="{287750DA-F430-406B-B19A-DA75108EF467}" type="presParOf" srcId="{564C49A6-89E8-43F9-A372-95AAEAF4165B}" destId="{3E875B77-2361-4EFA-8F79-5A167B84C188}" srcOrd="0" destOrd="0" presId="urn:microsoft.com/office/officeart/2005/8/layout/process5"/>
    <dgm:cxn modelId="{76B868C4-3507-4BDE-B287-98F7220B4473}" type="presParOf" srcId="{6E5C4BD9-C964-49F9-A763-77A967D0421D}" destId="{452C8012-12F0-4195-A63C-5B7C79264D5B}" srcOrd="2" destOrd="0" presId="urn:microsoft.com/office/officeart/2005/8/layout/process5"/>
    <dgm:cxn modelId="{17DE7127-A5F3-4BF6-827B-0E69EBAB9E9D}" type="presParOf" srcId="{6E5C4BD9-C964-49F9-A763-77A967D0421D}" destId="{BE8B982E-0AB3-48B4-863D-80A195B01D4C}" srcOrd="3" destOrd="0" presId="urn:microsoft.com/office/officeart/2005/8/layout/process5"/>
    <dgm:cxn modelId="{923FCA58-A422-4C42-8CD6-41D9E4DDC80D}" type="presParOf" srcId="{BE8B982E-0AB3-48B4-863D-80A195B01D4C}" destId="{3E2B8389-47ED-4810-9C2D-D5C242C86AA1}" srcOrd="0" destOrd="0" presId="urn:microsoft.com/office/officeart/2005/8/layout/process5"/>
    <dgm:cxn modelId="{BEBE9310-14B5-45EF-8114-8C2D9D4D9FFC}" type="presParOf" srcId="{6E5C4BD9-C964-49F9-A763-77A967D0421D}" destId="{7E655051-961D-46E8-ABA3-FBD3081E12FF}" srcOrd="4" destOrd="0" presId="urn:microsoft.com/office/officeart/2005/8/layout/process5"/>
    <dgm:cxn modelId="{5BB2EE77-E2C9-47FF-B27A-677BDC852BCD}" type="presParOf" srcId="{6E5C4BD9-C964-49F9-A763-77A967D0421D}" destId="{8A132F4E-7E40-44ED-8EDE-532224A3265A}" srcOrd="5" destOrd="0" presId="urn:microsoft.com/office/officeart/2005/8/layout/process5"/>
    <dgm:cxn modelId="{E856C880-8A96-4496-A885-678E366584C1}" type="presParOf" srcId="{8A132F4E-7E40-44ED-8EDE-532224A3265A}" destId="{91F33925-09F7-4D6A-9071-72A22101E2CF}" srcOrd="0" destOrd="0" presId="urn:microsoft.com/office/officeart/2005/8/layout/process5"/>
    <dgm:cxn modelId="{A3FBC1A1-72FE-4831-A747-DB529DD823FF}" type="presParOf" srcId="{6E5C4BD9-C964-49F9-A763-77A967D0421D}" destId="{ECA19FF8-2E8F-4B18-87B2-4DE77B5E9244}" srcOrd="6" destOrd="0" presId="urn:microsoft.com/office/officeart/2005/8/layout/process5"/>
    <dgm:cxn modelId="{CF8FFF39-4FA5-4485-8D49-49EF9FFD5377}" type="presParOf" srcId="{6E5C4BD9-C964-49F9-A763-77A967D0421D}" destId="{ECB73299-6515-40B5-930D-9001CE61E4CD}" srcOrd="7" destOrd="0" presId="urn:microsoft.com/office/officeart/2005/8/layout/process5"/>
    <dgm:cxn modelId="{000D82BF-8125-431C-BE1A-D1342BBC0AD5}" type="presParOf" srcId="{ECB73299-6515-40B5-930D-9001CE61E4CD}" destId="{927FE276-820B-4A84-9F73-CCD7A8CDF528}" srcOrd="0" destOrd="0" presId="urn:microsoft.com/office/officeart/2005/8/layout/process5"/>
    <dgm:cxn modelId="{3736B26B-CBAA-4B14-863F-823BBB44F477}" type="presParOf" srcId="{6E5C4BD9-C964-49F9-A763-77A967D0421D}" destId="{F691CD75-3E77-4593-938B-E28158E2F5D4}" srcOrd="8"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57F7FF-3C37-41F9-975D-25CA1709BA7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76F5ED6-6143-408E-883B-EBD7A165C03A}">
      <dgm:prSet/>
      <dgm:spPr/>
      <dgm:t>
        <a:bodyPr/>
        <a:lstStyle/>
        <a:p>
          <a:r>
            <a:rPr lang="en-US" b="1" i="0"/>
            <a:t>Grow Your Own</a:t>
          </a:r>
          <a:endParaRPr lang="en-US"/>
        </a:p>
      </dgm:t>
    </dgm:pt>
    <dgm:pt modelId="{22D40D12-F4EA-4973-843F-909C66E3B0CC}" type="parTrans" cxnId="{3A9CD8FA-1408-494F-A184-4039E023BCD7}">
      <dgm:prSet/>
      <dgm:spPr/>
      <dgm:t>
        <a:bodyPr/>
        <a:lstStyle/>
        <a:p>
          <a:endParaRPr lang="en-US"/>
        </a:p>
      </dgm:t>
    </dgm:pt>
    <dgm:pt modelId="{B1A0C9B9-A553-4FAD-B938-AB5EED2DC15B}" type="sibTrans" cxnId="{3A9CD8FA-1408-494F-A184-4039E023BCD7}">
      <dgm:prSet/>
      <dgm:spPr/>
      <dgm:t>
        <a:bodyPr/>
        <a:lstStyle/>
        <a:p>
          <a:endParaRPr lang="en-US"/>
        </a:p>
      </dgm:t>
    </dgm:pt>
    <dgm:pt modelId="{A7CF5A6D-CA5C-41C5-AAEC-B6C6BA423403}">
      <dgm:prSet/>
      <dgm:spPr/>
      <dgm:t>
        <a:bodyPr/>
        <a:lstStyle/>
        <a:p>
          <a:r>
            <a:rPr lang="en-US" b="1" i="0"/>
            <a:t>Teacher Assistant Waiver (Traditional and Alternate Route)</a:t>
          </a:r>
          <a:endParaRPr lang="en-US"/>
        </a:p>
      </dgm:t>
    </dgm:pt>
    <dgm:pt modelId="{A80A225A-43D6-4358-BA9B-AAB42CD96C59}" type="parTrans" cxnId="{57744436-D39A-486D-BAF0-0F4F756D6CF5}">
      <dgm:prSet/>
      <dgm:spPr/>
      <dgm:t>
        <a:bodyPr/>
        <a:lstStyle/>
        <a:p>
          <a:endParaRPr lang="en-US"/>
        </a:p>
      </dgm:t>
    </dgm:pt>
    <dgm:pt modelId="{469F6608-C5B3-419E-A1A5-3E6511762D68}" type="sibTrans" cxnId="{57744436-D39A-486D-BAF0-0F4F756D6CF5}">
      <dgm:prSet/>
      <dgm:spPr/>
      <dgm:t>
        <a:bodyPr/>
        <a:lstStyle/>
        <a:p>
          <a:endParaRPr lang="en-US"/>
        </a:p>
      </dgm:t>
    </dgm:pt>
    <dgm:pt modelId="{B9A5B603-4C16-4250-AB68-36BA8DB71CDD}">
      <dgm:prSet/>
      <dgm:spPr/>
      <dgm:t>
        <a:bodyPr/>
        <a:lstStyle/>
        <a:p>
          <a:r>
            <a:rPr lang="en-US" b="1" i="0"/>
            <a:t>School District Partnership Cohort (Alternate Route)</a:t>
          </a:r>
          <a:endParaRPr lang="en-US"/>
        </a:p>
      </dgm:t>
    </dgm:pt>
    <dgm:pt modelId="{8D7F162C-E04D-48CC-B3A8-32EF345613B2}" type="parTrans" cxnId="{674A3F63-8E60-4D99-9CD7-4ECE839E2E3E}">
      <dgm:prSet/>
      <dgm:spPr/>
      <dgm:t>
        <a:bodyPr/>
        <a:lstStyle/>
        <a:p>
          <a:endParaRPr lang="en-US"/>
        </a:p>
      </dgm:t>
    </dgm:pt>
    <dgm:pt modelId="{92DD9D65-E5A2-4440-98AA-E11283A63898}" type="sibTrans" cxnId="{674A3F63-8E60-4D99-9CD7-4ECE839E2E3E}">
      <dgm:prSet/>
      <dgm:spPr/>
      <dgm:t>
        <a:bodyPr/>
        <a:lstStyle/>
        <a:p>
          <a:endParaRPr lang="en-US"/>
        </a:p>
      </dgm:t>
    </dgm:pt>
    <dgm:pt modelId="{7AFE0F45-E199-4E05-ABD2-4395F5233B15}">
      <dgm:prSet/>
      <dgm:spPr/>
      <dgm:t>
        <a:bodyPr/>
        <a:lstStyle/>
        <a:p>
          <a:r>
            <a:rPr lang="en-US" b="1" i="0"/>
            <a:t>Teacher Academy Scholarship</a:t>
          </a:r>
          <a:endParaRPr lang="en-US"/>
        </a:p>
      </dgm:t>
    </dgm:pt>
    <dgm:pt modelId="{C8366A56-AD59-4A55-8B45-96C4BD7B5E4E}" type="parTrans" cxnId="{728961E7-309F-4B5E-891A-8D23176BB96A}">
      <dgm:prSet/>
      <dgm:spPr/>
      <dgm:t>
        <a:bodyPr/>
        <a:lstStyle/>
        <a:p>
          <a:endParaRPr lang="en-US"/>
        </a:p>
      </dgm:t>
    </dgm:pt>
    <dgm:pt modelId="{43B34765-F880-4023-93DE-A94128891ACE}" type="sibTrans" cxnId="{728961E7-309F-4B5E-891A-8D23176BB96A}">
      <dgm:prSet/>
      <dgm:spPr/>
      <dgm:t>
        <a:bodyPr/>
        <a:lstStyle/>
        <a:p>
          <a:endParaRPr lang="en-US"/>
        </a:p>
      </dgm:t>
    </dgm:pt>
    <dgm:pt modelId="{4B0B832E-12DA-42C8-B60B-6BA07716BE78}">
      <dgm:prSet/>
      <dgm:spPr/>
      <dgm:t>
        <a:bodyPr/>
        <a:lstStyle/>
        <a:p>
          <a:r>
            <a:rPr lang="en-US" b="1" i="0"/>
            <a:t>Community College Partnerships</a:t>
          </a:r>
          <a:endParaRPr lang="en-US"/>
        </a:p>
      </dgm:t>
    </dgm:pt>
    <dgm:pt modelId="{84AC99FD-7DEB-48E1-A094-1C3E8B9532EE}" type="parTrans" cxnId="{01F72920-CF1F-404F-9A46-C3E8C7591954}">
      <dgm:prSet/>
      <dgm:spPr/>
      <dgm:t>
        <a:bodyPr/>
        <a:lstStyle/>
        <a:p>
          <a:endParaRPr lang="en-US"/>
        </a:p>
      </dgm:t>
    </dgm:pt>
    <dgm:pt modelId="{A327102B-ED93-47EB-B6D4-0E202A317D44}" type="sibTrans" cxnId="{01F72920-CF1F-404F-9A46-C3E8C7591954}">
      <dgm:prSet/>
      <dgm:spPr/>
      <dgm:t>
        <a:bodyPr/>
        <a:lstStyle/>
        <a:p>
          <a:endParaRPr lang="en-US"/>
        </a:p>
      </dgm:t>
    </dgm:pt>
    <dgm:pt modelId="{A652E2A8-25B6-4D4D-85AB-4F44E0E84FF0}">
      <dgm:prSet/>
      <dgm:spPr/>
      <dgm:t>
        <a:bodyPr/>
        <a:lstStyle/>
        <a:p>
          <a:r>
            <a:rPr lang="en-US" b="1" i="0"/>
            <a:t>Grants( Mississippi Teacher Residency and Black Educator Initiative)</a:t>
          </a:r>
          <a:endParaRPr lang="en-US"/>
        </a:p>
      </dgm:t>
    </dgm:pt>
    <dgm:pt modelId="{153B62BA-6A9D-4E98-9BDF-6AC92481988F}" type="parTrans" cxnId="{CB635ED1-6F63-4C9C-A2F8-368EB639EE9E}">
      <dgm:prSet/>
      <dgm:spPr/>
      <dgm:t>
        <a:bodyPr/>
        <a:lstStyle/>
        <a:p>
          <a:endParaRPr lang="en-US"/>
        </a:p>
      </dgm:t>
    </dgm:pt>
    <dgm:pt modelId="{43063F97-F885-4733-B787-C73CF4A879AD}" type="sibTrans" cxnId="{CB635ED1-6F63-4C9C-A2F8-368EB639EE9E}">
      <dgm:prSet/>
      <dgm:spPr/>
      <dgm:t>
        <a:bodyPr/>
        <a:lstStyle/>
        <a:p>
          <a:endParaRPr lang="en-US"/>
        </a:p>
      </dgm:t>
    </dgm:pt>
    <dgm:pt modelId="{CF14F8AF-6F20-48CF-9194-69DD1EF31AE0}">
      <dgm:prSet/>
      <dgm:spPr/>
      <dgm:t>
        <a:bodyPr/>
        <a:lstStyle/>
        <a:p>
          <a:r>
            <a:rPr lang="en-US" b="1" i="0"/>
            <a:t>Teacher Shortage Conference "Think Tank“ </a:t>
          </a:r>
          <a:endParaRPr lang="en-US"/>
        </a:p>
      </dgm:t>
    </dgm:pt>
    <dgm:pt modelId="{98228BCC-5550-4849-95F5-3B1477CE40B0}" type="parTrans" cxnId="{A5862AF3-DF11-4445-BC70-F8389DD6D949}">
      <dgm:prSet/>
      <dgm:spPr/>
      <dgm:t>
        <a:bodyPr/>
        <a:lstStyle/>
        <a:p>
          <a:endParaRPr lang="en-US"/>
        </a:p>
      </dgm:t>
    </dgm:pt>
    <dgm:pt modelId="{9ED84117-3744-4F67-ADF0-A65C2B7F861A}" type="sibTrans" cxnId="{A5862AF3-DF11-4445-BC70-F8389DD6D949}">
      <dgm:prSet/>
      <dgm:spPr/>
      <dgm:t>
        <a:bodyPr/>
        <a:lstStyle/>
        <a:p>
          <a:endParaRPr lang="en-US"/>
        </a:p>
      </dgm:t>
    </dgm:pt>
    <dgm:pt modelId="{26526895-5D01-4D92-9E47-8B2D68C1EED1}">
      <dgm:prSet/>
      <dgm:spPr/>
      <dgm:t>
        <a:bodyPr/>
        <a:lstStyle/>
        <a:p>
          <a:r>
            <a:rPr lang="en-US" b="1"/>
            <a:t>MPE</a:t>
          </a:r>
          <a:endParaRPr lang="en-US"/>
        </a:p>
      </dgm:t>
    </dgm:pt>
    <dgm:pt modelId="{BDB0D604-ABDB-46E3-9B56-5AF571315ACA}" type="parTrans" cxnId="{68071EA3-65D6-4EA8-99B5-4E9D738585D6}">
      <dgm:prSet/>
      <dgm:spPr/>
      <dgm:t>
        <a:bodyPr/>
        <a:lstStyle/>
        <a:p>
          <a:endParaRPr lang="en-US"/>
        </a:p>
      </dgm:t>
    </dgm:pt>
    <dgm:pt modelId="{AEF45896-521D-4542-B0C4-51766DD507DA}" type="sibTrans" cxnId="{68071EA3-65D6-4EA8-99B5-4E9D738585D6}">
      <dgm:prSet/>
      <dgm:spPr/>
      <dgm:t>
        <a:bodyPr/>
        <a:lstStyle/>
        <a:p>
          <a:endParaRPr lang="en-US"/>
        </a:p>
      </dgm:t>
    </dgm:pt>
    <dgm:pt modelId="{C754D451-C718-4C18-A574-5F5123261022}">
      <dgm:prSet/>
      <dgm:spPr/>
      <dgm:t>
        <a:bodyPr/>
        <a:lstStyle/>
        <a:p>
          <a:r>
            <a:rPr lang="en-US" b="1" i="0"/>
            <a:t>Help support this conference in North Mississippi </a:t>
          </a:r>
          <a:r>
            <a:rPr lang="en-US" b="1"/>
            <a:t>Could be a pre-conference. </a:t>
          </a:r>
          <a:endParaRPr lang="en-US"/>
        </a:p>
      </dgm:t>
    </dgm:pt>
    <dgm:pt modelId="{A58B005D-8699-4766-8EAD-1FFB61CD6282}" type="parTrans" cxnId="{B92C0E04-A574-469C-B05F-F8163125448C}">
      <dgm:prSet/>
      <dgm:spPr/>
      <dgm:t>
        <a:bodyPr/>
        <a:lstStyle/>
        <a:p>
          <a:endParaRPr lang="en-US"/>
        </a:p>
      </dgm:t>
    </dgm:pt>
    <dgm:pt modelId="{7DFA6511-D757-4A0B-9C10-57088D7D312F}" type="sibTrans" cxnId="{B92C0E04-A574-469C-B05F-F8163125448C}">
      <dgm:prSet/>
      <dgm:spPr/>
      <dgm:t>
        <a:bodyPr/>
        <a:lstStyle/>
        <a:p>
          <a:endParaRPr lang="en-US"/>
        </a:p>
      </dgm:t>
    </dgm:pt>
    <dgm:pt modelId="{564C7A12-4024-4A34-B891-93854B7ED829}">
      <dgm:prSet/>
      <dgm:spPr/>
      <dgm:t>
        <a:bodyPr/>
        <a:lstStyle/>
        <a:p>
          <a:r>
            <a:rPr lang="en-US" b="1" i="0"/>
            <a:t>Feature EPP’s in your newsletters.</a:t>
          </a:r>
          <a:br>
            <a:rPr lang="en-US" b="1" i="0"/>
          </a:br>
          <a:br>
            <a:rPr lang="en-US" b="0" i="0"/>
          </a:br>
          <a:endParaRPr lang="en-US"/>
        </a:p>
      </dgm:t>
    </dgm:pt>
    <dgm:pt modelId="{8A80D2F1-C522-4340-9301-3DB6C2DE2968}" type="parTrans" cxnId="{B666383E-FF4E-4302-A529-B7E25497224B}">
      <dgm:prSet/>
      <dgm:spPr/>
      <dgm:t>
        <a:bodyPr/>
        <a:lstStyle/>
        <a:p>
          <a:endParaRPr lang="en-US"/>
        </a:p>
      </dgm:t>
    </dgm:pt>
    <dgm:pt modelId="{1EE3E64D-0371-4D13-9C68-244E16FC5310}" type="sibTrans" cxnId="{B666383E-FF4E-4302-A529-B7E25497224B}">
      <dgm:prSet/>
      <dgm:spPr/>
      <dgm:t>
        <a:bodyPr/>
        <a:lstStyle/>
        <a:p>
          <a:endParaRPr lang="en-US"/>
        </a:p>
      </dgm:t>
    </dgm:pt>
    <dgm:pt modelId="{86C8A818-276F-41F4-88BB-9E6DEDD798F5}" type="pres">
      <dgm:prSet presAssocID="{A057F7FF-3C37-41F9-975D-25CA1709BA73}" presName="diagram" presStyleCnt="0">
        <dgm:presLayoutVars>
          <dgm:dir/>
          <dgm:resizeHandles val="exact"/>
        </dgm:presLayoutVars>
      </dgm:prSet>
      <dgm:spPr/>
    </dgm:pt>
    <dgm:pt modelId="{27F0119E-86E8-4DBE-8505-574C902D54AA}" type="pres">
      <dgm:prSet presAssocID="{A76F5ED6-6143-408E-883B-EBD7A165C03A}" presName="node" presStyleLbl="node1" presStyleIdx="0" presStyleCnt="10">
        <dgm:presLayoutVars>
          <dgm:bulletEnabled val="1"/>
        </dgm:presLayoutVars>
      </dgm:prSet>
      <dgm:spPr/>
    </dgm:pt>
    <dgm:pt modelId="{2EE0B410-A7E2-4B64-B742-6389BE2341BA}" type="pres">
      <dgm:prSet presAssocID="{B1A0C9B9-A553-4FAD-B938-AB5EED2DC15B}" presName="sibTrans" presStyleCnt="0"/>
      <dgm:spPr/>
    </dgm:pt>
    <dgm:pt modelId="{8C981171-FB4A-4E0E-B026-46959172CA48}" type="pres">
      <dgm:prSet presAssocID="{A7CF5A6D-CA5C-41C5-AAEC-B6C6BA423403}" presName="node" presStyleLbl="node1" presStyleIdx="1" presStyleCnt="10">
        <dgm:presLayoutVars>
          <dgm:bulletEnabled val="1"/>
        </dgm:presLayoutVars>
      </dgm:prSet>
      <dgm:spPr/>
    </dgm:pt>
    <dgm:pt modelId="{EFF39C1B-115D-4642-94A3-293A566D4683}" type="pres">
      <dgm:prSet presAssocID="{469F6608-C5B3-419E-A1A5-3E6511762D68}" presName="sibTrans" presStyleCnt="0"/>
      <dgm:spPr/>
    </dgm:pt>
    <dgm:pt modelId="{1B49E8F8-F4AE-47F5-868D-6F962524FB34}" type="pres">
      <dgm:prSet presAssocID="{B9A5B603-4C16-4250-AB68-36BA8DB71CDD}" presName="node" presStyleLbl="node1" presStyleIdx="2" presStyleCnt="10">
        <dgm:presLayoutVars>
          <dgm:bulletEnabled val="1"/>
        </dgm:presLayoutVars>
      </dgm:prSet>
      <dgm:spPr/>
    </dgm:pt>
    <dgm:pt modelId="{BA7319C7-F47E-4F4D-95A8-2777B8997A44}" type="pres">
      <dgm:prSet presAssocID="{92DD9D65-E5A2-4440-98AA-E11283A63898}" presName="sibTrans" presStyleCnt="0"/>
      <dgm:spPr/>
    </dgm:pt>
    <dgm:pt modelId="{1CCBC605-1DB5-418D-9A91-C5D066D25ABE}" type="pres">
      <dgm:prSet presAssocID="{7AFE0F45-E199-4E05-ABD2-4395F5233B15}" presName="node" presStyleLbl="node1" presStyleIdx="3" presStyleCnt="10">
        <dgm:presLayoutVars>
          <dgm:bulletEnabled val="1"/>
        </dgm:presLayoutVars>
      </dgm:prSet>
      <dgm:spPr/>
    </dgm:pt>
    <dgm:pt modelId="{8395D510-A2FA-4BFC-883E-7D3BA9D735E2}" type="pres">
      <dgm:prSet presAssocID="{43B34765-F880-4023-93DE-A94128891ACE}" presName="sibTrans" presStyleCnt="0"/>
      <dgm:spPr/>
    </dgm:pt>
    <dgm:pt modelId="{778E5F4F-CF6F-47E7-9C07-EC1255DF13F8}" type="pres">
      <dgm:prSet presAssocID="{4B0B832E-12DA-42C8-B60B-6BA07716BE78}" presName="node" presStyleLbl="node1" presStyleIdx="4" presStyleCnt="10">
        <dgm:presLayoutVars>
          <dgm:bulletEnabled val="1"/>
        </dgm:presLayoutVars>
      </dgm:prSet>
      <dgm:spPr/>
    </dgm:pt>
    <dgm:pt modelId="{DEC88DE8-F74B-4DEF-995D-F96D9953FF13}" type="pres">
      <dgm:prSet presAssocID="{A327102B-ED93-47EB-B6D4-0E202A317D44}" presName="sibTrans" presStyleCnt="0"/>
      <dgm:spPr/>
    </dgm:pt>
    <dgm:pt modelId="{D3DDD3E4-FD07-462D-8218-87836142F80C}" type="pres">
      <dgm:prSet presAssocID="{A652E2A8-25B6-4D4D-85AB-4F44E0E84FF0}" presName="node" presStyleLbl="node1" presStyleIdx="5" presStyleCnt="10">
        <dgm:presLayoutVars>
          <dgm:bulletEnabled val="1"/>
        </dgm:presLayoutVars>
      </dgm:prSet>
      <dgm:spPr/>
    </dgm:pt>
    <dgm:pt modelId="{05505659-2A66-44F8-93AB-0C197497B95C}" type="pres">
      <dgm:prSet presAssocID="{43063F97-F885-4733-B787-C73CF4A879AD}" presName="sibTrans" presStyleCnt="0"/>
      <dgm:spPr/>
    </dgm:pt>
    <dgm:pt modelId="{E4E16354-2A0B-4A56-B196-F736AA1BFED9}" type="pres">
      <dgm:prSet presAssocID="{CF14F8AF-6F20-48CF-9194-69DD1EF31AE0}" presName="node" presStyleLbl="node1" presStyleIdx="6" presStyleCnt="10">
        <dgm:presLayoutVars>
          <dgm:bulletEnabled val="1"/>
        </dgm:presLayoutVars>
      </dgm:prSet>
      <dgm:spPr/>
    </dgm:pt>
    <dgm:pt modelId="{FEED7311-325D-4A0D-8E0B-78D57C1AF0E7}" type="pres">
      <dgm:prSet presAssocID="{9ED84117-3744-4F67-ADF0-A65C2B7F861A}" presName="sibTrans" presStyleCnt="0"/>
      <dgm:spPr/>
    </dgm:pt>
    <dgm:pt modelId="{67455103-62CF-446A-A444-6F6D5F468580}" type="pres">
      <dgm:prSet presAssocID="{26526895-5D01-4D92-9E47-8B2D68C1EED1}" presName="node" presStyleLbl="node1" presStyleIdx="7" presStyleCnt="10">
        <dgm:presLayoutVars>
          <dgm:bulletEnabled val="1"/>
        </dgm:presLayoutVars>
      </dgm:prSet>
      <dgm:spPr/>
    </dgm:pt>
    <dgm:pt modelId="{EC3829FC-382E-4A91-8E36-19E3574CB908}" type="pres">
      <dgm:prSet presAssocID="{AEF45896-521D-4542-B0C4-51766DD507DA}" presName="sibTrans" presStyleCnt="0"/>
      <dgm:spPr/>
    </dgm:pt>
    <dgm:pt modelId="{2084A1B0-094D-467C-854F-D8F61F7C2127}" type="pres">
      <dgm:prSet presAssocID="{C754D451-C718-4C18-A574-5F5123261022}" presName="node" presStyleLbl="node1" presStyleIdx="8" presStyleCnt="10">
        <dgm:presLayoutVars>
          <dgm:bulletEnabled val="1"/>
        </dgm:presLayoutVars>
      </dgm:prSet>
      <dgm:spPr/>
    </dgm:pt>
    <dgm:pt modelId="{635C363C-535A-469E-97D7-100A51ACB15E}" type="pres">
      <dgm:prSet presAssocID="{7DFA6511-D757-4A0B-9C10-57088D7D312F}" presName="sibTrans" presStyleCnt="0"/>
      <dgm:spPr/>
    </dgm:pt>
    <dgm:pt modelId="{DF714866-8745-4A51-824A-03C5F10FEB0D}" type="pres">
      <dgm:prSet presAssocID="{564C7A12-4024-4A34-B891-93854B7ED829}" presName="node" presStyleLbl="node1" presStyleIdx="9" presStyleCnt="10">
        <dgm:presLayoutVars>
          <dgm:bulletEnabled val="1"/>
        </dgm:presLayoutVars>
      </dgm:prSet>
      <dgm:spPr/>
    </dgm:pt>
  </dgm:ptLst>
  <dgm:cxnLst>
    <dgm:cxn modelId="{6794DC03-AFFF-4AD1-8D02-1A3C4D054036}" type="presOf" srcId="{B9A5B603-4C16-4250-AB68-36BA8DB71CDD}" destId="{1B49E8F8-F4AE-47F5-868D-6F962524FB34}" srcOrd="0" destOrd="0" presId="urn:microsoft.com/office/officeart/2005/8/layout/default"/>
    <dgm:cxn modelId="{B92C0E04-A574-469C-B05F-F8163125448C}" srcId="{A057F7FF-3C37-41F9-975D-25CA1709BA73}" destId="{C754D451-C718-4C18-A574-5F5123261022}" srcOrd="8" destOrd="0" parTransId="{A58B005D-8699-4766-8EAD-1FFB61CD6282}" sibTransId="{7DFA6511-D757-4A0B-9C10-57088D7D312F}"/>
    <dgm:cxn modelId="{F639C407-9B01-4901-B01A-956FEE3E6EB8}" type="presOf" srcId="{CF14F8AF-6F20-48CF-9194-69DD1EF31AE0}" destId="{E4E16354-2A0B-4A56-B196-F736AA1BFED9}" srcOrd="0" destOrd="0" presId="urn:microsoft.com/office/officeart/2005/8/layout/default"/>
    <dgm:cxn modelId="{46E2B916-BA2B-4D8C-9663-4E152F1E42FF}" type="presOf" srcId="{C754D451-C718-4C18-A574-5F5123261022}" destId="{2084A1B0-094D-467C-854F-D8F61F7C2127}" srcOrd="0" destOrd="0" presId="urn:microsoft.com/office/officeart/2005/8/layout/default"/>
    <dgm:cxn modelId="{793A2C1B-F8A6-4A86-B126-1F28064248FB}" type="presOf" srcId="{7AFE0F45-E199-4E05-ABD2-4395F5233B15}" destId="{1CCBC605-1DB5-418D-9A91-C5D066D25ABE}" srcOrd="0" destOrd="0" presId="urn:microsoft.com/office/officeart/2005/8/layout/default"/>
    <dgm:cxn modelId="{01F72920-CF1F-404F-9A46-C3E8C7591954}" srcId="{A057F7FF-3C37-41F9-975D-25CA1709BA73}" destId="{4B0B832E-12DA-42C8-B60B-6BA07716BE78}" srcOrd="4" destOrd="0" parTransId="{84AC99FD-7DEB-48E1-A094-1C3E8B9532EE}" sibTransId="{A327102B-ED93-47EB-B6D4-0E202A317D44}"/>
    <dgm:cxn modelId="{57744436-D39A-486D-BAF0-0F4F756D6CF5}" srcId="{A057F7FF-3C37-41F9-975D-25CA1709BA73}" destId="{A7CF5A6D-CA5C-41C5-AAEC-B6C6BA423403}" srcOrd="1" destOrd="0" parTransId="{A80A225A-43D6-4358-BA9B-AAB42CD96C59}" sibTransId="{469F6608-C5B3-419E-A1A5-3E6511762D68}"/>
    <dgm:cxn modelId="{B666383E-FF4E-4302-A529-B7E25497224B}" srcId="{A057F7FF-3C37-41F9-975D-25CA1709BA73}" destId="{564C7A12-4024-4A34-B891-93854B7ED829}" srcOrd="9" destOrd="0" parTransId="{8A80D2F1-C522-4340-9301-3DB6C2DE2968}" sibTransId="{1EE3E64D-0371-4D13-9C68-244E16FC5310}"/>
    <dgm:cxn modelId="{B548865C-D5FE-45EE-B0D3-5CD15AE30025}" type="presOf" srcId="{A76F5ED6-6143-408E-883B-EBD7A165C03A}" destId="{27F0119E-86E8-4DBE-8505-574C902D54AA}" srcOrd="0" destOrd="0" presId="urn:microsoft.com/office/officeart/2005/8/layout/default"/>
    <dgm:cxn modelId="{674A3F63-8E60-4D99-9CD7-4ECE839E2E3E}" srcId="{A057F7FF-3C37-41F9-975D-25CA1709BA73}" destId="{B9A5B603-4C16-4250-AB68-36BA8DB71CDD}" srcOrd="2" destOrd="0" parTransId="{8D7F162C-E04D-48CC-B3A8-32EF345613B2}" sibTransId="{92DD9D65-E5A2-4440-98AA-E11283A63898}"/>
    <dgm:cxn modelId="{07D88890-10E3-4DC1-AD5B-3E041687BFCA}" type="presOf" srcId="{A057F7FF-3C37-41F9-975D-25CA1709BA73}" destId="{86C8A818-276F-41F4-88BB-9E6DEDD798F5}" srcOrd="0" destOrd="0" presId="urn:microsoft.com/office/officeart/2005/8/layout/default"/>
    <dgm:cxn modelId="{E0420591-48AF-4D7D-A4D0-6BED24E9F5FB}" type="presOf" srcId="{26526895-5D01-4D92-9E47-8B2D68C1EED1}" destId="{67455103-62CF-446A-A444-6F6D5F468580}" srcOrd="0" destOrd="0" presId="urn:microsoft.com/office/officeart/2005/8/layout/default"/>
    <dgm:cxn modelId="{579CAC96-A3FD-4AB7-BFFD-1B8108274BFD}" type="presOf" srcId="{A7CF5A6D-CA5C-41C5-AAEC-B6C6BA423403}" destId="{8C981171-FB4A-4E0E-B026-46959172CA48}" srcOrd="0" destOrd="0" presId="urn:microsoft.com/office/officeart/2005/8/layout/default"/>
    <dgm:cxn modelId="{68071EA3-65D6-4EA8-99B5-4E9D738585D6}" srcId="{A057F7FF-3C37-41F9-975D-25CA1709BA73}" destId="{26526895-5D01-4D92-9E47-8B2D68C1EED1}" srcOrd="7" destOrd="0" parTransId="{BDB0D604-ABDB-46E3-9B56-5AF571315ACA}" sibTransId="{AEF45896-521D-4542-B0C4-51766DD507DA}"/>
    <dgm:cxn modelId="{21B19CA9-6224-4ABF-99B1-9E26C9FC6BEE}" type="presOf" srcId="{A652E2A8-25B6-4D4D-85AB-4F44E0E84FF0}" destId="{D3DDD3E4-FD07-462D-8218-87836142F80C}" srcOrd="0" destOrd="0" presId="urn:microsoft.com/office/officeart/2005/8/layout/default"/>
    <dgm:cxn modelId="{CB635ED1-6F63-4C9C-A2F8-368EB639EE9E}" srcId="{A057F7FF-3C37-41F9-975D-25CA1709BA73}" destId="{A652E2A8-25B6-4D4D-85AB-4F44E0E84FF0}" srcOrd="5" destOrd="0" parTransId="{153B62BA-6A9D-4E98-9BDF-6AC92481988F}" sibTransId="{43063F97-F885-4733-B787-C73CF4A879AD}"/>
    <dgm:cxn modelId="{728961E7-309F-4B5E-891A-8D23176BB96A}" srcId="{A057F7FF-3C37-41F9-975D-25CA1709BA73}" destId="{7AFE0F45-E199-4E05-ABD2-4395F5233B15}" srcOrd="3" destOrd="0" parTransId="{C8366A56-AD59-4A55-8B45-96C4BD7B5E4E}" sibTransId="{43B34765-F880-4023-93DE-A94128891ACE}"/>
    <dgm:cxn modelId="{A5862AF3-DF11-4445-BC70-F8389DD6D949}" srcId="{A057F7FF-3C37-41F9-975D-25CA1709BA73}" destId="{CF14F8AF-6F20-48CF-9194-69DD1EF31AE0}" srcOrd="6" destOrd="0" parTransId="{98228BCC-5550-4849-95F5-3B1477CE40B0}" sibTransId="{9ED84117-3744-4F67-ADF0-A65C2B7F861A}"/>
    <dgm:cxn modelId="{070B1AF6-0118-4E5D-9986-024936691591}" type="presOf" srcId="{4B0B832E-12DA-42C8-B60B-6BA07716BE78}" destId="{778E5F4F-CF6F-47E7-9C07-EC1255DF13F8}" srcOrd="0" destOrd="0" presId="urn:microsoft.com/office/officeart/2005/8/layout/default"/>
    <dgm:cxn modelId="{9EE7CEF7-0382-43D9-A6E5-D3C794116524}" type="presOf" srcId="{564C7A12-4024-4A34-B891-93854B7ED829}" destId="{DF714866-8745-4A51-824A-03C5F10FEB0D}" srcOrd="0" destOrd="0" presId="urn:microsoft.com/office/officeart/2005/8/layout/default"/>
    <dgm:cxn modelId="{3A9CD8FA-1408-494F-A184-4039E023BCD7}" srcId="{A057F7FF-3C37-41F9-975D-25CA1709BA73}" destId="{A76F5ED6-6143-408E-883B-EBD7A165C03A}" srcOrd="0" destOrd="0" parTransId="{22D40D12-F4EA-4973-843F-909C66E3B0CC}" sibTransId="{B1A0C9B9-A553-4FAD-B938-AB5EED2DC15B}"/>
    <dgm:cxn modelId="{63B71CC1-EEAE-4CDA-A47B-DFC222D0FE26}" type="presParOf" srcId="{86C8A818-276F-41F4-88BB-9E6DEDD798F5}" destId="{27F0119E-86E8-4DBE-8505-574C902D54AA}" srcOrd="0" destOrd="0" presId="urn:microsoft.com/office/officeart/2005/8/layout/default"/>
    <dgm:cxn modelId="{39D2F241-730C-48E5-9F28-000EBED585FE}" type="presParOf" srcId="{86C8A818-276F-41F4-88BB-9E6DEDD798F5}" destId="{2EE0B410-A7E2-4B64-B742-6389BE2341BA}" srcOrd="1" destOrd="0" presId="urn:microsoft.com/office/officeart/2005/8/layout/default"/>
    <dgm:cxn modelId="{1EBAAD36-2328-4FCD-9C29-39667E305B7A}" type="presParOf" srcId="{86C8A818-276F-41F4-88BB-9E6DEDD798F5}" destId="{8C981171-FB4A-4E0E-B026-46959172CA48}" srcOrd="2" destOrd="0" presId="urn:microsoft.com/office/officeart/2005/8/layout/default"/>
    <dgm:cxn modelId="{D2160332-9EA8-4BF2-8387-6B4447A53180}" type="presParOf" srcId="{86C8A818-276F-41F4-88BB-9E6DEDD798F5}" destId="{EFF39C1B-115D-4642-94A3-293A566D4683}" srcOrd="3" destOrd="0" presId="urn:microsoft.com/office/officeart/2005/8/layout/default"/>
    <dgm:cxn modelId="{562BAF9F-AA53-4D99-A27A-53EE87CE8091}" type="presParOf" srcId="{86C8A818-276F-41F4-88BB-9E6DEDD798F5}" destId="{1B49E8F8-F4AE-47F5-868D-6F962524FB34}" srcOrd="4" destOrd="0" presId="urn:microsoft.com/office/officeart/2005/8/layout/default"/>
    <dgm:cxn modelId="{8A8AF057-445B-4856-B01B-6C7D1555577F}" type="presParOf" srcId="{86C8A818-276F-41F4-88BB-9E6DEDD798F5}" destId="{BA7319C7-F47E-4F4D-95A8-2777B8997A44}" srcOrd="5" destOrd="0" presId="urn:microsoft.com/office/officeart/2005/8/layout/default"/>
    <dgm:cxn modelId="{094D23E0-B530-4320-90E8-90B4B440C506}" type="presParOf" srcId="{86C8A818-276F-41F4-88BB-9E6DEDD798F5}" destId="{1CCBC605-1DB5-418D-9A91-C5D066D25ABE}" srcOrd="6" destOrd="0" presId="urn:microsoft.com/office/officeart/2005/8/layout/default"/>
    <dgm:cxn modelId="{C8260032-4400-494A-B52B-50C2BF8306CC}" type="presParOf" srcId="{86C8A818-276F-41F4-88BB-9E6DEDD798F5}" destId="{8395D510-A2FA-4BFC-883E-7D3BA9D735E2}" srcOrd="7" destOrd="0" presId="urn:microsoft.com/office/officeart/2005/8/layout/default"/>
    <dgm:cxn modelId="{9F5F9884-7E74-4C5E-A22F-93AB7FFBDCA4}" type="presParOf" srcId="{86C8A818-276F-41F4-88BB-9E6DEDD798F5}" destId="{778E5F4F-CF6F-47E7-9C07-EC1255DF13F8}" srcOrd="8" destOrd="0" presId="urn:microsoft.com/office/officeart/2005/8/layout/default"/>
    <dgm:cxn modelId="{822C8A3F-DD9E-4622-B609-45F0FD96DB6E}" type="presParOf" srcId="{86C8A818-276F-41F4-88BB-9E6DEDD798F5}" destId="{DEC88DE8-F74B-4DEF-995D-F96D9953FF13}" srcOrd="9" destOrd="0" presId="urn:microsoft.com/office/officeart/2005/8/layout/default"/>
    <dgm:cxn modelId="{52AF8BCE-4E6B-4EAF-B1B3-B7964790F9AE}" type="presParOf" srcId="{86C8A818-276F-41F4-88BB-9E6DEDD798F5}" destId="{D3DDD3E4-FD07-462D-8218-87836142F80C}" srcOrd="10" destOrd="0" presId="urn:microsoft.com/office/officeart/2005/8/layout/default"/>
    <dgm:cxn modelId="{8D113713-D479-4F46-B930-EE147D648ACC}" type="presParOf" srcId="{86C8A818-276F-41F4-88BB-9E6DEDD798F5}" destId="{05505659-2A66-44F8-93AB-0C197497B95C}" srcOrd="11" destOrd="0" presId="urn:microsoft.com/office/officeart/2005/8/layout/default"/>
    <dgm:cxn modelId="{997D54B4-4628-4E1A-AFC2-24C245E95696}" type="presParOf" srcId="{86C8A818-276F-41F4-88BB-9E6DEDD798F5}" destId="{E4E16354-2A0B-4A56-B196-F736AA1BFED9}" srcOrd="12" destOrd="0" presId="urn:microsoft.com/office/officeart/2005/8/layout/default"/>
    <dgm:cxn modelId="{D62D036B-81B7-420B-8B1C-49F49CB1EB05}" type="presParOf" srcId="{86C8A818-276F-41F4-88BB-9E6DEDD798F5}" destId="{FEED7311-325D-4A0D-8E0B-78D57C1AF0E7}" srcOrd="13" destOrd="0" presId="urn:microsoft.com/office/officeart/2005/8/layout/default"/>
    <dgm:cxn modelId="{8C9515E6-4DB6-441D-89C2-7F4C616D875D}" type="presParOf" srcId="{86C8A818-276F-41F4-88BB-9E6DEDD798F5}" destId="{67455103-62CF-446A-A444-6F6D5F468580}" srcOrd="14" destOrd="0" presId="urn:microsoft.com/office/officeart/2005/8/layout/default"/>
    <dgm:cxn modelId="{194A6207-4A22-41C2-8391-0907FCDD7C67}" type="presParOf" srcId="{86C8A818-276F-41F4-88BB-9E6DEDD798F5}" destId="{EC3829FC-382E-4A91-8E36-19E3574CB908}" srcOrd="15" destOrd="0" presId="urn:microsoft.com/office/officeart/2005/8/layout/default"/>
    <dgm:cxn modelId="{78FEA845-9B7D-4D13-9373-035D8C7ABA74}" type="presParOf" srcId="{86C8A818-276F-41F4-88BB-9E6DEDD798F5}" destId="{2084A1B0-094D-467C-854F-D8F61F7C2127}" srcOrd="16" destOrd="0" presId="urn:microsoft.com/office/officeart/2005/8/layout/default"/>
    <dgm:cxn modelId="{407EDA47-519D-450B-BA23-6545DEE56DC5}" type="presParOf" srcId="{86C8A818-276F-41F4-88BB-9E6DEDD798F5}" destId="{635C363C-535A-469E-97D7-100A51ACB15E}" srcOrd="17" destOrd="0" presId="urn:microsoft.com/office/officeart/2005/8/layout/default"/>
    <dgm:cxn modelId="{8DDFD014-4AB9-4F5F-A8A3-DCE56C03301F}" type="presParOf" srcId="{86C8A818-276F-41F4-88BB-9E6DEDD798F5}" destId="{DF714866-8745-4A51-824A-03C5F10FEB0D}"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BCCDBB-45FE-43C3-9F80-FC11EFDEB10D}"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F02382B5-0EB1-40C9-AE7B-940D480647DB}">
      <dgm:prSet/>
      <dgm:spPr/>
      <dgm:t>
        <a:bodyPr/>
        <a:lstStyle/>
        <a:p>
          <a:r>
            <a:rPr lang="en-US"/>
            <a:t>Revised reading coursework and programs to align with the science of reading; provided reading training to faculty and teachers (2016-2017)</a:t>
          </a:r>
        </a:p>
      </dgm:t>
    </dgm:pt>
    <dgm:pt modelId="{CD63D6F6-AA08-44FB-BEB0-BFF38C2A85CA}" type="parTrans" cxnId="{ADD8AB94-75FD-43C7-875A-BE70DC0E896B}">
      <dgm:prSet/>
      <dgm:spPr/>
      <dgm:t>
        <a:bodyPr/>
        <a:lstStyle/>
        <a:p>
          <a:endParaRPr lang="en-US"/>
        </a:p>
      </dgm:t>
    </dgm:pt>
    <dgm:pt modelId="{6BC72A19-51E9-455F-BBA1-D72B6C855BA8}" type="sibTrans" cxnId="{ADD8AB94-75FD-43C7-875A-BE70DC0E896B}">
      <dgm:prSet/>
      <dgm:spPr/>
      <dgm:t>
        <a:bodyPr/>
        <a:lstStyle/>
        <a:p>
          <a:endParaRPr lang="en-US"/>
        </a:p>
      </dgm:t>
    </dgm:pt>
    <dgm:pt modelId="{7180525F-5F20-4176-805D-B306CC32713D}">
      <dgm:prSet/>
      <dgm:spPr/>
      <dgm:t>
        <a:bodyPr/>
        <a:lstStyle/>
        <a:p>
          <a:r>
            <a:rPr lang="en-US"/>
            <a:t>Added BCBA certification</a:t>
          </a:r>
        </a:p>
      </dgm:t>
    </dgm:pt>
    <dgm:pt modelId="{9934CC3E-4E76-49A4-B89C-1240A2045EB1}" type="parTrans" cxnId="{63E77D7C-FB7D-4C4A-964F-6E55554D5F89}">
      <dgm:prSet/>
      <dgm:spPr/>
      <dgm:t>
        <a:bodyPr/>
        <a:lstStyle/>
        <a:p>
          <a:endParaRPr lang="en-US"/>
        </a:p>
      </dgm:t>
    </dgm:pt>
    <dgm:pt modelId="{CC35EA2E-C86D-464A-AE76-2F983EED07FC}" type="sibTrans" cxnId="{63E77D7C-FB7D-4C4A-964F-6E55554D5F89}">
      <dgm:prSet/>
      <dgm:spPr/>
      <dgm:t>
        <a:bodyPr/>
        <a:lstStyle/>
        <a:p>
          <a:endParaRPr lang="en-US"/>
        </a:p>
      </dgm:t>
    </dgm:pt>
    <dgm:pt modelId="{0C83FEC9-09CC-4963-959D-77F27BAFC11F}">
      <dgm:prSet/>
      <dgm:spPr/>
      <dgm:t>
        <a:bodyPr/>
        <a:lstStyle/>
        <a:p>
          <a:r>
            <a:rPr lang="en-US"/>
            <a:t>Added special education director’s coursework</a:t>
          </a:r>
        </a:p>
      </dgm:t>
    </dgm:pt>
    <dgm:pt modelId="{7B631755-2DED-4584-B75A-4A4470FCFAC2}" type="parTrans" cxnId="{60799FCA-07C6-4C82-AA1D-48082041D7C9}">
      <dgm:prSet/>
      <dgm:spPr/>
      <dgm:t>
        <a:bodyPr/>
        <a:lstStyle/>
        <a:p>
          <a:endParaRPr lang="en-US"/>
        </a:p>
      </dgm:t>
    </dgm:pt>
    <dgm:pt modelId="{97F03690-E861-4C8B-BB35-3C5F453DEDE0}" type="sibTrans" cxnId="{60799FCA-07C6-4C82-AA1D-48082041D7C9}">
      <dgm:prSet/>
      <dgm:spPr/>
      <dgm:t>
        <a:bodyPr/>
        <a:lstStyle/>
        <a:p>
          <a:endParaRPr lang="en-US"/>
        </a:p>
      </dgm:t>
    </dgm:pt>
    <dgm:pt modelId="{A247864C-E766-4CC5-B9D9-FB9833DEB739}">
      <dgm:prSet/>
      <dgm:spPr/>
      <dgm:t>
        <a:bodyPr/>
        <a:lstStyle/>
        <a:p>
          <a:r>
            <a:rPr lang="en-US"/>
            <a:t>Infused High-leverage practices into coursework </a:t>
          </a:r>
        </a:p>
      </dgm:t>
    </dgm:pt>
    <dgm:pt modelId="{F76728AF-E6D4-455D-B7E7-BE1CF90C47AC}" type="parTrans" cxnId="{57A2106C-DB63-472A-B7D0-38A3AE6B1B29}">
      <dgm:prSet/>
      <dgm:spPr/>
      <dgm:t>
        <a:bodyPr/>
        <a:lstStyle/>
        <a:p>
          <a:endParaRPr lang="en-US"/>
        </a:p>
      </dgm:t>
    </dgm:pt>
    <dgm:pt modelId="{965C2407-9CAE-4A44-B121-E06844B28675}" type="sibTrans" cxnId="{57A2106C-DB63-472A-B7D0-38A3AE6B1B29}">
      <dgm:prSet/>
      <dgm:spPr/>
      <dgm:t>
        <a:bodyPr/>
        <a:lstStyle/>
        <a:p>
          <a:endParaRPr lang="en-US"/>
        </a:p>
      </dgm:t>
    </dgm:pt>
    <dgm:pt modelId="{1C2B73A9-9CE5-4AC4-BE2B-2421E741D5C7}" type="pres">
      <dgm:prSet presAssocID="{17BCCDBB-45FE-43C3-9F80-FC11EFDEB10D}" presName="Name0" presStyleCnt="0">
        <dgm:presLayoutVars>
          <dgm:dir/>
          <dgm:animLvl val="lvl"/>
          <dgm:resizeHandles val="exact"/>
        </dgm:presLayoutVars>
      </dgm:prSet>
      <dgm:spPr/>
    </dgm:pt>
    <dgm:pt modelId="{AA4806C8-4A70-4015-B4A5-960D81F4337C}" type="pres">
      <dgm:prSet presAssocID="{A247864C-E766-4CC5-B9D9-FB9833DEB739}" presName="boxAndChildren" presStyleCnt="0"/>
      <dgm:spPr/>
    </dgm:pt>
    <dgm:pt modelId="{B7C02000-95A9-4E0B-A846-4EF4CD031CA0}" type="pres">
      <dgm:prSet presAssocID="{A247864C-E766-4CC5-B9D9-FB9833DEB739}" presName="parentTextBox" presStyleLbl="node1" presStyleIdx="0" presStyleCnt="4"/>
      <dgm:spPr/>
    </dgm:pt>
    <dgm:pt modelId="{A1757376-917C-4366-9176-5727C898E990}" type="pres">
      <dgm:prSet presAssocID="{97F03690-E861-4C8B-BB35-3C5F453DEDE0}" presName="sp" presStyleCnt="0"/>
      <dgm:spPr/>
    </dgm:pt>
    <dgm:pt modelId="{AE7ACB2E-5D6B-469D-B558-4DF3F5CBA0FE}" type="pres">
      <dgm:prSet presAssocID="{0C83FEC9-09CC-4963-959D-77F27BAFC11F}" presName="arrowAndChildren" presStyleCnt="0"/>
      <dgm:spPr/>
    </dgm:pt>
    <dgm:pt modelId="{EC0DD672-4040-4C4C-A981-3FC7BC19AD1E}" type="pres">
      <dgm:prSet presAssocID="{0C83FEC9-09CC-4963-959D-77F27BAFC11F}" presName="parentTextArrow" presStyleLbl="node1" presStyleIdx="1" presStyleCnt="4"/>
      <dgm:spPr/>
    </dgm:pt>
    <dgm:pt modelId="{D3C5DCAE-E663-4563-B267-875118B14127}" type="pres">
      <dgm:prSet presAssocID="{CC35EA2E-C86D-464A-AE76-2F983EED07FC}" presName="sp" presStyleCnt="0"/>
      <dgm:spPr/>
    </dgm:pt>
    <dgm:pt modelId="{452941EA-50BE-4520-B4CE-2FD6314725EC}" type="pres">
      <dgm:prSet presAssocID="{7180525F-5F20-4176-805D-B306CC32713D}" presName="arrowAndChildren" presStyleCnt="0"/>
      <dgm:spPr/>
    </dgm:pt>
    <dgm:pt modelId="{E5F0663F-BA62-4DBF-B6DF-FC9246927C36}" type="pres">
      <dgm:prSet presAssocID="{7180525F-5F20-4176-805D-B306CC32713D}" presName="parentTextArrow" presStyleLbl="node1" presStyleIdx="2" presStyleCnt="4"/>
      <dgm:spPr/>
    </dgm:pt>
    <dgm:pt modelId="{1F1F447D-4255-4723-B637-D5D9526DFBEC}" type="pres">
      <dgm:prSet presAssocID="{6BC72A19-51E9-455F-BBA1-D72B6C855BA8}" presName="sp" presStyleCnt="0"/>
      <dgm:spPr/>
    </dgm:pt>
    <dgm:pt modelId="{1A0A62CF-30BA-478B-A5CD-C3C42F56BCED}" type="pres">
      <dgm:prSet presAssocID="{F02382B5-0EB1-40C9-AE7B-940D480647DB}" presName="arrowAndChildren" presStyleCnt="0"/>
      <dgm:spPr/>
    </dgm:pt>
    <dgm:pt modelId="{3F9BD4DE-AB1F-41BA-AE35-5C7CDA86DE4A}" type="pres">
      <dgm:prSet presAssocID="{F02382B5-0EB1-40C9-AE7B-940D480647DB}" presName="parentTextArrow" presStyleLbl="node1" presStyleIdx="3" presStyleCnt="4"/>
      <dgm:spPr/>
    </dgm:pt>
  </dgm:ptLst>
  <dgm:cxnLst>
    <dgm:cxn modelId="{F8F85B68-479B-4173-8394-6C78546838ED}" type="presOf" srcId="{17BCCDBB-45FE-43C3-9F80-FC11EFDEB10D}" destId="{1C2B73A9-9CE5-4AC4-BE2B-2421E741D5C7}" srcOrd="0" destOrd="0" presId="urn:microsoft.com/office/officeart/2005/8/layout/process4"/>
    <dgm:cxn modelId="{57A2106C-DB63-472A-B7D0-38A3AE6B1B29}" srcId="{17BCCDBB-45FE-43C3-9F80-FC11EFDEB10D}" destId="{A247864C-E766-4CC5-B9D9-FB9833DEB739}" srcOrd="3" destOrd="0" parTransId="{F76728AF-E6D4-455D-B7E7-BE1CF90C47AC}" sibTransId="{965C2407-9CAE-4A44-B121-E06844B28675}"/>
    <dgm:cxn modelId="{63E77D7C-FB7D-4C4A-964F-6E55554D5F89}" srcId="{17BCCDBB-45FE-43C3-9F80-FC11EFDEB10D}" destId="{7180525F-5F20-4176-805D-B306CC32713D}" srcOrd="1" destOrd="0" parTransId="{9934CC3E-4E76-49A4-B89C-1240A2045EB1}" sibTransId="{CC35EA2E-C86D-464A-AE76-2F983EED07FC}"/>
    <dgm:cxn modelId="{ADD8AB94-75FD-43C7-875A-BE70DC0E896B}" srcId="{17BCCDBB-45FE-43C3-9F80-FC11EFDEB10D}" destId="{F02382B5-0EB1-40C9-AE7B-940D480647DB}" srcOrd="0" destOrd="0" parTransId="{CD63D6F6-AA08-44FB-BEB0-BFF38C2A85CA}" sibTransId="{6BC72A19-51E9-455F-BBA1-D72B6C855BA8}"/>
    <dgm:cxn modelId="{464C139B-E41D-409C-9B46-CA34B927E8B3}" type="presOf" srcId="{A247864C-E766-4CC5-B9D9-FB9833DEB739}" destId="{B7C02000-95A9-4E0B-A846-4EF4CD031CA0}" srcOrd="0" destOrd="0" presId="urn:microsoft.com/office/officeart/2005/8/layout/process4"/>
    <dgm:cxn modelId="{2F8788AB-8851-4968-9EC4-549FEC5D1A97}" type="presOf" srcId="{F02382B5-0EB1-40C9-AE7B-940D480647DB}" destId="{3F9BD4DE-AB1F-41BA-AE35-5C7CDA86DE4A}" srcOrd="0" destOrd="0" presId="urn:microsoft.com/office/officeart/2005/8/layout/process4"/>
    <dgm:cxn modelId="{60799FCA-07C6-4C82-AA1D-48082041D7C9}" srcId="{17BCCDBB-45FE-43C3-9F80-FC11EFDEB10D}" destId="{0C83FEC9-09CC-4963-959D-77F27BAFC11F}" srcOrd="2" destOrd="0" parTransId="{7B631755-2DED-4584-B75A-4A4470FCFAC2}" sibTransId="{97F03690-E861-4C8B-BB35-3C5F453DEDE0}"/>
    <dgm:cxn modelId="{E2707BD8-BF9B-4117-BBB8-091E398FD89A}" type="presOf" srcId="{0C83FEC9-09CC-4963-959D-77F27BAFC11F}" destId="{EC0DD672-4040-4C4C-A981-3FC7BC19AD1E}" srcOrd="0" destOrd="0" presId="urn:microsoft.com/office/officeart/2005/8/layout/process4"/>
    <dgm:cxn modelId="{2D2579FD-F433-4FC8-81DF-B4BCB23301B7}" type="presOf" srcId="{7180525F-5F20-4176-805D-B306CC32713D}" destId="{E5F0663F-BA62-4DBF-B6DF-FC9246927C36}" srcOrd="0" destOrd="0" presId="urn:microsoft.com/office/officeart/2005/8/layout/process4"/>
    <dgm:cxn modelId="{DAFB1AD9-B9CA-4790-8295-9A12A2212198}" type="presParOf" srcId="{1C2B73A9-9CE5-4AC4-BE2B-2421E741D5C7}" destId="{AA4806C8-4A70-4015-B4A5-960D81F4337C}" srcOrd="0" destOrd="0" presId="urn:microsoft.com/office/officeart/2005/8/layout/process4"/>
    <dgm:cxn modelId="{B1A14BF6-7814-4DD5-8BE6-7139BF539889}" type="presParOf" srcId="{AA4806C8-4A70-4015-B4A5-960D81F4337C}" destId="{B7C02000-95A9-4E0B-A846-4EF4CD031CA0}" srcOrd="0" destOrd="0" presId="urn:microsoft.com/office/officeart/2005/8/layout/process4"/>
    <dgm:cxn modelId="{EBFE619F-7E55-44C7-B9A7-21406A662B41}" type="presParOf" srcId="{1C2B73A9-9CE5-4AC4-BE2B-2421E741D5C7}" destId="{A1757376-917C-4366-9176-5727C898E990}" srcOrd="1" destOrd="0" presId="urn:microsoft.com/office/officeart/2005/8/layout/process4"/>
    <dgm:cxn modelId="{5841DDA9-1067-4EE2-8960-CF12392FABB6}" type="presParOf" srcId="{1C2B73A9-9CE5-4AC4-BE2B-2421E741D5C7}" destId="{AE7ACB2E-5D6B-469D-B558-4DF3F5CBA0FE}" srcOrd="2" destOrd="0" presId="urn:microsoft.com/office/officeart/2005/8/layout/process4"/>
    <dgm:cxn modelId="{DD5B156D-B4B9-486B-90F3-E4E286011CB8}" type="presParOf" srcId="{AE7ACB2E-5D6B-469D-B558-4DF3F5CBA0FE}" destId="{EC0DD672-4040-4C4C-A981-3FC7BC19AD1E}" srcOrd="0" destOrd="0" presId="urn:microsoft.com/office/officeart/2005/8/layout/process4"/>
    <dgm:cxn modelId="{C0BFA2C9-930E-4198-9B3A-0145CE7A4408}" type="presParOf" srcId="{1C2B73A9-9CE5-4AC4-BE2B-2421E741D5C7}" destId="{D3C5DCAE-E663-4563-B267-875118B14127}" srcOrd="3" destOrd="0" presId="urn:microsoft.com/office/officeart/2005/8/layout/process4"/>
    <dgm:cxn modelId="{26DB651A-1BF1-43AF-AE46-1BA87E5CF13D}" type="presParOf" srcId="{1C2B73A9-9CE5-4AC4-BE2B-2421E741D5C7}" destId="{452941EA-50BE-4520-B4CE-2FD6314725EC}" srcOrd="4" destOrd="0" presId="urn:microsoft.com/office/officeart/2005/8/layout/process4"/>
    <dgm:cxn modelId="{1DAB6F60-2F0D-4D51-9409-71F84FB437C8}" type="presParOf" srcId="{452941EA-50BE-4520-B4CE-2FD6314725EC}" destId="{E5F0663F-BA62-4DBF-B6DF-FC9246927C36}" srcOrd="0" destOrd="0" presId="urn:microsoft.com/office/officeart/2005/8/layout/process4"/>
    <dgm:cxn modelId="{99DAF6CB-E4A8-49DE-B72A-DE576D0B643E}" type="presParOf" srcId="{1C2B73A9-9CE5-4AC4-BE2B-2421E741D5C7}" destId="{1F1F447D-4255-4723-B637-D5D9526DFBEC}" srcOrd="5" destOrd="0" presId="urn:microsoft.com/office/officeart/2005/8/layout/process4"/>
    <dgm:cxn modelId="{D36DA479-CCB4-42AF-B28D-EBC04BD70FDD}" type="presParOf" srcId="{1C2B73A9-9CE5-4AC4-BE2B-2421E741D5C7}" destId="{1A0A62CF-30BA-478B-A5CD-C3C42F56BCED}" srcOrd="6" destOrd="0" presId="urn:microsoft.com/office/officeart/2005/8/layout/process4"/>
    <dgm:cxn modelId="{C388693C-E398-4234-A384-9C8CC27A3B4F}" type="presParOf" srcId="{1A0A62CF-30BA-478B-A5CD-C3C42F56BCED}" destId="{3F9BD4DE-AB1F-41BA-AE35-5C7CDA86DE4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523EB-4100-4DE6-9C2C-056C83DF96B4}">
      <dsp:nvSpPr>
        <dsp:cNvPr id="0" name=""/>
        <dsp:cNvSpPr/>
      </dsp:nvSpPr>
      <dsp:spPr>
        <a:xfrm>
          <a:off x="0" y="328826"/>
          <a:ext cx="6264165"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AF6A17-7929-43F0-9B77-15C0C420F90A}">
      <dsp:nvSpPr>
        <dsp:cNvPr id="0" name=""/>
        <dsp:cNvSpPr/>
      </dsp:nvSpPr>
      <dsp:spPr>
        <a:xfrm>
          <a:off x="313208" y="18866"/>
          <a:ext cx="4384915"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39" tIns="0" rIns="165739" bIns="0" numCol="1" spcCol="1270" anchor="ctr" anchorCtr="0">
          <a:noAutofit/>
        </a:bodyPr>
        <a:lstStyle/>
        <a:p>
          <a:pPr marL="0" lvl="0" indent="0" algn="l" defTabSz="933450">
            <a:lnSpc>
              <a:spcPct val="90000"/>
            </a:lnSpc>
            <a:spcBef>
              <a:spcPct val="0"/>
            </a:spcBef>
            <a:spcAft>
              <a:spcPct val="35000"/>
            </a:spcAft>
            <a:buNone/>
          </a:pPr>
          <a:r>
            <a:rPr lang="en-US" sz="2100" kern="1200"/>
            <a:t>CEEDAR &amp; MS Partnership</a:t>
          </a:r>
        </a:p>
      </dsp:txBody>
      <dsp:txXfrm>
        <a:off x="343470" y="49128"/>
        <a:ext cx="4324391" cy="559396"/>
      </dsp:txXfrm>
    </dsp:sp>
    <dsp:sp modelId="{E6F57BCA-003C-4986-A1D0-E03651C5EA90}">
      <dsp:nvSpPr>
        <dsp:cNvPr id="0" name=""/>
        <dsp:cNvSpPr/>
      </dsp:nvSpPr>
      <dsp:spPr>
        <a:xfrm>
          <a:off x="0" y="1281386"/>
          <a:ext cx="6264165"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DCD558-32BB-4D19-BA51-E8611A8653E8}">
      <dsp:nvSpPr>
        <dsp:cNvPr id="0" name=""/>
        <dsp:cNvSpPr/>
      </dsp:nvSpPr>
      <dsp:spPr>
        <a:xfrm>
          <a:off x="313208" y="971426"/>
          <a:ext cx="4384915"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39" tIns="0" rIns="165739" bIns="0" numCol="1" spcCol="1270" anchor="ctr" anchorCtr="0">
          <a:noAutofit/>
        </a:bodyPr>
        <a:lstStyle/>
        <a:p>
          <a:pPr marL="0" lvl="0" indent="0" algn="l" defTabSz="933450">
            <a:lnSpc>
              <a:spcPct val="90000"/>
            </a:lnSpc>
            <a:spcBef>
              <a:spcPct val="0"/>
            </a:spcBef>
            <a:spcAft>
              <a:spcPct val="35000"/>
            </a:spcAft>
            <a:buNone/>
          </a:pPr>
          <a:r>
            <a:rPr lang="en-US" sz="2100" kern="1200"/>
            <a:t>About Dr. Ben Burnett</a:t>
          </a:r>
        </a:p>
      </dsp:txBody>
      <dsp:txXfrm>
        <a:off x="343470" y="1001688"/>
        <a:ext cx="4324391" cy="559396"/>
      </dsp:txXfrm>
    </dsp:sp>
    <dsp:sp modelId="{2F904194-EA96-4E32-BCEC-6D186C33854E}">
      <dsp:nvSpPr>
        <dsp:cNvPr id="0" name=""/>
        <dsp:cNvSpPr/>
      </dsp:nvSpPr>
      <dsp:spPr>
        <a:xfrm>
          <a:off x="0" y="2233947"/>
          <a:ext cx="6264165"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E6DCBE-29F8-4184-B89B-FD8780BF1231}">
      <dsp:nvSpPr>
        <dsp:cNvPr id="0" name=""/>
        <dsp:cNvSpPr/>
      </dsp:nvSpPr>
      <dsp:spPr>
        <a:xfrm>
          <a:off x="313208" y="1923987"/>
          <a:ext cx="4384915"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39" tIns="0" rIns="165739" bIns="0" numCol="1" spcCol="1270" anchor="ctr" anchorCtr="0">
          <a:noAutofit/>
        </a:bodyPr>
        <a:lstStyle/>
        <a:p>
          <a:pPr marL="0" lvl="0" indent="0" algn="l" defTabSz="933450">
            <a:lnSpc>
              <a:spcPct val="90000"/>
            </a:lnSpc>
            <a:spcBef>
              <a:spcPct val="0"/>
            </a:spcBef>
            <a:spcAft>
              <a:spcPct val="35000"/>
            </a:spcAft>
            <a:buNone/>
          </a:pPr>
          <a:r>
            <a:rPr lang="en-US" sz="2100" kern="1200"/>
            <a:t>About William Carey University</a:t>
          </a:r>
        </a:p>
      </dsp:txBody>
      <dsp:txXfrm>
        <a:off x="343470" y="1954249"/>
        <a:ext cx="4324391" cy="559396"/>
      </dsp:txXfrm>
    </dsp:sp>
    <dsp:sp modelId="{21363C0E-7156-4073-B497-2875B1C6808B}">
      <dsp:nvSpPr>
        <dsp:cNvPr id="0" name=""/>
        <dsp:cNvSpPr/>
      </dsp:nvSpPr>
      <dsp:spPr>
        <a:xfrm>
          <a:off x="0" y="3186507"/>
          <a:ext cx="6264165"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137E75-BE86-4F14-A8DF-87DBA7D9ED86}">
      <dsp:nvSpPr>
        <dsp:cNvPr id="0" name=""/>
        <dsp:cNvSpPr/>
      </dsp:nvSpPr>
      <dsp:spPr>
        <a:xfrm>
          <a:off x="313208" y="2876547"/>
          <a:ext cx="4384915"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39" tIns="0" rIns="165739" bIns="0" numCol="1" spcCol="1270" anchor="ctr" anchorCtr="0">
          <a:noAutofit/>
        </a:bodyPr>
        <a:lstStyle/>
        <a:p>
          <a:pPr marL="0" lvl="0" indent="0" algn="l" defTabSz="933450">
            <a:lnSpc>
              <a:spcPct val="90000"/>
            </a:lnSpc>
            <a:spcBef>
              <a:spcPct val="0"/>
            </a:spcBef>
            <a:spcAft>
              <a:spcPct val="35000"/>
            </a:spcAft>
            <a:buNone/>
          </a:pPr>
          <a:r>
            <a:rPr lang="en-US" sz="2100" kern="1200"/>
            <a:t>William Carey Initiatives </a:t>
          </a:r>
        </a:p>
      </dsp:txBody>
      <dsp:txXfrm>
        <a:off x="343470" y="2906809"/>
        <a:ext cx="4324391"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A80BB-8C88-486F-A411-ED465123EE14}">
      <dsp:nvSpPr>
        <dsp:cNvPr id="0" name=""/>
        <dsp:cNvSpPr/>
      </dsp:nvSpPr>
      <dsp:spPr>
        <a:xfrm>
          <a:off x="380187" y="374620"/>
          <a:ext cx="3478843" cy="3478843"/>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Delta State University</a:t>
          </a:r>
          <a:endParaRPr lang="en-US" sz="1600" kern="1200"/>
        </a:p>
      </dsp:txBody>
      <dsp:txXfrm>
        <a:off x="2194984" y="959397"/>
        <a:ext cx="1118199" cy="745466"/>
      </dsp:txXfrm>
    </dsp:sp>
    <dsp:sp modelId="{7B062125-75A9-44A1-A9B2-9ABF0A7E3AC7}">
      <dsp:nvSpPr>
        <dsp:cNvPr id="0" name=""/>
        <dsp:cNvSpPr/>
      </dsp:nvSpPr>
      <dsp:spPr>
        <a:xfrm>
          <a:off x="410006" y="467389"/>
          <a:ext cx="3478843" cy="3478843"/>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Tougaloo College</a:t>
          </a:r>
        </a:p>
      </dsp:txBody>
      <dsp:txXfrm>
        <a:off x="2650547" y="2056889"/>
        <a:ext cx="1035370" cy="828296"/>
      </dsp:txXfrm>
    </dsp:sp>
    <dsp:sp modelId="{1F783E77-078B-4110-9744-9EBE58529D9D}">
      <dsp:nvSpPr>
        <dsp:cNvPr id="0" name=""/>
        <dsp:cNvSpPr/>
      </dsp:nvSpPr>
      <dsp:spPr>
        <a:xfrm>
          <a:off x="331318" y="524542"/>
          <a:ext cx="3478843" cy="3478843"/>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University of Mississippi</a:t>
          </a:r>
          <a:endParaRPr lang="en-US" sz="1600" kern="1200"/>
        </a:p>
      </dsp:txBody>
      <dsp:txXfrm>
        <a:off x="1573762" y="2968015"/>
        <a:ext cx="993955" cy="911125"/>
      </dsp:txXfrm>
    </dsp:sp>
    <dsp:sp modelId="{81240C3A-DB80-4012-99F6-456A2CC3F5A5}">
      <dsp:nvSpPr>
        <dsp:cNvPr id="0" name=""/>
        <dsp:cNvSpPr/>
      </dsp:nvSpPr>
      <dsp:spPr>
        <a:xfrm>
          <a:off x="252630" y="467389"/>
          <a:ext cx="3478843" cy="3478843"/>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University of Southern Mississippi</a:t>
          </a:r>
        </a:p>
      </dsp:txBody>
      <dsp:txXfrm>
        <a:off x="455562" y="2056889"/>
        <a:ext cx="1035370" cy="828296"/>
      </dsp:txXfrm>
    </dsp:sp>
    <dsp:sp modelId="{318FA818-C7BD-475A-A7C7-7F9CDAB1D2A8}">
      <dsp:nvSpPr>
        <dsp:cNvPr id="0" name=""/>
        <dsp:cNvSpPr/>
      </dsp:nvSpPr>
      <dsp:spPr>
        <a:xfrm>
          <a:off x="282448" y="374620"/>
          <a:ext cx="3478843" cy="3478843"/>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William Carey University</a:t>
          </a:r>
          <a:endParaRPr lang="en-US" sz="1600" kern="1200"/>
        </a:p>
      </dsp:txBody>
      <dsp:txXfrm>
        <a:off x="828295" y="959397"/>
        <a:ext cx="1118199" cy="745466"/>
      </dsp:txXfrm>
    </dsp:sp>
    <dsp:sp modelId="{782BD714-C605-473A-9F40-0E111A6070A8}">
      <dsp:nvSpPr>
        <dsp:cNvPr id="0" name=""/>
        <dsp:cNvSpPr/>
      </dsp:nvSpPr>
      <dsp:spPr>
        <a:xfrm>
          <a:off x="164667" y="159263"/>
          <a:ext cx="3909557" cy="3909557"/>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ECB22E-B84F-4C19-A46A-AE8E89B5C924}">
      <dsp:nvSpPr>
        <dsp:cNvPr id="0" name=""/>
        <dsp:cNvSpPr/>
      </dsp:nvSpPr>
      <dsp:spPr>
        <a:xfrm>
          <a:off x="194889" y="252002"/>
          <a:ext cx="3909557" cy="3909557"/>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4C3004-49C3-41D7-A4B6-52C2492EE9B8}">
      <dsp:nvSpPr>
        <dsp:cNvPr id="0" name=""/>
        <dsp:cNvSpPr/>
      </dsp:nvSpPr>
      <dsp:spPr>
        <a:xfrm>
          <a:off x="115961" y="309329"/>
          <a:ext cx="3909557" cy="3909557"/>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C441C4-F7CD-4DA6-90D3-50E78ABDC219}">
      <dsp:nvSpPr>
        <dsp:cNvPr id="0" name=""/>
        <dsp:cNvSpPr/>
      </dsp:nvSpPr>
      <dsp:spPr>
        <a:xfrm>
          <a:off x="37032" y="252002"/>
          <a:ext cx="3909557" cy="3909557"/>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6A4532-45DC-44CE-85A2-D80ACEDC86B0}">
      <dsp:nvSpPr>
        <dsp:cNvPr id="0" name=""/>
        <dsp:cNvSpPr/>
      </dsp:nvSpPr>
      <dsp:spPr>
        <a:xfrm>
          <a:off x="67255" y="159263"/>
          <a:ext cx="3909557" cy="3909557"/>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F3C9F-B336-42C6-B615-3B5E19ADC1F6}">
      <dsp:nvSpPr>
        <dsp:cNvPr id="0" name=""/>
        <dsp:cNvSpPr/>
      </dsp:nvSpPr>
      <dsp:spPr>
        <a:xfrm>
          <a:off x="0" y="4166494"/>
          <a:ext cx="3424739" cy="6835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Special Education numbers </a:t>
          </a:r>
        </a:p>
      </dsp:txBody>
      <dsp:txXfrm>
        <a:off x="0" y="4166494"/>
        <a:ext cx="3424739" cy="683548"/>
      </dsp:txXfrm>
    </dsp:sp>
    <dsp:sp modelId="{821180BA-7E3A-437D-BD19-2ACEAA1D19E8}">
      <dsp:nvSpPr>
        <dsp:cNvPr id="0" name=""/>
        <dsp:cNvSpPr/>
      </dsp:nvSpPr>
      <dsp:spPr>
        <a:xfrm rot="10800000">
          <a:off x="0" y="3125450"/>
          <a:ext cx="3424739" cy="1051296"/>
        </a:xfrm>
        <a:prstGeom prst="upArrowCallou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Medical School, Pharmacy School, Physical  Therapy School</a:t>
          </a:r>
        </a:p>
      </dsp:txBody>
      <dsp:txXfrm rot="10800000">
        <a:off x="0" y="3125450"/>
        <a:ext cx="3424739" cy="683101"/>
      </dsp:txXfrm>
    </dsp:sp>
    <dsp:sp modelId="{4A98B675-FFC2-4E6C-94AB-CB00301741C8}">
      <dsp:nvSpPr>
        <dsp:cNvPr id="0" name=""/>
        <dsp:cNvSpPr/>
      </dsp:nvSpPr>
      <dsp:spPr>
        <a:xfrm rot="10800000">
          <a:off x="0" y="2084406"/>
          <a:ext cx="3424739" cy="1051296"/>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School of Education-Graduated 632 in 2022-Largest in state</a:t>
          </a:r>
        </a:p>
      </dsp:txBody>
      <dsp:txXfrm rot="10800000">
        <a:off x="0" y="2084406"/>
        <a:ext cx="3424739" cy="683101"/>
      </dsp:txXfrm>
    </dsp:sp>
    <dsp:sp modelId="{B1A1655D-EEB9-4BC0-8B2B-FAAF10A98195}">
      <dsp:nvSpPr>
        <dsp:cNvPr id="0" name=""/>
        <dsp:cNvSpPr/>
      </dsp:nvSpPr>
      <dsp:spPr>
        <a:xfrm rot="10800000">
          <a:off x="0" y="1043363"/>
          <a:ext cx="3424739" cy="1051296"/>
        </a:xfrm>
        <a:prstGeom prst="upArrowCallou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Enrollment of 5,600 for Fall 2022</a:t>
          </a:r>
        </a:p>
      </dsp:txBody>
      <dsp:txXfrm rot="10800000">
        <a:off x="0" y="1043363"/>
        <a:ext cx="3424739" cy="683101"/>
      </dsp:txXfrm>
    </dsp:sp>
    <dsp:sp modelId="{677D3F47-E13B-449C-8200-E1DE7E3571CC}">
      <dsp:nvSpPr>
        <dsp:cNvPr id="0" name=""/>
        <dsp:cNvSpPr/>
      </dsp:nvSpPr>
      <dsp:spPr>
        <a:xfrm rot="10800000">
          <a:off x="0" y="0"/>
          <a:ext cx="3424739" cy="1051296"/>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Private, Christian University</a:t>
          </a:r>
        </a:p>
      </dsp:txBody>
      <dsp:txXfrm rot="10800000">
        <a:off x="0" y="0"/>
        <a:ext cx="3424739" cy="683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3C7CE-4A49-4708-9541-07562E801922}">
      <dsp:nvSpPr>
        <dsp:cNvPr id="0" name=""/>
        <dsp:cNvSpPr/>
      </dsp:nvSpPr>
      <dsp:spPr>
        <a:xfrm>
          <a:off x="155577" y="535"/>
          <a:ext cx="2685380" cy="16112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MS Teacher Residency</a:t>
          </a:r>
        </a:p>
      </dsp:txBody>
      <dsp:txXfrm>
        <a:off x="202768" y="47726"/>
        <a:ext cx="2590998" cy="1516846"/>
      </dsp:txXfrm>
    </dsp:sp>
    <dsp:sp modelId="{564C49A6-89E8-43F9-A372-95AAEAF4165B}">
      <dsp:nvSpPr>
        <dsp:cNvPr id="0" name=""/>
        <dsp:cNvSpPr/>
      </dsp:nvSpPr>
      <dsp:spPr>
        <a:xfrm>
          <a:off x="3077271" y="473162"/>
          <a:ext cx="569300" cy="6659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77271" y="606357"/>
        <a:ext cx="398510" cy="399584"/>
      </dsp:txXfrm>
    </dsp:sp>
    <dsp:sp modelId="{452C8012-12F0-4195-A63C-5B7C79264D5B}">
      <dsp:nvSpPr>
        <dsp:cNvPr id="0" name=""/>
        <dsp:cNvSpPr/>
      </dsp:nvSpPr>
      <dsp:spPr>
        <a:xfrm>
          <a:off x="3915109" y="535"/>
          <a:ext cx="2685380" cy="1611228"/>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College credits for high school students who complete Educator’s Rising/Teacher Academy coursework</a:t>
          </a:r>
        </a:p>
      </dsp:txBody>
      <dsp:txXfrm>
        <a:off x="3962300" y="47726"/>
        <a:ext cx="2590998" cy="1516846"/>
      </dsp:txXfrm>
    </dsp:sp>
    <dsp:sp modelId="{BE8B982E-0AB3-48B4-863D-80A195B01D4C}">
      <dsp:nvSpPr>
        <dsp:cNvPr id="0" name=""/>
        <dsp:cNvSpPr/>
      </dsp:nvSpPr>
      <dsp:spPr>
        <a:xfrm>
          <a:off x="6836803" y="473162"/>
          <a:ext cx="569300" cy="665974"/>
        </a:xfrm>
        <a:prstGeom prst="righ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836803" y="606357"/>
        <a:ext cx="398510" cy="399584"/>
      </dsp:txXfrm>
    </dsp:sp>
    <dsp:sp modelId="{7E655051-961D-46E8-ABA3-FBD3081E12FF}">
      <dsp:nvSpPr>
        <dsp:cNvPr id="0" name=""/>
        <dsp:cNvSpPr/>
      </dsp:nvSpPr>
      <dsp:spPr>
        <a:xfrm>
          <a:off x="7674642" y="535"/>
          <a:ext cx="2685380" cy="1611228"/>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Tuition free courses for current teachers to support licensure renewal</a:t>
          </a:r>
        </a:p>
      </dsp:txBody>
      <dsp:txXfrm>
        <a:off x="7721833" y="47726"/>
        <a:ext cx="2590998" cy="1516846"/>
      </dsp:txXfrm>
    </dsp:sp>
    <dsp:sp modelId="{8A132F4E-7E40-44ED-8EDE-532224A3265A}">
      <dsp:nvSpPr>
        <dsp:cNvPr id="0" name=""/>
        <dsp:cNvSpPr/>
      </dsp:nvSpPr>
      <dsp:spPr>
        <a:xfrm rot="5400000">
          <a:off x="8732682" y="1799740"/>
          <a:ext cx="569300" cy="665974"/>
        </a:xfrm>
        <a:prstGeom prst="righ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8817540" y="1848077"/>
        <a:ext cx="399584" cy="398510"/>
      </dsp:txXfrm>
    </dsp:sp>
    <dsp:sp modelId="{ECA19FF8-2E8F-4B18-87B2-4DE77B5E9244}">
      <dsp:nvSpPr>
        <dsp:cNvPr id="0" name=""/>
        <dsp:cNvSpPr/>
      </dsp:nvSpPr>
      <dsp:spPr>
        <a:xfrm>
          <a:off x="7674642" y="2685916"/>
          <a:ext cx="2685380" cy="1611228"/>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Partnership with Pearl River Community College</a:t>
          </a:r>
        </a:p>
      </dsp:txBody>
      <dsp:txXfrm>
        <a:off x="7721833" y="2733107"/>
        <a:ext cx="2590998" cy="1516846"/>
      </dsp:txXfrm>
    </dsp:sp>
    <dsp:sp modelId="{ECB73299-6515-40B5-930D-9001CE61E4CD}">
      <dsp:nvSpPr>
        <dsp:cNvPr id="0" name=""/>
        <dsp:cNvSpPr/>
      </dsp:nvSpPr>
      <dsp:spPr>
        <a:xfrm rot="10800000">
          <a:off x="6869028" y="3158542"/>
          <a:ext cx="569300" cy="665974"/>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7039818" y="3291737"/>
        <a:ext cx="398510" cy="399584"/>
      </dsp:txXfrm>
    </dsp:sp>
    <dsp:sp modelId="{F691CD75-3E77-4593-938B-E28158E2F5D4}">
      <dsp:nvSpPr>
        <dsp:cNvPr id="0" name=""/>
        <dsp:cNvSpPr/>
      </dsp:nvSpPr>
      <dsp:spPr>
        <a:xfrm>
          <a:off x="3915109" y="2685916"/>
          <a:ext cx="2685380" cy="1611228"/>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Online Degree programs</a:t>
          </a:r>
        </a:p>
      </dsp:txBody>
      <dsp:txXfrm>
        <a:off x="3962300" y="2733107"/>
        <a:ext cx="2590998" cy="1516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0119E-86E8-4DBE-8505-574C902D54AA}">
      <dsp:nvSpPr>
        <dsp:cNvPr id="0" name=""/>
        <dsp:cNvSpPr/>
      </dsp:nvSpPr>
      <dsp:spPr>
        <a:xfrm>
          <a:off x="1013179" y="195"/>
          <a:ext cx="1974242" cy="11845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Grow Your Own</a:t>
          </a:r>
          <a:endParaRPr lang="en-US" sz="1700" kern="1200"/>
        </a:p>
      </dsp:txBody>
      <dsp:txXfrm>
        <a:off x="1013179" y="195"/>
        <a:ext cx="1974242" cy="1184545"/>
      </dsp:txXfrm>
    </dsp:sp>
    <dsp:sp modelId="{8C981171-FB4A-4E0E-B026-46959172CA48}">
      <dsp:nvSpPr>
        <dsp:cNvPr id="0" name=""/>
        <dsp:cNvSpPr/>
      </dsp:nvSpPr>
      <dsp:spPr>
        <a:xfrm>
          <a:off x="3184845" y="195"/>
          <a:ext cx="1974242" cy="11845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Teacher Assistant Waiver (Traditional and Alternate Route)</a:t>
          </a:r>
          <a:endParaRPr lang="en-US" sz="1700" kern="1200"/>
        </a:p>
      </dsp:txBody>
      <dsp:txXfrm>
        <a:off x="3184845" y="195"/>
        <a:ext cx="1974242" cy="1184545"/>
      </dsp:txXfrm>
    </dsp:sp>
    <dsp:sp modelId="{1B49E8F8-F4AE-47F5-868D-6F962524FB34}">
      <dsp:nvSpPr>
        <dsp:cNvPr id="0" name=""/>
        <dsp:cNvSpPr/>
      </dsp:nvSpPr>
      <dsp:spPr>
        <a:xfrm>
          <a:off x="5356512" y="195"/>
          <a:ext cx="1974242" cy="11845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School District Partnership Cohort (Alternate Route)</a:t>
          </a:r>
          <a:endParaRPr lang="en-US" sz="1700" kern="1200"/>
        </a:p>
      </dsp:txBody>
      <dsp:txXfrm>
        <a:off x="5356512" y="195"/>
        <a:ext cx="1974242" cy="1184545"/>
      </dsp:txXfrm>
    </dsp:sp>
    <dsp:sp modelId="{1CCBC605-1DB5-418D-9A91-C5D066D25ABE}">
      <dsp:nvSpPr>
        <dsp:cNvPr id="0" name=""/>
        <dsp:cNvSpPr/>
      </dsp:nvSpPr>
      <dsp:spPr>
        <a:xfrm>
          <a:off x="7528178" y="195"/>
          <a:ext cx="1974242" cy="11845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Teacher Academy Scholarship</a:t>
          </a:r>
          <a:endParaRPr lang="en-US" sz="1700" kern="1200"/>
        </a:p>
      </dsp:txBody>
      <dsp:txXfrm>
        <a:off x="7528178" y="195"/>
        <a:ext cx="1974242" cy="1184545"/>
      </dsp:txXfrm>
    </dsp:sp>
    <dsp:sp modelId="{778E5F4F-CF6F-47E7-9C07-EC1255DF13F8}">
      <dsp:nvSpPr>
        <dsp:cNvPr id="0" name=""/>
        <dsp:cNvSpPr/>
      </dsp:nvSpPr>
      <dsp:spPr>
        <a:xfrm>
          <a:off x="1013179" y="1382165"/>
          <a:ext cx="1974242" cy="11845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Community College Partnerships</a:t>
          </a:r>
          <a:endParaRPr lang="en-US" sz="1700" kern="1200"/>
        </a:p>
      </dsp:txBody>
      <dsp:txXfrm>
        <a:off x="1013179" y="1382165"/>
        <a:ext cx="1974242" cy="1184545"/>
      </dsp:txXfrm>
    </dsp:sp>
    <dsp:sp modelId="{D3DDD3E4-FD07-462D-8218-87836142F80C}">
      <dsp:nvSpPr>
        <dsp:cNvPr id="0" name=""/>
        <dsp:cNvSpPr/>
      </dsp:nvSpPr>
      <dsp:spPr>
        <a:xfrm>
          <a:off x="3184845" y="1382165"/>
          <a:ext cx="1974242" cy="11845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Grants( Mississippi Teacher Residency and Black Educator Initiative)</a:t>
          </a:r>
          <a:endParaRPr lang="en-US" sz="1700" kern="1200"/>
        </a:p>
      </dsp:txBody>
      <dsp:txXfrm>
        <a:off x="3184845" y="1382165"/>
        <a:ext cx="1974242" cy="1184545"/>
      </dsp:txXfrm>
    </dsp:sp>
    <dsp:sp modelId="{E4E16354-2A0B-4A56-B196-F736AA1BFED9}">
      <dsp:nvSpPr>
        <dsp:cNvPr id="0" name=""/>
        <dsp:cNvSpPr/>
      </dsp:nvSpPr>
      <dsp:spPr>
        <a:xfrm>
          <a:off x="5356512" y="1382165"/>
          <a:ext cx="1974242" cy="11845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Teacher Shortage Conference "Think Tank“ </a:t>
          </a:r>
          <a:endParaRPr lang="en-US" sz="1700" kern="1200"/>
        </a:p>
      </dsp:txBody>
      <dsp:txXfrm>
        <a:off x="5356512" y="1382165"/>
        <a:ext cx="1974242" cy="1184545"/>
      </dsp:txXfrm>
    </dsp:sp>
    <dsp:sp modelId="{67455103-62CF-446A-A444-6F6D5F468580}">
      <dsp:nvSpPr>
        <dsp:cNvPr id="0" name=""/>
        <dsp:cNvSpPr/>
      </dsp:nvSpPr>
      <dsp:spPr>
        <a:xfrm>
          <a:off x="7528178" y="1382165"/>
          <a:ext cx="1974242" cy="11845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MPE</a:t>
          </a:r>
          <a:endParaRPr lang="en-US" sz="1700" kern="1200"/>
        </a:p>
      </dsp:txBody>
      <dsp:txXfrm>
        <a:off x="7528178" y="1382165"/>
        <a:ext cx="1974242" cy="1184545"/>
      </dsp:txXfrm>
    </dsp:sp>
    <dsp:sp modelId="{2084A1B0-094D-467C-854F-D8F61F7C2127}">
      <dsp:nvSpPr>
        <dsp:cNvPr id="0" name=""/>
        <dsp:cNvSpPr/>
      </dsp:nvSpPr>
      <dsp:spPr>
        <a:xfrm>
          <a:off x="3184845" y="2764134"/>
          <a:ext cx="1974242" cy="11845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Help support this conference in North Mississippi </a:t>
          </a:r>
          <a:r>
            <a:rPr lang="en-US" sz="1700" b="1" kern="1200"/>
            <a:t>Could be a pre-conference. </a:t>
          </a:r>
          <a:endParaRPr lang="en-US" sz="1700" kern="1200"/>
        </a:p>
      </dsp:txBody>
      <dsp:txXfrm>
        <a:off x="3184845" y="2764134"/>
        <a:ext cx="1974242" cy="1184545"/>
      </dsp:txXfrm>
    </dsp:sp>
    <dsp:sp modelId="{DF714866-8745-4A51-824A-03C5F10FEB0D}">
      <dsp:nvSpPr>
        <dsp:cNvPr id="0" name=""/>
        <dsp:cNvSpPr/>
      </dsp:nvSpPr>
      <dsp:spPr>
        <a:xfrm>
          <a:off x="5356512" y="2764134"/>
          <a:ext cx="1974242" cy="11845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Feature EPP’s in your newsletters.</a:t>
          </a:r>
          <a:br>
            <a:rPr lang="en-US" sz="1700" b="1" i="0" kern="1200"/>
          </a:br>
          <a:br>
            <a:rPr lang="en-US" sz="1700" b="0" i="0" kern="1200"/>
          </a:br>
          <a:endParaRPr lang="en-US" sz="1700" kern="1200"/>
        </a:p>
      </dsp:txBody>
      <dsp:txXfrm>
        <a:off x="5356512" y="2764134"/>
        <a:ext cx="1974242" cy="11845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02000-95A9-4E0B-A846-4EF4CD031CA0}">
      <dsp:nvSpPr>
        <dsp:cNvPr id="0" name=""/>
        <dsp:cNvSpPr/>
      </dsp:nvSpPr>
      <dsp:spPr>
        <a:xfrm>
          <a:off x="0" y="4473396"/>
          <a:ext cx="6666833" cy="97866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Infused High-leverage practices into coursework </a:t>
          </a:r>
        </a:p>
      </dsp:txBody>
      <dsp:txXfrm>
        <a:off x="0" y="4473396"/>
        <a:ext cx="6666833" cy="978669"/>
      </dsp:txXfrm>
    </dsp:sp>
    <dsp:sp modelId="{EC0DD672-4040-4C4C-A981-3FC7BC19AD1E}">
      <dsp:nvSpPr>
        <dsp:cNvPr id="0" name=""/>
        <dsp:cNvSpPr/>
      </dsp:nvSpPr>
      <dsp:spPr>
        <a:xfrm rot="10800000">
          <a:off x="0" y="2982882"/>
          <a:ext cx="6666833" cy="1505194"/>
        </a:xfrm>
        <a:prstGeom prst="upArrowCallou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Added special education director’s coursework</a:t>
          </a:r>
        </a:p>
      </dsp:txBody>
      <dsp:txXfrm rot="10800000">
        <a:off x="0" y="2982882"/>
        <a:ext cx="6666833" cy="978030"/>
      </dsp:txXfrm>
    </dsp:sp>
    <dsp:sp modelId="{E5F0663F-BA62-4DBF-B6DF-FC9246927C36}">
      <dsp:nvSpPr>
        <dsp:cNvPr id="0" name=""/>
        <dsp:cNvSpPr/>
      </dsp:nvSpPr>
      <dsp:spPr>
        <a:xfrm rot="10800000">
          <a:off x="0" y="1492368"/>
          <a:ext cx="6666833" cy="1505194"/>
        </a:xfrm>
        <a:prstGeom prst="upArrowCallou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Added BCBA certification</a:t>
          </a:r>
        </a:p>
      </dsp:txBody>
      <dsp:txXfrm rot="10800000">
        <a:off x="0" y="1492368"/>
        <a:ext cx="6666833" cy="978030"/>
      </dsp:txXfrm>
    </dsp:sp>
    <dsp:sp modelId="{3F9BD4DE-AB1F-41BA-AE35-5C7CDA86DE4A}">
      <dsp:nvSpPr>
        <dsp:cNvPr id="0" name=""/>
        <dsp:cNvSpPr/>
      </dsp:nvSpPr>
      <dsp:spPr>
        <a:xfrm rot="10800000">
          <a:off x="0" y="1854"/>
          <a:ext cx="6666833" cy="1505194"/>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Revised reading coursework and programs to align with the science of reading; provided reading training to faculty and teachers (2016-2017)</a:t>
          </a:r>
        </a:p>
      </dsp:txBody>
      <dsp:txXfrm rot="10800000">
        <a:off x="0" y="1854"/>
        <a:ext cx="6666833" cy="9780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F3CA-9A7D-584A-B36E-DFAF0D349DA8}" type="datetimeFigureOut">
              <a:rPr lang="en-US" smtClean="0"/>
              <a:t>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dirty="0"/>
          </a:p>
        </p:txBody>
      </p:sp>
    </p:spTree>
    <p:extLst>
      <p:ext uri="{BB962C8B-B14F-4D97-AF65-F5344CB8AC3E}">
        <p14:creationId xmlns:p14="http://schemas.microsoft.com/office/powerpoint/2010/main" val="293250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48D370-D54E-4CCA-8C39-23CE164C41CE}" type="slidenum">
              <a:rPr lang="en-US" smtClean="0"/>
              <a:t>14</a:t>
            </a:fld>
            <a:endParaRPr lang="en-US"/>
          </a:p>
        </p:txBody>
      </p:sp>
    </p:spTree>
    <p:extLst>
      <p:ext uri="{BB962C8B-B14F-4D97-AF65-F5344CB8AC3E}">
        <p14:creationId xmlns:p14="http://schemas.microsoft.com/office/powerpoint/2010/main" val="162558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Ben-The first ever Teachers shortage conference was held in Biloxi this fall.  Dr. Peasant will highlight the findings from the 4 different breakout groups.  You have handouts for these findings.</a:t>
            </a:r>
          </a:p>
        </p:txBody>
      </p:sp>
      <p:sp>
        <p:nvSpPr>
          <p:cNvPr id="4" name="Slide Number Placeholder 3"/>
          <p:cNvSpPr>
            <a:spLocks noGrp="1"/>
          </p:cNvSpPr>
          <p:nvPr>
            <p:ph type="sldNum" sz="quarter" idx="5"/>
          </p:nvPr>
        </p:nvSpPr>
        <p:spPr/>
        <p:txBody>
          <a:bodyPr/>
          <a:lstStyle/>
          <a:p>
            <a:fld id="{E248D370-D54E-4CCA-8C39-23CE164C41CE}" type="slidenum">
              <a:rPr lang="en-US" smtClean="0"/>
              <a:t>16</a:t>
            </a:fld>
            <a:endParaRPr lang="en-US"/>
          </a:p>
        </p:txBody>
      </p:sp>
    </p:spTree>
    <p:extLst>
      <p:ext uri="{BB962C8B-B14F-4D97-AF65-F5344CB8AC3E}">
        <p14:creationId xmlns:p14="http://schemas.microsoft.com/office/powerpoint/2010/main" val="150279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Ben-Give out QR code cards.  “We have developed a webpage on the WCU website to house all of the documents from all of the task forces and work groups.  In addition, we are posting all teacher shortage related articles and presentations there as a resource. (pull up webpage and show to everyone). Please email me at bburnett@wmcarey.edu for any resource you would like us to add to this. –it is also lined from the title at the top of the page-click on it to show </a:t>
            </a:r>
            <a:r>
              <a:rPr lang="en-US"/>
              <a:t>the webpage </a:t>
            </a:r>
            <a:endParaRPr lang="en-US" dirty="0"/>
          </a:p>
        </p:txBody>
      </p:sp>
      <p:sp>
        <p:nvSpPr>
          <p:cNvPr id="4" name="Slide Number Placeholder 3"/>
          <p:cNvSpPr>
            <a:spLocks noGrp="1"/>
          </p:cNvSpPr>
          <p:nvPr>
            <p:ph type="sldNum" sz="quarter" idx="5"/>
          </p:nvPr>
        </p:nvSpPr>
        <p:spPr/>
        <p:txBody>
          <a:bodyPr/>
          <a:lstStyle/>
          <a:p>
            <a:fld id="{E248D370-D54E-4CCA-8C39-23CE164C41CE}" type="slidenum">
              <a:rPr lang="en-US" smtClean="0"/>
              <a:t>17</a:t>
            </a:fld>
            <a:endParaRPr lang="en-US"/>
          </a:p>
        </p:txBody>
      </p:sp>
    </p:spTree>
    <p:extLst>
      <p:ext uri="{BB962C8B-B14F-4D97-AF65-F5344CB8AC3E}">
        <p14:creationId xmlns:p14="http://schemas.microsoft.com/office/powerpoint/2010/main" val="53471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2</a:t>
            </a:fld>
            <a:endParaRPr lang="en-US" dirty="0"/>
          </a:p>
        </p:txBody>
      </p:sp>
    </p:spTree>
    <p:extLst>
      <p:ext uri="{BB962C8B-B14F-4D97-AF65-F5344CB8AC3E}">
        <p14:creationId xmlns:p14="http://schemas.microsoft.com/office/powerpoint/2010/main" val="367003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48D370-D54E-4CCA-8C39-23CE164C41CE}" type="slidenum">
              <a:rPr lang="en-US" smtClean="0"/>
              <a:t>4</a:t>
            </a:fld>
            <a:endParaRPr lang="en-US"/>
          </a:p>
        </p:txBody>
      </p:sp>
    </p:spTree>
    <p:extLst>
      <p:ext uri="{BB962C8B-B14F-4D97-AF65-F5344CB8AC3E}">
        <p14:creationId xmlns:p14="http://schemas.microsoft.com/office/powerpoint/2010/main" val="211249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5</a:t>
            </a:fld>
            <a:endParaRPr lang="en-US"/>
          </a:p>
        </p:txBody>
      </p:sp>
    </p:spTree>
    <p:extLst>
      <p:ext uri="{BB962C8B-B14F-4D97-AF65-F5344CB8AC3E}">
        <p14:creationId xmlns:p14="http://schemas.microsoft.com/office/powerpoint/2010/main" val="422102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187227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48D370-D54E-4CCA-8C39-23CE164C41CE}" type="slidenum">
              <a:rPr lang="en-US" smtClean="0"/>
              <a:t>10</a:t>
            </a:fld>
            <a:endParaRPr lang="en-US"/>
          </a:p>
        </p:txBody>
      </p:sp>
    </p:spTree>
    <p:extLst>
      <p:ext uri="{BB962C8B-B14F-4D97-AF65-F5344CB8AC3E}">
        <p14:creationId xmlns:p14="http://schemas.microsoft.com/office/powerpoint/2010/main" val="179687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TP-what we are doing to encourage districts to partner with us to create a pipeline in your own district</a:t>
            </a:r>
          </a:p>
        </p:txBody>
      </p:sp>
      <p:sp>
        <p:nvSpPr>
          <p:cNvPr id="4" name="Slide Number Placeholder 3"/>
          <p:cNvSpPr>
            <a:spLocks noGrp="1"/>
          </p:cNvSpPr>
          <p:nvPr>
            <p:ph type="sldNum" sz="quarter" idx="5"/>
          </p:nvPr>
        </p:nvSpPr>
        <p:spPr/>
        <p:txBody>
          <a:bodyPr/>
          <a:lstStyle/>
          <a:p>
            <a:fld id="{E248D370-D54E-4CCA-8C39-23CE164C41CE}" type="slidenum">
              <a:rPr lang="en-US" smtClean="0"/>
              <a:t>11</a:t>
            </a:fld>
            <a:endParaRPr lang="en-US"/>
          </a:p>
        </p:txBody>
      </p:sp>
    </p:spTree>
    <p:extLst>
      <p:ext uri="{BB962C8B-B14F-4D97-AF65-F5344CB8AC3E}">
        <p14:creationId xmlns:p14="http://schemas.microsoft.com/office/powerpoint/2010/main" val="330857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Ben-this is what we do to attract teacher academy teachers at Carey-based on recommendation from Task Force report</a:t>
            </a:r>
          </a:p>
        </p:txBody>
      </p:sp>
      <p:sp>
        <p:nvSpPr>
          <p:cNvPr id="4" name="Slide Number Placeholder 3"/>
          <p:cNvSpPr>
            <a:spLocks noGrp="1"/>
          </p:cNvSpPr>
          <p:nvPr>
            <p:ph type="sldNum" sz="quarter" idx="5"/>
          </p:nvPr>
        </p:nvSpPr>
        <p:spPr/>
        <p:txBody>
          <a:bodyPr/>
          <a:lstStyle/>
          <a:p>
            <a:fld id="{E248D370-D54E-4CCA-8C39-23CE164C41CE}" type="slidenum">
              <a:rPr lang="en-US" smtClean="0"/>
              <a:t>12</a:t>
            </a:fld>
            <a:endParaRPr lang="en-US"/>
          </a:p>
        </p:txBody>
      </p:sp>
    </p:spTree>
    <p:extLst>
      <p:ext uri="{BB962C8B-B14F-4D97-AF65-F5344CB8AC3E}">
        <p14:creationId xmlns:p14="http://schemas.microsoft.com/office/powerpoint/2010/main" val="1833106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TP-here is the real data for state-wide openings this year after school started-also notice that it’s not just teachers we are needing</a:t>
            </a:r>
          </a:p>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13</a:t>
            </a:fld>
            <a:endParaRPr lang="en-US"/>
          </a:p>
        </p:txBody>
      </p:sp>
    </p:spTree>
    <p:extLst>
      <p:ext uri="{BB962C8B-B14F-4D97-AF65-F5344CB8AC3E}">
        <p14:creationId xmlns:p14="http://schemas.microsoft.com/office/powerpoint/2010/main" val="661197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ransition_Im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23DED-4585-F74E-BC9C-2599464E51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048" r="18483" b="13766"/>
          <a:stretch/>
        </p:blipFill>
        <p:spPr>
          <a:xfrm>
            <a:off x="-50112" y="-21265"/>
            <a:ext cx="12292224" cy="701922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37240"/>
            <a:ext cx="12292224" cy="7019224"/>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a:stretch>
            <a:fillRect/>
          </a:stretch>
        </p:blipFill>
        <p:spPr>
          <a:xfrm>
            <a:off x="10586275" y="6075361"/>
            <a:ext cx="1238172" cy="442818"/>
          </a:xfrm>
          <a:prstGeom prst="rect">
            <a:avLst/>
          </a:prstGeom>
        </p:spPr>
      </p:pic>
      <p:sp>
        <p:nvSpPr>
          <p:cNvPr id="2" name="TextBox 1">
            <a:extLst>
              <a:ext uri="{FF2B5EF4-FFF2-40B4-BE49-F238E27FC236}">
                <a16:creationId xmlns:a16="http://schemas.microsoft.com/office/drawing/2014/main" id="{6215581E-3ED5-CC47-BBF5-03361955FBF2}"/>
              </a:ext>
            </a:extLst>
          </p:cNvPr>
          <p:cNvSpPr txBox="1"/>
          <p:nvPr userDrawn="1"/>
        </p:nvSpPr>
        <p:spPr>
          <a:xfrm>
            <a:off x="7076661" y="168965"/>
            <a:ext cx="0" cy="0"/>
          </a:xfrm>
          <a:prstGeom prst="rect">
            <a:avLst/>
          </a:prstGeom>
        </p:spPr>
        <p:txBody>
          <a:bodyPr vert="horz" wrap="non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570BF63-EF7F-3241-9C2D-8A00E3D8C4E5}"/>
              </a:ext>
            </a:extLst>
          </p:cNvPr>
          <p:cNvSpPr>
            <a:spLocks noGrp="1"/>
          </p:cNvSpPr>
          <p:nvPr>
            <p:ph type="title"/>
          </p:nvPr>
        </p:nvSpPr>
        <p:spPr>
          <a:xfrm>
            <a:off x="408655" y="728419"/>
            <a:ext cx="4558553" cy="4788975"/>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79615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71" r:id="rId7"/>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wmcarey.edu/page/teacher-shortage-solutions"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677333"/>
            <a:ext cx="10577193" cy="2015067"/>
          </a:xfrm>
        </p:spPr>
        <p:txBody>
          <a:bodyPr>
            <a:noAutofit/>
          </a:bodyPr>
          <a:lstStyle/>
          <a:p>
            <a:r>
              <a:rPr lang="en-US" sz="3600" b="0" i="0" u="none" strike="noStrike" dirty="0">
                <a:effectLst/>
                <a:latin typeface="Calibri" panose="020F0502020204030204" pitchFamily="34" charset="0"/>
              </a:rPr>
              <a:t>Teacher Candidate Recruitment and Retention in Small Programs: Increasing Enrollment &amp; Interest</a:t>
            </a:r>
            <a:endParaRPr lang="en-US" sz="6000" dirty="0"/>
          </a:p>
        </p:txBody>
      </p:sp>
      <p:sp>
        <p:nvSpPr>
          <p:cNvPr id="4" name="TextBox 3">
            <a:extLst>
              <a:ext uri="{FF2B5EF4-FFF2-40B4-BE49-F238E27FC236}">
                <a16:creationId xmlns:a16="http://schemas.microsoft.com/office/drawing/2014/main" id="{69E82021-6DBE-1864-4ADA-DC6A7B4CDA02}"/>
              </a:ext>
            </a:extLst>
          </p:cNvPr>
          <p:cNvSpPr txBox="1"/>
          <p:nvPr/>
        </p:nvSpPr>
        <p:spPr>
          <a:xfrm>
            <a:off x="3765884" y="5185611"/>
            <a:ext cx="4572000" cy="1200329"/>
          </a:xfrm>
          <a:prstGeom prst="rect">
            <a:avLst/>
          </a:prstGeom>
          <a:noFill/>
        </p:spPr>
        <p:txBody>
          <a:bodyPr wrap="square" rtlCol="0">
            <a:spAutoFit/>
          </a:bodyPr>
          <a:lstStyle/>
          <a:p>
            <a:pPr algn="ctr"/>
            <a:r>
              <a:rPr lang="en-US" dirty="0">
                <a:solidFill>
                  <a:schemeClr val="bg1"/>
                </a:solidFill>
              </a:rPr>
              <a:t>Dr. Ben Burnett, PhD</a:t>
            </a:r>
          </a:p>
          <a:p>
            <a:pPr algn="ctr"/>
            <a:r>
              <a:rPr lang="en-US" dirty="0">
                <a:solidFill>
                  <a:schemeClr val="bg1"/>
                </a:solidFill>
              </a:rPr>
              <a:t>TED SSPEC Keynote </a:t>
            </a:r>
          </a:p>
          <a:p>
            <a:pPr algn="ctr"/>
            <a:r>
              <a:rPr lang="en-US" dirty="0">
                <a:solidFill>
                  <a:schemeClr val="bg1"/>
                </a:solidFill>
              </a:rPr>
              <a:t>Thursday, November 10</a:t>
            </a:r>
            <a:r>
              <a:rPr lang="en-US" baseline="30000" dirty="0">
                <a:solidFill>
                  <a:schemeClr val="bg1"/>
                </a:solidFill>
              </a:rPr>
              <a:t>th</a:t>
            </a:r>
            <a:r>
              <a:rPr lang="en-US" dirty="0">
                <a:solidFill>
                  <a:schemeClr val="bg1"/>
                </a:solidFill>
              </a:rPr>
              <a:t> </a:t>
            </a:r>
          </a:p>
          <a:p>
            <a:pPr algn="ctr"/>
            <a:r>
              <a:rPr lang="en-US" dirty="0">
                <a:solidFill>
                  <a:schemeClr val="bg1"/>
                </a:solidFill>
              </a:rPr>
              <a:t>1:15-1:30pm EST </a:t>
            </a:r>
          </a:p>
        </p:txBody>
      </p:sp>
    </p:spTree>
    <p:extLst>
      <p:ext uri="{BB962C8B-B14F-4D97-AF65-F5344CB8AC3E}">
        <p14:creationId xmlns:p14="http://schemas.microsoft.com/office/powerpoint/2010/main" val="136403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EEE54-1E01-45E2-B9B2-13B2A26FB1EB}"/>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lgn="l"/>
            <a:r>
              <a:rPr lang="en-US" sz="4000" kern="1200">
                <a:solidFill>
                  <a:srgbClr val="FFFFFF"/>
                </a:solidFill>
                <a:latin typeface="+mj-lt"/>
                <a:ea typeface="+mj-ea"/>
                <a:cs typeface="+mj-cs"/>
              </a:rPr>
              <a:t>Teacher Residency Programs </a:t>
            </a:r>
          </a:p>
        </p:txBody>
      </p:sp>
      <p:pic>
        <p:nvPicPr>
          <p:cNvPr id="4" name="Content Placeholder 3">
            <a:extLst>
              <a:ext uri="{FF2B5EF4-FFF2-40B4-BE49-F238E27FC236}">
                <a16:creationId xmlns:a16="http://schemas.microsoft.com/office/drawing/2014/main" id="{83065E78-5F26-4A05-B835-93FC429A9E72}"/>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138523" y="1966293"/>
            <a:ext cx="7914952" cy="4452160"/>
          </a:xfrm>
          <a:prstGeom prst="rect">
            <a:avLst/>
          </a:prstGeom>
        </p:spPr>
      </p:pic>
    </p:spTree>
    <p:extLst>
      <p:ext uri="{BB962C8B-B14F-4D97-AF65-F5344CB8AC3E}">
        <p14:creationId xmlns:p14="http://schemas.microsoft.com/office/powerpoint/2010/main" val="710305228"/>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6C2552C-7C34-475D-ABC2-183A6B627C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9397" y="643467"/>
            <a:ext cx="1041320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234AC8-CF7C-EB52-6BC1-8B234EE208F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Grow Your own</a:t>
            </a:r>
          </a:p>
        </p:txBody>
      </p:sp>
    </p:spTree>
    <p:extLst>
      <p:ext uri="{BB962C8B-B14F-4D97-AF65-F5344CB8AC3E}">
        <p14:creationId xmlns:p14="http://schemas.microsoft.com/office/powerpoint/2010/main" val="573925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7A7BB-B2B2-4924-A516-021091C041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277" y="-592984"/>
            <a:ext cx="13396957" cy="8588523"/>
          </a:xfrm>
          <a:prstGeom prst="rect">
            <a:avLst/>
          </a:prstGeom>
        </p:spPr>
      </p:pic>
      <p:sp>
        <p:nvSpPr>
          <p:cNvPr id="3" name="Title 2">
            <a:extLst>
              <a:ext uri="{FF2B5EF4-FFF2-40B4-BE49-F238E27FC236}">
                <a16:creationId xmlns:a16="http://schemas.microsoft.com/office/drawing/2014/main" id="{29C3F620-96A1-8B36-134A-D5C0538A6856}"/>
              </a:ext>
            </a:extLst>
          </p:cNvPr>
          <p:cNvSpPr>
            <a:spLocks noGrp="1"/>
          </p:cNvSpPr>
          <p:nvPr>
            <p:ph type="title" idx="4294967295"/>
          </p:nvPr>
        </p:nvSpPr>
        <p:spPr>
          <a:xfrm>
            <a:off x="838200" y="-2127668"/>
            <a:ext cx="10515600" cy="1325563"/>
          </a:xfrm>
        </p:spPr>
        <p:txBody>
          <a:bodyPr vert="horz" lIns="91440" tIns="45720" rIns="91440" bIns="45720" rtlCol="0" anchor="b">
            <a:normAutofit/>
          </a:bodyPr>
          <a:lstStyle/>
          <a:p>
            <a:r>
              <a:rPr lang="en-US" dirty="0"/>
              <a:t>Teacher Academy Scholarship</a:t>
            </a:r>
          </a:p>
        </p:txBody>
      </p:sp>
    </p:spTree>
    <p:extLst>
      <p:ext uri="{BB962C8B-B14F-4D97-AF65-F5344CB8AC3E}">
        <p14:creationId xmlns:p14="http://schemas.microsoft.com/office/powerpoint/2010/main" val="149617803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1A1B3-2E50-504A-96A7-C580D072C502}"/>
              </a:ext>
            </a:extLst>
          </p:cNvPr>
          <p:cNvSpPr>
            <a:spLocks noGrp="1"/>
          </p:cNvSpPr>
          <p:nvPr>
            <p:ph type="title"/>
          </p:nvPr>
        </p:nvSpPr>
        <p:spPr>
          <a:xfrm>
            <a:off x="408654" y="471488"/>
            <a:ext cx="10162702" cy="5372100"/>
          </a:xfrm>
        </p:spPr>
        <p:txBody>
          <a:bodyPr/>
          <a:lstStyle/>
          <a:p>
            <a:r>
              <a:rPr lang="en-US" sz="6000" dirty="0"/>
              <a:t>3,036 Certified Teacher</a:t>
            </a:r>
            <a:br>
              <a:rPr lang="en-US" sz="6000" dirty="0"/>
            </a:br>
            <a:r>
              <a:rPr lang="en-US" sz="6000" dirty="0"/>
              <a:t>Vacancies</a:t>
            </a:r>
            <a:br>
              <a:rPr lang="en-US" sz="6000" dirty="0"/>
            </a:br>
            <a:br>
              <a:rPr lang="en-US" sz="1100" dirty="0"/>
            </a:br>
            <a:br>
              <a:rPr lang="en-US" sz="1100" dirty="0"/>
            </a:br>
            <a:br>
              <a:rPr lang="en-US" sz="1100" dirty="0"/>
            </a:br>
            <a:br>
              <a:rPr lang="en-US" sz="6000" dirty="0"/>
            </a:br>
            <a:r>
              <a:rPr lang="en-US" sz="6000" dirty="0"/>
              <a:t>5,503 Educator Workforce Vacancies</a:t>
            </a:r>
            <a:br>
              <a:rPr lang="en-US" dirty="0"/>
            </a:br>
            <a:endParaRPr lang="en-US" sz="3200" dirty="0"/>
          </a:p>
        </p:txBody>
      </p:sp>
    </p:spTree>
    <p:extLst>
      <p:ext uri="{BB962C8B-B14F-4D97-AF65-F5344CB8AC3E}">
        <p14:creationId xmlns:p14="http://schemas.microsoft.com/office/powerpoint/2010/main" val="59461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E0B44C-FEBA-47CB-BF52-F166EEB2CB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322" y="-1002890"/>
            <a:ext cx="12893040" cy="8635670"/>
          </a:xfrm>
          <a:prstGeom prst="rect">
            <a:avLst/>
          </a:prstGeom>
        </p:spPr>
      </p:pic>
      <p:sp>
        <p:nvSpPr>
          <p:cNvPr id="3" name="Title 2">
            <a:extLst>
              <a:ext uri="{FF2B5EF4-FFF2-40B4-BE49-F238E27FC236}">
                <a16:creationId xmlns:a16="http://schemas.microsoft.com/office/drawing/2014/main" id="{4921EFB3-80A1-43BB-4ACA-5EA5EEBF42FC}"/>
              </a:ext>
            </a:extLst>
          </p:cNvPr>
          <p:cNvSpPr>
            <a:spLocks noGrp="1"/>
          </p:cNvSpPr>
          <p:nvPr>
            <p:ph type="title" idx="4294967295"/>
          </p:nvPr>
        </p:nvSpPr>
        <p:spPr>
          <a:xfrm>
            <a:off x="838200" y="-2037347"/>
            <a:ext cx="10515600" cy="809868"/>
          </a:xfrm>
        </p:spPr>
        <p:txBody>
          <a:bodyPr vert="horz" lIns="91440" tIns="45720" rIns="91440" bIns="45720" rtlCol="0" anchor="b">
            <a:normAutofit/>
          </a:bodyPr>
          <a:lstStyle/>
          <a:p>
            <a:r>
              <a:rPr lang="en-US" dirty="0"/>
              <a:t>MS Infographic</a:t>
            </a:r>
          </a:p>
        </p:txBody>
      </p:sp>
    </p:spTree>
    <p:extLst>
      <p:ext uri="{BB962C8B-B14F-4D97-AF65-F5344CB8AC3E}">
        <p14:creationId xmlns:p14="http://schemas.microsoft.com/office/powerpoint/2010/main" val="387328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C42791-E2E0-82C4-D1A3-32A9C6A9525E}"/>
              </a:ext>
            </a:extLst>
          </p:cNvPr>
          <p:cNvSpPr>
            <a:spLocks noGrp="1"/>
          </p:cNvSpPr>
          <p:nvPr>
            <p:ph type="title"/>
          </p:nvPr>
        </p:nvSpPr>
        <p:spPr>
          <a:xfrm>
            <a:off x="838200" y="365125"/>
            <a:ext cx="10515600" cy="1325563"/>
          </a:xfrm>
        </p:spPr>
        <p:txBody>
          <a:bodyPr>
            <a:normAutofit/>
          </a:bodyPr>
          <a:lstStyle/>
          <a:p>
            <a:r>
              <a:rPr lang="en-US" sz="4200" dirty="0"/>
              <a:t>William Carey University Teacher Shortage Programs</a:t>
            </a:r>
          </a:p>
        </p:txBody>
      </p:sp>
      <p:sp>
        <p:nvSpPr>
          <p:cNvPr id="2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121649BC-9463-ED15-77F2-6A3308706EC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9286912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2689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F3DB9E-B038-483D-B38C-1468C01BAC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21453"/>
            <a:ext cx="12192000" cy="8045042"/>
          </a:xfrm>
          <a:prstGeom prst="rect">
            <a:avLst/>
          </a:prstGeom>
        </p:spPr>
      </p:pic>
      <p:sp>
        <p:nvSpPr>
          <p:cNvPr id="2" name="Title 1">
            <a:extLst>
              <a:ext uri="{FF2B5EF4-FFF2-40B4-BE49-F238E27FC236}">
                <a16:creationId xmlns:a16="http://schemas.microsoft.com/office/drawing/2014/main" id="{1E1F1F4B-5063-784A-03F6-3E917E3F6357}"/>
              </a:ext>
            </a:extLst>
          </p:cNvPr>
          <p:cNvSpPr>
            <a:spLocks noGrp="1"/>
          </p:cNvSpPr>
          <p:nvPr>
            <p:ph type="title" idx="4294967295"/>
          </p:nvPr>
        </p:nvSpPr>
        <p:spPr>
          <a:xfrm>
            <a:off x="838200" y="-1620252"/>
            <a:ext cx="10515600" cy="786064"/>
          </a:xfrm>
        </p:spPr>
        <p:txBody>
          <a:bodyPr vert="horz" lIns="91440" tIns="45720" rIns="91440" bIns="45720" rtlCol="0" anchor="b">
            <a:normAutofit/>
          </a:bodyPr>
          <a:lstStyle/>
          <a:p>
            <a:r>
              <a:rPr lang="en-US" dirty="0"/>
              <a:t>conference</a:t>
            </a:r>
          </a:p>
        </p:txBody>
      </p:sp>
    </p:spTree>
    <p:extLst>
      <p:ext uri="{BB962C8B-B14F-4D97-AF65-F5344CB8AC3E}">
        <p14:creationId xmlns:p14="http://schemas.microsoft.com/office/powerpoint/2010/main" val="128486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Qr code">
            <a:extLst>
              <a:ext uri="{FF2B5EF4-FFF2-40B4-BE49-F238E27FC236}">
                <a16:creationId xmlns:a16="http://schemas.microsoft.com/office/drawing/2014/main" id="{3B3D77E9-A838-4633-84D8-6E8324976E9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681" b="9056"/>
          <a:stretch/>
        </p:blipFill>
        <p:spPr>
          <a:xfrm>
            <a:off x="4038599" y="10"/>
            <a:ext cx="8160026" cy="6875809"/>
          </a:xfrm>
          <a:prstGeom prst="rect">
            <a:avLst/>
          </a:prstGeom>
        </p:spPr>
      </p:pic>
      <p:sp>
        <p:nvSpPr>
          <p:cNvPr id="2" name="Title 1">
            <a:extLst>
              <a:ext uri="{FF2B5EF4-FFF2-40B4-BE49-F238E27FC236}">
                <a16:creationId xmlns:a16="http://schemas.microsoft.com/office/drawing/2014/main" id="{3D93F724-3B11-4A60-A1F3-3827A023A932}"/>
              </a:ext>
            </a:extLst>
          </p:cNvPr>
          <p:cNvSpPr>
            <a:spLocks noGrp="1"/>
          </p:cNvSpPr>
          <p:nvPr>
            <p:ph type="title"/>
          </p:nvPr>
        </p:nvSpPr>
        <p:spPr>
          <a:xfrm>
            <a:off x="370703" y="2950387"/>
            <a:ext cx="3216063" cy="3531403"/>
          </a:xfrm>
        </p:spPr>
        <p:txBody>
          <a:bodyPr vert="horz" lIns="91440" tIns="45720" rIns="91440" bIns="45720" rtlCol="0" anchor="t">
            <a:normAutofit/>
          </a:bodyPr>
          <a:lstStyle/>
          <a:p>
            <a:pPr algn="r"/>
            <a:r>
              <a:rPr lang="en-US" sz="3700" b="1" dirty="0">
                <a:solidFill>
                  <a:srgbClr val="FFFFFF"/>
                </a:solidFill>
                <a:latin typeface="+mj-lt"/>
                <a:ea typeface="+mj-ea"/>
                <a:cs typeface="+mj-cs"/>
                <a:hlinkClick r:id="rId4"/>
              </a:rPr>
              <a:t>Resource for Mississippi Stakeholders</a:t>
            </a:r>
            <a:endParaRPr lang="en-US" sz="3700" b="1" dirty="0">
              <a:solidFill>
                <a:srgbClr val="FFFFFF"/>
              </a:solidFill>
              <a:latin typeface="+mj-lt"/>
              <a:ea typeface="+mj-ea"/>
              <a:cs typeface="+mj-cs"/>
            </a:endParaRPr>
          </a:p>
        </p:txBody>
      </p:sp>
    </p:spTree>
    <p:extLst>
      <p:ext uri="{BB962C8B-B14F-4D97-AF65-F5344CB8AC3E}">
        <p14:creationId xmlns:p14="http://schemas.microsoft.com/office/powerpoint/2010/main" val="3748832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AE988-B592-F1DB-5946-097147487914}"/>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Ensuring high quality programs</a:t>
            </a:r>
          </a:p>
        </p:txBody>
      </p:sp>
      <p:graphicFrame>
        <p:nvGraphicFramePr>
          <p:cNvPr id="5" name="Content Placeholder 2">
            <a:extLst>
              <a:ext uri="{FF2B5EF4-FFF2-40B4-BE49-F238E27FC236}">
                <a16:creationId xmlns:a16="http://schemas.microsoft.com/office/drawing/2014/main" id="{AA15084B-DC21-D405-8B71-D10B0202951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1786490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7921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9" y="1396289"/>
            <a:ext cx="4906281" cy="1325563"/>
          </a:xfrm>
        </p:spPr>
        <p:txBody>
          <a:bodyPr vert="horz" lIns="91440" tIns="45720" rIns="91440" bIns="45720" rtlCol="0" anchor="ctr">
            <a:normAutofit/>
          </a:bodyPr>
          <a:lstStyle/>
          <a:p>
            <a:pPr algn="l"/>
            <a:r>
              <a:rPr lang="en-US" sz="4400" kern="1200">
                <a:solidFill>
                  <a:schemeClr val="tx1"/>
                </a:solidFill>
                <a:latin typeface="+mj-lt"/>
                <a:ea typeface="+mj-ea"/>
                <a:cs typeface="+mj-cs"/>
              </a:rPr>
              <a:t>Disclaimer</a:t>
            </a:r>
          </a:p>
        </p:txBody>
      </p:sp>
      <p:sp>
        <p:nvSpPr>
          <p:cNvPr id="4" name="TextBox 3"/>
          <p:cNvSpPr txBox="1"/>
          <p:nvPr/>
        </p:nvSpPr>
        <p:spPr>
          <a:xfrm>
            <a:off x="805543" y="2871982"/>
            <a:ext cx="5006336" cy="31816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t>This content was produced under U.S. Department of Education, Office of Special Education Programs, Award No. H325A120003. David Guardino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OSEP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975" y="986673"/>
            <a:ext cx="4105275" cy="3418862"/>
          </a:xfrm>
          <a:prstGeom prst="rect">
            <a:avLst/>
          </a:prstGeom>
        </p:spPr>
      </p:pic>
    </p:spTree>
    <p:extLst>
      <p:ext uri="{BB962C8B-B14F-4D97-AF65-F5344CB8AC3E}">
        <p14:creationId xmlns:p14="http://schemas.microsoft.com/office/powerpoint/2010/main" val="194261211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41C3-3999-D54A-9E35-FDD91BA29ACA}"/>
              </a:ext>
            </a:extLst>
          </p:cNvPr>
          <p:cNvSpPr>
            <a:spLocks noGrp="1"/>
          </p:cNvSpPr>
          <p:nvPr>
            <p:ph type="title"/>
          </p:nvPr>
        </p:nvSpPr>
        <p:spPr>
          <a:xfrm>
            <a:off x="1030013" y="204206"/>
            <a:ext cx="10313276" cy="717441"/>
          </a:xfrm>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952AD1B9-120C-1644-97EE-9FF644169290}"/>
              </a:ext>
              <a:ext uri="{C183D7F6-B498-43B3-948B-1728B52AA6E4}">
                <adec:decorative xmlns:adec="http://schemas.microsoft.com/office/drawing/2017/decorative" val="1"/>
              </a:ext>
            </a:extLst>
          </p:cNvPr>
          <p:cNvSpPr>
            <a:spLocks noGrp="1"/>
          </p:cNvSpPr>
          <p:nvPr>
            <p:ph sz="half" idx="1"/>
          </p:nvPr>
        </p:nvSpPr>
        <p:spPr/>
        <p:txBody>
          <a:bodyPr>
            <a:normAutofit/>
          </a:bodyPr>
          <a:lstStyle/>
          <a:p>
            <a:endParaRPr lang="en-US" sz="3200" dirty="0"/>
          </a:p>
          <a:p>
            <a:pPr marL="0" lvl="0" indent="0">
              <a:buNone/>
            </a:pPr>
            <a:endParaRPr lang="en-US" sz="3200" dirty="0"/>
          </a:p>
        </p:txBody>
      </p:sp>
      <p:graphicFrame>
        <p:nvGraphicFramePr>
          <p:cNvPr id="1028" name="Content Placeholder 3">
            <a:extLst>
              <a:ext uri="{FF2B5EF4-FFF2-40B4-BE49-F238E27FC236}">
                <a16:creationId xmlns:a16="http://schemas.microsoft.com/office/drawing/2014/main" id="{BEDC7A12-F152-C514-252D-B13D263D8671}"/>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4099645480"/>
              </p:ext>
            </p:extLst>
          </p:nvPr>
        </p:nvGraphicFramePr>
        <p:xfrm>
          <a:off x="557049" y="1413439"/>
          <a:ext cx="6264165" cy="3734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WCU logo">
            <a:extLst>
              <a:ext uri="{FF2B5EF4-FFF2-40B4-BE49-F238E27FC236}">
                <a16:creationId xmlns:a16="http://schemas.microsoft.com/office/drawing/2014/main" id="{7E92B482-1EB9-935F-11A1-FDFE46E20B14}"/>
              </a:ext>
            </a:extLst>
          </p:cNvPr>
          <p:cNvPicPr>
            <a:picLocks noChangeAspect="1"/>
          </p:cNvPicPr>
          <p:nvPr/>
        </p:nvPicPr>
        <p:blipFill>
          <a:blip r:embed="rId8"/>
          <a:stretch>
            <a:fillRect/>
          </a:stretch>
        </p:blipFill>
        <p:spPr>
          <a:xfrm>
            <a:off x="8167113" y="1720593"/>
            <a:ext cx="2746254" cy="2746254"/>
          </a:xfrm>
          <a:prstGeom prst="rect">
            <a:avLst/>
          </a:prstGeom>
        </p:spPr>
      </p:pic>
    </p:spTree>
    <p:extLst>
      <p:ext uri="{BB962C8B-B14F-4D97-AF65-F5344CB8AC3E}">
        <p14:creationId xmlns:p14="http://schemas.microsoft.com/office/powerpoint/2010/main" val="38384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A51E-1542-59DF-0AD7-F2D8F5486812}"/>
              </a:ext>
            </a:extLst>
          </p:cNvPr>
          <p:cNvSpPr>
            <a:spLocks noGrp="1"/>
          </p:cNvSpPr>
          <p:nvPr>
            <p:ph type="title"/>
          </p:nvPr>
        </p:nvSpPr>
        <p:spPr/>
        <p:txBody>
          <a:bodyPr/>
          <a:lstStyle/>
          <a:p>
            <a:r>
              <a:rPr lang="en-US" dirty="0"/>
              <a:t>The CEEDAR center &amp; the Teaching Leading and solutions group (TLSG)</a:t>
            </a:r>
          </a:p>
        </p:txBody>
      </p:sp>
      <p:sp>
        <p:nvSpPr>
          <p:cNvPr id="5" name="Content Placeholder 4">
            <a:extLst>
              <a:ext uri="{FF2B5EF4-FFF2-40B4-BE49-F238E27FC236}">
                <a16:creationId xmlns:a16="http://schemas.microsoft.com/office/drawing/2014/main" id="{F2315133-E9C8-1C03-1C3C-042BC3F6CB46}"/>
              </a:ext>
            </a:extLst>
          </p:cNvPr>
          <p:cNvSpPr>
            <a:spLocks noGrp="1"/>
          </p:cNvSpPr>
          <p:nvPr>
            <p:ph sz="half" idx="2"/>
          </p:nvPr>
        </p:nvSpPr>
        <p:spPr>
          <a:xfrm>
            <a:off x="998621" y="1834482"/>
            <a:ext cx="5181600" cy="4234212"/>
          </a:xfrm>
        </p:spPr>
        <p:txBody>
          <a:bodyPr>
            <a:normAutofit/>
          </a:bodyPr>
          <a:lstStyle/>
          <a:p>
            <a:pPr marL="0" indent="0" algn="ctr">
              <a:buNone/>
            </a:pPr>
            <a:r>
              <a:rPr lang="en-US" dirty="0"/>
              <a:t>Since 2016</a:t>
            </a:r>
          </a:p>
          <a:p>
            <a:endParaRPr lang="en-US" dirty="0"/>
          </a:p>
        </p:txBody>
      </p:sp>
      <p:pic>
        <p:nvPicPr>
          <p:cNvPr id="6" name="Content Placeholder 3">
            <a:extLst>
              <a:ext uri="{FF2B5EF4-FFF2-40B4-BE49-F238E27FC236}">
                <a16:creationId xmlns:a16="http://schemas.microsoft.com/office/drawing/2014/main" id="{4539BA13-6396-3118-370D-EB8B53F0883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9690" y="2587887"/>
            <a:ext cx="6932953" cy="3336428"/>
          </a:xfrm>
          <a:prstGeom prst="rect">
            <a:avLst/>
          </a:prstGeom>
        </p:spPr>
      </p:pic>
      <p:sp>
        <p:nvSpPr>
          <p:cNvPr id="7" name="Frame 6">
            <a:extLst>
              <a:ext uri="{FF2B5EF4-FFF2-40B4-BE49-F238E27FC236}">
                <a16:creationId xmlns:a16="http://schemas.microsoft.com/office/drawing/2014/main" id="{6BE4B108-4B0C-0A48-C4CA-5624C757BDC4}"/>
              </a:ext>
              <a:ext uri="{C183D7F6-B498-43B3-948B-1728B52AA6E4}">
                <adec:decorative xmlns:adec="http://schemas.microsoft.com/office/drawing/2017/decorative" val="1"/>
              </a:ext>
            </a:extLst>
          </p:cNvPr>
          <p:cNvSpPr/>
          <p:nvPr/>
        </p:nvSpPr>
        <p:spPr>
          <a:xfrm>
            <a:off x="3910263" y="3561347"/>
            <a:ext cx="2370221" cy="649705"/>
          </a:xfrm>
          <a:prstGeom prst="frame">
            <a:avLst>
              <a:gd name="adj1" fmla="val 560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9" name="Content Placeholder 2" descr="MS IHE">
            <a:extLst>
              <a:ext uri="{FF2B5EF4-FFF2-40B4-BE49-F238E27FC236}">
                <a16:creationId xmlns:a16="http://schemas.microsoft.com/office/drawing/2014/main" id="{B91707D7-2F4C-3E4E-93F8-25DC25368407}"/>
              </a:ext>
            </a:extLst>
          </p:cNvPr>
          <p:cNvGraphicFramePr>
            <a:graphicFrameLocks noGrp="1"/>
          </p:cNvGraphicFramePr>
          <p:nvPr>
            <p:ph sz="half" idx="1"/>
            <p:extLst>
              <p:ext uri="{D42A27DB-BD31-4B8C-83A1-F6EECF244321}">
                <p14:modId xmlns:p14="http://schemas.microsoft.com/office/powerpoint/2010/main" val="219968548"/>
              </p:ext>
            </p:extLst>
          </p:nvPr>
        </p:nvGraphicFramePr>
        <p:xfrm>
          <a:off x="7784432" y="1690688"/>
          <a:ext cx="4141480" cy="4378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83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13390F9-B7C7-4DEB-8B9E-2B9D4B3EB2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43942" y="643467"/>
            <a:ext cx="9904116"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0AD34A-B988-D7C4-6186-7BFB6F950F4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Ceedar-mississippi</a:t>
            </a:r>
            <a:endParaRPr lang="en-US" dirty="0"/>
          </a:p>
        </p:txBody>
      </p:sp>
    </p:spTree>
    <p:extLst>
      <p:ext uri="{BB962C8B-B14F-4D97-AF65-F5344CB8AC3E}">
        <p14:creationId xmlns:p14="http://schemas.microsoft.com/office/powerpoint/2010/main" val="343662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6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565401B-AB60-A3C9-342B-06CB03616A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68" y="643466"/>
            <a:ext cx="10561264" cy="5571067"/>
          </a:xfrm>
          <a:prstGeom prst="rect">
            <a:avLst/>
          </a:prstGeom>
        </p:spPr>
      </p:pic>
      <p:sp>
        <p:nvSpPr>
          <p:cNvPr id="2" name="Title 1">
            <a:extLst>
              <a:ext uri="{FF2B5EF4-FFF2-40B4-BE49-F238E27FC236}">
                <a16:creationId xmlns:a16="http://schemas.microsoft.com/office/drawing/2014/main" id="{ECD04BB5-D657-AFDC-CBD0-783F72E21A6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Find your calling</a:t>
            </a:r>
          </a:p>
        </p:txBody>
      </p:sp>
    </p:spTree>
    <p:extLst>
      <p:ext uri="{BB962C8B-B14F-4D97-AF65-F5344CB8AC3E}">
        <p14:creationId xmlns:p14="http://schemas.microsoft.com/office/powerpoint/2010/main" val="330042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EE0E602-95B3-FFB0-9BA8-266EAFAD4C6B}"/>
              </a:ext>
            </a:extLst>
          </p:cNvPr>
          <p:cNvSpPr>
            <a:spLocks noGrp="1"/>
          </p:cNvSpPr>
          <p:nvPr>
            <p:ph type="title"/>
          </p:nvPr>
        </p:nvSpPr>
        <p:spPr>
          <a:xfrm>
            <a:off x="838201" y="365125"/>
            <a:ext cx="5251316" cy="1807305"/>
          </a:xfrm>
        </p:spPr>
        <p:txBody>
          <a:bodyPr vert="horz" lIns="91440" tIns="45720" rIns="91440" bIns="45720" rtlCol="0" anchor="ctr">
            <a:normAutofit/>
          </a:bodyPr>
          <a:lstStyle/>
          <a:p>
            <a:pPr algn="l"/>
            <a:r>
              <a:rPr lang="en-US" sz="4400" dirty="0">
                <a:solidFill>
                  <a:schemeClr val="tx1"/>
                </a:solidFill>
                <a:highlight>
                  <a:srgbClr val="FF0000"/>
                </a:highlight>
                <a:latin typeface="+mj-lt"/>
                <a:ea typeface="+mj-ea"/>
                <a:cs typeface="+mj-cs"/>
              </a:rPr>
              <a:t>Dr. Ben Burnett</a:t>
            </a:r>
          </a:p>
        </p:txBody>
      </p:sp>
      <p:sp>
        <p:nvSpPr>
          <p:cNvPr id="8" name="Content Placeholder 7">
            <a:extLst>
              <a:ext uri="{FF2B5EF4-FFF2-40B4-BE49-F238E27FC236}">
                <a16:creationId xmlns:a16="http://schemas.microsoft.com/office/drawing/2014/main" id="{3B4EF81A-493F-3FF6-4E6D-6B1ECD2AA052}"/>
              </a:ext>
            </a:extLst>
          </p:cNvPr>
          <p:cNvSpPr>
            <a:spLocks noGrp="1"/>
          </p:cNvSpPr>
          <p:nvPr>
            <p:ph sz="half" idx="2"/>
          </p:nvPr>
        </p:nvSpPr>
        <p:spPr>
          <a:xfrm>
            <a:off x="838200" y="2333297"/>
            <a:ext cx="4619621" cy="3843666"/>
          </a:xfrm>
        </p:spPr>
        <p:txBody>
          <a:bodyPr vert="horz" lIns="91440" tIns="45720" rIns="91440" bIns="45720" rtlCol="0">
            <a:noAutofit/>
          </a:bodyPr>
          <a:lstStyle/>
          <a:p>
            <a:pPr>
              <a:lnSpc>
                <a:spcPct val="90000"/>
              </a:lnSpc>
              <a:buFont typeface="Arial" panose="020B0604020202020204" pitchFamily="34" charset="0"/>
              <a:buChar char="•"/>
            </a:pPr>
            <a:r>
              <a:rPr lang="en-US" dirty="0">
                <a:solidFill>
                  <a:schemeClr val="tx1"/>
                </a:solidFill>
                <a:latin typeface="+mn-lt"/>
                <a:ea typeface="+mn-ea"/>
                <a:cs typeface="+mn-cs"/>
              </a:rPr>
              <a:t>President of William Carey: 2022 – present</a:t>
            </a:r>
          </a:p>
          <a:p>
            <a:pPr>
              <a:lnSpc>
                <a:spcPct val="90000"/>
              </a:lnSpc>
              <a:buFont typeface="Arial" panose="020B0604020202020204" pitchFamily="34" charset="0"/>
              <a:buChar char="•"/>
            </a:pPr>
            <a:r>
              <a:rPr lang="en-US" dirty="0">
                <a:solidFill>
                  <a:schemeClr val="tx1"/>
                </a:solidFill>
                <a:latin typeface="+mn-lt"/>
                <a:ea typeface="+mn-ea"/>
                <a:cs typeface="+mn-cs"/>
              </a:rPr>
              <a:t>Dean College of Education: 2014-2020</a:t>
            </a:r>
          </a:p>
          <a:p>
            <a:pPr>
              <a:lnSpc>
                <a:spcPct val="90000"/>
              </a:lnSpc>
              <a:buFont typeface="Arial" panose="020B0604020202020204" pitchFamily="34" charset="0"/>
              <a:buChar char="•"/>
            </a:pPr>
            <a:r>
              <a:rPr lang="en-US" dirty="0">
                <a:solidFill>
                  <a:schemeClr val="tx1"/>
                </a:solidFill>
                <a:latin typeface="+mn-lt"/>
                <a:ea typeface="+mn-ea"/>
                <a:cs typeface="+mn-cs"/>
              </a:rPr>
              <a:t>Executive Vice-President 2020-2022</a:t>
            </a:r>
          </a:p>
          <a:p>
            <a:pPr>
              <a:lnSpc>
                <a:spcPct val="90000"/>
              </a:lnSpc>
              <a:buFont typeface="Arial" panose="020B0604020202020204" pitchFamily="34" charset="0"/>
              <a:buChar char="•"/>
            </a:pPr>
            <a:r>
              <a:rPr lang="en-US" dirty="0">
                <a:solidFill>
                  <a:schemeClr val="tx1"/>
                </a:solidFill>
                <a:latin typeface="+mn-lt"/>
                <a:ea typeface="+mn-ea"/>
                <a:cs typeface="+mn-cs"/>
              </a:rPr>
              <a:t>Former HS Band Director, Middle School Principal and Superintendent</a:t>
            </a:r>
          </a:p>
        </p:txBody>
      </p:sp>
      <p:pic>
        <p:nvPicPr>
          <p:cNvPr id="6" name="Content Placeholder 5" descr="Ben Burnett">
            <a:extLst>
              <a:ext uri="{FF2B5EF4-FFF2-40B4-BE49-F238E27FC236}">
                <a16:creationId xmlns:a16="http://schemas.microsoft.com/office/drawing/2014/main" id="{5AD6A1FA-C362-2509-FC0C-949403ADD573}"/>
              </a:ext>
            </a:extLst>
          </p:cNvPr>
          <p:cNvPicPr>
            <a:picLocks noGrp="1" noChangeAspect="1"/>
          </p:cNvPicPr>
          <p:nvPr>
            <p:ph sz="half" idx="1"/>
          </p:nvPr>
        </p:nvPicPr>
        <p:blipFill rotWithShape="1">
          <a:blip r:embed="rId2"/>
          <a:srcRect r="2" b="2323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9454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0F564E-5873-FC5A-6001-EDC277F2D29C}"/>
              </a:ext>
              <a:ext uri="{C183D7F6-B498-43B3-948B-1728B52AA6E4}">
                <adec:decorative xmlns:adec="http://schemas.microsoft.com/office/drawing/2017/decorative" val="1"/>
              </a:ext>
            </a:extLst>
          </p:cNvPr>
          <p:cNvPicPr>
            <a:picLocks noChangeAspect="1"/>
          </p:cNvPicPr>
          <p:nvPr/>
        </p:nvPicPr>
        <p:blipFill rotWithShape="1">
          <a:blip r:embed="rId3"/>
          <a:srcRect t="3563" r="2308" b="5423"/>
          <a:stretch/>
        </p:blipFill>
        <p:spPr>
          <a:xfrm>
            <a:off x="1143940" y="643466"/>
            <a:ext cx="9904120" cy="5571067"/>
          </a:xfrm>
          <a:prstGeom prst="rect">
            <a:avLst/>
          </a:prstGeom>
        </p:spPr>
      </p:pic>
      <p:sp>
        <p:nvSpPr>
          <p:cNvPr id="2" name="Title 1">
            <a:extLst>
              <a:ext uri="{FF2B5EF4-FFF2-40B4-BE49-F238E27FC236}">
                <a16:creationId xmlns:a16="http://schemas.microsoft.com/office/drawing/2014/main" id="{1751BF25-C4CB-E514-E216-95D47A55456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William Carey University</a:t>
            </a:r>
          </a:p>
        </p:txBody>
      </p:sp>
    </p:spTree>
    <p:extLst>
      <p:ext uri="{BB962C8B-B14F-4D97-AF65-F5344CB8AC3E}">
        <p14:creationId xmlns:p14="http://schemas.microsoft.com/office/powerpoint/2010/main" val="147292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B6D5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9E72762-B900-D09E-3F70-76C8E6B5A307}"/>
              </a:ext>
            </a:extLst>
          </p:cNvPr>
          <p:cNvSpPr>
            <a:spLocks noGrp="1"/>
          </p:cNvSpPr>
          <p:nvPr>
            <p:ph type="title"/>
          </p:nvPr>
        </p:nvSpPr>
        <p:spPr>
          <a:xfrm>
            <a:off x="524256" y="4767072"/>
            <a:ext cx="6594189" cy="1625210"/>
          </a:xfrm>
        </p:spPr>
        <p:txBody>
          <a:bodyPr>
            <a:normAutofit/>
          </a:bodyPr>
          <a:lstStyle/>
          <a:p>
            <a:pPr algn="r"/>
            <a:r>
              <a:rPr lang="en-US" sz="3200" dirty="0">
                <a:solidFill>
                  <a:srgbClr val="FFFFFF"/>
                </a:solidFill>
                <a:highlight>
                  <a:srgbClr val="FF0000"/>
                </a:highlight>
              </a:rPr>
              <a:t>About William Carey university</a:t>
            </a:r>
          </a:p>
        </p:txBody>
      </p:sp>
      <p:pic>
        <p:nvPicPr>
          <p:cNvPr id="3" name="Picture 2" descr="A person in a graduation gown holding a sign&#10;">
            <a:extLst>
              <a:ext uri="{FF2B5EF4-FFF2-40B4-BE49-F238E27FC236}">
                <a16:creationId xmlns:a16="http://schemas.microsoft.com/office/drawing/2014/main" id="{5FD45597-C037-E979-AB3A-AE7877285D0D}"/>
              </a:ext>
            </a:extLst>
          </p:cNvPr>
          <p:cNvPicPr>
            <a:picLocks noChangeAspect="1"/>
          </p:cNvPicPr>
          <p:nvPr/>
        </p:nvPicPr>
        <p:blipFill rotWithShape="1">
          <a:blip r:embed="rId2"/>
          <a:srcRect t="7263" r="1" b="1"/>
          <a:stretch/>
        </p:blipFill>
        <p:spPr>
          <a:xfrm>
            <a:off x="327547" y="321733"/>
            <a:ext cx="7058306" cy="4107392"/>
          </a:xfrm>
          <a:prstGeom prst="rect">
            <a:avLst/>
          </a:prstGeom>
        </p:spPr>
      </p:pic>
      <p:sp>
        <p:nvSpPr>
          <p:cNvPr id="29" name="Rectangle 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ontent Placeholder 5">
            <a:extLst>
              <a:ext uri="{FF2B5EF4-FFF2-40B4-BE49-F238E27FC236}">
                <a16:creationId xmlns:a16="http://schemas.microsoft.com/office/drawing/2014/main" id="{B344E7BD-1B6F-C058-26FF-71E82BD7F1F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50308047"/>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790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8">
            <a:extLst>
              <a:ext uri="{FF2B5EF4-FFF2-40B4-BE49-F238E27FC236}">
                <a16:creationId xmlns:a16="http://schemas.microsoft.com/office/drawing/2014/main" id="{8408A62E-5888-4462-B3D5-F8078206F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7865"/>
            <a:ext cx="12192000" cy="2130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F9F987-2F0C-E128-A492-33C50895E1E8}"/>
              </a:ext>
            </a:extLst>
          </p:cNvPr>
          <p:cNvSpPr>
            <a:spLocks noGrp="1"/>
          </p:cNvSpPr>
          <p:nvPr>
            <p:ph type="title"/>
          </p:nvPr>
        </p:nvSpPr>
        <p:spPr>
          <a:xfrm>
            <a:off x="838200" y="4851400"/>
            <a:ext cx="10515600" cy="1325563"/>
          </a:xfrm>
        </p:spPr>
        <p:txBody>
          <a:bodyPr>
            <a:normAutofit/>
          </a:bodyPr>
          <a:lstStyle/>
          <a:p>
            <a:r>
              <a:rPr lang="en-US" sz="4400" dirty="0">
                <a:solidFill>
                  <a:srgbClr val="FF0000"/>
                </a:solidFill>
              </a:rPr>
              <a:t>Education programs offered at WCU School of Education</a:t>
            </a:r>
          </a:p>
        </p:txBody>
      </p:sp>
      <p:graphicFrame>
        <p:nvGraphicFramePr>
          <p:cNvPr id="36" name="Content Placeholder 2">
            <a:extLst>
              <a:ext uri="{FF2B5EF4-FFF2-40B4-BE49-F238E27FC236}">
                <a16:creationId xmlns:a16="http://schemas.microsoft.com/office/drawing/2014/main" id="{D6DD1857-34A5-ECDF-3314-2BC118667FC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29275204"/>
              </p:ext>
            </p:extLst>
          </p:nvPr>
        </p:nvGraphicFramePr>
        <p:xfrm>
          <a:off x="838200" y="365760"/>
          <a:ext cx="10515600" cy="429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210785"/>
      </p:ext>
    </p:extLst>
  </p:cSld>
  <p:clrMapOvr>
    <a:masterClrMapping/>
  </p:clrMapOvr>
</p:sld>
</file>

<file path=ppt/theme/theme1.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3A1C16E78CD841B78ADFFB34AEB573" ma:contentTypeVersion="16" ma:contentTypeDescription="Create a new document." ma:contentTypeScope="" ma:versionID="efd8f0af0d877bcae7b77de1e011da45">
  <xsd:schema xmlns:xsd="http://www.w3.org/2001/XMLSchema" xmlns:xs="http://www.w3.org/2001/XMLSchema" xmlns:p="http://schemas.microsoft.com/office/2006/metadata/properties" xmlns:ns1="http://schemas.microsoft.com/sharepoint/v3" xmlns:ns3="8daa89ee-158f-4a33-b578-952c9dcaeb55" xmlns:ns4="6d2eddb0-6199-4da3-910c-b513e6265563" targetNamespace="http://schemas.microsoft.com/office/2006/metadata/properties" ma:root="true" ma:fieldsID="f243aa448bee645d19b943625f0c7b11" ns1:_="" ns3:_="" ns4:_="">
    <xsd:import namespace="http://schemas.microsoft.com/sharepoint/v3"/>
    <xsd:import namespace="8daa89ee-158f-4a33-b578-952c9dcaeb55"/>
    <xsd:import namespace="6d2eddb0-6199-4da3-910c-b513e62655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aa89ee-158f-4a33-b578-952c9dcae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2eddb0-6199-4da3-910c-b513e626556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6150482-756C-4FB5-80E5-499FCE9107AF}">
  <ds:schemaRefs>
    <ds:schemaRef ds:uri="http://schemas.microsoft.com/sharepoint/v3/contenttype/forms"/>
  </ds:schemaRefs>
</ds:datastoreItem>
</file>

<file path=customXml/itemProps2.xml><?xml version="1.0" encoding="utf-8"?>
<ds:datastoreItem xmlns:ds="http://schemas.openxmlformats.org/officeDocument/2006/customXml" ds:itemID="{1B3DB3DA-8D00-411F-ACDA-ED613D1B6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aa89ee-158f-4a33-b578-952c9dcaeb55"/>
    <ds:schemaRef ds:uri="6d2eddb0-6199-4da3-910c-b513e6265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3E62B-3AD9-42B3-9547-94518EF27A9A}">
  <ds:schemaRefs>
    <ds:schemaRef ds:uri="http://purl.org/dc/dcmitype/"/>
    <ds:schemaRef ds:uri="http://schemas.openxmlformats.org/package/2006/metadata/core-properties"/>
    <ds:schemaRef ds:uri="http://www.w3.org/XML/1998/namespace"/>
    <ds:schemaRef ds:uri="http://schemas.microsoft.com/office/2006/metadata/properties"/>
    <ds:schemaRef ds:uri="http://purl.org/dc/elements/1.1/"/>
    <ds:schemaRef ds:uri="8daa89ee-158f-4a33-b578-952c9dcaeb55"/>
    <ds:schemaRef ds:uri="http://schemas.microsoft.com/office/2006/documentManagement/types"/>
    <ds:schemaRef ds:uri="6d2eddb0-6199-4da3-910c-b513e6265563"/>
    <ds:schemaRef ds:uri="http://schemas.microsoft.com/office/infopath/2007/PartnerControl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28101</TotalTime>
  <Words>625</Words>
  <Application>Microsoft Macintosh PowerPoint</Application>
  <PresentationFormat>Widescreen</PresentationFormat>
  <Paragraphs>79</Paragraphs>
  <Slides>19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Gotham Bold</vt:lpstr>
      <vt:lpstr>Helvetica Neue</vt:lpstr>
      <vt:lpstr>1_CEEDAR Theme</vt:lpstr>
      <vt:lpstr>Teacher Candidate Recruitment and Retention in Small Programs: Increasing Enrollment &amp; Interest</vt:lpstr>
      <vt:lpstr>outline</vt:lpstr>
      <vt:lpstr>The CEEDAR center &amp; the Teaching Leading and solutions group (TLSG)</vt:lpstr>
      <vt:lpstr>Ceedar-mississippi</vt:lpstr>
      <vt:lpstr>Find your calling</vt:lpstr>
      <vt:lpstr>Dr. Ben Burnett</vt:lpstr>
      <vt:lpstr>William Carey University</vt:lpstr>
      <vt:lpstr>About William Carey university</vt:lpstr>
      <vt:lpstr>Education programs offered at WCU School of Education</vt:lpstr>
      <vt:lpstr>Teacher Residency Programs </vt:lpstr>
      <vt:lpstr>Grow Your own</vt:lpstr>
      <vt:lpstr>Teacher Academy Scholarship</vt:lpstr>
      <vt:lpstr>3,036 Certified Teacher Vacancies     5,503 Educator Workforce Vacancies </vt:lpstr>
      <vt:lpstr>MS Infographic</vt:lpstr>
      <vt:lpstr>William Carey University Teacher Shortage Programs</vt:lpstr>
      <vt:lpstr>conference</vt:lpstr>
      <vt:lpstr>Resource for Mississippi Stakeholders</vt:lpstr>
      <vt:lpstr>Ensuring high quality programs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INSERT TITLE HERE</dc:title>
  <dc:creator>Seitz,Matthew E</dc:creator>
  <cp:lastModifiedBy>Kinder,Micayla R</cp:lastModifiedBy>
  <cp:revision>475</cp:revision>
  <cp:lastPrinted>2018-01-01T23:10:42Z</cp:lastPrinted>
  <dcterms:created xsi:type="dcterms:W3CDTF">2017-12-28T16:25:01Z</dcterms:created>
  <dcterms:modified xsi:type="dcterms:W3CDTF">2023-03-01T19:29:04Z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0x010100DD3A1C16E78CD841B78ADFFB34AEB573</vt:lpwstr>
  </property>
</Properties>
</file>