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embeddedFontLst>
    <p:embeddedFont>
      <p:font typeface="Barlow Semi Condensed" panose="020F0502020204030204" pitchFamily="3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Cambria" panose="02040503050406030204" pitchFamily="18" charset="0"/>
      <p:regular r:id="rId27"/>
      <p:bold r:id="rId28"/>
      <p:italic r:id="rId29"/>
      <p:boldItalic r:id="rId30"/>
    </p:embeddedFont>
    <p:embeddedFont>
      <p:font typeface="Helvetica Neue" panose="02000503000000020004" pitchFamily="2" charset="0"/>
      <p:regular r:id="rId31"/>
      <p:bold r:id="rId32"/>
      <p:italic r:id="rId33"/>
      <p:boldItalic r:id="rId34"/>
    </p:embeddedFont>
    <p:embeddedFont>
      <p:font typeface="Lato" panose="020F0502020204030203" pitchFamily="34" charset="0"/>
      <p:regular r:id="rId35"/>
      <p:bold r:id="rId36"/>
      <p:italic r:id="rId37"/>
      <p:boldItalic r:id="rId38"/>
    </p:embeddedFont>
    <p:embeddedFont>
      <p:font typeface="Permanent Marker" panose="02000000000000000000" pitchFamily="2" charset="0"/>
      <p:regular r:id="rId39"/>
    </p:embeddedFont>
    <p:embeddedFont>
      <p:font typeface="Roboto" panose="020000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hBO8/8b9J2cav8qQceM52SI9Y6y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55"/>
    <p:restoredTop sz="94694"/>
  </p:normalViewPr>
  <p:slideViewPr>
    <p:cSldViewPr snapToGrid="0">
      <p:cViewPr varScale="1">
        <p:scale>
          <a:sx n="105" d="100"/>
          <a:sy n="105" d="100"/>
        </p:scale>
        <p:origin x="208" y="53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viewProps" Target="viewProps.xml"/><Relationship Id="rId20" Type="http://schemas.openxmlformats.org/officeDocument/2006/relationships/font" Target="fonts/font2.fntdata"/><Relationship Id="rId41"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0f5b14de14_0_1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0f5b14de14_0_11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t>Germaine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a:solidFill>
                  <a:schemeClr val="dk1"/>
                </a:solidFill>
              </a:rPr>
              <a:t>In order to optimize the rehearsal’s potential for effectiveness, it is important for the teacher educator to first model a rehearsal, showing students the underlying thinking involved in planning and assessment that informed the design of the lesson that the teacher educator enacts (Tyminski et al., 2014). </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US">
                <a:solidFill>
                  <a:schemeClr val="dk1"/>
                </a:solidFill>
              </a:rPr>
              <a:t>Rehearsal is enriched with a classwide debriefing session following observation of the  rehearsal.</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US">
                <a:solidFill>
                  <a:schemeClr val="dk1"/>
                </a:solidFill>
              </a:rPr>
              <a:t>Within the online-environment, the use of breakout sessions or flipgrid can support candidates in </a:t>
            </a:r>
            <a:endParaRPr>
              <a:solidFill>
                <a:schemeClr val="dk1"/>
              </a:solidFill>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US"/>
              <a:t>For Dr. Patterson’s students, they record their mini-lessons in advance. During class, candidates play their videos and peer observers can provide feedback and give a collective debriefing in small groups via breakout sessions. A benefit of having recordings is that the candidates delivering the lesson can watch themselves and partake in the same analysis.</a:t>
            </a:r>
            <a:endParaRPr/>
          </a:p>
          <a:p>
            <a:pPr marL="0" lvl="0" indent="0" algn="l" rtl="0">
              <a:lnSpc>
                <a:spcPct val="115000"/>
              </a:lnSpc>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0f5b14de14_0_1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0f5b14de14_0_11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Germaine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solidFill>
                  <a:schemeClr val="dk1"/>
                </a:solidFill>
              </a:rPr>
              <a:t>Dr. Hoffman currently uses video analysis with her teacher candidates. Many of the videos she chooses for her students to analyze are based on High Leverage Practices. Activities used in conjunction with these videos included creating lesson plans, with a focus on what adaptations they would use for teaching the whole class.</a:t>
            </a:r>
            <a:endParaRPr>
              <a:solidFill>
                <a:schemeClr val="dk1"/>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Dr. Hoffman created a “flipped” structure by having teacher candidates read about a core practice. Then, during synchronous class time, students watch a video showcasing that practice. After class, they watch the video again, independently, and complete their analysis. Then feedback is provided to the teacher candidate students. </a:t>
            </a:r>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She emphasized the importance of providing feedback to help pre-service teachers develop their analysis skills. Additionally, she noted that she shows her candidates the distinctions between inferences and observations. </a:t>
            </a:r>
            <a:r>
              <a:rPr lang="en-US"/>
              <a:t>To help teacher candidates with their analysis, Dr. Hoffman notes the importance of asking questions that will foster their analytical skills. Those questions might sound like “What did you see the teacher do?” and “What did the student do in response?”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0f5b14de14_0_1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0f5b14de14_0_12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Germaine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Virtual simulation is a mixed-reality simulation that creates an immersive environment for participants to practice and master skills. One of our interviewees described their use of The AVATAR Lab. Utilizing this approach allows teacher candidates to receive immediate feedback in a space that is safe to make mistakes. The AVATAR Lab has an extensive amount of scenarios that have already been developed, but teacher educators are able to create their own too.</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solidFill>
                  <a:schemeClr val="dk1"/>
                </a:solidFill>
              </a:rPr>
              <a:t>Drs. Driver and Zimmer utilize the Avatar Lab with their teacher candidates. They can assign the same scenario and environment to each candidate (grade, content area, student behaviors, etc), or they can assign individual scenarios based on candidates’ needs. Peers are able to view the lessons and provide feedback. Additionally, the sessions are recorded, so students have the benefit of rewatching their lessons. Prior to COVID, the candidates taught within a mixed reality, meaning that</a:t>
            </a:r>
            <a:r>
              <a:rPr lang="en-US"/>
              <a:t> </a:t>
            </a:r>
            <a:r>
              <a:rPr lang="en-US">
                <a:solidFill>
                  <a:schemeClr val="dk1"/>
                </a:solidFill>
              </a:rPr>
              <a:t>the classroom and its features existed within a physical space and the</a:t>
            </a:r>
            <a:r>
              <a:rPr lang="en-US"/>
              <a:t> </a:t>
            </a:r>
            <a:r>
              <a:rPr lang="en-US">
                <a:solidFill>
                  <a:schemeClr val="dk1"/>
                </a:solidFill>
              </a:rPr>
              <a:t>avatars were within a simulation. After COVID, teacher educators learned</a:t>
            </a:r>
            <a:r>
              <a:rPr lang="en-US"/>
              <a:t> </a:t>
            </a:r>
            <a:r>
              <a:rPr lang="en-US">
                <a:solidFill>
                  <a:schemeClr val="dk1"/>
                </a:solidFill>
              </a:rPr>
              <a:t>to operationalize the entire lab within a virtual space.</a:t>
            </a:r>
            <a:endParaRPr sz="1200">
              <a:solidFill>
                <a:schemeClr val="dk1"/>
              </a:solidFill>
              <a:highlight>
                <a:srgbClr val="FFFFFF"/>
              </a:highlight>
              <a:latin typeface="Calibri"/>
              <a:ea typeface="Calibri"/>
              <a:cs typeface="Calibri"/>
              <a:sym typeface="Calibri"/>
            </a:endParaRPr>
          </a:p>
          <a:p>
            <a:pPr marL="0" lvl="0" indent="0" algn="l" rtl="0">
              <a:spcBef>
                <a:spcPts val="1400"/>
              </a:spcBef>
              <a:spcAft>
                <a:spcPts val="0"/>
              </a:spcAft>
              <a:buClr>
                <a:schemeClr val="dk1"/>
              </a:buClr>
              <a:buSzPts val="1100"/>
              <a:buFont typeface="Arial"/>
              <a:buNone/>
            </a:pPr>
            <a:r>
              <a:rPr lang="en-US" sz="1200">
                <a:solidFill>
                  <a:schemeClr val="dk1"/>
                </a:solidFill>
                <a:highlight>
                  <a:srgbClr val="FFFFFF"/>
                </a:highlight>
                <a:latin typeface="Calibri"/>
                <a:ea typeface="Calibri"/>
                <a:cs typeface="Calibri"/>
                <a:sym typeface="Calibri"/>
              </a:rPr>
              <a:t>Unfortunately, one downside to utilizing this practice-based approach is the very high cost of adopting one of these virtual labs.</a:t>
            </a:r>
            <a:endParaRPr sz="1200">
              <a:solidFill>
                <a:schemeClr val="dk1"/>
              </a:solidFill>
              <a:highlight>
                <a:srgbClr val="FFFFFF"/>
              </a:highlight>
              <a:latin typeface="Calibri"/>
              <a:ea typeface="Calibri"/>
              <a:cs typeface="Calibri"/>
              <a:sym typeface="Calibri"/>
            </a:endParaRPr>
          </a:p>
          <a:p>
            <a:pPr marL="0" lvl="0" indent="0" algn="l" rtl="0">
              <a:spcBef>
                <a:spcPts val="1400"/>
              </a:spcBef>
              <a:spcAft>
                <a:spcPts val="0"/>
              </a:spcAft>
              <a:buClr>
                <a:schemeClr val="dk1"/>
              </a:buClr>
              <a:buSzPts val="1100"/>
              <a:buFont typeface="Arial"/>
              <a:buNone/>
            </a:pPr>
            <a:endParaRPr>
              <a:highlight>
                <a:srgbClr val="FFFFFF"/>
              </a:highlight>
            </a:endParaRPr>
          </a:p>
          <a:p>
            <a:pPr marL="0" lvl="0" indent="0" algn="l" rtl="0">
              <a:spcBef>
                <a:spcPts val="1400"/>
              </a:spcBef>
              <a:spcAft>
                <a:spcPts val="0"/>
              </a:spcAft>
              <a:buClr>
                <a:schemeClr val="dk1"/>
              </a:buClr>
              <a:buSzPts val="1100"/>
              <a:buFont typeface="Arial"/>
              <a:buNone/>
            </a:pPr>
            <a:endParaRPr>
              <a:highlight>
                <a:srgbClr val="FFFFFF"/>
              </a:highlight>
            </a:endParaRPr>
          </a:p>
          <a:p>
            <a:pPr marL="0" lvl="0" indent="0" algn="l" rtl="0">
              <a:spcBef>
                <a:spcPts val="1400"/>
              </a:spcBef>
              <a:spcAft>
                <a:spcPts val="1400"/>
              </a:spcAft>
              <a:buClr>
                <a:schemeClr val="dk1"/>
              </a:buClr>
              <a:buSzPts val="1100"/>
              <a:buFont typeface="Arial"/>
              <a:buNone/>
            </a:pPr>
            <a:endParaRPr>
              <a:highlight>
                <a:srgbClr val="FFFFFF"/>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0f5b14de14_0_1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0f5b14de14_0_1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Germaine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solidFill>
                  <a:schemeClr val="dk1"/>
                </a:solidFill>
              </a:rPr>
              <a:t>Ashley </a:t>
            </a:r>
            <a:r>
              <a:rPr lang="en-US"/>
              <a:t>spoke with us</a:t>
            </a:r>
            <a:r>
              <a:rPr lang="en-US">
                <a:solidFill>
                  <a:schemeClr val="dk1"/>
                </a:solidFill>
              </a:rPr>
              <a:t> about ASU Prep Digital, the aligned virtual placement at Arizona State University. ASU Prep Digital is used with teacher candidates who are in their first semester of practicum, although there is some opportunity for students who are further along in their program to take part as well.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Candidates are provided the opportunity to witness modeling by observing live lessons. Some candidates are paired with a lead teacher to engage in modeling, spaced learning opportunities, and scaffolding. Spaced learning opportunities allows candidates to strengthen their understanding of effective teaching practices over time by moving from observation, to one-on-one or small group tutoring, to finally planning and delivering a micro-teach with students.</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US"/>
              <a:t>ASU Prep Digital allows teacher candidates to complete their practicum experience through the use of classrooms that are already existing in virtual spaces. ASU Prep Digital utilizes this approach to support teacher candidates with the skills and knowledge they need to thrive in online, hybrid, and flex model instructional settings.</a:t>
            </a:r>
            <a:endParaRPr/>
          </a:p>
          <a:p>
            <a:pPr marL="457200" lvl="0" indent="0" algn="l" rtl="0">
              <a:spcBef>
                <a:spcPts val="0"/>
              </a:spcBef>
              <a:spcAft>
                <a:spcPts val="0"/>
              </a:spcAft>
              <a:buNone/>
            </a:pPr>
            <a:endParaRPr/>
          </a:p>
          <a:p>
            <a:pPr marL="0" lvl="0" indent="0" algn="l" rtl="0">
              <a:spcBef>
                <a:spcPts val="0"/>
              </a:spcBef>
              <a:spcAft>
                <a:spcPts val="0"/>
              </a:spcAft>
              <a:buNone/>
            </a:pPr>
            <a:r>
              <a:rPr lang="en-US"/>
              <a:t>Important aspect for the success of this practice-based approach: establish partnerships</a:t>
            </a:r>
            <a:endParaRPr/>
          </a:p>
          <a:p>
            <a:pPr marL="457200" lvl="0" indent="0" algn="l" rtl="0">
              <a:spcBef>
                <a:spcPts val="0"/>
              </a:spcBef>
              <a:spcAft>
                <a:spcPts val="0"/>
              </a:spcAft>
              <a:buNone/>
            </a:pPr>
            <a:r>
              <a:rPr lang="en-US"/>
              <a:t>Establish partnerships! To ensure teacher candidates are successful, the teacher’s college at ASU meets regularly with Prep Digital. They request weekly feedback from the students in order to drive change that will benefit the candidates and improve their experience.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0f5b14de14_0_1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0f5b14de14_0_12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Amy</a:t>
            </a:r>
            <a:endParaRPr/>
          </a:p>
          <a:p>
            <a:pPr marL="0" lvl="0" indent="0" algn="l" rtl="0">
              <a:spcBef>
                <a:spcPts val="0"/>
              </a:spcBef>
              <a:spcAft>
                <a:spcPts val="0"/>
              </a:spcAft>
              <a:buNone/>
            </a:pPr>
            <a:endParaRPr/>
          </a:p>
          <a:p>
            <a:pPr marL="0" lvl="0" indent="0" algn="l" rtl="0">
              <a:spcBef>
                <a:spcPts val="0"/>
              </a:spcBef>
              <a:spcAft>
                <a:spcPts val="0"/>
              </a:spcAft>
              <a:buNone/>
            </a:pPr>
            <a:r>
              <a:rPr lang="en-US"/>
              <a:t>One thing that we have found…. At the beginning of COVID; most universities has scrambled to meet the needs of our TC to continue to have authentic experience while learning to teach </a:t>
            </a:r>
            <a:endParaRPr/>
          </a:p>
          <a:p>
            <a:pPr marL="0" lvl="0" indent="0" algn="l" rtl="0">
              <a:spcBef>
                <a:spcPts val="0"/>
              </a:spcBef>
              <a:spcAft>
                <a:spcPts val="0"/>
              </a:spcAft>
              <a:buNone/>
            </a:pPr>
            <a:endParaRPr/>
          </a:p>
          <a:p>
            <a:pPr marL="0" lvl="0" indent="0" algn="l" rtl="0">
              <a:spcBef>
                <a:spcPts val="0"/>
              </a:spcBef>
              <a:spcAft>
                <a:spcPts val="0"/>
              </a:spcAft>
              <a:buNone/>
            </a:pPr>
            <a:r>
              <a:rPr lang="en-US"/>
              <a:t>We are really being Reactive instead of preparing our programs to be  proactively knowing how we to move effective, appropriate instruction for our students - -especially our students with exceptional needs</a:t>
            </a:r>
            <a:endParaRPr/>
          </a:p>
          <a:p>
            <a:pPr marL="0" lvl="0" indent="0" algn="l" rtl="0">
              <a:spcBef>
                <a:spcPts val="0"/>
              </a:spcBef>
              <a:spcAft>
                <a:spcPts val="0"/>
              </a:spcAft>
              <a:buNone/>
            </a:pPr>
            <a:r>
              <a:rPr lang="en-US"/>
              <a:t>We need to keep researching and we hope that you are interested in this information and our research.  We would love to hear from you about your experiences during this pandemic and how we can work towards having our teacher-prep programs include more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0f5b14de14_0_14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0f5b14de14_0_14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0f5b14de14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0f5b14de14_0_4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Amber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0f5b14de14_0_6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0f5b14de14_0_6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Amber</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As a result of Covid-19, teacher preparation institutions have scrambled to mobilize face-to-face coursework to be delivered remotely via various online approaches (e.g., synchronous, asynchronous).  In addition to not knowing how long this pandemic will last, many of these programs may choose to remain in this virtual space. Therefore, it is necessary to support teacher educators in making decisions during this precarious time and in future ones about how practice-based experiences can be enacted within virtual spaces.</a:t>
            </a:r>
            <a:endParaRPr/>
          </a:p>
        </p:txBody>
      </p:sp>
      <p:sp>
        <p:nvSpPr>
          <p:cNvPr id="166" name="Google Shape;166;g20f5b14de14_0_6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0f5b14de14_0_6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0f5b14de14_0_6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1100">
                <a:latin typeface="Arial"/>
                <a:ea typeface="Arial"/>
                <a:cs typeface="Arial"/>
                <a:sym typeface="Arial"/>
              </a:rPr>
              <a:t>Amber </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Learning to teach is complex.</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 Effective educators must draw upon knowledge and practices in ways that are both intentional and responsive to students.</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This type of knowledge and skill integration does not occur from observations or reading about teaching alone; it is developed through careful practice coupled with feedback.</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But how might this be structured when the usual spaces for teaching and learning are no longer accessible?</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In this research we examined just this question. In the midst of Covid, we looked to our peers at neighboring Educator Preparation Programs to learn how practice-based experiences might be re-imagined within online spaces.</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Using the science on learning as a framework, we asked teacher educators to tell us the ways they were designing practice-based experiences within online coursework and environments that:</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       </a:t>
            </a:r>
            <a:r>
              <a:rPr lang="en-US" sz="1100" b="1">
                <a:latin typeface="Arial"/>
                <a:ea typeface="Arial"/>
                <a:cs typeface="Arial"/>
                <a:sym typeface="Arial"/>
              </a:rPr>
              <a:t>Modeled</a:t>
            </a:r>
            <a:r>
              <a:rPr lang="en-US" sz="1100">
                <a:latin typeface="Arial"/>
                <a:ea typeface="Arial"/>
                <a:cs typeface="Arial"/>
                <a:sym typeface="Arial"/>
              </a:rPr>
              <a:t>, or provided candidates examples of what expert performance looked like;</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       Are </a:t>
            </a:r>
            <a:r>
              <a:rPr lang="en-US" sz="1100" b="1">
                <a:latin typeface="Arial"/>
                <a:ea typeface="Arial"/>
                <a:cs typeface="Arial"/>
                <a:sym typeface="Arial"/>
              </a:rPr>
              <a:t>spaced</a:t>
            </a:r>
            <a:r>
              <a:rPr lang="en-US" sz="1100">
                <a:latin typeface="Arial"/>
                <a:ea typeface="Arial"/>
                <a:cs typeface="Arial"/>
                <a:sym typeface="Arial"/>
              </a:rPr>
              <a:t> over a period of time;</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       Were </a:t>
            </a:r>
            <a:r>
              <a:rPr lang="en-US" sz="1100" b="1">
                <a:latin typeface="Arial"/>
                <a:ea typeface="Arial"/>
                <a:cs typeface="Arial"/>
                <a:sym typeface="Arial"/>
              </a:rPr>
              <a:t>varied</a:t>
            </a:r>
            <a:r>
              <a:rPr lang="en-US" sz="1100">
                <a:latin typeface="Arial"/>
                <a:ea typeface="Arial"/>
                <a:cs typeface="Arial"/>
                <a:sym typeface="Arial"/>
              </a:rPr>
              <a:t> in contexts, with a range of student groups, and differing degrees of support;</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       Provided candidates </a:t>
            </a:r>
            <a:r>
              <a:rPr lang="en-US" sz="1100" b="1">
                <a:latin typeface="Arial"/>
                <a:ea typeface="Arial"/>
                <a:cs typeface="Arial"/>
                <a:sym typeface="Arial"/>
              </a:rPr>
              <a:t>explicit coaching and constructive feedback</a:t>
            </a:r>
            <a:r>
              <a:rPr lang="en-US" sz="1100">
                <a:latin typeface="Arial"/>
                <a:ea typeface="Arial"/>
                <a:cs typeface="Arial"/>
                <a:sym typeface="Arial"/>
              </a:rPr>
              <a:t>;</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       Created opportunities for candidates to engage in </a:t>
            </a:r>
            <a:r>
              <a:rPr lang="en-US" sz="1100" b="1">
                <a:latin typeface="Arial"/>
                <a:ea typeface="Arial"/>
                <a:cs typeface="Arial"/>
                <a:sym typeface="Arial"/>
              </a:rPr>
              <a:t>analysis and reflection</a:t>
            </a:r>
            <a:r>
              <a:rPr lang="en-US" sz="1100">
                <a:latin typeface="Arial"/>
                <a:ea typeface="Arial"/>
                <a:cs typeface="Arial"/>
                <a:sym typeface="Arial"/>
              </a:rPr>
              <a:t> upon their practice;</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       And were </a:t>
            </a:r>
            <a:r>
              <a:rPr lang="en-US" sz="1100" b="1">
                <a:latin typeface="Arial"/>
                <a:ea typeface="Arial"/>
                <a:cs typeface="Arial"/>
                <a:sym typeface="Arial"/>
              </a:rPr>
              <a:t>scaffolded</a:t>
            </a:r>
            <a:r>
              <a:rPr lang="en-US" sz="1100">
                <a:latin typeface="Arial"/>
                <a:ea typeface="Arial"/>
                <a:cs typeface="Arial"/>
                <a:sym typeface="Arial"/>
              </a:rPr>
              <a:t> to gradually increase in complexity as the candidate deepens their knowledge and skill for effective instruction.</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None/>
            </a:pPr>
            <a:endParaRPr/>
          </a:p>
        </p:txBody>
      </p:sp>
      <p:sp>
        <p:nvSpPr>
          <p:cNvPr id="175" name="Google Shape;175;g20f5b14de14_0_6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0f5b14de14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0f5b14de14_0_6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t>Robby</a:t>
            </a:r>
            <a:endParaRPr/>
          </a:p>
          <a:p>
            <a:pPr marL="0" lvl="0" indent="0" algn="l" rtl="0">
              <a:lnSpc>
                <a:spcPct val="115000"/>
              </a:lnSpc>
              <a:spcBef>
                <a:spcPts val="1200"/>
              </a:spcBef>
              <a:spcAft>
                <a:spcPts val="0"/>
              </a:spcAft>
              <a:buNone/>
            </a:pPr>
            <a:r>
              <a:rPr lang="en-US"/>
              <a:t>Our research design was born out of necessity. Each of us on this team, like you, were forced to immediately adapt our face-to-face courses into online instruction and practicum experiences. Despite this rapid change we still had the responsibility to ensure our teachers were and are learner ready on day one upon graduating from our program.</a:t>
            </a:r>
            <a:endParaRPr/>
          </a:p>
          <a:p>
            <a:pPr marL="0" lvl="0" indent="0" algn="l" rtl="0">
              <a:lnSpc>
                <a:spcPct val="115000"/>
              </a:lnSpc>
              <a:spcBef>
                <a:spcPts val="1200"/>
              </a:spcBef>
              <a:spcAft>
                <a:spcPts val="0"/>
              </a:spcAft>
              <a:buNone/>
            </a:pPr>
            <a:r>
              <a:rPr lang="en-US"/>
              <a:t>While we made these adjustments, we looked to the literature to understand what best practice for learning to teach within online environments might look like.</a:t>
            </a:r>
            <a:endParaRPr/>
          </a:p>
          <a:p>
            <a:pPr marL="0" lvl="0" indent="0" algn="l" rtl="0">
              <a:lnSpc>
                <a:spcPct val="115000"/>
              </a:lnSpc>
              <a:spcBef>
                <a:spcPts val="1200"/>
              </a:spcBef>
              <a:spcAft>
                <a:spcPts val="0"/>
              </a:spcAft>
              <a:buNone/>
            </a:pPr>
            <a:r>
              <a:rPr lang="en-US"/>
              <a:t>We assembled a national survey that was disseminated via AACTE and the CEEDAR Center to learn teacher educator’s experiences and approaches.</a:t>
            </a:r>
            <a:endParaRPr/>
          </a:p>
          <a:p>
            <a:pPr marL="0" lvl="0" indent="0" algn="l" rtl="0">
              <a:lnSpc>
                <a:spcPct val="115000"/>
              </a:lnSpc>
              <a:spcBef>
                <a:spcPts val="1200"/>
              </a:spcBef>
              <a:spcAft>
                <a:spcPts val="0"/>
              </a:spcAft>
              <a:buNone/>
            </a:pPr>
            <a:r>
              <a:rPr lang="en-US"/>
              <a:t>We facilitated a literature review examining online learning and practice-based experiences of professions, similar to education, that are applied fields, such as nursing or dentistry. Of 718 empirical, peer review articles found in our search, 61 met the inclusion criteria, and 20 directly related to teacher education.</a:t>
            </a:r>
            <a:endParaRPr/>
          </a:p>
          <a:p>
            <a:pPr marL="0" lvl="0" indent="0" algn="l" rtl="0">
              <a:lnSpc>
                <a:spcPct val="115000"/>
              </a:lnSpc>
              <a:spcBef>
                <a:spcPts val="1200"/>
              </a:spcBef>
              <a:spcAft>
                <a:spcPts val="0"/>
              </a:spcAft>
              <a:buNone/>
            </a:pPr>
            <a:r>
              <a:rPr lang="en-US"/>
              <a:t>Finally, drawing from the pool of participants who completed our national survey, we selected teacher educators who were operationalizing practice-based experiences within online platforms in especially innovative ways and were also adhering to the features of well-defined practice-based experiences, that we mentioned on the previous slide.</a:t>
            </a:r>
            <a:endParaRPr/>
          </a:p>
          <a:p>
            <a:pPr marL="0" lvl="0" indent="0" algn="l" rtl="0">
              <a:lnSpc>
                <a:spcPct val="115000"/>
              </a:lnSpc>
              <a:spcBef>
                <a:spcPts val="1200"/>
              </a:spcBef>
              <a:spcAft>
                <a:spcPts val="0"/>
              </a:spcAft>
              <a:buNone/>
            </a:pPr>
            <a:r>
              <a:rPr lang="en-US"/>
              <a:t> </a:t>
            </a:r>
            <a:endParaRPr/>
          </a:p>
          <a:p>
            <a:pPr marL="0" lvl="0" indent="45720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0f5b14de14_0_7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0f5b14de14_0_7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a:t>Robby</a:t>
            </a:r>
            <a:endParaRPr/>
          </a:p>
          <a:p>
            <a:pPr marL="0" lvl="0" indent="0" algn="l" rtl="0">
              <a:lnSpc>
                <a:spcPct val="115000"/>
              </a:lnSpc>
              <a:spcBef>
                <a:spcPts val="1200"/>
              </a:spcBef>
              <a:spcAft>
                <a:spcPts val="0"/>
              </a:spcAft>
              <a:buNone/>
            </a:pPr>
            <a:r>
              <a:rPr lang="en-US">
                <a:solidFill>
                  <a:schemeClr val="dk1"/>
                </a:solidFill>
              </a:rPr>
              <a:t>Our </a:t>
            </a:r>
            <a:r>
              <a:rPr lang="en-US"/>
              <a:t>Findings</a:t>
            </a:r>
            <a:r>
              <a:rPr lang="en-US">
                <a:solidFill>
                  <a:schemeClr val="dk1"/>
                </a:solidFill>
              </a:rPr>
              <a:t>.</a:t>
            </a:r>
            <a:endParaRPr>
              <a:solidFill>
                <a:schemeClr val="dk1"/>
              </a:solidFill>
            </a:endParaRPr>
          </a:p>
          <a:p>
            <a:pPr marL="0" lvl="0" indent="0" algn="l" rtl="0">
              <a:lnSpc>
                <a:spcPct val="115000"/>
              </a:lnSpc>
              <a:spcBef>
                <a:spcPts val="1200"/>
              </a:spcBef>
              <a:spcAft>
                <a:spcPts val="0"/>
              </a:spcAft>
              <a:buNone/>
            </a:pPr>
            <a:r>
              <a:rPr lang="en-US">
                <a:solidFill>
                  <a:schemeClr val="dk1"/>
                </a:solidFill>
              </a:rPr>
              <a:t>What we found were 6 examples of practice-based experiences that were previously supported in the literature and one new approach  re-defined within virtual spaces </a:t>
            </a:r>
            <a:endParaRPr>
              <a:solidFill>
                <a:schemeClr val="dk1"/>
              </a:solidFill>
            </a:endParaRPr>
          </a:p>
          <a:p>
            <a:pPr marL="0" lvl="0" indent="0" algn="l" rtl="0">
              <a:lnSpc>
                <a:spcPct val="115000"/>
              </a:lnSpc>
              <a:spcBef>
                <a:spcPts val="1200"/>
              </a:spcBef>
              <a:spcAft>
                <a:spcPts val="0"/>
              </a:spcAft>
              <a:buNone/>
            </a:pPr>
            <a:r>
              <a:rPr lang="en-US" sz="1200">
                <a:solidFill>
                  <a:schemeClr val="dk1"/>
                </a:solidFill>
                <a:latin typeface="Calibri"/>
                <a:ea typeface="Calibri"/>
                <a:cs typeface="Calibri"/>
                <a:sym typeface="Calibri"/>
              </a:rPr>
              <a:t>In the slides that follow, we will share about each of these practice-based experiences, as well as tips we have learned from the teacher educators interviewed about how to operationalize the approach within an online space. </a:t>
            </a:r>
            <a:endParaRPr sz="100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0f5b14de14_0_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0f5b14de14_0_9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mbria"/>
                <a:ea typeface="Cambria"/>
                <a:cs typeface="Cambria"/>
                <a:sym typeface="Cambria"/>
              </a:rPr>
              <a:t>Robby</a:t>
            </a:r>
            <a:endParaRPr>
              <a:latin typeface="Cambria"/>
              <a:ea typeface="Cambria"/>
              <a:cs typeface="Cambria"/>
              <a:sym typeface="Cambria"/>
            </a:endParaRPr>
          </a:p>
          <a:p>
            <a:pPr marL="0" lvl="0" indent="0" algn="l" rtl="0">
              <a:spcBef>
                <a:spcPts val="0"/>
              </a:spcBef>
              <a:spcAft>
                <a:spcPts val="0"/>
              </a:spcAft>
              <a:buNone/>
            </a:pPr>
            <a:endParaRPr>
              <a:latin typeface="Cambria"/>
              <a:ea typeface="Cambria"/>
              <a:cs typeface="Cambria"/>
              <a:sym typeface="Cambria"/>
            </a:endParaRPr>
          </a:p>
          <a:p>
            <a:pPr marL="0" lvl="0" indent="0" algn="l" rtl="0">
              <a:spcBef>
                <a:spcPts val="0"/>
              </a:spcBef>
              <a:spcAft>
                <a:spcPts val="0"/>
              </a:spcAft>
              <a:buNone/>
            </a:pPr>
            <a:r>
              <a:rPr lang="en-US" sz="1200">
                <a:solidFill>
                  <a:schemeClr val="dk1"/>
                </a:solidFill>
                <a:latin typeface="Cambria"/>
                <a:ea typeface="Cambria"/>
                <a:cs typeface="Cambria"/>
                <a:sym typeface="Cambria"/>
              </a:rPr>
              <a:t>“Online Lesson Study is a backward-design practice-based approach which starts with the instructional endpoint and design to meet the lesson goals. </a:t>
            </a:r>
            <a:r>
              <a:rPr lang="en-US" sz="1300">
                <a:solidFill>
                  <a:schemeClr val="dk1"/>
                </a:solidFill>
                <a:latin typeface="Cambria"/>
                <a:ea typeface="Cambria"/>
                <a:cs typeface="Cambria"/>
                <a:sym typeface="Cambria"/>
              </a:rPr>
              <a:t>A</a:t>
            </a:r>
            <a:r>
              <a:rPr lang="en-US" sz="1300" b="1">
                <a:solidFill>
                  <a:schemeClr val="dk1"/>
                </a:solidFill>
                <a:latin typeface="Cambria"/>
                <a:ea typeface="Cambria"/>
                <a:cs typeface="Cambria"/>
                <a:sym typeface="Cambria"/>
              </a:rPr>
              <a:t> five-step process</a:t>
            </a:r>
            <a:r>
              <a:rPr lang="en-US" sz="1300">
                <a:solidFill>
                  <a:schemeClr val="dk1"/>
                </a:solidFill>
                <a:latin typeface="Cambria"/>
                <a:ea typeface="Cambria"/>
                <a:cs typeface="Cambria"/>
                <a:sym typeface="Cambria"/>
              </a:rPr>
              <a:t> using an e-Workbook </a:t>
            </a:r>
            <a:r>
              <a:rPr lang="en-US" sz="1300" baseline="30000">
                <a:solidFill>
                  <a:schemeClr val="dk1"/>
                </a:solidFill>
                <a:latin typeface="Cambria"/>
                <a:ea typeface="Cambria"/>
                <a:cs typeface="Cambria"/>
                <a:sym typeface="Cambria"/>
              </a:rPr>
              <a:t>TM</a:t>
            </a:r>
            <a:r>
              <a:rPr lang="en-US" sz="1300">
                <a:solidFill>
                  <a:schemeClr val="dk1"/>
                </a:solidFill>
                <a:latin typeface="Cambria"/>
                <a:ea typeface="Cambria"/>
                <a:cs typeface="Cambria"/>
                <a:sym typeface="Cambria"/>
              </a:rPr>
              <a:t> (Google.drive) as a framework in which the strategy is based upon. The steps are featured each week dependent upon the type of content.  There is a focus of one or more HLPs per step. </a:t>
            </a:r>
            <a:r>
              <a:rPr lang="en-US" sz="1200">
                <a:solidFill>
                  <a:schemeClr val="dk1"/>
                </a:solidFill>
                <a:latin typeface="Cambria"/>
                <a:ea typeface="Cambria"/>
                <a:cs typeface="Cambria"/>
                <a:sym typeface="Cambria"/>
              </a:rPr>
              <a:t>The five-step process being utilized by practitioners increases the candidates understanding of </a:t>
            </a:r>
            <a:r>
              <a:rPr lang="en-US" sz="1200" i="1">
                <a:solidFill>
                  <a:schemeClr val="dk1"/>
                </a:solidFill>
                <a:latin typeface="Cambria"/>
                <a:ea typeface="Cambria"/>
                <a:cs typeface="Cambria"/>
                <a:sym typeface="Cambria"/>
              </a:rPr>
              <a:t>why </a:t>
            </a:r>
            <a:r>
              <a:rPr lang="en-US" sz="1200">
                <a:solidFill>
                  <a:schemeClr val="dk1"/>
                </a:solidFill>
                <a:latin typeface="Cambria"/>
                <a:ea typeface="Cambria"/>
                <a:cs typeface="Cambria"/>
                <a:sym typeface="Cambria"/>
              </a:rPr>
              <a:t>reflection is essential to their practice as well as how to refine their own practice of self-reflection. First, candidates  identify the needs of the students and develop the practise-based instructional approach. Step 2 </a:t>
            </a:r>
            <a:r>
              <a:rPr lang="en-US" sz="1300">
                <a:solidFill>
                  <a:schemeClr val="dk1"/>
                </a:solidFill>
                <a:latin typeface="Cambria"/>
                <a:ea typeface="Cambria"/>
                <a:cs typeface="Cambria"/>
                <a:sym typeface="Cambria"/>
              </a:rPr>
              <a:t>Builds collaboration, confidence, trust and vulnerability. </a:t>
            </a:r>
            <a:r>
              <a:rPr lang="en-US" sz="1200">
                <a:solidFill>
                  <a:schemeClr val="dk1"/>
                </a:solidFill>
                <a:latin typeface="Cambria"/>
                <a:ea typeface="Cambria"/>
                <a:cs typeface="Cambria"/>
                <a:sym typeface="Cambria"/>
              </a:rPr>
              <a:t>Next, candidates teach the recorded lesson in an online synchronous format while being observed by their peers. Additionally, candidates watch their peers and their recordings while marking a rubric on performance. Lastly, a facilitator provides direction during a whole class debiref of the feedback. Executed at a deliberate and appropriate point during the candidate program, this strategy provides critical skills in the areas of collaboration, confidence, trust and vulnerability to peers, and self-reflection on instructional practice.”  </a:t>
            </a:r>
            <a:endParaRPr sz="1200">
              <a:solidFill>
                <a:schemeClr val="dk1"/>
              </a:solidFill>
              <a:latin typeface="Cambria"/>
              <a:ea typeface="Cambria"/>
              <a:cs typeface="Cambria"/>
              <a:sym typeface="Cambria"/>
            </a:endParaRPr>
          </a:p>
          <a:p>
            <a:pPr marL="0" lvl="0" indent="0" algn="l" rtl="0">
              <a:spcBef>
                <a:spcPts val="0"/>
              </a:spcBef>
              <a:spcAft>
                <a:spcPts val="0"/>
              </a:spcAft>
              <a:buNone/>
            </a:pPr>
            <a:endParaRPr sz="1200">
              <a:solidFill>
                <a:schemeClr val="dk1"/>
              </a:solidFill>
              <a:latin typeface="Cambria"/>
              <a:ea typeface="Cambria"/>
              <a:cs typeface="Cambria"/>
              <a:sym typeface="Cambria"/>
            </a:endParaRPr>
          </a:p>
          <a:p>
            <a:pPr marL="0" lvl="0" indent="0" algn="l" rtl="0">
              <a:spcBef>
                <a:spcPts val="0"/>
              </a:spcBef>
              <a:spcAft>
                <a:spcPts val="0"/>
              </a:spcAft>
              <a:buNone/>
            </a:pPr>
            <a:r>
              <a:rPr lang="en-US" sz="1200">
                <a:solidFill>
                  <a:schemeClr val="dk1"/>
                </a:solidFill>
                <a:latin typeface="Cambria"/>
                <a:ea typeface="Cambria"/>
                <a:cs typeface="Cambria"/>
                <a:sym typeface="Cambria"/>
              </a:rPr>
              <a:t>Teacher-educators use this method in order to advance their teacher-candidates reflective instructional planning and analysis to promote more knowledge about how students learn and think as well as to how the teacher’s instruction affects their student’s thinking.</a:t>
            </a:r>
            <a:endParaRPr sz="1200">
              <a:solidFill>
                <a:schemeClr val="dk1"/>
              </a:solidFill>
              <a:latin typeface="Cambria"/>
              <a:ea typeface="Cambria"/>
              <a:cs typeface="Cambria"/>
              <a:sym typeface="Cambria"/>
            </a:endParaRPr>
          </a:p>
          <a:p>
            <a:pPr marL="0" lvl="0" indent="0" algn="l" rtl="0">
              <a:spcBef>
                <a:spcPts val="0"/>
              </a:spcBef>
              <a:spcAft>
                <a:spcPts val="0"/>
              </a:spcAft>
              <a:buNone/>
            </a:pPr>
            <a:endParaRPr sz="1200">
              <a:solidFill>
                <a:schemeClr val="dk1"/>
              </a:solidFill>
              <a:latin typeface="Cambria"/>
              <a:ea typeface="Cambria"/>
              <a:cs typeface="Cambria"/>
              <a:sym typeface="Cambria"/>
            </a:endParaRPr>
          </a:p>
          <a:p>
            <a:pPr marL="0" lvl="0" indent="0" algn="l" rtl="0">
              <a:spcBef>
                <a:spcPts val="0"/>
              </a:spcBef>
              <a:spcAft>
                <a:spcPts val="0"/>
              </a:spcAft>
              <a:buNone/>
            </a:pPr>
            <a:r>
              <a:rPr lang="en-US" sz="1200">
                <a:solidFill>
                  <a:schemeClr val="dk1"/>
                </a:solidFill>
                <a:latin typeface="Cambria"/>
                <a:ea typeface="Cambria"/>
                <a:cs typeface="Cambria"/>
                <a:sym typeface="Cambria"/>
              </a:rPr>
              <a:t>To a greater extent, candidates were able to hone in on explicit instruction, increasing what they have not previously witnessed in their teaching videos.  As teacher-educators, we can utilize this strategy to see that they are understanding the practice of providing knowledge to learners.  </a:t>
            </a:r>
            <a:endParaRPr sz="1200">
              <a:solidFill>
                <a:schemeClr val="dk1"/>
              </a:solidFill>
              <a:latin typeface="Cambria"/>
              <a:ea typeface="Cambria"/>
              <a:cs typeface="Cambria"/>
              <a:sym typeface="Cambria"/>
            </a:endParaRPr>
          </a:p>
          <a:p>
            <a:pPr marL="0" lvl="0" indent="0" algn="l" rtl="0">
              <a:spcBef>
                <a:spcPts val="0"/>
              </a:spcBef>
              <a:spcAft>
                <a:spcPts val="0"/>
              </a:spcAft>
              <a:buClr>
                <a:schemeClr val="dk1"/>
              </a:buClr>
              <a:buSzPts val="1100"/>
              <a:buFont typeface="Arial"/>
              <a:buNone/>
            </a:pPr>
            <a:endParaRPr sz="1200">
              <a:solidFill>
                <a:schemeClr val="dk1"/>
              </a:solidFill>
              <a:latin typeface="Cambria"/>
              <a:ea typeface="Cambria"/>
              <a:cs typeface="Cambria"/>
              <a:sym typeface="Cambri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0f5b14de14_0_1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0f5b14de14_0_11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Robby </a:t>
            </a:r>
            <a:endParaRPr/>
          </a:p>
          <a:p>
            <a:pPr marL="0" lvl="0" indent="0" algn="l" rtl="0">
              <a:spcBef>
                <a:spcPts val="0"/>
              </a:spcBef>
              <a:spcAft>
                <a:spcPts val="0"/>
              </a:spcAft>
              <a:buNone/>
            </a:pPr>
            <a:endParaRPr/>
          </a:p>
          <a:p>
            <a:pPr marL="0" lvl="0" indent="0" algn="l" rtl="0">
              <a:spcBef>
                <a:spcPts val="0"/>
              </a:spcBef>
              <a:spcAft>
                <a:spcPts val="0"/>
              </a:spcAft>
              <a:buNone/>
            </a:pPr>
            <a:r>
              <a:rPr lang="en-US"/>
              <a:t>“Online Peer Tutoring provides teacher candidates practice in writing and delivering literacy lessons under the direct supervision of a reading specialist. Candidates are paired with students with literacy difficulties and provide tutoring via synchronous online sessions.Teacher candidates in the program gain valuable skills in lesson preparation, reading methodology, and working with students with literacy difficulties. Students in the program averaged a whole grade level of increased performance in literacy. Two procedures which increased student engagement were providing headsets to student participants to limit outside distraction and require signed adult contracts to provide conducive environments during the tutoring sessions. This program also provides tutoring access to a population of disadvantaged students which would otherwise be left-out.”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Tutorial context for teacher candidates which allows them to practice writing and delivering literacy lessons under the direct supervision of a reading specialist. Existing research literature makes it clear that preservice teachers benefit from instruction about reading processes and opportunities to practice teaching in a tutorial environment. Furthermore, three essential components for successful implementation are evident: 1) maintain a coordinator—preferably one with a literacy background; 2) require lesson plans; 3) provide training prior to and during the clinical experience. When technology operated as expected, the instructional environment was ideal, and the children were engaged, distance instruction emulated face-to-face instruction. It became a viable means of granting access to literacy instruction for children who were geographically distributed or those who found it difficult or impossible to attend tutoring in person. Data comparing face-to-face instruction with distance tutoring showed very little difference. The preliminary analysis for the children instructed via face-to-face showed an average growth in comprehension of 1.06 grade levels. Tips for improving student engagement; Provide headsets to students and require contract with adult in the home to provide conducive space for tutoring.</a:t>
            </a:r>
            <a:endParaRPr sz="1200">
              <a:solidFill>
                <a:schemeClr val="dk1"/>
              </a:solidFill>
              <a:latin typeface="Calibri"/>
              <a:ea typeface="Calibri"/>
              <a:cs typeface="Calibri"/>
              <a:sym typeface="Calibri"/>
            </a:endParaRPr>
          </a:p>
          <a:p>
            <a:pPr marL="0" lvl="0" indent="0" algn="l" rtl="0">
              <a:spcBef>
                <a:spcPts val="600"/>
              </a:spcBef>
              <a:spcAft>
                <a:spcPts val="0"/>
              </a:spcAft>
              <a:buClr>
                <a:schemeClr val="dk1"/>
              </a:buClr>
              <a:buSzPts val="1100"/>
              <a:buFont typeface="Arial"/>
              <a:buNone/>
            </a:pPr>
            <a:r>
              <a:rPr lang="en-US">
                <a:solidFill>
                  <a:schemeClr val="dk1"/>
                </a:solidFill>
              </a:rPr>
              <a:t>Identify students for program: Local School District or rural schools because of online sessions. Scale: Run by NSU Reading Clinic but could be organized at any level. Tutors: preservice teachers are good candidates but current teachers could also be used. Lesson Plan: Standardized lesson plan helps to maintain predictability for the student and the tutor. NSU uses a scripted lesson plan that can be used for multiple strategies but always follows the same pattern of learning. Synchronous sessions: provide flexibility on time and location for tutors and students. Parents or guardians need to be involved to ensure sessions are productive. NSU provides a trained professional to monitor the sessions and provide feedback. This could be accomplished asynchronously to facilitate alack of resources.</a:t>
            </a:r>
            <a:endParaRPr>
              <a:solidFill>
                <a:schemeClr val="dk1"/>
              </a:solidFill>
            </a:endParaRPr>
          </a:p>
          <a:p>
            <a:pPr marL="0" lvl="0" indent="0" algn="l" rtl="0">
              <a:spcBef>
                <a:spcPts val="0"/>
              </a:spcBef>
              <a:spcAft>
                <a:spcPts val="600"/>
              </a:spcAft>
              <a:buClr>
                <a:schemeClr val="dk1"/>
              </a:buClr>
              <a:buSzPts val="1100"/>
              <a:buFont typeface="Arial"/>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0f5b14de14_0_1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0f5b14de14_0_11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t>Germaine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a:t>Case learning can be an effective tool to support candidates in developing their problem solving skills and can be analyzed independently, or in collaboration with peers (Brownell et al., 2019). </a:t>
            </a:r>
            <a:r>
              <a:rPr lang="en-US">
                <a:solidFill>
                  <a:schemeClr val="dk1"/>
                </a:solidFill>
              </a:rPr>
              <a:t>It is important that materials provided for analysis are specific and provide students specific details of student characteristics and performance (Shulman, 1992). </a:t>
            </a:r>
            <a:endParaRPr>
              <a:solidFill>
                <a:schemeClr val="dk1"/>
              </a:solidFill>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US"/>
              <a:t>Dr. Allen used videos so that students could contextualize the case study. For example, when analyzing student data, she shares videos of an educator implementing an oral reading fluency probe so that candidates can see the way the data were collected. Case Learning can be used with other approaches too. Educator preparation programs with access to a virtual reality software could have candidates apply their learning activity to an avatar that fits the profile of the learner in the case study.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a:t>Another important aspect of this practice-based approach is the use of r</a:t>
            </a:r>
            <a:r>
              <a:rPr lang="en-US">
                <a:solidFill>
                  <a:schemeClr val="dk1"/>
                </a:solidFill>
              </a:rPr>
              <a:t>ubrics. They can be used to provide candidates feedback on the depth and quality of their analysis (e.g., Gunn, Peterson, &amp; Welsh, 2015); however, in order for this feedback to be useful in improving candidate future performance teacher educators must hold candidates accountable for integrating proposed changes into future case analyses.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g20f5b14de14_0_1094"/>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5" name="Google Shape;15;g20f5b14de14_0_1094"/>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g20f5b14de14_0_109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g20f5b14de14_0_1129"/>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0" name="Google Shape;50;g20f5b14de14_0_1129"/>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1" name="Google Shape;51;g20f5b14de14_0_112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g20f5b14de14_0_113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and Content Gray">
  <p:cSld name="3_Title and Content Gray">
    <p:spTree>
      <p:nvGrpSpPr>
        <p:cNvPr id="1" name="Shape 54"/>
        <p:cNvGrpSpPr/>
        <p:nvPr/>
      </p:nvGrpSpPr>
      <p:grpSpPr>
        <a:xfrm>
          <a:off x="0" y="0"/>
          <a:ext cx="0" cy="0"/>
          <a:chOff x="0" y="0"/>
          <a:chExt cx="0" cy="0"/>
        </a:xfrm>
      </p:grpSpPr>
      <p:pic>
        <p:nvPicPr>
          <p:cNvPr id="55" name="Google Shape;55;g20f5b14de14_0_1135" descr="A group of people looking at a paper&#10;&#10;Description automatically generated with medium confidence"/>
          <p:cNvPicPr preferRelativeResize="0"/>
          <p:nvPr/>
        </p:nvPicPr>
        <p:blipFill rotWithShape="1">
          <a:blip r:embed="rId2">
            <a:alphaModFix/>
          </a:blip>
          <a:srcRect/>
          <a:stretch/>
        </p:blipFill>
        <p:spPr>
          <a:xfrm>
            <a:off x="-334982" y="0"/>
            <a:ext cx="12861962" cy="7231323"/>
          </a:xfrm>
          <a:prstGeom prst="rect">
            <a:avLst/>
          </a:prstGeom>
          <a:noFill/>
          <a:ln>
            <a:noFill/>
          </a:ln>
        </p:spPr>
      </p:pic>
      <p:pic>
        <p:nvPicPr>
          <p:cNvPr id="56" name="Google Shape;56;g20f5b14de14_0_1135"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
        <p:nvSpPr>
          <p:cNvPr id="57" name="Google Shape;57;g20f5b14de14_0_1135"/>
          <p:cNvSpPr txBox="1">
            <a:spLocks noGrp="1"/>
          </p:cNvSpPr>
          <p:nvPr>
            <p:ph type="body" idx="1"/>
          </p:nvPr>
        </p:nvSpPr>
        <p:spPr>
          <a:xfrm>
            <a:off x="3701014" y="3130826"/>
            <a:ext cx="4790100" cy="116280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90000"/>
              </a:lnSpc>
              <a:spcBef>
                <a:spcPts val="10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81000" algn="l" rtl="0">
              <a:lnSpc>
                <a:spcPct val="90000"/>
              </a:lnSpc>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1600"/>
              </a:spcBef>
              <a:spcAft>
                <a:spcPts val="160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Gray">
  <p:cSld name="Title and Content Gray">
    <p:spTree>
      <p:nvGrpSpPr>
        <p:cNvPr id="1" name="Shape 58"/>
        <p:cNvGrpSpPr/>
        <p:nvPr/>
      </p:nvGrpSpPr>
      <p:grpSpPr>
        <a:xfrm>
          <a:off x="0" y="0"/>
          <a:ext cx="0" cy="0"/>
          <a:chOff x="0" y="0"/>
          <a:chExt cx="0" cy="0"/>
        </a:xfrm>
      </p:grpSpPr>
      <p:pic>
        <p:nvPicPr>
          <p:cNvPr id="59" name="Google Shape;59;g20f5b14de14_0_1139" descr="A picture containing table&#10;&#10;Description automatically generated"/>
          <p:cNvPicPr preferRelativeResize="0"/>
          <p:nvPr/>
        </p:nvPicPr>
        <p:blipFill rotWithShape="1">
          <a:blip r:embed="rId2">
            <a:alphaModFix/>
          </a:blip>
          <a:srcRect/>
          <a:stretch/>
        </p:blipFill>
        <p:spPr>
          <a:xfrm>
            <a:off x="-197225" y="-80642"/>
            <a:ext cx="12532661" cy="7046179"/>
          </a:xfrm>
          <a:prstGeom prst="rect">
            <a:avLst/>
          </a:prstGeom>
          <a:noFill/>
          <a:ln>
            <a:noFill/>
          </a:ln>
        </p:spPr>
      </p:pic>
      <p:sp>
        <p:nvSpPr>
          <p:cNvPr id="60" name="Google Shape;60;g20f5b14de14_0_1139"/>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lvl="1" rtl="0">
              <a:spcBef>
                <a:spcPts val="0"/>
              </a:spcBef>
              <a:spcAft>
                <a:spcPts val="0"/>
              </a:spcAft>
              <a:buSzPts val="3700"/>
              <a:buNone/>
              <a:defRPr sz="1800"/>
            </a:lvl2pPr>
            <a:lvl3pPr lvl="2" rtl="0">
              <a:spcBef>
                <a:spcPts val="0"/>
              </a:spcBef>
              <a:spcAft>
                <a:spcPts val="0"/>
              </a:spcAft>
              <a:buSzPts val="3700"/>
              <a:buNone/>
              <a:defRPr sz="1800"/>
            </a:lvl3pPr>
            <a:lvl4pPr lvl="3" rtl="0">
              <a:spcBef>
                <a:spcPts val="0"/>
              </a:spcBef>
              <a:spcAft>
                <a:spcPts val="0"/>
              </a:spcAft>
              <a:buSzPts val="3700"/>
              <a:buNone/>
              <a:defRPr sz="1800"/>
            </a:lvl4pPr>
            <a:lvl5pPr lvl="4" rtl="0">
              <a:spcBef>
                <a:spcPts val="0"/>
              </a:spcBef>
              <a:spcAft>
                <a:spcPts val="0"/>
              </a:spcAft>
              <a:buSzPts val="3700"/>
              <a:buNone/>
              <a:defRPr sz="1800"/>
            </a:lvl5pPr>
            <a:lvl6pPr lvl="5" rtl="0">
              <a:spcBef>
                <a:spcPts val="0"/>
              </a:spcBef>
              <a:spcAft>
                <a:spcPts val="0"/>
              </a:spcAft>
              <a:buSzPts val="3700"/>
              <a:buNone/>
              <a:defRPr sz="1800"/>
            </a:lvl6pPr>
            <a:lvl7pPr lvl="6" rtl="0">
              <a:spcBef>
                <a:spcPts val="0"/>
              </a:spcBef>
              <a:spcAft>
                <a:spcPts val="0"/>
              </a:spcAft>
              <a:buSzPts val="3700"/>
              <a:buNone/>
              <a:defRPr sz="1800"/>
            </a:lvl7pPr>
            <a:lvl8pPr lvl="7" rtl="0">
              <a:spcBef>
                <a:spcPts val="0"/>
              </a:spcBef>
              <a:spcAft>
                <a:spcPts val="0"/>
              </a:spcAft>
              <a:buSzPts val="3700"/>
              <a:buNone/>
              <a:defRPr sz="1800"/>
            </a:lvl8pPr>
            <a:lvl9pPr lvl="8" rtl="0">
              <a:spcBef>
                <a:spcPts val="0"/>
              </a:spcBef>
              <a:spcAft>
                <a:spcPts val="0"/>
              </a:spcAft>
              <a:buSzPts val="3700"/>
              <a:buNone/>
              <a:defRPr sz="1800"/>
            </a:lvl9pPr>
          </a:lstStyle>
          <a:p>
            <a:endParaRPr/>
          </a:p>
        </p:txBody>
      </p:sp>
      <p:sp>
        <p:nvSpPr>
          <p:cNvPr id="61" name="Google Shape;61;g20f5b14de14_0_1139"/>
          <p:cNvSpPr txBox="1">
            <a:spLocks noGrp="1"/>
          </p:cNvSpPr>
          <p:nvPr>
            <p:ph type="body" idx="1"/>
          </p:nvPr>
        </p:nvSpPr>
        <p:spPr>
          <a:xfrm>
            <a:off x="433388" y="2187574"/>
            <a:ext cx="11219700" cy="36396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1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1600"/>
              </a:spcBef>
              <a:spcAft>
                <a:spcPts val="160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g20f5b14de14_0_1139"/>
          <p:cNvSpPr/>
          <p:nvPr/>
        </p:nvSpPr>
        <p:spPr>
          <a:xfrm>
            <a:off x="-197225" y="6094911"/>
            <a:ext cx="125328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3" name="Google Shape;63;g20f5b14de14_0_1139"/>
          <p:cNvSpPr/>
          <p:nvPr/>
        </p:nvSpPr>
        <p:spPr>
          <a:xfrm>
            <a:off x="-197225" y="6291468"/>
            <a:ext cx="125328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4" name="Google Shape;64;g20f5b14de14_0_1139"/>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a:p>
        </p:txBody>
      </p:sp>
      <p:sp>
        <p:nvSpPr>
          <p:cNvPr id="65" name="Google Shape;65;g20f5b14de14_0_1139"/>
          <p:cNvSpPr/>
          <p:nvPr/>
        </p:nvSpPr>
        <p:spPr>
          <a:xfrm>
            <a:off x="-232792" y="-75459"/>
            <a:ext cx="12603900" cy="4017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6" name="Google Shape;66;g20f5b14de14_0_1139"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
        <p:nvSpPr>
          <p:cNvPr id="67" name="Google Shape;67;g20f5b14de14_0_1139"/>
          <p:cNvSpPr/>
          <p:nvPr/>
        </p:nvSpPr>
        <p:spPr>
          <a:xfrm>
            <a:off x="-232792" y="326307"/>
            <a:ext cx="12603900" cy="5758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with Image 1">
  <p:cSld name="Title and Content with Image 1">
    <p:spTree>
      <p:nvGrpSpPr>
        <p:cNvPr id="1" name="Shape 68"/>
        <p:cNvGrpSpPr/>
        <p:nvPr/>
      </p:nvGrpSpPr>
      <p:grpSpPr>
        <a:xfrm>
          <a:off x="0" y="0"/>
          <a:ext cx="0" cy="0"/>
          <a:chOff x="0" y="0"/>
          <a:chExt cx="0" cy="0"/>
        </a:xfrm>
      </p:grpSpPr>
      <p:sp>
        <p:nvSpPr>
          <p:cNvPr id="69" name="Google Shape;69;g20f5b14de14_0_1149"/>
          <p:cNvSpPr txBox="1">
            <a:spLocks noGrp="1"/>
          </p:cNvSpPr>
          <p:nvPr>
            <p:ph type="title"/>
          </p:nvPr>
        </p:nvSpPr>
        <p:spPr>
          <a:xfrm>
            <a:off x="433206" y="701733"/>
            <a:ext cx="5662800" cy="1325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lvl="1" rtl="0">
              <a:spcBef>
                <a:spcPts val="0"/>
              </a:spcBef>
              <a:spcAft>
                <a:spcPts val="0"/>
              </a:spcAft>
              <a:buSzPts val="3700"/>
              <a:buNone/>
              <a:defRPr sz="1800"/>
            </a:lvl2pPr>
            <a:lvl3pPr lvl="2" rtl="0">
              <a:spcBef>
                <a:spcPts val="0"/>
              </a:spcBef>
              <a:spcAft>
                <a:spcPts val="0"/>
              </a:spcAft>
              <a:buSzPts val="3700"/>
              <a:buNone/>
              <a:defRPr sz="1800"/>
            </a:lvl3pPr>
            <a:lvl4pPr lvl="3" rtl="0">
              <a:spcBef>
                <a:spcPts val="0"/>
              </a:spcBef>
              <a:spcAft>
                <a:spcPts val="0"/>
              </a:spcAft>
              <a:buSzPts val="3700"/>
              <a:buNone/>
              <a:defRPr sz="1800"/>
            </a:lvl4pPr>
            <a:lvl5pPr lvl="4" rtl="0">
              <a:spcBef>
                <a:spcPts val="0"/>
              </a:spcBef>
              <a:spcAft>
                <a:spcPts val="0"/>
              </a:spcAft>
              <a:buSzPts val="3700"/>
              <a:buNone/>
              <a:defRPr sz="1800"/>
            </a:lvl5pPr>
            <a:lvl6pPr lvl="5" rtl="0">
              <a:spcBef>
                <a:spcPts val="0"/>
              </a:spcBef>
              <a:spcAft>
                <a:spcPts val="0"/>
              </a:spcAft>
              <a:buSzPts val="3700"/>
              <a:buNone/>
              <a:defRPr sz="1800"/>
            </a:lvl6pPr>
            <a:lvl7pPr lvl="6" rtl="0">
              <a:spcBef>
                <a:spcPts val="0"/>
              </a:spcBef>
              <a:spcAft>
                <a:spcPts val="0"/>
              </a:spcAft>
              <a:buSzPts val="3700"/>
              <a:buNone/>
              <a:defRPr sz="1800"/>
            </a:lvl7pPr>
            <a:lvl8pPr lvl="7" rtl="0">
              <a:spcBef>
                <a:spcPts val="0"/>
              </a:spcBef>
              <a:spcAft>
                <a:spcPts val="0"/>
              </a:spcAft>
              <a:buSzPts val="3700"/>
              <a:buNone/>
              <a:defRPr sz="1800"/>
            </a:lvl8pPr>
            <a:lvl9pPr lvl="8" rtl="0">
              <a:spcBef>
                <a:spcPts val="0"/>
              </a:spcBef>
              <a:spcAft>
                <a:spcPts val="0"/>
              </a:spcAft>
              <a:buSzPts val="3700"/>
              <a:buNone/>
              <a:defRPr sz="1800"/>
            </a:lvl9pPr>
          </a:lstStyle>
          <a:p>
            <a:endParaRPr/>
          </a:p>
        </p:txBody>
      </p:sp>
      <p:sp>
        <p:nvSpPr>
          <p:cNvPr id="70" name="Google Shape;70;g20f5b14de14_0_1149"/>
          <p:cNvSpPr txBox="1">
            <a:spLocks noGrp="1"/>
          </p:cNvSpPr>
          <p:nvPr>
            <p:ph type="body" idx="1"/>
          </p:nvPr>
        </p:nvSpPr>
        <p:spPr>
          <a:xfrm>
            <a:off x="433388" y="2295149"/>
            <a:ext cx="7670700" cy="42849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1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1600"/>
              </a:spcBef>
              <a:spcAft>
                <a:spcPts val="160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g20f5b14de14_0_1149"/>
          <p:cNvSpPr/>
          <p:nvPr/>
        </p:nvSpPr>
        <p:spPr>
          <a:xfrm>
            <a:off x="-268357" y="6281530"/>
            <a:ext cx="126039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 name="Google Shape;72;g20f5b14de14_0_1149"/>
          <p:cNvSpPr/>
          <p:nvPr/>
        </p:nvSpPr>
        <p:spPr>
          <a:xfrm>
            <a:off x="-268357" y="6033051"/>
            <a:ext cx="126039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3" name="Google Shape;73;g20f5b14de14_0_1149" descr="Text&#10;&#10;Description automatically generated with medium confidence"/>
          <p:cNvPicPr preferRelativeResize="0"/>
          <p:nvPr/>
        </p:nvPicPr>
        <p:blipFill rotWithShape="1">
          <a:blip r:embed="rId2">
            <a:alphaModFix/>
          </a:blip>
          <a:srcRect/>
          <a:stretch/>
        </p:blipFill>
        <p:spPr>
          <a:xfrm>
            <a:off x="69573" y="6332785"/>
            <a:ext cx="2269447" cy="471465"/>
          </a:xfrm>
          <a:prstGeom prst="rect">
            <a:avLst/>
          </a:prstGeom>
          <a:noFill/>
          <a:ln>
            <a:noFill/>
          </a:ln>
        </p:spPr>
      </p:pic>
      <p:sp>
        <p:nvSpPr>
          <p:cNvPr id="74" name="Google Shape;74;g20f5b14de14_0_1149"/>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a:solidFill>
                  <a:schemeClr val="lt1"/>
                </a:solidFill>
                <a:latin typeface="Arial"/>
                <a:ea typeface="Arial"/>
                <a:cs typeface="Arial"/>
                <a:sym typeface="Arial"/>
              </a:rPr>
              <a:t>ceedar.org</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1">
  <p:cSld name="AUTOLAYOUT_1">
    <p:spTree>
      <p:nvGrpSpPr>
        <p:cNvPr id="1" name="Shape 75"/>
        <p:cNvGrpSpPr/>
        <p:nvPr/>
      </p:nvGrpSpPr>
      <p:grpSpPr>
        <a:xfrm>
          <a:off x="0" y="0"/>
          <a:ext cx="0" cy="0"/>
          <a:chOff x="0" y="0"/>
          <a:chExt cx="0" cy="0"/>
        </a:xfrm>
      </p:grpSpPr>
      <p:sp>
        <p:nvSpPr>
          <p:cNvPr id="76" name="Google Shape;76;g20f5b14de14_0_1156"/>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 name="Google Shape;77;g20f5b14de14_0_1156"/>
          <p:cNvSpPr/>
          <p:nvPr/>
        </p:nvSpPr>
        <p:spPr>
          <a:xfrm>
            <a:off x="0" y="6220767"/>
            <a:ext cx="12192000" cy="637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78" name="Google Shape;78;g20f5b14de14_0_1156"/>
          <p:cNvCxnSpPr/>
          <p:nvPr/>
        </p:nvCxnSpPr>
        <p:spPr>
          <a:xfrm>
            <a:off x="1505000" y="2660033"/>
            <a:ext cx="9182100" cy="0"/>
          </a:xfrm>
          <a:prstGeom prst="straightConnector1">
            <a:avLst/>
          </a:prstGeom>
          <a:noFill/>
          <a:ln w="9525" cap="flat" cmpd="sng">
            <a:solidFill>
              <a:schemeClr val="dk1"/>
            </a:solidFill>
            <a:prstDash val="dot"/>
            <a:round/>
            <a:headEnd type="none" w="sm" len="sm"/>
            <a:tailEnd type="none" w="sm" len="sm"/>
          </a:ln>
        </p:spPr>
      </p:cxnSp>
      <p:sp>
        <p:nvSpPr>
          <p:cNvPr id="79" name="Google Shape;79;g20f5b14de14_0_1156"/>
          <p:cNvSpPr txBox="1">
            <a:spLocks noGrp="1"/>
          </p:cNvSpPr>
          <p:nvPr>
            <p:ph type="title"/>
          </p:nvPr>
        </p:nvSpPr>
        <p:spPr>
          <a:xfrm>
            <a:off x="1505000" y="525600"/>
            <a:ext cx="9182100" cy="1882800"/>
          </a:xfrm>
          <a:prstGeom prst="rect">
            <a:avLst/>
          </a:prstGeom>
          <a:noFill/>
        </p:spPr>
        <p:txBody>
          <a:bodyPr spcFirstLastPara="1" wrap="square" lIns="121900" tIns="121900" rIns="121900" bIns="121900" anchor="b" anchorCtr="0">
            <a:normAutofit/>
          </a:bodyPr>
          <a:lstStyle>
            <a:lvl1pPr lvl="0" algn="ctr" rtl="0">
              <a:lnSpc>
                <a:spcPct val="100000"/>
              </a:lnSpc>
              <a:spcBef>
                <a:spcPts val="0"/>
              </a:spcBef>
              <a:spcAft>
                <a:spcPts val="0"/>
              </a:spcAft>
              <a:buClr>
                <a:schemeClr val="dk1"/>
              </a:buClr>
              <a:buSzPts val="4800"/>
              <a:buNone/>
              <a:defRPr sz="4800" b="1">
                <a:solidFill>
                  <a:schemeClr val="dk1"/>
                </a:solidFill>
              </a:defRPr>
            </a:lvl1pPr>
            <a:lvl2pPr lvl="1" algn="ctr" rtl="0">
              <a:lnSpc>
                <a:spcPct val="100000"/>
              </a:lnSpc>
              <a:spcBef>
                <a:spcPts val="0"/>
              </a:spcBef>
              <a:spcAft>
                <a:spcPts val="0"/>
              </a:spcAft>
              <a:buClr>
                <a:schemeClr val="dk1"/>
              </a:buClr>
              <a:buSzPts val="4800"/>
              <a:buNone/>
              <a:defRPr sz="4800" b="1">
                <a:solidFill>
                  <a:schemeClr val="dk1"/>
                </a:solidFill>
              </a:defRPr>
            </a:lvl2pPr>
            <a:lvl3pPr lvl="2" algn="ctr" rtl="0">
              <a:lnSpc>
                <a:spcPct val="100000"/>
              </a:lnSpc>
              <a:spcBef>
                <a:spcPts val="0"/>
              </a:spcBef>
              <a:spcAft>
                <a:spcPts val="0"/>
              </a:spcAft>
              <a:buClr>
                <a:schemeClr val="dk1"/>
              </a:buClr>
              <a:buSzPts val="4800"/>
              <a:buNone/>
              <a:defRPr sz="4800" b="1">
                <a:solidFill>
                  <a:schemeClr val="dk1"/>
                </a:solidFill>
              </a:defRPr>
            </a:lvl3pPr>
            <a:lvl4pPr lvl="3" algn="ctr" rtl="0">
              <a:lnSpc>
                <a:spcPct val="100000"/>
              </a:lnSpc>
              <a:spcBef>
                <a:spcPts val="0"/>
              </a:spcBef>
              <a:spcAft>
                <a:spcPts val="0"/>
              </a:spcAft>
              <a:buClr>
                <a:schemeClr val="dk1"/>
              </a:buClr>
              <a:buSzPts val="4800"/>
              <a:buNone/>
              <a:defRPr sz="4800" b="1">
                <a:solidFill>
                  <a:schemeClr val="dk1"/>
                </a:solidFill>
              </a:defRPr>
            </a:lvl4pPr>
            <a:lvl5pPr lvl="4" algn="ctr" rtl="0">
              <a:lnSpc>
                <a:spcPct val="100000"/>
              </a:lnSpc>
              <a:spcBef>
                <a:spcPts val="0"/>
              </a:spcBef>
              <a:spcAft>
                <a:spcPts val="0"/>
              </a:spcAft>
              <a:buClr>
                <a:schemeClr val="dk1"/>
              </a:buClr>
              <a:buSzPts val="4800"/>
              <a:buNone/>
              <a:defRPr sz="4800" b="1">
                <a:solidFill>
                  <a:schemeClr val="dk1"/>
                </a:solidFill>
              </a:defRPr>
            </a:lvl5pPr>
            <a:lvl6pPr lvl="5" algn="ctr" rtl="0">
              <a:lnSpc>
                <a:spcPct val="100000"/>
              </a:lnSpc>
              <a:spcBef>
                <a:spcPts val="0"/>
              </a:spcBef>
              <a:spcAft>
                <a:spcPts val="0"/>
              </a:spcAft>
              <a:buClr>
                <a:schemeClr val="dk1"/>
              </a:buClr>
              <a:buSzPts val="4800"/>
              <a:buNone/>
              <a:defRPr sz="4800" b="1">
                <a:solidFill>
                  <a:schemeClr val="dk1"/>
                </a:solidFill>
              </a:defRPr>
            </a:lvl6pPr>
            <a:lvl7pPr lvl="6" algn="ctr" rtl="0">
              <a:lnSpc>
                <a:spcPct val="100000"/>
              </a:lnSpc>
              <a:spcBef>
                <a:spcPts val="0"/>
              </a:spcBef>
              <a:spcAft>
                <a:spcPts val="0"/>
              </a:spcAft>
              <a:buClr>
                <a:schemeClr val="dk1"/>
              </a:buClr>
              <a:buSzPts val="4800"/>
              <a:buNone/>
              <a:defRPr sz="4800" b="1">
                <a:solidFill>
                  <a:schemeClr val="dk1"/>
                </a:solidFill>
              </a:defRPr>
            </a:lvl7pPr>
            <a:lvl8pPr lvl="7" algn="ctr" rtl="0">
              <a:lnSpc>
                <a:spcPct val="100000"/>
              </a:lnSpc>
              <a:spcBef>
                <a:spcPts val="0"/>
              </a:spcBef>
              <a:spcAft>
                <a:spcPts val="0"/>
              </a:spcAft>
              <a:buClr>
                <a:schemeClr val="dk1"/>
              </a:buClr>
              <a:buSzPts val="4800"/>
              <a:buNone/>
              <a:defRPr sz="4800" b="1">
                <a:solidFill>
                  <a:schemeClr val="dk1"/>
                </a:solidFill>
              </a:defRPr>
            </a:lvl8pPr>
            <a:lvl9pPr lvl="8" algn="ctr" rtl="0">
              <a:lnSpc>
                <a:spcPct val="100000"/>
              </a:lnSpc>
              <a:spcBef>
                <a:spcPts val="0"/>
              </a:spcBef>
              <a:spcAft>
                <a:spcPts val="0"/>
              </a:spcAft>
              <a:buClr>
                <a:schemeClr val="dk1"/>
              </a:buClr>
              <a:buSzPts val="4800"/>
              <a:buNone/>
              <a:defRPr sz="4800" b="1">
                <a:solidFill>
                  <a:schemeClr val="dk1"/>
                </a:solidFill>
              </a:defRPr>
            </a:lvl9pPr>
          </a:lstStyle>
          <a:p>
            <a:endParaRPr/>
          </a:p>
        </p:txBody>
      </p:sp>
      <p:sp>
        <p:nvSpPr>
          <p:cNvPr id="80" name="Google Shape;80;g20f5b14de14_0_1156"/>
          <p:cNvSpPr txBox="1">
            <a:spLocks noGrp="1"/>
          </p:cNvSpPr>
          <p:nvPr>
            <p:ph type="body" idx="1"/>
          </p:nvPr>
        </p:nvSpPr>
        <p:spPr>
          <a:xfrm>
            <a:off x="1505000" y="2967283"/>
            <a:ext cx="9182100" cy="2929500"/>
          </a:xfrm>
          <a:prstGeom prst="rect">
            <a:avLst/>
          </a:prstGeom>
          <a:noFill/>
        </p:spPr>
        <p:txBody>
          <a:bodyPr spcFirstLastPara="1" wrap="square" lIns="121900" tIns="121900" rIns="121900" bIns="121900" anchor="t" anchorCtr="0">
            <a:normAutofit/>
          </a:bodyPr>
          <a:lstStyle>
            <a:lvl1pPr marL="457200" lvl="0" indent="-361950" algn="ctr" rtl="0">
              <a:lnSpc>
                <a:spcPct val="115000"/>
              </a:lnSpc>
              <a:spcBef>
                <a:spcPts val="0"/>
              </a:spcBef>
              <a:spcAft>
                <a:spcPts val="0"/>
              </a:spcAft>
              <a:buClr>
                <a:schemeClr val="dk2"/>
              </a:buClr>
              <a:buSzPts val="2100"/>
              <a:buChar char="●"/>
              <a:defRPr sz="2100">
                <a:solidFill>
                  <a:schemeClr val="dk2"/>
                </a:solidFill>
              </a:defRPr>
            </a:lvl1pPr>
            <a:lvl2pPr marL="914400" lvl="1" indent="-349250" algn="ctr" rtl="0">
              <a:lnSpc>
                <a:spcPct val="115000"/>
              </a:lnSpc>
              <a:spcBef>
                <a:spcPts val="0"/>
              </a:spcBef>
              <a:spcAft>
                <a:spcPts val="0"/>
              </a:spcAft>
              <a:buClr>
                <a:schemeClr val="dk2"/>
              </a:buClr>
              <a:buSzPts val="1900"/>
              <a:buChar char="○"/>
              <a:defRPr sz="1900">
                <a:solidFill>
                  <a:schemeClr val="dk2"/>
                </a:solidFill>
              </a:defRPr>
            </a:lvl2pPr>
            <a:lvl3pPr marL="1371600" lvl="2" indent="-349250" algn="ctr" rtl="0">
              <a:lnSpc>
                <a:spcPct val="115000"/>
              </a:lnSpc>
              <a:spcBef>
                <a:spcPts val="0"/>
              </a:spcBef>
              <a:spcAft>
                <a:spcPts val="0"/>
              </a:spcAft>
              <a:buClr>
                <a:schemeClr val="dk2"/>
              </a:buClr>
              <a:buSzPts val="1900"/>
              <a:buChar char="■"/>
              <a:defRPr sz="1900">
                <a:solidFill>
                  <a:schemeClr val="dk2"/>
                </a:solidFill>
              </a:defRPr>
            </a:lvl3pPr>
            <a:lvl4pPr marL="1828800" lvl="3" indent="-349250" algn="ctr" rtl="0">
              <a:lnSpc>
                <a:spcPct val="115000"/>
              </a:lnSpc>
              <a:spcBef>
                <a:spcPts val="0"/>
              </a:spcBef>
              <a:spcAft>
                <a:spcPts val="0"/>
              </a:spcAft>
              <a:buClr>
                <a:schemeClr val="dk2"/>
              </a:buClr>
              <a:buSzPts val="1900"/>
              <a:buChar char="●"/>
              <a:defRPr sz="1900">
                <a:solidFill>
                  <a:schemeClr val="dk2"/>
                </a:solidFill>
              </a:defRPr>
            </a:lvl4pPr>
            <a:lvl5pPr marL="2286000" lvl="4" indent="-349250" algn="ctr" rtl="0">
              <a:lnSpc>
                <a:spcPct val="115000"/>
              </a:lnSpc>
              <a:spcBef>
                <a:spcPts val="0"/>
              </a:spcBef>
              <a:spcAft>
                <a:spcPts val="0"/>
              </a:spcAft>
              <a:buClr>
                <a:schemeClr val="dk2"/>
              </a:buClr>
              <a:buSzPts val="1900"/>
              <a:buChar char="○"/>
              <a:defRPr sz="1900">
                <a:solidFill>
                  <a:schemeClr val="dk2"/>
                </a:solidFill>
              </a:defRPr>
            </a:lvl5pPr>
            <a:lvl6pPr marL="2743200" lvl="5" indent="-349250" algn="ctr" rtl="0">
              <a:lnSpc>
                <a:spcPct val="115000"/>
              </a:lnSpc>
              <a:spcBef>
                <a:spcPts val="0"/>
              </a:spcBef>
              <a:spcAft>
                <a:spcPts val="0"/>
              </a:spcAft>
              <a:buClr>
                <a:schemeClr val="dk2"/>
              </a:buClr>
              <a:buSzPts val="1900"/>
              <a:buChar char="■"/>
              <a:defRPr sz="1900">
                <a:solidFill>
                  <a:schemeClr val="dk2"/>
                </a:solidFill>
              </a:defRPr>
            </a:lvl6pPr>
            <a:lvl7pPr marL="3200400" lvl="6" indent="-349250" algn="ctr" rtl="0">
              <a:lnSpc>
                <a:spcPct val="115000"/>
              </a:lnSpc>
              <a:spcBef>
                <a:spcPts val="0"/>
              </a:spcBef>
              <a:spcAft>
                <a:spcPts val="0"/>
              </a:spcAft>
              <a:buClr>
                <a:schemeClr val="dk2"/>
              </a:buClr>
              <a:buSzPts val="1900"/>
              <a:buChar char="●"/>
              <a:defRPr sz="1900">
                <a:solidFill>
                  <a:schemeClr val="dk2"/>
                </a:solidFill>
              </a:defRPr>
            </a:lvl7pPr>
            <a:lvl8pPr marL="3657600" lvl="7" indent="-349250" algn="ctr" rtl="0">
              <a:lnSpc>
                <a:spcPct val="115000"/>
              </a:lnSpc>
              <a:spcBef>
                <a:spcPts val="0"/>
              </a:spcBef>
              <a:spcAft>
                <a:spcPts val="0"/>
              </a:spcAft>
              <a:buClr>
                <a:schemeClr val="dk2"/>
              </a:buClr>
              <a:buSzPts val="1900"/>
              <a:buChar char="○"/>
              <a:defRPr sz="1900">
                <a:solidFill>
                  <a:schemeClr val="dk2"/>
                </a:solidFill>
              </a:defRPr>
            </a:lvl8pPr>
            <a:lvl9pPr marL="4114800" lvl="8" indent="-349250" algn="ctr" rtl="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81" name="Google Shape;81;g20f5b14de14_0_1156"/>
          <p:cNvSpPr txBox="1">
            <a:spLocks noGrp="1"/>
          </p:cNvSpPr>
          <p:nvPr>
            <p:ph type="sldNum" idx="12"/>
          </p:nvPr>
        </p:nvSpPr>
        <p:spPr>
          <a:xfrm>
            <a:off x="11296610" y="6217622"/>
            <a:ext cx="731700" cy="524700"/>
          </a:xfrm>
          <a:prstGeom prst="rect">
            <a:avLst/>
          </a:prstGeom>
          <a:noFill/>
        </p:spPr>
        <p:txBody>
          <a:bodyPr spcFirstLastPara="1" wrap="square" lIns="121900" tIns="121900" rIns="121900" bIns="121900" anchor="ctr" anchorCtr="0">
            <a:normAutofit/>
          </a:bodyPr>
          <a:lstStyle>
            <a:lvl1pPr lvl="0" algn="r" rtl="0">
              <a:lnSpc>
                <a:spcPct val="100000"/>
              </a:lnSpc>
              <a:spcAft>
                <a:spcPts val="0"/>
              </a:spcAft>
              <a:buNone/>
              <a:defRPr sz="1300">
                <a:solidFill>
                  <a:schemeClr val="lt1"/>
                </a:solidFill>
              </a:defRPr>
            </a:lvl1pPr>
            <a:lvl2pPr lvl="1" algn="r" rtl="0">
              <a:lnSpc>
                <a:spcPct val="100000"/>
              </a:lnSpc>
              <a:spcAft>
                <a:spcPts val="0"/>
              </a:spcAft>
              <a:buNone/>
              <a:defRPr sz="1300">
                <a:solidFill>
                  <a:schemeClr val="lt1"/>
                </a:solidFill>
              </a:defRPr>
            </a:lvl2pPr>
            <a:lvl3pPr lvl="2" algn="r" rtl="0">
              <a:lnSpc>
                <a:spcPct val="100000"/>
              </a:lnSpc>
              <a:spcAft>
                <a:spcPts val="0"/>
              </a:spcAft>
              <a:buNone/>
              <a:defRPr sz="1300">
                <a:solidFill>
                  <a:schemeClr val="lt1"/>
                </a:solidFill>
              </a:defRPr>
            </a:lvl3pPr>
            <a:lvl4pPr lvl="3" algn="r" rtl="0">
              <a:lnSpc>
                <a:spcPct val="100000"/>
              </a:lnSpc>
              <a:spcAft>
                <a:spcPts val="0"/>
              </a:spcAft>
              <a:buNone/>
              <a:defRPr sz="1300">
                <a:solidFill>
                  <a:schemeClr val="lt1"/>
                </a:solidFill>
              </a:defRPr>
            </a:lvl4pPr>
            <a:lvl5pPr lvl="4" algn="r" rtl="0">
              <a:lnSpc>
                <a:spcPct val="100000"/>
              </a:lnSpc>
              <a:spcAft>
                <a:spcPts val="0"/>
              </a:spcAft>
              <a:buNone/>
              <a:defRPr sz="1300">
                <a:solidFill>
                  <a:schemeClr val="lt1"/>
                </a:solidFill>
              </a:defRPr>
            </a:lvl5pPr>
            <a:lvl6pPr lvl="5" algn="r" rtl="0">
              <a:lnSpc>
                <a:spcPct val="100000"/>
              </a:lnSpc>
              <a:spcAft>
                <a:spcPts val="0"/>
              </a:spcAft>
              <a:buNone/>
              <a:defRPr sz="1300">
                <a:solidFill>
                  <a:schemeClr val="lt1"/>
                </a:solidFill>
              </a:defRPr>
            </a:lvl6pPr>
            <a:lvl7pPr lvl="6" algn="r" rtl="0">
              <a:lnSpc>
                <a:spcPct val="100000"/>
              </a:lnSpc>
              <a:spcAft>
                <a:spcPts val="0"/>
              </a:spcAft>
              <a:buNone/>
              <a:defRPr sz="1300">
                <a:solidFill>
                  <a:schemeClr val="lt1"/>
                </a:solidFill>
              </a:defRPr>
            </a:lvl7pPr>
            <a:lvl8pPr lvl="7" algn="r" rtl="0">
              <a:lnSpc>
                <a:spcPct val="100000"/>
              </a:lnSpc>
              <a:spcAft>
                <a:spcPts val="0"/>
              </a:spcAft>
              <a:buNone/>
              <a:defRPr sz="1300">
                <a:solidFill>
                  <a:schemeClr val="lt1"/>
                </a:solidFill>
              </a:defRPr>
            </a:lvl8pPr>
            <a:lvl9pPr lvl="8" algn="r" rtl="0">
              <a:lnSpc>
                <a:spcPct val="100000"/>
              </a:lnSpc>
              <a:spcAft>
                <a:spcPts val="0"/>
              </a:spcAft>
              <a:buNone/>
              <a:defRPr sz="13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9">
  <p:cSld name="AUTOLAYOUT_11">
    <p:spTree>
      <p:nvGrpSpPr>
        <p:cNvPr id="1" name="Shape 82"/>
        <p:cNvGrpSpPr/>
        <p:nvPr/>
      </p:nvGrpSpPr>
      <p:grpSpPr>
        <a:xfrm>
          <a:off x="0" y="0"/>
          <a:ext cx="0" cy="0"/>
          <a:chOff x="0" y="0"/>
          <a:chExt cx="0" cy="0"/>
        </a:xfrm>
      </p:grpSpPr>
      <p:sp>
        <p:nvSpPr>
          <p:cNvPr id="83" name="Google Shape;83;g20f5b14de14_0_1163"/>
          <p:cNvSpPr/>
          <p:nvPr/>
        </p:nvSpPr>
        <p:spPr>
          <a:xfrm>
            <a:off x="0" y="0"/>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 name="Google Shape;84;g20f5b14de14_0_1163"/>
          <p:cNvSpPr/>
          <p:nvPr/>
        </p:nvSpPr>
        <p:spPr>
          <a:xfrm>
            <a:off x="0" y="0"/>
            <a:ext cx="12192000" cy="2471100"/>
          </a:xfrm>
          <a:prstGeom prst="rect">
            <a:avLst/>
          </a:prstGeom>
          <a:gradFill>
            <a:gsLst>
              <a:gs pos="0">
                <a:srgbClr val="696969"/>
              </a:gs>
              <a:gs pos="100000">
                <a:srgbClr val="1D1D1D"/>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 name="Google Shape;85;g20f5b14de14_0_1163"/>
          <p:cNvSpPr/>
          <p:nvPr/>
        </p:nvSpPr>
        <p:spPr>
          <a:xfrm rot="-5400000">
            <a:off x="11134000" y="5699500"/>
            <a:ext cx="1056900" cy="1056900"/>
          </a:xfrm>
          <a:prstGeom prst="rtTriangl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 name="Google Shape;86;g20f5b14de14_0_1163"/>
          <p:cNvSpPr/>
          <p:nvPr/>
        </p:nvSpPr>
        <p:spPr>
          <a:xfrm rot="-5400000">
            <a:off x="9719600" y="100"/>
            <a:ext cx="2471100" cy="2471100"/>
          </a:xfrm>
          <a:prstGeom prst="rtTriangle">
            <a:avLst/>
          </a:prstGeom>
          <a:solidFill>
            <a:srgbClr val="EBC4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 name="Google Shape;87;g20f5b14de14_0_1163"/>
          <p:cNvSpPr txBox="1">
            <a:spLocks noGrp="1"/>
          </p:cNvSpPr>
          <p:nvPr>
            <p:ph type="title"/>
          </p:nvPr>
        </p:nvSpPr>
        <p:spPr>
          <a:xfrm>
            <a:off x="415600" y="1002267"/>
            <a:ext cx="8961900" cy="1343100"/>
          </a:xfrm>
          <a:prstGeom prst="rect">
            <a:avLst/>
          </a:prstGeom>
          <a:noFill/>
        </p:spPr>
        <p:txBody>
          <a:bodyPr spcFirstLastPara="1" wrap="square" lIns="121900" tIns="121900" rIns="121900" bIns="121900" anchor="b" anchorCtr="0">
            <a:normAutofit/>
          </a:bodyPr>
          <a:lstStyle>
            <a:lvl1pPr lvl="0" algn="l" rtl="0">
              <a:lnSpc>
                <a:spcPct val="100000"/>
              </a:lnSpc>
              <a:spcBef>
                <a:spcPts val="0"/>
              </a:spcBef>
              <a:spcAft>
                <a:spcPts val="0"/>
              </a:spcAft>
              <a:buClr>
                <a:srgbClr val="FFFFFF"/>
              </a:buClr>
              <a:buSzPts val="3700"/>
              <a:buNone/>
              <a:defRPr sz="3700">
                <a:solidFill>
                  <a:srgbClr val="FFFFFF"/>
                </a:solidFill>
              </a:defRPr>
            </a:lvl1pPr>
            <a:lvl2pPr lvl="1" algn="l" rtl="0">
              <a:lnSpc>
                <a:spcPct val="100000"/>
              </a:lnSpc>
              <a:spcBef>
                <a:spcPts val="0"/>
              </a:spcBef>
              <a:spcAft>
                <a:spcPts val="0"/>
              </a:spcAft>
              <a:buClr>
                <a:srgbClr val="FFFFFF"/>
              </a:buClr>
              <a:buSzPts val="3700"/>
              <a:buNone/>
              <a:defRPr sz="3700">
                <a:solidFill>
                  <a:srgbClr val="FFFFFF"/>
                </a:solidFill>
              </a:defRPr>
            </a:lvl2pPr>
            <a:lvl3pPr lvl="2" algn="l" rtl="0">
              <a:lnSpc>
                <a:spcPct val="100000"/>
              </a:lnSpc>
              <a:spcBef>
                <a:spcPts val="0"/>
              </a:spcBef>
              <a:spcAft>
                <a:spcPts val="0"/>
              </a:spcAft>
              <a:buClr>
                <a:srgbClr val="FFFFFF"/>
              </a:buClr>
              <a:buSzPts val="3700"/>
              <a:buNone/>
              <a:defRPr sz="3700">
                <a:solidFill>
                  <a:srgbClr val="FFFFFF"/>
                </a:solidFill>
              </a:defRPr>
            </a:lvl3pPr>
            <a:lvl4pPr lvl="3" algn="l" rtl="0">
              <a:lnSpc>
                <a:spcPct val="100000"/>
              </a:lnSpc>
              <a:spcBef>
                <a:spcPts val="0"/>
              </a:spcBef>
              <a:spcAft>
                <a:spcPts val="0"/>
              </a:spcAft>
              <a:buClr>
                <a:srgbClr val="FFFFFF"/>
              </a:buClr>
              <a:buSzPts val="3700"/>
              <a:buNone/>
              <a:defRPr sz="3700">
                <a:solidFill>
                  <a:srgbClr val="FFFFFF"/>
                </a:solidFill>
              </a:defRPr>
            </a:lvl4pPr>
            <a:lvl5pPr lvl="4" algn="l" rtl="0">
              <a:lnSpc>
                <a:spcPct val="100000"/>
              </a:lnSpc>
              <a:spcBef>
                <a:spcPts val="0"/>
              </a:spcBef>
              <a:spcAft>
                <a:spcPts val="0"/>
              </a:spcAft>
              <a:buClr>
                <a:srgbClr val="FFFFFF"/>
              </a:buClr>
              <a:buSzPts val="3700"/>
              <a:buNone/>
              <a:defRPr sz="3700">
                <a:solidFill>
                  <a:srgbClr val="FFFFFF"/>
                </a:solidFill>
              </a:defRPr>
            </a:lvl5pPr>
            <a:lvl6pPr lvl="5" algn="l" rtl="0">
              <a:lnSpc>
                <a:spcPct val="100000"/>
              </a:lnSpc>
              <a:spcBef>
                <a:spcPts val="0"/>
              </a:spcBef>
              <a:spcAft>
                <a:spcPts val="0"/>
              </a:spcAft>
              <a:buClr>
                <a:srgbClr val="FFFFFF"/>
              </a:buClr>
              <a:buSzPts val="3700"/>
              <a:buNone/>
              <a:defRPr sz="3700">
                <a:solidFill>
                  <a:srgbClr val="FFFFFF"/>
                </a:solidFill>
              </a:defRPr>
            </a:lvl6pPr>
            <a:lvl7pPr lvl="6" algn="l" rtl="0">
              <a:lnSpc>
                <a:spcPct val="100000"/>
              </a:lnSpc>
              <a:spcBef>
                <a:spcPts val="0"/>
              </a:spcBef>
              <a:spcAft>
                <a:spcPts val="0"/>
              </a:spcAft>
              <a:buClr>
                <a:srgbClr val="FFFFFF"/>
              </a:buClr>
              <a:buSzPts val="3700"/>
              <a:buNone/>
              <a:defRPr sz="3700">
                <a:solidFill>
                  <a:srgbClr val="FFFFFF"/>
                </a:solidFill>
              </a:defRPr>
            </a:lvl7pPr>
            <a:lvl8pPr lvl="7" algn="l" rtl="0">
              <a:lnSpc>
                <a:spcPct val="100000"/>
              </a:lnSpc>
              <a:spcBef>
                <a:spcPts val="0"/>
              </a:spcBef>
              <a:spcAft>
                <a:spcPts val="0"/>
              </a:spcAft>
              <a:buClr>
                <a:srgbClr val="FFFFFF"/>
              </a:buClr>
              <a:buSzPts val="3700"/>
              <a:buNone/>
              <a:defRPr sz="3700">
                <a:solidFill>
                  <a:srgbClr val="FFFFFF"/>
                </a:solidFill>
              </a:defRPr>
            </a:lvl8pPr>
            <a:lvl9pPr lvl="8" algn="l" rtl="0">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88" name="Google Shape;88;g20f5b14de14_0_1163"/>
          <p:cNvSpPr txBox="1">
            <a:spLocks noGrp="1"/>
          </p:cNvSpPr>
          <p:nvPr>
            <p:ph type="body" idx="1"/>
          </p:nvPr>
        </p:nvSpPr>
        <p:spPr>
          <a:xfrm>
            <a:off x="415600" y="2759667"/>
            <a:ext cx="11360700" cy="3332400"/>
          </a:xfrm>
          <a:prstGeom prst="rect">
            <a:avLst/>
          </a:prstGeom>
          <a:noFill/>
        </p:spPr>
        <p:txBody>
          <a:bodyPr spcFirstLastPara="1" wrap="square" lIns="121900" tIns="121900" rIns="121900" bIns="121900" anchor="t" anchorCtr="0">
            <a:normAutofit/>
          </a:bodyPr>
          <a:lstStyle>
            <a:lvl1pPr marL="457200" lvl="0" indent="-381000" algn="l" rtl="0">
              <a:lnSpc>
                <a:spcPct val="115000"/>
              </a:lnSpc>
              <a:spcBef>
                <a:spcPts val="0"/>
              </a:spcBef>
              <a:spcAft>
                <a:spcPts val="0"/>
              </a:spcAft>
              <a:buClr>
                <a:schemeClr val="dk2"/>
              </a:buClr>
              <a:buSzPts val="2400"/>
              <a:buChar char="●"/>
              <a:defRPr sz="2400">
                <a:solidFill>
                  <a:schemeClr val="dk2"/>
                </a:solidFill>
              </a:defRPr>
            </a:lvl1pPr>
            <a:lvl2pPr marL="914400" lvl="1" indent="-349250" algn="l" rtl="0">
              <a:lnSpc>
                <a:spcPct val="115000"/>
              </a:lnSpc>
              <a:spcBef>
                <a:spcPts val="0"/>
              </a:spcBef>
              <a:spcAft>
                <a:spcPts val="0"/>
              </a:spcAft>
              <a:buClr>
                <a:schemeClr val="dk2"/>
              </a:buClr>
              <a:buSzPts val="1900"/>
              <a:buChar char="○"/>
              <a:defRPr sz="1900">
                <a:solidFill>
                  <a:schemeClr val="dk2"/>
                </a:solidFill>
              </a:defRPr>
            </a:lvl2pPr>
            <a:lvl3pPr marL="1371600" lvl="2" indent="-349250" algn="l" rtl="0">
              <a:lnSpc>
                <a:spcPct val="115000"/>
              </a:lnSpc>
              <a:spcBef>
                <a:spcPts val="0"/>
              </a:spcBef>
              <a:spcAft>
                <a:spcPts val="0"/>
              </a:spcAft>
              <a:buClr>
                <a:schemeClr val="dk2"/>
              </a:buClr>
              <a:buSzPts val="1900"/>
              <a:buChar char="■"/>
              <a:defRPr sz="1900">
                <a:solidFill>
                  <a:schemeClr val="dk2"/>
                </a:solidFill>
              </a:defRPr>
            </a:lvl3pPr>
            <a:lvl4pPr marL="1828800" lvl="3" indent="-349250" algn="l" rtl="0">
              <a:lnSpc>
                <a:spcPct val="115000"/>
              </a:lnSpc>
              <a:spcBef>
                <a:spcPts val="0"/>
              </a:spcBef>
              <a:spcAft>
                <a:spcPts val="0"/>
              </a:spcAft>
              <a:buClr>
                <a:schemeClr val="dk2"/>
              </a:buClr>
              <a:buSzPts val="1900"/>
              <a:buChar char="●"/>
              <a:defRPr sz="1900">
                <a:solidFill>
                  <a:schemeClr val="dk2"/>
                </a:solidFill>
              </a:defRPr>
            </a:lvl4pPr>
            <a:lvl5pPr marL="2286000" lvl="4" indent="-349250" algn="l" rtl="0">
              <a:lnSpc>
                <a:spcPct val="115000"/>
              </a:lnSpc>
              <a:spcBef>
                <a:spcPts val="0"/>
              </a:spcBef>
              <a:spcAft>
                <a:spcPts val="0"/>
              </a:spcAft>
              <a:buClr>
                <a:schemeClr val="dk2"/>
              </a:buClr>
              <a:buSzPts val="1900"/>
              <a:buChar char="○"/>
              <a:defRPr sz="1900">
                <a:solidFill>
                  <a:schemeClr val="dk2"/>
                </a:solidFill>
              </a:defRPr>
            </a:lvl5pPr>
            <a:lvl6pPr marL="2743200" lvl="5" indent="-349250" algn="l" rtl="0">
              <a:lnSpc>
                <a:spcPct val="115000"/>
              </a:lnSpc>
              <a:spcBef>
                <a:spcPts val="0"/>
              </a:spcBef>
              <a:spcAft>
                <a:spcPts val="0"/>
              </a:spcAft>
              <a:buClr>
                <a:schemeClr val="dk2"/>
              </a:buClr>
              <a:buSzPts val="1900"/>
              <a:buChar char="■"/>
              <a:defRPr sz="1900">
                <a:solidFill>
                  <a:schemeClr val="dk2"/>
                </a:solidFill>
              </a:defRPr>
            </a:lvl6pPr>
            <a:lvl7pPr marL="3200400" lvl="6" indent="-349250" algn="l" rtl="0">
              <a:lnSpc>
                <a:spcPct val="115000"/>
              </a:lnSpc>
              <a:spcBef>
                <a:spcPts val="0"/>
              </a:spcBef>
              <a:spcAft>
                <a:spcPts val="0"/>
              </a:spcAft>
              <a:buClr>
                <a:schemeClr val="dk2"/>
              </a:buClr>
              <a:buSzPts val="1900"/>
              <a:buChar char="●"/>
              <a:defRPr sz="1900">
                <a:solidFill>
                  <a:schemeClr val="dk2"/>
                </a:solidFill>
              </a:defRPr>
            </a:lvl7pPr>
            <a:lvl8pPr marL="3657600" lvl="7" indent="-349250" algn="l" rtl="0">
              <a:lnSpc>
                <a:spcPct val="115000"/>
              </a:lnSpc>
              <a:spcBef>
                <a:spcPts val="0"/>
              </a:spcBef>
              <a:spcAft>
                <a:spcPts val="0"/>
              </a:spcAft>
              <a:buClr>
                <a:schemeClr val="dk2"/>
              </a:buClr>
              <a:buSzPts val="1900"/>
              <a:buChar char="○"/>
              <a:defRPr sz="1900">
                <a:solidFill>
                  <a:schemeClr val="dk2"/>
                </a:solidFill>
              </a:defRPr>
            </a:lvl8pPr>
            <a:lvl9pPr marL="4114800" lvl="8" indent="-349250" algn="l" rtl="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89" name="Google Shape;89;g20f5b14de14_0_1163"/>
          <p:cNvSpPr txBox="1">
            <a:spLocks noGrp="1"/>
          </p:cNvSpPr>
          <p:nvPr>
            <p:ph type="sldNum" idx="12"/>
          </p:nvPr>
        </p:nvSpPr>
        <p:spPr>
          <a:xfrm>
            <a:off x="11296610" y="6217622"/>
            <a:ext cx="731700" cy="524700"/>
          </a:xfrm>
          <a:prstGeom prst="rect">
            <a:avLst/>
          </a:prstGeom>
          <a:noFill/>
        </p:spPr>
        <p:txBody>
          <a:bodyPr spcFirstLastPara="1" wrap="square" lIns="121900" tIns="121900" rIns="121900" bIns="121900" anchor="ctr" anchorCtr="0">
            <a:normAutofit/>
          </a:bodyPr>
          <a:lstStyle>
            <a:lvl1pPr lvl="0" algn="r" rtl="0">
              <a:lnSpc>
                <a:spcPct val="100000"/>
              </a:lnSpc>
              <a:spcAft>
                <a:spcPts val="0"/>
              </a:spcAft>
              <a:buNone/>
              <a:defRPr sz="1300">
                <a:solidFill>
                  <a:schemeClr val="dk2"/>
                </a:solidFill>
              </a:defRPr>
            </a:lvl1pPr>
            <a:lvl2pPr lvl="1" algn="r" rtl="0">
              <a:lnSpc>
                <a:spcPct val="100000"/>
              </a:lnSpc>
              <a:spcAft>
                <a:spcPts val="0"/>
              </a:spcAft>
              <a:buNone/>
              <a:defRPr sz="1300">
                <a:solidFill>
                  <a:schemeClr val="dk2"/>
                </a:solidFill>
              </a:defRPr>
            </a:lvl2pPr>
            <a:lvl3pPr lvl="2" algn="r" rtl="0">
              <a:lnSpc>
                <a:spcPct val="100000"/>
              </a:lnSpc>
              <a:spcAft>
                <a:spcPts val="0"/>
              </a:spcAft>
              <a:buNone/>
              <a:defRPr sz="1300">
                <a:solidFill>
                  <a:schemeClr val="dk2"/>
                </a:solidFill>
              </a:defRPr>
            </a:lvl3pPr>
            <a:lvl4pPr lvl="3" algn="r" rtl="0">
              <a:lnSpc>
                <a:spcPct val="100000"/>
              </a:lnSpc>
              <a:spcAft>
                <a:spcPts val="0"/>
              </a:spcAft>
              <a:buNone/>
              <a:defRPr sz="1300">
                <a:solidFill>
                  <a:schemeClr val="dk2"/>
                </a:solidFill>
              </a:defRPr>
            </a:lvl4pPr>
            <a:lvl5pPr lvl="4" algn="r" rtl="0">
              <a:lnSpc>
                <a:spcPct val="100000"/>
              </a:lnSpc>
              <a:spcAft>
                <a:spcPts val="0"/>
              </a:spcAft>
              <a:buNone/>
              <a:defRPr sz="1300">
                <a:solidFill>
                  <a:schemeClr val="dk2"/>
                </a:solidFill>
              </a:defRPr>
            </a:lvl5pPr>
            <a:lvl6pPr lvl="5" algn="r" rtl="0">
              <a:lnSpc>
                <a:spcPct val="100000"/>
              </a:lnSpc>
              <a:spcAft>
                <a:spcPts val="0"/>
              </a:spcAft>
              <a:buNone/>
              <a:defRPr sz="1300">
                <a:solidFill>
                  <a:schemeClr val="dk2"/>
                </a:solidFill>
              </a:defRPr>
            </a:lvl6pPr>
            <a:lvl7pPr lvl="6" algn="r" rtl="0">
              <a:lnSpc>
                <a:spcPct val="100000"/>
              </a:lnSpc>
              <a:spcAft>
                <a:spcPts val="0"/>
              </a:spcAft>
              <a:buNone/>
              <a:defRPr sz="1300">
                <a:solidFill>
                  <a:schemeClr val="dk2"/>
                </a:solidFill>
              </a:defRPr>
            </a:lvl7pPr>
            <a:lvl8pPr lvl="7" algn="r" rtl="0">
              <a:lnSpc>
                <a:spcPct val="100000"/>
              </a:lnSpc>
              <a:spcAft>
                <a:spcPts val="0"/>
              </a:spcAft>
              <a:buNone/>
              <a:defRPr sz="1300">
                <a:solidFill>
                  <a:schemeClr val="dk2"/>
                </a:solidFill>
              </a:defRPr>
            </a:lvl8pPr>
            <a:lvl9pPr lvl="8" algn="r" rtl="0">
              <a:lnSpc>
                <a:spcPct val="100000"/>
              </a:lnSpc>
              <a:spcAft>
                <a:spcPts val="0"/>
              </a:spcAft>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6">
  <p:cSld name="AUTOLAYOUT_10">
    <p:spTree>
      <p:nvGrpSpPr>
        <p:cNvPr id="1" name="Shape 90"/>
        <p:cNvGrpSpPr/>
        <p:nvPr/>
      </p:nvGrpSpPr>
      <p:grpSpPr>
        <a:xfrm>
          <a:off x="0" y="0"/>
          <a:ext cx="0" cy="0"/>
          <a:chOff x="0" y="0"/>
          <a:chExt cx="0" cy="0"/>
        </a:xfrm>
      </p:grpSpPr>
      <p:sp>
        <p:nvSpPr>
          <p:cNvPr id="91" name="Google Shape;91;g20f5b14de14_0_1364"/>
          <p:cNvSpPr/>
          <p:nvPr/>
        </p:nvSpPr>
        <p:spPr>
          <a:xfrm>
            <a:off x="-133" y="-167"/>
            <a:ext cx="12192000" cy="6858000"/>
          </a:xfrm>
          <a:prstGeom prst="rect">
            <a:avLst/>
          </a:prstGeom>
          <a:gradFill>
            <a:gsLst>
              <a:gs pos="0">
                <a:srgbClr val="696969"/>
              </a:gs>
              <a:gs pos="100000">
                <a:srgbClr val="1D1D1D"/>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 name="Google Shape;92;g20f5b14de14_0_1364"/>
          <p:cNvSpPr/>
          <p:nvPr/>
        </p:nvSpPr>
        <p:spPr>
          <a:xfrm>
            <a:off x="0" y="0"/>
            <a:ext cx="5052300" cy="6858000"/>
          </a:xfrm>
          <a:prstGeom prst="rect">
            <a:avLst/>
          </a:prstGeom>
          <a:solidFill>
            <a:srgbClr val="C6282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 name="Google Shape;93;g20f5b14de14_0_1364"/>
          <p:cNvSpPr txBox="1">
            <a:spLocks noGrp="1"/>
          </p:cNvSpPr>
          <p:nvPr>
            <p:ph type="title"/>
          </p:nvPr>
        </p:nvSpPr>
        <p:spPr>
          <a:xfrm>
            <a:off x="354000" y="422267"/>
            <a:ext cx="4218000" cy="3476700"/>
          </a:xfrm>
          <a:prstGeom prst="rect">
            <a:avLst/>
          </a:prstGeom>
          <a:noFill/>
        </p:spPr>
        <p:txBody>
          <a:bodyPr spcFirstLastPara="1" wrap="square" lIns="121900" tIns="121900" rIns="121900" bIns="121900" anchor="t" anchorCtr="0">
            <a:normAutofit/>
          </a:bodyPr>
          <a:lstStyle>
            <a:lvl1pPr lvl="0" algn="l" rtl="0">
              <a:lnSpc>
                <a:spcPct val="100000"/>
              </a:lnSpc>
              <a:spcBef>
                <a:spcPts val="0"/>
              </a:spcBef>
              <a:spcAft>
                <a:spcPts val="0"/>
              </a:spcAft>
              <a:buClr>
                <a:srgbClr val="FFFFFF"/>
              </a:buClr>
              <a:buSzPts val="4800"/>
              <a:buNone/>
              <a:defRPr sz="4800">
                <a:solidFill>
                  <a:srgbClr val="FFFFFF"/>
                </a:solidFill>
              </a:defRPr>
            </a:lvl1pPr>
            <a:lvl2pPr lvl="1" algn="l" rtl="0">
              <a:lnSpc>
                <a:spcPct val="100000"/>
              </a:lnSpc>
              <a:spcBef>
                <a:spcPts val="0"/>
              </a:spcBef>
              <a:spcAft>
                <a:spcPts val="0"/>
              </a:spcAft>
              <a:buClr>
                <a:srgbClr val="FFFFFF"/>
              </a:buClr>
              <a:buSzPts val="4800"/>
              <a:buNone/>
              <a:defRPr sz="4800">
                <a:solidFill>
                  <a:srgbClr val="FFFFFF"/>
                </a:solidFill>
              </a:defRPr>
            </a:lvl2pPr>
            <a:lvl3pPr lvl="2" algn="l" rtl="0">
              <a:lnSpc>
                <a:spcPct val="100000"/>
              </a:lnSpc>
              <a:spcBef>
                <a:spcPts val="0"/>
              </a:spcBef>
              <a:spcAft>
                <a:spcPts val="0"/>
              </a:spcAft>
              <a:buClr>
                <a:srgbClr val="FFFFFF"/>
              </a:buClr>
              <a:buSzPts val="4800"/>
              <a:buNone/>
              <a:defRPr sz="4800">
                <a:solidFill>
                  <a:srgbClr val="FFFFFF"/>
                </a:solidFill>
              </a:defRPr>
            </a:lvl3pPr>
            <a:lvl4pPr lvl="3" algn="l" rtl="0">
              <a:lnSpc>
                <a:spcPct val="100000"/>
              </a:lnSpc>
              <a:spcBef>
                <a:spcPts val="0"/>
              </a:spcBef>
              <a:spcAft>
                <a:spcPts val="0"/>
              </a:spcAft>
              <a:buClr>
                <a:srgbClr val="FFFFFF"/>
              </a:buClr>
              <a:buSzPts val="4800"/>
              <a:buNone/>
              <a:defRPr sz="4800">
                <a:solidFill>
                  <a:srgbClr val="FFFFFF"/>
                </a:solidFill>
              </a:defRPr>
            </a:lvl4pPr>
            <a:lvl5pPr lvl="4" algn="l" rtl="0">
              <a:lnSpc>
                <a:spcPct val="100000"/>
              </a:lnSpc>
              <a:spcBef>
                <a:spcPts val="0"/>
              </a:spcBef>
              <a:spcAft>
                <a:spcPts val="0"/>
              </a:spcAft>
              <a:buClr>
                <a:srgbClr val="FFFFFF"/>
              </a:buClr>
              <a:buSzPts val="4800"/>
              <a:buNone/>
              <a:defRPr sz="4800">
                <a:solidFill>
                  <a:srgbClr val="FFFFFF"/>
                </a:solidFill>
              </a:defRPr>
            </a:lvl5pPr>
            <a:lvl6pPr lvl="5" algn="l" rtl="0">
              <a:lnSpc>
                <a:spcPct val="100000"/>
              </a:lnSpc>
              <a:spcBef>
                <a:spcPts val="0"/>
              </a:spcBef>
              <a:spcAft>
                <a:spcPts val="0"/>
              </a:spcAft>
              <a:buClr>
                <a:srgbClr val="FFFFFF"/>
              </a:buClr>
              <a:buSzPts val="4800"/>
              <a:buNone/>
              <a:defRPr sz="4800">
                <a:solidFill>
                  <a:srgbClr val="FFFFFF"/>
                </a:solidFill>
              </a:defRPr>
            </a:lvl6pPr>
            <a:lvl7pPr lvl="6" algn="l" rtl="0">
              <a:lnSpc>
                <a:spcPct val="100000"/>
              </a:lnSpc>
              <a:spcBef>
                <a:spcPts val="0"/>
              </a:spcBef>
              <a:spcAft>
                <a:spcPts val="0"/>
              </a:spcAft>
              <a:buClr>
                <a:srgbClr val="FFFFFF"/>
              </a:buClr>
              <a:buSzPts val="4800"/>
              <a:buNone/>
              <a:defRPr sz="4800">
                <a:solidFill>
                  <a:srgbClr val="FFFFFF"/>
                </a:solidFill>
              </a:defRPr>
            </a:lvl7pPr>
            <a:lvl8pPr lvl="7" algn="l" rtl="0">
              <a:lnSpc>
                <a:spcPct val="100000"/>
              </a:lnSpc>
              <a:spcBef>
                <a:spcPts val="0"/>
              </a:spcBef>
              <a:spcAft>
                <a:spcPts val="0"/>
              </a:spcAft>
              <a:buClr>
                <a:srgbClr val="FFFFFF"/>
              </a:buClr>
              <a:buSzPts val="4800"/>
              <a:buNone/>
              <a:defRPr sz="4800">
                <a:solidFill>
                  <a:srgbClr val="FFFFFF"/>
                </a:solidFill>
              </a:defRPr>
            </a:lvl8pPr>
            <a:lvl9pPr lvl="8" algn="l" rtl="0">
              <a:lnSpc>
                <a:spcPct val="100000"/>
              </a:lnSpc>
              <a:spcBef>
                <a:spcPts val="0"/>
              </a:spcBef>
              <a:spcAft>
                <a:spcPts val="0"/>
              </a:spcAft>
              <a:buClr>
                <a:srgbClr val="FFFFFF"/>
              </a:buClr>
              <a:buSzPts val="4800"/>
              <a:buNone/>
              <a:defRPr sz="4800">
                <a:solidFill>
                  <a:srgbClr val="FFFFFF"/>
                </a:solidFill>
              </a:defRPr>
            </a:lvl9pPr>
          </a:lstStyle>
          <a:p>
            <a:endParaRPr/>
          </a:p>
        </p:txBody>
      </p:sp>
      <p:sp>
        <p:nvSpPr>
          <p:cNvPr id="94" name="Google Shape;94;g20f5b14de14_0_1364"/>
          <p:cNvSpPr txBox="1">
            <a:spLocks noGrp="1"/>
          </p:cNvSpPr>
          <p:nvPr>
            <p:ph type="body" idx="1"/>
          </p:nvPr>
        </p:nvSpPr>
        <p:spPr>
          <a:xfrm>
            <a:off x="5711567" y="422267"/>
            <a:ext cx="5876400" cy="5112000"/>
          </a:xfrm>
          <a:prstGeom prst="rect">
            <a:avLst/>
          </a:prstGeom>
          <a:noFill/>
        </p:spPr>
        <p:txBody>
          <a:bodyPr spcFirstLastPara="1" wrap="square" lIns="121900" tIns="121900" rIns="121900" bIns="121900" anchor="t" anchorCtr="0">
            <a:normAutofit/>
          </a:bodyPr>
          <a:lstStyle>
            <a:lvl1pPr marL="457200" lvl="0" indent="-381000" algn="l" rtl="0">
              <a:lnSpc>
                <a:spcPct val="115000"/>
              </a:lnSpc>
              <a:spcBef>
                <a:spcPts val="0"/>
              </a:spcBef>
              <a:spcAft>
                <a:spcPts val="0"/>
              </a:spcAft>
              <a:buClr>
                <a:srgbClr val="FFFFFF"/>
              </a:buClr>
              <a:buSzPts val="2400"/>
              <a:buChar char="●"/>
              <a:defRPr sz="2400">
                <a:solidFill>
                  <a:srgbClr val="FFFFFF"/>
                </a:solidFill>
              </a:defRPr>
            </a:lvl1pPr>
            <a:lvl2pPr marL="914400" lvl="1" indent="-349250" algn="l" rtl="0">
              <a:lnSpc>
                <a:spcPct val="115000"/>
              </a:lnSpc>
              <a:spcBef>
                <a:spcPts val="0"/>
              </a:spcBef>
              <a:spcAft>
                <a:spcPts val="0"/>
              </a:spcAft>
              <a:buClr>
                <a:srgbClr val="FFFFFF"/>
              </a:buClr>
              <a:buSzPts val="1900"/>
              <a:buChar char="○"/>
              <a:defRPr sz="1900">
                <a:solidFill>
                  <a:srgbClr val="FFFFFF"/>
                </a:solidFill>
              </a:defRPr>
            </a:lvl2pPr>
            <a:lvl3pPr marL="1371600" lvl="2" indent="-349250" algn="l" rtl="0">
              <a:lnSpc>
                <a:spcPct val="115000"/>
              </a:lnSpc>
              <a:spcBef>
                <a:spcPts val="0"/>
              </a:spcBef>
              <a:spcAft>
                <a:spcPts val="0"/>
              </a:spcAft>
              <a:buClr>
                <a:srgbClr val="FFFFFF"/>
              </a:buClr>
              <a:buSzPts val="1900"/>
              <a:buChar char="■"/>
              <a:defRPr sz="1900">
                <a:solidFill>
                  <a:srgbClr val="FFFFFF"/>
                </a:solidFill>
              </a:defRPr>
            </a:lvl3pPr>
            <a:lvl4pPr marL="1828800" lvl="3" indent="-349250" algn="l" rtl="0">
              <a:lnSpc>
                <a:spcPct val="115000"/>
              </a:lnSpc>
              <a:spcBef>
                <a:spcPts val="0"/>
              </a:spcBef>
              <a:spcAft>
                <a:spcPts val="0"/>
              </a:spcAft>
              <a:buClr>
                <a:srgbClr val="FFFFFF"/>
              </a:buClr>
              <a:buSzPts val="1900"/>
              <a:buChar char="●"/>
              <a:defRPr sz="1900">
                <a:solidFill>
                  <a:srgbClr val="FFFFFF"/>
                </a:solidFill>
              </a:defRPr>
            </a:lvl4pPr>
            <a:lvl5pPr marL="2286000" lvl="4" indent="-349250" algn="l" rtl="0">
              <a:lnSpc>
                <a:spcPct val="115000"/>
              </a:lnSpc>
              <a:spcBef>
                <a:spcPts val="0"/>
              </a:spcBef>
              <a:spcAft>
                <a:spcPts val="0"/>
              </a:spcAft>
              <a:buClr>
                <a:srgbClr val="FFFFFF"/>
              </a:buClr>
              <a:buSzPts val="1900"/>
              <a:buChar char="○"/>
              <a:defRPr sz="1900">
                <a:solidFill>
                  <a:srgbClr val="FFFFFF"/>
                </a:solidFill>
              </a:defRPr>
            </a:lvl5pPr>
            <a:lvl6pPr marL="2743200" lvl="5" indent="-349250" algn="l" rtl="0">
              <a:lnSpc>
                <a:spcPct val="115000"/>
              </a:lnSpc>
              <a:spcBef>
                <a:spcPts val="0"/>
              </a:spcBef>
              <a:spcAft>
                <a:spcPts val="0"/>
              </a:spcAft>
              <a:buClr>
                <a:srgbClr val="FFFFFF"/>
              </a:buClr>
              <a:buSzPts val="1900"/>
              <a:buChar char="■"/>
              <a:defRPr sz="1900">
                <a:solidFill>
                  <a:srgbClr val="FFFFFF"/>
                </a:solidFill>
              </a:defRPr>
            </a:lvl6pPr>
            <a:lvl7pPr marL="3200400" lvl="6" indent="-349250" algn="l" rtl="0">
              <a:lnSpc>
                <a:spcPct val="115000"/>
              </a:lnSpc>
              <a:spcBef>
                <a:spcPts val="0"/>
              </a:spcBef>
              <a:spcAft>
                <a:spcPts val="0"/>
              </a:spcAft>
              <a:buClr>
                <a:srgbClr val="FFFFFF"/>
              </a:buClr>
              <a:buSzPts val="1900"/>
              <a:buChar char="●"/>
              <a:defRPr sz="1900">
                <a:solidFill>
                  <a:srgbClr val="FFFFFF"/>
                </a:solidFill>
              </a:defRPr>
            </a:lvl7pPr>
            <a:lvl8pPr marL="3657600" lvl="7" indent="-349250" algn="l" rtl="0">
              <a:lnSpc>
                <a:spcPct val="115000"/>
              </a:lnSpc>
              <a:spcBef>
                <a:spcPts val="0"/>
              </a:spcBef>
              <a:spcAft>
                <a:spcPts val="0"/>
              </a:spcAft>
              <a:buClr>
                <a:srgbClr val="FFFFFF"/>
              </a:buClr>
              <a:buSzPts val="1900"/>
              <a:buChar char="○"/>
              <a:defRPr sz="1900">
                <a:solidFill>
                  <a:srgbClr val="FFFFFF"/>
                </a:solidFill>
              </a:defRPr>
            </a:lvl8pPr>
            <a:lvl9pPr marL="4114800" lvl="8" indent="-349250" algn="l" rtl="0">
              <a:lnSpc>
                <a:spcPct val="115000"/>
              </a:lnSpc>
              <a:spcBef>
                <a:spcPts val="0"/>
              </a:spcBef>
              <a:spcAft>
                <a:spcPts val="0"/>
              </a:spcAft>
              <a:buClr>
                <a:srgbClr val="FFFFFF"/>
              </a:buClr>
              <a:buSzPts val="1900"/>
              <a:buChar char="■"/>
              <a:defRPr sz="1900">
                <a:solidFill>
                  <a:srgbClr val="FFFFFF"/>
                </a:solidFill>
              </a:defRPr>
            </a:lvl9pPr>
          </a:lstStyle>
          <a:p>
            <a:endParaRPr/>
          </a:p>
        </p:txBody>
      </p:sp>
      <p:sp>
        <p:nvSpPr>
          <p:cNvPr id="95" name="Google Shape;95;g20f5b14de14_0_1364"/>
          <p:cNvSpPr txBox="1">
            <a:spLocks noGrp="1"/>
          </p:cNvSpPr>
          <p:nvPr>
            <p:ph type="sldNum" idx="12"/>
          </p:nvPr>
        </p:nvSpPr>
        <p:spPr>
          <a:xfrm>
            <a:off x="11296610" y="6217622"/>
            <a:ext cx="731700" cy="524700"/>
          </a:xfrm>
          <a:prstGeom prst="rect">
            <a:avLst/>
          </a:prstGeom>
          <a:noFill/>
        </p:spPr>
        <p:txBody>
          <a:bodyPr spcFirstLastPara="1" wrap="square" lIns="121900" tIns="121900" rIns="121900" bIns="121900" anchor="ctr" anchorCtr="0">
            <a:normAutofit/>
          </a:bodyPr>
          <a:lstStyle>
            <a:lvl1pPr lvl="0" algn="r" rtl="0">
              <a:lnSpc>
                <a:spcPct val="100000"/>
              </a:lnSpc>
              <a:spcAft>
                <a:spcPts val="0"/>
              </a:spcAft>
              <a:buNone/>
              <a:defRPr sz="1300">
                <a:solidFill>
                  <a:srgbClr val="FFFFFF"/>
                </a:solidFill>
              </a:defRPr>
            </a:lvl1pPr>
            <a:lvl2pPr lvl="1" algn="r" rtl="0">
              <a:lnSpc>
                <a:spcPct val="100000"/>
              </a:lnSpc>
              <a:spcAft>
                <a:spcPts val="0"/>
              </a:spcAft>
              <a:buNone/>
              <a:defRPr sz="1300">
                <a:solidFill>
                  <a:srgbClr val="FFFFFF"/>
                </a:solidFill>
              </a:defRPr>
            </a:lvl2pPr>
            <a:lvl3pPr lvl="2" algn="r" rtl="0">
              <a:lnSpc>
                <a:spcPct val="100000"/>
              </a:lnSpc>
              <a:spcAft>
                <a:spcPts val="0"/>
              </a:spcAft>
              <a:buNone/>
              <a:defRPr sz="1300">
                <a:solidFill>
                  <a:srgbClr val="FFFFFF"/>
                </a:solidFill>
              </a:defRPr>
            </a:lvl3pPr>
            <a:lvl4pPr lvl="3" algn="r" rtl="0">
              <a:lnSpc>
                <a:spcPct val="100000"/>
              </a:lnSpc>
              <a:spcAft>
                <a:spcPts val="0"/>
              </a:spcAft>
              <a:buNone/>
              <a:defRPr sz="1300">
                <a:solidFill>
                  <a:srgbClr val="FFFFFF"/>
                </a:solidFill>
              </a:defRPr>
            </a:lvl4pPr>
            <a:lvl5pPr lvl="4" algn="r" rtl="0">
              <a:lnSpc>
                <a:spcPct val="100000"/>
              </a:lnSpc>
              <a:spcAft>
                <a:spcPts val="0"/>
              </a:spcAft>
              <a:buNone/>
              <a:defRPr sz="1300">
                <a:solidFill>
                  <a:srgbClr val="FFFFFF"/>
                </a:solidFill>
              </a:defRPr>
            </a:lvl5pPr>
            <a:lvl6pPr lvl="5" algn="r" rtl="0">
              <a:lnSpc>
                <a:spcPct val="100000"/>
              </a:lnSpc>
              <a:spcAft>
                <a:spcPts val="0"/>
              </a:spcAft>
              <a:buNone/>
              <a:defRPr sz="1300">
                <a:solidFill>
                  <a:srgbClr val="FFFFFF"/>
                </a:solidFill>
              </a:defRPr>
            </a:lvl6pPr>
            <a:lvl7pPr lvl="6" algn="r" rtl="0">
              <a:lnSpc>
                <a:spcPct val="100000"/>
              </a:lnSpc>
              <a:spcAft>
                <a:spcPts val="0"/>
              </a:spcAft>
              <a:buNone/>
              <a:defRPr sz="1300">
                <a:solidFill>
                  <a:srgbClr val="FFFFFF"/>
                </a:solidFill>
              </a:defRPr>
            </a:lvl7pPr>
            <a:lvl8pPr lvl="7" algn="r" rtl="0">
              <a:lnSpc>
                <a:spcPct val="100000"/>
              </a:lnSpc>
              <a:spcAft>
                <a:spcPts val="0"/>
              </a:spcAft>
              <a:buNone/>
              <a:defRPr sz="1300">
                <a:solidFill>
                  <a:srgbClr val="FFFFFF"/>
                </a:solidFill>
              </a:defRPr>
            </a:lvl8pPr>
            <a:lvl9pPr lvl="8" algn="r" rtl="0">
              <a:lnSpc>
                <a:spcPct val="100000"/>
              </a:lnSpc>
              <a:spcAft>
                <a:spcPts val="0"/>
              </a:spcAft>
              <a:buNone/>
              <a:defRPr sz="1300">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p:cSld name="AUTOLAYOUT_5">
    <p:spTree>
      <p:nvGrpSpPr>
        <p:cNvPr id="1" name="Shape 96"/>
        <p:cNvGrpSpPr/>
        <p:nvPr/>
      </p:nvGrpSpPr>
      <p:grpSpPr>
        <a:xfrm>
          <a:off x="0" y="0"/>
          <a:ext cx="0" cy="0"/>
          <a:chOff x="0" y="0"/>
          <a:chExt cx="0" cy="0"/>
        </a:xfrm>
      </p:grpSpPr>
      <p:pic>
        <p:nvPicPr>
          <p:cNvPr id="97" name="Google Shape;97;g20f5b14de14_0_1370"/>
          <p:cNvPicPr preferRelativeResize="0"/>
          <p:nvPr/>
        </p:nvPicPr>
        <p:blipFill>
          <a:blip r:embed="rId2">
            <a:alphaModFix/>
          </a:blip>
          <a:stretch>
            <a:fillRect/>
          </a:stretch>
        </p:blipFill>
        <p:spPr>
          <a:xfrm>
            <a:off x="-1" y="-3"/>
            <a:ext cx="12192012" cy="6857999"/>
          </a:xfrm>
          <a:prstGeom prst="rect">
            <a:avLst/>
          </a:prstGeom>
          <a:noFill/>
          <a:ln>
            <a:noFill/>
          </a:ln>
        </p:spPr>
      </p:pic>
      <p:sp>
        <p:nvSpPr>
          <p:cNvPr id="98" name="Google Shape;98;g20f5b14de14_0_1370"/>
          <p:cNvSpPr txBox="1">
            <a:spLocks noGrp="1"/>
          </p:cNvSpPr>
          <p:nvPr>
            <p:ph type="title"/>
          </p:nvPr>
        </p:nvSpPr>
        <p:spPr>
          <a:xfrm>
            <a:off x="5157633" y="542533"/>
            <a:ext cx="5976900" cy="2049600"/>
          </a:xfrm>
          <a:prstGeom prst="rect">
            <a:avLst/>
          </a:prstGeom>
          <a:noFill/>
        </p:spPr>
        <p:txBody>
          <a:bodyPr spcFirstLastPara="1" wrap="square" lIns="121900" tIns="121900" rIns="121900" bIns="121900" anchor="b" anchorCtr="0">
            <a:normAutofit/>
          </a:bodyPr>
          <a:lstStyle>
            <a:lvl1pPr lvl="0" algn="l" rtl="0">
              <a:lnSpc>
                <a:spcPct val="100000"/>
              </a:lnSpc>
              <a:spcBef>
                <a:spcPts val="0"/>
              </a:spcBef>
              <a:spcAft>
                <a:spcPts val="0"/>
              </a:spcAft>
              <a:buClr>
                <a:srgbClr val="FFFFFF"/>
              </a:buClr>
              <a:buSzPts val="4000"/>
              <a:buNone/>
              <a:defRPr sz="4000">
                <a:solidFill>
                  <a:srgbClr val="FFFFFF"/>
                </a:solidFill>
              </a:defRPr>
            </a:lvl1pPr>
            <a:lvl2pPr lvl="1" algn="l" rtl="0">
              <a:lnSpc>
                <a:spcPct val="100000"/>
              </a:lnSpc>
              <a:spcBef>
                <a:spcPts val="0"/>
              </a:spcBef>
              <a:spcAft>
                <a:spcPts val="0"/>
              </a:spcAft>
              <a:buClr>
                <a:srgbClr val="FFFFFF"/>
              </a:buClr>
              <a:buSzPts val="4000"/>
              <a:buNone/>
              <a:defRPr sz="4000">
                <a:solidFill>
                  <a:srgbClr val="FFFFFF"/>
                </a:solidFill>
              </a:defRPr>
            </a:lvl2pPr>
            <a:lvl3pPr lvl="2" algn="l" rtl="0">
              <a:lnSpc>
                <a:spcPct val="100000"/>
              </a:lnSpc>
              <a:spcBef>
                <a:spcPts val="0"/>
              </a:spcBef>
              <a:spcAft>
                <a:spcPts val="0"/>
              </a:spcAft>
              <a:buClr>
                <a:srgbClr val="FFFFFF"/>
              </a:buClr>
              <a:buSzPts val="4000"/>
              <a:buNone/>
              <a:defRPr sz="4000">
                <a:solidFill>
                  <a:srgbClr val="FFFFFF"/>
                </a:solidFill>
              </a:defRPr>
            </a:lvl3pPr>
            <a:lvl4pPr lvl="3" algn="l" rtl="0">
              <a:lnSpc>
                <a:spcPct val="100000"/>
              </a:lnSpc>
              <a:spcBef>
                <a:spcPts val="0"/>
              </a:spcBef>
              <a:spcAft>
                <a:spcPts val="0"/>
              </a:spcAft>
              <a:buClr>
                <a:srgbClr val="FFFFFF"/>
              </a:buClr>
              <a:buSzPts val="4000"/>
              <a:buNone/>
              <a:defRPr sz="4000">
                <a:solidFill>
                  <a:srgbClr val="FFFFFF"/>
                </a:solidFill>
              </a:defRPr>
            </a:lvl4pPr>
            <a:lvl5pPr lvl="4" algn="l" rtl="0">
              <a:lnSpc>
                <a:spcPct val="100000"/>
              </a:lnSpc>
              <a:spcBef>
                <a:spcPts val="0"/>
              </a:spcBef>
              <a:spcAft>
                <a:spcPts val="0"/>
              </a:spcAft>
              <a:buClr>
                <a:srgbClr val="FFFFFF"/>
              </a:buClr>
              <a:buSzPts val="4000"/>
              <a:buNone/>
              <a:defRPr sz="4000">
                <a:solidFill>
                  <a:srgbClr val="FFFFFF"/>
                </a:solidFill>
              </a:defRPr>
            </a:lvl5pPr>
            <a:lvl6pPr lvl="5" algn="l" rtl="0">
              <a:lnSpc>
                <a:spcPct val="100000"/>
              </a:lnSpc>
              <a:spcBef>
                <a:spcPts val="0"/>
              </a:spcBef>
              <a:spcAft>
                <a:spcPts val="0"/>
              </a:spcAft>
              <a:buClr>
                <a:srgbClr val="FFFFFF"/>
              </a:buClr>
              <a:buSzPts val="4000"/>
              <a:buNone/>
              <a:defRPr sz="4000">
                <a:solidFill>
                  <a:srgbClr val="FFFFFF"/>
                </a:solidFill>
              </a:defRPr>
            </a:lvl6pPr>
            <a:lvl7pPr lvl="6" algn="l" rtl="0">
              <a:lnSpc>
                <a:spcPct val="100000"/>
              </a:lnSpc>
              <a:spcBef>
                <a:spcPts val="0"/>
              </a:spcBef>
              <a:spcAft>
                <a:spcPts val="0"/>
              </a:spcAft>
              <a:buClr>
                <a:srgbClr val="FFFFFF"/>
              </a:buClr>
              <a:buSzPts val="4000"/>
              <a:buNone/>
              <a:defRPr sz="4000">
                <a:solidFill>
                  <a:srgbClr val="FFFFFF"/>
                </a:solidFill>
              </a:defRPr>
            </a:lvl7pPr>
            <a:lvl8pPr lvl="7" algn="l" rtl="0">
              <a:lnSpc>
                <a:spcPct val="100000"/>
              </a:lnSpc>
              <a:spcBef>
                <a:spcPts val="0"/>
              </a:spcBef>
              <a:spcAft>
                <a:spcPts val="0"/>
              </a:spcAft>
              <a:buClr>
                <a:srgbClr val="FFFFFF"/>
              </a:buClr>
              <a:buSzPts val="4000"/>
              <a:buNone/>
              <a:defRPr sz="4000">
                <a:solidFill>
                  <a:srgbClr val="FFFFFF"/>
                </a:solidFill>
              </a:defRPr>
            </a:lvl8pPr>
            <a:lvl9pPr lvl="8" algn="l" rtl="0">
              <a:lnSpc>
                <a:spcPct val="100000"/>
              </a:lnSpc>
              <a:spcBef>
                <a:spcPts val="0"/>
              </a:spcBef>
              <a:spcAft>
                <a:spcPts val="0"/>
              </a:spcAft>
              <a:buClr>
                <a:srgbClr val="FFFFFF"/>
              </a:buClr>
              <a:buSzPts val="4000"/>
              <a:buNone/>
              <a:defRPr sz="4000">
                <a:solidFill>
                  <a:srgbClr val="FFFFFF"/>
                </a:solidFill>
              </a:defRPr>
            </a:lvl9pPr>
          </a:lstStyle>
          <a:p>
            <a:endParaRPr/>
          </a:p>
        </p:txBody>
      </p:sp>
      <p:sp>
        <p:nvSpPr>
          <p:cNvPr id="99" name="Google Shape;99;g20f5b14de14_0_1370"/>
          <p:cNvSpPr txBox="1">
            <a:spLocks noGrp="1"/>
          </p:cNvSpPr>
          <p:nvPr>
            <p:ph type="body" idx="1"/>
          </p:nvPr>
        </p:nvSpPr>
        <p:spPr>
          <a:xfrm>
            <a:off x="5157758" y="2738298"/>
            <a:ext cx="5976900" cy="3170700"/>
          </a:xfrm>
          <a:prstGeom prst="rect">
            <a:avLst/>
          </a:prstGeom>
          <a:noFill/>
        </p:spPr>
        <p:txBody>
          <a:bodyPr spcFirstLastPara="1" wrap="square" lIns="121900" tIns="121900" rIns="121900" bIns="121900" anchor="t" anchorCtr="0">
            <a:normAutofit/>
          </a:bodyPr>
          <a:lstStyle>
            <a:lvl1pPr marL="457200" lvl="0" indent="-361950" algn="l" rtl="0">
              <a:lnSpc>
                <a:spcPct val="115000"/>
              </a:lnSpc>
              <a:spcBef>
                <a:spcPts val="0"/>
              </a:spcBef>
              <a:spcAft>
                <a:spcPts val="0"/>
              </a:spcAft>
              <a:buClr>
                <a:srgbClr val="FFFFFF"/>
              </a:buClr>
              <a:buSzPts val="2100"/>
              <a:buChar char="●"/>
              <a:defRPr sz="2100">
                <a:solidFill>
                  <a:srgbClr val="FFFFFF"/>
                </a:solidFill>
              </a:defRPr>
            </a:lvl1pPr>
            <a:lvl2pPr marL="914400" lvl="1" indent="-349250" algn="l" rtl="0">
              <a:lnSpc>
                <a:spcPct val="115000"/>
              </a:lnSpc>
              <a:spcBef>
                <a:spcPts val="0"/>
              </a:spcBef>
              <a:spcAft>
                <a:spcPts val="0"/>
              </a:spcAft>
              <a:buClr>
                <a:srgbClr val="FFFFFF"/>
              </a:buClr>
              <a:buSzPts val="1900"/>
              <a:buChar char="○"/>
              <a:defRPr sz="1900">
                <a:solidFill>
                  <a:srgbClr val="FFFFFF"/>
                </a:solidFill>
              </a:defRPr>
            </a:lvl2pPr>
            <a:lvl3pPr marL="1371600" lvl="2" indent="-349250" algn="l" rtl="0">
              <a:lnSpc>
                <a:spcPct val="115000"/>
              </a:lnSpc>
              <a:spcBef>
                <a:spcPts val="0"/>
              </a:spcBef>
              <a:spcAft>
                <a:spcPts val="0"/>
              </a:spcAft>
              <a:buClr>
                <a:srgbClr val="FFFFFF"/>
              </a:buClr>
              <a:buSzPts val="1900"/>
              <a:buChar char="■"/>
              <a:defRPr sz="1900">
                <a:solidFill>
                  <a:srgbClr val="FFFFFF"/>
                </a:solidFill>
              </a:defRPr>
            </a:lvl3pPr>
            <a:lvl4pPr marL="1828800" lvl="3" indent="-349250" algn="l" rtl="0">
              <a:lnSpc>
                <a:spcPct val="115000"/>
              </a:lnSpc>
              <a:spcBef>
                <a:spcPts val="0"/>
              </a:spcBef>
              <a:spcAft>
                <a:spcPts val="0"/>
              </a:spcAft>
              <a:buClr>
                <a:srgbClr val="FFFFFF"/>
              </a:buClr>
              <a:buSzPts val="1900"/>
              <a:buChar char="●"/>
              <a:defRPr sz="1900">
                <a:solidFill>
                  <a:srgbClr val="FFFFFF"/>
                </a:solidFill>
              </a:defRPr>
            </a:lvl4pPr>
            <a:lvl5pPr marL="2286000" lvl="4" indent="-349250" algn="l" rtl="0">
              <a:lnSpc>
                <a:spcPct val="115000"/>
              </a:lnSpc>
              <a:spcBef>
                <a:spcPts val="0"/>
              </a:spcBef>
              <a:spcAft>
                <a:spcPts val="0"/>
              </a:spcAft>
              <a:buClr>
                <a:srgbClr val="FFFFFF"/>
              </a:buClr>
              <a:buSzPts val="1900"/>
              <a:buChar char="○"/>
              <a:defRPr sz="1900">
                <a:solidFill>
                  <a:srgbClr val="FFFFFF"/>
                </a:solidFill>
              </a:defRPr>
            </a:lvl5pPr>
            <a:lvl6pPr marL="2743200" lvl="5" indent="-349250" algn="l" rtl="0">
              <a:lnSpc>
                <a:spcPct val="115000"/>
              </a:lnSpc>
              <a:spcBef>
                <a:spcPts val="0"/>
              </a:spcBef>
              <a:spcAft>
                <a:spcPts val="0"/>
              </a:spcAft>
              <a:buClr>
                <a:srgbClr val="FFFFFF"/>
              </a:buClr>
              <a:buSzPts val="1900"/>
              <a:buChar char="■"/>
              <a:defRPr sz="1900">
                <a:solidFill>
                  <a:srgbClr val="FFFFFF"/>
                </a:solidFill>
              </a:defRPr>
            </a:lvl6pPr>
            <a:lvl7pPr marL="3200400" lvl="6" indent="-349250" algn="l" rtl="0">
              <a:lnSpc>
                <a:spcPct val="115000"/>
              </a:lnSpc>
              <a:spcBef>
                <a:spcPts val="0"/>
              </a:spcBef>
              <a:spcAft>
                <a:spcPts val="0"/>
              </a:spcAft>
              <a:buClr>
                <a:srgbClr val="FFFFFF"/>
              </a:buClr>
              <a:buSzPts val="1900"/>
              <a:buChar char="●"/>
              <a:defRPr sz="1900">
                <a:solidFill>
                  <a:srgbClr val="FFFFFF"/>
                </a:solidFill>
              </a:defRPr>
            </a:lvl7pPr>
            <a:lvl8pPr marL="3657600" lvl="7" indent="-349250" algn="l" rtl="0">
              <a:lnSpc>
                <a:spcPct val="115000"/>
              </a:lnSpc>
              <a:spcBef>
                <a:spcPts val="0"/>
              </a:spcBef>
              <a:spcAft>
                <a:spcPts val="0"/>
              </a:spcAft>
              <a:buClr>
                <a:srgbClr val="FFFFFF"/>
              </a:buClr>
              <a:buSzPts val="1900"/>
              <a:buChar char="○"/>
              <a:defRPr sz="1900">
                <a:solidFill>
                  <a:srgbClr val="FFFFFF"/>
                </a:solidFill>
              </a:defRPr>
            </a:lvl8pPr>
            <a:lvl9pPr marL="4114800" lvl="8" indent="-349250" algn="l" rtl="0">
              <a:lnSpc>
                <a:spcPct val="115000"/>
              </a:lnSpc>
              <a:spcBef>
                <a:spcPts val="0"/>
              </a:spcBef>
              <a:spcAft>
                <a:spcPts val="0"/>
              </a:spcAft>
              <a:buClr>
                <a:srgbClr val="FFFFFF"/>
              </a:buClr>
              <a:buSzPts val="1900"/>
              <a:buChar char="■"/>
              <a:defRPr sz="1900">
                <a:solidFill>
                  <a:srgbClr val="FFFFFF"/>
                </a:solidFill>
              </a:defRPr>
            </a:lvl9pPr>
          </a:lstStyle>
          <a:p>
            <a:endParaRPr/>
          </a:p>
        </p:txBody>
      </p:sp>
      <p:sp>
        <p:nvSpPr>
          <p:cNvPr id="100" name="Google Shape;100;g20f5b14de14_0_1370"/>
          <p:cNvSpPr txBox="1">
            <a:spLocks noGrp="1"/>
          </p:cNvSpPr>
          <p:nvPr>
            <p:ph type="sldNum" idx="12"/>
          </p:nvPr>
        </p:nvSpPr>
        <p:spPr>
          <a:xfrm>
            <a:off x="11296610" y="6217622"/>
            <a:ext cx="731700" cy="524700"/>
          </a:xfrm>
          <a:prstGeom prst="rect">
            <a:avLst/>
          </a:prstGeom>
          <a:noFill/>
        </p:spPr>
        <p:txBody>
          <a:bodyPr spcFirstLastPara="1" wrap="square" lIns="121900" tIns="121900" rIns="121900" bIns="121900" anchor="ctr" anchorCtr="0">
            <a:normAutofit/>
          </a:bodyPr>
          <a:lstStyle>
            <a:lvl1pPr lvl="0" algn="r" rtl="0">
              <a:lnSpc>
                <a:spcPct val="100000"/>
              </a:lnSpc>
              <a:spcAft>
                <a:spcPts val="0"/>
              </a:spcAft>
              <a:buNone/>
              <a:defRPr sz="1300">
                <a:solidFill>
                  <a:srgbClr val="FFFFFF"/>
                </a:solidFill>
              </a:defRPr>
            </a:lvl1pPr>
            <a:lvl2pPr lvl="1" algn="r" rtl="0">
              <a:lnSpc>
                <a:spcPct val="100000"/>
              </a:lnSpc>
              <a:spcAft>
                <a:spcPts val="0"/>
              </a:spcAft>
              <a:buNone/>
              <a:defRPr sz="1300">
                <a:solidFill>
                  <a:srgbClr val="FFFFFF"/>
                </a:solidFill>
              </a:defRPr>
            </a:lvl2pPr>
            <a:lvl3pPr lvl="2" algn="r" rtl="0">
              <a:lnSpc>
                <a:spcPct val="100000"/>
              </a:lnSpc>
              <a:spcAft>
                <a:spcPts val="0"/>
              </a:spcAft>
              <a:buNone/>
              <a:defRPr sz="1300">
                <a:solidFill>
                  <a:srgbClr val="FFFFFF"/>
                </a:solidFill>
              </a:defRPr>
            </a:lvl3pPr>
            <a:lvl4pPr lvl="3" algn="r" rtl="0">
              <a:lnSpc>
                <a:spcPct val="100000"/>
              </a:lnSpc>
              <a:spcAft>
                <a:spcPts val="0"/>
              </a:spcAft>
              <a:buNone/>
              <a:defRPr sz="1300">
                <a:solidFill>
                  <a:srgbClr val="FFFFFF"/>
                </a:solidFill>
              </a:defRPr>
            </a:lvl4pPr>
            <a:lvl5pPr lvl="4" algn="r" rtl="0">
              <a:lnSpc>
                <a:spcPct val="100000"/>
              </a:lnSpc>
              <a:spcAft>
                <a:spcPts val="0"/>
              </a:spcAft>
              <a:buNone/>
              <a:defRPr sz="1300">
                <a:solidFill>
                  <a:srgbClr val="FFFFFF"/>
                </a:solidFill>
              </a:defRPr>
            </a:lvl5pPr>
            <a:lvl6pPr lvl="5" algn="r" rtl="0">
              <a:lnSpc>
                <a:spcPct val="100000"/>
              </a:lnSpc>
              <a:spcAft>
                <a:spcPts val="0"/>
              </a:spcAft>
              <a:buNone/>
              <a:defRPr sz="1300">
                <a:solidFill>
                  <a:srgbClr val="FFFFFF"/>
                </a:solidFill>
              </a:defRPr>
            </a:lvl6pPr>
            <a:lvl7pPr lvl="6" algn="r" rtl="0">
              <a:lnSpc>
                <a:spcPct val="100000"/>
              </a:lnSpc>
              <a:spcAft>
                <a:spcPts val="0"/>
              </a:spcAft>
              <a:buNone/>
              <a:defRPr sz="1300">
                <a:solidFill>
                  <a:srgbClr val="FFFFFF"/>
                </a:solidFill>
              </a:defRPr>
            </a:lvl7pPr>
            <a:lvl8pPr lvl="7" algn="r" rtl="0">
              <a:lnSpc>
                <a:spcPct val="100000"/>
              </a:lnSpc>
              <a:spcAft>
                <a:spcPts val="0"/>
              </a:spcAft>
              <a:buNone/>
              <a:defRPr sz="1300">
                <a:solidFill>
                  <a:srgbClr val="FFFFFF"/>
                </a:solidFill>
              </a:defRPr>
            </a:lvl8pPr>
            <a:lvl9pPr lvl="8" algn="r" rtl="0">
              <a:lnSpc>
                <a:spcPct val="100000"/>
              </a:lnSpc>
              <a:spcAft>
                <a:spcPts val="0"/>
              </a:spcAft>
              <a:buNone/>
              <a:defRPr sz="1300">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12">
  <p:cSld name="AUTOLAYOUT_17">
    <p:bg>
      <p:bgPr>
        <a:solidFill>
          <a:srgbClr val="FFFFFF"/>
        </a:solidFill>
        <a:effectLst/>
      </p:bgPr>
    </p:bg>
    <p:spTree>
      <p:nvGrpSpPr>
        <p:cNvPr id="1" name="Shape 101"/>
        <p:cNvGrpSpPr/>
        <p:nvPr/>
      </p:nvGrpSpPr>
      <p:grpSpPr>
        <a:xfrm>
          <a:off x="0" y="0"/>
          <a:ext cx="0" cy="0"/>
          <a:chOff x="0" y="0"/>
          <a:chExt cx="0" cy="0"/>
        </a:xfrm>
      </p:grpSpPr>
      <p:sp>
        <p:nvSpPr>
          <p:cNvPr id="102" name="Google Shape;102;g20f5b14de14_0_1375"/>
          <p:cNvSpPr/>
          <p:nvPr/>
        </p:nvSpPr>
        <p:spPr>
          <a:xfrm>
            <a:off x="0" y="0"/>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03" name="Google Shape;103;g20f5b14de14_0_1375"/>
          <p:cNvPicPr preferRelativeResize="0"/>
          <p:nvPr/>
        </p:nvPicPr>
        <p:blipFill rotWithShape="1">
          <a:blip r:embed="rId2">
            <a:alphaModFix/>
          </a:blip>
          <a:srcRect l="25250" r="41407"/>
          <a:stretch/>
        </p:blipFill>
        <p:spPr>
          <a:xfrm>
            <a:off x="0" y="0"/>
            <a:ext cx="4063999" cy="6858000"/>
          </a:xfrm>
          <a:prstGeom prst="rect">
            <a:avLst/>
          </a:prstGeom>
          <a:noFill/>
          <a:ln>
            <a:noFill/>
          </a:ln>
        </p:spPr>
      </p:pic>
      <p:sp>
        <p:nvSpPr>
          <p:cNvPr id="104" name="Google Shape;104;g20f5b14de14_0_1375"/>
          <p:cNvSpPr txBox="1">
            <a:spLocks noGrp="1"/>
          </p:cNvSpPr>
          <p:nvPr>
            <p:ph type="title"/>
          </p:nvPr>
        </p:nvSpPr>
        <p:spPr>
          <a:xfrm>
            <a:off x="4508233" y="542533"/>
            <a:ext cx="6980100" cy="1851600"/>
          </a:xfrm>
          <a:prstGeom prst="rect">
            <a:avLst/>
          </a:prstGeom>
          <a:noFill/>
        </p:spPr>
        <p:txBody>
          <a:bodyPr spcFirstLastPara="1" wrap="square" lIns="121900" tIns="121900" rIns="121900" bIns="121900" anchor="b" anchorCtr="0">
            <a:normAutofit/>
          </a:bodyPr>
          <a:lstStyle>
            <a:lvl1pPr lvl="0" algn="l" rtl="0">
              <a:lnSpc>
                <a:spcPct val="100000"/>
              </a:lnSpc>
              <a:spcBef>
                <a:spcPts val="0"/>
              </a:spcBef>
              <a:spcAft>
                <a:spcPts val="0"/>
              </a:spcAft>
              <a:buClr>
                <a:srgbClr val="212121"/>
              </a:buClr>
              <a:buSzPts val="4000"/>
              <a:buNone/>
              <a:defRPr sz="4000" b="1">
                <a:solidFill>
                  <a:srgbClr val="212121"/>
                </a:solidFill>
              </a:defRPr>
            </a:lvl1pPr>
            <a:lvl2pPr lvl="1" algn="l" rtl="0">
              <a:lnSpc>
                <a:spcPct val="100000"/>
              </a:lnSpc>
              <a:spcBef>
                <a:spcPts val="0"/>
              </a:spcBef>
              <a:spcAft>
                <a:spcPts val="0"/>
              </a:spcAft>
              <a:buClr>
                <a:srgbClr val="212121"/>
              </a:buClr>
              <a:buSzPts val="4000"/>
              <a:buNone/>
              <a:defRPr sz="4000" b="1">
                <a:solidFill>
                  <a:srgbClr val="212121"/>
                </a:solidFill>
              </a:defRPr>
            </a:lvl2pPr>
            <a:lvl3pPr lvl="2" algn="l" rtl="0">
              <a:lnSpc>
                <a:spcPct val="100000"/>
              </a:lnSpc>
              <a:spcBef>
                <a:spcPts val="0"/>
              </a:spcBef>
              <a:spcAft>
                <a:spcPts val="0"/>
              </a:spcAft>
              <a:buClr>
                <a:srgbClr val="212121"/>
              </a:buClr>
              <a:buSzPts val="4000"/>
              <a:buNone/>
              <a:defRPr sz="4000" b="1">
                <a:solidFill>
                  <a:srgbClr val="212121"/>
                </a:solidFill>
              </a:defRPr>
            </a:lvl3pPr>
            <a:lvl4pPr lvl="3" algn="l" rtl="0">
              <a:lnSpc>
                <a:spcPct val="100000"/>
              </a:lnSpc>
              <a:spcBef>
                <a:spcPts val="0"/>
              </a:spcBef>
              <a:spcAft>
                <a:spcPts val="0"/>
              </a:spcAft>
              <a:buClr>
                <a:srgbClr val="212121"/>
              </a:buClr>
              <a:buSzPts val="4000"/>
              <a:buNone/>
              <a:defRPr sz="4000" b="1">
                <a:solidFill>
                  <a:srgbClr val="212121"/>
                </a:solidFill>
              </a:defRPr>
            </a:lvl4pPr>
            <a:lvl5pPr lvl="4" algn="l" rtl="0">
              <a:lnSpc>
                <a:spcPct val="100000"/>
              </a:lnSpc>
              <a:spcBef>
                <a:spcPts val="0"/>
              </a:spcBef>
              <a:spcAft>
                <a:spcPts val="0"/>
              </a:spcAft>
              <a:buClr>
                <a:srgbClr val="212121"/>
              </a:buClr>
              <a:buSzPts val="4000"/>
              <a:buNone/>
              <a:defRPr sz="4000" b="1">
                <a:solidFill>
                  <a:srgbClr val="212121"/>
                </a:solidFill>
              </a:defRPr>
            </a:lvl5pPr>
            <a:lvl6pPr lvl="5" algn="l" rtl="0">
              <a:lnSpc>
                <a:spcPct val="100000"/>
              </a:lnSpc>
              <a:spcBef>
                <a:spcPts val="0"/>
              </a:spcBef>
              <a:spcAft>
                <a:spcPts val="0"/>
              </a:spcAft>
              <a:buClr>
                <a:srgbClr val="212121"/>
              </a:buClr>
              <a:buSzPts val="4000"/>
              <a:buNone/>
              <a:defRPr sz="4000" b="1">
                <a:solidFill>
                  <a:srgbClr val="212121"/>
                </a:solidFill>
              </a:defRPr>
            </a:lvl6pPr>
            <a:lvl7pPr lvl="6" algn="l" rtl="0">
              <a:lnSpc>
                <a:spcPct val="100000"/>
              </a:lnSpc>
              <a:spcBef>
                <a:spcPts val="0"/>
              </a:spcBef>
              <a:spcAft>
                <a:spcPts val="0"/>
              </a:spcAft>
              <a:buClr>
                <a:srgbClr val="212121"/>
              </a:buClr>
              <a:buSzPts val="4000"/>
              <a:buNone/>
              <a:defRPr sz="4000" b="1">
                <a:solidFill>
                  <a:srgbClr val="212121"/>
                </a:solidFill>
              </a:defRPr>
            </a:lvl7pPr>
            <a:lvl8pPr lvl="7" algn="l" rtl="0">
              <a:lnSpc>
                <a:spcPct val="100000"/>
              </a:lnSpc>
              <a:spcBef>
                <a:spcPts val="0"/>
              </a:spcBef>
              <a:spcAft>
                <a:spcPts val="0"/>
              </a:spcAft>
              <a:buClr>
                <a:srgbClr val="212121"/>
              </a:buClr>
              <a:buSzPts val="4000"/>
              <a:buNone/>
              <a:defRPr sz="4000" b="1">
                <a:solidFill>
                  <a:srgbClr val="212121"/>
                </a:solidFill>
              </a:defRPr>
            </a:lvl8pPr>
            <a:lvl9pPr lvl="8" algn="l" rtl="0">
              <a:lnSpc>
                <a:spcPct val="100000"/>
              </a:lnSpc>
              <a:spcBef>
                <a:spcPts val="0"/>
              </a:spcBef>
              <a:spcAft>
                <a:spcPts val="0"/>
              </a:spcAft>
              <a:buClr>
                <a:srgbClr val="212121"/>
              </a:buClr>
              <a:buSzPts val="4000"/>
              <a:buNone/>
              <a:defRPr sz="4000" b="1">
                <a:solidFill>
                  <a:srgbClr val="212121"/>
                </a:solidFill>
              </a:defRPr>
            </a:lvl9pPr>
          </a:lstStyle>
          <a:p>
            <a:endParaRPr/>
          </a:p>
        </p:txBody>
      </p:sp>
      <p:sp>
        <p:nvSpPr>
          <p:cNvPr id="105" name="Google Shape;105;g20f5b14de14_0_1375"/>
          <p:cNvSpPr txBox="1">
            <a:spLocks noGrp="1"/>
          </p:cNvSpPr>
          <p:nvPr>
            <p:ph type="body" idx="1"/>
          </p:nvPr>
        </p:nvSpPr>
        <p:spPr>
          <a:xfrm>
            <a:off x="4508378" y="2738297"/>
            <a:ext cx="6980100" cy="3170700"/>
          </a:xfrm>
          <a:prstGeom prst="rect">
            <a:avLst/>
          </a:prstGeom>
          <a:noFill/>
        </p:spPr>
        <p:txBody>
          <a:bodyPr spcFirstLastPara="1" wrap="square" lIns="121900" tIns="121900" rIns="121900" bIns="121900" anchor="t" anchorCtr="0">
            <a:normAutofit/>
          </a:bodyPr>
          <a:lstStyle>
            <a:lvl1pPr marL="457200" lvl="0" indent="-361950" algn="l" rtl="0">
              <a:lnSpc>
                <a:spcPct val="115000"/>
              </a:lnSpc>
              <a:spcBef>
                <a:spcPts val="0"/>
              </a:spcBef>
              <a:spcAft>
                <a:spcPts val="0"/>
              </a:spcAft>
              <a:buClr>
                <a:srgbClr val="424242"/>
              </a:buClr>
              <a:buSzPts val="2100"/>
              <a:buChar char="●"/>
              <a:defRPr sz="2100">
                <a:solidFill>
                  <a:srgbClr val="424242"/>
                </a:solidFill>
              </a:defRPr>
            </a:lvl1pPr>
            <a:lvl2pPr marL="914400" lvl="1" indent="-349250" algn="l" rtl="0">
              <a:lnSpc>
                <a:spcPct val="115000"/>
              </a:lnSpc>
              <a:spcBef>
                <a:spcPts val="0"/>
              </a:spcBef>
              <a:spcAft>
                <a:spcPts val="0"/>
              </a:spcAft>
              <a:buClr>
                <a:srgbClr val="424242"/>
              </a:buClr>
              <a:buSzPts val="1900"/>
              <a:buChar char="○"/>
              <a:defRPr sz="1900">
                <a:solidFill>
                  <a:srgbClr val="424242"/>
                </a:solidFill>
              </a:defRPr>
            </a:lvl2pPr>
            <a:lvl3pPr marL="1371600" lvl="2" indent="-349250" algn="l" rtl="0">
              <a:lnSpc>
                <a:spcPct val="115000"/>
              </a:lnSpc>
              <a:spcBef>
                <a:spcPts val="0"/>
              </a:spcBef>
              <a:spcAft>
                <a:spcPts val="0"/>
              </a:spcAft>
              <a:buClr>
                <a:srgbClr val="424242"/>
              </a:buClr>
              <a:buSzPts val="1900"/>
              <a:buChar char="■"/>
              <a:defRPr sz="1900">
                <a:solidFill>
                  <a:srgbClr val="424242"/>
                </a:solidFill>
              </a:defRPr>
            </a:lvl3pPr>
            <a:lvl4pPr marL="1828800" lvl="3" indent="-349250" algn="l" rtl="0">
              <a:lnSpc>
                <a:spcPct val="115000"/>
              </a:lnSpc>
              <a:spcBef>
                <a:spcPts val="0"/>
              </a:spcBef>
              <a:spcAft>
                <a:spcPts val="0"/>
              </a:spcAft>
              <a:buClr>
                <a:srgbClr val="424242"/>
              </a:buClr>
              <a:buSzPts val="1900"/>
              <a:buChar char="●"/>
              <a:defRPr sz="1900">
                <a:solidFill>
                  <a:srgbClr val="424242"/>
                </a:solidFill>
              </a:defRPr>
            </a:lvl4pPr>
            <a:lvl5pPr marL="2286000" lvl="4" indent="-349250" algn="l" rtl="0">
              <a:lnSpc>
                <a:spcPct val="115000"/>
              </a:lnSpc>
              <a:spcBef>
                <a:spcPts val="0"/>
              </a:spcBef>
              <a:spcAft>
                <a:spcPts val="0"/>
              </a:spcAft>
              <a:buClr>
                <a:srgbClr val="424242"/>
              </a:buClr>
              <a:buSzPts val="1900"/>
              <a:buChar char="○"/>
              <a:defRPr sz="1900">
                <a:solidFill>
                  <a:srgbClr val="424242"/>
                </a:solidFill>
              </a:defRPr>
            </a:lvl5pPr>
            <a:lvl6pPr marL="2743200" lvl="5" indent="-349250" algn="l" rtl="0">
              <a:lnSpc>
                <a:spcPct val="115000"/>
              </a:lnSpc>
              <a:spcBef>
                <a:spcPts val="0"/>
              </a:spcBef>
              <a:spcAft>
                <a:spcPts val="0"/>
              </a:spcAft>
              <a:buClr>
                <a:srgbClr val="424242"/>
              </a:buClr>
              <a:buSzPts val="1900"/>
              <a:buChar char="■"/>
              <a:defRPr sz="1900">
                <a:solidFill>
                  <a:srgbClr val="424242"/>
                </a:solidFill>
              </a:defRPr>
            </a:lvl6pPr>
            <a:lvl7pPr marL="3200400" lvl="6" indent="-349250" algn="l" rtl="0">
              <a:lnSpc>
                <a:spcPct val="115000"/>
              </a:lnSpc>
              <a:spcBef>
                <a:spcPts val="0"/>
              </a:spcBef>
              <a:spcAft>
                <a:spcPts val="0"/>
              </a:spcAft>
              <a:buClr>
                <a:srgbClr val="424242"/>
              </a:buClr>
              <a:buSzPts val="1900"/>
              <a:buChar char="●"/>
              <a:defRPr sz="1900">
                <a:solidFill>
                  <a:srgbClr val="424242"/>
                </a:solidFill>
              </a:defRPr>
            </a:lvl7pPr>
            <a:lvl8pPr marL="3657600" lvl="7" indent="-349250" algn="l" rtl="0">
              <a:lnSpc>
                <a:spcPct val="115000"/>
              </a:lnSpc>
              <a:spcBef>
                <a:spcPts val="0"/>
              </a:spcBef>
              <a:spcAft>
                <a:spcPts val="0"/>
              </a:spcAft>
              <a:buClr>
                <a:srgbClr val="424242"/>
              </a:buClr>
              <a:buSzPts val="1900"/>
              <a:buChar char="○"/>
              <a:defRPr sz="1900">
                <a:solidFill>
                  <a:srgbClr val="424242"/>
                </a:solidFill>
              </a:defRPr>
            </a:lvl8pPr>
            <a:lvl9pPr marL="4114800" lvl="8" indent="-349250" algn="l" rtl="0">
              <a:lnSpc>
                <a:spcPct val="115000"/>
              </a:lnSpc>
              <a:spcBef>
                <a:spcPts val="0"/>
              </a:spcBef>
              <a:spcAft>
                <a:spcPts val="0"/>
              </a:spcAft>
              <a:buClr>
                <a:srgbClr val="424242"/>
              </a:buClr>
              <a:buSzPts val="1900"/>
              <a:buChar char="■"/>
              <a:defRPr sz="1900">
                <a:solidFill>
                  <a:srgbClr val="424242"/>
                </a:solidFill>
              </a:defRPr>
            </a:lvl9pPr>
          </a:lstStyle>
          <a:p>
            <a:endParaRPr/>
          </a:p>
        </p:txBody>
      </p:sp>
      <p:sp>
        <p:nvSpPr>
          <p:cNvPr id="106" name="Google Shape;106;g20f5b14de14_0_1375"/>
          <p:cNvSpPr txBox="1">
            <a:spLocks noGrp="1"/>
          </p:cNvSpPr>
          <p:nvPr>
            <p:ph type="sldNum" idx="12"/>
          </p:nvPr>
        </p:nvSpPr>
        <p:spPr>
          <a:xfrm>
            <a:off x="11296610" y="6217622"/>
            <a:ext cx="731700" cy="524700"/>
          </a:xfrm>
          <a:prstGeom prst="rect">
            <a:avLst/>
          </a:prstGeom>
          <a:noFill/>
        </p:spPr>
        <p:txBody>
          <a:bodyPr spcFirstLastPara="1" wrap="square" lIns="121900" tIns="121900" rIns="121900" bIns="121900" anchor="ctr" anchorCtr="0">
            <a:normAutofit/>
          </a:bodyPr>
          <a:lstStyle>
            <a:lvl1pPr lvl="0" algn="r" rtl="0">
              <a:lnSpc>
                <a:spcPct val="100000"/>
              </a:lnSpc>
              <a:spcAft>
                <a:spcPts val="0"/>
              </a:spcAft>
              <a:buNone/>
              <a:defRPr sz="1300">
                <a:solidFill>
                  <a:srgbClr val="424242"/>
                </a:solidFill>
              </a:defRPr>
            </a:lvl1pPr>
            <a:lvl2pPr lvl="1" algn="r" rtl="0">
              <a:lnSpc>
                <a:spcPct val="100000"/>
              </a:lnSpc>
              <a:spcAft>
                <a:spcPts val="0"/>
              </a:spcAft>
              <a:buNone/>
              <a:defRPr sz="1300">
                <a:solidFill>
                  <a:srgbClr val="424242"/>
                </a:solidFill>
              </a:defRPr>
            </a:lvl2pPr>
            <a:lvl3pPr lvl="2" algn="r" rtl="0">
              <a:lnSpc>
                <a:spcPct val="100000"/>
              </a:lnSpc>
              <a:spcAft>
                <a:spcPts val="0"/>
              </a:spcAft>
              <a:buNone/>
              <a:defRPr sz="1300">
                <a:solidFill>
                  <a:srgbClr val="424242"/>
                </a:solidFill>
              </a:defRPr>
            </a:lvl3pPr>
            <a:lvl4pPr lvl="3" algn="r" rtl="0">
              <a:lnSpc>
                <a:spcPct val="100000"/>
              </a:lnSpc>
              <a:spcAft>
                <a:spcPts val="0"/>
              </a:spcAft>
              <a:buNone/>
              <a:defRPr sz="1300">
                <a:solidFill>
                  <a:srgbClr val="424242"/>
                </a:solidFill>
              </a:defRPr>
            </a:lvl4pPr>
            <a:lvl5pPr lvl="4" algn="r" rtl="0">
              <a:lnSpc>
                <a:spcPct val="100000"/>
              </a:lnSpc>
              <a:spcAft>
                <a:spcPts val="0"/>
              </a:spcAft>
              <a:buNone/>
              <a:defRPr sz="1300">
                <a:solidFill>
                  <a:srgbClr val="424242"/>
                </a:solidFill>
              </a:defRPr>
            </a:lvl5pPr>
            <a:lvl6pPr lvl="5" algn="r" rtl="0">
              <a:lnSpc>
                <a:spcPct val="100000"/>
              </a:lnSpc>
              <a:spcAft>
                <a:spcPts val="0"/>
              </a:spcAft>
              <a:buNone/>
              <a:defRPr sz="1300">
                <a:solidFill>
                  <a:srgbClr val="424242"/>
                </a:solidFill>
              </a:defRPr>
            </a:lvl6pPr>
            <a:lvl7pPr lvl="6" algn="r" rtl="0">
              <a:lnSpc>
                <a:spcPct val="100000"/>
              </a:lnSpc>
              <a:spcAft>
                <a:spcPts val="0"/>
              </a:spcAft>
              <a:buNone/>
              <a:defRPr sz="1300">
                <a:solidFill>
                  <a:srgbClr val="424242"/>
                </a:solidFill>
              </a:defRPr>
            </a:lvl7pPr>
            <a:lvl8pPr lvl="7" algn="r" rtl="0">
              <a:lnSpc>
                <a:spcPct val="100000"/>
              </a:lnSpc>
              <a:spcAft>
                <a:spcPts val="0"/>
              </a:spcAft>
              <a:buNone/>
              <a:defRPr sz="1300">
                <a:solidFill>
                  <a:srgbClr val="424242"/>
                </a:solidFill>
              </a:defRPr>
            </a:lvl8pPr>
            <a:lvl9pPr lvl="8" algn="r" rtl="0">
              <a:lnSpc>
                <a:spcPct val="100000"/>
              </a:lnSpc>
              <a:spcAft>
                <a:spcPts val="0"/>
              </a:spcAft>
              <a:buNone/>
              <a:defRPr sz="1300">
                <a:solidFill>
                  <a:srgbClr val="42424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g20f5b14de14_0_1098"/>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g20f5b14de14_0_109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8">
  <p:cSld name="AUTOLAYOUT_9">
    <p:spTree>
      <p:nvGrpSpPr>
        <p:cNvPr id="1" name="Shape 107"/>
        <p:cNvGrpSpPr/>
        <p:nvPr/>
      </p:nvGrpSpPr>
      <p:grpSpPr>
        <a:xfrm>
          <a:off x="0" y="0"/>
          <a:ext cx="0" cy="0"/>
          <a:chOff x="0" y="0"/>
          <a:chExt cx="0" cy="0"/>
        </a:xfrm>
      </p:grpSpPr>
      <p:sp>
        <p:nvSpPr>
          <p:cNvPr id="108" name="Google Shape;108;g20f5b14de14_0_1381"/>
          <p:cNvSpPr/>
          <p:nvPr/>
        </p:nvSpPr>
        <p:spPr>
          <a:xfrm>
            <a:off x="0" y="0"/>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09" name="Google Shape;109;g20f5b14de14_0_1381"/>
          <p:cNvPicPr preferRelativeResize="0"/>
          <p:nvPr/>
        </p:nvPicPr>
        <p:blipFill rotWithShape="1">
          <a:blip r:embed="rId2">
            <a:alphaModFix/>
          </a:blip>
          <a:srcRect t="9422" b="9414"/>
          <a:stretch/>
        </p:blipFill>
        <p:spPr>
          <a:xfrm>
            <a:off x="1094696" y="1813269"/>
            <a:ext cx="2185500" cy="1317600"/>
          </a:xfrm>
          <a:prstGeom prst="parallelogram">
            <a:avLst>
              <a:gd name="adj" fmla="val 88318"/>
            </a:avLst>
          </a:prstGeom>
          <a:noFill/>
          <a:ln>
            <a:noFill/>
          </a:ln>
        </p:spPr>
      </p:pic>
      <p:pic>
        <p:nvPicPr>
          <p:cNvPr id="110" name="Google Shape;110;g20f5b14de14_0_1381"/>
          <p:cNvPicPr preferRelativeResize="0"/>
          <p:nvPr/>
        </p:nvPicPr>
        <p:blipFill rotWithShape="1">
          <a:blip r:embed="rId2">
            <a:alphaModFix/>
          </a:blip>
          <a:srcRect l="28408" t="34318" r="16991" b="21358"/>
          <a:stretch/>
        </p:blipFill>
        <p:spPr>
          <a:xfrm>
            <a:off x="3280296" y="1128657"/>
            <a:ext cx="1109100" cy="668700"/>
          </a:xfrm>
          <a:prstGeom prst="parallelogram">
            <a:avLst>
              <a:gd name="adj" fmla="val 88318"/>
            </a:avLst>
          </a:prstGeom>
          <a:noFill/>
          <a:ln>
            <a:noFill/>
          </a:ln>
        </p:spPr>
      </p:pic>
      <p:sp>
        <p:nvSpPr>
          <p:cNvPr id="111" name="Google Shape;111;g20f5b14de14_0_1381"/>
          <p:cNvSpPr/>
          <p:nvPr/>
        </p:nvSpPr>
        <p:spPr>
          <a:xfrm>
            <a:off x="3832866" y="1128667"/>
            <a:ext cx="876300" cy="668700"/>
          </a:xfrm>
          <a:prstGeom prst="parallelogram">
            <a:avLst>
              <a:gd name="adj" fmla="val 88693"/>
            </a:avLst>
          </a:prstGeom>
          <a:solidFill>
            <a:srgbClr val="21212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 name="Google Shape;112;g20f5b14de14_0_1381"/>
          <p:cNvSpPr/>
          <p:nvPr/>
        </p:nvSpPr>
        <p:spPr>
          <a:xfrm>
            <a:off x="439849" y="1813267"/>
            <a:ext cx="1780500" cy="1317600"/>
          </a:xfrm>
          <a:prstGeom prst="parallelogram">
            <a:avLst>
              <a:gd name="adj" fmla="val 88693"/>
            </a:avLst>
          </a:prstGeom>
          <a:solidFill>
            <a:srgbClr val="21212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13" name="Google Shape;113;g20f5b14de14_0_1381"/>
          <p:cNvPicPr preferRelativeResize="0"/>
          <p:nvPr/>
        </p:nvPicPr>
        <p:blipFill rotWithShape="1">
          <a:blip r:embed="rId2">
            <a:alphaModFix/>
          </a:blip>
          <a:srcRect l="-2469" r="30691" b="41748"/>
          <a:stretch/>
        </p:blipFill>
        <p:spPr>
          <a:xfrm>
            <a:off x="866995" y="3"/>
            <a:ext cx="2956800" cy="1782300"/>
          </a:xfrm>
          <a:prstGeom prst="parallelogram">
            <a:avLst>
              <a:gd name="adj" fmla="val 88318"/>
            </a:avLst>
          </a:prstGeom>
          <a:noFill/>
          <a:ln>
            <a:noFill/>
          </a:ln>
        </p:spPr>
      </p:pic>
      <p:sp>
        <p:nvSpPr>
          <p:cNvPr id="114" name="Google Shape;114;g20f5b14de14_0_1381"/>
          <p:cNvSpPr txBox="1">
            <a:spLocks noGrp="1"/>
          </p:cNvSpPr>
          <p:nvPr>
            <p:ph type="ctrTitle"/>
          </p:nvPr>
        </p:nvSpPr>
        <p:spPr>
          <a:xfrm>
            <a:off x="3917633" y="2454833"/>
            <a:ext cx="7183200" cy="1358700"/>
          </a:xfrm>
          <a:prstGeom prst="rect">
            <a:avLst/>
          </a:prstGeom>
          <a:noFill/>
        </p:spPr>
        <p:txBody>
          <a:bodyPr spcFirstLastPara="1" wrap="square" lIns="121900" tIns="121900" rIns="121900" bIns="121900" anchor="b" anchorCtr="0">
            <a:normAutofit/>
          </a:bodyPr>
          <a:lstStyle>
            <a:lvl1pPr lvl="0" algn="l" rtl="0">
              <a:lnSpc>
                <a:spcPct val="100000"/>
              </a:lnSpc>
              <a:spcBef>
                <a:spcPts val="0"/>
              </a:spcBef>
              <a:spcAft>
                <a:spcPts val="0"/>
              </a:spcAft>
              <a:buClr>
                <a:srgbClr val="212121"/>
              </a:buClr>
              <a:buSzPts val="3200"/>
              <a:buNone/>
              <a:defRPr sz="3200" b="1">
                <a:solidFill>
                  <a:srgbClr val="212121"/>
                </a:solidFill>
              </a:defRPr>
            </a:lvl1pPr>
            <a:lvl2pPr lvl="1" algn="l" rtl="0">
              <a:lnSpc>
                <a:spcPct val="100000"/>
              </a:lnSpc>
              <a:spcBef>
                <a:spcPts val="0"/>
              </a:spcBef>
              <a:spcAft>
                <a:spcPts val="0"/>
              </a:spcAft>
              <a:buClr>
                <a:srgbClr val="212121"/>
              </a:buClr>
              <a:buSzPts val="3200"/>
              <a:buNone/>
              <a:defRPr sz="3200" b="1">
                <a:solidFill>
                  <a:srgbClr val="212121"/>
                </a:solidFill>
              </a:defRPr>
            </a:lvl2pPr>
            <a:lvl3pPr lvl="2" algn="l" rtl="0">
              <a:lnSpc>
                <a:spcPct val="100000"/>
              </a:lnSpc>
              <a:spcBef>
                <a:spcPts val="0"/>
              </a:spcBef>
              <a:spcAft>
                <a:spcPts val="0"/>
              </a:spcAft>
              <a:buClr>
                <a:srgbClr val="212121"/>
              </a:buClr>
              <a:buSzPts val="3200"/>
              <a:buNone/>
              <a:defRPr sz="3200" b="1">
                <a:solidFill>
                  <a:srgbClr val="212121"/>
                </a:solidFill>
              </a:defRPr>
            </a:lvl3pPr>
            <a:lvl4pPr lvl="3" algn="l" rtl="0">
              <a:lnSpc>
                <a:spcPct val="100000"/>
              </a:lnSpc>
              <a:spcBef>
                <a:spcPts val="0"/>
              </a:spcBef>
              <a:spcAft>
                <a:spcPts val="0"/>
              </a:spcAft>
              <a:buClr>
                <a:srgbClr val="212121"/>
              </a:buClr>
              <a:buSzPts val="3200"/>
              <a:buNone/>
              <a:defRPr sz="3200" b="1">
                <a:solidFill>
                  <a:srgbClr val="212121"/>
                </a:solidFill>
              </a:defRPr>
            </a:lvl4pPr>
            <a:lvl5pPr lvl="4" algn="l" rtl="0">
              <a:lnSpc>
                <a:spcPct val="100000"/>
              </a:lnSpc>
              <a:spcBef>
                <a:spcPts val="0"/>
              </a:spcBef>
              <a:spcAft>
                <a:spcPts val="0"/>
              </a:spcAft>
              <a:buClr>
                <a:srgbClr val="212121"/>
              </a:buClr>
              <a:buSzPts val="3200"/>
              <a:buNone/>
              <a:defRPr sz="3200" b="1">
                <a:solidFill>
                  <a:srgbClr val="212121"/>
                </a:solidFill>
              </a:defRPr>
            </a:lvl5pPr>
            <a:lvl6pPr lvl="5" algn="l" rtl="0">
              <a:lnSpc>
                <a:spcPct val="100000"/>
              </a:lnSpc>
              <a:spcBef>
                <a:spcPts val="0"/>
              </a:spcBef>
              <a:spcAft>
                <a:spcPts val="0"/>
              </a:spcAft>
              <a:buClr>
                <a:srgbClr val="212121"/>
              </a:buClr>
              <a:buSzPts val="3200"/>
              <a:buNone/>
              <a:defRPr sz="3200" b="1">
                <a:solidFill>
                  <a:srgbClr val="212121"/>
                </a:solidFill>
              </a:defRPr>
            </a:lvl6pPr>
            <a:lvl7pPr lvl="6" algn="l" rtl="0">
              <a:lnSpc>
                <a:spcPct val="100000"/>
              </a:lnSpc>
              <a:spcBef>
                <a:spcPts val="0"/>
              </a:spcBef>
              <a:spcAft>
                <a:spcPts val="0"/>
              </a:spcAft>
              <a:buClr>
                <a:srgbClr val="212121"/>
              </a:buClr>
              <a:buSzPts val="3200"/>
              <a:buNone/>
              <a:defRPr sz="3200" b="1">
                <a:solidFill>
                  <a:srgbClr val="212121"/>
                </a:solidFill>
              </a:defRPr>
            </a:lvl7pPr>
            <a:lvl8pPr lvl="7" algn="l" rtl="0">
              <a:lnSpc>
                <a:spcPct val="100000"/>
              </a:lnSpc>
              <a:spcBef>
                <a:spcPts val="0"/>
              </a:spcBef>
              <a:spcAft>
                <a:spcPts val="0"/>
              </a:spcAft>
              <a:buClr>
                <a:srgbClr val="212121"/>
              </a:buClr>
              <a:buSzPts val="3200"/>
              <a:buNone/>
              <a:defRPr sz="3200" b="1">
                <a:solidFill>
                  <a:srgbClr val="212121"/>
                </a:solidFill>
              </a:defRPr>
            </a:lvl8pPr>
            <a:lvl9pPr lvl="8" algn="l" rtl="0">
              <a:lnSpc>
                <a:spcPct val="100000"/>
              </a:lnSpc>
              <a:spcBef>
                <a:spcPts val="0"/>
              </a:spcBef>
              <a:spcAft>
                <a:spcPts val="0"/>
              </a:spcAft>
              <a:buClr>
                <a:srgbClr val="212121"/>
              </a:buClr>
              <a:buSzPts val="3200"/>
              <a:buNone/>
              <a:defRPr sz="3200" b="1">
                <a:solidFill>
                  <a:srgbClr val="212121"/>
                </a:solidFill>
              </a:defRPr>
            </a:lvl9pPr>
          </a:lstStyle>
          <a:p>
            <a:endParaRPr/>
          </a:p>
        </p:txBody>
      </p:sp>
      <p:sp>
        <p:nvSpPr>
          <p:cNvPr id="115" name="Google Shape;115;g20f5b14de14_0_1381"/>
          <p:cNvSpPr txBox="1">
            <a:spLocks noGrp="1"/>
          </p:cNvSpPr>
          <p:nvPr>
            <p:ph type="body" idx="1"/>
          </p:nvPr>
        </p:nvSpPr>
        <p:spPr>
          <a:xfrm>
            <a:off x="3917633" y="3903634"/>
            <a:ext cx="7183200" cy="2031300"/>
          </a:xfrm>
          <a:prstGeom prst="rect">
            <a:avLst/>
          </a:prstGeom>
          <a:noFill/>
        </p:spPr>
        <p:txBody>
          <a:bodyPr spcFirstLastPara="1" wrap="square" lIns="121900" tIns="121900" rIns="121900" bIns="121900" anchor="t" anchorCtr="0">
            <a:normAutofit/>
          </a:bodyPr>
          <a:lstStyle>
            <a:lvl1pPr marL="457200" lvl="0" indent="-349250" algn="l" rtl="0">
              <a:lnSpc>
                <a:spcPct val="115000"/>
              </a:lnSpc>
              <a:spcBef>
                <a:spcPts val="0"/>
              </a:spcBef>
              <a:spcAft>
                <a:spcPts val="0"/>
              </a:spcAft>
              <a:buClr>
                <a:srgbClr val="212121"/>
              </a:buClr>
              <a:buSzPts val="1900"/>
              <a:buChar char="●"/>
              <a:defRPr sz="1900">
                <a:solidFill>
                  <a:srgbClr val="212121"/>
                </a:solidFill>
              </a:defRPr>
            </a:lvl1pPr>
            <a:lvl2pPr marL="914400" lvl="1" indent="-330200" algn="l" rtl="0">
              <a:lnSpc>
                <a:spcPct val="115000"/>
              </a:lnSpc>
              <a:spcBef>
                <a:spcPts val="0"/>
              </a:spcBef>
              <a:spcAft>
                <a:spcPts val="0"/>
              </a:spcAft>
              <a:buClr>
                <a:srgbClr val="212121"/>
              </a:buClr>
              <a:buSzPts val="1600"/>
              <a:buChar char="○"/>
              <a:defRPr sz="1600">
                <a:solidFill>
                  <a:srgbClr val="212121"/>
                </a:solidFill>
              </a:defRPr>
            </a:lvl2pPr>
            <a:lvl3pPr marL="1371600" lvl="2" indent="-330200" algn="l" rtl="0">
              <a:lnSpc>
                <a:spcPct val="115000"/>
              </a:lnSpc>
              <a:spcBef>
                <a:spcPts val="0"/>
              </a:spcBef>
              <a:spcAft>
                <a:spcPts val="0"/>
              </a:spcAft>
              <a:buClr>
                <a:srgbClr val="212121"/>
              </a:buClr>
              <a:buSzPts val="1600"/>
              <a:buChar char="■"/>
              <a:defRPr sz="1600">
                <a:solidFill>
                  <a:srgbClr val="212121"/>
                </a:solidFill>
              </a:defRPr>
            </a:lvl3pPr>
            <a:lvl4pPr marL="1828800" lvl="3" indent="-330200" algn="l" rtl="0">
              <a:lnSpc>
                <a:spcPct val="115000"/>
              </a:lnSpc>
              <a:spcBef>
                <a:spcPts val="0"/>
              </a:spcBef>
              <a:spcAft>
                <a:spcPts val="0"/>
              </a:spcAft>
              <a:buClr>
                <a:srgbClr val="212121"/>
              </a:buClr>
              <a:buSzPts val="1600"/>
              <a:buChar char="●"/>
              <a:defRPr sz="1600">
                <a:solidFill>
                  <a:srgbClr val="212121"/>
                </a:solidFill>
              </a:defRPr>
            </a:lvl4pPr>
            <a:lvl5pPr marL="2286000" lvl="4" indent="-330200" algn="l" rtl="0">
              <a:lnSpc>
                <a:spcPct val="115000"/>
              </a:lnSpc>
              <a:spcBef>
                <a:spcPts val="0"/>
              </a:spcBef>
              <a:spcAft>
                <a:spcPts val="0"/>
              </a:spcAft>
              <a:buClr>
                <a:srgbClr val="212121"/>
              </a:buClr>
              <a:buSzPts val="1600"/>
              <a:buChar char="○"/>
              <a:defRPr sz="1600">
                <a:solidFill>
                  <a:srgbClr val="212121"/>
                </a:solidFill>
              </a:defRPr>
            </a:lvl5pPr>
            <a:lvl6pPr marL="2743200" lvl="5" indent="-330200" algn="l" rtl="0">
              <a:lnSpc>
                <a:spcPct val="115000"/>
              </a:lnSpc>
              <a:spcBef>
                <a:spcPts val="0"/>
              </a:spcBef>
              <a:spcAft>
                <a:spcPts val="0"/>
              </a:spcAft>
              <a:buClr>
                <a:srgbClr val="212121"/>
              </a:buClr>
              <a:buSzPts val="1600"/>
              <a:buChar char="■"/>
              <a:defRPr sz="1600">
                <a:solidFill>
                  <a:srgbClr val="212121"/>
                </a:solidFill>
              </a:defRPr>
            </a:lvl6pPr>
            <a:lvl7pPr marL="3200400" lvl="6" indent="-330200" algn="l" rtl="0">
              <a:lnSpc>
                <a:spcPct val="115000"/>
              </a:lnSpc>
              <a:spcBef>
                <a:spcPts val="0"/>
              </a:spcBef>
              <a:spcAft>
                <a:spcPts val="0"/>
              </a:spcAft>
              <a:buClr>
                <a:srgbClr val="212121"/>
              </a:buClr>
              <a:buSzPts val="1600"/>
              <a:buChar char="●"/>
              <a:defRPr sz="1600">
                <a:solidFill>
                  <a:srgbClr val="212121"/>
                </a:solidFill>
              </a:defRPr>
            </a:lvl7pPr>
            <a:lvl8pPr marL="3657600" lvl="7" indent="-330200" algn="l" rtl="0">
              <a:lnSpc>
                <a:spcPct val="115000"/>
              </a:lnSpc>
              <a:spcBef>
                <a:spcPts val="0"/>
              </a:spcBef>
              <a:spcAft>
                <a:spcPts val="0"/>
              </a:spcAft>
              <a:buClr>
                <a:srgbClr val="212121"/>
              </a:buClr>
              <a:buSzPts val="1600"/>
              <a:buChar char="○"/>
              <a:defRPr sz="1600">
                <a:solidFill>
                  <a:srgbClr val="212121"/>
                </a:solidFill>
              </a:defRPr>
            </a:lvl8pPr>
            <a:lvl9pPr marL="4114800" lvl="8" indent="-330200" algn="l" rtl="0">
              <a:lnSpc>
                <a:spcPct val="115000"/>
              </a:lnSpc>
              <a:spcBef>
                <a:spcPts val="0"/>
              </a:spcBef>
              <a:spcAft>
                <a:spcPts val="0"/>
              </a:spcAft>
              <a:buClr>
                <a:srgbClr val="212121"/>
              </a:buClr>
              <a:buSzPts val="1600"/>
              <a:buChar char="■"/>
              <a:defRPr sz="1600">
                <a:solidFill>
                  <a:srgbClr val="212121"/>
                </a:solidFill>
              </a:defRPr>
            </a:lvl9pPr>
          </a:lstStyle>
          <a:p>
            <a:endParaRPr/>
          </a:p>
        </p:txBody>
      </p:sp>
      <p:sp>
        <p:nvSpPr>
          <p:cNvPr id="116" name="Google Shape;116;g20f5b14de14_0_1381"/>
          <p:cNvSpPr txBox="1">
            <a:spLocks noGrp="1"/>
          </p:cNvSpPr>
          <p:nvPr>
            <p:ph type="sldNum" idx="12"/>
          </p:nvPr>
        </p:nvSpPr>
        <p:spPr>
          <a:xfrm>
            <a:off x="11296610" y="6217622"/>
            <a:ext cx="731700" cy="524700"/>
          </a:xfrm>
          <a:prstGeom prst="rect">
            <a:avLst/>
          </a:prstGeom>
          <a:noFill/>
        </p:spPr>
        <p:txBody>
          <a:bodyPr spcFirstLastPara="1" wrap="square" lIns="121900" tIns="121900" rIns="121900" bIns="121900" anchor="ctr" anchorCtr="0">
            <a:normAutofit/>
          </a:bodyPr>
          <a:lstStyle>
            <a:lvl1pPr lvl="0" algn="r" rtl="0">
              <a:lnSpc>
                <a:spcPct val="100000"/>
              </a:lnSpc>
              <a:spcAft>
                <a:spcPts val="0"/>
              </a:spcAft>
              <a:buNone/>
              <a:defRPr sz="1300">
                <a:solidFill>
                  <a:srgbClr val="212121"/>
                </a:solidFill>
              </a:defRPr>
            </a:lvl1pPr>
            <a:lvl2pPr lvl="1" algn="r" rtl="0">
              <a:lnSpc>
                <a:spcPct val="100000"/>
              </a:lnSpc>
              <a:spcAft>
                <a:spcPts val="0"/>
              </a:spcAft>
              <a:buNone/>
              <a:defRPr sz="1300">
                <a:solidFill>
                  <a:srgbClr val="212121"/>
                </a:solidFill>
              </a:defRPr>
            </a:lvl2pPr>
            <a:lvl3pPr lvl="2" algn="r" rtl="0">
              <a:lnSpc>
                <a:spcPct val="100000"/>
              </a:lnSpc>
              <a:spcAft>
                <a:spcPts val="0"/>
              </a:spcAft>
              <a:buNone/>
              <a:defRPr sz="1300">
                <a:solidFill>
                  <a:srgbClr val="212121"/>
                </a:solidFill>
              </a:defRPr>
            </a:lvl3pPr>
            <a:lvl4pPr lvl="3" algn="r" rtl="0">
              <a:lnSpc>
                <a:spcPct val="100000"/>
              </a:lnSpc>
              <a:spcAft>
                <a:spcPts val="0"/>
              </a:spcAft>
              <a:buNone/>
              <a:defRPr sz="1300">
                <a:solidFill>
                  <a:srgbClr val="212121"/>
                </a:solidFill>
              </a:defRPr>
            </a:lvl4pPr>
            <a:lvl5pPr lvl="4" algn="r" rtl="0">
              <a:lnSpc>
                <a:spcPct val="100000"/>
              </a:lnSpc>
              <a:spcAft>
                <a:spcPts val="0"/>
              </a:spcAft>
              <a:buNone/>
              <a:defRPr sz="1300">
                <a:solidFill>
                  <a:srgbClr val="212121"/>
                </a:solidFill>
              </a:defRPr>
            </a:lvl5pPr>
            <a:lvl6pPr lvl="5" algn="r" rtl="0">
              <a:lnSpc>
                <a:spcPct val="100000"/>
              </a:lnSpc>
              <a:spcAft>
                <a:spcPts val="0"/>
              </a:spcAft>
              <a:buNone/>
              <a:defRPr sz="1300">
                <a:solidFill>
                  <a:srgbClr val="212121"/>
                </a:solidFill>
              </a:defRPr>
            </a:lvl6pPr>
            <a:lvl7pPr lvl="6" algn="r" rtl="0">
              <a:lnSpc>
                <a:spcPct val="100000"/>
              </a:lnSpc>
              <a:spcAft>
                <a:spcPts val="0"/>
              </a:spcAft>
              <a:buNone/>
              <a:defRPr sz="1300">
                <a:solidFill>
                  <a:srgbClr val="212121"/>
                </a:solidFill>
              </a:defRPr>
            </a:lvl7pPr>
            <a:lvl8pPr lvl="7" algn="r" rtl="0">
              <a:lnSpc>
                <a:spcPct val="100000"/>
              </a:lnSpc>
              <a:spcAft>
                <a:spcPts val="0"/>
              </a:spcAft>
              <a:buNone/>
              <a:defRPr sz="1300">
                <a:solidFill>
                  <a:srgbClr val="212121"/>
                </a:solidFill>
              </a:defRPr>
            </a:lvl8pPr>
            <a:lvl9pPr lvl="8" algn="r" rtl="0">
              <a:lnSpc>
                <a:spcPct val="100000"/>
              </a:lnSpc>
              <a:spcAft>
                <a:spcPts val="0"/>
              </a:spcAft>
              <a:buNone/>
              <a:defRPr sz="1300">
                <a:solidFill>
                  <a:srgbClr val="21212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7">
  <p:cSld name="AUTOLAYOUT_8">
    <p:spTree>
      <p:nvGrpSpPr>
        <p:cNvPr id="1" name="Shape 117"/>
        <p:cNvGrpSpPr/>
        <p:nvPr/>
      </p:nvGrpSpPr>
      <p:grpSpPr>
        <a:xfrm>
          <a:off x="0" y="0"/>
          <a:ext cx="0" cy="0"/>
          <a:chOff x="0" y="0"/>
          <a:chExt cx="0" cy="0"/>
        </a:xfrm>
      </p:grpSpPr>
      <p:sp>
        <p:nvSpPr>
          <p:cNvPr id="118" name="Google Shape;118;g20f5b14de14_0_1391"/>
          <p:cNvSpPr/>
          <p:nvPr/>
        </p:nvSpPr>
        <p:spPr>
          <a:xfrm>
            <a:off x="0" y="0"/>
            <a:ext cx="12192000" cy="6858000"/>
          </a:xfrm>
          <a:prstGeom prst="rect">
            <a:avLst/>
          </a:prstGeom>
          <a:solidFill>
            <a:srgbClr val="1B212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 name="Google Shape;119;g20f5b14de14_0_1391"/>
          <p:cNvSpPr txBox="1">
            <a:spLocks noGrp="1"/>
          </p:cNvSpPr>
          <p:nvPr>
            <p:ph type="sldNum" idx="12"/>
          </p:nvPr>
        </p:nvSpPr>
        <p:spPr>
          <a:xfrm>
            <a:off x="11296610" y="6217622"/>
            <a:ext cx="731700" cy="524700"/>
          </a:xfrm>
          <a:prstGeom prst="rect">
            <a:avLst/>
          </a:prstGeom>
          <a:noFill/>
        </p:spPr>
        <p:txBody>
          <a:bodyPr spcFirstLastPara="1" wrap="square" lIns="121900" tIns="121900" rIns="121900" bIns="121900" anchor="ctr" anchorCtr="0">
            <a:normAutofit/>
          </a:bodyPr>
          <a:lstStyle>
            <a:lvl1pPr lvl="0" algn="r" rtl="0">
              <a:lnSpc>
                <a:spcPct val="100000"/>
              </a:lnSpc>
              <a:spcAft>
                <a:spcPts val="0"/>
              </a:spcAft>
              <a:buNone/>
              <a:defRPr sz="1300">
                <a:solidFill>
                  <a:srgbClr val="FFFFFF"/>
                </a:solidFill>
              </a:defRPr>
            </a:lvl1pPr>
            <a:lvl2pPr lvl="1" algn="r" rtl="0">
              <a:lnSpc>
                <a:spcPct val="100000"/>
              </a:lnSpc>
              <a:spcAft>
                <a:spcPts val="0"/>
              </a:spcAft>
              <a:buNone/>
              <a:defRPr sz="1300">
                <a:solidFill>
                  <a:srgbClr val="FFFFFF"/>
                </a:solidFill>
              </a:defRPr>
            </a:lvl2pPr>
            <a:lvl3pPr lvl="2" algn="r" rtl="0">
              <a:lnSpc>
                <a:spcPct val="100000"/>
              </a:lnSpc>
              <a:spcAft>
                <a:spcPts val="0"/>
              </a:spcAft>
              <a:buNone/>
              <a:defRPr sz="1300">
                <a:solidFill>
                  <a:srgbClr val="FFFFFF"/>
                </a:solidFill>
              </a:defRPr>
            </a:lvl3pPr>
            <a:lvl4pPr lvl="3" algn="r" rtl="0">
              <a:lnSpc>
                <a:spcPct val="100000"/>
              </a:lnSpc>
              <a:spcAft>
                <a:spcPts val="0"/>
              </a:spcAft>
              <a:buNone/>
              <a:defRPr sz="1300">
                <a:solidFill>
                  <a:srgbClr val="FFFFFF"/>
                </a:solidFill>
              </a:defRPr>
            </a:lvl4pPr>
            <a:lvl5pPr lvl="4" algn="r" rtl="0">
              <a:lnSpc>
                <a:spcPct val="100000"/>
              </a:lnSpc>
              <a:spcAft>
                <a:spcPts val="0"/>
              </a:spcAft>
              <a:buNone/>
              <a:defRPr sz="1300">
                <a:solidFill>
                  <a:srgbClr val="FFFFFF"/>
                </a:solidFill>
              </a:defRPr>
            </a:lvl5pPr>
            <a:lvl6pPr lvl="5" algn="r" rtl="0">
              <a:lnSpc>
                <a:spcPct val="100000"/>
              </a:lnSpc>
              <a:spcAft>
                <a:spcPts val="0"/>
              </a:spcAft>
              <a:buNone/>
              <a:defRPr sz="1300">
                <a:solidFill>
                  <a:srgbClr val="FFFFFF"/>
                </a:solidFill>
              </a:defRPr>
            </a:lvl6pPr>
            <a:lvl7pPr lvl="6" algn="r" rtl="0">
              <a:lnSpc>
                <a:spcPct val="100000"/>
              </a:lnSpc>
              <a:spcAft>
                <a:spcPts val="0"/>
              </a:spcAft>
              <a:buNone/>
              <a:defRPr sz="1300">
                <a:solidFill>
                  <a:srgbClr val="FFFFFF"/>
                </a:solidFill>
              </a:defRPr>
            </a:lvl7pPr>
            <a:lvl8pPr lvl="7" algn="r" rtl="0">
              <a:lnSpc>
                <a:spcPct val="100000"/>
              </a:lnSpc>
              <a:spcAft>
                <a:spcPts val="0"/>
              </a:spcAft>
              <a:buNone/>
              <a:defRPr sz="1300">
                <a:solidFill>
                  <a:srgbClr val="FFFFFF"/>
                </a:solidFill>
              </a:defRPr>
            </a:lvl8pPr>
            <a:lvl9pPr lvl="8" algn="r" rtl="0">
              <a:lnSpc>
                <a:spcPct val="100000"/>
              </a:lnSpc>
              <a:spcAft>
                <a:spcPts val="0"/>
              </a:spcAft>
              <a:buNone/>
              <a:defRPr sz="1300">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120" name="Google Shape;120;g20f5b14de14_0_1391"/>
          <p:cNvSpPr txBox="1">
            <a:spLocks noGrp="1"/>
          </p:cNvSpPr>
          <p:nvPr>
            <p:ph type="ctrTitle"/>
          </p:nvPr>
        </p:nvSpPr>
        <p:spPr>
          <a:xfrm>
            <a:off x="431367" y="695100"/>
            <a:ext cx="4619700" cy="1786500"/>
          </a:xfrm>
          <a:prstGeom prst="rect">
            <a:avLst/>
          </a:prstGeom>
          <a:noFill/>
        </p:spPr>
        <p:txBody>
          <a:bodyPr spcFirstLastPara="1" wrap="square" lIns="121900" tIns="121900" rIns="121900" bIns="121900" anchor="b" anchorCtr="0">
            <a:normAutofit/>
          </a:bodyPr>
          <a:lstStyle>
            <a:lvl1pPr lvl="0" algn="l" rtl="0">
              <a:lnSpc>
                <a:spcPct val="100000"/>
              </a:lnSpc>
              <a:spcBef>
                <a:spcPts val="0"/>
              </a:spcBef>
              <a:spcAft>
                <a:spcPts val="0"/>
              </a:spcAft>
              <a:buClr>
                <a:srgbClr val="FFFFFF"/>
              </a:buClr>
              <a:buSzPts val="3200"/>
              <a:buNone/>
              <a:defRPr sz="3200" b="1">
                <a:solidFill>
                  <a:srgbClr val="FFFFFF"/>
                </a:solidFill>
              </a:defRPr>
            </a:lvl1pPr>
            <a:lvl2pPr lvl="1" algn="l" rtl="0">
              <a:lnSpc>
                <a:spcPct val="100000"/>
              </a:lnSpc>
              <a:spcBef>
                <a:spcPts val="0"/>
              </a:spcBef>
              <a:spcAft>
                <a:spcPts val="0"/>
              </a:spcAft>
              <a:buClr>
                <a:srgbClr val="FFFFFF"/>
              </a:buClr>
              <a:buSzPts val="3200"/>
              <a:buNone/>
              <a:defRPr sz="3200" b="1">
                <a:solidFill>
                  <a:srgbClr val="FFFFFF"/>
                </a:solidFill>
              </a:defRPr>
            </a:lvl2pPr>
            <a:lvl3pPr lvl="2" algn="l" rtl="0">
              <a:lnSpc>
                <a:spcPct val="100000"/>
              </a:lnSpc>
              <a:spcBef>
                <a:spcPts val="0"/>
              </a:spcBef>
              <a:spcAft>
                <a:spcPts val="0"/>
              </a:spcAft>
              <a:buClr>
                <a:srgbClr val="FFFFFF"/>
              </a:buClr>
              <a:buSzPts val="3200"/>
              <a:buNone/>
              <a:defRPr sz="3200" b="1">
                <a:solidFill>
                  <a:srgbClr val="FFFFFF"/>
                </a:solidFill>
              </a:defRPr>
            </a:lvl3pPr>
            <a:lvl4pPr lvl="3" algn="l" rtl="0">
              <a:lnSpc>
                <a:spcPct val="100000"/>
              </a:lnSpc>
              <a:spcBef>
                <a:spcPts val="0"/>
              </a:spcBef>
              <a:spcAft>
                <a:spcPts val="0"/>
              </a:spcAft>
              <a:buClr>
                <a:srgbClr val="FFFFFF"/>
              </a:buClr>
              <a:buSzPts val="3200"/>
              <a:buNone/>
              <a:defRPr sz="3200" b="1">
                <a:solidFill>
                  <a:srgbClr val="FFFFFF"/>
                </a:solidFill>
              </a:defRPr>
            </a:lvl4pPr>
            <a:lvl5pPr lvl="4" algn="l" rtl="0">
              <a:lnSpc>
                <a:spcPct val="100000"/>
              </a:lnSpc>
              <a:spcBef>
                <a:spcPts val="0"/>
              </a:spcBef>
              <a:spcAft>
                <a:spcPts val="0"/>
              </a:spcAft>
              <a:buClr>
                <a:srgbClr val="FFFFFF"/>
              </a:buClr>
              <a:buSzPts val="3200"/>
              <a:buNone/>
              <a:defRPr sz="3200" b="1">
                <a:solidFill>
                  <a:srgbClr val="FFFFFF"/>
                </a:solidFill>
              </a:defRPr>
            </a:lvl5pPr>
            <a:lvl6pPr lvl="5" algn="l" rtl="0">
              <a:lnSpc>
                <a:spcPct val="100000"/>
              </a:lnSpc>
              <a:spcBef>
                <a:spcPts val="0"/>
              </a:spcBef>
              <a:spcAft>
                <a:spcPts val="0"/>
              </a:spcAft>
              <a:buClr>
                <a:srgbClr val="FFFFFF"/>
              </a:buClr>
              <a:buSzPts val="3200"/>
              <a:buNone/>
              <a:defRPr sz="3200" b="1">
                <a:solidFill>
                  <a:srgbClr val="FFFFFF"/>
                </a:solidFill>
              </a:defRPr>
            </a:lvl6pPr>
            <a:lvl7pPr lvl="6" algn="l" rtl="0">
              <a:lnSpc>
                <a:spcPct val="100000"/>
              </a:lnSpc>
              <a:spcBef>
                <a:spcPts val="0"/>
              </a:spcBef>
              <a:spcAft>
                <a:spcPts val="0"/>
              </a:spcAft>
              <a:buClr>
                <a:srgbClr val="FFFFFF"/>
              </a:buClr>
              <a:buSzPts val="3200"/>
              <a:buNone/>
              <a:defRPr sz="3200" b="1">
                <a:solidFill>
                  <a:srgbClr val="FFFFFF"/>
                </a:solidFill>
              </a:defRPr>
            </a:lvl7pPr>
            <a:lvl8pPr lvl="7" algn="l" rtl="0">
              <a:lnSpc>
                <a:spcPct val="100000"/>
              </a:lnSpc>
              <a:spcBef>
                <a:spcPts val="0"/>
              </a:spcBef>
              <a:spcAft>
                <a:spcPts val="0"/>
              </a:spcAft>
              <a:buClr>
                <a:srgbClr val="FFFFFF"/>
              </a:buClr>
              <a:buSzPts val="3200"/>
              <a:buNone/>
              <a:defRPr sz="3200" b="1">
                <a:solidFill>
                  <a:srgbClr val="FFFFFF"/>
                </a:solidFill>
              </a:defRPr>
            </a:lvl8pPr>
            <a:lvl9pPr lvl="8" algn="l" rtl="0">
              <a:lnSpc>
                <a:spcPct val="100000"/>
              </a:lnSpc>
              <a:spcBef>
                <a:spcPts val="0"/>
              </a:spcBef>
              <a:spcAft>
                <a:spcPts val="0"/>
              </a:spcAft>
              <a:buClr>
                <a:srgbClr val="FFFFFF"/>
              </a:buClr>
              <a:buSzPts val="3200"/>
              <a:buNone/>
              <a:defRPr sz="3200" b="1">
                <a:solidFill>
                  <a:srgbClr val="FFFFFF"/>
                </a:solidFill>
              </a:defRPr>
            </a:lvl9pPr>
          </a:lstStyle>
          <a:p>
            <a:endParaRPr/>
          </a:p>
        </p:txBody>
      </p:sp>
      <p:sp>
        <p:nvSpPr>
          <p:cNvPr id="121" name="Google Shape;121;g20f5b14de14_0_1391"/>
          <p:cNvSpPr txBox="1">
            <a:spLocks noGrp="1"/>
          </p:cNvSpPr>
          <p:nvPr>
            <p:ph type="body" idx="1"/>
          </p:nvPr>
        </p:nvSpPr>
        <p:spPr>
          <a:xfrm>
            <a:off x="431367" y="2654500"/>
            <a:ext cx="4619700" cy="2520000"/>
          </a:xfrm>
          <a:prstGeom prst="rect">
            <a:avLst/>
          </a:prstGeom>
          <a:noFill/>
        </p:spPr>
        <p:txBody>
          <a:bodyPr spcFirstLastPara="1" wrap="square" lIns="121900" tIns="121900" rIns="121900" bIns="121900" anchor="t" anchorCtr="0">
            <a:normAutofit/>
          </a:bodyPr>
          <a:lstStyle>
            <a:lvl1pPr marL="457200" lvl="0" indent="-349250" algn="l" rtl="0">
              <a:lnSpc>
                <a:spcPct val="115000"/>
              </a:lnSpc>
              <a:spcBef>
                <a:spcPts val="0"/>
              </a:spcBef>
              <a:spcAft>
                <a:spcPts val="0"/>
              </a:spcAft>
              <a:buClr>
                <a:srgbClr val="FFFFFF"/>
              </a:buClr>
              <a:buSzPts val="1900"/>
              <a:buChar char="●"/>
              <a:defRPr sz="1900">
                <a:solidFill>
                  <a:srgbClr val="FFFFFF"/>
                </a:solidFill>
              </a:defRPr>
            </a:lvl1pPr>
            <a:lvl2pPr marL="914400" lvl="1" indent="-330200" algn="l" rtl="0">
              <a:lnSpc>
                <a:spcPct val="115000"/>
              </a:lnSpc>
              <a:spcBef>
                <a:spcPts val="0"/>
              </a:spcBef>
              <a:spcAft>
                <a:spcPts val="0"/>
              </a:spcAft>
              <a:buClr>
                <a:srgbClr val="FFFFFF"/>
              </a:buClr>
              <a:buSzPts val="1600"/>
              <a:buChar char="○"/>
              <a:defRPr sz="1600">
                <a:solidFill>
                  <a:srgbClr val="FFFFFF"/>
                </a:solidFill>
              </a:defRPr>
            </a:lvl2pPr>
            <a:lvl3pPr marL="1371600" lvl="2" indent="-330200" algn="l" rtl="0">
              <a:lnSpc>
                <a:spcPct val="115000"/>
              </a:lnSpc>
              <a:spcBef>
                <a:spcPts val="0"/>
              </a:spcBef>
              <a:spcAft>
                <a:spcPts val="0"/>
              </a:spcAft>
              <a:buClr>
                <a:srgbClr val="FFFFFF"/>
              </a:buClr>
              <a:buSzPts val="1600"/>
              <a:buChar char="■"/>
              <a:defRPr sz="1600">
                <a:solidFill>
                  <a:srgbClr val="FFFFFF"/>
                </a:solidFill>
              </a:defRPr>
            </a:lvl3pPr>
            <a:lvl4pPr marL="1828800" lvl="3" indent="-330200" algn="l" rtl="0">
              <a:lnSpc>
                <a:spcPct val="115000"/>
              </a:lnSpc>
              <a:spcBef>
                <a:spcPts val="0"/>
              </a:spcBef>
              <a:spcAft>
                <a:spcPts val="0"/>
              </a:spcAft>
              <a:buClr>
                <a:srgbClr val="FFFFFF"/>
              </a:buClr>
              <a:buSzPts val="1600"/>
              <a:buChar char="●"/>
              <a:defRPr sz="1600">
                <a:solidFill>
                  <a:srgbClr val="FFFFFF"/>
                </a:solidFill>
              </a:defRPr>
            </a:lvl4pPr>
            <a:lvl5pPr marL="2286000" lvl="4" indent="-330200" algn="l" rtl="0">
              <a:lnSpc>
                <a:spcPct val="115000"/>
              </a:lnSpc>
              <a:spcBef>
                <a:spcPts val="0"/>
              </a:spcBef>
              <a:spcAft>
                <a:spcPts val="0"/>
              </a:spcAft>
              <a:buClr>
                <a:srgbClr val="FFFFFF"/>
              </a:buClr>
              <a:buSzPts val="1600"/>
              <a:buChar char="○"/>
              <a:defRPr sz="1600">
                <a:solidFill>
                  <a:srgbClr val="FFFFFF"/>
                </a:solidFill>
              </a:defRPr>
            </a:lvl5pPr>
            <a:lvl6pPr marL="2743200" lvl="5" indent="-330200" algn="l" rtl="0">
              <a:lnSpc>
                <a:spcPct val="115000"/>
              </a:lnSpc>
              <a:spcBef>
                <a:spcPts val="0"/>
              </a:spcBef>
              <a:spcAft>
                <a:spcPts val="0"/>
              </a:spcAft>
              <a:buClr>
                <a:srgbClr val="FFFFFF"/>
              </a:buClr>
              <a:buSzPts val="1600"/>
              <a:buChar char="■"/>
              <a:defRPr sz="1600">
                <a:solidFill>
                  <a:srgbClr val="FFFFFF"/>
                </a:solidFill>
              </a:defRPr>
            </a:lvl6pPr>
            <a:lvl7pPr marL="3200400" lvl="6" indent="-330200" algn="l" rtl="0">
              <a:lnSpc>
                <a:spcPct val="115000"/>
              </a:lnSpc>
              <a:spcBef>
                <a:spcPts val="0"/>
              </a:spcBef>
              <a:spcAft>
                <a:spcPts val="0"/>
              </a:spcAft>
              <a:buClr>
                <a:srgbClr val="FFFFFF"/>
              </a:buClr>
              <a:buSzPts val="1600"/>
              <a:buChar char="●"/>
              <a:defRPr sz="1600">
                <a:solidFill>
                  <a:srgbClr val="FFFFFF"/>
                </a:solidFill>
              </a:defRPr>
            </a:lvl7pPr>
            <a:lvl8pPr marL="3657600" lvl="7" indent="-330200" algn="l" rtl="0">
              <a:lnSpc>
                <a:spcPct val="115000"/>
              </a:lnSpc>
              <a:spcBef>
                <a:spcPts val="0"/>
              </a:spcBef>
              <a:spcAft>
                <a:spcPts val="0"/>
              </a:spcAft>
              <a:buClr>
                <a:srgbClr val="FFFFFF"/>
              </a:buClr>
              <a:buSzPts val="1600"/>
              <a:buChar char="○"/>
              <a:defRPr sz="1600">
                <a:solidFill>
                  <a:srgbClr val="FFFFFF"/>
                </a:solidFill>
              </a:defRPr>
            </a:lvl8pPr>
            <a:lvl9pPr marL="4114800" lvl="8" indent="-330200" algn="l" rtl="0">
              <a:lnSpc>
                <a:spcPct val="115000"/>
              </a:lnSpc>
              <a:spcBef>
                <a:spcPts val="0"/>
              </a:spcBef>
              <a:spcAft>
                <a:spcPts val="0"/>
              </a:spcAft>
              <a:buClr>
                <a:srgbClr val="FFFFFF"/>
              </a:buClr>
              <a:buSzPts val="1600"/>
              <a:buChar char="■"/>
              <a:defRPr sz="1600">
                <a:solidFill>
                  <a:srgbClr val="FFFFFF"/>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10">
  <p:cSld name="AUTOLAYOUT_12">
    <p:spTree>
      <p:nvGrpSpPr>
        <p:cNvPr id="1" name="Shape 122"/>
        <p:cNvGrpSpPr/>
        <p:nvPr/>
      </p:nvGrpSpPr>
      <p:grpSpPr>
        <a:xfrm>
          <a:off x="0" y="0"/>
          <a:ext cx="0" cy="0"/>
          <a:chOff x="0" y="0"/>
          <a:chExt cx="0" cy="0"/>
        </a:xfrm>
      </p:grpSpPr>
      <p:sp>
        <p:nvSpPr>
          <p:cNvPr id="123" name="Google Shape;123;g20f5b14de14_0_1396"/>
          <p:cNvSpPr/>
          <p:nvPr/>
        </p:nvSpPr>
        <p:spPr>
          <a:xfrm>
            <a:off x="0" y="0"/>
            <a:ext cx="12192000" cy="6858000"/>
          </a:xfrm>
          <a:prstGeom prst="rect">
            <a:avLst/>
          </a:prstGeom>
          <a:solidFill>
            <a:srgbClr val="EF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 name="Google Shape;124;g20f5b14de14_0_1396"/>
          <p:cNvSpPr/>
          <p:nvPr/>
        </p:nvSpPr>
        <p:spPr>
          <a:xfrm>
            <a:off x="4455067" y="419833"/>
            <a:ext cx="7315200" cy="60177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 name="Google Shape;125;g20f5b14de14_0_1396"/>
          <p:cNvSpPr/>
          <p:nvPr/>
        </p:nvSpPr>
        <p:spPr>
          <a:xfrm>
            <a:off x="0" y="0"/>
            <a:ext cx="4064100" cy="6858000"/>
          </a:xfrm>
          <a:prstGeom prst="rect">
            <a:avLst/>
          </a:prstGeom>
          <a:solidFill>
            <a:srgbClr val="EBC4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 name="Google Shape;126;g20f5b14de14_0_1396"/>
          <p:cNvSpPr/>
          <p:nvPr/>
        </p:nvSpPr>
        <p:spPr>
          <a:xfrm>
            <a:off x="4455067" y="419833"/>
            <a:ext cx="7315200" cy="151200"/>
          </a:xfrm>
          <a:prstGeom prst="rect">
            <a:avLst/>
          </a:prstGeom>
          <a:solidFill>
            <a:srgbClr val="EBC4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 name="Google Shape;127;g20f5b14de14_0_1396"/>
          <p:cNvSpPr txBox="1">
            <a:spLocks noGrp="1"/>
          </p:cNvSpPr>
          <p:nvPr>
            <p:ph type="title"/>
          </p:nvPr>
        </p:nvSpPr>
        <p:spPr>
          <a:xfrm>
            <a:off x="464400" y="570933"/>
            <a:ext cx="3135300" cy="5866500"/>
          </a:xfrm>
          <a:prstGeom prst="rect">
            <a:avLst/>
          </a:prstGeom>
          <a:noFill/>
        </p:spPr>
        <p:txBody>
          <a:bodyPr spcFirstLastPara="1" wrap="square" lIns="121900" tIns="121900" rIns="121900" bIns="121900" anchor="t" anchorCtr="0">
            <a:normAutofit/>
          </a:bodyPr>
          <a:lstStyle>
            <a:lvl1pPr lvl="0" algn="l" rtl="0">
              <a:lnSpc>
                <a:spcPct val="100000"/>
              </a:lnSpc>
              <a:spcBef>
                <a:spcPts val="0"/>
              </a:spcBef>
              <a:spcAft>
                <a:spcPts val="0"/>
              </a:spcAft>
              <a:buClr>
                <a:srgbClr val="FFFFFF"/>
              </a:buClr>
              <a:buSzPts val="3700"/>
              <a:buNone/>
              <a:defRPr sz="3700" b="1">
                <a:solidFill>
                  <a:srgbClr val="FFFFFF"/>
                </a:solidFill>
              </a:defRPr>
            </a:lvl1pPr>
            <a:lvl2pPr lvl="1" algn="l" rtl="0">
              <a:lnSpc>
                <a:spcPct val="100000"/>
              </a:lnSpc>
              <a:spcBef>
                <a:spcPts val="0"/>
              </a:spcBef>
              <a:spcAft>
                <a:spcPts val="0"/>
              </a:spcAft>
              <a:buClr>
                <a:srgbClr val="FFFFFF"/>
              </a:buClr>
              <a:buSzPts val="3700"/>
              <a:buNone/>
              <a:defRPr sz="3700" b="1">
                <a:solidFill>
                  <a:srgbClr val="FFFFFF"/>
                </a:solidFill>
              </a:defRPr>
            </a:lvl2pPr>
            <a:lvl3pPr lvl="2" algn="l" rtl="0">
              <a:lnSpc>
                <a:spcPct val="100000"/>
              </a:lnSpc>
              <a:spcBef>
                <a:spcPts val="0"/>
              </a:spcBef>
              <a:spcAft>
                <a:spcPts val="0"/>
              </a:spcAft>
              <a:buClr>
                <a:srgbClr val="FFFFFF"/>
              </a:buClr>
              <a:buSzPts val="3700"/>
              <a:buNone/>
              <a:defRPr sz="3700" b="1">
                <a:solidFill>
                  <a:srgbClr val="FFFFFF"/>
                </a:solidFill>
              </a:defRPr>
            </a:lvl3pPr>
            <a:lvl4pPr lvl="3" algn="l" rtl="0">
              <a:lnSpc>
                <a:spcPct val="100000"/>
              </a:lnSpc>
              <a:spcBef>
                <a:spcPts val="0"/>
              </a:spcBef>
              <a:spcAft>
                <a:spcPts val="0"/>
              </a:spcAft>
              <a:buClr>
                <a:srgbClr val="FFFFFF"/>
              </a:buClr>
              <a:buSzPts val="3700"/>
              <a:buNone/>
              <a:defRPr sz="3700" b="1">
                <a:solidFill>
                  <a:srgbClr val="FFFFFF"/>
                </a:solidFill>
              </a:defRPr>
            </a:lvl4pPr>
            <a:lvl5pPr lvl="4" algn="l" rtl="0">
              <a:lnSpc>
                <a:spcPct val="100000"/>
              </a:lnSpc>
              <a:spcBef>
                <a:spcPts val="0"/>
              </a:spcBef>
              <a:spcAft>
                <a:spcPts val="0"/>
              </a:spcAft>
              <a:buClr>
                <a:srgbClr val="FFFFFF"/>
              </a:buClr>
              <a:buSzPts val="3700"/>
              <a:buNone/>
              <a:defRPr sz="3700" b="1">
                <a:solidFill>
                  <a:srgbClr val="FFFFFF"/>
                </a:solidFill>
              </a:defRPr>
            </a:lvl5pPr>
            <a:lvl6pPr lvl="5" algn="l" rtl="0">
              <a:lnSpc>
                <a:spcPct val="100000"/>
              </a:lnSpc>
              <a:spcBef>
                <a:spcPts val="0"/>
              </a:spcBef>
              <a:spcAft>
                <a:spcPts val="0"/>
              </a:spcAft>
              <a:buClr>
                <a:srgbClr val="FFFFFF"/>
              </a:buClr>
              <a:buSzPts val="3700"/>
              <a:buNone/>
              <a:defRPr sz="3700" b="1">
                <a:solidFill>
                  <a:srgbClr val="FFFFFF"/>
                </a:solidFill>
              </a:defRPr>
            </a:lvl6pPr>
            <a:lvl7pPr lvl="6" algn="l" rtl="0">
              <a:lnSpc>
                <a:spcPct val="100000"/>
              </a:lnSpc>
              <a:spcBef>
                <a:spcPts val="0"/>
              </a:spcBef>
              <a:spcAft>
                <a:spcPts val="0"/>
              </a:spcAft>
              <a:buClr>
                <a:srgbClr val="FFFFFF"/>
              </a:buClr>
              <a:buSzPts val="3700"/>
              <a:buNone/>
              <a:defRPr sz="3700" b="1">
                <a:solidFill>
                  <a:srgbClr val="FFFFFF"/>
                </a:solidFill>
              </a:defRPr>
            </a:lvl7pPr>
            <a:lvl8pPr lvl="7" algn="l" rtl="0">
              <a:lnSpc>
                <a:spcPct val="100000"/>
              </a:lnSpc>
              <a:spcBef>
                <a:spcPts val="0"/>
              </a:spcBef>
              <a:spcAft>
                <a:spcPts val="0"/>
              </a:spcAft>
              <a:buClr>
                <a:srgbClr val="FFFFFF"/>
              </a:buClr>
              <a:buSzPts val="3700"/>
              <a:buNone/>
              <a:defRPr sz="3700" b="1">
                <a:solidFill>
                  <a:srgbClr val="FFFFFF"/>
                </a:solidFill>
              </a:defRPr>
            </a:lvl8pPr>
            <a:lvl9pPr lvl="8" algn="l" rtl="0">
              <a:lnSpc>
                <a:spcPct val="100000"/>
              </a:lnSpc>
              <a:spcBef>
                <a:spcPts val="0"/>
              </a:spcBef>
              <a:spcAft>
                <a:spcPts val="0"/>
              </a:spcAft>
              <a:buClr>
                <a:srgbClr val="FFFFFF"/>
              </a:buClr>
              <a:buSzPts val="3700"/>
              <a:buNone/>
              <a:defRPr sz="3700" b="1">
                <a:solidFill>
                  <a:srgbClr val="FFFFFF"/>
                </a:solidFill>
              </a:defRPr>
            </a:lvl9pPr>
          </a:lstStyle>
          <a:p>
            <a:endParaRPr/>
          </a:p>
        </p:txBody>
      </p:sp>
      <p:sp>
        <p:nvSpPr>
          <p:cNvPr id="128" name="Google Shape;128;g20f5b14de14_0_1396"/>
          <p:cNvSpPr txBox="1">
            <a:spLocks noGrp="1"/>
          </p:cNvSpPr>
          <p:nvPr>
            <p:ph type="body" idx="1"/>
          </p:nvPr>
        </p:nvSpPr>
        <p:spPr>
          <a:xfrm>
            <a:off x="4719100" y="791867"/>
            <a:ext cx="6787200" cy="5348700"/>
          </a:xfrm>
          <a:prstGeom prst="rect">
            <a:avLst/>
          </a:prstGeom>
          <a:noFill/>
        </p:spPr>
        <p:txBody>
          <a:bodyPr spcFirstLastPara="1" wrap="square" lIns="121900" tIns="121900" rIns="121900" bIns="121900" anchor="t" anchorCtr="0">
            <a:normAutofit/>
          </a:bodyPr>
          <a:lstStyle>
            <a:lvl1pPr marL="457200" lvl="0" indent="-349250" algn="l" rtl="0">
              <a:lnSpc>
                <a:spcPct val="115000"/>
              </a:lnSpc>
              <a:spcBef>
                <a:spcPts val="0"/>
              </a:spcBef>
              <a:spcAft>
                <a:spcPts val="0"/>
              </a:spcAft>
              <a:buClr>
                <a:srgbClr val="666666"/>
              </a:buClr>
              <a:buSzPts val="1900"/>
              <a:buChar char="●"/>
              <a:defRPr sz="1900">
                <a:solidFill>
                  <a:srgbClr val="666666"/>
                </a:solidFill>
              </a:defRPr>
            </a:lvl1pPr>
            <a:lvl2pPr marL="914400" lvl="1" indent="-330200" algn="l" rtl="0">
              <a:lnSpc>
                <a:spcPct val="115000"/>
              </a:lnSpc>
              <a:spcBef>
                <a:spcPts val="0"/>
              </a:spcBef>
              <a:spcAft>
                <a:spcPts val="0"/>
              </a:spcAft>
              <a:buClr>
                <a:srgbClr val="666666"/>
              </a:buClr>
              <a:buSzPts val="1600"/>
              <a:buChar char="○"/>
              <a:defRPr sz="1600">
                <a:solidFill>
                  <a:srgbClr val="666666"/>
                </a:solidFill>
              </a:defRPr>
            </a:lvl2pPr>
            <a:lvl3pPr marL="1371600" lvl="2" indent="-330200" algn="l" rtl="0">
              <a:lnSpc>
                <a:spcPct val="115000"/>
              </a:lnSpc>
              <a:spcBef>
                <a:spcPts val="0"/>
              </a:spcBef>
              <a:spcAft>
                <a:spcPts val="0"/>
              </a:spcAft>
              <a:buClr>
                <a:srgbClr val="666666"/>
              </a:buClr>
              <a:buSzPts val="1600"/>
              <a:buChar char="■"/>
              <a:defRPr sz="1600">
                <a:solidFill>
                  <a:srgbClr val="666666"/>
                </a:solidFill>
              </a:defRPr>
            </a:lvl3pPr>
            <a:lvl4pPr marL="1828800" lvl="3" indent="-330200" algn="l" rtl="0">
              <a:lnSpc>
                <a:spcPct val="115000"/>
              </a:lnSpc>
              <a:spcBef>
                <a:spcPts val="0"/>
              </a:spcBef>
              <a:spcAft>
                <a:spcPts val="0"/>
              </a:spcAft>
              <a:buClr>
                <a:srgbClr val="666666"/>
              </a:buClr>
              <a:buSzPts val="1600"/>
              <a:buChar char="●"/>
              <a:defRPr sz="1600">
                <a:solidFill>
                  <a:srgbClr val="666666"/>
                </a:solidFill>
              </a:defRPr>
            </a:lvl4pPr>
            <a:lvl5pPr marL="2286000" lvl="4" indent="-330200" algn="l" rtl="0">
              <a:lnSpc>
                <a:spcPct val="115000"/>
              </a:lnSpc>
              <a:spcBef>
                <a:spcPts val="0"/>
              </a:spcBef>
              <a:spcAft>
                <a:spcPts val="0"/>
              </a:spcAft>
              <a:buClr>
                <a:srgbClr val="666666"/>
              </a:buClr>
              <a:buSzPts val="1600"/>
              <a:buChar char="○"/>
              <a:defRPr sz="1600">
                <a:solidFill>
                  <a:srgbClr val="666666"/>
                </a:solidFill>
              </a:defRPr>
            </a:lvl5pPr>
            <a:lvl6pPr marL="2743200" lvl="5" indent="-330200" algn="l" rtl="0">
              <a:lnSpc>
                <a:spcPct val="115000"/>
              </a:lnSpc>
              <a:spcBef>
                <a:spcPts val="0"/>
              </a:spcBef>
              <a:spcAft>
                <a:spcPts val="0"/>
              </a:spcAft>
              <a:buClr>
                <a:srgbClr val="666666"/>
              </a:buClr>
              <a:buSzPts val="1600"/>
              <a:buChar char="■"/>
              <a:defRPr sz="1600">
                <a:solidFill>
                  <a:srgbClr val="666666"/>
                </a:solidFill>
              </a:defRPr>
            </a:lvl6pPr>
            <a:lvl7pPr marL="3200400" lvl="6" indent="-330200" algn="l" rtl="0">
              <a:lnSpc>
                <a:spcPct val="115000"/>
              </a:lnSpc>
              <a:spcBef>
                <a:spcPts val="0"/>
              </a:spcBef>
              <a:spcAft>
                <a:spcPts val="0"/>
              </a:spcAft>
              <a:buClr>
                <a:srgbClr val="666666"/>
              </a:buClr>
              <a:buSzPts val="1600"/>
              <a:buChar char="●"/>
              <a:defRPr sz="1600">
                <a:solidFill>
                  <a:srgbClr val="666666"/>
                </a:solidFill>
              </a:defRPr>
            </a:lvl7pPr>
            <a:lvl8pPr marL="3657600" lvl="7" indent="-330200" algn="l" rtl="0">
              <a:lnSpc>
                <a:spcPct val="115000"/>
              </a:lnSpc>
              <a:spcBef>
                <a:spcPts val="0"/>
              </a:spcBef>
              <a:spcAft>
                <a:spcPts val="0"/>
              </a:spcAft>
              <a:buClr>
                <a:srgbClr val="666666"/>
              </a:buClr>
              <a:buSzPts val="1600"/>
              <a:buChar char="○"/>
              <a:defRPr sz="1600">
                <a:solidFill>
                  <a:srgbClr val="666666"/>
                </a:solidFill>
              </a:defRPr>
            </a:lvl8pPr>
            <a:lvl9pPr marL="4114800" lvl="8" indent="-330200" algn="l" rtl="0">
              <a:lnSpc>
                <a:spcPct val="115000"/>
              </a:lnSpc>
              <a:spcBef>
                <a:spcPts val="0"/>
              </a:spcBef>
              <a:spcAft>
                <a:spcPts val="0"/>
              </a:spcAft>
              <a:buClr>
                <a:srgbClr val="666666"/>
              </a:buClr>
              <a:buSzPts val="1600"/>
              <a:buChar char="■"/>
              <a:defRPr sz="1600">
                <a:solidFill>
                  <a:srgbClr val="666666"/>
                </a:solidFill>
              </a:defRPr>
            </a:lvl9pPr>
          </a:lstStyle>
          <a:p>
            <a:endParaRPr/>
          </a:p>
        </p:txBody>
      </p:sp>
      <p:sp>
        <p:nvSpPr>
          <p:cNvPr id="129" name="Google Shape;129;g20f5b14de14_0_1396"/>
          <p:cNvSpPr txBox="1">
            <a:spLocks noGrp="1"/>
          </p:cNvSpPr>
          <p:nvPr>
            <p:ph type="sldNum" idx="12"/>
          </p:nvPr>
        </p:nvSpPr>
        <p:spPr>
          <a:xfrm>
            <a:off x="11296610" y="6217622"/>
            <a:ext cx="731700" cy="524700"/>
          </a:xfrm>
          <a:prstGeom prst="rect">
            <a:avLst/>
          </a:prstGeom>
          <a:noFill/>
        </p:spPr>
        <p:txBody>
          <a:bodyPr spcFirstLastPara="1" wrap="square" lIns="121900" tIns="121900" rIns="121900" bIns="121900" anchor="ctr" anchorCtr="0">
            <a:normAutofit/>
          </a:bodyPr>
          <a:lstStyle>
            <a:lvl1pPr lvl="0" algn="r" rtl="0">
              <a:lnSpc>
                <a:spcPct val="100000"/>
              </a:lnSpc>
              <a:spcAft>
                <a:spcPts val="0"/>
              </a:spcAft>
              <a:buNone/>
              <a:defRPr sz="1300">
                <a:solidFill>
                  <a:srgbClr val="666666"/>
                </a:solidFill>
              </a:defRPr>
            </a:lvl1pPr>
            <a:lvl2pPr lvl="1" algn="r" rtl="0">
              <a:lnSpc>
                <a:spcPct val="100000"/>
              </a:lnSpc>
              <a:spcAft>
                <a:spcPts val="0"/>
              </a:spcAft>
              <a:buNone/>
              <a:defRPr sz="1300">
                <a:solidFill>
                  <a:srgbClr val="666666"/>
                </a:solidFill>
              </a:defRPr>
            </a:lvl2pPr>
            <a:lvl3pPr lvl="2" algn="r" rtl="0">
              <a:lnSpc>
                <a:spcPct val="100000"/>
              </a:lnSpc>
              <a:spcAft>
                <a:spcPts val="0"/>
              </a:spcAft>
              <a:buNone/>
              <a:defRPr sz="1300">
                <a:solidFill>
                  <a:srgbClr val="666666"/>
                </a:solidFill>
              </a:defRPr>
            </a:lvl3pPr>
            <a:lvl4pPr lvl="3" algn="r" rtl="0">
              <a:lnSpc>
                <a:spcPct val="100000"/>
              </a:lnSpc>
              <a:spcAft>
                <a:spcPts val="0"/>
              </a:spcAft>
              <a:buNone/>
              <a:defRPr sz="1300">
                <a:solidFill>
                  <a:srgbClr val="666666"/>
                </a:solidFill>
              </a:defRPr>
            </a:lvl4pPr>
            <a:lvl5pPr lvl="4" algn="r" rtl="0">
              <a:lnSpc>
                <a:spcPct val="100000"/>
              </a:lnSpc>
              <a:spcAft>
                <a:spcPts val="0"/>
              </a:spcAft>
              <a:buNone/>
              <a:defRPr sz="1300">
                <a:solidFill>
                  <a:srgbClr val="666666"/>
                </a:solidFill>
              </a:defRPr>
            </a:lvl5pPr>
            <a:lvl6pPr lvl="5" algn="r" rtl="0">
              <a:lnSpc>
                <a:spcPct val="100000"/>
              </a:lnSpc>
              <a:spcAft>
                <a:spcPts val="0"/>
              </a:spcAft>
              <a:buNone/>
              <a:defRPr sz="1300">
                <a:solidFill>
                  <a:srgbClr val="666666"/>
                </a:solidFill>
              </a:defRPr>
            </a:lvl6pPr>
            <a:lvl7pPr lvl="6" algn="r" rtl="0">
              <a:lnSpc>
                <a:spcPct val="100000"/>
              </a:lnSpc>
              <a:spcAft>
                <a:spcPts val="0"/>
              </a:spcAft>
              <a:buNone/>
              <a:defRPr sz="1300">
                <a:solidFill>
                  <a:srgbClr val="666666"/>
                </a:solidFill>
              </a:defRPr>
            </a:lvl7pPr>
            <a:lvl8pPr lvl="7" algn="r" rtl="0">
              <a:lnSpc>
                <a:spcPct val="100000"/>
              </a:lnSpc>
              <a:spcAft>
                <a:spcPts val="0"/>
              </a:spcAft>
              <a:buNone/>
              <a:defRPr sz="1300">
                <a:solidFill>
                  <a:srgbClr val="666666"/>
                </a:solidFill>
              </a:defRPr>
            </a:lvl8pPr>
            <a:lvl9pPr lvl="8" algn="r" rtl="0">
              <a:lnSpc>
                <a:spcPct val="100000"/>
              </a:lnSpc>
              <a:spcAft>
                <a:spcPts val="0"/>
              </a:spcAft>
              <a:buNone/>
              <a:defRPr sz="1300">
                <a:solidFill>
                  <a:srgbClr val="666666"/>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13">
  <p:cSld name="AUTOLAYOUT_15">
    <p:spTree>
      <p:nvGrpSpPr>
        <p:cNvPr id="1" name="Shape 130"/>
        <p:cNvGrpSpPr/>
        <p:nvPr/>
      </p:nvGrpSpPr>
      <p:grpSpPr>
        <a:xfrm>
          <a:off x="0" y="0"/>
          <a:ext cx="0" cy="0"/>
          <a:chOff x="0" y="0"/>
          <a:chExt cx="0" cy="0"/>
        </a:xfrm>
      </p:grpSpPr>
      <p:sp>
        <p:nvSpPr>
          <p:cNvPr id="131" name="Google Shape;131;g20f5b14de14_0_1404"/>
          <p:cNvSpPr/>
          <p:nvPr/>
        </p:nvSpPr>
        <p:spPr>
          <a:xfrm>
            <a:off x="0" y="0"/>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2" name="Google Shape;132;g20f5b14de14_0_1404"/>
          <p:cNvSpPr/>
          <p:nvPr/>
        </p:nvSpPr>
        <p:spPr>
          <a:xfrm>
            <a:off x="0" y="0"/>
            <a:ext cx="12192000" cy="2471100"/>
          </a:xfrm>
          <a:prstGeom prst="rect">
            <a:avLst/>
          </a:prstGeom>
          <a:gradFill>
            <a:gsLst>
              <a:gs pos="0">
                <a:srgbClr val="696969"/>
              </a:gs>
              <a:gs pos="100000">
                <a:srgbClr val="1D1D1D"/>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3" name="Google Shape;133;g20f5b14de14_0_1404"/>
          <p:cNvSpPr/>
          <p:nvPr/>
        </p:nvSpPr>
        <p:spPr>
          <a:xfrm rot="-5400000">
            <a:off x="11134000" y="5699500"/>
            <a:ext cx="1056900" cy="1056900"/>
          </a:xfrm>
          <a:prstGeom prst="rtTriangl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 name="Google Shape;134;g20f5b14de14_0_1404"/>
          <p:cNvSpPr/>
          <p:nvPr/>
        </p:nvSpPr>
        <p:spPr>
          <a:xfrm rot="-5400000">
            <a:off x="9719600" y="100"/>
            <a:ext cx="2471100" cy="2471100"/>
          </a:xfrm>
          <a:prstGeom prst="rtTriangle">
            <a:avLst/>
          </a:prstGeom>
          <a:solidFill>
            <a:srgbClr val="C6282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 name="Google Shape;135;g20f5b14de14_0_1404"/>
          <p:cNvSpPr txBox="1">
            <a:spLocks noGrp="1"/>
          </p:cNvSpPr>
          <p:nvPr>
            <p:ph type="title"/>
          </p:nvPr>
        </p:nvSpPr>
        <p:spPr>
          <a:xfrm>
            <a:off x="415600" y="1002267"/>
            <a:ext cx="8961900" cy="1343100"/>
          </a:xfrm>
          <a:prstGeom prst="rect">
            <a:avLst/>
          </a:prstGeom>
          <a:noFill/>
        </p:spPr>
        <p:txBody>
          <a:bodyPr spcFirstLastPara="1" wrap="square" lIns="121900" tIns="121900" rIns="121900" bIns="121900" anchor="b" anchorCtr="0">
            <a:normAutofit/>
          </a:bodyPr>
          <a:lstStyle>
            <a:lvl1pPr lvl="0" algn="l" rtl="0">
              <a:lnSpc>
                <a:spcPct val="100000"/>
              </a:lnSpc>
              <a:spcBef>
                <a:spcPts val="0"/>
              </a:spcBef>
              <a:spcAft>
                <a:spcPts val="0"/>
              </a:spcAft>
              <a:buClr>
                <a:srgbClr val="FFFFFF"/>
              </a:buClr>
              <a:buSzPts val="3700"/>
              <a:buNone/>
              <a:defRPr sz="3700">
                <a:solidFill>
                  <a:srgbClr val="FFFFFF"/>
                </a:solidFill>
              </a:defRPr>
            </a:lvl1pPr>
            <a:lvl2pPr lvl="1" algn="l" rtl="0">
              <a:lnSpc>
                <a:spcPct val="100000"/>
              </a:lnSpc>
              <a:spcBef>
                <a:spcPts val="0"/>
              </a:spcBef>
              <a:spcAft>
                <a:spcPts val="0"/>
              </a:spcAft>
              <a:buClr>
                <a:srgbClr val="FFFFFF"/>
              </a:buClr>
              <a:buSzPts val="3700"/>
              <a:buNone/>
              <a:defRPr sz="3700">
                <a:solidFill>
                  <a:srgbClr val="FFFFFF"/>
                </a:solidFill>
              </a:defRPr>
            </a:lvl2pPr>
            <a:lvl3pPr lvl="2" algn="l" rtl="0">
              <a:lnSpc>
                <a:spcPct val="100000"/>
              </a:lnSpc>
              <a:spcBef>
                <a:spcPts val="0"/>
              </a:spcBef>
              <a:spcAft>
                <a:spcPts val="0"/>
              </a:spcAft>
              <a:buClr>
                <a:srgbClr val="FFFFFF"/>
              </a:buClr>
              <a:buSzPts val="3700"/>
              <a:buNone/>
              <a:defRPr sz="3700">
                <a:solidFill>
                  <a:srgbClr val="FFFFFF"/>
                </a:solidFill>
              </a:defRPr>
            </a:lvl3pPr>
            <a:lvl4pPr lvl="3" algn="l" rtl="0">
              <a:lnSpc>
                <a:spcPct val="100000"/>
              </a:lnSpc>
              <a:spcBef>
                <a:spcPts val="0"/>
              </a:spcBef>
              <a:spcAft>
                <a:spcPts val="0"/>
              </a:spcAft>
              <a:buClr>
                <a:srgbClr val="FFFFFF"/>
              </a:buClr>
              <a:buSzPts val="3700"/>
              <a:buNone/>
              <a:defRPr sz="3700">
                <a:solidFill>
                  <a:srgbClr val="FFFFFF"/>
                </a:solidFill>
              </a:defRPr>
            </a:lvl4pPr>
            <a:lvl5pPr lvl="4" algn="l" rtl="0">
              <a:lnSpc>
                <a:spcPct val="100000"/>
              </a:lnSpc>
              <a:spcBef>
                <a:spcPts val="0"/>
              </a:spcBef>
              <a:spcAft>
                <a:spcPts val="0"/>
              </a:spcAft>
              <a:buClr>
                <a:srgbClr val="FFFFFF"/>
              </a:buClr>
              <a:buSzPts val="3700"/>
              <a:buNone/>
              <a:defRPr sz="3700">
                <a:solidFill>
                  <a:srgbClr val="FFFFFF"/>
                </a:solidFill>
              </a:defRPr>
            </a:lvl5pPr>
            <a:lvl6pPr lvl="5" algn="l" rtl="0">
              <a:lnSpc>
                <a:spcPct val="100000"/>
              </a:lnSpc>
              <a:spcBef>
                <a:spcPts val="0"/>
              </a:spcBef>
              <a:spcAft>
                <a:spcPts val="0"/>
              </a:spcAft>
              <a:buClr>
                <a:srgbClr val="FFFFFF"/>
              </a:buClr>
              <a:buSzPts val="3700"/>
              <a:buNone/>
              <a:defRPr sz="3700">
                <a:solidFill>
                  <a:srgbClr val="FFFFFF"/>
                </a:solidFill>
              </a:defRPr>
            </a:lvl6pPr>
            <a:lvl7pPr lvl="6" algn="l" rtl="0">
              <a:lnSpc>
                <a:spcPct val="100000"/>
              </a:lnSpc>
              <a:spcBef>
                <a:spcPts val="0"/>
              </a:spcBef>
              <a:spcAft>
                <a:spcPts val="0"/>
              </a:spcAft>
              <a:buClr>
                <a:srgbClr val="FFFFFF"/>
              </a:buClr>
              <a:buSzPts val="3700"/>
              <a:buNone/>
              <a:defRPr sz="3700">
                <a:solidFill>
                  <a:srgbClr val="FFFFFF"/>
                </a:solidFill>
              </a:defRPr>
            </a:lvl7pPr>
            <a:lvl8pPr lvl="7" algn="l" rtl="0">
              <a:lnSpc>
                <a:spcPct val="100000"/>
              </a:lnSpc>
              <a:spcBef>
                <a:spcPts val="0"/>
              </a:spcBef>
              <a:spcAft>
                <a:spcPts val="0"/>
              </a:spcAft>
              <a:buClr>
                <a:srgbClr val="FFFFFF"/>
              </a:buClr>
              <a:buSzPts val="3700"/>
              <a:buNone/>
              <a:defRPr sz="3700">
                <a:solidFill>
                  <a:srgbClr val="FFFFFF"/>
                </a:solidFill>
              </a:defRPr>
            </a:lvl8pPr>
            <a:lvl9pPr lvl="8" algn="l" rtl="0">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136" name="Google Shape;136;g20f5b14de14_0_1404"/>
          <p:cNvSpPr txBox="1">
            <a:spLocks noGrp="1"/>
          </p:cNvSpPr>
          <p:nvPr>
            <p:ph type="body" idx="1"/>
          </p:nvPr>
        </p:nvSpPr>
        <p:spPr>
          <a:xfrm>
            <a:off x="415600" y="2759667"/>
            <a:ext cx="11360700" cy="3332400"/>
          </a:xfrm>
          <a:prstGeom prst="rect">
            <a:avLst/>
          </a:prstGeom>
          <a:noFill/>
        </p:spPr>
        <p:txBody>
          <a:bodyPr spcFirstLastPara="1" wrap="square" lIns="121900" tIns="121900" rIns="121900" bIns="121900" anchor="t" anchorCtr="0">
            <a:normAutofit/>
          </a:bodyPr>
          <a:lstStyle>
            <a:lvl1pPr marL="457200" lvl="0" indent="-381000" algn="l" rtl="0">
              <a:lnSpc>
                <a:spcPct val="115000"/>
              </a:lnSpc>
              <a:spcBef>
                <a:spcPts val="0"/>
              </a:spcBef>
              <a:spcAft>
                <a:spcPts val="0"/>
              </a:spcAft>
              <a:buClr>
                <a:schemeClr val="dk2"/>
              </a:buClr>
              <a:buSzPts val="2400"/>
              <a:buChar char="●"/>
              <a:defRPr sz="2400">
                <a:solidFill>
                  <a:schemeClr val="dk2"/>
                </a:solidFill>
              </a:defRPr>
            </a:lvl1pPr>
            <a:lvl2pPr marL="914400" lvl="1" indent="-349250" algn="l" rtl="0">
              <a:lnSpc>
                <a:spcPct val="115000"/>
              </a:lnSpc>
              <a:spcBef>
                <a:spcPts val="0"/>
              </a:spcBef>
              <a:spcAft>
                <a:spcPts val="0"/>
              </a:spcAft>
              <a:buClr>
                <a:schemeClr val="dk2"/>
              </a:buClr>
              <a:buSzPts val="1900"/>
              <a:buChar char="○"/>
              <a:defRPr sz="1900">
                <a:solidFill>
                  <a:schemeClr val="dk2"/>
                </a:solidFill>
              </a:defRPr>
            </a:lvl2pPr>
            <a:lvl3pPr marL="1371600" lvl="2" indent="-349250" algn="l" rtl="0">
              <a:lnSpc>
                <a:spcPct val="115000"/>
              </a:lnSpc>
              <a:spcBef>
                <a:spcPts val="0"/>
              </a:spcBef>
              <a:spcAft>
                <a:spcPts val="0"/>
              </a:spcAft>
              <a:buClr>
                <a:schemeClr val="dk2"/>
              </a:buClr>
              <a:buSzPts val="1900"/>
              <a:buChar char="■"/>
              <a:defRPr sz="1900">
                <a:solidFill>
                  <a:schemeClr val="dk2"/>
                </a:solidFill>
              </a:defRPr>
            </a:lvl3pPr>
            <a:lvl4pPr marL="1828800" lvl="3" indent="-349250" algn="l" rtl="0">
              <a:lnSpc>
                <a:spcPct val="115000"/>
              </a:lnSpc>
              <a:spcBef>
                <a:spcPts val="0"/>
              </a:spcBef>
              <a:spcAft>
                <a:spcPts val="0"/>
              </a:spcAft>
              <a:buClr>
                <a:schemeClr val="dk2"/>
              </a:buClr>
              <a:buSzPts val="1900"/>
              <a:buChar char="●"/>
              <a:defRPr sz="1900">
                <a:solidFill>
                  <a:schemeClr val="dk2"/>
                </a:solidFill>
              </a:defRPr>
            </a:lvl4pPr>
            <a:lvl5pPr marL="2286000" lvl="4" indent="-349250" algn="l" rtl="0">
              <a:lnSpc>
                <a:spcPct val="115000"/>
              </a:lnSpc>
              <a:spcBef>
                <a:spcPts val="0"/>
              </a:spcBef>
              <a:spcAft>
                <a:spcPts val="0"/>
              </a:spcAft>
              <a:buClr>
                <a:schemeClr val="dk2"/>
              </a:buClr>
              <a:buSzPts val="1900"/>
              <a:buChar char="○"/>
              <a:defRPr sz="1900">
                <a:solidFill>
                  <a:schemeClr val="dk2"/>
                </a:solidFill>
              </a:defRPr>
            </a:lvl5pPr>
            <a:lvl6pPr marL="2743200" lvl="5" indent="-349250" algn="l" rtl="0">
              <a:lnSpc>
                <a:spcPct val="115000"/>
              </a:lnSpc>
              <a:spcBef>
                <a:spcPts val="0"/>
              </a:spcBef>
              <a:spcAft>
                <a:spcPts val="0"/>
              </a:spcAft>
              <a:buClr>
                <a:schemeClr val="dk2"/>
              </a:buClr>
              <a:buSzPts val="1900"/>
              <a:buChar char="■"/>
              <a:defRPr sz="1900">
                <a:solidFill>
                  <a:schemeClr val="dk2"/>
                </a:solidFill>
              </a:defRPr>
            </a:lvl6pPr>
            <a:lvl7pPr marL="3200400" lvl="6" indent="-349250" algn="l" rtl="0">
              <a:lnSpc>
                <a:spcPct val="115000"/>
              </a:lnSpc>
              <a:spcBef>
                <a:spcPts val="0"/>
              </a:spcBef>
              <a:spcAft>
                <a:spcPts val="0"/>
              </a:spcAft>
              <a:buClr>
                <a:schemeClr val="dk2"/>
              </a:buClr>
              <a:buSzPts val="1900"/>
              <a:buChar char="●"/>
              <a:defRPr sz="1900">
                <a:solidFill>
                  <a:schemeClr val="dk2"/>
                </a:solidFill>
              </a:defRPr>
            </a:lvl7pPr>
            <a:lvl8pPr marL="3657600" lvl="7" indent="-349250" algn="l" rtl="0">
              <a:lnSpc>
                <a:spcPct val="115000"/>
              </a:lnSpc>
              <a:spcBef>
                <a:spcPts val="0"/>
              </a:spcBef>
              <a:spcAft>
                <a:spcPts val="0"/>
              </a:spcAft>
              <a:buClr>
                <a:schemeClr val="dk2"/>
              </a:buClr>
              <a:buSzPts val="1900"/>
              <a:buChar char="○"/>
              <a:defRPr sz="1900">
                <a:solidFill>
                  <a:schemeClr val="dk2"/>
                </a:solidFill>
              </a:defRPr>
            </a:lvl8pPr>
            <a:lvl9pPr marL="4114800" lvl="8" indent="-349250" algn="l" rtl="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137" name="Google Shape;137;g20f5b14de14_0_1404"/>
          <p:cNvSpPr txBox="1">
            <a:spLocks noGrp="1"/>
          </p:cNvSpPr>
          <p:nvPr>
            <p:ph type="sldNum" idx="12"/>
          </p:nvPr>
        </p:nvSpPr>
        <p:spPr>
          <a:xfrm>
            <a:off x="11296610" y="6217622"/>
            <a:ext cx="731700" cy="524700"/>
          </a:xfrm>
          <a:prstGeom prst="rect">
            <a:avLst/>
          </a:prstGeom>
          <a:noFill/>
        </p:spPr>
        <p:txBody>
          <a:bodyPr spcFirstLastPara="1" wrap="square" lIns="121900" tIns="121900" rIns="121900" bIns="121900" anchor="ctr" anchorCtr="0">
            <a:normAutofit/>
          </a:bodyPr>
          <a:lstStyle>
            <a:lvl1pPr lvl="0" algn="r" rtl="0">
              <a:lnSpc>
                <a:spcPct val="100000"/>
              </a:lnSpc>
              <a:spcAft>
                <a:spcPts val="0"/>
              </a:spcAft>
              <a:buNone/>
              <a:defRPr sz="1300">
                <a:solidFill>
                  <a:schemeClr val="dk2"/>
                </a:solidFill>
              </a:defRPr>
            </a:lvl1pPr>
            <a:lvl2pPr lvl="1" algn="r" rtl="0">
              <a:lnSpc>
                <a:spcPct val="100000"/>
              </a:lnSpc>
              <a:spcAft>
                <a:spcPts val="0"/>
              </a:spcAft>
              <a:buNone/>
              <a:defRPr sz="1300">
                <a:solidFill>
                  <a:schemeClr val="dk2"/>
                </a:solidFill>
              </a:defRPr>
            </a:lvl2pPr>
            <a:lvl3pPr lvl="2" algn="r" rtl="0">
              <a:lnSpc>
                <a:spcPct val="100000"/>
              </a:lnSpc>
              <a:spcAft>
                <a:spcPts val="0"/>
              </a:spcAft>
              <a:buNone/>
              <a:defRPr sz="1300">
                <a:solidFill>
                  <a:schemeClr val="dk2"/>
                </a:solidFill>
              </a:defRPr>
            </a:lvl3pPr>
            <a:lvl4pPr lvl="3" algn="r" rtl="0">
              <a:lnSpc>
                <a:spcPct val="100000"/>
              </a:lnSpc>
              <a:spcAft>
                <a:spcPts val="0"/>
              </a:spcAft>
              <a:buNone/>
              <a:defRPr sz="1300">
                <a:solidFill>
                  <a:schemeClr val="dk2"/>
                </a:solidFill>
              </a:defRPr>
            </a:lvl4pPr>
            <a:lvl5pPr lvl="4" algn="r" rtl="0">
              <a:lnSpc>
                <a:spcPct val="100000"/>
              </a:lnSpc>
              <a:spcAft>
                <a:spcPts val="0"/>
              </a:spcAft>
              <a:buNone/>
              <a:defRPr sz="1300">
                <a:solidFill>
                  <a:schemeClr val="dk2"/>
                </a:solidFill>
              </a:defRPr>
            </a:lvl5pPr>
            <a:lvl6pPr lvl="5" algn="r" rtl="0">
              <a:lnSpc>
                <a:spcPct val="100000"/>
              </a:lnSpc>
              <a:spcAft>
                <a:spcPts val="0"/>
              </a:spcAft>
              <a:buNone/>
              <a:defRPr sz="1300">
                <a:solidFill>
                  <a:schemeClr val="dk2"/>
                </a:solidFill>
              </a:defRPr>
            </a:lvl6pPr>
            <a:lvl7pPr lvl="6" algn="r" rtl="0">
              <a:lnSpc>
                <a:spcPct val="100000"/>
              </a:lnSpc>
              <a:spcAft>
                <a:spcPts val="0"/>
              </a:spcAft>
              <a:buNone/>
              <a:defRPr sz="1300">
                <a:solidFill>
                  <a:schemeClr val="dk2"/>
                </a:solidFill>
              </a:defRPr>
            </a:lvl7pPr>
            <a:lvl8pPr lvl="7" algn="r" rtl="0">
              <a:lnSpc>
                <a:spcPct val="100000"/>
              </a:lnSpc>
              <a:spcAft>
                <a:spcPts val="0"/>
              </a:spcAft>
              <a:buNone/>
              <a:defRPr sz="1300">
                <a:solidFill>
                  <a:schemeClr val="dk2"/>
                </a:solidFill>
              </a:defRPr>
            </a:lvl8pPr>
            <a:lvl9pPr lvl="8" algn="r" rtl="0">
              <a:lnSpc>
                <a:spcPct val="100000"/>
              </a:lnSpc>
              <a:spcAft>
                <a:spcPts val="0"/>
              </a:spcAft>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11">
  <p:cSld name="AUTOLAYOUT_16">
    <p:spTree>
      <p:nvGrpSpPr>
        <p:cNvPr id="1" name="Shape 138"/>
        <p:cNvGrpSpPr/>
        <p:nvPr/>
      </p:nvGrpSpPr>
      <p:grpSpPr>
        <a:xfrm>
          <a:off x="0" y="0"/>
          <a:ext cx="0" cy="0"/>
          <a:chOff x="0" y="0"/>
          <a:chExt cx="0" cy="0"/>
        </a:xfrm>
      </p:grpSpPr>
      <p:sp>
        <p:nvSpPr>
          <p:cNvPr id="139" name="Google Shape;139;g20f5b14de14_0_1555"/>
          <p:cNvSpPr/>
          <p:nvPr/>
        </p:nvSpPr>
        <p:spPr>
          <a:xfrm>
            <a:off x="0" y="0"/>
            <a:ext cx="12192000" cy="6858000"/>
          </a:xfrm>
          <a:prstGeom prst="rect">
            <a:avLst/>
          </a:prstGeom>
          <a:solidFill>
            <a:srgbClr val="11294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40" name="Google Shape;140;g20f5b14de14_0_1555"/>
          <p:cNvPicPr preferRelativeResize="0"/>
          <p:nvPr/>
        </p:nvPicPr>
        <p:blipFill rotWithShape="1">
          <a:blip r:embed="rId2">
            <a:alphaModFix/>
          </a:blip>
          <a:srcRect l="38684"/>
          <a:stretch/>
        </p:blipFill>
        <p:spPr>
          <a:xfrm>
            <a:off x="3055" y="1343133"/>
            <a:ext cx="1696133" cy="4171743"/>
          </a:xfrm>
          <a:prstGeom prst="rect">
            <a:avLst/>
          </a:prstGeom>
          <a:noFill/>
          <a:ln>
            <a:noFill/>
          </a:ln>
        </p:spPr>
      </p:pic>
      <p:sp>
        <p:nvSpPr>
          <p:cNvPr id="141" name="Google Shape;141;g20f5b14de14_0_1555"/>
          <p:cNvSpPr txBox="1">
            <a:spLocks noGrp="1"/>
          </p:cNvSpPr>
          <p:nvPr>
            <p:ph type="ctrTitle"/>
          </p:nvPr>
        </p:nvSpPr>
        <p:spPr>
          <a:xfrm>
            <a:off x="2513000" y="948433"/>
            <a:ext cx="9263700" cy="1328100"/>
          </a:xfrm>
          <a:prstGeom prst="rect">
            <a:avLst/>
          </a:prstGeom>
          <a:noFill/>
        </p:spPr>
        <p:txBody>
          <a:bodyPr spcFirstLastPara="1" wrap="square" lIns="121900" tIns="121900" rIns="121900" bIns="121900" anchor="b" anchorCtr="0">
            <a:normAutofit/>
          </a:bodyPr>
          <a:lstStyle>
            <a:lvl1pPr lvl="0" algn="l" rtl="0">
              <a:lnSpc>
                <a:spcPct val="100000"/>
              </a:lnSpc>
              <a:spcBef>
                <a:spcPts val="0"/>
              </a:spcBef>
              <a:spcAft>
                <a:spcPts val="0"/>
              </a:spcAft>
              <a:buClr>
                <a:srgbClr val="FFFFFF"/>
              </a:buClr>
              <a:buSzPts val="4000"/>
              <a:buNone/>
              <a:defRPr sz="4000" b="1">
                <a:solidFill>
                  <a:srgbClr val="FFFFFF"/>
                </a:solidFill>
              </a:defRPr>
            </a:lvl1pPr>
            <a:lvl2pPr lvl="1" algn="l" rtl="0">
              <a:lnSpc>
                <a:spcPct val="100000"/>
              </a:lnSpc>
              <a:spcBef>
                <a:spcPts val="0"/>
              </a:spcBef>
              <a:spcAft>
                <a:spcPts val="0"/>
              </a:spcAft>
              <a:buClr>
                <a:srgbClr val="FFFFFF"/>
              </a:buClr>
              <a:buSzPts val="4000"/>
              <a:buNone/>
              <a:defRPr sz="4000" b="1">
                <a:solidFill>
                  <a:srgbClr val="FFFFFF"/>
                </a:solidFill>
              </a:defRPr>
            </a:lvl2pPr>
            <a:lvl3pPr lvl="2" algn="l" rtl="0">
              <a:lnSpc>
                <a:spcPct val="100000"/>
              </a:lnSpc>
              <a:spcBef>
                <a:spcPts val="0"/>
              </a:spcBef>
              <a:spcAft>
                <a:spcPts val="0"/>
              </a:spcAft>
              <a:buClr>
                <a:srgbClr val="FFFFFF"/>
              </a:buClr>
              <a:buSzPts val="4000"/>
              <a:buNone/>
              <a:defRPr sz="4000" b="1">
                <a:solidFill>
                  <a:srgbClr val="FFFFFF"/>
                </a:solidFill>
              </a:defRPr>
            </a:lvl3pPr>
            <a:lvl4pPr lvl="3" algn="l" rtl="0">
              <a:lnSpc>
                <a:spcPct val="100000"/>
              </a:lnSpc>
              <a:spcBef>
                <a:spcPts val="0"/>
              </a:spcBef>
              <a:spcAft>
                <a:spcPts val="0"/>
              </a:spcAft>
              <a:buClr>
                <a:srgbClr val="FFFFFF"/>
              </a:buClr>
              <a:buSzPts val="4000"/>
              <a:buNone/>
              <a:defRPr sz="4000" b="1">
                <a:solidFill>
                  <a:srgbClr val="FFFFFF"/>
                </a:solidFill>
              </a:defRPr>
            </a:lvl4pPr>
            <a:lvl5pPr lvl="4" algn="l" rtl="0">
              <a:lnSpc>
                <a:spcPct val="100000"/>
              </a:lnSpc>
              <a:spcBef>
                <a:spcPts val="0"/>
              </a:spcBef>
              <a:spcAft>
                <a:spcPts val="0"/>
              </a:spcAft>
              <a:buClr>
                <a:srgbClr val="FFFFFF"/>
              </a:buClr>
              <a:buSzPts val="4000"/>
              <a:buNone/>
              <a:defRPr sz="4000" b="1">
                <a:solidFill>
                  <a:srgbClr val="FFFFFF"/>
                </a:solidFill>
              </a:defRPr>
            </a:lvl5pPr>
            <a:lvl6pPr lvl="5" algn="l" rtl="0">
              <a:lnSpc>
                <a:spcPct val="100000"/>
              </a:lnSpc>
              <a:spcBef>
                <a:spcPts val="0"/>
              </a:spcBef>
              <a:spcAft>
                <a:spcPts val="0"/>
              </a:spcAft>
              <a:buClr>
                <a:srgbClr val="FFFFFF"/>
              </a:buClr>
              <a:buSzPts val="4000"/>
              <a:buNone/>
              <a:defRPr sz="4000" b="1">
                <a:solidFill>
                  <a:srgbClr val="FFFFFF"/>
                </a:solidFill>
              </a:defRPr>
            </a:lvl6pPr>
            <a:lvl7pPr lvl="6" algn="l" rtl="0">
              <a:lnSpc>
                <a:spcPct val="100000"/>
              </a:lnSpc>
              <a:spcBef>
                <a:spcPts val="0"/>
              </a:spcBef>
              <a:spcAft>
                <a:spcPts val="0"/>
              </a:spcAft>
              <a:buClr>
                <a:srgbClr val="FFFFFF"/>
              </a:buClr>
              <a:buSzPts val="4000"/>
              <a:buNone/>
              <a:defRPr sz="4000" b="1">
                <a:solidFill>
                  <a:srgbClr val="FFFFFF"/>
                </a:solidFill>
              </a:defRPr>
            </a:lvl7pPr>
            <a:lvl8pPr lvl="7" algn="l" rtl="0">
              <a:lnSpc>
                <a:spcPct val="100000"/>
              </a:lnSpc>
              <a:spcBef>
                <a:spcPts val="0"/>
              </a:spcBef>
              <a:spcAft>
                <a:spcPts val="0"/>
              </a:spcAft>
              <a:buClr>
                <a:srgbClr val="FFFFFF"/>
              </a:buClr>
              <a:buSzPts val="4000"/>
              <a:buNone/>
              <a:defRPr sz="4000" b="1">
                <a:solidFill>
                  <a:srgbClr val="FFFFFF"/>
                </a:solidFill>
              </a:defRPr>
            </a:lvl8pPr>
            <a:lvl9pPr lvl="8" algn="l" rtl="0">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142" name="Google Shape;142;g20f5b14de14_0_1555"/>
          <p:cNvSpPr txBox="1">
            <a:spLocks noGrp="1"/>
          </p:cNvSpPr>
          <p:nvPr>
            <p:ph type="body" idx="1"/>
          </p:nvPr>
        </p:nvSpPr>
        <p:spPr>
          <a:xfrm>
            <a:off x="2513000" y="2434100"/>
            <a:ext cx="9263700" cy="3657600"/>
          </a:xfrm>
          <a:prstGeom prst="rect">
            <a:avLst/>
          </a:prstGeom>
          <a:noFill/>
        </p:spPr>
        <p:txBody>
          <a:bodyPr spcFirstLastPara="1" wrap="square" lIns="121900" tIns="121900" rIns="121900" bIns="121900" anchor="t" anchorCtr="0">
            <a:normAutofit/>
          </a:bodyPr>
          <a:lstStyle>
            <a:lvl1pPr marL="457200" lvl="0" indent="-361950" algn="l" rtl="0">
              <a:lnSpc>
                <a:spcPct val="115000"/>
              </a:lnSpc>
              <a:spcBef>
                <a:spcPts val="0"/>
              </a:spcBef>
              <a:spcAft>
                <a:spcPts val="0"/>
              </a:spcAft>
              <a:buClr>
                <a:srgbClr val="FFFFFF"/>
              </a:buClr>
              <a:buSzPts val="2100"/>
              <a:buChar char="●"/>
              <a:defRPr sz="2100">
                <a:solidFill>
                  <a:srgbClr val="FFFFFF"/>
                </a:solidFill>
              </a:defRPr>
            </a:lvl1pPr>
            <a:lvl2pPr marL="914400" lvl="1" indent="-349250" algn="l" rtl="0">
              <a:lnSpc>
                <a:spcPct val="115000"/>
              </a:lnSpc>
              <a:spcBef>
                <a:spcPts val="0"/>
              </a:spcBef>
              <a:spcAft>
                <a:spcPts val="0"/>
              </a:spcAft>
              <a:buClr>
                <a:srgbClr val="FFFFFF"/>
              </a:buClr>
              <a:buSzPts val="1900"/>
              <a:buChar char="○"/>
              <a:defRPr sz="1900">
                <a:solidFill>
                  <a:srgbClr val="FFFFFF"/>
                </a:solidFill>
              </a:defRPr>
            </a:lvl2pPr>
            <a:lvl3pPr marL="1371600" lvl="2" indent="-349250" algn="l" rtl="0">
              <a:lnSpc>
                <a:spcPct val="115000"/>
              </a:lnSpc>
              <a:spcBef>
                <a:spcPts val="0"/>
              </a:spcBef>
              <a:spcAft>
                <a:spcPts val="0"/>
              </a:spcAft>
              <a:buClr>
                <a:srgbClr val="FFFFFF"/>
              </a:buClr>
              <a:buSzPts val="1900"/>
              <a:buChar char="■"/>
              <a:defRPr sz="1900">
                <a:solidFill>
                  <a:srgbClr val="FFFFFF"/>
                </a:solidFill>
              </a:defRPr>
            </a:lvl3pPr>
            <a:lvl4pPr marL="1828800" lvl="3" indent="-349250" algn="l" rtl="0">
              <a:lnSpc>
                <a:spcPct val="115000"/>
              </a:lnSpc>
              <a:spcBef>
                <a:spcPts val="0"/>
              </a:spcBef>
              <a:spcAft>
                <a:spcPts val="0"/>
              </a:spcAft>
              <a:buClr>
                <a:srgbClr val="FFFFFF"/>
              </a:buClr>
              <a:buSzPts val="1900"/>
              <a:buChar char="●"/>
              <a:defRPr sz="1900">
                <a:solidFill>
                  <a:srgbClr val="FFFFFF"/>
                </a:solidFill>
              </a:defRPr>
            </a:lvl4pPr>
            <a:lvl5pPr marL="2286000" lvl="4" indent="-349250" algn="l" rtl="0">
              <a:lnSpc>
                <a:spcPct val="115000"/>
              </a:lnSpc>
              <a:spcBef>
                <a:spcPts val="0"/>
              </a:spcBef>
              <a:spcAft>
                <a:spcPts val="0"/>
              </a:spcAft>
              <a:buClr>
                <a:srgbClr val="FFFFFF"/>
              </a:buClr>
              <a:buSzPts val="1900"/>
              <a:buChar char="○"/>
              <a:defRPr sz="1900">
                <a:solidFill>
                  <a:srgbClr val="FFFFFF"/>
                </a:solidFill>
              </a:defRPr>
            </a:lvl5pPr>
            <a:lvl6pPr marL="2743200" lvl="5" indent="-349250" algn="l" rtl="0">
              <a:lnSpc>
                <a:spcPct val="115000"/>
              </a:lnSpc>
              <a:spcBef>
                <a:spcPts val="0"/>
              </a:spcBef>
              <a:spcAft>
                <a:spcPts val="0"/>
              </a:spcAft>
              <a:buClr>
                <a:srgbClr val="FFFFFF"/>
              </a:buClr>
              <a:buSzPts val="1900"/>
              <a:buChar char="■"/>
              <a:defRPr sz="1900">
                <a:solidFill>
                  <a:srgbClr val="FFFFFF"/>
                </a:solidFill>
              </a:defRPr>
            </a:lvl6pPr>
            <a:lvl7pPr marL="3200400" lvl="6" indent="-349250" algn="l" rtl="0">
              <a:lnSpc>
                <a:spcPct val="115000"/>
              </a:lnSpc>
              <a:spcBef>
                <a:spcPts val="0"/>
              </a:spcBef>
              <a:spcAft>
                <a:spcPts val="0"/>
              </a:spcAft>
              <a:buClr>
                <a:srgbClr val="FFFFFF"/>
              </a:buClr>
              <a:buSzPts val="1900"/>
              <a:buChar char="●"/>
              <a:defRPr sz="1900">
                <a:solidFill>
                  <a:srgbClr val="FFFFFF"/>
                </a:solidFill>
              </a:defRPr>
            </a:lvl7pPr>
            <a:lvl8pPr marL="3657600" lvl="7" indent="-349250" algn="l" rtl="0">
              <a:lnSpc>
                <a:spcPct val="115000"/>
              </a:lnSpc>
              <a:spcBef>
                <a:spcPts val="0"/>
              </a:spcBef>
              <a:spcAft>
                <a:spcPts val="0"/>
              </a:spcAft>
              <a:buClr>
                <a:srgbClr val="FFFFFF"/>
              </a:buClr>
              <a:buSzPts val="1900"/>
              <a:buChar char="○"/>
              <a:defRPr sz="1900">
                <a:solidFill>
                  <a:srgbClr val="FFFFFF"/>
                </a:solidFill>
              </a:defRPr>
            </a:lvl8pPr>
            <a:lvl9pPr marL="4114800" lvl="8" indent="-349250" algn="l" rtl="0">
              <a:lnSpc>
                <a:spcPct val="115000"/>
              </a:lnSpc>
              <a:spcBef>
                <a:spcPts val="0"/>
              </a:spcBef>
              <a:spcAft>
                <a:spcPts val="0"/>
              </a:spcAft>
              <a:buClr>
                <a:srgbClr val="FFFFFF"/>
              </a:buClr>
              <a:buSzPts val="1900"/>
              <a:buChar char="■"/>
              <a:defRPr sz="1900">
                <a:solidFill>
                  <a:srgbClr val="FFFFFF"/>
                </a:solidFill>
              </a:defRPr>
            </a:lvl9pPr>
          </a:lstStyle>
          <a:p>
            <a:endParaRPr/>
          </a:p>
        </p:txBody>
      </p:sp>
      <p:sp>
        <p:nvSpPr>
          <p:cNvPr id="143" name="Google Shape;143;g20f5b14de14_0_1555"/>
          <p:cNvSpPr txBox="1">
            <a:spLocks noGrp="1"/>
          </p:cNvSpPr>
          <p:nvPr>
            <p:ph type="sldNum" idx="12"/>
          </p:nvPr>
        </p:nvSpPr>
        <p:spPr>
          <a:xfrm>
            <a:off x="11296610" y="6217622"/>
            <a:ext cx="731700" cy="524700"/>
          </a:xfrm>
          <a:prstGeom prst="rect">
            <a:avLst/>
          </a:prstGeom>
          <a:noFill/>
        </p:spPr>
        <p:txBody>
          <a:bodyPr spcFirstLastPara="1" wrap="square" lIns="121900" tIns="121900" rIns="121900" bIns="121900" anchor="ctr" anchorCtr="0">
            <a:normAutofit/>
          </a:bodyPr>
          <a:lstStyle>
            <a:lvl1pPr lvl="0" algn="r" rtl="0">
              <a:lnSpc>
                <a:spcPct val="100000"/>
              </a:lnSpc>
              <a:spcAft>
                <a:spcPts val="0"/>
              </a:spcAft>
              <a:buNone/>
              <a:defRPr sz="1300">
                <a:solidFill>
                  <a:srgbClr val="FFFFFF"/>
                </a:solidFill>
              </a:defRPr>
            </a:lvl1pPr>
            <a:lvl2pPr lvl="1" algn="r" rtl="0">
              <a:lnSpc>
                <a:spcPct val="100000"/>
              </a:lnSpc>
              <a:spcAft>
                <a:spcPts val="0"/>
              </a:spcAft>
              <a:buNone/>
              <a:defRPr sz="1300">
                <a:solidFill>
                  <a:srgbClr val="FFFFFF"/>
                </a:solidFill>
              </a:defRPr>
            </a:lvl2pPr>
            <a:lvl3pPr lvl="2" algn="r" rtl="0">
              <a:lnSpc>
                <a:spcPct val="100000"/>
              </a:lnSpc>
              <a:spcAft>
                <a:spcPts val="0"/>
              </a:spcAft>
              <a:buNone/>
              <a:defRPr sz="1300">
                <a:solidFill>
                  <a:srgbClr val="FFFFFF"/>
                </a:solidFill>
              </a:defRPr>
            </a:lvl3pPr>
            <a:lvl4pPr lvl="3" algn="r" rtl="0">
              <a:lnSpc>
                <a:spcPct val="100000"/>
              </a:lnSpc>
              <a:spcAft>
                <a:spcPts val="0"/>
              </a:spcAft>
              <a:buNone/>
              <a:defRPr sz="1300">
                <a:solidFill>
                  <a:srgbClr val="FFFFFF"/>
                </a:solidFill>
              </a:defRPr>
            </a:lvl4pPr>
            <a:lvl5pPr lvl="4" algn="r" rtl="0">
              <a:lnSpc>
                <a:spcPct val="100000"/>
              </a:lnSpc>
              <a:spcAft>
                <a:spcPts val="0"/>
              </a:spcAft>
              <a:buNone/>
              <a:defRPr sz="1300">
                <a:solidFill>
                  <a:srgbClr val="FFFFFF"/>
                </a:solidFill>
              </a:defRPr>
            </a:lvl5pPr>
            <a:lvl6pPr lvl="5" algn="r" rtl="0">
              <a:lnSpc>
                <a:spcPct val="100000"/>
              </a:lnSpc>
              <a:spcAft>
                <a:spcPts val="0"/>
              </a:spcAft>
              <a:buNone/>
              <a:defRPr sz="1300">
                <a:solidFill>
                  <a:srgbClr val="FFFFFF"/>
                </a:solidFill>
              </a:defRPr>
            </a:lvl6pPr>
            <a:lvl7pPr lvl="6" algn="r" rtl="0">
              <a:lnSpc>
                <a:spcPct val="100000"/>
              </a:lnSpc>
              <a:spcAft>
                <a:spcPts val="0"/>
              </a:spcAft>
              <a:buNone/>
              <a:defRPr sz="1300">
                <a:solidFill>
                  <a:srgbClr val="FFFFFF"/>
                </a:solidFill>
              </a:defRPr>
            </a:lvl7pPr>
            <a:lvl8pPr lvl="7" algn="r" rtl="0">
              <a:lnSpc>
                <a:spcPct val="100000"/>
              </a:lnSpc>
              <a:spcAft>
                <a:spcPts val="0"/>
              </a:spcAft>
              <a:buNone/>
              <a:defRPr sz="1300">
                <a:solidFill>
                  <a:srgbClr val="FFFFFF"/>
                </a:solidFill>
              </a:defRPr>
            </a:lvl8pPr>
            <a:lvl9pPr lvl="8" algn="r" rtl="0">
              <a:lnSpc>
                <a:spcPct val="100000"/>
              </a:lnSpc>
              <a:spcAft>
                <a:spcPts val="0"/>
              </a:spcAft>
              <a:buNone/>
              <a:defRPr sz="1300">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g20f5b14de14_0_110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g20f5b14de14_0_1101"/>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23" name="Google Shape;23;g20f5b14de14_0_110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g20f5b14de14_0_110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6" name="Google Shape;26;g20f5b14de14_0_110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7" name="Google Shape;27;g20f5b14de14_0_110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8" name="Google Shape;28;g20f5b14de14_0_110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g20f5b14de14_0_111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1" name="Google Shape;31;g20f5b14de14_0_11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g20f5b14de14_0_1113"/>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4" name="Google Shape;34;g20f5b14de14_0_1113"/>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5" name="Google Shape;35;g20f5b14de14_0_111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g20f5b14de14_0_1117"/>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8" name="Google Shape;38;g20f5b14de14_0_111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g20f5b14de14_0_112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 name="Google Shape;41;g20f5b14de14_0_1120"/>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2" name="Google Shape;42;g20f5b14de14_0_1120"/>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3" name="Google Shape;43;g20f5b14de14_0_1120"/>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44" name="Google Shape;44;g20f5b14de14_0_11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g20f5b14de14_0_1126"/>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47" name="Google Shape;47;g20f5b14de14_0_112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20f5b14de14_0_109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1" name="Google Shape;11;g20f5b14de14_0_109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12" name="Google Shape;12;g20f5b14de14_0_109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hyperlink" Target="mailto:Amber.Benedict@asu.edu" TargetMode="External"/><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hyperlink" Target="mailto:robby.robinson@unlv.edu" TargetMode="External"/><Relationship Id="rId5" Type="http://schemas.openxmlformats.org/officeDocument/2006/relationships/hyperlink" Target="mailto:gkoziars@asu.edu" TargetMode="External"/><Relationship Id="rId4" Type="http://schemas.openxmlformats.org/officeDocument/2006/relationships/hyperlink" Target="mailto:amy.papacek@asu.ed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hyperlink" Target="https://youtu.be/vlgbbX3tEY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2" name="Title 1">
            <a:extLst>
              <a:ext uri="{FF2B5EF4-FFF2-40B4-BE49-F238E27FC236}">
                <a16:creationId xmlns:a16="http://schemas.microsoft.com/office/drawing/2014/main" id="{B5D60DEF-69C6-EC5D-4C64-F69D0EFECF9A}"/>
              </a:ext>
            </a:extLst>
          </p:cNvPr>
          <p:cNvSpPr>
            <a:spLocks noGrp="1"/>
          </p:cNvSpPr>
          <p:nvPr>
            <p:ph type="title" idx="4294967295"/>
          </p:nvPr>
        </p:nvSpPr>
        <p:spPr>
          <a:xfrm>
            <a:off x="-412975" y="-930633"/>
            <a:ext cx="11360700" cy="763500"/>
          </a:xfrm>
        </p:spPr>
        <p:txBody>
          <a:bodyPr>
            <a:normAutofit fontScale="90000"/>
          </a:bodyPr>
          <a:lstStyle/>
          <a:p>
            <a:r>
              <a:rPr lang="en-US" dirty="0"/>
              <a:t>Title</a:t>
            </a:r>
          </a:p>
        </p:txBody>
      </p:sp>
      <p:sp>
        <p:nvSpPr>
          <p:cNvPr id="149" name="Google Shape;149;p3">
            <a:extLst>
              <a:ext uri="{C183D7F6-B498-43B3-948B-1728B52AA6E4}">
                <adec:decorative xmlns:adec="http://schemas.microsoft.com/office/drawing/2017/decorative" val="1"/>
              </a:ext>
            </a:extLst>
          </p:cNvPr>
          <p:cNvSpPr/>
          <p:nvPr/>
        </p:nvSpPr>
        <p:spPr>
          <a:xfrm>
            <a:off x="1362275" y="1470365"/>
            <a:ext cx="3905100" cy="3198300"/>
          </a:xfrm>
          <a:prstGeom prst="rect">
            <a:avLst/>
          </a:prstGeom>
          <a:noFill/>
          <a:ln w="920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0" name="Google Shape;150;p3"/>
          <p:cNvSpPr txBox="1"/>
          <p:nvPr/>
        </p:nvSpPr>
        <p:spPr>
          <a:xfrm>
            <a:off x="1626616" y="1538400"/>
            <a:ext cx="3376500" cy="30477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US" sz="3200" b="1">
                <a:solidFill>
                  <a:schemeClr val="lt1"/>
                </a:solidFill>
              </a:rPr>
              <a:t>Learning to Teach: Re-Envisioning Practice Based Approaches in Virtual Settings</a:t>
            </a:r>
            <a:endParaRPr>
              <a:solidFill>
                <a:schemeClr val="lt1"/>
              </a:solidFill>
            </a:endParaRPr>
          </a:p>
        </p:txBody>
      </p:sp>
      <p:sp>
        <p:nvSpPr>
          <p:cNvPr id="151" name="Google Shape;151;p3"/>
          <p:cNvSpPr txBox="1"/>
          <p:nvPr/>
        </p:nvSpPr>
        <p:spPr>
          <a:xfrm>
            <a:off x="726725" y="5067650"/>
            <a:ext cx="5914500" cy="792600"/>
          </a:xfrm>
          <a:prstGeom prst="rect">
            <a:avLst/>
          </a:prstGeom>
          <a:solidFill>
            <a:srgbClr val="0097A7"/>
          </a:solidFill>
          <a:ln>
            <a:noFill/>
          </a:ln>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en-US" sz="2800">
                <a:solidFill>
                  <a:srgbClr val="FFFFFF"/>
                </a:solidFill>
              </a:rPr>
              <a:t>How Do We Ensure that our Teacher Candidates are Learner Ready?</a:t>
            </a:r>
            <a:endParaRPr sz="28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20f5b14de14_0_1187"/>
          <p:cNvSpPr txBox="1">
            <a:spLocks noGrp="1"/>
          </p:cNvSpPr>
          <p:nvPr>
            <p:ph type="title"/>
          </p:nvPr>
        </p:nvSpPr>
        <p:spPr>
          <a:xfrm>
            <a:off x="4508233" y="542533"/>
            <a:ext cx="6980100" cy="18516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sz="6500" dirty="0">
                <a:latin typeface="Permanent Marker"/>
                <a:ea typeface="Permanent Marker"/>
                <a:cs typeface="Permanent Marker"/>
                <a:sym typeface="Permanent Marker"/>
              </a:rPr>
              <a:t>Rehearsal</a:t>
            </a:r>
            <a:endParaRPr sz="6500" dirty="0">
              <a:latin typeface="Permanent Marker"/>
              <a:ea typeface="Permanent Marker"/>
              <a:cs typeface="Permanent Marker"/>
              <a:sym typeface="Permanent Marker"/>
            </a:endParaRPr>
          </a:p>
        </p:txBody>
      </p:sp>
      <p:sp>
        <p:nvSpPr>
          <p:cNvPr id="230" name="Google Shape;230;g20f5b14de14_0_1187"/>
          <p:cNvSpPr txBox="1">
            <a:spLocks noGrp="1"/>
          </p:cNvSpPr>
          <p:nvPr>
            <p:ph type="body" idx="1"/>
          </p:nvPr>
        </p:nvSpPr>
        <p:spPr>
          <a:xfrm>
            <a:off x="4508378" y="2738297"/>
            <a:ext cx="6980100" cy="3170700"/>
          </a:xfrm>
          <a:prstGeom prst="rect">
            <a:avLst/>
          </a:prstGeom>
        </p:spPr>
        <p:txBody>
          <a:bodyPr spcFirstLastPara="1" wrap="square" lIns="121900" tIns="121900" rIns="121900" bIns="121900" anchor="t" anchorCtr="0">
            <a:normAutofit/>
          </a:bodyPr>
          <a:lstStyle/>
          <a:p>
            <a:pPr marL="609600" lvl="0" indent="-482600" algn="l" rtl="0">
              <a:spcBef>
                <a:spcPts val="0"/>
              </a:spcBef>
              <a:spcAft>
                <a:spcPts val="0"/>
              </a:spcAft>
              <a:buSzPts val="2800"/>
              <a:buChar char="❖"/>
            </a:pPr>
            <a:r>
              <a:rPr lang="en-US" sz="2800"/>
              <a:t>Teach a practice or skill </a:t>
            </a:r>
            <a:endParaRPr sz="2800"/>
          </a:p>
          <a:p>
            <a:pPr marL="609600" lvl="0" indent="-482600" algn="l" rtl="0">
              <a:spcBef>
                <a:spcPts val="0"/>
              </a:spcBef>
              <a:spcAft>
                <a:spcPts val="0"/>
              </a:spcAft>
              <a:buSzPts val="2800"/>
              <a:buChar char="❖"/>
            </a:pPr>
            <a:r>
              <a:rPr lang="en-US" sz="2800"/>
              <a:t>Peers play P-12 students </a:t>
            </a:r>
            <a:endParaRPr sz="2800"/>
          </a:p>
          <a:p>
            <a:pPr marL="609600" lvl="0" indent="-438150" algn="l" rtl="0">
              <a:spcBef>
                <a:spcPts val="0"/>
              </a:spcBef>
              <a:spcAft>
                <a:spcPts val="0"/>
              </a:spcAft>
              <a:buSzPts val="2100"/>
              <a:buChar char="❖"/>
            </a:pPr>
            <a:r>
              <a:rPr lang="en-US" sz="2800"/>
              <a:t>Teacher educator plays the role of the coach, providing feedback  .</a:t>
            </a:r>
            <a:r>
              <a:rPr lang="en-US"/>
              <a:t> </a:t>
            </a:r>
            <a:endParaRPr/>
          </a:p>
          <a:p>
            <a:pPr marL="0" lvl="0" indent="0" algn="l" rtl="0">
              <a:spcBef>
                <a:spcPts val="2100"/>
              </a:spcBef>
              <a:spcAft>
                <a:spcPts val="2100"/>
              </a:spcAft>
              <a:buNone/>
            </a:pPr>
            <a:endParaRPr/>
          </a:p>
        </p:txBody>
      </p:sp>
      <p:pic>
        <p:nvPicPr>
          <p:cNvPr id="231" name="Google Shape;231;g20f5b14de14_0_1187" descr="Dr. DaShaunda Patterson"/>
          <p:cNvPicPr preferRelativeResize="0"/>
          <p:nvPr/>
        </p:nvPicPr>
        <p:blipFill>
          <a:blip r:embed="rId3">
            <a:alphaModFix/>
          </a:blip>
          <a:stretch>
            <a:fillRect/>
          </a:stretch>
        </p:blipFill>
        <p:spPr>
          <a:xfrm>
            <a:off x="475867" y="773933"/>
            <a:ext cx="3810000" cy="3810000"/>
          </a:xfrm>
          <a:prstGeom prst="rect">
            <a:avLst/>
          </a:prstGeom>
          <a:noFill/>
          <a:ln>
            <a:noFill/>
          </a:ln>
        </p:spPr>
      </p:pic>
      <p:sp>
        <p:nvSpPr>
          <p:cNvPr id="232" name="Google Shape;232;g20f5b14de14_0_1187"/>
          <p:cNvSpPr txBox="1"/>
          <p:nvPr/>
        </p:nvSpPr>
        <p:spPr>
          <a:xfrm>
            <a:off x="587833" y="4717733"/>
            <a:ext cx="3291300" cy="18516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chemeClr val="dk1"/>
              </a:buClr>
              <a:buSzPts val="1500"/>
              <a:buFont typeface="Arial"/>
              <a:buNone/>
            </a:pPr>
            <a:r>
              <a:rPr lang="en-US" sz="1700" b="1">
                <a:solidFill>
                  <a:srgbClr val="FFFFFF"/>
                </a:solidFill>
              </a:rPr>
              <a:t>Dr. DaShaunda Patterson</a:t>
            </a:r>
            <a:endParaRPr sz="1700" b="1">
              <a:solidFill>
                <a:srgbClr val="FFFFFF"/>
              </a:solidFill>
            </a:endParaRPr>
          </a:p>
          <a:p>
            <a:pPr marL="0" lvl="0" indent="0" algn="ctr" rtl="0">
              <a:lnSpc>
                <a:spcPct val="100000"/>
              </a:lnSpc>
              <a:spcBef>
                <a:spcPts val="0"/>
              </a:spcBef>
              <a:spcAft>
                <a:spcPts val="0"/>
              </a:spcAft>
              <a:buClr>
                <a:schemeClr val="dk1"/>
              </a:buClr>
              <a:buSzPts val="1500"/>
              <a:buFont typeface="Arial"/>
              <a:buNone/>
            </a:pPr>
            <a:r>
              <a:rPr lang="en-US" sz="1300">
                <a:solidFill>
                  <a:srgbClr val="FFFFFF"/>
                </a:solidFill>
                <a:latin typeface="Lato"/>
                <a:ea typeface="Lato"/>
                <a:cs typeface="Lato"/>
                <a:sym typeface="Lato"/>
              </a:rPr>
              <a:t>Associate Dean for Faculty Development and Equity</a:t>
            </a:r>
            <a:endParaRPr sz="1300">
              <a:solidFill>
                <a:srgbClr val="FFFFFF"/>
              </a:solidFill>
              <a:latin typeface="Lato"/>
              <a:ea typeface="Lato"/>
              <a:cs typeface="Lato"/>
              <a:sym typeface="Lato"/>
            </a:endParaRPr>
          </a:p>
          <a:p>
            <a:pPr marL="0" lvl="0" indent="0" algn="ctr" rtl="0">
              <a:lnSpc>
                <a:spcPct val="100000"/>
              </a:lnSpc>
              <a:spcBef>
                <a:spcPts val="0"/>
              </a:spcBef>
              <a:spcAft>
                <a:spcPts val="0"/>
              </a:spcAft>
              <a:buClr>
                <a:schemeClr val="dk1"/>
              </a:buClr>
              <a:buSzPts val="1500"/>
              <a:buFont typeface="Arial"/>
              <a:buNone/>
            </a:pPr>
            <a:endParaRPr sz="1300">
              <a:solidFill>
                <a:srgbClr val="FFFFFF"/>
              </a:solidFill>
              <a:highlight>
                <a:schemeClr val="lt1"/>
              </a:highlight>
              <a:latin typeface="Lato"/>
              <a:ea typeface="Lato"/>
              <a:cs typeface="Lato"/>
              <a:sym typeface="Lato"/>
            </a:endParaRPr>
          </a:p>
          <a:p>
            <a:pPr marL="0" lvl="0" indent="0" algn="ctr" rtl="0">
              <a:lnSpc>
                <a:spcPct val="100000"/>
              </a:lnSpc>
              <a:spcBef>
                <a:spcPts val="0"/>
              </a:spcBef>
              <a:spcAft>
                <a:spcPts val="0"/>
              </a:spcAft>
              <a:buClr>
                <a:schemeClr val="dk1"/>
              </a:buClr>
              <a:buSzPts val="1500"/>
              <a:buFont typeface="Arial"/>
              <a:buNone/>
            </a:pPr>
            <a:r>
              <a:rPr lang="en-US" sz="1300">
                <a:solidFill>
                  <a:srgbClr val="FFFFFF"/>
                </a:solidFill>
              </a:rPr>
              <a:t>Georgia State University</a:t>
            </a:r>
            <a:endParaRPr sz="1300">
              <a:solidFill>
                <a:srgbClr val="FFFFFF"/>
              </a:solidFill>
            </a:endParaRPr>
          </a:p>
          <a:p>
            <a:pPr marL="0" lvl="0" indent="0" algn="ctr" rtl="0">
              <a:lnSpc>
                <a:spcPct val="100000"/>
              </a:lnSpc>
              <a:spcBef>
                <a:spcPts val="0"/>
              </a:spcBef>
              <a:spcAft>
                <a:spcPts val="0"/>
              </a:spcAft>
              <a:buClr>
                <a:schemeClr val="dk1"/>
              </a:buClr>
              <a:buSzPts val="1500"/>
              <a:buFont typeface="Arial"/>
              <a:buNone/>
            </a:pPr>
            <a:r>
              <a:rPr lang="en-US" sz="1300">
                <a:solidFill>
                  <a:srgbClr val="FFFFFF"/>
                </a:solidFill>
              </a:rPr>
              <a:t>Atlanta, GA</a:t>
            </a:r>
            <a:endParaRPr sz="1300">
              <a:solidFill>
                <a:srgbClr val="FFFFFF"/>
              </a:solidFill>
            </a:endParaRPr>
          </a:p>
          <a:p>
            <a:pPr marL="0" lvl="0" indent="0" algn="ctr" rtl="0">
              <a:lnSpc>
                <a:spcPct val="100000"/>
              </a:lnSpc>
              <a:spcBef>
                <a:spcPts val="0"/>
              </a:spcBef>
              <a:spcAft>
                <a:spcPts val="0"/>
              </a:spcAft>
              <a:buClr>
                <a:schemeClr val="dk1"/>
              </a:buClr>
              <a:buSzPts val="1500"/>
              <a:buFont typeface="Arial"/>
              <a:buNone/>
            </a:pPr>
            <a:endParaRPr sz="1300">
              <a:solidFill>
                <a:srgbClr val="FFFFFF"/>
              </a:solidFill>
            </a:endParaRPr>
          </a:p>
          <a:p>
            <a:pPr marL="0" lvl="0" indent="0" algn="ctr" rtl="0">
              <a:lnSpc>
                <a:spcPct val="100000"/>
              </a:lnSpc>
              <a:spcBef>
                <a:spcPts val="0"/>
              </a:spcBef>
              <a:spcAft>
                <a:spcPts val="0"/>
              </a:spcAft>
              <a:buClr>
                <a:schemeClr val="dk1"/>
              </a:buClr>
              <a:buSzPts val="1500"/>
              <a:buFont typeface="Arial"/>
              <a:buNone/>
            </a:pPr>
            <a:r>
              <a:rPr lang="en-US" sz="1300">
                <a:solidFill>
                  <a:srgbClr val="FFFFFF"/>
                </a:solidFill>
              </a:rPr>
              <a:t>Department of Learning Sciences</a:t>
            </a:r>
            <a:endParaRPr sz="1300">
              <a:solidFill>
                <a:srgbClr val="FFFFFF"/>
              </a:solidFill>
            </a:endParaRPr>
          </a:p>
        </p:txBody>
      </p:sp>
      <p:sp>
        <p:nvSpPr>
          <p:cNvPr id="233" name="Google Shape;233;g20f5b14de14_0_1187"/>
          <p:cNvSpPr txBox="1"/>
          <p:nvPr/>
        </p:nvSpPr>
        <p:spPr>
          <a:xfrm>
            <a:off x="9214933" y="5909100"/>
            <a:ext cx="2520300" cy="5079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2100"/>
              </a:spcAft>
              <a:buNone/>
            </a:pPr>
            <a:r>
              <a:rPr lang="en-US" sz="1700">
                <a:solidFill>
                  <a:srgbClr val="424242"/>
                </a:solidFill>
              </a:rPr>
              <a:t>(Lampert et al., 2013)</a:t>
            </a:r>
            <a:endParaRPr sz="15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20f5b14de14_0_1195"/>
          <p:cNvSpPr txBox="1">
            <a:spLocks noGrp="1"/>
          </p:cNvSpPr>
          <p:nvPr>
            <p:ph type="ctrTitle"/>
          </p:nvPr>
        </p:nvSpPr>
        <p:spPr>
          <a:xfrm>
            <a:off x="2728133" y="2070200"/>
            <a:ext cx="6473700" cy="13587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sz="5900" dirty="0">
                <a:latin typeface="Permanent Marker"/>
                <a:ea typeface="Permanent Marker"/>
                <a:cs typeface="Permanent Marker"/>
                <a:sym typeface="Permanent Marker"/>
              </a:rPr>
              <a:t>Video Analysis</a:t>
            </a:r>
            <a:endParaRPr sz="5900" dirty="0">
              <a:latin typeface="Permanent Marker"/>
              <a:ea typeface="Permanent Marker"/>
              <a:cs typeface="Permanent Marker"/>
              <a:sym typeface="Permanent Marker"/>
            </a:endParaRPr>
          </a:p>
        </p:txBody>
      </p:sp>
      <p:sp>
        <p:nvSpPr>
          <p:cNvPr id="239" name="Google Shape;239;g20f5b14de14_0_1195"/>
          <p:cNvSpPr txBox="1">
            <a:spLocks noGrp="1"/>
          </p:cNvSpPr>
          <p:nvPr>
            <p:ph type="body" idx="1"/>
          </p:nvPr>
        </p:nvSpPr>
        <p:spPr>
          <a:xfrm>
            <a:off x="481100" y="3429001"/>
            <a:ext cx="7183200" cy="3109200"/>
          </a:xfrm>
          <a:prstGeom prst="rect">
            <a:avLst/>
          </a:prstGeom>
          <a:solidFill>
            <a:srgbClr val="A4C2F4"/>
          </a:solidFill>
        </p:spPr>
        <p:txBody>
          <a:bodyPr spcFirstLastPara="1" wrap="square" lIns="121900" tIns="121900" rIns="121900" bIns="121900" anchor="t" anchorCtr="0">
            <a:spAutoFit/>
          </a:bodyPr>
          <a:lstStyle/>
          <a:p>
            <a:pPr marL="0" lvl="0" indent="0" algn="l" rtl="0">
              <a:lnSpc>
                <a:spcPct val="100000"/>
              </a:lnSpc>
              <a:spcBef>
                <a:spcPts val="0"/>
              </a:spcBef>
              <a:spcAft>
                <a:spcPts val="0"/>
              </a:spcAft>
              <a:buNone/>
            </a:pPr>
            <a:r>
              <a:rPr lang="en-US" sz="3100">
                <a:solidFill>
                  <a:schemeClr val="dk1"/>
                </a:solidFill>
                <a:latin typeface="Calibri"/>
                <a:ea typeface="Calibri"/>
                <a:cs typeface="Calibri"/>
                <a:sym typeface="Calibri"/>
              </a:rPr>
              <a:t>Used in a “flipped” structure</a:t>
            </a:r>
            <a:endParaRPr sz="3100">
              <a:solidFill>
                <a:schemeClr val="dk1"/>
              </a:solidFill>
              <a:latin typeface="Calibri"/>
              <a:ea typeface="Calibri"/>
              <a:cs typeface="Calibri"/>
              <a:sym typeface="Calibri"/>
            </a:endParaRPr>
          </a:p>
          <a:p>
            <a:pPr marL="609600" lvl="0" indent="-501650" algn="l" rtl="0">
              <a:lnSpc>
                <a:spcPct val="100000"/>
              </a:lnSpc>
              <a:spcBef>
                <a:spcPts val="0"/>
              </a:spcBef>
              <a:spcAft>
                <a:spcPts val="0"/>
              </a:spcAft>
              <a:buClr>
                <a:schemeClr val="dk1"/>
              </a:buClr>
              <a:buSzPts val="3100"/>
              <a:buFont typeface="Calibri"/>
              <a:buChar char="●"/>
            </a:pPr>
            <a:r>
              <a:rPr lang="en-US" sz="3100">
                <a:solidFill>
                  <a:schemeClr val="dk1"/>
                </a:solidFill>
                <a:latin typeface="Calibri"/>
                <a:ea typeface="Calibri"/>
                <a:cs typeface="Calibri"/>
                <a:sym typeface="Calibri"/>
              </a:rPr>
              <a:t>Read about a core practice</a:t>
            </a:r>
            <a:endParaRPr sz="3100">
              <a:solidFill>
                <a:schemeClr val="dk1"/>
              </a:solidFill>
              <a:latin typeface="Calibri"/>
              <a:ea typeface="Calibri"/>
              <a:cs typeface="Calibri"/>
              <a:sym typeface="Calibri"/>
            </a:endParaRPr>
          </a:p>
          <a:p>
            <a:pPr marL="609600" lvl="0" indent="-501650" algn="l" rtl="0">
              <a:lnSpc>
                <a:spcPct val="100000"/>
              </a:lnSpc>
              <a:spcBef>
                <a:spcPts val="0"/>
              </a:spcBef>
              <a:spcAft>
                <a:spcPts val="0"/>
              </a:spcAft>
              <a:buClr>
                <a:schemeClr val="dk1"/>
              </a:buClr>
              <a:buSzPts val="3100"/>
              <a:buFont typeface="Calibri"/>
              <a:buChar char="●"/>
            </a:pPr>
            <a:r>
              <a:rPr lang="en-US" sz="3100">
                <a:solidFill>
                  <a:schemeClr val="dk1"/>
                </a:solidFill>
                <a:latin typeface="Calibri"/>
                <a:ea typeface="Calibri"/>
                <a:cs typeface="Calibri"/>
                <a:sym typeface="Calibri"/>
              </a:rPr>
              <a:t>Watch a video showcasing that practice in class </a:t>
            </a:r>
            <a:endParaRPr sz="3100">
              <a:solidFill>
                <a:schemeClr val="dk1"/>
              </a:solidFill>
              <a:latin typeface="Calibri"/>
              <a:ea typeface="Calibri"/>
              <a:cs typeface="Calibri"/>
              <a:sym typeface="Calibri"/>
            </a:endParaRPr>
          </a:p>
          <a:p>
            <a:pPr marL="609600" lvl="0" indent="-501650" algn="l" rtl="0">
              <a:lnSpc>
                <a:spcPct val="100000"/>
              </a:lnSpc>
              <a:spcBef>
                <a:spcPts val="0"/>
              </a:spcBef>
              <a:spcAft>
                <a:spcPts val="0"/>
              </a:spcAft>
              <a:buClr>
                <a:schemeClr val="dk1"/>
              </a:buClr>
              <a:buSzPts val="3100"/>
              <a:buFont typeface="Calibri"/>
              <a:buChar char="●"/>
            </a:pPr>
            <a:r>
              <a:rPr lang="en-US" sz="3100">
                <a:solidFill>
                  <a:schemeClr val="dk1"/>
                </a:solidFill>
                <a:latin typeface="Calibri"/>
                <a:ea typeface="Calibri"/>
                <a:cs typeface="Calibri"/>
                <a:sym typeface="Calibri"/>
              </a:rPr>
              <a:t>After class, watch video independently &amp; provide feedback</a:t>
            </a:r>
            <a:endParaRPr sz="4300"/>
          </a:p>
        </p:txBody>
      </p:sp>
      <p:pic>
        <p:nvPicPr>
          <p:cNvPr id="240" name="Google Shape;240;g20f5b14de14_0_1195" descr="Dr. Adria Hoffman"/>
          <p:cNvPicPr preferRelativeResize="0"/>
          <p:nvPr/>
        </p:nvPicPr>
        <p:blipFill rotWithShape="1">
          <a:blip r:embed="rId3">
            <a:alphaModFix/>
          </a:blip>
          <a:srcRect t="6760" b="7225"/>
          <a:stretch/>
        </p:blipFill>
        <p:spPr>
          <a:xfrm>
            <a:off x="8320033" y="501500"/>
            <a:ext cx="3146366" cy="3782334"/>
          </a:xfrm>
          <a:prstGeom prst="rect">
            <a:avLst/>
          </a:prstGeom>
          <a:noFill/>
          <a:ln>
            <a:noFill/>
          </a:ln>
        </p:spPr>
      </p:pic>
      <p:sp>
        <p:nvSpPr>
          <p:cNvPr id="241" name="Google Shape;241;g20f5b14de14_0_1195"/>
          <p:cNvSpPr txBox="1"/>
          <p:nvPr/>
        </p:nvSpPr>
        <p:spPr>
          <a:xfrm>
            <a:off x="8451983" y="4446400"/>
            <a:ext cx="3014400" cy="20349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chemeClr val="dk1"/>
              </a:buClr>
              <a:buSzPts val="1500"/>
              <a:buFont typeface="Arial"/>
              <a:buNone/>
            </a:pPr>
            <a:r>
              <a:rPr lang="en-US" sz="1700" b="1">
                <a:solidFill>
                  <a:srgbClr val="434343"/>
                </a:solidFill>
              </a:rPr>
              <a:t>Dr. Adria Hoffman</a:t>
            </a:r>
            <a:endParaRPr sz="1700" b="1">
              <a:solidFill>
                <a:srgbClr val="434343"/>
              </a:solidFill>
            </a:endParaRPr>
          </a:p>
          <a:p>
            <a:pPr marL="0" lvl="0" indent="0" algn="ctr" rtl="0">
              <a:lnSpc>
                <a:spcPct val="100000"/>
              </a:lnSpc>
              <a:spcBef>
                <a:spcPts val="0"/>
              </a:spcBef>
              <a:spcAft>
                <a:spcPts val="0"/>
              </a:spcAft>
              <a:buClr>
                <a:schemeClr val="dk1"/>
              </a:buClr>
              <a:buSzPts val="1500"/>
              <a:buFont typeface="Arial"/>
              <a:buNone/>
            </a:pPr>
            <a:r>
              <a:rPr lang="en-US" sz="1300">
                <a:solidFill>
                  <a:srgbClr val="434343"/>
                </a:solidFill>
              </a:rPr>
              <a:t>Professor </a:t>
            </a:r>
            <a:endParaRPr sz="1300">
              <a:solidFill>
                <a:srgbClr val="434343"/>
              </a:solidFill>
            </a:endParaRPr>
          </a:p>
          <a:p>
            <a:pPr marL="0" lvl="0" indent="0" algn="ctr" rtl="0">
              <a:lnSpc>
                <a:spcPct val="100000"/>
              </a:lnSpc>
              <a:spcBef>
                <a:spcPts val="0"/>
              </a:spcBef>
              <a:spcAft>
                <a:spcPts val="0"/>
              </a:spcAft>
              <a:buClr>
                <a:schemeClr val="dk1"/>
              </a:buClr>
              <a:buSzPts val="1500"/>
              <a:buFont typeface="Arial"/>
              <a:buNone/>
            </a:pPr>
            <a:r>
              <a:rPr lang="en-US" sz="1300">
                <a:solidFill>
                  <a:srgbClr val="434343"/>
                </a:solidFill>
              </a:rPr>
              <a:t>Virginia Commonwealth University (VCU)</a:t>
            </a:r>
            <a:endParaRPr sz="1300">
              <a:solidFill>
                <a:srgbClr val="434343"/>
              </a:solidFill>
            </a:endParaRPr>
          </a:p>
          <a:p>
            <a:pPr marL="0" lvl="0" indent="0" algn="ctr" rtl="0">
              <a:lnSpc>
                <a:spcPct val="100000"/>
              </a:lnSpc>
              <a:spcBef>
                <a:spcPts val="0"/>
              </a:spcBef>
              <a:spcAft>
                <a:spcPts val="0"/>
              </a:spcAft>
              <a:buClr>
                <a:schemeClr val="dk1"/>
              </a:buClr>
              <a:buSzPts val="1500"/>
              <a:buFont typeface="Arial"/>
              <a:buNone/>
            </a:pPr>
            <a:r>
              <a:rPr lang="en-US" sz="1300">
                <a:solidFill>
                  <a:srgbClr val="434343"/>
                </a:solidFill>
              </a:rPr>
              <a:t>Richmond, VA</a:t>
            </a:r>
            <a:endParaRPr sz="1300">
              <a:solidFill>
                <a:srgbClr val="434343"/>
              </a:solidFill>
            </a:endParaRPr>
          </a:p>
          <a:p>
            <a:pPr marL="0" lvl="0" indent="0" algn="ctr" rtl="0">
              <a:lnSpc>
                <a:spcPct val="100000"/>
              </a:lnSpc>
              <a:spcBef>
                <a:spcPts val="0"/>
              </a:spcBef>
              <a:spcAft>
                <a:spcPts val="0"/>
              </a:spcAft>
              <a:buClr>
                <a:schemeClr val="dk1"/>
              </a:buClr>
              <a:buSzPts val="1500"/>
              <a:buFont typeface="Arial"/>
              <a:buNone/>
            </a:pPr>
            <a:r>
              <a:rPr lang="en-US" sz="1300">
                <a:solidFill>
                  <a:srgbClr val="434343"/>
                </a:solidFill>
              </a:rPr>
              <a:t>School of Education</a:t>
            </a:r>
            <a:endParaRPr sz="1300">
              <a:solidFill>
                <a:srgbClr val="434343"/>
              </a:solidFill>
            </a:endParaRPr>
          </a:p>
          <a:p>
            <a:pPr marL="0" lvl="0" indent="0" algn="ctr" rtl="0">
              <a:lnSpc>
                <a:spcPct val="100000"/>
              </a:lnSpc>
              <a:spcBef>
                <a:spcPts val="0"/>
              </a:spcBef>
              <a:spcAft>
                <a:spcPts val="0"/>
              </a:spcAft>
              <a:buClr>
                <a:schemeClr val="dk1"/>
              </a:buClr>
              <a:buSzPts val="1500"/>
              <a:buFont typeface="Arial"/>
              <a:buNone/>
            </a:pPr>
            <a:r>
              <a:rPr lang="en-US" sz="1300">
                <a:solidFill>
                  <a:srgbClr val="434343"/>
                </a:solidFill>
              </a:rPr>
              <a:t>&amp;</a:t>
            </a:r>
            <a:endParaRPr sz="1300">
              <a:solidFill>
                <a:srgbClr val="434343"/>
              </a:solidFill>
            </a:endParaRPr>
          </a:p>
          <a:p>
            <a:pPr marL="0" lvl="0" indent="0" algn="ctr" rtl="0">
              <a:lnSpc>
                <a:spcPct val="100000"/>
              </a:lnSpc>
              <a:spcBef>
                <a:spcPts val="0"/>
              </a:spcBef>
              <a:spcAft>
                <a:spcPts val="0"/>
              </a:spcAft>
              <a:buClr>
                <a:schemeClr val="dk1"/>
              </a:buClr>
              <a:buSzPts val="1500"/>
              <a:buFont typeface="Arial"/>
              <a:buNone/>
            </a:pPr>
            <a:r>
              <a:rPr lang="en-US" sz="1300">
                <a:solidFill>
                  <a:srgbClr val="434343"/>
                </a:solidFill>
              </a:rPr>
              <a:t>Anna Lou Schaberg</a:t>
            </a:r>
            <a:r>
              <a:rPr lang="en-US" sz="1300" b="1">
                <a:solidFill>
                  <a:srgbClr val="434343"/>
                </a:solidFill>
              </a:rPr>
              <a:t> </a:t>
            </a:r>
            <a:r>
              <a:rPr lang="en-US" sz="1300">
                <a:solidFill>
                  <a:srgbClr val="434343"/>
                </a:solidFill>
              </a:rPr>
              <a:t>Professor of</a:t>
            </a:r>
            <a:r>
              <a:rPr lang="en-US" sz="1300" b="1">
                <a:solidFill>
                  <a:srgbClr val="434343"/>
                </a:solidFill>
              </a:rPr>
              <a:t> </a:t>
            </a:r>
            <a:r>
              <a:rPr lang="en-US" sz="1300">
                <a:solidFill>
                  <a:srgbClr val="434343"/>
                </a:solidFill>
              </a:rPr>
              <a:t> </a:t>
            </a:r>
            <a:endParaRPr sz="1300">
              <a:solidFill>
                <a:srgbClr val="434343"/>
              </a:solidFill>
            </a:endParaRPr>
          </a:p>
          <a:p>
            <a:pPr marL="0" lvl="0" indent="0" algn="ctr" rtl="0">
              <a:lnSpc>
                <a:spcPct val="100000"/>
              </a:lnSpc>
              <a:spcBef>
                <a:spcPts val="0"/>
              </a:spcBef>
              <a:spcAft>
                <a:spcPts val="0"/>
              </a:spcAft>
              <a:buClr>
                <a:schemeClr val="dk1"/>
              </a:buClr>
              <a:buSzPts val="1500"/>
              <a:buFont typeface="Arial"/>
              <a:buNone/>
            </a:pPr>
            <a:r>
              <a:rPr lang="en-US" sz="1300">
                <a:solidFill>
                  <a:srgbClr val="434343"/>
                </a:solidFill>
              </a:rPr>
              <a:t>Practice, Teaching And Learning</a:t>
            </a:r>
            <a:endParaRPr sz="13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g20f5b14de14_0_1202">
            <a:extLst>
              <a:ext uri="{C183D7F6-B498-43B3-948B-1728B52AA6E4}">
                <adec:decorative xmlns:adec="http://schemas.microsoft.com/office/drawing/2017/decorative" val="1"/>
              </a:ext>
            </a:extLst>
          </p:cNvPr>
          <p:cNvPicPr preferRelativeResize="0"/>
          <p:nvPr/>
        </p:nvPicPr>
        <p:blipFill rotWithShape="1">
          <a:blip r:embed="rId3">
            <a:alphaModFix/>
          </a:blip>
          <a:srcRect l="13841" r="13841"/>
          <a:stretch/>
        </p:blipFill>
        <p:spPr>
          <a:xfrm>
            <a:off x="4749800" y="0"/>
            <a:ext cx="7442400" cy="6858000"/>
          </a:xfrm>
          <a:prstGeom prst="parallelogram">
            <a:avLst>
              <a:gd name="adj" fmla="val 23683"/>
            </a:avLst>
          </a:prstGeom>
          <a:noFill/>
          <a:ln>
            <a:noFill/>
          </a:ln>
        </p:spPr>
      </p:pic>
      <p:sp>
        <p:nvSpPr>
          <p:cNvPr id="247" name="Google Shape;247;g20f5b14de14_0_1202"/>
          <p:cNvSpPr txBox="1">
            <a:spLocks noGrp="1"/>
          </p:cNvSpPr>
          <p:nvPr>
            <p:ph type="body" idx="1"/>
          </p:nvPr>
        </p:nvSpPr>
        <p:spPr>
          <a:xfrm>
            <a:off x="3777500" y="4191900"/>
            <a:ext cx="6648900" cy="2520000"/>
          </a:xfrm>
          <a:prstGeom prst="rect">
            <a:avLst/>
          </a:prstGeom>
          <a:solidFill>
            <a:srgbClr val="D9D9D9"/>
          </a:solidFill>
        </p:spPr>
        <p:txBody>
          <a:bodyPr spcFirstLastPara="1" wrap="square" lIns="121900" tIns="121900" rIns="121900" bIns="121900" anchor="t" anchorCtr="0">
            <a:noAutofit/>
          </a:bodyPr>
          <a:lstStyle/>
          <a:p>
            <a:pPr marL="609600" lvl="0" indent="-527050" algn="ctr" rtl="0">
              <a:lnSpc>
                <a:spcPct val="100000"/>
              </a:lnSpc>
              <a:spcBef>
                <a:spcPts val="0"/>
              </a:spcBef>
              <a:spcAft>
                <a:spcPts val="0"/>
              </a:spcAft>
              <a:buClr>
                <a:srgbClr val="000000"/>
              </a:buClr>
              <a:buSzPts val="3500"/>
              <a:buFont typeface="Calibri"/>
              <a:buChar char="●"/>
            </a:pPr>
            <a:r>
              <a:rPr lang="en-US" sz="3500">
                <a:solidFill>
                  <a:srgbClr val="000000"/>
                </a:solidFill>
                <a:latin typeface="Calibri"/>
                <a:ea typeface="Calibri"/>
                <a:cs typeface="Calibri"/>
                <a:sym typeface="Calibri"/>
              </a:rPr>
              <a:t>AVATAR Lab = mixed-reality simulation for practicing skills</a:t>
            </a:r>
            <a:endParaRPr sz="3500">
              <a:solidFill>
                <a:srgbClr val="000000"/>
              </a:solidFill>
              <a:latin typeface="Calibri"/>
              <a:ea typeface="Calibri"/>
              <a:cs typeface="Calibri"/>
              <a:sym typeface="Calibri"/>
            </a:endParaRPr>
          </a:p>
          <a:p>
            <a:pPr marL="609600" lvl="0" indent="-527050" algn="ctr" rtl="0">
              <a:lnSpc>
                <a:spcPct val="100000"/>
              </a:lnSpc>
              <a:spcBef>
                <a:spcPts val="0"/>
              </a:spcBef>
              <a:spcAft>
                <a:spcPts val="0"/>
              </a:spcAft>
              <a:buClr>
                <a:srgbClr val="000000"/>
              </a:buClr>
              <a:buSzPts val="3500"/>
              <a:buFont typeface="Calibri"/>
              <a:buChar char="●"/>
            </a:pPr>
            <a:r>
              <a:rPr lang="en-US" sz="3500">
                <a:solidFill>
                  <a:srgbClr val="000000"/>
                </a:solidFill>
                <a:latin typeface="Calibri"/>
                <a:ea typeface="Calibri"/>
                <a:cs typeface="Calibri"/>
                <a:sym typeface="Calibri"/>
              </a:rPr>
              <a:t>Allows for immediate feedback in a safe space</a:t>
            </a:r>
            <a:endParaRPr sz="3500">
              <a:solidFill>
                <a:srgbClr val="000000"/>
              </a:solidFill>
              <a:latin typeface="Calibri"/>
              <a:ea typeface="Calibri"/>
              <a:cs typeface="Calibri"/>
              <a:sym typeface="Calibri"/>
            </a:endParaRPr>
          </a:p>
          <a:p>
            <a:pPr marL="0" lvl="0" indent="0" algn="l" rtl="0">
              <a:spcBef>
                <a:spcPts val="0"/>
              </a:spcBef>
              <a:spcAft>
                <a:spcPts val="2100"/>
              </a:spcAft>
              <a:buNone/>
            </a:pPr>
            <a:endParaRPr sz="2500">
              <a:solidFill>
                <a:srgbClr val="FFFFFF"/>
              </a:solidFill>
            </a:endParaRPr>
          </a:p>
        </p:txBody>
      </p:sp>
      <p:sp>
        <p:nvSpPr>
          <p:cNvPr id="248" name="Google Shape;248;g20f5b14de14_0_1202">
            <a:extLst>
              <a:ext uri="{C183D7F6-B498-43B3-948B-1728B52AA6E4}">
                <adec:decorative xmlns:adec="http://schemas.microsoft.com/office/drawing/2017/decorative" val="1"/>
              </a:ext>
            </a:extLst>
          </p:cNvPr>
          <p:cNvSpPr txBox="1">
            <a:spLocks noGrp="1"/>
          </p:cNvSpPr>
          <p:nvPr>
            <p:ph type="ctrTitle"/>
          </p:nvPr>
        </p:nvSpPr>
        <p:spPr>
          <a:xfrm>
            <a:off x="4983233" y="3221633"/>
            <a:ext cx="6743100" cy="9705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sz="4800" dirty="0">
                <a:solidFill>
                  <a:schemeClr val="accent1"/>
                </a:solidFill>
                <a:highlight>
                  <a:srgbClr val="CCCCCC"/>
                </a:highlight>
                <a:latin typeface="Permanent Marker"/>
                <a:ea typeface="Permanent Marker"/>
                <a:cs typeface="Permanent Marker"/>
                <a:sym typeface="Permanent Marker"/>
              </a:rPr>
              <a:t>Virtual Simulation</a:t>
            </a:r>
            <a:r>
              <a:rPr lang="en-US" sz="4800" dirty="0">
                <a:solidFill>
                  <a:schemeClr val="accent1"/>
                </a:solidFill>
                <a:latin typeface="Permanent Marker"/>
                <a:ea typeface="Permanent Marker"/>
                <a:cs typeface="Permanent Marker"/>
                <a:sym typeface="Permanent Marker"/>
              </a:rPr>
              <a:t> </a:t>
            </a:r>
            <a:endParaRPr sz="4800" dirty="0">
              <a:solidFill>
                <a:schemeClr val="accent1"/>
              </a:solidFill>
              <a:latin typeface="Permanent Marker"/>
              <a:ea typeface="Permanent Marker"/>
              <a:cs typeface="Permanent Marker"/>
              <a:sym typeface="Permanent Marker"/>
            </a:endParaRPr>
          </a:p>
        </p:txBody>
      </p:sp>
      <p:pic>
        <p:nvPicPr>
          <p:cNvPr id="249" name="Google Shape;249;g20f5b14de14_0_1202" descr="Dr. Driver"/>
          <p:cNvPicPr preferRelativeResize="0"/>
          <p:nvPr/>
        </p:nvPicPr>
        <p:blipFill>
          <a:blip r:embed="rId4">
            <a:alphaModFix/>
          </a:blip>
          <a:stretch>
            <a:fillRect/>
          </a:stretch>
        </p:blipFill>
        <p:spPr>
          <a:xfrm>
            <a:off x="312600" y="319733"/>
            <a:ext cx="2199168" cy="2901899"/>
          </a:xfrm>
          <a:prstGeom prst="rect">
            <a:avLst/>
          </a:prstGeom>
          <a:noFill/>
          <a:ln>
            <a:noFill/>
          </a:ln>
        </p:spPr>
      </p:pic>
      <p:pic>
        <p:nvPicPr>
          <p:cNvPr id="250" name="Google Shape;250;g20f5b14de14_0_1202" descr="Dr. Zimmer"/>
          <p:cNvPicPr preferRelativeResize="0"/>
          <p:nvPr/>
        </p:nvPicPr>
        <p:blipFill>
          <a:blip r:embed="rId5">
            <a:alphaModFix/>
          </a:blip>
          <a:stretch>
            <a:fillRect/>
          </a:stretch>
        </p:blipFill>
        <p:spPr>
          <a:xfrm>
            <a:off x="2434733" y="978667"/>
            <a:ext cx="2199166" cy="2873578"/>
          </a:xfrm>
          <a:prstGeom prst="rect">
            <a:avLst/>
          </a:prstGeom>
          <a:noFill/>
          <a:ln>
            <a:noFill/>
          </a:ln>
        </p:spPr>
      </p:pic>
      <p:sp>
        <p:nvSpPr>
          <p:cNvPr id="251" name="Google Shape;251;g20f5b14de14_0_1202"/>
          <p:cNvSpPr txBox="1"/>
          <p:nvPr/>
        </p:nvSpPr>
        <p:spPr>
          <a:xfrm>
            <a:off x="1914233" y="226100"/>
            <a:ext cx="17484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b="1">
                <a:solidFill>
                  <a:schemeClr val="lt1"/>
                </a:solidFill>
                <a:latin typeface="Calibri"/>
                <a:ea typeface="Calibri"/>
                <a:cs typeface="Calibri"/>
                <a:sym typeface="Calibri"/>
              </a:rPr>
              <a:t>Dr. Driver</a:t>
            </a:r>
            <a:endParaRPr sz="1900"/>
          </a:p>
        </p:txBody>
      </p:sp>
      <p:sp>
        <p:nvSpPr>
          <p:cNvPr id="252" name="Google Shape;252;g20f5b14de14_0_1202"/>
          <p:cNvSpPr txBox="1"/>
          <p:nvPr/>
        </p:nvSpPr>
        <p:spPr>
          <a:xfrm>
            <a:off x="4265533" y="978667"/>
            <a:ext cx="15696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b="1">
                <a:solidFill>
                  <a:schemeClr val="lt1"/>
                </a:solidFill>
                <a:latin typeface="Calibri"/>
                <a:ea typeface="Calibri"/>
                <a:cs typeface="Calibri"/>
                <a:sym typeface="Calibri"/>
              </a:rPr>
              <a:t>Dr. Zimmer</a:t>
            </a:r>
            <a:endParaRPr sz="1900"/>
          </a:p>
        </p:txBody>
      </p:sp>
      <p:sp>
        <p:nvSpPr>
          <p:cNvPr id="253" name="Google Shape;253;g20f5b14de14_0_1202"/>
          <p:cNvSpPr txBox="1"/>
          <p:nvPr/>
        </p:nvSpPr>
        <p:spPr>
          <a:xfrm>
            <a:off x="226067" y="3852233"/>
            <a:ext cx="2864100" cy="2832300"/>
          </a:xfrm>
          <a:prstGeom prst="rect">
            <a:avLst/>
          </a:prstGeom>
          <a:noFill/>
          <a:ln>
            <a:noFill/>
          </a:ln>
        </p:spPr>
        <p:txBody>
          <a:bodyPr spcFirstLastPara="1" wrap="square" lIns="121900" tIns="121900" rIns="121900" bIns="121900" anchor="t" anchorCtr="0">
            <a:spAutoFit/>
          </a:bodyPr>
          <a:lstStyle/>
          <a:p>
            <a:pPr marL="0" lvl="0" indent="0" algn="ctr" rtl="0">
              <a:lnSpc>
                <a:spcPct val="100000"/>
              </a:lnSpc>
              <a:spcBef>
                <a:spcPts val="0"/>
              </a:spcBef>
              <a:spcAft>
                <a:spcPts val="0"/>
              </a:spcAft>
              <a:buClr>
                <a:schemeClr val="dk1"/>
              </a:buClr>
              <a:buSzPts val="1500"/>
              <a:buFont typeface="Arial"/>
              <a:buNone/>
            </a:pPr>
            <a:r>
              <a:rPr lang="en-US" sz="2000" b="1">
                <a:solidFill>
                  <a:schemeClr val="lt1"/>
                </a:solidFill>
              </a:rPr>
              <a:t>Dr. Melissa Driver </a:t>
            </a:r>
            <a:r>
              <a:rPr lang="en-US" sz="1600">
                <a:solidFill>
                  <a:schemeClr val="lt1"/>
                </a:solidFill>
              </a:rPr>
              <a:t>- Associate Professor</a:t>
            </a:r>
            <a:endParaRPr sz="1600">
              <a:solidFill>
                <a:schemeClr val="lt1"/>
              </a:solidFill>
            </a:endParaRPr>
          </a:p>
          <a:p>
            <a:pPr marL="0" lvl="0" indent="0" algn="ctr" rtl="0">
              <a:lnSpc>
                <a:spcPct val="100000"/>
              </a:lnSpc>
              <a:spcBef>
                <a:spcPts val="0"/>
              </a:spcBef>
              <a:spcAft>
                <a:spcPts val="0"/>
              </a:spcAft>
              <a:buClr>
                <a:schemeClr val="dk1"/>
              </a:buClr>
              <a:buSzPts val="1500"/>
              <a:buFont typeface="Arial"/>
              <a:buNone/>
            </a:pPr>
            <a:r>
              <a:rPr lang="en-US" sz="2000" b="1">
                <a:solidFill>
                  <a:schemeClr val="lt1"/>
                </a:solidFill>
              </a:rPr>
              <a:t>Dr. Kate Zimmer </a:t>
            </a:r>
            <a:r>
              <a:rPr lang="en-US" sz="1600">
                <a:solidFill>
                  <a:schemeClr val="lt1"/>
                </a:solidFill>
              </a:rPr>
              <a:t>- Associate Professor &amp; Director of Avatar Lab </a:t>
            </a:r>
            <a:endParaRPr sz="1600">
              <a:solidFill>
                <a:schemeClr val="lt1"/>
              </a:solidFill>
            </a:endParaRPr>
          </a:p>
          <a:p>
            <a:pPr marL="0" lvl="0" indent="0" algn="ctr" rtl="0">
              <a:lnSpc>
                <a:spcPct val="100000"/>
              </a:lnSpc>
              <a:spcBef>
                <a:spcPts val="0"/>
              </a:spcBef>
              <a:spcAft>
                <a:spcPts val="0"/>
              </a:spcAft>
              <a:buClr>
                <a:schemeClr val="dk1"/>
              </a:buClr>
              <a:buSzPts val="1500"/>
              <a:buFont typeface="Arial"/>
              <a:buNone/>
            </a:pPr>
            <a:endParaRPr sz="1600">
              <a:solidFill>
                <a:schemeClr val="lt1"/>
              </a:solidFill>
            </a:endParaRPr>
          </a:p>
          <a:p>
            <a:pPr marL="0" lvl="0" indent="0" algn="ctr" rtl="0">
              <a:lnSpc>
                <a:spcPct val="100000"/>
              </a:lnSpc>
              <a:spcBef>
                <a:spcPts val="0"/>
              </a:spcBef>
              <a:spcAft>
                <a:spcPts val="0"/>
              </a:spcAft>
              <a:buClr>
                <a:schemeClr val="dk1"/>
              </a:buClr>
              <a:buSzPts val="1500"/>
              <a:buFont typeface="Arial"/>
              <a:buNone/>
            </a:pPr>
            <a:r>
              <a:rPr lang="en-US" sz="1600">
                <a:solidFill>
                  <a:schemeClr val="lt1"/>
                </a:solidFill>
              </a:rPr>
              <a:t>Kennesaw State University</a:t>
            </a:r>
            <a:endParaRPr sz="1600">
              <a:solidFill>
                <a:schemeClr val="lt1"/>
              </a:solidFill>
            </a:endParaRPr>
          </a:p>
          <a:p>
            <a:pPr marL="0" lvl="0" indent="0" algn="ctr" rtl="0">
              <a:lnSpc>
                <a:spcPct val="100000"/>
              </a:lnSpc>
              <a:spcBef>
                <a:spcPts val="0"/>
              </a:spcBef>
              <a:spcAft>
                <a:spcPts val="0"/>
              </a:spcAft>
              <a:buClr>
                <a:schemeClr val="dk1"/>
              </a:buClr>
              <a:buSzPts val="1500"/>
              <a:buFont typeface="Arial"/>
              <a:buNone/>
            </a:pPr>
            <a:r>
              <a:rPr lang="en-US" sz="1600">
                <a:solidFill>
                  <a:schemeClr val="lt1"/>
                </a:solidFill>
              </a:rPr>
              <a:t>Kennesaw, GA</a:t>
            </a:r>
            <a:endParaRPr sz="1600">
              <a:solidFill>
                <a:schemeClr val="lt1"/>
              </a:solidFill>
            </a:endParaRPr>
          </a:p>
          <a:p>
            <a:pPr marL="0" lvl="0" indent="0" algn="ctr" rtl="0">
              <a:lnSpc>
                <a:spcPct val="100000"/>
              </a:lnSpc>
              <a:spcBef>
                <a:spcPts val="0"/>
              </a:spcBef>
              <a:spcAft>
                <a:spcPts val="0"/>
              </a:spcAft>
              <a:buClr>
                <a:schemeClr val="dk1"/>
              </a:buClr>
              <a:buSzPts val="1500"/>
              <a:buFont typeface="Arial"/>
              <a:buNone/>
            </a:pPr>
            <a:r>
              <a:rPr lang="en-US" sz="1600">
                <a:solidFill>
                  <a:schemeClr val="lt1"/>
                </a:solidFill>
              </a:rPr>
              <a:t>Inclusive Education Department</a:t>
            </a:r>
            <a:endParaRPr sz="16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20f5b14de14_0_1213"/>
          <p:cNvSpPr txBox="1">
            <a:spLocks noGrp="1"/>
          </p:cNvSpPr>
          <p:nvPr>
            <p:ph type="title"/>
          </p:nvPr>
        </p:nvSpPr>
        <p:spPr>
          <a:xfrm>
            <a:off x="184000" y="169067"/>
            <a:ext cx="3617700" cy="2544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dirty="0">
                <a:solidFill>
                  <a:schemeClr val="dk2"/>
                </a:solidFill>
                <a:latin typeface="Permanent Marker"/>
                <a:ea typeface="Permanent Marker"/>
                <a:cs typeface="Permanent Marker"/>
                <a:sym typeface="Permanent Marker"/>
              </a:rPr>
              <a:t>Aligned Virtual Placement </a:t>
            </a:r>
            <a:endParaRPr dirty="0">
              <a:solidFill>
                <a:schemeClr val="dk2"/>
              </a:solidFill>
              <a:latin typeface="Permanent Marker"/>
              <a:ea typeface="Permanent Marker"/>
              <a:cs typeface="Permanent Marker"/>
              <a:sym typeface="Permanent Marker"/>
            </a:endParaRPr>
          </a:p>
          <a:p>
            <a:pPr marL="0" lvl="0" indent="0" algn="l" rtl="0">
              <a:spcBef>
                <a:spcPts val="0"/>
              </a:spcBef>
              <a:spcAft>
                <a:spcPts val="0"/>
              </a:spcAft>
              <a:buNone/>
            </a:pPr>
            <a:r>
              <a:rPr lang="en-US" dirty="0">
                <a:solidFill>
                  <a:schemeClr val="dk2"/>
                </a:solidFill>
                <a:latin typeface="Permanent Marker"/>
                <a:ea typeface="Permanent Marker"/>
                <a:cs typeface="Permanent Marker"/>
                <a:sym typeface="Permanent Marker"/>
              </a:rPr>
              <a:t>(E Learning)</a:t>
            </a:r>
            <a:endParaRPr dirty="0">
              <a:solidFill>
                <a:schemeClr val="dk2"/>
              </a:solidFill>
              <a:latin typeface="Permanent Marker"/>
              <a:ea typeface="Permanent Marker"/>
              <a:cs typeface="Permanent Marker"/>
              <a:sym typeface="Permanent Marker"/>
            </a:endParaRPr>
          </a:p>
          <a:p>
            <a:pPr marL="0" lvl="0" indent="0" algn="l" rtl="0">
              <a:spcBef>
                <a:spcPts val="0"/>
              </a:spcBef>
              <a:spcAft>
                <a:spcPts val="0"/>
              </a:spcAft>
              <a:buNone/>
            </a:pPr>
            <a:endParaRPr dirty="0">
              <a:solidFill>
                <a:schemeClr val="dk2"/>
              </a:solidFill>
            </a:endParaRPr>
          </a:p>
        </p:txBody>
      </p:sp>
      <p:sp>
        <p:nvSpPr>
          <p:cNvPr id="259" name="Google Shape;259;g20f5b14de14_0_1213"/>
          <p:cNvSpPr txBox="1">
            <a:spLocks noGrp="1"/>
          </p:cNvSpPr>
          <p:nvPr>
            <p:ph type="body" idx="1"/>
          </p:nvPr>
        </p:nvSpPr>
        <p:spPr>
          <a:xfrm>
            <a:off x="4704033" y="976183"/>
            <a:ext cx="6787200" cy="4905600"/>
          </a:xfrm>
          <a:prstGeom prst="rect">
            <a:avLst/>
          </a:prstGeom>
        </p:spPr>
        <p:txBody>
          <a:bodyPr spcFirstLastPara="1" wrap="square" lIns="121900" tIns="121900" rIns="121900" bIns="121900" anchor="t" anchorCtr="0">
            <a:noAutofit/>
          </a:bodyPr>
          <a:lstStyle/>
          <a:p>
            <a:pPr marL="609600" lvl="0" indent="-476250" algn="l" rtl="0">
              <a:spcBef>
                <a:spcPts val="0"/>
              </a:spcBef>
              <a:spcAft>
                <a:spcPts val="0"/>
              </a:spcAft>
              <a:buSzPts val="2700"/>
              <a:buChar char="●"/>
            </a:pPr>
            <a:r>
              <a:rPr lang="en-US" sz="2700"/>
              <a:t>Practicum in virtual classrooms</a:t>
            </a:r>
            <a:endParaRPr sz="2700"/>
          </a:p>
          <a:p>
            <a:pPr marL="609600" lvl="0" indent="-476250" algn="l" rtl="0">
              <a:spcBef>
                <a:spcPts val="0"/>
              </a:spcBef>
              <a:spcAft>
                <a:spcPts val="0"/>
              </a:spcAft>
              <a:buSzPts val="2700"/>
              <a:buChar char="●"/>
            </a:pPr>
            <a:r>
              <a:rPr lang="en-US" sz="2700"/>
              <a:t>Observe live lessons w/ lead teacher</a:t>
            </a:r>
            <a:endParaRPr sz="2700"/>
          </a:p>
          <a:p>
            <a:pPr marL="609600" lvl="0" indent="-476250" algn="l" rtl="0">
              <a:spcBef>
                <a:spcPts val="0"/>
              </a:spcBef>
              <a:spcAft>
                <a:spcPts val="0"/>
              </a:spcAft>
              <a:buSzPts val="2700"/>
              <a:buChar char="●"/>
            </a:pPr>
            <a:r>
              <a:rPr lang="en-US" sz="2700"/>
              <a:t>Micro-teach students</a:t>
            </a:r>
            <a:endParaRPr sz="2700"/>
          </a:p>
          <a:p>
            <a:pPr marL="609600" lvl="0" indent="-476250" algn="l" rtl="0">
              <a:spcBef>
                <a:spcPts val="0"/>
              </a:spcBef>
              <a:spcAft>
                <a:spcPts val="0"/>
              </a:spcAft>
              <a:buSzPts val="2700"/>
              <a:buChar char="●"/>
            </a:pPr>
            <a:r>
              <a:rPr lang="en-US" sz="2700"/>
              <a:t>Evaluated w/ TAP Rubric: Instruction, Environment, Planning, Professionalism</a:t>
            </a:r>
            <a:endParaRPr sz="2700"/>
          </a:p>
          <a:p>
            <a:pPr marL="1219200" lvl="1" indent="-457200" algn="l" rtl="0">
              <a:spcBef>
                <a:spcPts val="0"/>
              </a:spcBef>
              <a:spcAft>
                <a:spcPts val="0"/>
              </a:spcAft>
              <a:buSzPts val="2400"/>
              <a:buChar char="○"/>
            </a:pPr>
            <a:r>
              <a:rPr lang="en-US" sz="2400"/>
              <a:t>Different focus each week</a:t>
            </a:r>
            <a:endParaRPr sz="2400"/>
          </a:p>
          <a:p>
            <a:pPr marL="0" lvl="0" indent="0" algn="l" rtl="0">
              <a:spcBef>
                <a:spcPts val="2100"/>
              </a:spcBef>
              <a:spcAft>
                <a:spcPts val="2100"/>
              </a:spcAft>
              <a:buNone/>
            </a:pPr>
            <a:r>
              <a:rPr lang="en-US" sz="2700"/>
              <a:t>Key: Partnership between teachers’ college &amp; Prep Digital for information sharing</a:t>
            </a:r>
            <a:endParaRPr sz="2700"/>
          </a:p>
        </p:txBody>
      </p:sp>
      <p:pic>
        <p:nvPicPr>
          <p:cNvPr id="260" name="Google Shape;260;g20f5b14de14_0_1213" descr="Ashley Katikos"/>
          <p:cNvPicPr preferRelativeResize="0"/>
          <p:nvPr/>
        </p:nvPicPr>
        <p:blipFill>
          <a:blip r:embed="rId3">
            <a:alphaModFix/>
          </a:blip>
          <a:stretch>
            <a:fillRect/>
          </a:stretch>
        </p:blipFill>
        <p:spPr>
          <a:xfrm>
            <a:off x="1385817" y="2713067"/>
            <a:ext cx="1696234" cy="1817967"/>
          </a:xfrm>
          <a:prstGeom prst="rect">
            <a:avLst/>
          </a:prstGeom>
          <a:noFill/>
          <a:ln>
            <a:noFill/>
          </a:ln>
        </p:spPr>
      </p:pic>
      <p:sp>
        <p:nvSpPr>
          <p:cNvPr id="261" name="Google Shape;261;g20f5b14de14_0_1213"/>
          <p:cNvSpPr txBox="1"/>
          <p:nvPr/>
        </p:nvSpPr>
        <p:spPr>
          <a:xfrm>
            <a:off x="666333" y="4705900"/>
            <a:ext cx="3135300" cy="2062500"/>
          </a:xfrm>
          <a:prstGeom prst="rect">
            <a:avLst/>
          </a:prstGeom>
          <a:noFill/>
          <a:ln w="38100"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marL="0" lvl="0" indent="0" algn="ctr" rtl="0">
              <a:lnSpc>
                <a:spcPct val="100000"/>
              </a:lnSpc>
              <a:spcBef>
                <a:spcPts val="0"/>
              </a:spcBef>
              <a:spcAft>
                <a:spcPts val="0"/>
              </a:spcAft>
              <a:buClr>
                <a:schemeClr val="dk1"/>
              </a:buClr>
              <a:buSzPts val="1500"/>
              <a:buFont typeface="Arial"/>
              <a:buNone/>
            </a:pPr>
            <a:r>
              <a:rPr lang="en-US" sz="2300" b="1">
                <a:solidFill>
                  <a:srgbClr val="434343"/>
                </a:solidFill>
              </a:rPr>
              <a:t>Ashley Katikos</a:t>
            </a:r>
            <a:endParaRPr sz="1900">
              <a:solidFill>
                <a:srgbClr val="434343"/>
              </a:solidFill>
            </a:endParaRPr>
          </a:p>
          <a:p>
            <a:pPr marL="0" lvl="0" indent="0" algn="ctr" rtl="0">
              <a:lnSpc>
                <a:spcPct val="100000"/>
              </a:lnSpc>
              <a:spcBef>
                <a:spcPts val="0"/>
              </a:spcBef>
              <a:spcAft>
                <a:spcPts val="0"/>
              </a:spcAft>
              <a:buClr>
                <a:schemeClr val="dk1"/>
              </a:buClr>
              <a:buSzPts val="1500"/>
              <a:buFont typeface="Arial"/>
              <a:buNone/>
            </a:pPr>
            <a:r>
              <a:rPr lang="en-US" sz="1900">
                <a:solidFill>
                  <a:srgbClr val="434343"/>
                </a:solidFill>
              </a:rPr>
              <a:t>Assistant Division Director, Professional Experiences</a:t>
            </a:r>
            <a:endParaRPr sz="1900">
              <a:solidFill>
                <a:srgbClr val="434343"/>
              </a:solidFill>
            </a:endParaRPr>
          </a:p>
          <a:p>
            <a:pPr marL="0" lvl="0" indent="0" algn="ctr" rtl="0">
              <a:lnSpc>
                <a:spcPct val="100000"/>
              </a:lnSpc>
              <a:spcBef>
                <a:spcPts val="0"/>
              </a:spcBef>
              <a:spcAft>
                <a:spcPts val="0"/>
              </a:spcAft>
              <a:buClr>
                <a:schemeClr val="dk1"/>
              </a:buClr>
              <a:buSzPts val="1500"/>
              <a:buFont typeface="Arial"/>
              <a:buNone/>
            </a:pPr>
            <a:r>
              <a:rPr lang="en-US" sz="1900">
                <a:solidFill>
                  <a:srgbClr val="434343"/>
                </a:solidFill>
              </a:rPr>
              <a:t>Arizona State University</a:t>
            </a:r>
            <a:endParaRPr sz="1900">
              <a:solidFill>
                <a:srgbClr val="434343"/>
              </a:solidFill>
            </a:endParaRPr>
          </a:p>
          <a:p>
            <a:pPr marL="0" lvl="0" indent="0" algn="ctr" rtl="0">
              <a:lnSpc>
                <a:spcPct val="100000"/>
              </a:lnSpc>
              <a:spcBef>
                <a:spcPts val="0"/>
              </a:spcBef>
              <a:spcAft>
                <a:spcPts val="0"/>
              </a:spcAft>
              <a:buClr>
                <a:schemeClr val="dk1"/>
              </a:buClr>
              <a:buSzPts val="1500"/>
              <a:buFont typeface="Arial"/>
              <a:buNone/>
            </a:pPr>
            <a:r>
              <a:rPr lang="en-US" sz="1900">
                <a:solidFill>
                  <a:srgbClr val="434343"/>
                </a:solidFill>
              </a:rPr>
              <a:t>Tempe, AZ</a:t>
            </a:r>
            <a:endParaRPr sz="1900">
              <a:solidFill>
                <a:srgbClr val="434343"/>
              </a:solidFill>
            </a:endParaRPr>
          </a:p>
          <a:p>
            <a:pPr marL="0" lvl="0" indent="0" algn="ctr" rtl="0">
              <a:lnSpc>
                <a:spcPct val="100000"/>
              </a:lnSpc>
              <a:spcBef>
                <a:spcPts val="0"/>
              </a:spcBef>
              <a:spcAft>
                <a:spcPts val="0"/>
              </a:spcAft>
              <a:buNone/>
            </a:pPr>
            <a:r>
              <a:rPr lang="en-US" sz="1900">
                <a:solidFill>
                  <a:srgbClr val="434343"/>
                </a:solidFill>
              </a:rPr>
              <a:t>ASU Prep Digital</a:t>
            </a:r>
            <a:endParaRPr sz="19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20f5b14de14_0_1220"/>
          <p:cNvSpPr txBox="1">
            <a:spLocks noGrp="1"/>
          </p:cNvSpPr>
          <p:nvPr>
            <p:ph type="title"/>
          </p:nvPr>
        </p:nvSpPr>
        <p:spPr>
          <a:xfrm>
            <a:off x="415600" y="784233"/>
            <a:ext cx="8961900" cy="960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sz="4100" dirty="0">
                <a:latin typeface="Permanent Marker"/>
                <a:ea typeface="Permanent Marker"/>
                <a:cs typeface="Permanent Marker"/>
                <a:sym typeface="Permanent Marker"/>
              </a:rPr>
              <a:t>Future research and steps </a:t>
            </a:r>
            <a:endParaRPr sz="4100" dirty="0">
              <a:latin typeface="Permanent Marker"/>
              <a:ea typeface="Permanent Marker"/>
              <a:cs typeface="Permanent Marker"/>
              <a:sym typeface="Permanent Marker"/>
            </a:endParaRPr>
          </a:p>
        </p:txBody>
      </p:sp>
      <p:sp>
        <p:nvSpPr>
          <p:cNvPr id="267" name="Google Shape;267;g20f5b14de14_0_1220"/>
          <p:cNvSpPr txBox="1">
            <a:spLocks noGrp="1"/>
          </p:cNvSpPr>
          <p:nvPr>
            <p:ph type="body" idx="1"/>
          </p:nvPr>
        </p:nvSpPr>
        <p:spPr>
          <a:xfrm>
            <a:off x="415600" y="2457767"/>
            <a:ext cx="8961900" cy="3634500"/>
          </a:xfrm>
          <a:prstGeom prst="rect">
            <a:avLst/>
          </a:prstGeom>
          <a:solidFill>
            <a:srgbClr val="E0E0E0"/>
          </a:solidFill>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latin typeface="Cambria"/>
                <a:ea typeface="Cambria"/>
                <a:cs typeface="Cambria"/>
                <a:sym typeface="Cambria"/>
              </a:rPr>
              <a:t>Post-pandemic, many programs may remain virtual </a:t>
            </a:r>
            <a:endParaRPr sz="2800">
              <a:latin typeface="Cambria"/>
              <a:ea typeface="Cambria"/>
              <a:cs typeface="Cambria"/>
              <a:sym typeface="Cambria"/>
            </a:endParaRPr>
          </a:p>
          <a:p>
            <a:pPr marL="609600" lvl="0" indent="-482600" algn="l" rtl="0">
              <a:spcBef>
                <a:spcPts val="2100"/>
              </a:spcBef>
              <a:spcAft>
                <a:spcPts val="0"/>
              </a:spcAft>
              <a:buSzPts val="2800"/>
              <a:buChar char="+"/>
            </a:pPr>
            <a:r>
              <a:rPr lang="en-US" sz="2800">
                <a:latin typeface="Cambria"/>
                <a:ea typeface="Cambria"/>
                <a:cs typeface="Cambria"/>
                <a:sym typeface="Cambria"/>
              </a:rPr>
              <a:t>Are special education candidates</a:t>
            </a:r>
            <a:r>
              <a:rPr lang="en-US" sz="2800" b="1">
                <a:solidFill>
                  <a:srgbClr val="980000"/>
                </a:solidFill>
                <a:latin typeface="Cambria"/>
                <a:ea typeface="Cambria"/>
                <a:cs typeface="Cambria"/>
                <a:sym typeface="Cambria"/>
              </a:rPr>
              <a:t> prepared</a:t>
            </a:r>
            <a:r>
              <a:rPr lang="en-US" sz="2800">
                <a:latin typeface="Cambria"/>
                <a:ea typeface="Cambria"/>
                <a:cs typeface="Cambria"/>
                <a:sym typeface="Cambria"/>
              </a:rPr>
              <a:t> when they step into their classroom? </a:t>
            </a:r>
            <a:endParaRPr sz="2800">
              <a:latin typeface="Cambria"/>
              <a:ea typeface="Cambria"/>
              <a:cs typeface="Cambria"/>
              <a:sym typeface="Cambria"/>
            </a:endParaRPr>
          </a:p>
          <a:p>
            <a:pPr marL="609600" lvl="0" indent="-457200" algn="l" rtl="0">
              <a:spcBef>
                <a:spcPts val="0"/>
              </a:spcBef>
              <a:spcAft>
                <a:spcPts val="0"/>
              </a:spcAft>
              <a:buSzPts val="2400"/>
              <a:buChar char="+"/>
            </a:pPr>
            <a:r>
              <a:rPr lang="en-US" sz="2800">
                <a:latin typeface="Cambria"/>
                <a:ea typeface="Cambria"/>
                <a:cs typeface="Cambria"/>
                <a:sym typeface="Cambria"/>
              </a:rPr>
              <a:t>Can they use culturally </a:t>
            </a:r>
            <a:r>
              <a:rPr lang="en-US" sz="3200" b="1">
                <a:solidFill>
                  <a:srgbClr val="980000"/>
                </a:solidFill>
                <a:latin typeface="Cambria"/>
                <a:ea typeface="Cambria"/>
                <a:cs typeface="Cambria"/>
                <a:sym typeface="Cambria"/>
              </a:rPr>
              <a:t>s</a:t>
            </a:r>
            <a:r>
              <a:rPr lang="en-US" sz="2800" b="1">
                <a:solidFill>
                  <a:srgbClr val="980000"/>
                </a:solidFill>
                <a:latin typeface="Cambria"/>
                <a:ea typeface="Cambria"/>
                <a:cs typeface="Cambria"/>
                <a:sym typeface="Cambria"/>
              </a:rPr>
              <a:t>ustaining practices?</a:t>
            </a:r>
            <a:endParaRPr sz="2800" b="1">
              <a:solidFill>
                <a:srgbClr val="980000"/>
              </a:solidFill>
              <a:latin typeface="Cambria"/>
              <a:ea typeface="Cambria"/>
              <a:cs typeface="Cambria"/>
              <a:sym typeface="Cambria"/>
            </a:endParaRPr>
          </a:p>
          <a:p>
            <a:pPr marL="609600" lvl="0" indent="-457200" algn="l" rtl="0">
              <a:spcBef>
                <a:spcPts val="0"/>
              </a:spcBef>
              <a:spcAft>
                <a:spcPts val="0"/>
              </a:spcAft>
              <a:buSzPts val="2400"/>
              <a:buChar char="+"/>
            </a:pPr>
            <a:r>
              <a:rPr lang="en-US" sz="2800">
                <a:solidFill>
                  <a:srgbClr val="666666"/>
                </a:solidFill>
                <a:latin typeface="Cambria"/>
                <a:ea typeface="Cambria"/>
                <a:cs typeface="Cambria"/>
                <a:sym typeface="Cambria"/>
              </a:rPr>
              <a:t>How do we teach teacher educators to use these  </a:t>
            </a:r>
            <a:r>
              <a:rPr lang="en-US" sz="2800" b="1">
                <a:solidFill>
                  <a:srgbClr val="980000"/>
                </a:solidFill>
                <a:latin typeface="Cambria"/>
                <a:ea typeface="Cambria"/>
                <a:cs typeface="Cambria"/>
                <a:sym typeface="Cambria"/>
              </a:rPr>
              <a:t>virtual </a:t>
            </a:r>
            <a:r>
              <a:rPr lang="en-US" sz="2800">
                <a:solidFill>
                  <a:srgbClr val="000000"/>
                </a:solidFill>
                <a:latin typeface="Cambria"/>
                <a:ea typeface="Cambria"/>
                <a:cs typeface="Cambria"/>
                <a:sym typeface="Cambria"/>
              </a:rPr>
              <a:t>practice-based experiences </a:t>
            </a:r>
            <a:r>
              <a:rPr lang="en-US" sz="2800">
                <a:solidFill>
                  <a:schemeClr val="dk1"/>
                </a:solidFill>
                <a:latin typeface="Cambria"/>
                <a:ea typeface="Cambria"/>
                <a:cs typeface="Cambria"/>
                <a:sym typeface="Cambria"/>
              </a:rPr>
              <a:t>?</a:t>
            </a:r>
            <a:endParaRPr sz="2800">
              <a:solidFill>
                <a:srgbClr val="980000"/>
              </a:solidFill>
              <a:latin typeface="Cambria"/>
              <a:ea typeface="Cambria"/>
              <a:cs typeface="Cambria"/>
              <a:sym typeface="Cambria"/>
            </a:endParaRPr>
          </a:p>
          <a:p>
            <a:pPr marL="0" lvl="0" indent="609600" algn="l" rtl="0">
              <a:spcBef>
                <a:spcPts val="2100"/>
              </a:spcBef>
              <a:spcAft>
                <a:spcPts val="2100"/>
              </a:spcAft>
              <a:buNone/>
            </a:pPr>
            <a:endParaRPr/>
          </a:p>
        </p:txBody>
      </p:sp>
      <p:pic>
        <p:nvPicPr>
          <p:cNvPr id="268" name="Google Shape;268;g20f5b14de14_0_1220" descr="Stack of books"/>
          <p:cNvPicPr preferRelativeResize="0"/>
          <p:nvPr/>
        </p:nvPicPr>
        <p:blipFill>
          <a:blip r:embed="rId3">
            <a:alphaModFix/>
          </a:blip>
          <a:stretch>
            <a:fillRect/>
          </a:stretch>
        </p:blipFill>
        <p:spPr>
          <a:xfrm>
            <a:off x="9377600" y="673900"/>
            <a:ext cx="2554534" cy="541826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20f5b14de14_0_1412"/>
          <p:cNvSpPr txBox="1">
            <a:spLocks noGrp="1"/>
          </p:cNvSpPr>
          <p:nvPr>
            <p:ph type="ctrTitle"/>
          </p:nvPr>
        </p:nvSpPr>
        <p:spPr>
          <a:xfrm>
            <a:off x="1464200" y="818733"/>
            <a:ext cx="9263700" cy="923400"/>
          </a:xfrm>
          <a:prstGeom prst="rect">
            <a:avLst/>
          </a:prstGeom>
        </p:spPr>
        <p:txBody>
          <a:bodyPr spcFirstLastPara="1" wrap="square" lIns="121900" tIns="121900" rIns="121900" bIns="121900" anchor="b" anchorCtr="0">
            <a:spAutoFit/>
          </a:bodyPr>
          <a:lstStyle/>
          <a:p>
            <a:pPr marL="0" lvl="0" indent="0" algn="l" rtl="0">
              <a:spcBef>
                <a:spcPts val="0"/>
              </a:spcBef>
              <a:spcAft>
                <a:spcPts val="0"/>
              </a:spcAft>
              <a:buNone/>
            </a:pPr>
            <a:r>
              <a:rPr lang="en-US" sz="4400">
                <a:latin typeface="Permanent Marker"/>
                <a:ea typeface="Permanent Marker"/>
                <a:cs typeface="Permanent Marker"/>
                <a:sym typeface="Permanent Marker"/>
              </a:rPr>
              <a:t>Our contact information </a:t>
            </a:r>
            <a:endParaRPr sz="4400">
              <a:latin typeface="Permanent Marker"/>
              <a:ea typeface="Permanent Marker"/>
              <a:cs typeface="Permanent Marker"/>
              <a:sym typeface="Permanent Marker"/>
            </a:endParaRPr>
          </a:p>
        </p:txBody>
      </p:sp>
      <p:sp>
        <p:nvSpPr>
          <p:cNvPr id="274" name="Google Shape;274;g20f5b14de14_0_1412"/>
          <p:cNvSpPr txBox="1">
            <a:spLocks noGrp="1"/>
          </p:cNvSpPr>
          <p:nvPr>
            <p:ph type="body" idx="1"/>
          </p:nvPr>
        </p:nvSpPr>
        <p:spPr>
          <a:xfrm>
            <a:off x="2226267" y="1952400"/>
            <a:ext cx="9263700" cy="4239600"/>
          </a:xfrm>
          <a:prstGeom prst="rect">
            <a:avLst/>
          </a:prstGeom>
        </p:spPr>
        <p:txBody>
          <a:bodyPr spcFirstLastPara="1" wrap="square" lIns="121900" tIns="121900" rIns="121900" bIns="121900" anchor="t" anchorCtr="0">
            <a:noAutofit/>
          </a:bodyPr>
          <a:lstStyle/>
          <a:p>
            <a:pPr marL="0" lvl="0" indent="0" algn="l" rtl="0">
              <a:lnSpc>
                <a:spcPct val="105000"/>
              </a:lnSpc>
              <a:spcBef>
                <a:spcPts val="0"/>
              </a:spcBef>
              <a:spcAft>
                <a:spcPts val="0"/>
              </a:spcAft>
              <a:buSzPts val="1000"/>
              <a:buNone/>
            </a:pPr>
            <a:r>
              <a:rPr lang="en-US" sz="2700"/>
              <a:t>Amber Benedict - </a:t>
            </a:r>
            <a:r>
              <a:rPr lang="en-US" sz="2700" u="sng">
                <a:solidFill>
                  <a:schemeClr val="hlink"/>
                </a:solidFill>
                <a:hlinkClick r:id="rId3"/>
              </a:rPr>
              <a:t>Amber.Benedict@asu.edu</a:t>
            </a:r>
            <a:endParaRPr sz="2700"/>
          </a:p>
          <a:p>
            <a:pPr marL="0" lvl="0" indent="0" algn="l" rtl="0">
              <a:lnSpc>
                <a:spcPct val="105000"/>
              </a:lnSpc>
              <a:spcBef>
                <a:spcPts val="2100"/>
              </a:spcBef>
              <a:spcAft>
                <a:spcPts val="0"/>
              </a:spcAft>
              <a:buSzPts val="1000"/>
              <a:buNone/>
            </a:pPr>
            <a:r>
              <a:rPr lang="en-US" sz="2700">
                <a:solidFill>
                  <a:schemeClr val="lt1"/>
                </a:solidFill>
              </a:rPr>
              <a:t>Amy Papacek - </a:t>
            </a:r>
            <a:r>
              <a:rPr lang="en-US" sz="2700" u="sng">
                <a:solidFill>
                  <a:schemeClr val="accent5"/>
                </a:solidFill>
                <a:hlinkClick r:id="rId4">
                  <a:extLst>
                    <a:ext uri="{A12FA001-AC4F-418D-AE19-62706E023703}">
                      <ahyp:hlinkClr xmlns:ahyp="http://schemas.microsoft.com/office/drawing/2018/hyperlinkcolor" val="tx"/>
                    </a:ext>
                  </a:extLst>
                </a:hlinkClick>
              </a:rPr>
              <a:t>amy.papacek@asu.edu</a:t>
            </a:r>
            <a:r>
              <a:rPr lang="en-US" sz="2700">
                <a:solidFill>
                  <a:schemeClr val="lt1"/>
                </a:solidFill>
              </a:rPr>
              <a:t> </a:t>
            </a:r>
            <a:endParaRPr sz="2700"/>
          </a:p>
          <a:p>
            <a:pPr marL="0" lvl="0" indent="0" algn="l" rtl="0">
              <a:lnSpc>
                <a:spcPct val="105000"/>
              </a:lnSpc>
              <a:spcBef>
                <a:spcPts val="2100"/>
              </a:spcBef>
              <a:spcAft>
                <a:spcPts val="0"/>
              </a:spcAft>
              <a:buSzPts val="1000"/>
              <a:buNone/>
            </a:pPr>
            <a:r>
              <a:rPr lang="en-US" sz="2700"/>
              <a:t>Germaine Koziarski - </a:t>
            </a:r>
            <a:r>
              <a:rPr lang="en-US" sz="2700" u="sng">
                <a:solidFill>
                  <a:schemeClr val="hlink"/>
                </a:solidFill>
                <a:hlinkClick r:id="rId5"/>
              </a:rPr>
              <a:t>gkoziars@asu.edu</a:t>
            </a:r>
            <a:r>
              <a:rPr lang="en-US" sz="2700"/>
              <a:t> </a:t>
            </a:r>
            <a:endParaRPr sz="2700"/>
          </a:p>
          <a:p>
            <a:pPr marL="0" lvl="0" indent="0" algn="l" rtl="0">
              <a:lnSpc>
                <a:spcPct val="105000"/>
              </a:lnSpc>
              <a:spcBef>
                <a:spcPts val="2100"/>
              </a:spcBef>
              <a:spcAft>
                <a:spcPts val="0"/>
              </a:spcAft>
              <a:buSzPts val="1000"/>
              <a:buNone/>
            </a:pPr>
            <a:r>
              <a:rPr lang="en-US" sz="2700"/>
              <a:t>Robby Robinson - </a:t>
            </a:r>
            <a:r>
              <a:rPr lang="en-US" sz="2700" u="sng">
                <a:solidFill>
                  <a:schemeClr val="hlink"/>
                </a:solidFill>
                <a:hlinkClick r:id="rId6"/>
              </a:rPr>
              <a:t>robby.robinson@unlv.edu</a:t>
            </a:r>
            <a:endParaRPr sz="2700"/>
          </a:p>
          <a:p>
            <a:pPr marL="0" lvl="0" indent="0" algn="l" rtl="0">
              <a:lnSpc>
                <a:spcPct val="105000"/>
              </a:lnSpc>
              <a:spcBef>
                <a:spcPts val="2100"/>
              </a:spcBef>
              <a:spcAft>
                <a:spcPts val="0"/>
              </a:spcAft>
              <a:buSzPts val="1000"/>
              <a:buNone/>
            </a:pPr>
            <a:endParaRPr sz="2700"/>
          </a:p>
          <a:p>
            <a:pPr marL="0" lvl="0" indent="0" algn="l" rtl="0">
              <a:lnSpc>
                <a:spcPct val="105000"/>
              </a:lnSpc>
              <a:spcBef>
                <a:spcPts val="2100"/>
              </a:spcBef>
              <a:spcAft>
                <a:spcPts val="2100"/>
              </a:spcAft>
              <a:buSzPts val="1000"/>
              <a:buNone/>
            </a:pPr>
            <a:endParaRPr sz="27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6"/>
          <p:cNvSpPr txBox="1"/>
          <p:nvPr/>
        </p:nvSpPr>
        <p:spPr>
          <a:xfrm>
            <a:off x="576943" y="1032783"/>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5400"/>
              <a:buFont typeface="Arial"/>
              <a:buNone/>
            </a:pPr>
            <a:r>
              <a:rPr lang="en-US" sz="5400" b="1">
                <a:solidFill>
                  <a:schemeClr val="dk1"/>
                </a:solidFill>
                <a:latin typeface="Arial"/>
                <a:ea typeface="Arial"/>
                <a:cs typeface="Arial"/>
                <a:sym typeface="Arial"/>
              </a:rPr>
              <a:t>Disclaimer</a:t>
            </a:r>
            <a:endParaRPr/>
          </a:p>
        </p:txBody>
      </p:sp>
      <p:pic>
        <p:nvPicPr>
          <p:cNvPr id="280" name="Google Shape;280;p16" descr="OSEP logo"/>
          <p:cNvPicPr preferRelativeResize="0"/>
          <p:nvPr/>
        </p:nvPicPr>
        <p:blipFill rotWithShape="1">
          <a:blip r:embed="rId3">
            <a:alphaModFix/>
          </a:blip>
          <a:srcRect/>
          <a:stretch/>
        </p:blipFill>
        <p:spPr>
          <a:xfrm>
            <a:off x="481309" y="2426263"/>
            <a:ext cx="1587715" cy="1325459"/>
          </a:xfrm>
          <a:prstGeom prst="rect">
            <a:avLst/>
          </a:prstGeom>
          <a:noFill/>
          <a:ln>
            <a:noFill/>
          </a:ln>
        </p:spPr>
      </p:pic>
      <p:sp>
        <p:nvSpPr>
          <p:cNvPr id="281" name="Google Shape;281;p16"/>
          <p:cNvSpPr txBox="1"/>
          <p:nvPr/>
        </p:nvSpPr>
        <p:spPr>
          <a:xfrm>
            <a:off x="2597258" y="2364271"/>
            <a:ext cx="8756542" cy="253210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a:solidFill>
                  <a:schemeClr val="dk1"/>
                </a:solidFill>
                <a:latin typeface="Helvetica Neue"/>
                <a:ea typeface="Helvetica Neue"/>
                <a:cs typeface="Helvetica Neue"/>
                <a:sym typeface="Helvetica Neue"/>
              </a:rPr>
              <a:t>This content was produced under U.S. Department of Education, Office of Special Education Programs, Award No. H325A220002. David Guardino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endParaRPr/>
          </a:p>
        </p:txBody>
      </p:sp>
      <p:sp>
        <p:nvSpPr>
          <p:cNvPr id="2" name="Title 1">
            <a:extLst>
              <a:ext uri="{FF2B5EF4-FFF2-40B4-BE49-F238E27FC236}">
                <a16:creationId xmlns:a16="http://schemas.microsoft.com/office/drawing/2014/main" id="{4FB3D51D-F614-EEF9-C003-E26E5A06522E}"/>
              </a:ext>
            </a:extLst>
          </p:cNvPr>
          <p:cNvSpPr>
            <a:spLocks noGrp="1"/>
          </p:cNvSpPr>
          <p:nvPr>
            <p:ph type="title"/>
          </p:nvPr>
        </p:nvSpPr>
        <p:spPr>
          <a:xfrm>
            <a:off x="-256604" y="-989725"/>
            <a:ext cx="11219700" cy="1325700"/>
          </a:xfrm>
        </p:spPr>
        <p:txBody>
          <a:bodyPr/>
          <a:lstStyle/>
          <a:p>
            <a:r>
              <a:rPr lang="en-US" dirty="0"/>
              <a:t>Disclaimer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0f5b14de14_0_449"/>
          <p:cNvSpPr txBox="1">
            <a:spLocks noGrp="1"/>
          </p:cNvSpPr>
          <p:nvPr>
            <p:ph type="title"/>
          </p:nvPr>
        </p:nvSpPr>
        <p:spPr>
          <a:xfrm>
            <a:off x="433206" y="594159"/>
            <a:ext cx="11219700" cy="826500"/>
          </a:xfrm>
          <a:prstGeom prst="rect">
            <a:avLst/>
          </a:prstGeom>
        </p:spPr>
        <p:txBody>
          <a:bodyPr spcFirstLastPara="1" wrap="square" lIns="91425" tIns="45700" rIns="91425" bIns="45700" anchor="t" anchorCtr="0">
            <a:spAutoFit/>
          </a:bodyPr>
          <a:lstStyle/>
          <a:p>
            <a:pPr marL="0" lvl="0" indent="0" algn="l" rtl="0">
              <a:spcBef>
                <a:spcPts val="0"/>
              </a:spcBef>
              <a:spcAft>
                <a:spcPts val="0"/>
              </a:spcAft>
              <a:buNone/>
            </a:pPr>
            <a:r>
              <a:rPr lang="en-US" sz="5300" b="1" dirty="0">
                <a:latin typeface="Permanent Marker"/>
                <a:ea typeface="Permanent Marker"/>
                <a:cs typeface="Permanent Marker"/>
                <a:sym typeface="Permanent Marker"/>
              </a:rPr>
              <a:t>Presenters:</a:t>
            </a:r>
            <a:endParaRPr sz="5300" b="1" dirty="0">
              <a:latin typeface="Permanent Marker"/>
              <a:ea typeface="Permanent Marker"/>
              <a:cs typeface="Permanent Marker"/>
              <a:sym typeface="Permanent Marker"/>
            </a:endParaRPr>
          </a:p>
        </p:txBody>
      </p:sp>
      <p:sp>
        <p:nvSpPr>
          <p:cNvPr id="157" name="Google Shape;157;g20f5b14de14_0_449"/>
          <p:cNvSpPr txBox="1">
            <a:spLocks noGrp="1"/>
          </p:cNvSpPr>
          <p:nvPr>
            <p:ph type="body" idx="1"/>
          </p:nvPr>
        </p:nvSpPr>
        <p:spPr>
          <a:xfrm>
            <a:off x="433388" y="1501774"/>
            <a:ext cx="11219700" cy="3240600"/>
          </a:xfrm>
          <a:prstGeom prst="rect">
            <a:avLst/>
          </a:prstGeom>
        </p:spPr>
        <p:txBody>
          <a:bodyPr spcFirstLastPara="1" wrap="square" lIns="91425" tIns="45700" rIns="91425" bIns="45700" anchor="t" anchorCtr="0">
            <a:spAutoFit/>
          </a:bodyPr>
          <a:lstStyle/>
          <a:p>
            <a:pPr marL="609600" lvl="0" indent="-482600" algn="l" rtl="0">
              <a:spcBef>
                <a:spcPts val="1000"/>
              </a:spcBef>
              <a:spcAft>
                <a:spcPts val="0"/>
              </a:spcAft>
              <a:buSzPts val="2800"/>
              <a:buChar char="•"/>
            </a:pPr>
            <a:r>
              <a:rPr lang="en-US"/>
              <a:t>Dr. Amber Benedict, Arizona State University   </a:t>
            </a:r>
            <a:endParaRPr/>
          </a:p>
          <a:p>
            <a:pPr marL="609600" lvl="0" indent="-482600" algn="l" rtl="0">
              <a:spcBef>
                <a:spcPts val="1600"/>
              </a:spcBef>
              <a:spcAft>
                <a:spcPts val="0"/>
              </a:spcAft>
              <a:buSzPts val="2800"/>
              <a:buChar char="•"/>
            </a:pPr>
            <a:r>
              <a:rPr lang="en-US"/>
              <a:t>Dr. Amy M Papacek, Arizona State University </a:t>
            </a:r>
            <a:endParaRPr/>
          </a:p>
          <a:p>
            <a:pPr marL="609600" lvl="0" indent="-482600" algn="l" rtl="0">
              <a:spcBef>
                <a:spcPts val="1600"/>
              </a:spcBef>
              <a:spcAft>
                <a:spcPts val="0"/>
              </a:spcAft>
              <a:buSzPts val="2800"/>
              <a:buChar char="•"/>
            </a:pPr>
            <a:r>
              <a:rPr lang="en-US"/>
              <a:t>Germaine Koziarski (soon-to-be Dr.), Arizona State University</a:t>
            </a:r>
            <a:endParaRPr/>
          </a:p>
          <a:p>
            <a:pPr marL="609600" lvl="0" indent="-482600" algn="l" rtl="0">
              <a:spcBef>
                <a:spcPts val="1600"/>
              </a:spcBef>
              <a:spcAft>
                <a:spcPts val="0"/>
              </a:spcAft>
              <a:buSzPts val="2800"/>
              <a:buChar char="•"/>
            </a:pPr>
            <a:r>
              <a:rPr lang="en-US"/>
              <a:t>Robby Robinson (soon-to-be Dr.), University of Las Vegas, Nevada </a:t>
            </a:r>
            <a:endParaRPr/>
          </a:p>
          <a:p>
            <a:pPr marL="609600" lvl="0" indent="-482600" algn="l" rtl="0">
              <a:spcBef>
                <a:spcPts val="1600"/>
              </a:spcBef>
              <a:spcAft>
                <a:spcPts val="1600"/>
              </a:spcAft>
              <a:buSzPts val="2800"/>
              <a:buChar char="•"/>
            </a:pPr>
            <a:r>
              <a:rPr lang="en-US"/>
              <a:t>Dr. Wendy Rodgers,  University of Las Vegas, Nevada  </a:t>
            </a:r>
            <a:endParaRPr/>
          </a:p>
        </p:txBody>
      </p:sp>
      <p:pic>
        <p:nvPicPr>
          <p:cNvPr id="158" name="Google Shape;158;g20f5b14de14_0_44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711333" y="4643400"/>
            <a:ext cx="1473334" cy="1713299"/>
          </a:xfrm>
          <a:prstGeom prst="rect">
            <a:avLst/>
          </a:prstGeom>
          <a:noFill/>
          <a:ln>
            <a:noFill/>
          </a:ln>
        </p:spPr>
      </p:pic>
      <p:pic>
        <p:nvPicPr>
          <p:cNvPr id="159" name="Google Shape;159;g20f5b14de14_0_44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491783" y="4671154"/>
            <a:ext cx="1307099" cy="1713298"/>
          </a:xfrm>
          <a:prstGeom prst="rect">
            <a:avLst/>
          </a:prstGeom>
          <a:noFill/>
          <a:ln>
            <a:noFill/>
          </a:ln>
        </p:spPr>
      </p:pic>
      <p:pic>
        <p:nvPicPr>
          <p:cNvPr id="160" name="Google Shape;160;g20f5b14de14_0_449">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184667" y="4656533"/>
            <a:ext cx="1307100" cy="1700167"/>
          </a:xfrm>
          <a:prstGeom prst="rect">
            <a:avLst/>
          </a:prstGeom>
          <a:noFill/>
          <a:ln>
            <a:noFill/>
          </a:ln>
        </p:spPr>
      </p:pic>
      <p:pic>
        <p:nvPicPr>
          <p:cNvPr id="161" name="Google Shape;161;g20f5b14de14_0_449">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8352308" y="4671142"/>
            <a:ext cx="1473333" cy="1713300"/>
          </a:xfrm>
          <a:prstGeom prst="rect">
            <a:avLst/>
          </a:prstGeom>
          <a:noFill/>
          <a:ln>
            <a:noFill/>
          </a:ln>
        </p:spPr>
      </p:pic>
      <p:pic>
        <p:nvPicPr>
          <p:cNvPr id="162" name="Google Shape;162;g20f5b14de14_0_449">
            <a:extLst>
              <a:ext uri="{C183D7F6-B498-43B3-948B-1728B52AA6E4}">
                <adec:decorative xmlns:adec="http://schemas.microsoft.com/office/drawing/2017/decorative" val="1"/>
              </a:ext>
            </a:extLst>
          </p:cNvPr>
          <p:cNvPicPr preferRelativeResize="0"/>
          <p:nvPr/>
        </p:nvPicPr>
        <p:blipFill rotWithShape="1">
          <a:blip r:embed="rId7">
            <a:alphaModFix/>
          </a:blip>
          <a:srcRect l="26477" r="22634" b="24998"/>
          <a:stretch/>
        </p:blipFill>
        <p:spPr>
          <a:xfrm>
            <a:off x="6798875" y="4656551"/>
            <a:ext cx="1553400" cy="1700100"/>
          </a:xfrm>
          <a:prstGeom prst="roundRect">
            <a:avLst>
              <a:gd name="adj" fmla="val 16667"/>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20f5b14de14_0_606"/>
          <p:cNvSpPr txBox="1">
            <a:spLocks noGrp="1"/>
          </p:cNvSpPr>
          <p:nvPr>
            <p:ph type="title"/>
          </p:nvPr>
        </p:nvSpPr>
        <p:spPr>
          <a:xfrm>
            <a:off x="433206" y="701733"/>
            <a:ext cx="56628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dirty="0"/>
              <a:t>The Challenge</a:t>
            </a:r>
            <a:endParaRPr dirty="0"/>
          </a:p>
        </p:txBody>
      </p:sp>
      <p:sp>
        <p:nvSpPr>
          <p:cNvPr id="169" name="Google Shape;169;g20f5b14de14_0_606"/>
          <p:cNvSpPr txBox="1">
            <a:spLocks noGrp="1"/>
          </p:cNvSpPr>
          <p:nvPr>
            <p:ph type="body" idx="1"/>
          </p:nvPr>
        </p:nvSpPr>
        <p:spPr>
          <a:xfrm>
            <a:off x="433388" y="2295149"/>
            <a:ext cx="7670700" cy="4284900"/>
          </a:xfrm>
          <a:prstGeom prst="rect">
            <a:avLst/>
          </a:prstGeom>
        </p:spPr>
        <p:txBody>
          <a:bodyPr spcFirstLastPara="1" wrap="square" lIns="91425" tIns="45700" rIns="91425" bIns="45700" anchor="t" anchorCtr="0">
            <a:normAutofit/>
          </a:bodyPr>
          <a:lstStyle/>
          <a:p>
            <a:pPr marL="0" lvl="0" indent="0" algn="l" rtl="0">
              <a:spcBef>
                <a:spcPts val="1000"/>
              </a:spcBef>
              <a:spcAft>
                <a:spcPts val="1600"/>
              </a:spcAft>
              <a:buNone/>
            </a:pPr>
            <a:r>
              <a:rPr lang="en-US"/>
              <a:t>How to practice? </a:t>
            </a:r>
            <a:endParaRPr/>
          </a:p>
        </p:txBody>
      </p:sp>
      <p:pic>
        <p:nvPicPr>
          <p:cNvPr id="170" name="Google Shape;170;g20f5b14de14_0_606" descr="Covid virus"/>
          <p:cNvPicPr preferRelativeResize="0"/>
          <p:nvPr/>
        </p:nvPicPr>
        <p:blipFill>
          <a:blip r:embed="rId3">
            <a:alphaModFix/>
          </a:blip>
          <a:stretch>
            <a:fillRect/>
          </a:stretch>
        </p:blipFill>
        <p:spPr>
          <a:xfrm>
            <a:off x="5168324" y="176300"/>
            <a:ext cx="6429805" cy="2139949"/>
          </a:xfrm>
          <a:prstGeom prst="rect">
            <a:avLst/>
          </a:prstGeom>
          <a:noFill/>
          <a:ln>
            <a:noFill/>
          </a:ln>
        </p:spPr>
      </p:pic>
      <p:pic>
        <p:nvPicPr>
          <p:cNvPr id="171" name="Google Shape;171;g20f5b14de14_0_606" descr="Empty classroom"/>
          <p:cNvPicPr preferRelativeResize="0"/>
          <p:nvPr/>
        </p:nvPicPr>
        <p:blipFill>
          <a:blip r:embed="rId4">
            <a:alphaModFix/>
          </a:blip>
          <a:stretch>
            <a:fillRect/>
          </a:stretch>
        </p:blipFill>
        <p:spPr>
          <a:xfrm>
            <a:off x="7374288" y="2685025"/>
            <a:ext cx="4151474" cy="311359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20f5b14de14_0_620"/>
          <p:cNvSpPr txBox="1">
            <a:spLocks noGrp="1"/>
          </p:cNvSpPr>
          <p:nvPr>
            <p:ph type="title"/>
          </p:nvPr>
        </p:nvSpPr>
        <p:spPr>
          <a:xfrm>
            <a:off x="433206" y="594159"/>
            <a:ext cx="11219700" cy="1325700"/>
          </a:xfrm>
          <a:prstGeom prst="rect">
            <a:avLst/>
          </a:prstGeom>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1100"/>
              <a:buFont typeface="Arial"/>
              <a:buNone/>
            </a:pPr>
            <a:r>
              <a:rPr lang="en-US" sz="3100" b="1">
                <a:latin typeface="Permanent Marker"/>
                <a:ea typeface="Permanent Marker"/>
                <a:cs typeface="Permanent Marker"/>
                <a:sym typeface="Permanent Marker"/>
              </a:rPr>
              <a:t>What are Practice-Based Opportunities and Why are They Important? </a:t>
            </a:r>
            <a:endParaRPr/>
          </a:p>
        </p:txBody>
      </p:sp>
      <p:sp>
        <p:nvSpPr>
          <p:cNvPr id="178" name="Google Shape;178;g20f5b14de14_0_620"/>
          <p:cNvSpPr txBox="1">
            <a:spLocks noGrp="1"/>
          </p:cNvSpPr>
          <p:nvPr>
            <p:ph type="body" idx="1"/>
          </p:nvPr>
        </p:nvSpPr>
        <p:spPr>
          <a:xfrm>
            <a:off x="433388" y="2187574"/>
            <a:ext cx="11219700" cy="3639600"/>
          </a:xfrm>
          <a:prstGeom prst="rect">
            <a:avLst/>
          </a:prstGeom>
        </p:spPr>
        <p:txBody>
          <a:bodyPr spcFirstLastPara="1" wrap="square" lIns="91425" tIns="45700" rIns="91425" bIns="45700" anchor="t" anchorCtr="0">
            <a:normAutofit/>
          </a:bodyPr>
          <a:lstStyle/>
          <a:p>
            <a:pPr marL="457200" lvl="0" indent="-412750" algn="l" rtl="0">
              <a:lnSpc>
                <a:spcPct val="100000"/>
              </a:lnSpc>
              <a:spcBef>
                <a:spcPts val="0"/>
              </a:spcBef>
              <a:spcAft>
                <a:spcPts val="0"/>
              </a:spcAft>
              <a:buSzPts val="2900"/>
              <a:buChar char="★"/>
            </a:pPr>
            <a:r>
              <a:rPr lang="en-US" sz="2900"/>
              <a:t>Modeling</a:t>
            </a:r>
            <a:endParaRPr sz="2900"/>
          </a:p>
          <a:p>
            <a:pPr marL="457200" lvl="0" indent="-412750" algn="l" rtl="0">
              <a:lnSpc>
                <a:spcPct val="100000"/>
              </a:lnSpc>
              <a:spcBef>
                <a:spcPts val="0"/>
              </a:spcBef>
              <a:spcAft>
                <a:spcPts val="0"/>
              </a:spcAft>
              <a:buSzPts val="2900"/>
              <a:buChar char="★"/>
            </a:pPr>
            <a:r>
              <a:rPr lang="en-US" sz="2900"/>
              <a:t>Spacing</a:t>
            </a:r>
            <a:endParaRPr sz="2900"/>
          </a:p>
          <a:p>
            <a:pPr marL="457200" lvl="0" indent="-412750" algn="l" rtl="0">
              <a:lnSpc>
                <a:spcPct val="100000"/>
              </a:lnSpc>
              <a:spcBef>
                <a:spcPts val="0"/>
              </a:spcBef>
              <a:spcAft>
                <a:spcPts val="0"/>
              </a:spcAft>
              <a:buSzPts val="2900"/>
              <a:buChar char="★"/>
            </a:pPr>
            <a:r>
              <a:rPr lang="en-US" sz="2900"/>
              <a:t>Variation</a:t>
            </a:r>
            <a:endParaRPr sz="2900"/>
          </a:p>
          <a:p>
            <a:pPr marL="457200" lvl="0" indent="-412750" algn="l" rtl="0">
              <a:lnSpc>
                <a:spcPct val="100000"/>
              </a:lnSpc>
              <a:spcBef>
                <a:spcPts val="0"/>
              </a:spcBef>
              <a:spcAft>
                <a:spcPts val="0"/>
              </a:spcAft>
              <a:buSzPts val="2900"/>
              <a:buChar char="★"/>
            </a:pPr>
            <a:r>
              <a:rPr lang="en-US" sz="2900"/>
              <a:t>Coaching &amp; Feedback</a:t>
            </a:r>
            <a:endParaRPr sz="2900"/>
          </a:p>
          <a:p>
            <a:pPr marL="457200" lvl="0" indent="-412750" algn="l" rtl="0">
              <a:lnSpc>
                <a:spcPct val="100000"/>
              </a:lnSpc>
              <a:spcBef>
                <a:spcPts val="0"/>
              </a:spcBef>
              <a:spcAft>
                <a:spcPts val="0"/>
              </a:spcAft>
              <a:buSzPts val="2900"/>
              <a:buChar char="★"/>
            </a:pPr>
            <a:r>
              <a:rPr lang="en-US" sz="2900"/>
              <a:t>Analysis &amp; Reflection</a:t>
            </a:r>
            <a:endParaRPr sz="2900"/>
          </a:p>
          <a:p>
            <a:pPr marL="457200" lvl="0" indent="-412750" algn="l" rtl="0">
              <a:lnSpc>
                <a:spcPct val="100000"/>
              </a:lnSpc>
              <a:spcBef>
                <a:spcPts val="0"/>
              </a:spcBef>
              <a:spcAft>
                <a:spcPts val="0"/>
              </a:spcAft>
              <a:buSzPts val="2900"/>
              <a:buChar char="★"/>
            </a:pPr>
            <a:r>
              <a:rPr lang="en-US" sz="2900"/>
              <a:t>Scaffolding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20f5b14de14_0_632"/>
          <p:cNvSpPr txBox="1">
            <a:spLocks noGrp="1"/>
          </p:cNvSpPr>
          <p:nvPr>
            <p:ph type="title"/>
          </p:nvPr>
        </p:nvSpPr>
        <p:spPr>
          <a:xfrm>
            <a:off x="415600" y="593375"/>
            <a:ext cx="58899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Clr>
                <a:schemeClr val="dk1"/>
              </a:buClr>
              <a:buSzPts val="1500"/>
              <a:buFont typeface="Arial"/>
              <a:buNone/>
            </a:pPr>
            <a:r>
              <a:rPr lang="en-US" sz="2600" dirty="0">
                <a:latin typeface="Permanent Marker"/>
                <a:ea typeface="Permanent Marker"/>
                <a:cs typeface="Permanent Marker"/>
                <a:sym typeface="Permanent Marker"/>
              </a:rPr>
              <a:t>Study framework: Research Design</a:t>
            </a:r>
            <a:endParaRPr sz="2600" dirty="0">
              <a:latin typeface="Permanent Marker"/>
              <a:ea typeface="Permanent Marker"/>
              <a:cs typeface="Permanent Marker"/>
              <a:sym typeface="Permanent Marker"/>
            </a:endParaRPr>
          </a:p>
        </p:txBody>
      </p:sp>
      <p:sp>
        <p:nvSpPr>
          <p:cNvPr id="184" name="Google Shape;184;g20f5b14de14_0_632" descr="Covid "/>
          <p:cNvSpPr/>
          <p:nvPr/>
        </p:nvSpPr>
        <p:spPr>
          <a:xfrm>
            <a:off x="1509300" y="5264200"/>
            <a:ext cx="1652167" cy="1443300"/>
          </a:xfrm>
          <a:prstGeom prst="flowChartManualInpu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5" name="Google Shape;185;g20f5b14de14_0_632">
            <a:extLst>
              <a:ext uri="{C183D7F6-B498-43B3-948B-1728B52AA6E4}">
                <adec:decorative xmlns:adec="http://schemas.microsoft.com/office/drawing/2017/decorative" val="1"/>
              </a:ext>
            </a:extLst>
          </p:cNvPr>
          <p:cNvSpPr/>
          <p:nvPr/>
        </p:nvSpPr>
        <p:spPr>
          <a:xfrm>
            <a:off x="3161467" y="4504567"/>
            <a:ext cx="2050967" cy="2202933"/>
          </a:xfrm>
          <a:prstGeom prst="flowChartManualInpu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6" name="Google Shape;186;g20f5b14de14_0_632">
            <a:extLst>
              <a:ext uri="{C183D7F6-B498-43B3-948B-1728B52AA6E4}">
                <adec:decorative xmlns:adec="http://schemas.microsoft.com/office/drawing/2017/decorative" val="1"/>
              </a:ext>
            </a:extLst>
          </p:cNvPr>
          <p:cNvSpPr/>
          <p:nvPr/>
        </p:nvSpPr>
        <p:spPr>
          <a:xfrm>
            <a:off x="5212433" y="3289167"/>
            <a:ext cx="2803033" cy="3418333"/>
          </a:xfrm>
          <a:prstGeom prst="flowChartManualInpu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7" name="Google Shape;187;g20f5b14de14_0_632"/>
          <p:cNvSpPr/>
          <p:nvPr/>
        </p:nvSpPr>
        <p:spPr>
          <a:xfrm>
            <a:off x="8015467" y="1940833"/>
            <a:ext cx="2704267" cy="4766667"/>
          </a:xfrm>
          <a:prstGeom prst="flowChartManualInpu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900">
                <a:latin typeface="Barlow Semi Condensed"/>
                <a:ea typeface="Barlow Semi Condensed"/>
                <a:cs typeface="Barlow Semi Condensed"/>
                <a:sym typeface="Barlow Semi Condensed"/>
              </a:rPr>
              <a:t>Semi-structured interviews with teacher educators engaged in innovative work</a:t>
            </a:r>
            <a:endParaRPr sz="2900">
              <a:latin typeface="Barlow Semi Condensed"/>
              <a:ea typeface="Barlow Semi Condensed"/>
              <a:cs typeface="Barlow Semi Condensed"/>
              <a:sym typeface="Barlow Semi Condensed"/>
            </a:endParaRPr>
          </a:p>
        </p:txBody>
      </p:sp>
      <p:sp>
        <p:nvSpPr>
          <p:cNvPr id="188" name="Google Shape;188;g20f5b14de14_0_632"/>
          <p:cNvSpPr txBox="1"/>
          <p:nvPr/>
        </p:nvSpPr>
        <p:spPr>
          <a:xfrm rot="-1156115">
            <a:off x="1851709" y="3147331"/>
            <a:ext cx="7368254" cy="600195"/>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300">
                <a:latin typeface="Barlow Semi Condensed"/>
                <a:ea typeface="Barlow Semi Condensed"/>
                <a:cs typeface="Barlow Semi Condensed"/>
                <a:sym typeface="Barlow Semi Condensed"/>
              </a:rPr>
              <a:t>Increasing depth of inquiry, analysis and reflection </a:t>
            </a:r>
            <a:endParaRPr sz="2300">
              <a:latin typeface="Barlow Semi Condensed"/>
              <a:ea typeface="Barlow Semi Condensed"/>
              <a:cs typeface="Barlow Semi Condensed"/>
              <a:sym typeface="Barlow Semi Condensed"/>
            </a:endParaRPr>
          </a:p>
        </p:txBody>
      </p:sp>
      <p:sp>
        <p:nvSpPr>
          <p:cNvPr id="189" name="Google Shape;189;g20f5b14de14_0_632"/>
          <p:cNvSpPr txBox="1"/>
          <p:nvPr/>
        </p:nvSpPr>
        <p:spPr>
          <a:xfrm>
            <a:off x="1786783" y="5516867"/>
            <a:ext cx="10971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a:t>COVID </a:t>
            </a:r>
            <a:endParaRPr sz="1900"/>
          </a:p>
        </p:txBody>
      </p:sp>
      <p:sp>
        <p:nvSpPr>
          <p:cNvPr id="190" name="Google Shape;190;g20f5b14de14_0_632"/>
          <p:cNvSpPr txBox="1"/>
          <p:nvPr/>
        </p:nvSpPr>
        <p:spPr>
          <a:xfrm>
            <a:off x="3623067" y="5110433"/>
            <a:ext cx="1304400" cy="1273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Clr>
                <a:schemeClr val="dk1"/>
              </a:buClr>
              <a:buSzPts val="1500"/>
              <a:buFont typeface="Arial"/>
              <a:buNone/>
            </a:pPr>
            <a:r>
              <a:rPr lang="en-US" sz="1500">
                <a:solidFill>
                  <a:schemeClr val="dk1"/>
                </a:solidFill>
              </a:rPr>
              <a:t>Online survey &amp; individual interview</a:t>
            </a:r>
            <a:endParaRPr sz="1900"/>
          </a:p>
        </p:txBody>
      </p:sp>
      <p:sp>
        <p:nvSpPr>
          <p:cNvPr id="191" name="Google Shape;191;g20f5b14de14_0_632"/>
          <p:cNvSpPr txBox="1"/>
          <p:nvPr/>
        </p:nvSpPr>
        <p:spPr>
          <a:xfrm>
            <a:off x="5525000" y="4289633"/>
            <a:ext cx="2359200" cy="19857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300">
                <a:latin typeface="Barlow Semi Condensed"/>
                <a:ea typeface="Barlow Semi Condensed"/>
                <a:cs typeface="Barlow Semi Condensed"/>
                <a:sym typeface="Barlow Semi Condensed"/>
              </a:rPr>
              <a:t>Literature Review:  team read &gt; 160 articles, only 20 in teacher education</a:t>
            </a:r>
            <a:endParaRPr sz="2300">
              <a:latin typeface="Barlow Semi Condensed"/>
              <a:ea typeface="Barlow Semi Condensed"/>
              <a:cs typeface="Barlow Semi Condensed"/>
              <a:sym typeface="Barlow Semi Condensed"/>
            </a:endParaRPr>
          </a:p>
          <a:p>
            <a:pPr marL="0" lvl="0" indent="0" algn="ctr" rtl="0">
              <a:spcBef>
                <a:spcPts val="0"/>
              </a:spcBef>
              <a:spcAft>
                <a:spcPts val="0"/>
              </a:spcAft>
              <a:buNone/>
            </a:pPr>
            <a:endParaRPr sz="2100">
              <a:latin typeface="Barlow Semi Condensed"/>
              <a:ea typeface="Barlow Semi Condensed"/>
              <a:cs typeface="Barlow Semi Condensed"/>
              <a:sym typeface="Barlow Semi Condensed"/>
            </a:endParaRPr>
          </a:p>
        </p:txBody>
      </p:sp>
      <p:pic>
        <p:nvPicPr>
          <p:cNvPr id="192" name="Google Shape;192;g20f5b14de14_0_63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060833" y="5974667"/>
            <a:ext cx="656367" cy="65636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20f5b14de14_0_787"/>
          <p:cNvSpPr txBox="1">
            <a:spLocks noGrp="1"/>
          </p:cNvSpPr>
          <p:nvPr>
            <p:ph type="title"/>
          </p:nvPr>
        </p:nvSpPr>
        <p:spPr>
          <a:xfrm>
            <a:off x="1505000" y="525600"/>
            <a:ext cx="9182100" cy="1882800"/>
          </a:xfrm>
          <a:prstGeom prst="rect">
            <a:avLst/>
          </a:prstGeom>
        </p:spPr>
        <p:txBody>
          <a:bodyPr spcFirstLastPara="1" wrap="square" lIns="121900" tIns="121900" rIns="121900" bIns="121900" anchor="b" anchorCtr="0">
            <a:normAutofit/>
          </a:bodyPr>
          <a:lstStyle/>
          <a:p>
            <a:pPr marL="0" lvl="0" indent="0" algn="ctr" rtl="0">
              <a:spcBef>
                <a:spcPts val="0"/>
              </a:spcBef>
              <a:spcAft>
                <a:spcPts val="0"/>
              </a:spcAft>
              <a:buNone/>
            </a:pPr>
            <a:r>
              <a:rPr lang="en-US" sz="6400">
                <a:latin typeface="Permanent Marker"/>
                <a:ea typeface="Permanent Marker"/>
                <a:cs typeface="Permanent Marker"/>
                <a:sym typeface="Permanent Marker"/>
              </a:rPr>
              <a:t>Our Findings </a:t>
            </a:r>
            <a:endParaRPr sz="6400">
              <a:latin typeface="Permanent Marker"/>
              <a:ea typeface="Permanent Marker"/>
              <a:cs typeface="Permanent Marker"/>
              <a:sym typeface="Permanent Marker"/>
            </a:endParaRPr>
          </a:p>
        </p:txBody>
      </p:sp>
      <p:sp>
        <p:nvSpPr>
          <p:cNvPr id="198" name="Google Shape;198;g20f5b14de14_0_787"/>
          <p:cNvSpPr txBox="1">
            <a:spLocks noGrp="1"/>
          </p:cNvSpPr>
          <p:nvPr>
            <p:ph type="body" idx="1"/>
          </p:nvPr>
        </p:nvSpPr>
        <p:spPr>
          <a:xfrm>
            <a:off x="1505000" y="2967283"/>
            <a:ext cx="9182100" cy="2929500"/>
          </a:xfrm>
          <a:prstGeom prst="rect">
            <a:avLst/>
          </a:prstGeom>
          <a:ln w="38100" cap="flat" cmpd="sng">
            <a:solidFill>
              <a:schemeClr val="dk2"/>
            </a:solidFill>
            <a:prstDash val="solid"/>
            <a:round/>
            <a:headEnd type="none" w="sm" len="sm"/>
            <a:tailEnd type="none" w="sm" len="sm"/>
          </a:ln>
        </p:spPr>
        <p:txBody>
          <a:bodyPr spcFirstLastPara="1" wrap="square" lIns="121900" tIns="121900" rIns="121900" bIns="121900" anchor="t" anchorCtr="0">
            <a:normAutofit/>
          </a:bodyPr>
          <a:lstStyle/>
          <a:p>
            <a:pPr marL="0" lvl="0" indent="0" algn="ctr" rtl="0">
              <a:spcBef>
                <a:spcPts val="0"/>
              </a:spcBef>
              <a:spcAft>
                <a:spcPts val="0"/>
              </a:spcAft>
              <a:buNone/>
            </a:pPr>
            <a:r>
              <a:rPr lang="en-US"/>
              <a:t>Practice-based experiences can be developed within virtual spaces.</a:t>
            </a:r>
            <a:endParaRPr/>
          </a:p>
          <a:p>
            <a:pPr marL="0" lvl="0" indent="0" algn="ctr" rtl="0">
              <a:spcBef>
                <a:spcPts val="2100"/>
              </a:spcBef>
              <a:spcAft>
                <a:spcPts val="0"/>
              </a:spcAft>
              <a:buNone/>
            </a:pPr>
            <a:r>
              <a:rPr lang="en-US"/>
              <a:t>What we found?</a:t>
            </a:r>
            <a:endParaRPr/>
          </a:p>
          <a:p>
            <a:pPr marL="0" lvl="0" indent="0" algn="ctr" rtl="0">
              <a:spcBef>
                <a:spcPts val="2100"/>
              </a:spcBef>
              <a:spcAft>
                <a:spcPts val="0"/>
              </a:spcAft>
              <a:buNone/>
            </a:pPr>
            <a:r>
              <a:rPr lang="en-US" b="1"/>
              <a:t>6 Practice-Based Experiences + 1 New Approach</a:t>
            </a:r>
            <a:endParaRPr b="1"/>
          </a:p>
          <a:p>
            <a:pPr marL="0" lvl="0" indent="0" algn="ctr" rtl="0">
              <a:spcBef>
                <a:spcPts val="2100"/>
              </a:spcBef>
              <a:spcAft>
                <a:spcPts val="210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20f5b14de14_0_937"/>
          <p:cNvSpPr txBox="1">
            <a:spLocks noGrp="1"/>
          </p:cNvSpPr>
          <p:nvPr>
            <p:ph type="title"/>
          </p:nvPr>
        </p:nvSpPr>
        <p:spPr>
          <a:xfrm>
            <a:off x="5690500" y="699800"/>
            <a:ext cx="6216300" cy="969600"/>
          </a:xfrm>
          <a:prstGeom prst="rect">
            <a:avLst/>
          </a:prstGeom>
        </p:spPr>
        <p:txBody>
          <a:bodyPr spcFirstLastPara="1" wrap="square" lIns="121900" tIns="121900" rIns="121900" bIns="121900" anchor="b" anchorCtr="0">
            <a:spAutoFit/>
          </a:bodyPr>
          <a:lstStyle/>
          <a:p>
            <a:pPr marL="0" lvl="0" indent="0" algn="l" rtl="0">
              <a:spcBef>
                <a:spcPts val="0"/>
              </a:spcBef>
              <a:spcAft>
                <a:spcPts val="0"/>
              </a:spcAft>
              <a:buNone/>
            </a:pPr>
            <a:r>
              <a:rPr lang="en-US" sz="4700" b="1" dirty="0">
                <a:latin typeface="Permanent Marker"/>
                <a:ea typeface="Permanent Marker"/>
                <a:cs typeface="Permanent Marker"/>
                <a:sym typeface="Permanent Marker"/>
              </a:rPr>
              <a:t>Online Lesson Study</a:t>
            </a:r>
            <a:endParaRPr sz="3600" dirty="0"/>
          </a:p>
        </p:txBody>
      </p:sp>
      <p:sp>
        <p:nvSpPr>
          <p:cNvPr id="204" name="Google Shape;204;g20f5b14de14_0_937"/>
          <p:cNvSpPr txBox="1">
            <a:spLocks noGrp="1"/>
          </p:cNvSpPr>
          <p:nvPr>
            <p:ph type="body" idx="1"/>
          </p:nvPr>
        </p:nvSpPr>
        <p:spPr>
          <a:xfrm>
            <a:off x="415600" y="2698000"/>
            <a:ext cx="11360700" cy="3632700"/>
          </a:xfrm>
          <a:prstGeom prst="rect">
            <a:avLst/>
          </a:prstGeom>
        </p:spPr>
        <p:txBody>
          <a:bodyPr spcFirstLastPara="1" wrap="square" lIns="121900" tIns="121900" rIns="121900" bIns="121900" anchor="t" anchorCtr="0">
            <a:spAutoFit/>
          </a:bodyPr>
          <a:lstStyle/>
          <a:p>
            <a:pPr marL="609600" lvl="0" indent="-584200" algn="l" rtl="0">
              <a:lnSpc>
                <a:spcPct val="100000"/>
              </a:lnSpc>
              <a:spcBef>
                <a:spcPts val="0"/>
              </a:spcBef>
              <a:spcAft>
                <a:spcPts val="0"/>
              </a:spcAft>
              <a:buClr>
                <a:schemeClr val="dk1"/>
              </a:buClr>
              <a:buSzPts val="4400"/>
              <a:buFont typeface="Cambria"/>
              <a:buAutoNum type="arabicPeriod"/>
            </a:pPr>
            <a:r>
              <a:rPr lang="en-US" sz="4400">
                <a:solidFill>
                  <a:schemeClr val="dk1"/>
                </a:solidFill>
                <a:latin typeface="Cambria"/>
                <a:ea typeface="Cambria"/>
                <a:cs typeface="Cambria"/>
                <a:sym typeface="Cambria"/>
              </a:rPr>
              <a:t>Analyze student data</a:t>
            </a:r>
            <a:endParaRPr sz="4400">
              <a:solidFill>
                <a:schemeClr val="dk1"/>
              </a:solidFill>
              <a:latin typeface="Cambria"/>
              <a:ea typeface="Cambria"/>
              <a:cs typeface="Cambria"/>
              <a:sym typeface="Cambria"/>
            </a:endParaRPr>
          </a:p>
          <a:p>
            <a:pPr marL="609600" lvl="0" indent="-584200" algn="l" rtl="0">
              <a:lnSpc>
                <a:spcPct val="100000"/>
              </a:lnSpc>
              <a:spcBef>
                <a:spcPts val="0"/>
              </a:spcBef>
              <a:spcAft>
                <a:spcPts val="0"/>
              </a:spcAft>
              <a:buClr>
                <a:schemeClr val="dk1"/>
              </a:buClr>
              <a:buSzPts val="4400"/>
              <a:buFont typeface="Cambria"/>
              <a:buAutoNum type="arabicPeriod"/>
            </a:pPr>
            <a:r>
              <a:rPr lang="en-US" sz="4400">
                <a:solidFill>
                  <a:schemeClr val="dk1"/>
                </a:solidFill>
                <a:latin typeface="Cambria"/>
                <a:ea typeface="Cambria"/>
                <a:cs typeface="Cambria"/>
                <a:sym typeface="Cambria"/>
              </a:rPr>
              <a:t>Small groups to present LP</a:t>
            </a:r>
            <a:endParaRPr sz="4400">
              <a:solidFill>
                <a:schemeClr val="dk1"/>
              </a:solidFill>
              <a:latin typeface="Cambria"/>
              <a:ea typeface="Cambria"/>
              <a:cs typeface="Cambria"/>
              <a:sym typeface="Cambria"/>
            </a:endParaRPr>
          </a:p>
          <a:p>
            <a:pPr marL="609600" lvl="0" indent="-584200" algn="l" rtl="0">
              <a:lnSpc>
                <a:spcPct val="100000"/>
              </a:lnSpc>
              <a:spcBef>
                <a:spcPts val="0"/>
              </a:spcBef>
              <a:spcAft>
                <a:spcPts val="0"/>
              </a:spcAft>
              <a:buClr>
                <a:schemeClr val="dk1"/>
              </a:buClr>
              <a:buSzPts val="4400"/>
              <a:buFont typeface="Cambria"/>
              <a:buAutoNum type="arabicPeriod"/>
            </a:pPr>
            <a:r>
              <a:rPr lang="en-US" sz="4400">
                <a:solidFill>
                  <a:schemeClr val="dk1"/>
                </a:solidFill>
                <a:latin typeface="Cambria"/>
                <a:ea typeface="Cambria"/>
                <a:cs typeface="Cambria"/>
                <a:sym typeface="Cambria"/>
              </a:rPr>
              <a:t>Teach &amp; record their lesson</a:t>
            </a:r>
            <a:endParaRPr sz="4400">
              <a:solidFill>
                <a:schemeClr val="dk1"/>
              </a:solidFill>
              <a:latin typeface="Cambria"/>
              <a:ea typeface="Cambria"/>
              <a:cs typeface="Cambria"/>
              <a:sym typeface="Cambria"/>
            </a:endParaRPr>
          </a:p>
          <a:p>
            <a:pPr marL="609600" lvl="0" indent="-584200" algn="l" rtl="0">
              <a:lnSpc>
                <a:spcPct val="100000"/>
              </a:lnSpc>
              <a:spcBef>
                <a:spcPts val="0"/>
              </a:spcBef>
              <a:spcAft>
                <a:spcPts val="0"/>
              </a:spcAft>
              <a:buClr>
                <a:schemeClr val="dk1"/>
              </a:buClr>
              <a:buSzPts val="4400"/>
              <a:buFont typeface="Cambria"/>
              <a:buAutoNum type="arabicPeriod"/>
            </a:pPr>
            <a:r>
              <a:rPr lang="en-US" sz="4400">
                <a:solidFill>
                  <a:schemeClr val="dk1"/>
                </a:solidFill>
                <a:latin typeface="Cambria"/>
                <a:ea typeface="Cambria"/>
                <a:cs typeface="Cambria"/>
                <a:sym typeface="Cambria"/>
              </a:rPr>
              <a:t>Watch videos &amp; reflect/rubric</a:t>
            </a:r>
            <a:endParaRPr sz="4400">
              <a:solidFill>
                <a:schemeClr val="dk1"/>
              </a:solidFill>
              <a:latin typeface="Cambria"/>
              <a:ea typeface="Cambria"/>
              <a:cs typeface="Cambria"/>
              <a:sym typeface="Cambria"/>
            </a:endParaRPr>
          </a:p>
          <a:p>
            <a:pPr marL="609600" lvl="0" indent="-584200" algn="l" rtl="0">
              <a:lnSpc>
                <a:spcPct val="100000"/>
              </a:lnSpc>
              <a:spcBef>
                <a:spcPts val="0"/>
              </a:spcBef>
              <a:spcAft>
                <a:spcPts val="0"/>
              </a:spcAft>
              <a:buClr>
                <a:schemeClr val="dk1"/>
              </a:buClr>
              <a:buSzPts val="4400"/>
              <a:buFont typeface="Cambria"/>
              <a:buAutoNum type="arabicPeriod"/>
            </a:pPr>
            <a:r>
              <a:rPr lang="en-US" sz="4400">
                <a:solidFill>
                  <a:schemeClr val="dk1"/>
                </a:solidFill>
                <a:latin typeface="Cambria"/>
                <a:ea typeface="Cambria"/>
                <a:cs typeface="Cambria"/>
                <a:sym typeface="Cambria"/>
              </a:rPr>
              <a:t>Whole class debrief led by a facilitator</a:t>
            </a:r>
            <a:endParaRPr sz="4400">
              <a:solidFill>
                <a:schemeClr val="dk1"/>
              </a:solidFill>
              <a:latin typeface="Cambria"/>
              <a:ea typeface="Cambria"/>
              <a:cs typeface="Cambria"/>
              <a:sym typeface="Cambria"/>
            </a:endParaRPr>
          </a:p>
        </p:txBody>
      </p:sp>
      <p:pic>
        <p:nvPicPr>
          <p:cNvPr id="205" name="Google Shape;205;g20f5b14de14_0_937" descr="Kristen Arnold"/>
          <p:cNvPicPr preferRelativeResize="0"/>
          <p:nvPr/>
        </p:nvPicPr>
        <p:blipFill>
          <a:blip r:embed="rId3">
            <a:alphaModFix/>
          </a:blip>
          <a:stretch>
            <a:fillRect/>
          </a:stretch>
        </p:blipFill>
        <p:spPr>
          <a:xfrm>
            <a:off x="3179867" y="124670"/>
            <a:ext cx="2342784" cy="2452456"/>
          </a:xfrm>
          <a:prstGeom prst="rect">
            <a:avLst/>
          </a:prstGeom>
          <a:noFill/>
          <a:ln>
            <a:noFill/>
          </a:ln>
        </p:spPr>
      </p:pic>
      <p:sp>
        <p:nvSpPr>
          <p:cNvPr id="206" name="Google Shape;206;g20f5b14de14_0_937"/>
          <p:cNvSpPr txBox="1"/>
          <p:nvPr/>
        </p:nvSpPr>
        <p:spPr>
          <a:xfrm>
            <a:off x="271300" y="238000"/>
            <a:ext cx="2502000" cy="1908600"/>
          </a:xfrm>
          <a:prstGeom prst="rect">
            <a:avLst/>
          </a:prstGeom>
          <a:noFill/>
          <a:ln w="9525" cap="flat" cmpd="sng">
            <a:solidFill>
              <a:srgbClr val="EBC493"/>
            </a:solidFill>
            <a:prstDash val="solid"/>
            <a:round/>
            <a:headEnd type="none" w="sm" len="sm"/>
            <a:tailEnd type="none" w="sm" len="sm"/>
          </a:ln>
        </p:spPr>
        <p:txBody>
          <a:bodyPr spcFirstLastPara="1" wrap="square" lIns="121900" tIns="121900" rIns="121900" bIns="121900" anchor="t" anchorCtr="0">
            <a:spAutoFit/>
          </a:bodyPr>
          <a:lstStyle/>
          <a:p>
            <a:pPr marL="0" lvl="0" indent="0" algn="ctr" rtl="0">
              <a:lnSpc>
                <a:spcPct val="100000"/>
              </a:lnSpc>
              <a:spcBef>
                <a:spcPts val="0"/>
              </a:spcBef>
              <a:spcAft>
                <a:spcPts val="0"/>
              </a:spcAft>
              <a:buClr>
                <a:schemeClr val="dk1"/>
              </a:buClr>
              <a:buSzPts val="1500"/>
              <a:buFont typeface="Arial"/>
              <a:buNone/>
            </a:pPr>
            <a:r>
              <a:rPr lang="en-US" sz="1700" b="1">
                <a:solidFill>
                  <a:srgbClr val="EBC493"/>
                </a:solidFill>
                <a:latin typeface="Barlow Semi Condensed"/>
                <a:ea typeface="Barlow Semi Condensed"/>
                <a:cs typeface="Barlow Semi Condensed"/>
                <a:sym typeface="Barlow Semi Condensed"/>
              </a:rPr>
              <a:t>Dr. Kristen Arnold</a:t>
            </a:r>
            <a:endParaRPr sz="1700" b="1">
              <a:solidFill>
                <a:srgbClr val="EBC493"/>
              </a:solidFill>
              <a:latin typeface="Barlow Semi Condensed"/>
              <a:ea typeface="Barlow Semi Condensed"/>
              <a:cs typeface="Barlow Semi Condensed"/>
              <a:sym typeface="Barlow Semi Condensed"/>
            </a:endParaRPr>
          </a:p>
          <a:p>
            <a:pPr marL="0" lvl="0" indent="0" algn="ctr" rtl="0">
              <a:lnSpc>
                <a:spcPct val="100000"/>
              </a:lnSpc>
              <a:spcBef>
                <a:spcPts val="0"/>
              </a:spcBef>
              <a:spcAft>
                <a:spcPts val="0"/>
              </a:spcAft>
              <a:buClr>
                <a:schemeClr val="dk1"/>
              </a:buClr>
              <a:buSzPts val="1500"/>
              <a:buFont typeface="Arial"/>
              <a:buNone/>
            </a:pPr>
            <a:r>
              <a:rPr lang="en-US" sz="1300">
                <a:solidFill>
                  <a:srgbClr val="EBC493"/>
                </a:solidFill>
                <a:latin typeface="Barlow Semi Condensed"/>
                <a:ea typeface="Barlow Semi Condensed"/>
                <a:cs typeface="Barlow Semi Condensed"/>
                <a:sym typeface="Barlow Semi Condensed"/>
              </a:rPr>
              <a:t>Faculty </a:t>
            </a:r>
            <a:endParaRPr sz="1300">
              <a:solidFill>
                <a:srgbClr val="EBC493"/>
              </a:solidFill>
              <a:latin typeface="Barlow Semi Condensed"/>
              <a:ea typeface="Barlow Semi Condensed"/>
              <a:cs typeface="Barlow Semi Condensed"/>
              <a:sym typeface="Barlow Semi Condensed"/>
            </a:endParaRPr>
          </a:p>
          <a:p>
            <a:pPr marL="0" lvl="0" indent="0" algn="ctr" rtl="0">
              <a:lnSpc>
                <a:spcPct val="100000"/>
              </a:lnSpc>
              <a:spcBef>
                <a:spcPts val="0"/>
              </a:spcBef>
              <a:spcAft>
                <a:spcPts val="0"/>
              </a:spcAft>
              <a:buClr>
                <a:schemeClr val="dk1"/>
              </a:buClr>
              <a:buSzPts val="1500"/>
              <a:buFont typeface="Arial"/>
              <a:buNone/>
            </a:pPr>
            <a:r>
              <a:rPr lang="en-US" sz="1300">
                <a:solidFill>
                  <a:srgbClr val="EBC493"/>
                </a:solidFill>
                <a:latin typeface="Barlow Semi Condensed"/>
                <a:ea typeface="Barlow Semi Condensed"/>
                <a:cs typeface="Barlow Semi Condensed"/>
                <a:sym typeface="Barlow Semi Condensed"/>
              </a:rPr>
              <a:t>Whitworth University</a:t>
            </a:r>
            <a:endParaRPr sz="1300">
              <a:solidFill>
                <a:srgbClr val="EBC493"/>
              </a:solidFill>
              <a:latin typeface="Barlow Semi Condensed"/>
              <a:ea typeface="Barlow Semi Condensed"/>
              <a:cs typeface="Barlow Semi Condensed"/>
              <a:sym typeface="Barlow Semi Condensed"/>
            </a:endParaRPr>
          </a:p>
          <a:p>
            <a:pPr marL="0" lvl="0" indent="0" algn="ctr" rtl="0">
              <a:lnSpc>
                <a:spcPct val="100000"/>
              </a:lnSpc>
              <a:spcBef>
                <a:spcPts val="0"/>
              </a:spcBef>
              <a:spcAft>
                <a:spcPts val="0"/>
              </a:spcAft>
              <a:buClr>
                <a:schemeClr val="dk1"/>
              </a:buClr>
              <a:buSzPts val="1500"/>
              <a:buFont typeface="Arial"/>
              <a:buNone/>
            </a:pPr>
            <a:r>
              <a:rPr lang="en-US" sz="1300">
                <a:solidFill>
                  <a:srgbClr val="EBC493"/>
                </a:solidFill>
                <a:latin typeface="Barlow Semi Condensed"/>
                <a:ea typeface="Barlow Semi Condensed"/>
                <a:cs typeface="Barlow Semi Condensed"/>
                <a:sym typeface="Barlow Semi Condensed"/>
              </a:rPr>
              <a:t>Spokane, WA</a:t>
            </a:r>
            <a:endParaRPr sz="1300">
              <a:solidFill>
                <a:srgbClr val="EBC493"/>
              </a:solidFill>
              <a:latin typeface="Barlow Semi Condensed"/>
              <a:ea typeface="Barlow Semi Condensed"/>
              <a:cs typeface="Barlow Semi Condensed"/>
              <a:sym typeface="Barlow Semi Condensed"/>
            </a:endParaRPr>
          </a:p>
          <a:p>
            <a:pPr marL="0" lvl="0" indent="0" algn="ctr" rtl="0">
              <a:lnSpc>
                <a:spcPct val="100000"/>
              </a:lnSpc>
              <a:spcBef>
                <a:spcPts val="0"/>
              </a:spcBef>
              <a:spcAft>
                <a:spcPts val="0"/>
              </a:spcAft>
              <a:buClr>
                <a:schemeClr val="dk1"/>
              </a:buClr>
              <a:buSzPts val="1500"/>
              <a:buFont typeface="Arial"/>
              <a:buNone/>
            </a:pPr>
            <a:r>
              <a:rPr lang="en-US" sz="1300">
                <a:solidFill>
                  <a:srgbClr val="EBC493"/>
                </a:solidFill>
                <a:latin typeface="Barlow Semi Condensed"/>
                <a:ea typeface="Barlow Semi Condensed"/>
                <a:cs typeface="Barlow Semi Condensed"/>
                <a:sym typeface="Barlow Semi Condensed"/>
              </a:rPr>
              <a:t>Master in Teaching Program</a:t>
            </a:r>
            <a:endParaRPr sz="1300">
              <a:solidFill>
                <a:srgbClr val="EBC493"/>
              </a:solidFill>
              <a:latin typeface="Barlow Semi Condensed"/>
              <a:ea typeface="Barlow Semi Condensed"/>
              <a:cs typeface="Barlow Semi Condensed"/>
              <a:sym typeface="Barlow Semi Condensed"/>
            </a:endParaRPr>
          </a:p>
          <a:p>
            <a:pPr marL="0" lvl="0" indent="0" algn="ctr" rtl="0">
              <a:lnSpc>
                <a:spcPct val="100000"/>
              </a:lnSpc>
              <a:spcBef>
                <a:spcPts val="0"/>
              </a:spcBef>
              <a:spcAft>
                <a:spcPts val="0"/>
              </a:spcAft>
              <a:buClr>
                <a:schemeClr val="dk1"/>
              </a:buClr>
              <a:buSzPts val="1500"/>
              <a:buFont typeface="Arial"/>
              <a:buNone/>
            </a:pPr>
            <a:r>
              <a:rPr lang="en-US" sz="1300">
                <a:solidFill>
                  <a:srgbClr val="EBC493"/>
                </a:solidFill>
                <a:latin typeface="Barlow Semi Condensed"/>
                <a:ea typeface="Barlow Semi Condensed"/>
                <a:cs typeface="Barlow Semi Condensed"/>
                <a:sym typeface="Barlow Semi Condensed"/>
              </a:rPr>
              <a:t>&amp;</a:t>
            </a:r>
            <a:endParaRPr sz="1300">
              <a:solidFill>
                <a:srgbClr val="EBC493"/>
              </a:solidFill>
              <a:latin typeface="Barlow Semi Condensed"/>
              <a:ea typeface="Barlow Semi Condensed"/>
              <a:cs typeface="Barlow Semi Condensed"/>
              <a:sym typeface="Barlow Semi Condensed"/>
            </a:endParaRPr>
          </a:p>
          <a:p>
            <a:pPr marL="0" lvl="0" indent="0" algn="ctr" rtl="0">
              <a:lnSpc>
                <a:spcPct val="100000"/>
              </a:lnSpc>
              <a:spcBef>
                <a:spcPts val="0"/>
              </a:spcBef>
              <a:spcAft>
                <a:spcPts val="0"/>
              </a:spcAft>
              <a:buClr>
                <a:schemeClr val="dk1"/>
              </a:buClr>
              <a:buSzPts val="1500"/>
              <a:buFont typeface="Arial"/>
              <a:buNone/>
            </a:pPr>
            <a:r>
              <a:rPr lang="en-US" sz="1300">
                <a:solidFill>
                  <a:srgbClr val="EBC493"/>
                </a:solidFill>
                <a:latin typeface="Barlow Semi Condensed"/>
                <a:ea typeface="Barlow Semi Condensed"/>
                <a:cs typeface="Barlow Semi Condensed"/>
                <a:sym typeface="Barlow Semi Condensed"/>
              </a:rPr>
              <a:t>Director of Education</a:t>
            </a:r>
            <a:endParaRPr sz="1300">
              <a:solidFill>
                <a:srgbClr val="EBC493"/>
              </a:solidFill>
              <a:latin typeface="Barlow Semi Condensed"/>
              <a:ea typeface="Barlow Semi Condensed"/>
              <a:cs typeface="Barlow Semi Condensed"/>
              <a:sym typeface="Barlow Semi Condensed"/>
            </a:endParaRPr>
          </a:p>
          <a:p>
            <a:pPr marL="0" lvl="0" indent="0" algn="ctr" rtl="0">
              <a:lnSpc>
                <a:spcPct val="100000"/>
              </a:lnSpc>
              <a:spcBef>
                <a:spcPts val="0"/>
              </a:spcBef>
              <a:spcAft>
                <a:spcPts val="0"/>
              </a:spcAft>
              <a:buClr>
                <a:schemeClr val="dk1"/>
              </a:buClr>
              <a:buSzPts val="1500"/>
              <a:buFont typeface="Arial"/>
              <a:buNone/>
            </a:pPr>
            <a:r>
              <a:rPr lang="en-US" sz="1300">
                <a:solidFill>
                  <a:srgbClr val="EBC493"/>
                </a:solidFill>
                <a:latin typeface="Barlow Semi Condensed"/>
                <a:ea typeface="Barlow Semi Condensed"/>
                <a:cs typeface="Barlow Semi Condensed"/>
                <a:sym typeface="Barlow Semi Condensed"/>
              </a:rPr>
              <a:t>Adaptive Training Academy (ATA) </a:t>
            </a:r>
            <a:endParaRPr sz="1300">
              <a:solidFill>
                <a:srgbClr val="EBC493"/>
              </a:solidFill>
              <a:latin typeface="Barlow Semi Condensed"/>
              <a:ea typeface="Barlow Semi Condensed"/>
              <a:cs typeface="Barlow Semi Condensed"/>
              <a:sym typeface="Barlow Semi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20f5b14de14_0_1171"/>
          <p:cNvSpPr txBox="1">
            <a:spLocks noGrp="1"/>
          </p:cNvSpPr>
          <p:nvPr>
            <p:ph type="title"/>
          </p:nvPr>
        </p:nvSpPr>
        <p:spPr>
          <a:xfrm>
            <a:off x="278633" y="211233"/>
            <a:ext cx="4725600" cy="979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4900" b="1" dirty="0">
                <a:latin typeface="Permanent Marker"/>
                <a:ea typeface="Permanent Marker"/>
                <a:cs typeface="Permanent Marker"/>
                <a:sym typeface="Permanent Marker"/>
              </a:rPr>
              <a:t>Peer Tutoring</a:t>
            </a:r>
            <a:endParaRPr sz="4900" dirty="0">
              <a:latin typeface="Permanent Marker"/>
              <a:ea typeface="Permanent Marker"/>
              <a:cs typeface="Permanent Marker"/>
              <a:sym typeface="Permanent Marker"/>
            </a:endParaRPr>
          </a:p>
        </p:txBody>
      </p:sp>
      <p:sp>
        <p:nvSpPr>
          <p:cNvPr id="212" name="Google Shape;212;g20f5b14de14_0_1171"/>
          <p:cNvSpPr txBox="1">
            <a:spLocks noGrp="1"/>
          </p:cNvSpPr>
          <p:nvPr>
            <p:ph type="body" idx="1"/>
          </p:nvPr>
        </p:nvSpPr>
        <p:spPr>
          <a:xfrm>
            <a:off x="5466767" y="422267"/>
            <a:ext cx="6334500" cy="3113100"/>
          </a:xfrm>
          <a:prstGeom prst="rect">
            <a:avLst/>
          </a:prstGeom>
        </p:spPr>
        <p:txBody>
          <a:bodyPr spcFirstLastPara="1" wrap="square" lIns="121900" tIns="121900" rIns="121900" bIns="121900" anchor="t" anchorCtr="0">
            <a:normAutofit fontScale="92500" lnSpcReduction="10000"/>
          </a:bodyPr>
          <a:lstStyle/>
          <a:p>
            <a:pPr marL="0" lvl="0" indent="0" algn="l" rtl="0">
              <a:spcBef>
                <a:spcPts val="0"/>
              </a:spcBef>
              <a:spcAft>
                <a:spcPts val="0"/>
              </a:spcAft>
              <a:buNone/>
            </a:pPr>
            <a:r>
              <a:rPr lang="en-US" sz="2900">
                <a:solidFill>
                  <a:srgbClr val="FFF2CC"/>
                </a:solidFill>
                <a:latin typeface="Cambria"/>
                <a:ea typeface="Cambria"/>
                <a:cs typeface="Cambria"/>
                <a:sym typeface="Cambria"/>
              </a:rPr>
              <a:t>Steps:</a:t>
            </a:r>
            <a:endParaRPr sz="2900">
              <a:solidFill>
                <a:srgbClr val="FFF2CC"/>
              </a:solidFill>
              <a:latin typeface="Cambria"/>
              <a:ea typeface="Cambria"/>
              <a:cs typeface="Cambria"/>
              <a:sym typeface="Cambria"/>
            </a:endParaRPr>
          </a:p>
          <a:p>
            <a:pPr marL="609600" lvl="0" indent="-461327" algn="l" rtl="0">
              <a:spcBef>
                <a:spcPts val="2100"/>
              </a:spcBef>
              <a:spcAft>
                <a:spcPts val="0"/>
              </a:spcAft>
              <a:buClr>
                <a:srgbClr val="FFF2CC"/>
              </a:buClr>
              <a:buSzPct val="100000"/>
              <a:buFont typeface="Cambria"/>
              <a:buAutoNum type="arabicPeriod"/>
            </a:pPr>
            <a:r>
              <a:rPr lang="en-US" sz="2900">
                <a:solidFill>
                  <a:srgbClr val="FFF2CC"/>
                </a:solidFill>
                <a:latin typeface="Cambria"/>
                <a:ea typeface="Cambria"/>
                <a:cs typeface="Cambria"/>
                <a:sym typeface="Cambria"/>
              </a:rPr>
              <a:t>Tutor training</a:t>
            </a:r>
            <a:endParaRPr sz="2900">
              <a:solidFill>
                <a:srgbClr val="FFF2CC"/>
              </a:solidFill>
              <a:latin typeface="Cambria"/>
              <a:ea typeface="Cambria"/>
              <a:cs typeface="Cambria"/>
              <a:sym typeface="Cambria"/>
            </a:endParaRPr>
          </a:p>
          <a:p>
            <a:pPr marL="609600" lvl="0" indent="-461327" algn="l" rtl="0">
              <a:spcBef>
                <a:spcPts val="0"/>
              </a:spcBef>
              <a:spcAft>
                <a:spcPts val="0"/>
              </a:spcAft>
              <a:buClr>
                <a:srgbClr val="FFF2CC"/>
              </a:buClr>
              <a:buSzPct val="100000"/>
              <a:buFont typeface="Cambria"/>
              <a:buAutoNum type="arabicPeriod"/>
            </a:pPr>
            <a:r>
              <a:rPr lang="en-US" sz="2900">
                <a:solidFill>
                  <a:srgbClr val="FFF2CC"/>
                </a:solidFill>
                <a:latin typeface="Cambria"/>
                <a:ea typeface="Cambria"/>
                <a:cs typeface="Cambria"/>
                <a:sym typeface="Cambria"/>
              </a:rPr>
              <a:t>Synchronous online sessions b/w PST &amp; student with a trained observer</a:t>
            </a:r>
            <a:endParaRPr sz="2900">
              <a:solidFill>
                <a:srgbClr val="FFF2CC"/>
              </a:solidFill>
              <a:latin typeface="Cambria"/>
              <a:ea typeface="Cambria"/>
              <a:cs typeface="Cambria"/>
              <a:sym typeface="Cambria"/>
            </a:endParaRPr>
          </a:p>
          <a:p>
            <a:pPr marL="609600" lvl="0" indent="-461327" algn="l" rtl="0">
              <a:spcBef>
                <a:spcPts val="0"/>
              </a:spcBef>
              <a:spcAft>
                <a:spcPts val="0"/>
              </a:spcAft>
              <a:buClr>
                <a:srgbClr val="FFF2CC"/>
              </a:buClr>
              <a:buSzPct val="100000"/>
              <a:buFont typeface="Cambria"/>
              <a:buAutoNum type="arabicPeriod"/>
            </a:pPr>
            <a:r>
              <a:rPr lang="en-US" sz="2900">
                <a:solidFill>
                  <a:srgbClr val="FFF2CC"/>
                </a:solidFill>
                <a:latin typeface="Cambria"/>
                <a:ea typeface="Cambria"/>
                <a:cs typeface="Cambria"/>
                <a:sym typeface="Cambria"/>
              </a:rPr>
              <a:t>Feedback on performance </a:t>
            </a:r>
            <a:endParaRPr sz="2900">
              <a:solidFill>
                <a:srgbClr val="FFF2CC"/>
              </a:solidFill>
              <a:latin typeface="Cambria"/>
              <a:ea typeface="Cambria"/>
              <a:cs typeface="Cambria"/>
              <a:sym typeface="Cambria"/>
            </a:endParaRPr>
          </a:p>
          <a:p>
            <a:pPr marL="0" lvl="0" indent="0" algn="l" rtl="0">
              <a:spcBef>
                <a:spcPts val="2100"/>
              </a:spcBef>
              <a:spcAft>
                <a:spcPts val="2100"/>
              </a:spcAft>
              <a:buNone/>
            </a:pPr>
            <a:endParaRPr>
              <a:latin typeface="Cambria"/>
              <a:ea typeface="Cambria"/>
              <a:cs typeface="Cambria"/>
              <a:sym typeface="Cambria"/>
            </a:endParaRPr>
          </a:p>
        </p:txBody>
      </p:sp>
      <p:pic>
        <p:nvPicPr>
          <p:cNvPr id="213" name="Google Shape;213;g20f5b14de14_0_1171" descr="Dr. Timothy Houge"/>
          <p:cNvPicPr preferRelativeResize="0"/>
          <p:nvPr/>
        </p:nvPicPr>
        <p:blipFill>
          <a:blip r:embed="rId3">
            <a:alphaModFix/>
          </a:blip>
          <a:stretch>
            <a:fillRect/>
          </a:stretch>
        </p:blipFill>
        <p:spPr>
          <a:xfrm>
            <a:off x="1260017" y="1922435"/>
            <a:ext cx="2156033" cy="2824167"/>
          </a:xfrm>
          <a:prstGeom prst="rect">
            <a:avLst/>
          </a:prstGeom>
          <a:noFill/>
          <a:ln>
            <a:noFill/>
          </a:ln>
        </p:spPr>
      </p:pic>
      <p:sp>
        <p:nvSpPr>
          <p:cNvPr id="214" name="Google Shape;214;g20f5b14de14_0_1171"/>
          <p:cNvSpPr txBox="1"/>
          <p:nvPr/>
        </p:nvSpPr>
        <p:spPr>
          <a:xfrm>
            <a:off x="278633" y="4746600"/>
            <a:ext cx="4118700" cy="2555100"/>
          </a:xfrm>
          <a:prstGeom prst="rect">
            <a:avLst/>
          </a:prstGeom>
          <a:noFill/>
          <a:ln>
            <a:noFill/>
          </a:ln>
        </p:spPr>
        <p:txBody>
          <a:bodyPr spcFirstLastPara="1" wrap="square" lIns="121900" tIns="121900" rIns="121900" bIns="121900" anchor="t" anchorCtr="0">
            <a:spAutoFit/>
          </a:bodyPr>
          <a:lstStyle/>
          <a:p>
            <a:pPr marL="0" lvl="0" indent="0" algn="ctr" rtl="0">
              <a:lnSpc>
                <a:spcPct val="100000"/>
              </a:lnSpc>
              <a:spcBef>
                <a:spcPts val="0"/>
              </a:spcBef>
              <a:spcAft>
                <a:spcPts val="0"/>
              </a:spcAft>
              <a:buClr>
                <a:schemeClr val="dk1"/>
              </a:buClr>
              <a:buSzPts val="1500"/>
              <a:buFont typeface="Arial"/>
              <a:buNone/>
            </a:pPr>
            <a:r>
              <a:rPr lang="en-US" sz="1900" b="1">
                <a:latin typeface="Barlow Semi Condensed"/>
                <a:ea typeface="Barlow Semi Condensed"/>
                <a:cs typeface="Barlow Semi Condensed"/>
                <a:sym typeface="Barlow Semi Condensed"/>
              </a:rPr>
              <a:t>Dr. Timothy Houge</a:t>
            </a:r>
            <a:endParaRPr sz="1900" b="1">
              <a:latin typeface="Barlow Semi Condensed"/>
              <a:ea typeface="Barlow Semi Condensed"/>
              <a:cs typeface="Barlow Semi Condensed"/>
              <a:sym typeface="Barlow Semi Condensed"/>
            </a:endParaRPr>
          </a:p>
          <a:p>
            <a:pPr marL="0" lvl="0" indent="0" algn="ctr" rtl="0">
              <a:lnSpc>
                <a:spcPct val="100000"/>
              </a:lnSpc>
              <a:spcBef>
                <a:spcPts val="0"/>
              </a:spcBef>
              <a:spcAft>
                <a:spcPts val="0"/>
              </a:spcAft>
              <a:buClr>
                <a:schemeClr val="dk1"/>
              </a:buClr>
              <a:buSzPts val="1500"/>
              <a:buFont typeface="Arial"/>
              <a:buNone/>
            </a:pPr>
            <a:r>
              <a:rPr lang="en-US" sz="1600">
                <a:latin typeface="Barlow Semi Condensed"/>
                <a:ea typeface="Barlow Semi Condensed"/>
                <a:cs typeface="Barlow Semi Condensed"/>
                <a:sym typeface="Barlow Semi Condensed"/>
              </a:rPr>
              <a:t>Professor</a:t>
            </a:r>
            <a:endParaRPr sz="1600">
              <a:latin typeface="Barlow Semi Condensed"/>
              <a:ea typeface="Barlow Semi Condensed"/>
              <a:cs typeface="Barlow Semi Condensed"/>
              <a:sym typeface="Barlow Semi Condensed"/>
            </a:endParaRPr>
          </a:p>
          <a:p>
            <a:pPr marL="0" lvl="0" indent="0" algn="ctr" rtl="0">
              <a:lnSpc>
                <a:spcPct val="100000"/>
              </a:lnSpc>
              <a:spcBef>
                <a:spcPts val="0"/>
              </a:spcBef>
              <a:spcAft>
                <a:spcPts val="0"/>
              </a:spcAft>
              <a:buClr>
                <a:schemeClr val="dk1"/>
              </a:buClr>
              <a:buSzPts val="1500"/>
              <a:buFont typeface="Arial"/>
              <a:buNone/>
            </a:pPr>
            <a:r>
              <a:rPr lang="en-US" sz="1600">
                <a:latin typeface="Barlow Semi Condensed"/>
                <a:ea typeface="Barlow Semi Condensed"/>
                <a:cs typeface="Barlow Semi Condensed"/>
                <a:sym typeface="Barlow Semi Condensed"/>
              </a:rPr>
              <a:t>Northern State University</a:t>
            </a:r>
            <a:endParaRPr sz="1600">
              <a:latin typeface="Barlow Semi Condensed"/>
              <a:ea typeface="Barlow Semi Condensed"/>
              <a:cs typeface="Barlow Semi Condensed"/>
              <a:sym typeface="Barlow Semi Condensed"/>
            </a:endParaRPr>
          </a:p>
          <a:p>
            <a:pPr marL="0" lvl="0" indent="0" algn="ctr" rtl="0">
              <a:lnSpc>
                <a:spcPct val="100000"/>
              </a:lnSpc>
              <a:spcBef>
                <a:spcPts val="0"/>
              </a:spcBef>
              <a:spcAft>
                <a:spcPts val="0"/>
              </a:spcAft>
              <a:buClr>
                <a:schemeClr val="dk1"/>
              </a:buClr>
              <a:buSzPts val="1500"/>
              <a:buFont typeface="Arial"/>
              <a:buNone/>
            </a:pPr>
            <a:r>
              <a:rPr lang="en-US" sz="1600">
                <a:latin typeface="Barlow Semi Condensed"/>
                <a:ea typeface="Barlow Semi Condensed"/>
                <a:cs typeface="Barlow Semi Condensed"/>
                <a:sym typeface="Barlow Semi Condensed"/>
              </a:rPr>
              <a:t>Aberdeen, SD</a:t>
            </a:r>
            <a:endParaRPr sz="1600">
              <a:latin typeface="Barlow Semi Condensed"/>
              <a:ea typeface="Barlow Semi Condensed"/>
              <a:cs typeface="Barlow Semi Condensed"/>
              <a:sym typeface="Barlow Semi Condensed"/>
            </a:endParaRPr>
          </a:p>
          <a:p>
            <a:pPr marL="0" lvl="0" indent="0" algn="ctr" rtl="0">
              <a:lnSpc>
                <a:spcPct val="100000"/>
              </a:lnSpc>
              <a:spcBef>
                <a:spcPts val="0"/>
              </a:spcBef>
              <a:spcAft>
                <a:spcPts val="0"/>
              </a:spcAft>
              <a:buClr>
                <a:schemeClr val="dk1"/>
              </a:buClr>
              <a:buSzPts val="1500"/>
              <a:buFont typeface="Arial"/>
              <a:buNone/>
            </a:pPr>
            <a:r>
              <a:rPr lang="en-US" sz="1600">
                <a:latin typeface="Barlow Semi Condensed"/>
                <a:ea typeface="Barlow Semi Condensed"/>
                <a:cs typeface="Barlow Semi Condensed"/>
                <a:sym typeface="Barlow Semi Condensed"/>
              </a:rPr>
              <a:t>School of Education</a:t>
            </a:r>
            <a:endParaRPr sz="1600">
              <a:latin typeface="Barlow Semi Condensed"/>
              <a:ea typeface="Barlow Semi Condensed"/>
              <a:cs typeface="Barlow Semi Condensed"/>
              <a:sym typeface="Barlow Semi Condensed"/>
            </a:endParaRPr>
          </a:p>
          <a:p>
            <a:pPr marL="0" lvl="0" indent="0" algn="ctr" rtl="0">
              <a:lnSpc>
                <a:spcPct val="100000"/>
              </a:lnSpc>
              <a:spcBef>
                <a:spcPts val="0"/>
              </a:spcBef>
              <a:spcAft>
                <a:spcPts val="0"/>
              </a:spcAft>
              <a:buClr>
                <a:schemeClr val="dk1"/>
              </a:buClr>
              <a:buSzPts val="1500"/>
              <a:buFont typeface="Arial"/>
              <a:buNone/>
            </a:pPr>
            <a:r>
              <a:rPr lang="en-US" sz="1600">
                <a:latin typeface="Barlow Semi Condensed"/>
                <a:ea typeface="Barlow Semi Condensed"/>
                <a:cs typeface="Barlow Semi Condensed"/>
                <a:sym typeface="Barlow Semi Condensed"/>
              </a:rPr>
              <a:t>&amp;</a:t>
            </a:r>
            <a:endParaRPr sz="1600">
              <a:latin typeface="Barlow Semi Condensed"/>
              <a:ea typeface="Barlow Semi Condensed"/>
              <a:cs typeface="Barlow Semi Condensed"/>
              <a:sym typeface="Barlow Semi Condensed"/>
            </a:endParaRPr>
          </a:p>
          <a:p>
            <a:pPr marL="0" lvl="0" indent="0" algn="ctr" rtl="0">
              <a:lnSpc>
                <a:spcPct val="100000"/>
              </a:lnSpc>
              <a:spcBef>
                <a:spcPts val="0"/>
              </a:spcBef>
              <a:spcAft>
                <a:spcPts val="0"/>
              </a:spcAft>
              <a:buClr>
                <a:schemeClr val="dk1"/>
              </a:buClr>
              <a:buSzPts val="1500"/>
              <a:buFont typeface="Arial"/>
              <a:buNone/>
            </a:pPr>
            <a:r>
              <a:rPr lang="en-US" sz="1600">
                <a:latin typeface="Barlow Semi Condensed"/>
                <a:ea typeface="Barlow Semi Condensed"/>
                <a:cs typeface="Barlow Semi Condensed"/>
                <a:sym typeface="Barlow Semi Condensed"/>
              </a:rPr>
              <a:t>Director</a:t>
            </a:r>
            <a:endParaRPr sz="1600">
              <a:latin typeface="Barlow Semi Condensed"/>
              <a:ea typeface="Barlow Semi Condensed"/>
              <a:cs typeface="Barlow Semi Condensed"/>
              <a:sym typeface="Barlow Semi Condensed"/>
            </a:endParaRPr>
          </a:p>
          <a:p>
            <a:pPr marL="0" lvl="0" indent="0" algn="ctr" rtl="0">
              <a:lnSpc>
                <a:spcPct val="100000"/>
              </a:lnSpc>
              <a:spcBef>
                <a:spcPts val="0"/>
              </a:spcBef>
              <a:spcAft>
                <a:spcPts val="0"/>
              </a:spcAft>
              <a:buClr>
                <a:schemeClr val="dk1"/>
              </a:buClr>
              <a:buSzPts val="1500"/>
              <a:buFont typeface="Arial"/>
              <a:buNone/>
            </a:pPr>
            <a:r>
              <a:rPr lang="en-US" sz="1600">
                <a:latin typeface="Barlow Semi Condensed"/>
                <a:ea typeface="Barlow Semi Condensed"/>
                <a:cs typeface="Barlow Semi Condensed"/>
                <a:sym typeface="Barlow Semi Condensed"/>
              </a:rPr>
              <a:t>NSU Reading Clinic</a:t>
            </a:r>
            <a:endParaRPr sz="1600">
              <a:latin typeface="Barlow Semi Condensed"/>
              <a:ea typeface="Barlow Semi Condensed"/>
              <a:cs typeface="Barlow Semi Condensed"/>
              <a:sym typeface="Barlow Semi Condensed"/>
            </a:endParaRPr>
          </a:p>
          <a:p>
            <a:pPr marL="0" lvl="0" indent="0" algn="l" rtl="0">
              <a:spcBef>
                <a:spcPts val="0"/>
              </a:spcBef>
              <a:spcAft>
                <a:spcPts val="0"/>
              </a:spcAft>
              <a:buNone/>
            </a:pPr>
            <a:endParaRPr sz="1900"/>
          </a:p>
        </p:txBody>
      </p:sp>
      <p:sp>
        <p:nvSpPr>
          <p:cNvPr id="215" name="Google Shape;215;g20f5b14de14_0_1171"/>
          <p:cNvSpPr/>
          <p:nvPr/>
        </p:nvSpPr>
        <p:spPr>
          <a:xfrm>
            <a:off x="5434033" y="3158933"/>
            <a:ext cx="6334500" cy="32244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2900" u="sng">
                <a:solidFill>
                  <a:srgbClr val="FFFFFF"/>
                </a:solidFill>
                <a:latin typeface="Cambria"/>
                <a:ea typeface="Cambria"/>
                <a:cs typeface="Cambria"/>
                <a:sym typeface="Cambria"/>
              </a:rPr>
              <a:t>Benefits:</a:t>
            </a:r>
            <a:endParaRPr sz="2900" u="sng">
              <a:solidFill>
                <a:srgbClr val="FFFFFF"/>
              </a:solidFill>
              <a:latin typeface="Cambria"/>
              <a:ea typeface="Cambria"/>
              <a:cs typeface="Cambria"/>
              <a:sym typeface="Cambria"/>
            </a:endParaRPr>
          </a:p>
          <a:p>
            <a:pPr marL="609600" lvl="0" indent="-488950" algn="l" rtl="0">
              <a:spcBef>
                <a:spcPts val="0"/>
              </a:spcBef>
              <a:spcAft>
                <a:spcPts val="0"/>
              </a:spcAft>
              <a:buClr>
                <a:srgbClr val="FFFFFF"/>
              </a:buClr>
              <a:buSzPts val="2900"/>
              <a:buFont typeface="Cambria"/>
              <a:buChar char="★"/>
            </a:pPr>
            <a:r>
              <a:rPr lang="en-US" sz="2900">
                <a:solidFill>
                  <a:srgbClr val="FFFFFF"/>
                </a:solidFill>
                <a:latin typeface="Cambria"/>
                <a:ea typeface="Cambria"/>
                <a:cs typeface="Cambria"/>
                <a:sym typeface="Cambria"/>
              </a:rPr>
              <a:t>Practice with reading instruction</a:t>
            </a:r>
            <a:endParaRPr sz="2900">
              <a:solidFill>
                <a:srgbClr val="FFFFFF"/>
              </a:solidFill>
              <a:latin typeface="Cambria"/>
              <a:ea typeface="Cambria"/>
              <a:cs typeface="Cambria"/>
              <a:sym typeface="Cambria"/>
            </a:endParaRPr>
          </a:p>
          <a:p>
            <a:pPr marL="609600" lvl="0" indent="-488950" algn="l" rtl="0">
              <a:spcBef>
                <a:spcPts val="0"/>
              </a:spcBef>
              <a:spcAft>
                <a:spcPts val="0"/>
              </a:spcAft>
              <a:buClr>
                <a:srgbClr val="FFFFFF"/>
              </a:buClr>
              <a:buSzPts val="2900"/>
              <a:buFont typeface="Cambria"/>
              <a:buChar char="★"/>
            </a:pPr>
            <a:r>
              <a:rPr lang="en-US" sz="2900">
                <a:solidFill>
                  <a:srgbClr val="FFFFFF"/>
                </a:solidFill>
                <a:latin typeface="Cambria"/>
                <a:ea typeface="Cambria"/>
                <a:cs typeface="Cambria"/>
                <a:sym typeface="Cambria"/>
              </a:rPr>
              <a:t>Learn LP building &amp; strategy implementation</a:t>
            </a:r>
            <a:endParaRPr sz="2900">
              <a:solidFill>
                <a:srgbClr val="FFFFFF"/>
              </a:solidFill>
              <a:latin typeface="Cambria"/>
              <a:ea typeface="Cambria"/>
              <a:cs typeface="Cambria"/>
              <a:sym typeface="Cambria"/>
            </a:endParaRPr>
          </a:p>
          <a:p>
            <a:pPr marL="609600" lvl="0" indent="-488950" algn="l" rtl="0">
              <a:spcBef>
                <a:spcPts val="0"/>
              </a:spcBef>
              <a:spcAft>
                <a:spcPts val="0"/>
              </a:spcAft>
              <a:buClr>
                <a:srgbClr val="FFFFFF"/>
              </a:buClr>
              <a:buSzPts val="2900"/>
              <a:buFont typeface="Cambria"/>
              <a:buChar char="★"/>
            </a:pPr>
            <a:r>
              <a:rPr lang="en-US" sz="2900">
                <a:solidFill>
                  <a:srgbClr val="FFFFFF"/>
                </a:solidFill>
                <a:latin typeface="Cambria"/>
                <a:ea typeface="Cambria"/>
                <a:cs typeface="Cambria"/>
                <a:sym typeface="Cambria"/>
              </a:rPr>
              <a:t>Student access to tutoring</a:t>
            </a:r>
            <a:endParaRPr sz="2900">
              <a:solidFill>
                <a:srgbClr val="FFFFFF"/>
              </a:solidFill>
              <a:latin typeface="Cambria"/>
              <a:ea typeface="Cambria"/>
              <a:cs typeface="Cambria"/>
              <a:sym typeface="Cambr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20f5b14de14_0_1179"/>
          <p:cNvSpPr txBox="1">
            <a:spLocks noGrp="1"/>
          </p:cNvSpPr>
          <p:nvPr>
            <p:ph type="title"/>
          </p:nvPr>
        </p:nvSpPr>
        <p:spPr>
          <a:xfrm>
            <a:off x="5157633" y="542533"/>
            <a:ext cx="5976900" cy="2049600"/>
          </a:xfrm>
          <a:prstGeom prst="rect">
            <a:avLst/>
          </a:prstGeom>
        </p:spPr>
        <p:txBody>
          <a:bodyPr spcFirstLastPara="1" wrap="square" lIns="121900" tIns="121900" rIns="121900" bIns="121900" anchor="b" anchorCtr="0">
            <a:normAutofit/>
          </a:bodyPr>
          <a:lstStyle/>
          <a:p>
            <a:pPr marL="0" lvl="0" indent="0" algn="l" rtl="0">
              <a:spcBef>
                <a:spcPts val="0"/>
              </a:spcBef>
              <a:spcAft>
                <a:spcPts val="0"/>
              </a:spcAft>
              <a:buNone/>
            </a:pPr>
            <a:r>
              <a:rPr lang="en-US" sz="6100" b="1" dirty="0">
                <a:latin typeface="Permanent Marker"/>
                <a:ea typeface="Permanent Marker"/>
                <a:cs typeface="Permanent Marker"/>
                <a:sym typeface="Permanent Marker"/>
              </a:rPr>
              <a:t>Case Learning</a:t>
            </a:r>
            <a:endParaRPr sz="6100" dirty="0">
              <a:latin typeface="Permanent Marker"/>
              <a:ea typeface="Permanent Marker"/>
              <a:cs typeface="Permanent Marker"/>
              <a:sym typeface="Permanent Marker"/>
            </a:endParaRPr>
          </a:p>
        </p:txBody>
      </p:sp>
      <p:sp>
        <p:nvSpPr>
          <p:cNvPr id="221" name="Google Shape;221;g20f5b14de14_0_1179"/>
          <p:cNvSpPr txBox="1">
            <a:spLocks noGrp="1"/>
          </p:cNvSpPr>
          <p:nvPr>
            <p:ph type="body" idx="1"/>
          </p:nvPr>
        </p:nvSpPr>
        <p:spPr>
          <a:xfrm>
            <a:off x="5157767" y="2738300"/>
            <a:ext cx="6332400" cy="3645300"/>
          </a:xfrm>
          <a:prstGeom prst="rect">
            <a:avLst/>
          </a:prstGeom>
        </p:spPr>
        <p:txBody>
          <a:bodyPr spcFirstLastPara="1" wrap="square" lIns="121900" tIns="121900" rIns="121900" bIns="121900" anchor="t" anchorCtr="0">
            <a:normAutofit/>
          </a:bodyPr>
          <a:lstStyle/>
          <a:p>
            <a:pPr marL="609600" lvl="0" indent="-476250" algn="l" rtl="0">
              <a:spcBef>
                <a:spcPts val="0"/>
              </a:spcBef>
              <a:spcAft>
                <a:spcPts val="0"/>
              </a:spcAft>
              <a:buSzPts val="2700"/>
              <a:buChar char="❖"/>
            </a:pPr>
            <a:r>
              <a:rPr lang="en-US" sz="2700"/>
              <a:t>Dossier of materials </a:t>
            </a:r>
            <a:endParaRPr sz="2700"/>
          </a:p>
          <a:p>
            <a:pPr marL="609600" lvl="0" indent="-476250" algn="l" rtl="0">
              <a:spcBef>
                <a:spcPts val="0"/>
              </a:spcBef>
              <a:spcAft>
                <a:spcPts val="0"/>
              </a:spcAft>
              <a:buSzPts val="2700"/>
              <a:buChar char="❖"/>
            </a:pPr>
            <a:r>
              <a:rPr lang="en-US" sz="2700"/>
              <a:t>Analyze documents to interpret student understanding &amp; progress </a:t>
            </a:r>
            <a:endParaRPr sz="2700"/>
          </a:p>
          <a:p>
            <a:pPr marL="609600" lvl="0" indent="-476250" algn="l" rtl="0">
              <a:spcBef>
                <a:spcPts val="0"/>
              </a:spcBef>
              <a:spcAft>
                <a:spcPts val="0"/>
              </a:spcAft>
              <a:buSzPts val="2700"/>
              <a:buChar char="❖"/>
            </a:pPr>
            <a:r>
              <a:rPr lang="en-US" sz="2700"/>
              <a:t>Decide if an instructional program is effective </a:t>
            </a:r>
            <a:endParaRPr sz="2700"/>
          </a:p>
          <a:p>
            <a:pPr marL="609600" lvl="0" indent="-476250" algn="l" rtl="0">
              <a:spcBef>
                <a:spcPts val="0"/>
              </a:spcBef>
              <a:spcAft>
                <a:spcPts val="0"/>
              </a:spcAft>
              <a:buSzPts val="2700"/>
              <a:buChar char="❖"/>
            </a:pPr>
            <a:r>
              <a:rPr lang="en-US" sz="2700"/>
              <a:t>Design lessons aligned with student need </a:t>
            </a:r>
            <a:endParaRPr sz="2700"/>
          </a:p>
          <a:p>
            <a:pPr marL="0" lvl="0" indent="0" algn="l" rtl="0">
              <a:spcBef>
                <a:spcPts val="2100"/>
              </a:spcBef>
              <a:spcAft>
                <a:spcPts val="2100"/>
              </a:spcAft>
              <a:buNone/>
            </a:pPr>
            <a:endParaRPr/>
          </a:p>
        </p:txBody>
      </p:sp>
      <p:pic>
        <p:nvPicPr>
          <p:cNvPr id="222" name="Google Shape;222;g20f5b14de14_0_1179" descr="Dr. Abigail Allen"/>
          <p:cNvPicPr preferRelativeResize="0"/>
          <p:nvPr/>
        </p:nvPicPr>
        <p:blipFill>
          <a:blip r:embed="rId3">
            <a:alphaModFix/>
          </a:blip>
          <a:stretch>
            <a:fillRect/>
          </a:stretch>
        </p:blipFill>
        <p:spPr>
          <a:xfrm>
            <a:off x="683967" y="639500"/>
            <a:ext cx="3579367" cy="4275567"/>
          </a:xfrm>
          <a:prstGeom prst="rect">
            <a:avLst/>
          </a:prstGeom>
          <a:noFill/>
          <a:ln>
            <a:noFill/>
          </a:ln>
        </p:spPr>
      </p:pic>
      <p:sp>
        <p:nvSpPr>
          <p:cNvPr id="223" name="Google Shape;223;g20f5b14de14_0_1179"/>
          <p:cNvSpPr txBox="1"/>
          <p:nvPr/>
        </p:nvSpPr>
        <p:spPr>
          <a:xfrm>
            <a:off x="768700" y="5064367"/>
            <a:ext cx="2963100" cy="1679100"/>
          </a:xfrm>
          <a:prstGeom prst="rect">
            <a:avLst/>
          </a:prstGeom>
          <a:noFill/>
          <a:ln w="9525" cap="flat" cmpd="sng">
            <a:solidFill>
              <a:srgbClr val="616161"/>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lnSpc>
                <a:spcPct val="80000"/>
              </a:lnSpc>
              <a:spcBef>
                <a:spcPts val="0"/>
              </a:spcBef>
              <a:spcAft>
                <a:spcPts val="0"/>
              </a:spcAft>
              <a:buClr>
                <a:schemeClr val="dk1"/>
              </a:buClr>
              <a:buSzPts val="1200"/>
              <a:buFont typeface="Arial"/>
              <a:buNone/>
            </a:pPr>
            <a:r>
              <a:rPr lang="en-US" sz="1700" b="1">
                <a:latin typeface="Barlow Semi Condensed"/>
                <a:ea typeface="Barlow Semi Condensed"/>
                <a:cs typeface="Barlow Semi Condensed"/>
                <a:sym typeface="Barlow Semi Condensed"/>
              </a:rPr>
              <a:t>Dr. Abigail Allen</a:t>
            </a:r>
            <a:endParaRPr sz="1700" b="1">
              <a:latin typeface="Barlow Semi Condensed"/>
              <a:ea typeface="Barlow Semi Condensed"/>
              <a:cs typeface="Barlow Semi Condensed"/>
              <a:sym typeface="Barlow Semi Condensed"/>
            </a:endParaRPr>
          </a:p>
          <a:p>
            <a:pPr marL="0" lvl="0" indent="0" algn="l" rtl="0">
              <a:lnSpc>
                <a:spcPct val="80000"/>
              </a:lnSpc>
              <a:spcBef>
                <a:spcPts val="0"/>
              </a:spcBef>
              <a:spcAft>
                <a:spcPts val="0"/>
              </a:spcAft>
              <a:buClr>
                <a:schemeClr val="dk1"/>
              </a:buClr>
              <a:buSzPts val="1200"/>
              <a:buFont typeface="Arial"/>
              <a:buNone/>
            </a:pPr>
            <a:r>
              <a:rPr lang="en-US" sz="1400">
                <a:latin typeface="Barlow Semi Condensed"/>
                <a:ea typeface="Barlow Semi Condensed"/>
                <a:cs typeface="Barlow Semi Condensed"/>
                <a:sym typeface="Barlow Semi Condensed"/>
              </a:rPr>
              <a:t>Assistant Professor of Special Education</a:t>
            </a:r>
            <a:endParaRPr sz="1400">
              <a:latin typeface="Barlow Semi Condensed"/>
              <a:ea typeface="Barlow Semi Condensed"/>
              <a:cs typeface="Barlow Semi Condensed"/>
              <a:sym typeface="Barlow Semi Condensed"/>
            </a:endParaRPr>
          </a:p>
          <a:p>
            <a:pPr marL="0" lvl="0" indent="0" algn="l" rtl="0">
              <a:lnSpc>
                <a:spcPct val="80000"/>
              </a:lnSpc>
              <a:spcBef>
                <a:spcPts val="0"/>
              </a:spcBef>
              <a:spcAft>
                <a:spcPts val="0"/>
              </a:spcAft>
              <a:buClr>
                <a:schemeClr val="dk1"/>
              </a:buClr>
              <a:buSzPts val="1200"/>
              <a:buFont typeface="Arial"/>
              <a:buNone/>
            </a:pPr>
            <a:r>
              <a:rPr lang="en-US" sz="1400">
                <a:latin typeface="Barlow Semi Condensed"/>
                <a:ea typeface="Barlow Semi Condensed"/>
                <a:cs typeface="Barlow Semi Condensed"/>
                <a:sym typeface="Barlow Semi Condensed"/>
              </a:rPr>
              <a:t>Clemson University</a:t>
            </a:r>
            <a:br>
              <a:rPr lang="en-US" sz="1400">
                <a:latin typeface="Barlow Semi Condensed"/>
                <a:ea typeface="Barlow Semi Condensed"/>
                <a:cs typeface="Barlow Semi Condensed"/>
                <a:sym typeface="Barlow Semi Condensed"/>
              </a:rPr>
            </a:br>
            <a:r>
              <a:rPr lang="en-US" sz="1400">
                <a:latin typeface="Barlow Semi Condensed"/>
                <a:ea typeface="Barlow Semi Condensed"/>
                <a:cs typeface="Barlow Semi Condensed"/>
                <a:sym typeface="Barlow Semi Condensed"/>
              </a:rPr>
              <a:t>Greenville, South Carolina</a:t>
            </a:r>
            <a:endParaRPr sz="1400">
              <a:latin typeface="Barlow Semi Condensed"/>
              <a:ea typeface="Barlow Semi Condensed"/>
              <a:cs typeface="Barlow Semi Condensed"/>
              <a:sym typeface="Barlow Semi Condensed"/>
            </a:endParaRPr>
          </a:p>
          <a:p>
            <a:pPr marL="0" lvl="0" indent="0" algn="l" rtl="0">
              <a:lnSpc>
                <a:spcPct val="80000"/>
              </a:lnSpc>
              <a:spcBef>
                <a:spcPts val="0"/>
              </a:spcBef>
              <a:spcAft>
                <a:spcPts val="0"/>
              </a:spcAft>
              <a:buClr>
                <a:schemeClr val="dk1"/>
              </a:buClr>
              <a:buSzPts val="1200"/>
              <a:buFont typeface="Arial"/>
              <a:buNone/>
            </a:pPr>
            <a:r>
              <a:rPr lang="en-US" sz="1400">
                <a:latin typeface="Barlow Semi Condensed"/>
                <a:ea typeface="Barlow Semi Condensed"/>
                <a:cs typeface="Barlow Semi Condensed"/>
                <a:sym typeface="Barlow Semi Condensed"/>
              </a:rPr>
              <a:t>Department of Education and Human Development</a:t>
            </a:r>
            <a:endParaRPr sz="1400">
              <a:latin typeface="Barlow Semi Condensed"/>
              <a:ea typeface="Barlow Semi Condensed"/>
              <a:cs typeface="Barlow Semi Condensed"/>
              <a:sym typeface="Barlow Semi Condensed"/>
            </a:endParaRPr>
          </a:p>
          <a:p>
            <a:pPr marL="0" lvl="0" indent="0" algn="l" rtl="0">
              <a:lnSpc>
                <a:spcPct val="80000"/>
              </a:lnSpc>
              <a:spcBef>
                <a:spcPts val="0"/>
              </a:spcBef>
              <a:spcAft>
                <a:spcPts val="0"/>
              </a:spcAft>
              <a:buClr>
                <a:schemeClr val="dk1"/>
              </a:buClr>
              <a:buSzPts val="1200"/>
              <a:buFont typeface="Arial"/>
              <a:buNone/>
            </a:pPr>
            <a:r>
              <a:rPr lang="en-US" sz="1400">
                <a:uFill>
                  <a:noFill/>
                </a:uFill>
                <a:latin typeface="Barlow Semi Condensed"/>
                <a:ea typeface="Barlow Semi Condensed"/>
                <a:cs typeface="Barlow Semi Condensed"/>
                <a:sym typeface="Barlow Semi Condensed"/>
                <a:hlinkClick r:id="rId4"/>
              </a:rPr>
              <a:t>https://youtu.be/vlgbbX3tEYU</a:t>
            </a:r>
            <a:endParaRPr sz="1400">
              <a:latin typeface="Barlow Semi Condensed"/>
              <a:ea typeface="Barlow Semi Condensed"/>
              <a:cs typeface="Barlow Semi Condensed"/>
              <a:sym typeface="Barlow Semi Condensed"/>
            </a:endParaRPr>
          </a:p>
        </p:txBody>
      </p:sp>
      <p:sp>
        <p:nvSpPr>
          <p:cNvPr id="224" name="Google Shape;224;g20f5b14de14_0_1179"/>
          <p:cNvSpPr txBox="1"/>
          <p:nvPr/>
        </p:nvSpPr>
        <p:spPr>
          <a:xfrm>
            <a:off x="8363800" y="6072367"/>
            <a:ext cx="3438000" cy="5541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2100"/>
              </a:spcAft>
              <a:buNone/>
            </a:pPr>
            <a:r>
              <a:rPr lang="en-US" sz="2000">
                <a:solidFill>
                  <a:schemeClr val="lt1"/>
                </a:solidFill>
              </a:rPr>
              <a:t>(e.g., Kennedy et al., 2012)</a:t>
            </a:r>
            <a:endParaRPr sz="15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3249</Words>
  <Application>Microsoft Macintosh PowerPoint</Application>
  <PresentationFormat>Widescreen</PresentationFormat>
  <Paragraphs>223</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Calibri</vt:lpstr>
      <vt:lpstr>Barlow Semi Condensed</vt:lpstr>
      <vt:lpstr>Permanent Marker</vt:lpstr>
      <vt:lpstr>Lato</vt:lpstr>
      <vt:lpstr>Roboto</vt:lpstr>
      <vt:lpstr>Helvetica Neue</vt:lpstr>
      <vt:lpstr>Arial</vt:lpstr>
      <vt:lpstr>Cambria</vt:lpstr>
      <vt:lpstr>Simple Light</vt:lpstr>
      <vt:lpstr>Title</vt:lpstr>
      <vt:lpstr>Presenters:</vt:lpstr>
      <vt:lpstr>The Challenge</vt:lpstr>
      <vt:lpstr>What are Practice-Based Opportunities and Why are They Important? </vt:lpstr>
      <vt:lpstr>Study framework: Research Design</vt:lpstr>
      <vt:lpstr>Our Findings </vt:lpstr>
      <vt:lpstr>Online Lesson Study</vt:lpstr>
      <vt:lpstr>Peer Tutoring</vt:lpstr>
      <vt:lpstr>Case Learning</vt:lpstr>
      <vt:lpstr>Rehearsal</vt:lpstr>
      <vt:lpstr>Video Analysis</vt:lpstr>
      <vt:lpstr>Virtual Simulation </vt:lpstr>
      <vt:lpstr>Aligned Virtual Placement  (E Learning) </vt:lpstr>
      <vt:lpstr>Future research and steps </vt:lpstr>
      <vt:lpstr>Our contact information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Ostovar, Emma R.</dc:creator>
  <cp:lastModifiedBy>Kinder,Micayla R</cp:lastModifiedBy>
  <cp:revision>1</cp:revision>
  <dcterms:created xsi:type="dcterms:W3CDTF">2022-10-11T18:33:53Z</dcterms:created>
  <dcterms:modified xsi:type="dcterms:W3CDTF">2023-02-21T19:36:31Z</dcterms:modified>
</cp:coreProperties>
</file>