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5" r:id="rId3"/>
    <p:sldMasterId id="2147483693" r:id="rId4"/>
    <p:sldMasterId id="2147483702" r:id="rId5"/>
    <p:sldMasterId id="2147483713" r:id="rId6"/>
    <p:sldMasterId id="2147483716" r:id="rId7"/>
  </p:sldMasterIdLst>
  <p:notesMasterIdLst>
    <p:notesMasterId r:id="rId22"/>
  </p:notesMasterIdLst>
  <p:sldIdLst>
    <p:sldId id="267" r:id="rId8"/>
    <p:sldId id="286" r:id="rId9"/>
    <p:sldId id="268" r:id="rId10"/>
    <p:sldId id="269" r:id="rId11"/>
    <p:sldId id="273" r:id="rId12"/>
    <p:sldId id="423" r:id="rId13"/>
    <p:sldId id="1626" r:id="rId14"/>
    <p:sldId id="1627" r:id="rId15"/>
    <p:sldId id="1625" r:id="rId16"/>
    <p:sldId id="413" r:id="rId17"/>
    <p:sldId id="795" r:id="rId18"/>
    <p:sldId id="494" r:id="rId19"/>
    <p:sldId id="420"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925A9686-DA9C-1049-98FA-094A37B0DDB6}">
          <p14:sldIdLst>
            <p14:sldId id="267"/>
          </p14:sldIdLst>
        </p14:section>
        <p14:section name="Light Slides" id="{9660FC21-13CA-9846-9F93-B585594E0063}">
          <p14:sldIdLst>
            <p14:sldId id="286"/>
            <p14:sldId id="268"/>
            <p14:sldId id="269"/>
            <p14:sldId id="273"/>
            <p14:sldId id="423"/>
            <p14:sldId id="1626"/>
            <p14:sldId id="1627"/>
            <p14:sldId id="1625"/>
            <p14:sldId id="413"/>
            <p14:sldId id="795"/>
            <p14:sldId id="494"/>
            <p14:sldId id="420"/>
          </p14:sldIdLst>
        </p14:section>
        <p14:section name="Dark Background" id="{3D735815-BEF6-D54C-B18E-22917378CA1E}">
          <p14:sldIdLst>
            <p14:sldId id="2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fannenstiel, Kathleen" initials="PK" lastIdx="1" clrIdx="0">
    <p:extLst>
      <p:ext uri="{19B8F6BF-5375-455C-9EA6-DF929625EA0E}">
        <p15:presenceInfo xmlns:p15="http://schemas.microsoft.com/office/powerpoint/2012/main" userId="S::kpfannenstiel@air.org::050f2a59-6508-4e49-9e94-370cffd4f8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5" autoAdjust="0"/>
    <p:restoredTop sz="82783" autoAdjust="0"/>
  </p:normalViewPr>
  <p:slideViewPr>
    <p:cSldViewPr snapToGrid="0" snapToObjects="1">
      <p:cViewPr varScale="1">
        <p:scale>
          <a:sx n="90" d="100"/>
          <a:sy n="90" d="100"/>
        </p:scale>
        <p:origin x="1120" y="184"/>
      </p:cViewPr>
      <p:guideLst/>
    </p:cSldViewPr>
  </p:slideViewPr>
  <p:outlineViewPr>
    <p:cViewPr>
      <p:scale>
        <a:sx n="33" d="100"/>
        <a:sy n="33" d="100"/>
      </p:scale>
      <p:origin x="0" y="-6232"/>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3" d="100"/>
          <a:sy n="83" d="100"/>
        </p:scale>
        <p:origin x="349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335B75-BAC6-8F44-94BA-BB11EE5CB655}" type="doc">
      <dgm:prSet loTypeId="urn:microsoft.com/office/officeart/2005/8/layout/cycle7" loCatId="" qsTypeId="urn:microsoft.com/office/officeart/2005/8/quickstyle/simple1" qsCatId="simple" csTypeId="urn:microsoft.com/office/officeart/2005/8/colors/colorful1" csCatId="colorful" phldr="1"/>
      <dgm:spPr/>
      <dgm:t>
        <a:bodyPr/>
        <a:lstStyle/>
        <a:p>
          <a:endParaRPr lang="en-US"/>
        </a:p>
      </dgm:t>
    </dgm:pt>
    <dgm:pt modelId="{278B835E-1E95-4C42-85BD-22D555E1928A}">
      <dgm:prSet phldrT="[Text]"/>
      <dgm:spPr/>
      <dgm:t>
        <a:bodyPr/>
        <a:lstStyle/>
        <a:p>
          <a:r>
            <a:rPr lang="en-US" dirty="0"/>
            <a:t>Observe</a:t>
          </a:r>
        </a:p>
      </dgm:t>
    </dgm:pt>
    <dgm:pt modelId="{481C095C-BF5F-5E44-95A6-49A7ED960ECF}" type="parTrans" cxnId="{35BB7B52-CB22-3F45-88A5-57FF6A1234A2}">
      <dgm:prSet/>
      <dgm:spPr/>
      <dgm:t>
        <a:bodyPr/>
        <a:lstStyle/>
        <a:p>
          <a:endParaRPr lang="en-US"/>
        </a:p>
      </dgm:t>
    </dgm:pt>
    <dgm:pt modelId="{9B7E2FF2-1ECF-824D-9948-4EB894FE8B8D}" type="sibTrans" cxnId="{35BB7B52-CB22-3F45-88A5-57FF6A1234A2}">
      <dgm:prSet/>
      <dgm:spPr/>
      <dgm:t>
        <a:bodyPr/>
        <a:lstStyle/>
        <a:p>
          <a:endParaRPr lang="en-US"/>
        </a:p>
      </dgm:t>
    </dgm:pt>
    <dgm:pt modelId="{183DB04F-01DD-0547-BEB5-EB4B4E175C75}">
      <dgm:prSet phldrT="[Text]"/>
      <dgm:spPr>
        <a:solidFill>
          <a:srgbClr val="FFC000"/>
        </a:solidFill>
      </dgm:spPr>
      <dgm:t>
        <a:bodyPr/>
        <a:lstStyle/>
        <a:p>
          <a:r>
            <a:rPr lang="en-US" dirty="0"/>
            <a:t>Model</a:t>
          </a:r>
        </a:p>
      </dgm:t>
    </dgm:pt>
    <dgm:pt modelId="{68BC35F6-B906-CD40-A984-5B01B34E3C27}" type="parTrans" cxnId="{ED7A3FA9-293E-744C-9A57-C9BB77611327}">
      <dgm:prSet/>
      <dgm:spPr/>
      <dgm:t>
        <a:bodyPr/>
        <a:lstStyle/>
        <a:p>
          <a:endParaRPr lang="en-US"/>
        </a:p>
      </dgm:t>
    </dgm:pt>
    <dgm:pt modelId="{0D88C11F-3F24-2C48-A696-EBD4E75637E7}" type="sibTrans" cxnId="{ED7A3FA9-293E-744C-9A57-C9BB77611327}">
      <dgm:prSet/>
      <dgm:spPr/>
      <dgm:t>
        <a:bodyPr/>
        <a:lstStyle/>
        <a:p>
          <a:endParaRPr lang="en-US"/>
        </a:p>
      </dgm:t>
    </dgm:pt>
    <dgm:pt modelId="{50AFCCF9-1B4D-D343-9296-3366D218950D}">
      <dgm:prSet phldrT="[Text]"/>
      <dgm:spPr/>
      <dgm:t>
        <a:bodyPr/>
        <a:lstStyle/>
        <a:p>
          <a:r>
            <a:rPr lang="en-US" dirty="0"/>
            <a:t>Performance Feedback</a:t>
          </a:r>
        </a:p>
      </dgm:t>
    </dgm:pt>
    <dgm:pt modelId="{AE08185D-A024-6D4A-B1FE-9670C8B51665}" type="parTrans" cxnId="{24F16F04-997F-9C46-A12A-45294F834A8F}">
      <dgm:prSet/>
      <dgm:spPr/>
      <dgm:t>
        <a:bodyPr/>
        <a:lstStyle/>
        <a:p>
          <a:endParaRPr lang="en-US"/>
        </a:p>
      </dgm:t>
    </dgm:pt>
    <dgm:pt modelId="{84BA6191-4B31-294E-9852-634C16C0445F}" type="sibTrans" cxnId="{24F16F04-997F-9C46-A12A-45294F834A8F}">
      <dgm:prSet/>
      <dgm:spPr/>
      <dgm:t>
        <a:bodyPr/>
        <a:lstStyle/>
        <a:p>
          <a:endParaRPr lang="en-US"/>
        </a:p>
      </dgm:t>
    </dgm:pt>
    <dgm:pt modelId="{BC57FFC9-297D-0348-8C12-D86B040860FD}" type="pres">
      <dgm:prSet presAssocID="{6C335B75-BAC6-8F44-94BA-BB11EE5CB655}" presName="Name0" presStyleCnt="0">
        <dgm:presLayoutVars>
          <dgm:dir/>
          <dgm:resizeHandles val="exact"/>
        </dgm:presLayoutVars>
      </dgm:prSet>
      <dgm:spPr/>
    </dgm:pt>
    <dgm:pt modelId="{4C15A74E-7D1C-F942-8843-71DAAB21B09C}" type="pres">
      <dgm:prSet presAssocID="{278B835E-1E95-4C42-85BD-22D555E1928A}" presName="node" presStyleLbl="node1" presStyleIdx="0" presStyleCnt="3">
        <dgm:presLayoutVars>
          <dgm:bulletEnabled val="1"/>
        </dgm:presLayoutVars>
      </dgm:prSet>
      <dgm:spPr/>
    </dgm:pt>
    <dgm:pt modelId="{87710FDD-B708-A84C-8962-AC5082276EE7}" type="pres">
      <dgm:prSet presAssocID="{9B7E2FF2-1ECF-824D-9948-4EB894FE8B8D}" presName="sibTrans" presStyleLbl="sibTrans2D1" presStyleIdx="0" presStyleCnt="3"/>
      <dgm:spPr/>
    </dgm:pt>
    <dgm:pt modelId="{D6159FD0-05DF-4344-B64D-CCF88AB20C68}" type="pres">
      <dgm:prSet presAssocID="{9B7E2FF2-1ECF-824D-9948-4EB894FE8B8D}" presName="connectorText" presStyleLbl="sibTrans2D1" presStyleIdx="0" presStyleCnt="3"/>
      <dgm:spPr/>
    </dgm:pt>
    <dgm:pt modelId="{96B76EE6-0F75-5740-8271-842CDCF5EEBE}" type="pres">
      <dgm:prSet presAssocID="{183DB04F-01DD-0547-BEB5-EB4B4E175C75}" presName="node" presStyleLbl="node1" presStyleIdx="1" presStyleCnt="3">
        <dgm:presLayoutVars>
          <dgm:bulletEnabled val="1"/>
        </dgm:presLayoutVars>
      </dgm:prSet>
      <dgm:spPr/>
    </dgm:pt>
    <dgm:pt modelId="{91833D95-3307-5547-B433-3336BEFBB7FE}" type="pres">
      <dgm:prSet presAssocID="{0D88C11F-3F24-2C48-A696-EBD4E75637E7}" presName="sibTrans" presStyleLbl="sibTrans2D1" presStyleIdx="1" presStyleCnt="3"/>
      <dgm:spPr/>
    </dgm:pt>
    <dgm:pt modelId="{FC8ED886-BE46-BC44-910E-ADAFFABAED6D}" type="pres">
      <dgm:prSet presAssocID="{0D88C11F-3F24-2C48-A696-EBD4E75637E7}" presName="connectorText" presStyleLbl="sibTrans2D1" presStyleIdx="1" presStyleCnt="3"/>
      <dgm:spPr/>
    </dgm:pt>
    <dgm:pt modelId="{3503858A-087C-9B46-821E-BD5E0C7C6269}" type="pres">
      <dgm:prSet presAssocID="{50AFCCF9-1B4D-D343-9296-3366D218950D}" presName="node" presStyleLbl="node1" presStyleIdx="2" presStyleCnt="3">
        <dgm:presLayoutVars>
          <dgm:bulletEnabled val="1"/>
        </dgm:presLayoutVars>
      </dgm:prSet>
      <dgm:spPr/>
    </dgm:pt>
    <dgm:pt modelId="{DEDC11EA-CD4E-1446-9FBE-5DE609DC95F0}" type="pres">
      <dgm:prSet presAssocID="{84BA6191-4B31-294E-9852-634C16C0445F}" presName="sibTrans" presStyleLbl="sibTrans2D1" presStyleIdx="2" presStyleCnt="3"/>
      <dgm:spPr/>
    </dgm:pt>
    <dgm:pt modelId="{9E5C39D6-CAE8-5642-A911-F2795615E5DC}" type="pres">
      <dgm:prSet presAssocID="{84BA6191-4B31-294E-9852-634C16C0445F}" presName="connectorText" presStyleLbl="sibTrans2D1" presStyleIdx="2" presStyleCnt="3"/>
      <dgm:spPr/>
    </dgm:pt>
  </dgm:ptLst>
  <dgm:cxnLst>
    <dgm:cxn modelId="{0BB32002-4EA9-6941-8B21-13C5DB3D417F}" type="presOf" srcId="{84BA6191-4B31-294E-9852-634C16C0445F}" destId="{DEDC11EA-CD4E-1446-9FBE-5DE609DC95F0}" srcOrd="0" destOrd="0" presId="urn:microsoft.com/office/officeart/2005/8/layout/cycle7"/>
    <dgm:cxn modelId="{24F16F04-997F-9C46-A12A-45294F834A8F}" srcId="{6C335B75-BAC6-8F44-94BA-BB11EE5CB655}" destId="{50AFCCF9-1B4D-D343-9296-3366D218950D}" srcOrd="2" destOrd="0" parTransId="{AE08185D-A024-6D4A-B1FE-9670C8B51665}" sibTransId="{84BA6191-4B31-294E-9852-634C16C0445F}"/>
    <dgm:cxn modelId="{A425880A-8A68-9643-A322-7AAD5EFCB1BD}" type="presOf" srcId="{183DB04F-01DD-0547-BEB5-EB4B4E175C75}" destId="{96B76EE6-0F75-5740-8271-842CDCF5EEBE}" srcOrd="0" destOrd="0" presId="urn:microsoft.com/office/officeart/2005/8/layout/cycle7"/>
    <dgm:cxn modelId="{45C3A611-BFEC-4944-B831-452F5AC565A2}" type="presOf" srcId="{0D88C11F-3F24-2C48-A696-EBD4E75637E7}" destId="{FC8ED886-BE46-BC44-910E-ADAFFABAED6D}" srcOrd="1" destOrd="0" presId="urn:microsoft.com/office/officeart/2005/8/layout/cycle7"/>
    <dgm:cxn modelId="{0796D91A-510F-2C4B-BF71-F69EFE18DD1A}" type="presOf" srcId="{6C335B75-BAC6-8F44-94BA-BB11EE5CB655}" destId="{BC57FFC9-297D-0348-8C12-D86B040860FD}" srcOrd="0" destOrd="0" presId="urn:microsoft.com/office/officeart/2005/8/layout/cycle7"/>
    <dgm:cxn modelId="{B7C5D326-F853-424A-8CD5-3B4D0F33D04A}" type="presOf" srcId="{50AFCCF9-1B4D-D343-9296-3366D218950D}" destId="{3503858A-087C-9B46-821E-BD5E0C7C6269}" srcOrd="0" destOrd="0" presId="urn:microsoft.com/office/officeart/2005/8/layout/cycle7"/>
    <dgm:cxn modelId="{921E5F38-19BC-9C45-BBBE-9ADF65854848}" type="presOf" srcId="{278B835E-1E95-4C42-85BD-22D555E1928A}" destId="{4C15A74E-7D1C-F942-8843-71DAAB21B09C}" srcOrd="0" destOrd="0" presId="urn:microsoft.com/office/officeart/2005/8/layout/cycle7"/>
    <dgm:cxn modelId="{35BB7B52-CB22-3F45-88A5-57FF6A1234A2}" srcId="{6C335B75-BAC6-8F44-94BA-BB11EE5CB655}" destId="{278B835E-1E95-4C42-85BD-22D555E1928A}" srcOrd="0" destOrd="0" parTransId="{481C095C-BF5F-5E44-95A6-49A7ED960ECF}" sibTransId="{9B7E2FF2-1ECF-824D-9948-4EB894FE8B8D}"/>
    <dgm:cxn modelId="{28AEF665-A7C3-FC49-A813-03B711471344}" type="presOf" srcId="{9B7E2FF2-1ECF-824D-9948-4EB894FE8B8D}" destId="{87710FDD-B708-A84C-8962-AC5082276EE7}" srcOrd="0" destOrd="0" presId="urn:microsoft.com/office/officeart/2005/8/layout/cycle7"/>
    <dgm:cxn modelId="{16650867-959B-004B-AB31-1AE20E2043CC}" type="presOf" srcId="{84BA6191-4B31-294E-9852-634C16C0445F}" destId="{9E5C39D6-CAE8-5642-A911-F2795615E5DC}" srcOrd="1" destOrd="0" presId="urn:microsoft.com/office/officeart/2005/8/layout/cycle7"/>
    <dgm:cxn modelId="{E2756171-14BF-004A-BB74-A44BBD4BB3FD}" type="presOf" srcId="{9B7E2FF2-1ECF-824D-9948-4EB894FE8B8D}" destId="{D6159FD0-05DF-4344-B64D-CCF88AB20C68}" srcOrd="1" destOrd="0" presId="urn:microsoft.com/office/officeart/2005/8/layout/cycle7"/>
    <dgm:cxn modelId="{ED7A3FA9-293E-744C-9A57-C9BB77611327}" srcId="{6C335B75-BAC6-8F44-94BA-BB11EE5CB655}" destId="{183DB04F-01DD-0547-BEB5-EB4B4E175C75}" srcOrd="1" destOrd="0" parTransId="{68BC35F6-B906-CD40-A984-5B01B34E3C27}" sibTransId="{0D88C11F-3F24-2C48-A696-EBD4E75637E7}"/>
    <dgm:cxn modelId="{DEF1B9F2-E82C-5A4A-8D73-52364BCBAEA3}" type="presOf" srcId="{0D88C11F-3F24-2C48-A696-EBD4E75637E7}" destId="{91833D95-3307-5547-B433-3336BEFBB7FE}" srcOrd="0" destOrd="0" presId="urn:microsoft.com/office/officeart/2005/8/layout/cycle7"/>
    <dgm:cxn modelId="{F2FE8569-C37F-764B-9FD0-93B7FA65E92E}" type="presParOf" srcId="{BC57FFC9-297D-0348-8C12-D86B040860FD}" destId="{4C15A74E-7D1C-F942-8843-71DAAB21B09C}" srcOrd="0" destOrd="0" presId="urn:microsoft.com/office/officeart/2005/8/layout/cycle7"/>
    <dgm:cxn modelId="{AF59E094-3930-BC46-9CCB-4FEE66FA6ADA}" type="presParOf" srcId="{BC57FFC9-297D-0348-8C12-D86B040860FD}" destId="{87710FDD-B708-A84C-8962-AC5082276EE7}" srcOrd="1" destOrd="0" presId="urn:microsoft.com/office/officeart/2005/8/layout/cycle7"/>
    <dgm:cxn modelId="{771EEB51-48A4-DA44-8C86-D69A1B06DC7A}" type="presParOf" srcId="{87710FDD-B708-A84C-8962-AC5082276EE7}" destId="{D6159FD0-05DF-4344-B64D-CCF88AB20C68}" srcOrd="0" destOrd="0" presId="urn:microsoft.com/office/officeart/2005/8/layout/cycle7"/>
    <dgm:cxn modelId="{33108BDE-0F84-0949-9F93-A31C320EF37A}" type="presParOf" srcId="{BC57FFC9-297D-0348-8C12-D86B040860FD}" destId="{96B76EE6-0F75-5740-8271-842CDCF5EEBE}" srcOrd="2" destOrd="0" presId="urn:microsoft.com/office/officeart/2005/8/layout/cycle7"/>
    <dgm:cxn modelId="{7250E8CE-3157-C345-A697-FCE46784F927}" type="presParOf" srcId="{BC57FFC9-297D-0348-8C12-D86B040860FD}" destId="{91833D95-3307-5547-B433-3336BEFBB7FE}" srcOrd="3" destOrd="0" presId="urn:microsoft.com/office/officeart/2005/8/layout/cycle7"/>
    <dgm:cxn modelId="{BA5F814A-00DD-DC4C-900C-A470530709A8}" type="presParOf" srcId="{91833D95-3307-5547-B433-3336BEFBB7FE}" destId="{FC8ED886-BE46-BC44-910E-ADAFFABAED6D}" srcOrd="0" destOrd="0" presId="urn:microsoft.com/office/officeart/2005/8/layout/cycle7"/>
    <dgm:cxn modelId="{AD45FB04-280A-E54A-8113-8FB123D1D0E2}" type="presParOf" srcId="{BC57FFC9-297D-0348-8C12-D86B040860FD}" destId="{3503858A-087C-9B46-821E-BD5E0C7C6269}" srcOrd="4" destOrd="0" presId="urn:microsoft.com/office/officeart/2005/8/layout/cycle7"/>
    <dgm:cxn modelId="{F286CE42-6CF1-9F4F-A821-0590016F0EB3}" type="presParOf" srcId="{BC57FFC9-297D-0348-8C12-D86B040860FD}" destId="{DEDC11EA-CD4E-1446-9FBE-5DE609DC95F0}" srcOrd="5" destOrd="0" presId="urn:microsoft.com/office/officeart/2005/8/layout/cycle7"/>
    <dgm:cxn modelId="{EC0DBF49-D000-B140-8401-23CAAAB3A18F}" type="presParOf" srcId="{DEDC11EA-CD4E-1446-9FBE-5DE609DC95F0}" destId="{9E5C39D6-CAE8-5642-A911-F2795615E5DC}"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5A42392-AAC3-49B5-854B-24EA49263155}" type="doc">
      <dgm:prSet loTypeId="urn:microsoft.com/office/officeart/2005/8/layout/hProcess9" loCatId="process" qsTypeId="urn:microsoft.com/office/officeart/2005/8/quickstyle/simple1" qsCatId="simple" csTypeId="urn:microsoft.com/office/officeart/2005/8/colors/colorful2" csCatId="colorful" phldr="1"/>
      <dgm:spPr/>
    </dgm:pt>
    <dgm:pt modelId="{07576B92-1D5E-4368-B97D-001AAE2862C8}">
      <dgm:prSet phldrT="[Text]"/>
      <dgm:spPr/>
      <dgm:t>
        <a:bodyPr/>
        <a:lstStyle/>
        <a:p>
          <a:r>
            <a:rPr lang="en-US" dirty="0">
              <a:solidFill>
                <a:schemeClr val="tx1"/>
              </a:solidFill>
            </a:rPr>
            <a:t>If we provide coaching…</a:t>
          </a:r>
        </a:p>
      </dgm:t>
    </dgm:pt>
    <dgm:pt modelId="{E9F11AA1-C98E-4FA6-825F-3060FF7BC614}" type="parTrans" cxnId="{6CF91494-5545-4637-AD9C-B13D9CB86C27}">
      <dgm:prSet/>
      <dgm:spPr/>
      <dgm:t>
        <a:bodyPr/>
        <a:lstStyle/>
        <a:p>
          <a:endParaRPr lang="en-US"/>
        </a:p>
      </dgm:t>
    </dgm:pt>
    <dgm:pt modelId="{36B93EA5-4ED7-4965-9423-396D097372B6}" type="sibTrans" cxnId="{6CF91494-5545-4637-AD9C-B13D9CB86C27}">
      <dgm:prSet/>
      <dgm:spPr/>
      <dgm:t>
        <a:bodyPr/>
        <a:lstStyle/>
        <a:p>
          <a:endParaRPr lang="en-US"/>
        </a:p>
      </dgm:t>
    </dgm:pt>
    <dgm:pt modelId="{36F35932-4DED-4F23-A707-48147226931A}">
      <dgm:prSet phldrT="[Text]"/>
      <dgm:spPr/>
      <dgm:t>
        <a:bodyPr/>
        <a:lstStyle/>
        <a:p>
          <a:r>
            <a:rPr lang="en-US" dirty="0">
              <a:solidFill>
                <a:schemeClr val="tx1"/>
              </a:solidFill>
            </a:rPr>
            <a:t>then teachers will improve their use of EBPs….</a:t>
          </a:r>
        </a:p>
      </dgm:t>
    </dgm:pt>
    <dgm:pt modelId="{EA7504C3-0927-4955-8505-3501EFC12BA8}" type="parTrans" cxnId="{30E84E66-C06C-495C-B13D-96D7BB8F0A6B}">
      <dgm:prSet/>
      <dgm:spPr/>
      <dgm:t>
        <a:bodyPr/>
        <a:lstStyle/>
        <a:p>
          <a:endParaRPr lang="en-US"/>
        </a:p>
      </dgm:t>
    </dgm:pt>
    <dgm:pt modelId="{B1F8DA63-060D-4E1D-9AFE-389E51561D88}" type="sibTrans" cxnId="{30E84E66-C06C-495C-B13D-96D7BB8F0A6B}">
      <dgm:prSet/>
      <dgm:spPr/>
      <dgm:t>
        <a:bodyPr/>
        <a:lstStyle/>
        <a:p>
          <a:endParaRPr lang="en-US"/>
        </a:p>
      </dgm:t>
    </dgm:pt>
    <dgm:pt modelId="{9B1326FE-9BF5-4511-9D61-C17823E25B26}">
      <dgm:prSet phldrT="[Text]"/>
      <dgm:spPr>
        <a:ln>
          <a:solidFill>
            <a:schemeClr val="tx1"/>
          </a:solidFill>
        </a:ln>
      </dgm:spPr>
      <dgm:t>
        <a:bodyPr/>
        <a:lstStyle/>
        <a:p>
          <a:r>
            <a:rPr lang="en-US" dirty="0">
              <a:solidFill>
                <a:schemeClr val="tx1"/>
              </a:solidFill>
            </a:rPr>
            <a:t>Leading to improved outcomes among students with disabilities. </a:t>
          </a:r>
        </a:p>
      </dgm:t>
    </dgm:pt>
    <dgm:pt modelId="{AD370743-7B1D-4541-990A-79B68A9AA39F}" type="parTrans" cxnId="{4E02D72C-5312-49DB-BCC6-3AED282B1D45}">
      <dgm:prSet/>
      <dgm:spPr/>
      <dgm:t>
        <a:bodyPr/>
        <a:lstStyle/>
        <a:p>
          <a:endParaRPr lang="en-US"/>
        </a:p>
      </dgm:t>
    </dgm:pt>
    <dgm:pt modelId="{5C955EFA-C491-440D-B8C2-1E8F7B56E194}" type="sibTrans" cxnId="{4E02D72C-5312-49DB-BCC6-3AED282B1D45}">
      <dgm:prSet/>
      <dgm:spPr/>
      <dgm:t>
        <a:bodyPr/>
        <a:lstStyle/>
        <a:p>
          <a:endParaRPr lang="en-US"/>
        </a:p>
      </dgm:t>
    </dgm:pt>
    <dgm:pt modelId="{65EFDDE5-4362-4EDF-B89B-6BA807CFD910}" type="pres">
      <dgm:prSet presAssocID="{85A42392-AAC3-49B5-854B-24EA49263155}" presName="CompostProcess" presStyleCnt="0">
        <dgm:presLayoutVars>
          <dgm:dir/>
          <dgm:resizeHandles val="exact"/>
        </dgm:presLayoutVars>
      </dgm:prSet>
      <dgm:spPr/>
    </dgm:pt>
    <dgm:pt modelId="{CEB408B8-C253-4C3C-AC55-A594EAEDE982}" type="pres">
      <dgm:prSet presAssocID="{85A42392-AAC3-49B5-854B-24EA49263155}" presName="arrow" presStyleLbl="bgShp" presStyleIdx="0" presStyleCnt="1" custScaleX="117647"/>
      <dgm:spPr/>
    </dgm:pt>
    <dgm:pt modelId="{175CBB57-BB70-4EB2-B249-EF0BAB208B75}" type="pres">
      <dgm:prSet presAssocID="{85A42392-AAC3-49B5-854B-24EA49263155}" presName="linearProcess" presStyleCnt="0"/>
      <dgm:spPr/>
    </dgm:pt>
    <dgm:pt modelId="{AB4B79A7-A1F1-4608-BCD2-EAB2B113FCB6}" type="pres">
      <dgm:prSet presAssocID="{07576B92-1D5E-4368-B97D-001AAE2862C8}" presName="textNode" presStyleLbl="node1" presStyleIdx="0" presStyleCnt="3">
        <dgm:presLayoutVars>
          <dgm:bulletEnabled val="1"/>
        </dgm:presLayoutVars>
      </dgm:prSet>
      <dgm:spPr/>
    </dgm:pt>
    <dgm:pt modelId="{7074E0B2-4B23-45EB-BEB6-9BA3890FAB4F}" type="pres">
      <dgm:prSet presAssocID="{36B93EA5-4ED7-4965-9423-396D097372B6}" presName="sibTrans" presStyleCnt="0"/>
      <dgm:spPr/>
    </dgm:pt>
    <dgm:pt modelId="{4F26A5BD-4466-4658-8C96-C3ADEA9F5497}" type="pres">
      <dgm:prSet presAssocID="{36F35932-4DED-4F23-A707-48147226931A}" presName="textNode" presStyleLbl="node1" presStyleIdx="1" presStyleCnt="3">
        <dgm:presLayoutVars>
          <dgm:bulletEnabled val="1"/>
        </dgm:presLayoutVars>
      </dgm:prSet>
      <dgm:spPr/>
    </dgm:pt>
    <dgm:pt modelId="{9656CA27-DAC2-48E6-9898-A5932940C0AE}" type="pres">
      <dgm:prSet presAssocID="{B1F8DA63-060D-4E1D-9AFE-389E51561D88}" presName="sibTrans" presStyleCnt="0"/>
      <dgm:spPr/>
    </dgm:pt>
    <dgm:pt modelId="{B848226A-3263-4905-B9F7-4BF4F0B22615}" type="pres">
      <dgm:prSet presAssocID="{9B1326FE-9BF5-4511-9D61-C17823E25B26}" presName="textNode" presStyleLbl="node1" presStyleIdx="2" presStyleCnt="3">
        <dgm:presLayoutVars>
          <dgm:bulletEnabled val="1"/>
        </dgm:presLayoutVars>
      </dgm:prSet>
      <dgm:spPr/>
    </dgm:pt>
  </dgm:ptLst>
  <dgm:cxnLst>
    <dgm:cxn modelId="{DA20271A-41EC-4030-AED8-47E471CE83F2}" type="presOf" srcId="{36F35932-4DED-4F23-A707-48147226931A}" destId="{4F26A5BD-4466-4658-8C96-C3ADEA9F5497}" srcOrd="0" destOrd="0" presId="urn:microsoft.com/office/officeart/2005/8/layout/hProcess9"/>
    <dgm:cxn modelId="{4E02D72C-5312-49DB-BCC6-3AED282B1D45}" srcId="{85A42392-AAC3-49B5-854B-24EA49263155}" destId="{9B1326FE-9BF5-4511-9D61-C17823E25B26}" srcOrd="2" destOrd="0" parTransId="{AD370743-7B1D-4541-990A-79B68A9AA39F}" sibTransId="{5C955EFA-C491-440D-B8C2-1E8F7B56E194}"/>
    <dgm:cxn modelId="{870CB163-2919-4CEB-9676-7428A712A4BE}" type="presOf" srcId="{9B1326FE-9BF5-4511-9D61-C17823E25B26}" destId="{B848226A-3263-4905-B9F7-4BF4F0B22615}" srcOrd="0" destOrd="0" presId="urn:microsoft.com/office/officeart/2005/8/layout/hProcess9"/>
    <dgm:cxn modelId="{30E84E66-C06C-495C-B13D-96D7BB8F0A6B}" srcId="{85A42392-AAC3-49B5-854B-24EA49263155}" destId="{36F35932-4DED-4F23-A707-48147226931A}" srcOrd="1" destOrd="0" parTransId="{EA7504C3-0927-4955-8505-3501EFC12BA8}" sibTransId="{B1F8DA63-060D-4E1D-9AFE-389E51561D88}"/>
    <dgm:cxn modelId="{6CF91494-5545-4637-AD9C-B13D9CB86C27}" srcId="{85A42392-AAC3-49B5-854B-24EA49263155}" destId="{07576B92-1D5E-4368-B97D-001AAE2862C8}" srcOrd="0" destOrd="0" parTransId="{E9F11AA1-C98E-4FA6-825F-3060FF7BC614}" sibTransId="{36B93EA5-4ED7-4965-9423-396D097372B6}"/>
    <dgm:cxn modelId="{6F04F5B3-259E-4B04-8736-ABB518BBB401}" type="presOf" srcId="{07576B92-1D5E-4368-B97D-001AAE2862C8}" destId="{AB4B79A7-A1F1-4608-BCD2-EAB2B113FCB6}" srcOrd="0" destOrd="0" presId="urn:microsoft.com/office/officeart/2005/8/layout/hProcess9"/>
    <dgm:cxn modelId="{D69AFDF0-171A-4470-A983-6E47CC123987}" type="presOf" srcId="{85A42392-AAC3-49B5-854B-24EA49263155}" destId="{65EFDDE5-4362-4EDF-B89B-6BA807CFD910}" srcOrd="0" destOrd="0" presId="urn:microsoft.com/office/officeart/2005/8/layout/hProcess9"/>
    <dgm:cxn modelId="{E5A76397-6ACA-4FC5-8915-52601C3489A4}" type="presParOf" srcId="{65EFDDE5-4362-4EDF-B89B-6BA807CFD910}" destId="{CEB408B8-C253-4C3C-AC55-A594EAEDE982}" srcOrd="0" destOrd="0" presId="urn:microsoft.com/office/officeart/2005/8/layout/hProcess9"/>
    <dgm:cxn modelId="{246BFC49-3200-403E-9994-BF8CB28E2273}" type="presParOf" srcId="{65EFDDE5-4362-4EDF-B89B-6BA807CFD910}" destId="{175CBB57-BB70-4EB2-B249-EF0BAB208B75}" srcOrd="1" destOrd="0" presId="urn:microsoft.com/office/officeart/2005/8/layout/hProcess9"/>
    <dgm:cxn modelId="{790FB91D-82FC-452E-954B-CBF9C5D01403}" type="presParOf" srcId="{175CBB57-BB70-4EB2-B249-EF0BAB208B75}" destId="{AB4B79A7-A1F1-4608-BCD2-EAB2B113FCB6}" srcOrd="0" destOrd="0" presId="urn:microsoft.com/office/officeart/2005/8/layout/hProcess9"/>
    <dgm:cxn modelId="{BCC99DA8-C8C6-47CD-BA83-554C388B41D8}" type="presParOf" srcId="{175CBB57-BB70-4EB2-B249-EF0BAB208B75}" destId="{7074E0B2-4B23-45EB-BEB6-9BA3890FAB4F}" srcOrd="1" destOrd="0" presId="urn:microsoft.com/office/officeart/2005/8/layout/hProcess9"/>
    <dgm:cxn modelId="{EA76F34D-8B82-4CDA-9317-30128A1BEA47}" type="presParOf" srcId="{175CBB57-BB70-4EB2-B249-EF0BAB208B75}" destId="{4F26A5BD-4466-4658-8C96-C3ADEA9F5497}" srcOrd="2" destOrd="0" presId="urn:microsoft.com/office/officeart/2005/8/layout/hProcess9"/>
    <dgm:cxn modelId="{3090836E-2D00-4878-B03B-53E9C091510E}" type="presParOf" srcId="{175CBB57-BB70-4EB2-B249-EF0BAB208B75}" destId="{9656CA27-DAC2-48E6-9898-A5932940C0AE}" srcOrd="3" destOrd="0" presId="urn:microsoft.com/office/officeart/2005/8/layout/hProcess9"/>
    <dgm:cxn modelId="{1F948233-F4F9-4387-A805-3EF20ACF5488}" type="presParOf" srcId="{175CBB57-BB70-4EB2-B249-EF0BAB208B75}" destId="{B848226A-3263-4905-B9F7-4BF4F0B22615}"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5A74E-7D1C-F942-8843-71DAAB21B09C}">
      <dsp:nvSpPr>
        <dsp:cNvPr id="0" name=""/>
        <dsp:cNvSpPr/>
      </dsp:nvSpPr>
      <dsp:spPr>
        <a:xfrm>
          <a:off x="3255954" y="1465"/>
          <a:ext cx="2438687" cy="121934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Observe</a:t>
          </a:r>
        </a:p>
      </dsp:txBody>
      <dsp:txXfrm>
        <a:off x="3291667" y="37178"/>
        <a:ext cx="2367261" cy="1147917"/>
      </dsp:txXfrm>
    </dsp:sp>
    <dsp:sp modelId="{87710FDD-B708-A84C-8962-AC5082276EE7}">
      <dsp:nvSpPr>
        <dsp:cNvPr id="0" name=""/>
        <dsp:cNvSpPr/>
      </dsp:nvSpPr>
      <dsp:spPr>
        <a:xfrm rot="3600000">
          <a:off x="4846587" y="2141887"/>
          <a:ext cx="1271374" cy="426770"/>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974618" y="2227241"/>
        <a:ext cx="1015312" cy="256062"/>
      </dsp:txXfrm>
    </dsp:sp>
    <dsp:sp modelId="{96B76EE6-0F75-5740-8271-842CDCF5EEBE}">
      <dsp:nvSpPr>
        <dsp:cNvPr id="0" name=""/>
        <dsp:cNvSpPr/>
      </dsp:nvSpPr>
      <dsp:spPr>
        <a:xfrm>
          <a:off x="5269907" y="3489735"/>
          <a:ext cx="2438687" cy="1219343"/>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Model</a:t>
          </a:r>
        </a:p>
      </dsp:txBody>
      <dsp:txXfrm>
        <a:off x="5305620" y="3525448"/>
        <a:ext cx="2367261" cy="1147917"/>
      </dsp:txXfrm>
    </dsp:sp>
    <dsp:sp modelId="{91833D95-3307-5547-B433-3336BEFBB7FE}">
      <dsp:nvSpPr>
        <dsp:cNvPr id="0" name=""/>
        <dsp:cNvSpPr/>
      </dsp:nvSpPr>
      <dsp:spPr>
        <a:xfrm rot="10800000">
          <a:off x="3839610" y="3886021"/>
          <a:ext cx="1271374" cy="426770"/>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967641" y="3971375"/>
        <a:ext cx="1015312" cy="256062"/>
      </dsp:txXfrm>
    </dsp:sp>
    <dsp:sp modelId="{3503858A-087C-9B46-821E-BD5E0C7C6269}">
      <dsp:nvSpPr>
        <dsp:cNvPr id="0" name=""/>
        <dsp:cNvSpPr/>
      </dsp:nvSpPr>
      <dsp:spPr>
        <a:xfrm>
          <a:off x="1242000" y="3489735"/>
          <a:ext cx="2438687" cy="121934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Performance Feedback</a:t>
          </a:r>
        </a:p>
      </dsp:txBody>
      <dsp:txXfrm>
        <a:off x="1277713" y="3525448"/>
        <a:ext cx="2367261" cy="1147917"/>
      </dsp:txXfrm>
    </dsp:sp>
    <dsp:sp modelId="{DEDC11EA-CD4E-1446-9FBE-5DE609DC95F0}">
      <dsp:nvSpPr>
        <dsp:cNvPr id="0" name=""/>
        <dsp:cNvSpPr/>
      </dsp:nvSpPr>
      <dsp:spPr>
        <a:xfrm rot="18000000">
          <a:off x="2832634" y="2141887"/>
          <a:ext cx="1271374" cy="426770"/>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960665" y="2227241"/>
        <a:ext cx="1015312" cy="2560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408B8-C253-4C3C-AC55-A594EAEDE982}">
      <dsp:nvSpPr>
        <dsp:cNvPr id="0" name=""/>
        <dsp:cNvSpPr/>
      </dsp:nvSpPr>
      <dsp:spPr>
        <a:xfrm>
          <a:off x="2" y="0"/>
          <a:ext cx="9286855" cy="383012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4B79A7-A1F1-4608-BCD2-EAB2B113FCB6}">
      <dsp:nvSpPr>
        <dsp:cNvPr id="0" name=""/>
        <dsp:cNvSpPr/>
      </dsp:nvSpPr>
      <dsp:spPr>
        <a:xfrm>
          <a:off x="314701" y="1149036"/>
          <a:ext cx="2786058" cy="153204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If we provide coaching…</a:t>
          </a:r>
        </a:p>
      </dsp:txBody>
      <dsp:txXfrm>
        <a:off x="389489" y="1223824"/>
        <a:ext cx="2636482" cy="1382472"/>
      </dsp:txXfrm>
    </dsp:sp>
    <dsp:sp modelId="{4F26A5BD-4466-4658-8C96-C3ADEA9F5497}">
      <dsp:nvSpPr>
        <dsp:cNvPr id="0" name=""/>
        <dsp:cNvSpPr/>
      </dsp:nvSpPr>
      <dsp:spPr>
        <a:xfrm>
          <a:off x="3250400" y="1149036"/>
          <a:ext cx="2786058" cy="153204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then teachers will improve their use of EBPs….</a:t>
          </a:r>
        </a:p>
      </dsp:txBody>
      <dsp:txXfrm>
        <a:off x="3325188" y="1223824"/>
        <a:ext cx="2636482" cy="1382472"/>
      </dsp:txXfrm>
    </dsp:sp>
    <dsp:sp modelId="{B848226A-3263-4905-B9F7-4BF4F0B22615}">
      <dsp:nvSpPr>
        <dsp:cNvPr id="0" name=""/>
        <dsp:cNvSpPr/>
      </dsp:nvSpPr>
      <dsp:spPr>
        <a:xfrm>
          <a:off x="6186100" y="1149036"/>
          <a:ext cx="2786058" cy="1532048"/>
        </a:xfrm>
        <a:prstGeom prst="roundRect">
          <a:avLst/>
        </a:prstGeom>
        <a:solidFill>
          <a:schemeClr val="accent2">
            <a:hueOff val="-1455363"/>
            <a:satOff val="-83928"/>
            <a:lumOff val="8628"/>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Leading to improved outcomes among students with disabilities. </a:t>
          </a:r>
        </a:p>
      </dsp:txBody>
      <dsp:txXfrm>
        <a:off x="6260888" y="1223824"/>
        <a:ext cx="2636482" cy="1382472"/>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0" tIns="45715" rIns="91430" bIns="45715" rtlCol="0"/>
          <a:lstStyle>
            <a:lvl1pPr algn="r">
              <a:defRPr sz="1200"/>
            </a:lvl1pPr>
          </a:lstStyle>
          <a:p>
            <a:fld id="{658AF3CA-9A7D-584A-B36E-DFAF0D349DA8}" type="datetimeFigureOut">
              <a:rPr lang="en-US" smtClean="0"/>
              <a:t>10/28/22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0" tIns="45715" rIns="91430"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0" tIns="45715" rIns="91430" bIns="45715" rtlCol="0" anchor="b"/>
          <a:lstStyle>
            <a:lvl1pPr algn="r">
              <a:defRPr sz="1200"/>
            </a:lvl1pPr>
          </a:lstStyle>
          <a:p>
            <a:fld id="{51A334E6-EF21-5246-86BD-D563EC6B364D}" type="slidenum">
              <a:rPr lang="en-US" smtClean="0"/>
              <a:t>‹#›</a:t>
            </a:fld>
            <a:endParaRPr lang="en-US"/>
          </a:p>
        </p:txBody>
      </p:sp>
    </p:spTree>
    <p:extLst>
      <p:ext uri="{BB962C8B-B14F-4D97-AF65-F5344CB8AC3E}">
        <p14:creationId xmlns:p14="http://schemas.microsoft.com/office/powerpoint/2010/main" val="126449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A334E6-EF21-5246-86BD-D563EC6B364D}" type="slidenum">
              <a:rPr lang="en-US" smtClean="0"/>
              <a:t>1</a:t>
            </a:fld>
            <a:endParaRPr lang="en-US"/>
          </a:p>
        </p:txBody>
      </p:sp>
    </p:spTree>
    <p:extLst>
      <p:ext uri="{BB962C8B-B14F-4D97-AF65-F5344CB8AC3E}">
        <p14:creationId xmlns:p14="http://schemas.microsoft.com/office/powerpoint/2010/main" val="1383332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A334E6-EF21-5246-86BD-D563EC6B364D}" type="slidenum">
              <a:rPr lang="en-US" smtClean="0"/>
              <a:t>14</a:t>
            </a:fld>
            <a:endParaRPr lang="en-US"/>
          </a:p>
        </p:txBody>
      </p:sp>
    </p:spTree>
    <p:extLst>
      <p:ext uri="{BB962C8B-B14F-4D97-AF65-F5344CB8AC3E}">
        <p14:creationId xmlns:p14="http://schemas.microsoft.com/office/powerpoint/2010/main" val="1442279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a:t>
            </a:fld>
            <a:endParaRPr lang="en-US"/>
          </a:p>
        </p:txBody>
      </p:sp>
    </p:spTree>
    <p:extLst>
      <p:ext uri="{BB962C8B-B14F-4D97-AF65-F5344CB8AC3E}">
        <p14:creationId xmlns:p14="http://schemas.microsoft.com/office/powerpoint/2010/main" val="3483360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6ADA9290-958D-4C9B-8C6A-2955B8779186}" type="slidenum">
              <a:rPr lang="en-US" smtClean="0"/>
              <a:t>6</a:t>
            </a:fld>
            <a:endParaRPr lang="en-US" dirty="0"/>
          </a:p>
        </p:txBody>
      </p:sp>
    </p:spTree>
    <p:extLst>
      <p:ext uri="{BB962C8B-B14F-4D97-AF65-F5344CB8AC3E}">
        <p14:creationId xmlns:p14="http://schemas.microsoft.com/office/powerpoint/2010/main" val="350252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C0457B-FCE3-834A-B569-25EC9BB7B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6387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C0457B-FCE3-834A-B569-25EC9BB7B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3126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40BD1-10CA-4847-817B-875A63546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443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11</a:t>
            </a:fld>
            <a:endParaRPr lang="en-US"/>
          </a:p>
        </p:txBody>
      </p:sp>
    </p:spTree>
    <p:extLst>
      <p:ext uri="{BB962C8B-B14F-4D97-AF65-F5344CB8AC3E}">
        <p14:creationId xmlns:p14="http://schemas.microsoft.com/office/powerpoint/2010/main" val="2979246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12</a:t>
            </a:fld>
            <a:endParaRPr lang="en-US"/>
          </a:p>
        </p:txBody>
      </p:sp>
    </p:spTree>
    <p:extLst>
      <p:ext uri="{BB962C8B-B14F-4D97-AF65-F5344CB8AC3E}">
        <p14:creationId xmlns:p14="http://schemas.microsoft.com/office/powerpoint/2010/main" val="4197271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13</a:t>
            </a:fld>
            <a:endParaRPr lang="en-US"/>
          </a:p>
        </p:txBody>
      </p:sp>
    </p:spTree>
    <p:extLst>
      <p:ext uri="{BB962C8B-B14F-4D97-AF65-F5344CB8AC3E}">
        <p14:creationId xmlns:p14="http://schemas.microsoft.com/office/powerpoint/2010/main" val="1691562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Master" Target="../slideMasters/slideMaster5.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extLst>
      <p:ext uri="{BB962C8B-B14F-4D97-AF65-F5344CB8AC3E}">
        <p14:creationId xmlns:p14="http://schemas.microsoft.com/office/powerpoint/2010/main" val="120104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216864"/>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349867"/>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150362"/>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190658"/>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F75BC"/>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ingle Line Title, Bulleted Text, Source">
    <p:spTree>
      <p:nvGrpSpPr>
        <p:cNvPr id="1" name=""/>
        <p:cNvGrpSpPr/>
        <p:nvPr/>
      </p:nvGrpSpPr>
      <p:grpSpPr>
        <a:xfrm>
          <a:off x="0" y="0"/>
          <a:ext cx="0" cy="0"/>
          <a:chOff x="0" y="0"/>
          <a:chExt cx="0" cy="0"/>
        </a:xfrm>
      </p:grpSpPr>
      <p:cxnSp>
        <p:nvCxnSpPr>
          <p:cNvPr id="64"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userDrawn="1">
            <p:ph type="title"/>
          </p:nvPr>
        </p:nvSpPr>
        <p:spPr>
          <a:xfrm>
            <a:off x="916518" y="365760"/>
            <a:ext cx="10966449" cy="486677"/>
          </a:xfrm>
        </p:spPr>
        <p:txBody>
          <a:bodyPr/>
          <a:lstStyle/>
          <a:p>
            <a:r>
              <a:rPr lang="en-US" dirty="0"/>
              <a:t>Click to edit Master title style</a:t>
            </a:r>
          </a:p>
        </p:txBody>
      </p:sp>
      <p:sp>
        <p:nvSpPr>
          <p:cNvPr id="20" name="Content"/>
          <p:cNvSpPr>
            <a:spLocks noGrp="1"/>
          </p:cNvSpPr>
          <p:nvPr userDrawn="1">
            <p:ph sz="quarter" idx="11"/>
          </p:nvPr>
        </p:nvSpPr>
        <p:spPr>
          <a:xfrm>
            <a:off x="916518" y="1074694"/>
            <a:ext cx="10966449" cy="52514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ource"/>
          <p:cNvSpPr>
            <a:spLocks noGrp="1"/>
          </p:cNvSpPr>
          <p:nvPr>
            <p:ph type="body" sz="quarter" idx="12" hasCustomPrompt="1"/>
          </p:nvPr>
        </p:nvSpPr>
        <p:spPr>
          <a:xfrm>
            <a:off x="916518" y="5824192"/>
            <a:ext cx="10966449" cy="50199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2" name="Slide Number"/>
          <p:cNvSpPr>
            <a:spLocks noGrp="1"/>
          </p:cNvSpPr>
          <p:nvPr userDrawn="1">
            <p:ph type="sldNum" sz="quarter" idx="10"/>
          </p:nvPr>
        </p:nvSpPr>
        <p:spPr/>
        <p:txBody>
          <a:bodyPr/>
          <a:lstStyle>
            <a:lvl1pPr>
              <a:defRPr>
                <a:solidFill>
                  <a:schemeClr val="bg2">
                    <a:lumMod val="75000"/>
                  </a:schemeClr>
                </a:solidFill>
              </a:defRPr>
            </a:lvl1pPr>
          </a:lstStyle>
          <a:p>
            <a:pPr algn="r"/>
            <a:fld id="{F3477EC8-074D-41C4-94AE-E9EA7CEEA348}" type="slidenum">
              <a:rPr smtClean="0">
                <a:solidFill>
                  <a:srgbClr val="D4D4D4">
                    <a:lumMod val="75000"/>
                  </a:srgbClr>
                </a:solidFill>
              </a:rPr>
              <a:pPr algn="r"/>
              <a:t>‹#›</a:t>
            </a:fld>
            <a:endParaRPr dirty="0">
              <a:solidFill>
                <a:srgbClr val="D4D4D4">
                  <a:lumMod val="75000"/>
                </a:srgbClr>
              </a:solidFill>
            </a:endParaRPr>
          </a:p>
        </p:txBody>
      </p:sp>
    </p:spTree>
    <p:extLst>
      <p:ext uri="{BB962C8B-B14F-4D97-AF65-F5344CB8AC3E}">
        <p14:creationId xmlns:p14="http://schemas.microsoft.com/office/powerpoint/2010/main" val="2954072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ingle Line Title, Bulleted Text">
    <p:spTree>
      <p:nvGrpSpPr>
        <p:cNvPr id="1" name=""/>
        <p:cNvGrpSpPr/>
        <p:nvPr/>
      </p:nvGrpSpPr>
      <p:grpSpPr>
        <a:xfrm>
          <a:off x="0" y="0"/>
          <a:ext cx="0" cy="0"/>
          <a:chOff x="0" y="0"/>
          <a:chExt cx="0" cy="0"/>
        </a:xfrm>
      </p:grpSpPr>
      <p:cxnSp>
        <p:nvCxnSpPr>
          <p:cNvPr id="64"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p:ph type="title"/>
          </p:nvPr>
        </p:nvSpPr>
        <p:spPr>
          <a:xfrm>
            <a:off x="916518" y="359994"/>
            <a:ext cx="10966449" cy="492443"/>
          </a:xfrm>
        </p:spPr>
        <p:txBody>
          <a:bodyPr/>
          <a:lstStyle/>
          <a:p>
            <a:r>
              <a:rPr lang="en-US"/>
              <a:t>Click to edit Master title style</a:t>
            </a:r>
            <a:endParaRPr lang="en-US" dirty="0"/>
          </a:p>
        </p:txBody>
      </p:sp>
      <p:sp>
        <p:nvSpPr>
          <p:cNvPr id="20" name="Content"/>
          <p:cNvSpPr>
            <a:spLocks noGrp="1"/>
          </p:cNvSpPr>
          <p:nvPr>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38362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ingle Line Title, First Level No Bullet">
    <p:spTree>
      <p:nvGrpSpPr>
        <p:cNvPr id="1" name=""/>
        <p:cNvGrpSpPr/>
        <p:nvPr/>
      </p:nvGrpSpPr>
      <p:grpSpPr>
        <a:xfrm>
          <a:off x="0" y="0"/>
          <a:ext cx="0" cy="0"/>
          <a:chOff x="0" y="0"/>
          <a:chExt cx="0" cy="0"/>
        </a:xfrm>
      </p:grpSpPr>
      <p:cxnSp>
        <p:nvCxnSpPr>
          <p:cNvPr id="20"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360900"/>
            <a:ext cx="10966449" cy="492443"/>
          </a:xfrm>
        </p:spPr>
        <p:txBody>
          <a:bodyPr/>
          <a:lstStyle>
            <a:lvl1pPr>
              <a:defRPr>
                <a:solidFill>
                  <a:schemeClr val="bg2">
                    <a:lumMod val="75000"/>
                  </a:schemeClr>
                </a:solidFill>
              </a:defRPr>
            </a:lvl1pPr>
          </a:lstStyle>
          <a:p>
            <a:r>
              <a:rPr lang="en-US"/>
              <a:t>Click to edit Master title style</a:t>
            </a:r>
            <a:endParaRPr lang="en-US" dirty="0"/>
          </a:p>
        </p:txBody>
      </p:sp>
      <p:sp>
        <p:nvSpPr>
          <p:cNvPr id="3" name="Content"/>
          <p:cNvSpPr>
            <a:spLocks noGrp="1"/>
          </p:cNvSpPr>
          <p:nvPr>
            <p:ph idx="1"/>
          </p:nvPr>
        </p:nvSpPr>
        <p:spPr>
          <a:xfrm>
            <a:off x="916518" y="1079186"/>
            <a:ext cx="10966449" cy="5246813"/>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68816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70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47753E-88F2-114E-9130-094FB56214F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58800" y="515816"/>
            <a:ext cx="11633200" cy="3690837"/>
          </a:xfrm>
          <a:prstGeom prst="rect">
            <a:avLst/>
          </a:prstGeom>
        </p:spPr>
      </p:pic>
      <p:sp>
        <p:nvSpPr>
          <p:cNvPr id="11" name="Rectangle 10">
            <a:extLst>
              <a:ext uri="{FF2B5EF4-FFF2-40B4-BE49-F238E27FC236}">
                <a16:creationId xmlns:a16="http://schemas.microsoft.com/office/drawing/2014/main" id="{F46F7A78-CA35-1447-AD27-FB2E60400C57}"/>
              </a:ext>
            </a:extLst>
          </p:cNvPr>
          <p:cNvSpPr/>
          <p:nvPr userDrawn="1"/>
        </p:nvSpPr>
        <p:spPr>
          <a:xfrm rot="16200000">
            <a:off x="10761786" y="5422879"/>
            <a:ext cx="515815" cy="23446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2AEC4984-BBDB-AC48-872E-355409B84857}"/>
              </a:ext>
            </a:extLst>
          </p:cNvPr>
          <p:cNvSpPr/>
          <p:nvPr userDrawn="1"/>
        </p:nvSpPr>
        <p:spPr>
          <a:xfrm>
            <a:off x="562707" y="1953365"/>
            <a:ext cx="7024469" cy="4388819"/>
          </a:xfrm>
          <a:prstGeom prst="rect">
            <a:avLst/>
          </a:prstGeom>
          <a:gradFill>
            <a:gsLst>
              <a:gs pos="0">
                <a:srgbClr val="3D9A32">
                  <a:alpha val="85098"/>
                </a:srgbClr>
              </a:gs>
              <a:gs pos="100000">
                <a:srgbClr val="17375E">
                  <a:alpha val="85098"/>
                </a:srgb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966721" y="2251848"/>
            <a:ext cx="6170287" cy="2226513"/>
          </a:xfrm>
        </p:spPr>
        <p:txBody>
          <a:bodyPr lIns="0" tIns="0" rIns="182880" bIns="0" anchor="t" anchorCtr="0">
            <a:noAutofit/>
          </a:bodyPr>
          <a:lstStyle>
            <a:lvl1pPr algn="l">
              <a:lnSpc>
                <a:spcPct val="90000"/>
              </a:lnSpc>
              <a:defRPr sz="5333" b="1" i="0" baseline="0">
                <a:solidFill>
                  <a:schemeClr val="bg1"/>
                </a:solidFill>
                <a:latin typeface="Verdana"/>
                <a:cs typeface="Verdana"/>
              </a:defRPr>
            </a:lvl1pPr>
          </a:lstStyle>
          <a:p>
            <a:r>
              <a:rPr lang="en-US"/>
              <a:t>Click to edit Master title style</a:t>
            </a:r>
          </a:p>
        </p:txBody>
      </p:sp>
      <p:sp>
        <p:nvSpPr>
          <p:cNvPr id="3" name="Subtitle 2"/>
          <p:cNvSpPr>
            <a:spLocks noGrp="1"/>
          </p:cNvSpPr>
          <p:nvPr>
            <p:ph type="subTitle" idx="1"/>
          </p:nvPr>
        </p:nvSpPr>
        <p:spPr>
          <a:xfrm>
            <a:off x="966720" y="4742904"/>
            <a:ext cx="5198856" cy="1063029"/>
          </a:xfrm>
        </p:spPr>
        <p:txBody>
          <a:bodyPr lIns="0" tIns="0" rIns="182880" bIns="0">
            <a:noAutofit/>
          </a:bodyPr>
          <a:lstStyle>
            <a:lvl1pPr marL="0" indent="0" algn="l">
              <a:lnSpc>
                <a:spcPct val="95000"/>
              </a:lnSpc>
              <a:buNone/>
              <a:defRPr sz="3333" baseline="0">
                <a:solidFill>
                  <a:schemeClr val="tx1"/>
                </a:solidFill>
                <a:latin typeface="Verdana"/>
                <a:cs typeface="Verdana"/>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5" name="Slide Number Placeholder 5"/>
          <p:cNvSpPr>
            <a:spLocks noGrp="1"/>
          </p:cNvSpPr>
          <p:nvPr>
            <p:ph type="sldNum" sz="quarter" idx="4"/>
          </p:nvPr>
        </p:nvSpPr>
        <p:spPr>
          <a:xfrm>
            <a:off x="11179473" y="6412624"/>
            <a:ext cx="496711" cy="365125"/>
          </a:xfrm>
          <a:prstGeom prst="rect">
            <a:avLst/>
          </a:prstGeom>
        </p:spPr>
        <p:txBody>
          <a:bodyPr vert="horz" lIns="91440" tIns="45720" rIns="91440" bIns="45720" rtlCol="0" anchor="ctr"/>
          <a:lstStyle>
            <a:lvl1pPr algn="ctr">
              <a:defRPr sz="1600">
                <a:solidFill>
                  <a:srgbClr val="3A5898"/>
                </a:solidFill>
              </a:defRPr>
            </a:lvl1pPr>
          </a:lstStyle>
          <a:p>
            <a:fld id="{B0462FEB-C181-8347-9EC4-DEDFCFCD9AD1}" type="slidenum">
              <a:rPr lang="en-US" smtClean="0"/>
              <a:pPr/>
              <a:t>‹#›</a:t>
            </a:fld>
            <a:endParaRPr lang="en-US"/>
          </a:p>
        </p:txBody>
      </p:sp>
      <p:sp>
        <p:nvSpPr>
          <p:cNvPr id="13" name="Rectangle 12">
            <a:extLst>
              <a:ext uri="{FF2B5EF4-FFF2-40B4-BE49-F238E27FC236}">
                <a16:creationId xmlns:a16="http://schemas.microsoft.com/office/drawing/2014/main" id="{5C474114-A2CA-E34A-8264-8D58A59212A1}"/>
              </a:ext>
            </a:extLst>
          </p:cNvPr>
          <p:cNvSpPr/>
          <p:nvPr userDrawn="1"/>
        </p:nvSpPr>
        <p:spPr>
          <a:xfrm rot="5400000">
            <a:off x="4204470" y="5005230"/>
            <a:ext cx="515815" cy="32038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52D0F6FD-6BDB-4249-8BE0-A2517B95021C}"/>
              </a:ext>
            </a:extLst>
          </p:cNvPr>
          <p:cNvSpPr/>
          <p:nvPr userDrawn="1"/>
        </p:nvSpPr>
        <p:spPr>
          <a:xfrm>
            <a:off x="11676186" y="515816"/>
            <a:ext cx="515815" cy="23446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a:extLst>
              <a:ext uri="{FF2B5EF4-FFF2-40B4-BE49-F238E27FC236}">
                <a16:creationId xmlns:a16="http://schemas.microsoft.com/office/drawing/2014/main" id="{54EF159B-BC05-3E4E-BB10-95609092A7C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90129" y="4870091"/>
            <a:ext cx="1514512" cy="808653"/>
          </a:xfrm>
          <a:prstGeom prst="rect">
            <a:avLst/>
          </a:prstGeom>
        </p:spPr>
      </p:pic>
    </p:spTree>
    <p:extLst>
      <p:ext uri="{BB962C8B-B14F-4D97-AF65-F5344CB8AC3E}">
        <p14:creationId xmlns:p14="http://schemas.microsoft.com/office/powerpoint/2010/main" val="904284975"/>
      </p:ext>
    </p:extLst>
  </p:cSld>
  <p:clrMapOvr>
    <a:masterClrMapping/>
  </p:clrMapOvr>
  <p:extLst>
    <p:ext uri="{DCECCB84-F9BA-43D5-87BE-67443E8EF086}">
      <p15:sldGuideLst xmlns:p15="http://schemas.microsoft.com/office/powerpoint/2012/main">
        <p15:guide id="1" pos="264">
          <p15:clr>
            <a:srgbClr val="FBAE40"/>
          </p15:clr>
        </p15:guide>
        <p15:guide id="2" orient="horz" pos="1980">
          <p15:clr>
            <a:srgbClr val="FBAE40"/>
          </p15:clr>
        </p15:guide>
        <p15:guide id="3" orient="horz" pos="2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35556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219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00182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711200" y="2416176"/>
            <a:ext cx="10871200" cy="1470025"/>
          </a:xfrm>
        </p:spPr>
        <p:txBody>
          <a:bodyPr/>
          <a:lstStyle/>
          <a:p>
            <a:r>
              <a:rPr lang="en-US"/>
              <a:t>Click to edit Master title style</a:t>
            </a:r>
            <a:endParaRPr lang="en-US" dirty="0"/>
          </a:p>
        </p:txBody>
      </p:sp>
    </p:spTree>
    <p:extLst>
      <p:ext uri="{BB962C8B-B14F-4D97-AF65-F5344CB8AC3E}">
        <p14:creationId xmlns:p14="http://schemas.microsoft.com/office/powerpoint/2010/main" val="2168391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a:t>Click to edit Master title style</a:t>
            </a:r>
            <a:endParaRPr lang="en-US" dirty="0"/>
          </a:p>
        </p:txBody>
      </p:sp>
      <p:sp>
        <p:nvSpPr>
          <p:cNvPr id="11" name="Text Placeholder 10"/>
          <p:cNvSpPr>
            <a:spLocks noGrp="1"/>
          </p:cNvSpPr>
          <p:nvPr>
            <p:ph type="body" sz="quarter" idx="10"/>
          </p:nvPr>
        </p:nvSpPr>
        <p:spPr>
          <a:xfrm>
            <a:off x="711200" y="1600200"/>
            <a:ext cx="108712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716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sert Objec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a:t>Click to edit Master title style</a:t>
            </a:r>
            <a:endParaRPr lang="en-US" dirty="0"/>
          </a:p>
        </p:txBody>
      </p:sp>
      <p:sp>
        <p:nvSpPr>
          <p:cNvPr id="5" name="Content Placeholder 4"/>
          <p:cNvSpPr>
            <a:spLocks noGrp="1"/>
          </p:cNvSpPr>
          <p:nvPr>
            <p:ph sz="quarter" idx="10"/>
          </p:nvPr>
        </p:nvSpPr>
        <p:spPr>
          <a:xfrm>
            <a:off x="609600" y="1600200"/>
            <a:ext cx="10972800" cy="4495800"/>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3528885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a:t>Click to edit Master title style</a:t>
            </a:r>
            <a:endParaRPr lang="en-US" dirty="0"/>
          </a:p>
        </p:txBody>
      </p:sp>
      <p:sp>
        <p:nvSpPr>
          <p:cNvPr id="5" name="Content Placeholder 4"/>
          <p:cNvSpPr>
            <a:spLocks noGrp="1"/>
          </p:cNvSpPr>
          <p:nvPr>
            <p:ph sz="quarter" idx="10"/>
          </p:nvPr>
        </p:nvSpPr>
        <p:spPr>
          <a:xfrm>
            <a:off x="609600" y="1600200"/>
            <a:ext cx="5384800" cy="4648200"/>
          </a:xfrm>
        </p:spPr>
        <p:txBody>
          <a:bodyPr/>
          <a:lstStyle>
            <a:lvl1pPr marL="0" indent="0">
              <a:buNone/>
              <a:defRPr/>
            </a:lvl1pPr>
          </a:lstStyle>
          <a:p>
            <a:pPr lvl="0"/>
            <a:r>
              <a:rPr lang="en-US"/>
              <a:t>Edit Master text styles</a:t>
            </a:r>
          </a:p>
        </p:txBody>
      </p:sp>
      <p:sp>
        <p:nvSpPr>
          <p:cNvPr id="6" name="Content Placeholder 4"/>
          <p:cNvSpPr>
            <a:spLocks noGrp="1"/>
          </p:cNvSpPr>
          <p:nvPr>
            <p:ph sz="quarter" idx="11"/>
          </p:nvPr>
        </p:nvSpPr>
        <p:spPr>
          <a:xfrm>
            <a:off x="6197600" y="1600200"/>
            <a:ext cx="5384800" cy="4648200"/>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2668682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a:t>Click to edit Master title style</a:t>
            </a:r>
            <a:endParaRPr lang="en-US" dirty="0"/>
          </a:p>
        </p:txBody>
      </p:sp>
      <p:sp>
        <p:nvSpPr>
          <p:cNvPr id="6" name="Content Placeholder 4"/>
          <p:cNvSpPr>
            <a:spLocks noGrp="1"/>
          </p:cNvSpPr>
          <p:nvPr>
            <p:ph sz="quarter" idx="11"/>
          </p:nvPr>
        </p:nvSpPr>
        <p:spPr>
          <a:xfrm>
            <a:off x="6197600" y="1600200"/>
            <a:ext cx="5384800" cy="4648200"/>
          </a:xfrm>
        </p:spPr>
        <p:txBody>
          <a:bodyPr/>
          <a:lstStyle>
            <a:lvl1pPr marL="0" indent="0">
              <a:buNone/>
              <a:defRPr/>
            </a:lvl1pPr>
          </a:lstStyle>
          <a:p>
            <a:pPr lvl="0"/>
            <a:r>
              <a:rPr lang="en-US"/>
              <a:t>Edit Master text styles</a:t>
            </a:r>
          </a:p>
        </p:txBody>
      </p:sp>
      <p:sp>
        <p:nvSpPr>
          <p:cNvPr id="4" name="Text Placeholder 3"/>
          <p:cNvSpPr>
            <a:spLocks noGrp="1"/>
          </p:cNvSpPr>
          <p:nvPr>
            <p:ph type="body" sz="quarter" idx="12"/>
          </p:nvPr>
        </p:nvSpPr>
        <p:spPr>
          <a:xfrm>
            <a:off x="711200" y="1600200"/>
            <a:ext cx="5283200"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1353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Content Placeholder 4"/>
          <p:cNvSpPr>
            <a:spLocks noGrp="1"/>
          </p:cNvSpPr>
          <p:nvPr>
            <p:ph sz="quarter" idx="11"/>
          </p:nvPr>
        </p:nvSpPr>
        <p:spPr>
          <a:xfrm>
            <a:off x="6197600" y="381000"/>
            <a:ext cx="5384800" cy="5867400"/>
          </a:xfrm>
        </p:spPr>
        <p:txBody>
          <a:bodyPr/>
          <a:lstStyle>
            <a:lvl1pPr marL="0" indent="0">
              <a:buNone/>
              <a:defRPr/>
            </a:lvl1pPr>
          </a:lstStyle>
          <a:p>
            <a:pPr lvl="0"/>
            <a:r>
              <a:rPr lang="en-US"/>
              <a:t>Edit Master text styles</a:t>
            </a:r>
          </a:p>
        </p:txBody>
      </p:sp>
      <p:sp>
        <p:nvSpPr>
          <p:cNvPr id="4" name="Text Placeholder 3"/>
          <p:cNvSpPr>
            <a:spLocks noGrp="1"/>
          </p:cNvSpPr>
          <p:nvPr>
            <p:ph type="body" sz="quarter" idx="12"/>
          </p:nvPr>
        </p:nvSpPr>
        <p:spPr>
          <a:xfrm>
            <a:off x="711200" y="381000"/>
            <a:ext cx="5283200" cy="5867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9594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641600" y="685800"/>
            <a:ext cx="6807200" cy="3886200"/>
          </a:xfrm>
        </p:spPr>
        <p:txBody>
          <a:bodyPr rtlCol="0">
            <a:normAutofit/>
          </a:bodyPr>
          <a:lstStyle/>
          <a:p>
            <a:pPr lvl="0"/>
            <a:r>
              <a:rPr lang="en-US" noProof="0" dirty="0"/>
              <a:t>Click icon to add picture</a:t>
            </a:r>
          </a:p>
        </p:txBody>
      </p:sp>
      <p:sp>
        <p:nvSpPr>
          <p:cNvPr id="7" name="Text Placeholder 6"/>
          <p:cNvSpPr>
            <a:spLocks noGrp="1"/>
          </p:cNvSpPr>
          <p:nvPr>
            <p:ph type="body" sz="quarter" idx="11"/>
          </p:nvPr>
        </p:nvSpPr>
        <p:spPr>
          <a:xfrm>
            <a:off x="2641600" y="4648200"/>
            <a:ext cx="6807200" cy="1066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4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normAutofit/>
          </a:bodyPr>
          <a:lstStyle>
            <a:lvl1pPr>
              <a:defRPr sz="4000" baseline="0"/>
            </a:lvl1pPr>
          </a:lstStyle>
          <a:p>
            <a:r>
              <a:rPr lang="en-US"/>
              <a:t>Click to edit Master title style</a:t>
            </a:r>
            <a:endParaRPr lang="en-US" dirty="0"/>
          </a:p>
        </p:txBody>
      </p:sp>
    </p:spTree>
    <p:extLst>
      <p:ext uri="{BB962C8B-B14F-4D97-AF65-F5344CB8AC3E}">
        <p14:creationId xmlns:p14="http://schemas.microsoft.com/office/powerpoint/2010/main" val="3196986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678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850520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_Bulleted Lis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304800"/>
            <a:ext cx="109728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Source Sans Pro"/>
              <a:buNone/>
              <a:defRPr sz="4000" b="0" i="0" u="none" strike="noStrike" cap="none">
                <a:solidFill>
                  <a:schemeClr val="dk1"/>
                </a:solidFill>
                <a:latin typeface="Source Sans Pro"/>
                <a:ea typeface="Source Sans Pro"/>
                <a:cs typeface="Source Sans Pro"/>
                <a:sym typeface="Source Sans Pro"/>
              </a:defRPr>
            </a:lvl1pPr>
            <a:lvl2pPr marL="0" marR="0" lvl="1"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2pPr>
            <a:lvl3pPr marL="0" marR="0" lvl="2"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3pPr>
            <a:lvl4pPr marL="0" marR="0" lvl="3"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4pPr>
            <a:lvl5pPr marL="0" marR="0" lvl="4"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5pPr>
            <a:lvl6pPr marL="457200" marR="0" lvl="5"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6pPr>
            <a:lvl7pPr marL="914400" marR="0" lvl="6"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7pPr>
            <a:lvl8pPr marL="1371600" marR="0" lvl="7"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8pPr>
            <a:lvl9pPr marL="1828800" marR="0" lvl="8" indent="0" algn="ctr" rtl="0">
              <a:spcBef>
                <a:spcPts val="0"/>
              </a:spcBef>
              <a:spcAft>
                <a:spcPts val="0"/>
              </a:spcAft>
              <a:buClr>
                <a:schemeClr val="dk1"/>
              </a:buClr>
              <a:buFont typeface="Source Sans Pro"/>
              <a:buNone/>
              <a:defRPr sz="4400" b="0" i="0" u="none" strike="noStrike" cap="none">
                <a:solidFill>
                  <a:schemeClr val="dk1"/>
                </a:solidFill>
                <a:latin typeface="Source Sans Pro"/>
                <a:ea typeface="Source Sans Pro"/>
                <a:cs typeface="Source Sans Pro"/>
                <a:sym typeface="Source Sans Pro"/>
              </a:defRPr>
            </a:lvl9pPr>
          </a:lstStyle>
          <a:p>
            <a:endParaRPr/>
          </a:p>
        </p:txBody>
      </p:sp>
      <p:sp>
        <p:nvSpPr>
          <p:cNvPr id="20" name="Shape 20"/>
          <p:cNvSpPr txBox="1">
            <a:spLocks noGrp="1"/>
          </p:cNvSpPr>
          <p:nvPr>
            <p:ph type="body" idx="1"/>
          </p:nvPr>
        </p:nvSpPr>
        <p:spPr>
          <a:xfrm>
            <a:off x="711200" y="1600200"/>
            <a:ext cx="10871197" cy="43434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Times New Roman"/>
                <a:ea typeface="Times New Roman"/>
                <a:cs typeface="Times New Roman"/>
                <a:sym typeface="Times New Roman"/>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Times New Roman"/>
                <a:ea typeface="Times New Roman"/>
                <a:cs typeface="Times New Roman"/>
                <a:sym typeface="Times New Roman"/>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Times New Roman"/>
                <a:ea typeface="Times New Roman"/>
                <a:cs typeface="Times New Roman"/>
                <a:sym typeface="Times New Roman"/>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Tree>
    <p:extLst>
      <p:ext uri="{BB962C8B-B14F-4D97-AF65-F5344CB8AC3E}">
        <p14:creationId xmlns:p14="http://schemas.microsoft.com/office/powerpoint/2010/main" val="2753744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u="heavy">
                <a:solidFill>
                  <a:schemeClr val="tx1"/>
                </a:solidFill>
                <a:latin typeface="Franklin Gothic Book"/>
                <a:cs typeface="Franklin Gothic Book"/>
              </a:defRPr>
            </a:lvl1pPr>
          </a:lstStyle>
          <a:p>
            <a:endParaRPr/>
          </a:p>
        </p:txBody>
      </p:sp>
      <p:sp>
        <p:nvSpPr>
          <p:cNvPr id="3" name="Holder 3"/>
          <p:cNvSpPr>
            <a:spLocks noGrp="1"/>
          </p:cNvSpPr>
          <p:nvPr>
            <p:ph type="body" idx="1"/>
          </p:nvPr>
        </p:nvSpPr>
        <p:spPr/>
        <p:txBody>
          <a:bodyPr lIns="0" tIns="0" rIns="0" bIns="0"/>
          <a:lstStyle>
            <a:lvl1pPr>
              <a:defRPr sz="2800" b="1" i="0">
                <a:solidFill>
                  <a:schemeClr val="tx1"/>
                </a:solidFill>
                <a:latin typeface="Palatino Linotype"/>
                <a:cs typeface="Palatino Linotyp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261790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5815" y="521892"/>
            <a:ext cx="11172092" cy="2926080"/>
          </a:xfrm>
          <a:effectLst>
            <a:outerShdw blurRad="50800" dist="38100" dir="2700000" algn="tl" rotWithShape="0">
              <a:prstClr val="black">
                <a:alpha val="40000"/>
              </a:prstClr>
            </a:outerShdw>
          </a:effectLst>
        </p:spPr>
        <p:txBody>
          <a:bodyPr anchor="b">
            <a:normAutofit/>
          </a:bodyPr>
          <a:lstStyle>
            <a:lvl1pPr algn="ctr">
              <a:lnSpc>
                <a:spcPct val="85000"/>
              </a:lnSpc>
              <a:defRPr sz="7200" b="1" cap="small" baseline="0">
                <a:solidFill>
                  <a:srgbClr val="570100"/>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1709531" y="3957565"/>
            <a:ext cx="8767860" cy="1388165"/>
          </a:xfrm>
        </p:spPr>
        <p:txBody>
          <a:bodyPr>
            <a:normAutofit/>
          </a:bodyPr>
          <a:lstStyle>
            <a:lvl1pPr marL="0" indent="0" algn="ctr">
              <a:buNone/>
              <a:defRPr sz="3000">
                <a:solidFill>
                  <a:srgbClr val="570100"/>
                </a:solidFill>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bg2">
                    <a:lumMod val="20000"/>
                    <a:lumOff val="80000"/>
                  </a:schemeClr>
                </a:solidFill>
                <a:latin typeface="Times New Roman" panose="02020603050405020304" pitchFamily="18" charset="0"/>
                <a:cs typeface="Times New Roman" panose="02020603050405020304" pitchFamily="18" charset="0"/>
              </a:defRPr>
            </a:lvl1pPr>
          </a:lstStyle>
          <a:p>
            <a:fld id="{C2926BDF-0A3D-4892-9CBE-21B5FA37E613}" type="slidenum">
              <a:rPr lang="en-US" smtClean="0"/>
              <a:pPr/>
              <a:t>‹#›</a:t>
            </a:fld>
            <a:endParaRPr lang="en-US"/>
          </a:p>
        </p:txBody>
      </p:sp>
      <p:cxnSp>
        <p:nvCxnSpPr>
          <p:cNvPr id="8" name="Straight Connector 7"/>
          <p:cNvCxnSpPr/>
          <p:nvPr/>
        </p:nvCxnSpPr>
        <p:spPr>
          <a:xfrm>
            <a:off x="1978665" y="3355736"/>
            <a:ext cx="8229601" cy="0"/>
          </a:xfrm>
          <a:prstGeom prst="line">
            <a:avLst/>
          </a:prstGeom>
          <a:ln w="25400" cmpd="sng">
            <a:solidFill>
              <a:srgbClr val="7C6D7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43DBCDC-43F6-4FA7-91E8-E176ACE37978}"/>
              </a:ext>
            </a:extLst>
          </p:cNvPr>
          <p:cNvPicPr>
            <a:picLocks noChangeAspect="1"/>
          </p:cNvPicPr>
          <p:nvPr userDrawn="1"/>
        </p:nvPicPr>
        <p:blipFill>
          <a:blip r:embed="rId2"/>
          <a:stretch>
            <a:fillRect/>
          </a:stretch>
        </p:blipFill>
        <p:spPr>
          <a:xfrm>
            <a:off x="4791075" y="6270989"/>
            <a:ext cx="2609850" cy="485775"/>
          </a:xfrm>
          <a:prstGeom prst="rect">
            <a:avLst/>
          </a:prstGeom>
        </p:spPr>
      </p:pic>
    </p:spTree>
    <p:extLst>
      <p:ext uri="{BB962C8B-B14F-4D97-AF65-F5344CB8AC3E}">
        <p14:creationId xmlns:p14="http://schemas.microsoft.com/office/powerpoint/2010/main" val="1507376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0308" y="249116"/>
            <a:ext cx="11371384" cy="1356360"/>
          </a:xfrm>
          <a:effectLst>
            <a:outerShdw blurRad="50800" dist="38100" dir="2700000" algn="tl" rotWithShape="0">
              <a:prstClr val="black">
                <a:alpha val="40000"/>
              </a:prstClr>
            </a:outerShdw>
          </a:effectLst>
        </p:spPr>
        <p:txBody>
          <a:bodyPr/>
          <a:lstStyle>
            <a:lvl1pPr algn="ctr">
              <a:defRPr>
                <a:solidFill>
                  <a:srgbClr val="570100"/>
                </a:solidFill>
              </a:defRPr>
            </a:lvl1pPr>
          </a:lstStyle>
          <a:p>
            <a:r>
              <a:rPr lang="en-US"/>
              <a:t>Click to edit Master title style</a:t>
            </a:r>
            <a:endParaRPr lang="en-US" dirty="0"/>
          </a:p>
        </p:txBody>
      </p:sp>
      <p:sp>
        <p:nvSpPr>
          <p:cNvPr id="3" name="Content Placeholder 2"/>
          <p:cNvSpPr>
            <a:spLocks noGrp="1"/>
          </p:cNvSpPr>
          <p:nvPr>
            <p:ph idx="1"/>
          </p:nvPr>
        </p:nvSpPr>
        <p:spPr>
          <a:xfrm>
            <a:off x="1166451" y="1811215"/>
            <a:ext cx="9872871" cy="4038600"/>
          </a:xfrm>
        </p:spPr>
        <p:txBody>
          <a:bodyPr/>
          <a:lstStyle>
            <a:lvl1pPr marL="461963" indent="-461963">
              <a:buClr>
                <a:srgbClr val="570100"/>
              </a:buClr>
              <a:defRPr sz="2800">
                <a:solidFill>
                  <a:schemeClr val="tx1"/>
                </a:solidFill>
              </a:defRPr>
            </a:lvl1pPr>
            <a:lvl2pPr marL="914400" indent="-450850">
              <a:buClr>
                <a:srgbClr val="570100"/>
              </a:buClr>
              <a:defRPr sz="2600">
                <a:solidFill>
                  <a:schemeClr val="tx1"/>
                </a:solidFill>
              </a:defRPr>
            </a:lvl2pPr>
            <a:lvl3pPr marL="1377950" indent="-463550">
              <a:buClr>
                <a:srgbClr val="570100"/>
              </a:buClr>
              <a:defRPr sz="2400">
                <a:solidFill>
                  <a:schemeClr val="tx1"/>
                </a:solidFill>
              </a:defRPr>
            </a:lvl3pPr>
            <a:lvl4pPr marL="1828800" indent="-450850">
              <a:buClr>
                <a:srgbClr val="570100"/>
              </a:buClr>
              <a:defRPr sz="2200">
                <a:solidFill>
                  <a:schemeClr val="tx1"/>
                </a:solidFill>
              </a:defRPr>
            </a:lvl4pPr>
            <a:lvl5pPr marL="2292350" indent="-463550">
              <a:buClr>
                <a:srgbClr val="570100"/>
              </a:buClr>
              <a:defRPr sz="20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2926BDF-0A3D-4892-9CBE-21B5FA37E613}" type="slidenum">
              <a:rPr lang="en-US" smtClean="0"/>
              <a:t>‹#›</a:t>
            </a:fld>
            <a:endParaRPr lang="en-US"/>
          </a:p>
        </p:txBody>
      </p:sp>
    </p:spTree>
    <p:extLst>
      <p:ext uri="{BB962C8B-B14F-4D97-AF65-F5344CB8AC3E}">
        <p14:creationId xmlns:p14="http://schemas.microsoft.com/office/powerpoint/2010/main" val="3292050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0" y="2057399"/>
            <a:ext cx="4754880" cy="4023360"/>
          </a:xfrm>
        </p:spPr>
        <p:txBody>
          <a:bodyPr/>
          <a:lstStyle>
            <a:lvl1pPr marL="461963" indent="-461963">
              <a:buClr>
                <a:srgbClr val="570100"/>
              </a:buClr>
              <a:defRPr sz="2800">
                <a:solidFill>
                  <a:schemeClr val="tx1"/>
                </a:solidFill>
              </a:defRPr>
            </a:lvl1pPr>
            <a:lvl2pPr marL="914400" indent="-450850">
              <a:buClr>
                <a:srgbClr val="570100"/>
              </a:buClr>
              <a:defRPr sz="2600">
                <a:solidFill>
                  <a:schemeClr val="tx1"/>
                </a:solidFill>
              </a:defRPr>
            </a:lvl2pPr>
            <a:lvl3pPr marL="1377950" indent="-463550">
              <a:buClr>
                <a:srgbClr val="570100"/>
              </a:buClr>
              <a:tabLst>
                <a:tab pos="1377950" algn="l"/>
              </a:tabLst>
              <a:defRPr sz="2400">
                <a:solidFill>
                  <a:schemeClr val="tx1"/>
                </a:solidFill>
              </a:defRPr>
            </a:lvl3pPr>
            <a:lvl4pPr marL="1828800" indent="-450850">
              <a:buClr>
                <a:srgbClr val="570100"/>
              </a:buClr>
              <a:defRPr sz="2200">
                <a:solidFill>
                  <a:schemeClr val="tx1"/>
                </a:solidFill>
              </a:defRPr>
            </a:lvl4pPr>
            <a:lvl5pPr marL="2292350" indent="-463550">
              <a:buClr>
                <a:srgbClr val="570100"/>
              </a:buClr>
              <a:defRPr sz="20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C2926BDF-0A3D-4892-9CBE-21B5FA37E613}" type="slidenum">
              <a:rPr lang="en-US" smtClean="0"/>
              <a:t>‹#›</a:t>
            </a:fld>
            <a:endParaRPr lang="en-US"/>
          </a:p>
        </p:txBody>
      </p:sp>
      <p:sp>
        <p:nvSpPr>
          <p:cNvPr id="9" name="Content Placeholder 2">
            <a:extLst>
              <a:ext uri="{FF2B5EF4-FFF2-40B4-BE49-F238E27FC236}">
                <a16:creationId xmlns:a16="http://schemas.microsoft.com/office/drawing/2014/main" id="{2490A181-00BA-430B-94C1-40D8EF3F083B}"/>
              </a:ext>
            </a:extLst>
          </p:cNvPr>
          <p:cNvSpPr>
            <a:spLocks noGrp="1"/>
          </p:cNvSpPr>
          <p:nvPr>
            <p:ph sz="half" idx="13"/>
          </p:nvPr>
        </p:nvSpPr>
        <p:spPr>
          <a:xfrm>
            <a:off x="6294122" y="2057399"/>
            <a:ext cx="4754880" cy="4023360"/>
          </a:xfrm>
        </p:spPr>
        <p:txBody>
          <a:bodyPr/>
          <a:lstStyle>
            <a:lvl1pPr marL="461963" indent="-461963">
              <a:buClr>
                <a:srgbClr val="570100"/>
              </a:buClr>
              <a:defRPr sz="2800">
                <a:solidFill>
                  <a:schemeClr val="tx1"/>
                </a:solidFill>
              </a:defRPr>
            </a:lvl1pPr>
            <a:lvl2pPr marL="914400" indent="-450850">
              <a:buClr>
                <a:srgbClr val="570100"/>
              </a:buClr>
              <a:defRPr sz="2600">
                <a:solidFill>
                  <a:schemeClr val="tx1"/>
                </a:solidFill>
              </a:defRPr>
            </a:lvl2pPr>
            <a:lvl3pPr marL="1377950" indent="-463550">
              <a:buClr>
                <a:srgbClr val="570100"/>
              </a:buClr>
              <a:tabLst>
                <a:tab pos="1377950" algn="l"/>
              </a:tabLst>
              <a:defRPr sz="2400">
                <a:solidFill>
                  <a:schemeClr val="tx1"/>
                </a:solidFill>
              </a:defRPr>
            </a:lvl3pPr>
            <a:lvl4pPr marL="1828800" indent="-450850">
              <a:buClr>
                <a:srgbClr val="570100"/>
              </a:buClr>
              <a:defRPr sz="2200">
                <a:solidFill>
                  <a:schemeClr val="tx1"/>
                </a:solidFill>
              </a:defRPr>
            </a:lvl4pPr>
            <a:lvl5pPr marL="2292350" indent="-463550">
              <a:buClr>
                <a:srgbClr val="570100"/>
              </a:buClr>
              <a:defRPr sz="20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98BF984D-B5E1-4B2C-961C-03B85C54BE5D}"/>
              </a:ext>
            </a:extLst>
          </p:cNvPr>
          <p:cNvSpPr>
            <a:spLocks noGrp="1"/>
          </p:cNvSpPr>
          <p:nvPr>
            <p:ph type="title"/>
          </p:nvPr>
        </p:nvSpPr>
        <p:spPr>
          <a:xfrm>
            <a:off x="410308" y="249116"/>
            <a:ext cx="11371384" cy="1356360"/>
          </a:xfrm>
          <a:effectLst>
            <a:outerShdw blurRad="50800" dist="38100" dir="2700000" algn="tl" rotWithShape="0">
              <a:prstClr val="black">
                <a:alpha val="40000"/>
              </a:prstClr>
            </a:outerShdw>
          </a:effectLst>
        </p:spPr>
        <p:txBody>
          <a:bodyPr/>
          <a:lstStyle>
            <a:lvl1pPr algn="ctr">
              <a:defRPr>
                <a:solidFill>
                  <a:srgbClr val="570100"/>
                </a:solidFill>
              </a:defRPr>
            </a:lvl1pPr>
          </a:lstStyle>
          <a:p>
            <a:r>
              <a:rPr lang="en-US"/>
              <a:t>Click to edit Master title style</a:t>
            </a:r>
            <a:endParaRPr lang="en-US" dirty="0"/>
          </a:p>
        </p:txBody>
      </p:sp>
    </p:spTree>
    <p:extLst>
      <p:ext uri="{BB962C8B-B14F-4D97-AF65-F5344CB8AC3E}">
        <p14:creationId xmlns:p14="http://schemas.microsoft.com/office/powerpoint/2010/main" val="2621419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2001511"/>
            <a:ext cx="4754880" cy="777240"/>
          </a:xfrm>
        </p:spPr>
        <p:txBody>
          <a:bodyPr anchor="ctr">
            <a:normAutofit/>
          </a:bodyPr>
          <a:lstStyle>
            <a:lvl1pPr marL="0" indent="0">
              <a:spcBef>
                <a:spcPts val="0"/>
              </a:spcBef>
              <a:buNone/>
              <a:defRPr sz="30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1143000" y="2721483"/>
            <a:ext cx="4754880" cy="3383280"/>
          </a:xfrm>
        </p:spPr>
        <p:txBody>
          <a:bodyPr/>
          <a:lstStyle>
            <a:lvl1pPr marL="461963" indent="-461963">
              <a:buClr>
                <a:srgbClr val="570100"/>
              </a:buClr>
              <a:defRPr sz="2800">
                <a:solidFill>
                  <a:schemeClr val="tx1"/>
                </a:solidFill>
              </a:defRPr>
            </a:lvl1pPr>
            <a:lvl2pPr marL="914400" indent="-450850">
              <a:buClr>
                <a:srgbClr val="570100"/>
              </a:buClr>
              <a:defRPr sz="2600">
                <a:solidFill>
                  <a:schemeClr val="tx1"/>
                </a:solidFill>
              </a:defRPr>
            </a:lvl2pPr>
            <a:lvl3pPr marL="1377950" indent="-463550">
              <a:buClr>
                <a:srgbClr val="570100"/>
              </a:buClr>
              <a:defRPr sz="2400">
                <a:solidFill>
                  <a:schemeClr val="tx1"/>
                </a:solidFill>
              </a:defRPr>
            </a:lvl3pPr>
            <a:lvl4pPr marL="1828800" indent="-450850">
              <a:buClr>
                <a:srgbClr val="570100"/>
              </a:buClr>
              <a:defRPr sz="2200">
                <a:solidFill>
                  <a:schemeClr val="tx1"/>
                </a:solidFill>
              </a:defRPr>
            </a:lvl4pPr>
            <a:lvl5pPr marL="2292350" indent="-463550">
              <a:buClr>
                <a:srgbClr val="570100"/>
              </a:buClr>
              <a:defRPr sz="20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69173" y="1999032"/>
            <a:ext cx="4754880" cy="777240"/>
          </a:xfrm>
        </p:spPr>
        <p:txBody>
          <a:bodyPr anchor="ctr">
            <a:normAutofit/>
          </a:bodyPr>
          <a:lstStyle>
            <a:lvl1pPr marL="0" indent="0">
              <a:spcBef>
                <a:spcPts val="0"/>
              </a:spcBef>
              <a:buNone/>
              <a:defRPr sz="30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9" name="Slide Number Placeholder 8"/>
          <p:cNvSpPr>
            <a:spLocks noGrp="1"/>
          </p:cNvSpPr>
          <p:nvPr>
            <p:ph type="sldNum" sz="quarter" idx="12"/>
          </p:nvPr>
        </p:nvSpPr>
        <p:spPr/>
        <p:txBody>
          <a:bodyPr/>
          <a:lstStyle/>
          <a:p>
            <a:fld id="{C2926BDF-0A3D-4892-9CBE-21B5FA37E613}" type="slidenum">
              <a:rPr lang="en-US" smtClean="0"/>
              <a:t>‹#›</a:t>
            </a:fld>
            <a:endParaRPr lang="en-US"/>
          </a:p>
        </p:txBody>
      </p:sp>
      <p:sp>
        <p:nvSpPr>
          <p:cNvPr id="11" name="Content Placeholder 3">
            <a:extLst>
              <a:ext uri="{FF2B5EF4-FFF2-40B4-BE49-F238E27FC236}">
                <a16:creationId xmlns:a16="http://schemas.microsoft.com/office/drawing/2014/main" id="{C23A0ACF-C723-4F59-9DE6-0EB245690727}"/>
              </a:ext>
            </a:extLst>
          </p:cNvPr>
          <p:cNvSpPr>
            <a:spLocks noGrp="1"/>
          </p:cNvSpPr>
          <p:nvPr>
            <p:ph sz="half" idx="14"/>
          </p:nvPr>
        </p:nvSpPr>
        <p:spPr>
          <a:xfrm>
            <a:off x="6269173" y="2721483"/>
            <a:ext cx="4754880" cy="3383280"/>
          </a:xfrm>
        </p:spPr>
        <p:txBody>
          <a:bodyPr/>
          <a:lstStyle>
            <a:lvl1pPr marL="461963" indent="-461963">
              <a:buClr>
                <a:srgbClr val="570100"/>
              </a:buClr>
              <a:defRPr sz="2800">
                <a:solidFill>
                  <a:schemeClr val="tx1"/>
                </a:solidFill>
              </a:defRPr>
            </a:lvl1pPr>
            <a:lvl2pPr marL="914400" indent="-450850">
              <a:buClr>
                <a:srgbClr val="570100"/>
              </a:buClr>
              <a:defRPr sz="2600">
                <a:solidFill>
                  <a:schemeClr val="tx1"/>
                </a:solidFill>
              </a:defRPr>
            </a:lvl2pPr>
            <a:lvl3pPr marL="1377950" indent="-463550">
              <a:buClr>
                <a:srgbClr val="570100"/>
              </a:buClr>
              <a:defRPr sz="2400">
                <a:solidFill>
                  <a:schemeClr val="tx1"/>
                </a:solidFill>
              </a:defRPr>
            </a:lvl3pPr>
            <a:lvl4pPr marL="1828800" indent="-450850">
              <a:buClr>
                <a:srgbClr val="570100"/>
              </a:buClr>
              <a:defRPr sz="2200">
                <a:solidFill>
                  <a:schemeClr val="tx1"/>
                </a:solidFill>
              </a:defRPr>
            </a:lvl4pPr>
            <a:lvl5pPr marL="2292350" indent="-463550">
              <a:buClr>
                <a:srgbClr val="570100"/>
              </a:buClr>
              <a:defRPr sz="20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9E4D5B50-76C3-4ACE-94A4-7B012B096AF2}"/>
              </a:ext>
            </a:extLst>
          </p:cNvPr>
          <p:cNvSpPr>
            <a:spLocks noGrp="1"/>
          </p:cNvSpPr>
          <p:nvPr>
            <p:ph type="title"/>
          </p:nvPr>
        </p:nvSpPr>
        <p:spPr>
          <a:xfrm>
            <a:off x="410308" y="249116"/>
            <a:ext cx="11371384" cy="1356360"/>
          </a:xfrm>
          <a:effectLst>
            <a:outerShdw blurRad="50800" dist="38100" dir="2700000" algn="tl" rotWithShape="0">
              <a:prstClr val="black">
                <a:alpha val="40000"/>
              </a:prstClr>
            </a:outerShdw>
          </a:effectLst>
        </p:spPr>
        <p:txBody>
          <a:bodyPr/>
          <a:lstStyle>
            <a:lvl1pPr algn="ctr">
              <a:defRPr>
                <a:solidFill>
                  <a:srgbClr val="570100"/>
                </a:solidFill>
              </a:defRPr>
            </a:lvl1pPr>
          </a:lstStyle>
          <a:p>
            <a:r>
              <a:rPr lang="en-US"/>
              <a:t>Click to edit Master title style</a:t>
            </a:r>
            <a:endParaRPr lang="en-US" dirty="0"/>
          </a:p>
        </p:txBody>
      </p:sp>
    </p:spTree>
    <p:extLst>
      <p:ext uri="{BB962C8B-B14F-4D97-AF65-F5344CB8AC3E}">
        <p14:creationId xmlns:p14="http://schemas.microsoft.com/office/powerpoint/2010/main" val="49134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2926BDF-0A3D-4892-9CBE-21B5FA37E613}" type="slidenum">
              <a:rPr lang="en-US" smtClean="0"/>
              <a:t>‹#›</a:t>
            </a:fld>
            <a:endParaRPr lang="en-US"/>
          </a:p>
        </p:txBody>
      </p:sp>
      <p:sp>
        <p:nvSpPr>
          <p:cNvPr id="4" name="Title 1">
            <a:extLst>
              <a:ext uri="{FF2B5EF4-FFF2-40B4-BE49-F238E27FC236}">
                <a16:creationId xmlns:a16="http://schemas.microsoft.com/office/drawing/2014/main" id="{C8CB2B55-9698-4C42-A9D6-E5B1F88EAF1F}"/>
              </a:ext>
            </a:extLst>
          </p:cNvPr>
          <p:cNvSpPr>
            <a:spLocks noGrp="1"/>
          </p:cNvSpPr>
          <p:nvPr>
            <p:ph type="title"/>
          </p:nvPr>
        </p:nvSpPr>
        <p:spPr>
          <a:xfrm>
            <a:off x="410308" y="249116"/>
            <a:ext cx="11371384" cy="1356360"/>
          </a:xfrm>
          <a:effectLst>
            <a:outerShdw blurRad="50800" dist="38100" dir="2700000" algn="tl" rotWithShape="0">
              <a:prstClr val="black">
                <a:alpha val="40000"/>
              </a:prstClr>
            </a:outerShdw>
          </a:effectLst>
        </p:spPr>
        <p:txBody>
          <a:bodyPr/>
          <a:lstStyle>
            <a:lvl1pPr algn="ctr">
              <a:defRPr>
                <a:solidFill>
                  <a:srgbClr val="570100"/>
                </a:solidFill>
              </a:defRPr>
            </a:lvl1pPr>
          </a:lstStyle>
          <a:p>
            <a:r>
              <a:rPr lang="en-US"/>
              <a:t>Click to edit Master title style</a:t>
            </a:r>
            <a:endParaRPr lang="en-US" dirty="0"/>
          </a:p>
        </p:txBody>
      </p:sp>
    </p:spTree>
    <p:extLst>
      <p:ext uri="{BB962C8B-B14F-4D97-AF65-F5344CB8AC3E}">
        <p14:creationId xmlns:p14="http://schemas.microsoft.com/office/powerpoint/2010/main" val="3061439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2926BDF-0A3D-4892-9CBE-21B5FA37E613}" type="slidenum">
              <a:rPr lang="en-US" smtClean="0"/>
              <a:t>‹#›</a:t>
            </a:fld>
            <a:endParaRPr lang="en-US"/>
          </a:p>
        </p:txBody>
      </p:sp>
    </p:spTree>
    <p:extLst>
      <p:ext uri="{BB962C8B-B14F-4D97-AF65-F5344CB8AC3E}">
        <p14:creationId xmlns:p14="http://schemas.microsoft.com/office/powerpoint/2010/main" val="1076895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solidFill>
                  <a:srgbClr val="570100"/>
                </a:solidFill>
              </a:defRPr>
            </a:lvl1pPr>
          </a:lstStyle>
          <a:p>
            <a:r>
              <a:rPr lang="en-US" dirty="0"/>
              <a:t>Click to edit Master title style</a:t>
            </a:r>
          </a:p>
        </p:txBody>
      </p:sp>
      <p:sp>
        <p:nvSpPr>
          <p:cNvPr id="3" name="Content Placeholder 2"/>
          <p:cNvSpPr>
            <a:spLocks noGrp="1"/>
          </p:cNvSpPr>
          <p:nvPr>
            <p:ph idx="1"/>
          </p:nvPr>
        </p:nvSpPr>
        <p:spPr>
          <a:xfrm>
            <a:off x="5852159" y="1097280"/>
            <a:ext cx="5212080" cy="4663440"/>
          </a:xfrm>
        </p:spPr>
        <p:txBody>
          <a:bodyPr/>
          <a:lstStyle>
            <a:lvl1pPr marL="461963" indent="-461963">
              <a:buClr>
                <a:srgbClr val="570100"/>
              </a:buClr>
              <a:defRPr sz="3000">
                <a:solidFill>
                  <a:schemeClr val="tx1"/>
                </a:solidFill>
              </a:defRPr>
            </a:lvl1pPr>
            <a:lvl2pPr marL="914400" indent="-450850">
              <a:buClr>
                <a:srgbClr val="570100"/>
              </a:buClr>
              <a:defRPr sz="2800">
                <a:solidFill>
                  <a:schemeClr val="tx1"/>
                </a:solidFill>
              </a:defRPr>
            </a:lvl2pPr>
            <a:lvl3pPr marL="1377950" indent="-463550">
              <a:buClr>
                <a:srgbClr val="570100"/>
              </a:buClr>
              <a:defRPr sz="2600">
                <a:solidFill>
                  <a:schemeClr val="tx1"/>
                </a:solidFill>
              </a:defRPr>
            </a:lvl3pPr>
            <a:lvl4pPr marL="1828800" indent="-450850">
              <a:buClr>
                <a:srgbClr val="570100"/>
              </a:buClr>
              <a:defRPr sz="2400">
                <a:solidFill>
                  <a:schemeClr val="tx1"/>
                </a:solidFill>
              </a:defRPr>
            </a:lvl4pPr>
            <a:lvl5pPr marL="2292350" indent="-463550">
              <a:buClr>
                <a:srgbClr val="570100"/>
              </a:buClr>
              <a:defRPr sz="2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2400">
                <a:solidFill>
                  <a:schemeClr val="tx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C2926BDF-0A3D-4892-9CBE-21B5FA37E613}" type="slidenum">
              <a:rPr lang="en-US" smtClean="0"/>
              <a:t>‹#›</a:t>
            </a:fld>
            <a:endParaRPr lang="en-US"/>
          </a:p>
        </p:txBody>
      </p:sp>
    </p:spTree>
    <p:extLst>
      <p:ext uri="{BB962C8B-B14F-4D97-AF65-F5344CB8AC3E}">
        <p14:creationId xmlns:p14="http://schemas.microsoft.com/office/powerpoint/2010/main" val="31147055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solidFill>
                  <a:srgbClr val="570100"/>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solidFill>
                  <a:srgbClr val="570100"/>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2400">
                <a:solidFill>
                  <a:schemeClr val="tx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C2926BDF-0A3D-4892-9CBE-21B5FA37E613}" type="slidenum">
              <a:rPr lang="en-US" smtClean="0"/>
              <a:t>‹#›</a:t>
            </a:fld>
            <a:endParaRPr lang="en-US"/>
          </a:p>
        </p:txBody>
      </p:sp>
    </p:spTree>
    <p:extLst>
      <p:ext uri="{BB962C8B-B14F-4D97-AF65-F5344CB8AC3E}">
        <p14:creationId xmlns:p14="http://schemas.microsoft.com/office/powerpoint/2010/main" val="1392885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54364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6CF3-C582-1D4E-90FC-2763060F95E5}"/>
              </a:ext>
            </a:extLst>
          </p:cNvPr>
          <p:cNvSpPr>
            <a:spLocks noGrp="1"/>
          </p:cNvSpPr>
          <p:nvPr>
            <p:ph type="ctrTitle"/>
          </p:nvPr>
        </p:nvSpPr>
        <p:spPr>
          <a:xfrm>
            <a:off x="1625707" y="478370"/>
            <a:ext cx="9144000" cy="2387600"/>
          </a:xfrm>
        </p:spPr>
        <p:txBody>
          <a:bodyPr anchor="b"/>
          <a:lstStyle>
            <a:lvl1pPr algn="ctr">
              <a:defRPr sz="6000" b="1" i="0">
                <a:latin typeface="Yuanti TC" panose="02010600040101010101" pitchFamily="2" charset="-120"/>
                <a:ea typeface="Yuanti TC" panose="02010600040101010101" pitchFamily="2" charset="-120"/>
              </a:defRPr>
            </a:lvl1pPr>
          </a:lstStyle>
          <a:p>
            <a:r>
              <a:rPr lang="en-US" dirty="0"/>
              <a:t>Click to edit Master title style</a:t>
            </a:r>
          </a:p>
        </p:txBody>
      </p:sp>
      <p:sp>
        <p:nvSpPr>
          <p:cNvPr id="3" name="Subtitle 2">
            <a:extLst>
              <a:ext uri="{FF2B5EF4-FFF2-40B4-BE49-F238E27FC236}">
                <a16:creationId xmlns:a16="http://schemas.microsoft.com/office/drawing/2014/main" id="{325CB1A7-EB51-A748-B141-40A367D853B4}"/>
              </a:ext>
            </a:extLst>
          </p:cNvPr>
          <p:cNvSpPr>
            <a:spLocks noGrp="1"/>
          </p:cNvSpPr>
          <p:nvPr>
            <p:ph type="subTitle" idx="1"/>
          </p:nvPr>
        </p:nvSpPr>
        <p:spPr>
          <a:xfrm>
            <a:off x="1625707" y="3099047"/>
            <a:ext cx="9144000" cy="1655762"/>
          </a:xfrm>
        </p:spPr>
        <p:txBody>
          <a:bodyPr/>
          <a:lstStyle>
            <a:lvl1pPr marL="0" indent="0" algn="ctr">
              <a:buNone/>
              <a:defRPr sz="2400">
                <a:latin typeface="Yuanti SC" panose="02010600040101010101" pitchFamily="2" charset="-122"/>
                <a:ea typeface="Yuanti SC" panose="0201060004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77D0605-6D53-C345-8AB5-BAFEBDF78A35}"/>
              </a:ext>
            </a:extLst>
          </p:cNvPr>
          <p:cNvSpPr>
            <a:spLocks noGrp="1"/>
          </p:cNvSpPr>
          <p:nvPr>
            <p:ph type="dt" sz="half" idx="10"/>
          </p:nvPr>
        </p:nvSpPr>
        <p:spPr/>
        <p:txBody>
          <a:bodyPr/>
          <a:lstStyle/>
          <a:p>
            <a:fld id="{BCF0DC52-85C1-744E-8100-6C4196F978CE}" type="datetimeFigureOut">
              <a:rPr lang="en-US" smtClean="0"/>
              <a:t>10/28/22</a:t>
            </a:fld>
            <a:endParaRPr lang="en-US"/>
          </a:p>
        </p:txBody>
      </p:sp>
      <p:sp>
        <p:nvSpPr>
          <p:cNvPr id="5" name="Footer Placeholder 4">
            <a:extLst>
              <a:ext uri="{FF2B5EF4-FFF2-40B4-BE49-F238E27FC236}">
                <a16:creationId xmlns:a16="http://schemas.microsoft.com/office/drawing/2014/main" id="{FBC32344-B203-BF4A-914B-751D07CFF0EB}"/>
              </a:ext>
            </a:extLst>
          </p:cNvPr>
          <p:cNvSpPr>
            <a:spLocks noGrp="1"/>
          </p:cNvSpPr>
          <p:nvPr>
            <p:ph type="ftr" sz="quarter" idx="11"/>
          </p:nvPr>
        </p:nvSpPr>
        <p:spPr>
          <a:xfrm>
            <a:off x="3860800" y="5648185"/>
            <a:ext cx="4114800" cy="365125"/>
          </a:xfrm>
        </p:spPr>
        <p:txBody>
          <a:bodyPr/>
          <a:lstStyle/>
          <a:p>
            <a:endParaRPr lang="en-US"/>
          </a:p>
        </p:txBody>
      </p:sp>
      <p:sp>
        <p:nvSpPr>
          <p:cNvPr id="6" name="Slide Number Placeholder 5">
            <a:extLst>
              <a:ext uri="{FF2B5EF4-FFF2-40B4-BE49-F238E27FC236}">
                <a16:creationId xmlns:a16="http://schemas.microsoft.com/office/drawing/2014/main" id="{4005E522-A7DA-B146-8AC5-C95CEA41374A}"/>
              </a:ext>
            </a:extLst>
          </p:cNvPr>
          <p:cNvSpPr>
            <a:spLocks noGrp="1"/>
          </p:cNvSpPr>
          <p:nvPr>
            <p:ph type="sldNum" sz="quarter" idx="12"/>
          </p:nvPr>
        </p:nvSpPr>
        <p:spPr/>
        <p:txBody>
          <a:bodyPr/>
          <a:lstStyle/>
          <a:p>
            <a:fld id="{7B73BF43-1CC2-4744-B037-EF692814EE35}" type="slidenum">
              <a:rPr lang="en-US" smtClean="0"/>
              <a:t>‹#›</a:t>
            </a:fld>
            <a:endParaRPr lang="en-US"/>
          </a:p>
        </p:txBody>
      </p:sp>
      <p:sp>
        <p:nvSpPr>
          <p:cNvPr id="21" name="Rectangle 20">
            <a:extLst>
              <a:ext uri="{FF2B5EF4-FFF2-40B4-BE49-F238E27FC236}">
                <a16:creationId xmlns:a16="http://schemas.microsoft.com/office/drawing/2014/main" id="{1A473D26-4640-C64B-87EE-1F535FF3A9CD}"/>
              </a:ext>
            </a:extLst>
          </p:cNvPr>
          <p:cNvSpPr/>
          <p:nvPr userDrawn="1"/>
        </p:nvSpPr>
        <p:spPr>
          <a:xfrm>
            <a:off x="-152400" y="4081956"/>
            <a:ext cx="12458700" cy="2794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0" name="Group 39">
            <a:extLst>
              <a:ext uri="{FF2B5EF4-FFF2-40B4-BE49-F238E27FC236}">
                <a16:creationId xmlns:a16="http://schemas.microsoft.com/office/drawing/2014/main" id="{2BB8BADD-00FA-BA4A-AC47-25EDE81BB343}"/>
              </a:ext>
            </a:extLst>
          </p:cNvPr>
          <p:cNvGrpSpPr/>
          <p:nvPr userDrawn="1"/>
        </p:nvGrpSpPr>
        <p:grpSpPr>
          <a:xfrm>
            <a:off x="1987550" y="4322168"/>
            <a:ext cx="7861300" cy="2336662"/>
            <a:chOff x="2165350" y="4233234"/>
            <a:chExt cx="7861300" cy="2336662"/>
          </a:xfrm>
        </p:grpSpPr>
        <p:grpSp>
          <p:nvGrpSpPr>
            <p:cNvPr id="37" name="Group 36">
              <a:extLst>
                <a:ext uri="{FF2B5EF4-FFF2-40B4-BE49-F238E27FC236}">
                  <a16:creationId xmlns:a16="http://schemas.microsoft.com/office/drawing/2014/main" id="{4F369FDC-610C-FA4F-A19C-076D36F939F7}"/>
                </a:ext>
              </a:extLst>
            </p:cNvPr>
            <p:cNvGrpSpPr/>
            <p:nvPr userDrawn="1"/>
          </p:nvGrpSpPr>
          <p:grpSpPr>
            <a:xfrm>
              <a:off x="2165350" y="4233234"/>
              <a:ext cx="7861300" cy="2233281"/>
              <a:chOff x="2343150" y="4619656"/>
              <a:chExt cx="7861300" cy="2233281"/>
            </a:xfrm>
          </p:grpSpPr>
          <p:cxnSp>
            <p:nvCxnSpPr>
              <p:cNvPr id="10" name="Straight Arrow Connector 9">
                <a:extLst>
                  <a:ext uri="{FF2B5EF4-FFF2-40B4-BE49-F238E27FC236}">
                    <a16:creationId xmlns:a16="http://schemas.microsoft.com/office/drawing/2014/main" id="{4BCE6807-2AE0-5C49-BDF2-786143C79C1F}"/>
                  </a:ext>
                </a:extLst>
              </p:cNvPr>
              <p:cNvCxnSpPr>
                <a:cxnSpLocks/>
              </p:cNvCxnSpPr>
              <p:nvPr userDrawn="1"/>
            </p:nvCxnSpPr>
            <p:spPr>
              <a:xfrm>
                <a:off x="2343150" y="6852937"/>
                <a:ext cx="2789181" cy="0"/>
              </a:xfrm>
              <a:prstGeom prst="straightConnector1">
                <a:avLst/>
              </a:prstGeom>
              <a:ln w="114300" cap="rnd">
                <a:solidFill>
                  <a:srgbClr val="FF0000"/>
                </a:solidFill>
                <a:round/>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9A2D008-6130-EC4A-AFC6-2F96C89A1978}"/>
                  </a:ext>
                </a:extLst>
              </p:cNvPr>
              <p:cNvCxnSpPr>
                <a:cxnSpLocks/>
              </p:cNvCxnSpPr>
              <p:nvPr userDrawn="1"/>
            </p:nvCxnSpPr>
            <p:spPr>
              <a:xfrm flipV="1">
                <a:off x="5146158" y="6412141"/>
                <a:ext cx="0" cy="423898"/>
              </a:xfrm>
              <a:prstGeom prst="line">
                <a:avLst/>
              </a:prstGeom>
              <a:ln w="1143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DC1AB3A-13E1-3748-8A43-1FCCCC12404F}"/>
                  </a:ext>
                </a:extLst>
              </p:cNvPr>
              <p:cNvCxnSpPr>
                <a:cxnSpLocks/>
              </p:cNvCxnSpPr>
              <p:nvPr userDrawn="1"/>
            </p:nvCxnSpPr>
            <p:spPr>
              <a:xfrm flipV="1">
                <a:off x="5146158" y="6405356"/>
                <a:ext cx="555851" cy="2"/>
              </a:xfrm>
              <a:prstGeom prst="line">
                <a:avLst/>
              </a:prstGeom>
              <a:ln w="1143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A2F611-9CBB-3140-858C-47FA96E372BC}"/>
                  </a:ext>
                </a:extLst>
              </p:cNvPr>
              <p:cNvCxnSpPr>
                <a:cxnSpLocks/>
              </p:cNvCxnSpPr>
              <p:nvPr userDrawn="1"/>
            </p:nvCxnSpPr>
            <p:spPr>
              <a:xfrm flipV="1">
                <a:off x="7415272" y="4619656"/>
                <a:ext cx="2789178" cy="2"/>
              </a:xfrm>
              <a:prstGeom prst="line">
                <a:avLst/>
              </a:prstGeom>
              <a:ln w="114300" cap="rnd">
                <a:solidFill>
                  <a:schemeClr val="accent4"/>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36BAF02-CFD8-1A42-92AC-00326843641E}"/>
                  </a:ext>
                </a:extLst>
              </p:cNvPr>
              <p:cNvCxnSpPr>
                <a:cxnSpLocks/>
              </p:cNvCxnSpPr>
              <p:nvPr userDrawn="1"/>
            </p:nvCxnSpPr>
            <p:spPr>
              <a:xfrm flipV="1">
                <a:off x="5705705" y="5974672"/>
                <a:ext cx="0" cy="423898"/>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A4EAE2-CB92-114F-BF3E-89EE8F4D22FE}"/>
                  </a:ext>
                </a:extLst>
              </p:cNvPr>
              <p:cNvCxnSpPr>
                <a:cxnSpLocks/>
              </p:cNvCxnSpPr>
              <p:nvPr userDrawn="1"/>
            </p:nvCxnSpPr>
            <p:spPr>
              <a:xfrm flipV="1">
                <a:off x="5705705" y="5967886"/>
                <a:ext cx="555851" cy="2"/>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32DA1D-9E82-6F43-8DE0-F76EE0DCB91D}"/>
                  </a:ext>
                </a:extLst>
              </p:cNvPr>
              <p:cNvCxnSpPr>
                <a:cxnSpLocks/>
              </p:cNvCxnSpPr>
              <p:nvPr userDrawn="1"/>
            </p:nvCxnSpPr>
            <p:spPr>
              <a:xfrm flipV="1">
                <a:off x="6275382" y="5525853"/>
                <a:ext cx="0" cy="423898"/>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B9995E-A61E-9C45-8DB2-4AC8069EA495}"/>
                  </a:ext>
                </a:extLst>
              </p:cNvPr>
              <p:cNvCxnSpPr>
                <a:cxnSpLocks/>
              </p:cNvCxnSpPr>
              <p:nvPr userDrawn="1"/>
            </p:nvCxnSpPr>
            <p:spPr>
              <a:xfrm flipV="1">
                <a:off x="6275382" y="5519067"/>
                <a:ext cx="555851" cy="2"/>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288EA4-535F-9344-9422-9DD756ACA2EF}"/>
                  </a:ext>
                </a:extLst>
              </p:cNvPr>
              <p:cNvCxnSpPr>
                <a:cxnSpLocks/>
              </p:cNvCxnSpPr>
              <p:nvPr userDrawn="1"/>
            </p:nvCxnSpPr>
            <p:spPr>
              <a:xfrm flipV="1">
                <a:off x="6839728" y="5077036"/>
                <a:ext cx="0" cy="423898"/>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1222DF-B506-E941-B7F3-A7260F4CB3EE}"/>
                  </a:ext>
                </a:extLst>
              </p:cNvPr>
              <p:cNvCxnSpPr>
                <a:cxnSpLocks/>
              </p:cNvCxnSpPr>
              <p:nvPr userDrawn="1"/>
            </p:nvCxnSpPr>
            <p:spPr>
              <a:xfrm flipV="1">
                <a:off x="6839728" y="5070251"/>
                <a:ext cx="555851" cy="2"/>
              </a:xfrm>
              <a:prstGeom prst="line">
                <a:avLst/>
              </a:prstGeom>
              <a:ln w="1143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623C69-85F6-7642-A235-B04DE431991F}"/>
                  </a:ext>
                </a:extLst>
              </p:cNvPr>
              <p:cNvCxnSpPr>
                <a:cxnSpLocks/>
              </p:cNvCxnSpPr>
              <p:nvPr userDrawn="1"/>
            </p:nvCxnSpPr>
            <p:spPr>
              <a:xfrm flipV="1">
                <a:off x="7400998" y="4640586"/>
                <a:ext cx="0" cy="423898"/>
              </a:xfrm>
              <a:prstGeom prst="line">
                <a:avLst/>
              </a:prstGeom>
              <a:ln w="1143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97ED595E-F9F4-844F-8D4A-A5DF544B68BB}"/>
                </a:ext>
              </a:extLst>
            </p:cNvPr>
            <p:cNvSpPr txBox="1"/>
            <p:nvPr userDrawn="1"/>
          </p:nvSpPr>
          <p:spPr>
            <a:xfrm>
              <a:off x="4985762" y="6015898"/>
              <a:ext cx="2048959"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S</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upporting</a:t>
              </a:r>
            </a:p>
          </p:txBody>
        </p:sp>
        <p:sp>
          <p:nvSpPr>
            <p:cNvPr id="27" name="TextBox 26">
              <a:extLst>
                <a:ext uri="{FF2B5EF4-FFF2-40B4-BE49-F238E27FC236}">
                  <a16:creationId xmlns:a16="http://schemas.microsoft.com/office/drawing/2014/main" id="{C8C8C259-6C26-1F4D-ACEA-B00DFCE5424A}"/>
                </a:ext>
              </a:extLst>
            </p:cNvPr>
            <p:cNvSpPr txBox="1"/>
            <p:nvPr userDrawn="1"/>
          </p:nvSpPr>
          <p:spPr>
            <a:xfrm>
              <a:off x="5526538" y="5570113"/>
              <a:ext cx="2177199"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T</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eaching of</a:t>
              </a:r>
            </a:p>
          </p:txBody>
        </p:sp>
        <p:sp>
          <p:nvSpPr>
            <p:cNvPr id="28" name="TextBox 27">
              <a:extLst>
                <a:ext uri="{FF2B5EF4-FFF2-40B4-BE49-F238E27FC236}">
                  <a16:creationId xmlns:a16="http://schemas.microsoft.com/office/drawing/2014/main" id="{8D1434CD-4A21-DE4C-92D1-290E42004CC2}"/>
                </a:ext>
              </a:extLst>
            </p:cNvPr>
            <p:cNvSpPr txBox="1"/>
            <p:nvPr userDrawn="1"/>
          </p:nvSpPr>
          <p:spPr>
            <a:xfrm>
              <a:off x="6096000" y="5139653"/>
              <a:ext cx="1588897"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A</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lgebra:</a:t>
              </a:r>
            </a:p>
          </p:txBody>
        </p:sp>
        <p:sp>
          <p:nvSpPr>
            <p:cNvPr id="29" name="TextBox 28">
              <a:extLst>
                <a:ext uri="{FF2B5EF4-FFF2-40B4-BE49-F238E27FC236}">
                  <a16:creationId xmlns:a16="http://schemas.microsoft.com/office/drawing/2014/main" id="{F83D899E-2BB5-7C49-A6FC-1CF28425D78D}"/>
                </a:ext>
              </a:extLst>
            </p:cNvPr>
            <p:cNvSpPr txBox="1"/>
            <p:nvPr userDrawn="1"/>
          </p:nvSpPr>
          <p:spPr>
            <a:xfrm>
              <a:off x="6713172" y="4713154"/>
              <a:ext cx="1790875"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I</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ndividual</a:t>
              </a:r>
            </a:p>
          </p:txBody>
        </p:sp>
        <p:sp>
          <p:nvSpPr>
            <p:cNvPr id="30" name="TextBox 29">
              <a:extLst>
                <a:ext uri="{FF2B5EF4-FFF2-40B4-BE49-F238E27FC236}">
                  <a16:creationId xmlns:a16="http://schemas.microsoft.com/office/drawing/2014/main" id="{D5402249-20C4-E04C-912B-42A7501F4FCD}"/>
                </a:ext>
              </a:extLst>
            </p:cNvPr>
            <p:cNvSpPr txBox="1"/>
            <p:nvPr userDrawn="1"/>
          </p:nvSpPr>
          <p:spPr>
            <a:xfrm>
              <a:off x="7237472" y="4236007"/>
              <a:ext cx="1858201"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R</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eadiness</a:t>
              </a:r>
            </a:p>
          </p:txBody>
        </p:sp>
      </p:grpSp>
    </p:spTree>
    <p:extLst>
      <p:ext uri="{BB962C8B-B14F-4D97-AF65-F5344CB8AC3E}">
        <p14:creationId xmlns:p14="http://schemas.microsoft.com/office/powerpoint/2010/main" val="3611753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648C-CC27-5146-A523-A00590F75462}"/>
              </a:ext>
            </a:extLst>
          </p:cNvPr>
          <p:cNvSpPr>
            <a:spLocks noGrp="1"/>
          </p:cNvSpPr>
          <p:nvPr>
            <p:ph type="title"/>
          </p:nvPr>
        </p:nvSpPr>
        <p:spPr/>
        <p:txBody>
          <a:bodyPr/>
          <a:lstStyle>
            <a:lvl1pPr>
              <a:defRPr b="1" i="0">
                <a:latin typeface="Yuanti SC" panose="02010600040101010101" pitchFamily="2" charset="-122"/>
                <a:ea typeface="Yuanti SC" panose="02010600040101010101" pitchFamily="2" charset="-122"/>
              </a:defRPr>
            </a:lvl1pPr>
          </a:lstStyle>
          <a:p>
            <a:r>
              <a:rPr lang="en-US" dirty="0"/>
              <a:t>Click to edit Master title style</a:t>
            </a:r>
          </a:p>
        </p:txBody>
      </p:sp>
      <p:sp>
        <p:nvSpPr>
          <p:cNvPr id="3" name="Content Placeholder 2">
            <a:extLst>
              <a:ext uri="{FF2B5EF4-FFF2-40B4-BE49-F238E27FC236}">
                <a16:creationId xmlns:a16="http://schemas.microsoft.com/office/drawing/2014/main" id="{C856E30A-8423-664E-BC37-5EC9357A0725}"/>
              </a:ext>
            </a:extLst>
          </p:cNvPr>
          <p:cNvSpPr>
            <a:spLocks noGrp="1"/>
          </p:cNvSpPr>
          <p:nvPr>
            <p:ph idx="1"/>
          </p:nvPr>
        </p:nvSpPr>
        <p:spPr/>
        <p:txBody>
          <a:bodyPr/>
          <a:lstStyle>
            <a:lvl1pPr>
              <a:defRPr>
                <a:latin typeface="+mn-lt"/>
                <a:ea typeface="Yuanti SC" panose="02010600040101010101" pitchFamily="2" charset="-122"/>
                <a:cs typeface="Helvetica Neue" panose="02000503000000020004" pitchFamily="2" charset="0"/>
              </a:defRPr>
            </a:lvl1pPr>
            <a:lvl2pPr>
              <a:defRPr>
                <a:latin typeface="+mn-lt"/>
                <a:ea typeface="Yuanti SC" panose="02010600040101010101" pitchFamily="2" charset="-122"/>
                <a:cs typeface="Helvetica Neue" panose="02000503000000020004" pitchFamily="2" charset="0"/>
              </a:defRPr>
            </a:lvl2pPr>
            <a:lvl3pPr>
              <a:defRPr>
                <a:latin typeface="+mn-lt"/>
                <a:ea typeface="Yuanti SC" panose="02010600040101010101" pitchFamily="2" charset="-122"/>
                <a:cs typeface="Helvetica Neue" panose="02000503000000020004" pitchFamily="2" charset="0"/>
              </a:defRPr>
            </a:lvl3pPr>
            <a:lvl4pPr>
              <a:defRPr>
                <a:latin typeface="+mn-lt"/>
                <a:ea typeface="Yuanti SC" panose="02010600040101010101" pitchFamily="2" charset="-122"/>
                <a:cs typeface="Helvetica Neue" panose="02000503000000020004" pitchFamily="2" charset="0"/>
              </a:defRPr>
            </a:lvl4pPr>
            <a:lvl5pPr>
              <a:defRPr>
                <a:latin typeface="+mn-lt"/>
                <a:ea typeface="Yuanti SC" panose="02010600040101010101" pitchFamily="2" charset="-122"/>
                <a:cs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E207415-ABD2-3248-9FB4-51D1E9D6999C}"/>
              </a:ext>
            </a:extLst>
          </p:cNvPr>
          <p:cNvSpPr>
            <a:spLocks noGrp="1"/>
          </p:cNvSpPr>
          <p:nvPr>
            <p:ph type="dt" sz="half" idx="10"/>
          </p:nvPr>
        </p:nvSpPr>
        <p:spPr/>
        <p:txBody>
          <a:bodyPr/>
          <a:lstStyle/>
          <a:p>
            <a:fld id="{BCF0DC52-85C1-744E-8100-6C4196F978CE}" type="datetimeFigureOut">
              <a:rPr lang="en-US" smtClean="0"/>
              <a:t>10/28/22</a:t>
            </a:fld>
            <a:endParaRPr lang="en-US"/>
          </a:p>
        </p:txBody>
      </p:sp>
      <p:sp>
        <p:nvSpPr>
          <p:cNvPr id="5" name="Footer Placeholder 4">
            <a:extLst>
              <a:ext uri="{FF2B5EF4-FFF2-40B4-BE49-F238E27FC236}">
                <a16:creationId xmlns:a16="http://schemas.microsoft.com/office/drawing/2014/main" id="{40926674-D948-A642-B9CB-D852880EB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E6EBF4-D1B4-1E48-ACF5-627454A88B54}"/>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1394335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BDE4D-14BA-6D4E-9F99-F6A6BFBCA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B14052-AF9D-DE4F-A593-133ECA5DBF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7A8346-DED5-614B-B67C-67C28CE57B67}"/>
              </a:ext>
            </a:extLst>
          </p:cNvPr>
          <p:cNvSpPr>
            <a:spLocks noGrp="1"/>
          </p:cNvSpPr>
          <p:nvPr>
            <p:ph type="dt" sz="half" idx="10"/>
          </p:nvPr>
        </p:nvSpPr>
        <p:spPr/>
        <p:txBody>
          <a:bodyPr/>
          <a:lstStyle/>
          <a:p>
            <a:fld id="{BCF0DC52-85C1-744E-8100-6C4196F978CE}" type="datetimeFigureOut">
              <a:rPr lang="en-US" smtClean="0"/>
              <a:t>10/28/22</a:t>
            </a:fld>
            <a:endParaRPr lang="en-US"/>
          </a:p>
        </p:txBody>
      </p:sp>
      <p:sp>
        <p:nvSpPr>
          <p:cNvPr id="5" name="Footer Placeholder 4">
            <a:extLst>
              <a:ext uri="{FF2B5EF4-FFF2-40B4-BE49-F238E27FC236}">
                <a16:creationId xmlns:a16="http://schemas.microsoft.com/office/drawing/2014/main" id="{5DACE164-22BB-9E47-BD1E-3AA0A4602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7A692D-5079-7741-88EC-77CAB21C831E}"/>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3336458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7A62F-3FB0-6D41-BFE2-6943109689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C537F-80F3-8449-AE8E-6DA5581BF534}"/>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50E5DD3-1E2E-A846-927C-C89593AD31A4}"/>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52876008-B814-AC4A-81DD-776DA537AE06}"/>
              </a:ext>
            </a:extLst>
          </p:cNvPr>
          <p:cNvSpPr>
            <a:spLocks noGrp="1"/>
          </p:cNvSpPr>
          <p:nvPr>
            <p:ph type="dt" sz="half" idx="10"/>
          </p:nvPr>
        </p:nvSpPr>
        <p:spPr/>
        <p:txBody>
          <a:bodyPr/>
          <a:lstStyle/>
          <a:p>
            <a:fld id="{BCF0DC52-85C1-744E-8100-6C4196F978CE}" type="datetimeFigureOut">
              <a:rPr lang="en-US" smtClean="0"/>
              <a:t>10/28/22</a:t>
            </a:fld>
            <a:endParaRPr lang="en-US"/>
          </a:p>
        </p:txBody>
      </p:sp>
      <p:sp>
        <p:nvSpPr>
          <p:cNvPr id="6" name="Footer Placeholder 5">
            <a:extLst>
              <a:ext uri="{FF2B5EF4-FFF2-40B4-BE49-F238E27FC236}">
                <a16:creationId xmlns:a16="http://schemas.microsoft.com/office/drawing/2014/main" id="{45A38AA6-6B83-FC41-99E9-A388C86243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59A376-F3F0-1841-9747-012984B9BC18}"/>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454760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597A6-0FD0-7A4A-BD2D-7E0E953C14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E6F3C1-D204-3148-8830-FD02D3966183}"/>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77AAE7C-B2B1-6C43-884D-9EE31A0E3B04}"/>
              </a:ext>
            </a:extLst>
          </p:cNvPr>
          <p:cNvSpPr>
            <a:spLocks noGrp="1"/>
          </p:cNvSpPr>
          <p:nvPr>
            <p:ph sz="half" idx="2"/>
          </p:nvPr>
        </p:nvSpPr>
        <p:spPr>
          <a:xfrm>
            <a:off x="839788" y="2505075"/>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E752541-02C9-1B4D-9053-6ED7C69147F1}"/>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CB4DADF-40F2-F345-A58C-5CEB8205ECCB}"/>
              </a:ext>
            </a:extLst>
          </p:cNvPr>
          <p:cNvSpPr>
            <a:spLocks noGrp="1"/>
          </p:cNvSpPr>
          <p:nvPr>
            <p:ph sz="quarter" idx="4"/>
          </p:nvPr>
        </p:nvSpPr>
        <p:spPr>
          <a:xfrm>
            <a:off x="6172200" y="2505075"/>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D704901-63B6-0541-BE1E-292409653778}"/>
              </a:ext>
            </a:extLst>
          </p:cNvPr>
          <p:cNvSpPr>
            <a:spLocks noGrp="1"/>
          </p:cNvSpPr>
          <p:nvPr>
            <p:ph type="dt" sz="half" idx="10"/>
          </p:nvPr>
        </p:nvSpPr>
        <p:spPr/>
        <p:txBody>
          <a:bodyPr/>
          <a:lstStyle/>
          <a:p>
            <a:fld id="{BCF0DC52-85C1-744E-8100-6C4196F978CE}" type="datetimeFigureOut">
              <a:rPr lang="en-US" smtClean="0"/>
              <a:t>10/28/22</a:t>
            </a:fld>
            <a:endParaRPr lang="en-US"/>
          </a:p>
        </p:txBody>
      </p:sp>
      <p:sp>
        <p:nvSpPr>
          <p:cNvPr id="8" name="Footer Placeholder 7">
            <a:extLst>
              <a:ext uri="{FF2B5EF4-FFF2-40B4-BE49-F238E27FC236}">
                <a16:creationId xmlns:a16="http://schemas.microsoft.com/office/drawing/2014/main" id="{77B994A5-306D-F142-A083-3C3A27519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8DB240-BB38-3046-9F6D-888808EBCA71}"/>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2420912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46F45-4AFE-0B46-B96F-EBDD741387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E38B54-752E-7C46-9920-5FA26185CF2B}"/>
              </a:ext>
            </a:extLst>
          </p:cNvPr>
          <p:cNvSpPr>
            <a:spLocks noGrp="1"/>
          </p:cNvSpPr>
          <p:nvPr>
            <p:ph type="dt" sz="half" idx="10"/>
          </p:nvPr>
        </p:nvSpPr>
        <p:spPr/>
        <p:txBody>
          <a:bodyPr/>
          <a:lstStyle/>
          <a:p>
            <a:fld id="{BCF0DC52-85C1-744E-8100-6C4196F978CE}" type="datetimeFigureOut">
              <a:rPr lang="en-US" smtClean="0"/>
              <a:t>10/28/22</a:t>
            </a:fld>
            <a:endParaRPr lang="en-US"/>
          </a:p>
        </p:txBody>
      </p:sp>
      <p:sp>
        <p:nvSpPr>
          <p:cNvPr id="4" name="Footer Placeholder 3">
            <a:extLst>
              <a:ext uri="{FF2B5EF4-FFF2-40B4-BE49-F238E27FC236}">
                <a16:creationId xmlns:a16="http://schemas.microsoft.com/office/drawing/2014/main" id="{C21C9DFE-29A0-674E-9ADA-3E087126E8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301BDC-4A4A-B441-B8B0-12864D9FAA2D}"/>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21174036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F1B021-2BA8-F545-BEAA-5C0C17792982}"/>
              </a:ext>
            </a:extLst>
          </p:cNvPr>
          <p:cNvSpPr>
            <a:spLocks noGrp="1"/>
          </p:cNvSpPr>
          <p:nvPr>
            <p:ph type="dt" sz="half" idx="10"/>
          </p:nvPr>
        </p:nvSpPr>
        <p:spPr/>
        <p:txBody>
          <a:bodyPr/>
          <a:lstStyle/>
          <a:p>
            <a:fld id="{BCF0DC52-85C1-744E-8100-6C4196F978CE}" type="datetimeFigureOut">
              <a:rPr lang="en-US" smtClean="0"/>
              <a:t>10/28/22</a:t>
            </a:fld>
            <a:endParaRPr lang="en-US"/>
          </a:p>
        </p:txBody>
      </p:sp>
      <p:sp>
        <p:nvSpPr>
          <p:cNvPr id="3" name="Footer Placeholder 2">
            <a:extLst>
              <a:ext uri="{FF2B5EF4-FFF2-40B4-BE49-F238E27FC236}">
                <a16:creationId xmlns:a16="http://schemas.microsoft.com/office/drawing/2014/main" id="{FCB36C96-D561-4942-8D18-494CC7E292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23E5BA-EB38-314C-8AF3-AC9E325328F7}"/>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3147731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29DC-FEA5-AA4C-9C30-B8CD6F3F64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1D5FD7-326C-334E-BEA8-081A2290155E}"/>
              </a:ext>
            </a:extLst>
          </p:cNvPr>
          <p:cNvSpPr>
            <a:spLocks noGrp="1"/>
          </p:cNvSpPr>
          <p:nvPr>
            <p:ph idx="1"/>
          </p:nvPr>
        </p:nvSpPr>
        <p:spPr>
          <a:xfrm>
            <a:off x="5183188" y="987425"/>
            <a:ext cx="6172200" cy="4873625"/>
          </a:xfrm>
        </p:spPr>
        <p:txBody>
          <a:bodyPr/>
          <a:lstStyle>
            <a:lvl1pPr>
              <a:defRPr sz="3200">
                <a:latin typeface="+mn-lt"/>
              </a:defRPr>
            </a:lvl1pPr>
            <a:lvl2pPr>
              <a:defRPr sz="3200">
                <a:latin typeface="+mn-lt"/>
              </a:defRPr>
            </a:lvl2pPr>
            <a:lvl3pPr>
              <a:defRPr sz="3200">
                <a:latin typeface="+mn-lt"/>
              </a:defRPr>
            </a:lvl3pPr>
            <a:lvl4pPr>
              <a:defRPr sz="3200">
                <a:latin typeface="+mn-lt"/>
              </a:defRPr>
            </a:lvl4pPr>
            <a:lvl5pPr>
              <a:defRPr sz="3200">
                <a:latin typeface="+mn-lt"/>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680817D-3C77-5C48-8560-82D67C718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29AF36-9590-CC44-8A4B-1A4168CA5F45}"/>
              </a:ext>
            </a:extLst>
          </p:cNvPr>
          <p:cNvSpPr>
            <a:spLocks noGrp="1"/>
          </p:cNvSpPr>
          <p:nvPr>
            <p:ph type="dt" sz="half" idx="10"/>
          </p:nvPr>
        </p:nvSpPr>
        <p:spPr/>
        <p:txBody>
          <a:bodyPr/>
          <a:lstStyle/>
          <a:p>
            <a:fld id="{BCF0DC52-85C1-744E-8100-6C4196F978CE}" type="datetimeFigureOut">
              <a:rPr lang="en-US" smtClean="0"/>
              <a:t>10/28/22</a:t>
            </a:fld>
            <a:endParaRPr lang="en-US"/>
          </a:p>
        </p:txBody>
      </p:sp>
      <p:sp>
        <p:nvSpPr>
          <p:cNvPr id="6" name="Footer Placeholder 5">
            <a:extLst>
              <a:ext uri="{FF2B5EF4-FFF2-40B4-BE49-F238E27FC236}">
                <a16:creationId xmlns:a16="http://schemas.microsoft.com/office/drawing/2014/main" id="{9F094EAA-98CA-A04C-AFBC-1F08CFC59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2B9376-6B9D-7345-85A8-ECCA86E86A55}"/>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1260801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FF81-D556-EF47-8417-101C2377D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196458-D34F-744C-AD26-CF7B5878B4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47A799-E7DB-E044-A83E-0B7869B8F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E82B48-9C3E-4343-B7E4-3489243BD05F}"/>
              </a:ext>
            </a:extLst>
          </p:cNvPr>
          <p:cNvSpPr>
            <a:spLocks noGrp="1"/>
          </p:cNvSpPr>
          <p:nvPr>
            <p:ph type="dt" sz="half" idx="10"/>
          </p:nvPr>
        </p:nvSpPr>
        <p:spPr/>
        <p:txBody>
          <a:bodyPr/>
          <a:lstStyle/>
          <a:p>
            <a:fld id="{BCF0DC52-85C1-744E-8100-6C4196F978CE}" type="datetimeFigureOut">
              <a:rPr lang="en-US" smtClean="0"/>
              <a:t>10/28/22</a:t>
            </a:fld>
            <a:endParaRPr lang="en-US"/>
          </a:p>
        </p:txBody>
      </p:sp>
      <p:sp>
        <p:nvSpPr>
          <p:cNvPr id="6" name="Footer Placeholder 5">
            <a:extLst>
              <a:ext uri="{FF2B5EF4-FFF2-40B4-BE49-F238E27FC236}">
                <a16:creationId xmlns:a16="http://schemas.microsoft.com/office/drawing/2014/main" id="{BC4AA57E-DB4D-7842-9CD1-5E477A5CAD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1B4559-C8A3-AE40-9790-E794C1A07D48}"/>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2699207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6CA123-166D-4F48-90F9-DED5D0DCEF0E}"/>
              </a:ext>
            </a:extLst>
          </p:cNvPr>
          <p:cNvSpPr>
            <a:spLocks noGrp="1"/>
          </p:cNvSpPr>
          <p:nvPr>
            <p:ph type="dt" sz="half" idx="10"/>
          </p:nvPr>
        </p:nvSpPr>
        <p:spPr/>
        <p:txBody>
          <a:bodyPr/>
          <a:lstStyle/>
          <a:p>
            <a:fld id="{BCF0DC52-85C1-744E-8100-6C4196F978CE}" type="datetimeFigureOut">
              <a:rPr lang="en-US" smtClean="0"/>
              <a:t>10/28/22</a:t>
            </a:fld>
            <a:endParaRPr lang="en-US"/>
          </a:p>
        </p:txBody>
      </p:sp>
      <p:sp>
        <p:nvSpPr>
          <p:cNvPr id="5" name="Footer Placeholder 4">
            <a:extLst>
              <a:ext uri="{FF2B5EF4-FFF2-40B4-BE49-F238E27FC236}">
                <a16:creationId xmlns:a16="http://schemas.microsoft.com/office/drawing/2014/main" id="{7DF4E508-E997-684B-8343-140D6F0B7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AAABD-E73F-AB49-ADEF-22259530A0AF}"/>
              </a:ext>
            </a:extLst>
          </p:cNvPr>
          <p:cNvSpPr>
            <a:spLocks noGrp="1"/>
          </p:cNvSpPr>
          <p:nvPr>
            <p:ph type="sldNum" sz="quarter" idx="12"/>
          </p:nvPr>
        </p:nvSpPr>
        <p:spPr/>
        <p:txBody>
          <a:bodyPr/>
          <a:lstStyle/>
          <a:p>
            <a:fld id="{7B73BF43-1CC2-4744-B037-EF692814EE35}" type="slidenum">
              <a:rPr lang="en-US" smtClean="0"/>
              <a:t>‹#›</a:t>
            </a:fld>
            <a:endParaRPr lang="en-US"/>
          </a:p>
        </p:txBody>
      </p:sp>
      <p:pic>
        <p:nvPicPr>
          <p:cNvPr id="8" name="Picture 7">
            <a:extLst>
              <a:ext uri="{FF2B5EF4-FFF2-40B4-BE49-F238E27FC236}">
                <a16:creationId xmlns:a16="http://schemas.microsoft.com/office/drawing/2014/main" id="{51B62409-9919-4A47-BB16-17208613417E}"/>
              </a:ext>
            </a:extLst>
          </p:cNvPr>
          <p:cNvPicPr>
            <a:picLocks noChangeAspect="1"/>
          </p:cNvPicPr>
          <p:nvPr userDrawn="1"/>
        </p:nvPicPr>
        <p:blipFill>
          <a:blip r:embed="rId2"/>
          <a:stretch>
            <a:fillRect/>
          </a:stretch>
        </p:blipFill>
        <p:spPr>
          <a:xfrm>
            <a:off x="535669" y="636450"/>
            <a:ext cx="2955324" cy="1855944"/>
          </a:xfrm>
          <a:prstGeom prst="rect">
            <a:avLst/>
          </a:prstGeom>
        </p:spPr>
      </p:pic>
      <p:sp>
        <p:nvSpPr>
          <p:cNvPr id="9" name="TextBox 8">
            <a:extLst>
              <a:ext uri="{FF2B5EF4-FFF2-40B4-BE49-F238E27FC236}">
                <a16:creationId xmlns:a16="http://schemas.microsoft.com/office/drawing/2014/main" id="{42B75FA4-70CC-4D41-8916-52A85148663E}"/>
              </a:ext>
            </a:extLst>
          </p:cNvPr>
          <p:cNvSpPr txBox="1"/>
          <p:nvPr userDrawn="1"/>
        </p:nvSpPr>
        <p:spPr>
          <a:xfrm>
            <a:off x="535670" y="2492394"/>
            <a:ext cx="2955324" cy="1384995"/>
          </a:xfrm>
          <a:prstGeom prst="rect">
            <a:avLst/>
          </a:prstGeom>
          <a:noFill/>
        </p:spPr>
        <p:txBody>
          <a:bodyPr wrap="square" rtlCol="0">
            <a:spAutoFit/>
          </a:bodyPr>
          <a:lstStyle/>
          <a:p>
            <a:pPr algn="ctr"/>
            <a:r>
              <a:rPr lang="en-US" sz="1200" b="0" i="0" kern="1200">
                <a:solidFill>
                  <a:schemeClr val="bg1"/>
                </a:solidFill>
                <a:effectLst/>
                <a:latin typeface="+mn-lt"/>
                <a:ea typeface="+mn-ea"/>
                <a:cs typeface="+mn-cs"/>
              </a:rPr>
              <a:t>This project is supported by the U.S. Department of Education, Office of Special Education Programs (OSEP). Opinions expressed herein are those of the authors and do not necessarily represent the position of the U.S. Department of Education.</a:t>
            </a:r>
            <a:endParaRPr lang="en-US" sz="1200">
              <a:solidFill>
                <a:schemeClr val="bg1"/>
              </a:solidFill>
            </a:endParaRPr>
          </a:p>
        </p:txBody>
      </p:sp>
      <p:pic>
        <p:nvPicPr>
          <p:cNvPr id="10" name="Picture 9">
            <a:extLst>
              <a:ext uri="{FF2B5EF4-FFF2-40B4-BE49-F238E27FC236}">
                <a16:creationId xmlns:a16="http://schemas.microsoft.com/office/drawing/2014/main" id="{19B85AF8-0368-B64C-8BEC-8E840AC74A95}"/>
              </a:ext>
            </a:extLst>
          </p:cNvPr>
          <p:cNvPicPr>
            <a:picLocks noChangeAspect="1"/>
          </p:cNvPicPr>
          <p:nvPr userDrawn="1"/>
        </p:nvPicPr>
        <p:blipFill>
          <a:blip r:embed="rId3"/>
          <a:stretch>
            <a:fillRect/>
          </a:stretch>
        </p:blipFill>
        <p:spPr>
          <a:xfrm>
            <a:off x="7176185" y="635495"/>
            <a:ext cx="4435522" cy="914400"/>
          </a:xfrm>
          <a:prstGeom prst="rect">
            <a:avLst/>
          </a:prstGeom>
          <a:solidFill>
            <a:schemeClr val="bg1"/>
          </a:solidFill>
        </p:spPr>
      </p:pic>
      <p:pic>
        <p:nvPicPr>
          <p:cNvPr id="11" name="Picture 10">
            <a:extLst>
              <a:ext uri="{FF2B5EF4-FFF2-40B4-BE49-F238E27FC236}">
                <a16:creationId xmlns:a16="http://schemas.microsoft.com/office/drawing/2014/main" id="{E275CD4C-7BFC-2E49-A6BE-467F2C919D93}"/>
              </a:ext>
            </a:extLst>
          </p:cNvPr>
          <p:cNvPicPr>
            <a:picLocks noChangeAspect="1"/>
          </p:cNvPicPr>
          <p:nvPr userDrawn="1"/>
        </p:nvPicPr>
        <p:blipFill>
          <a:blip r:embed="rId4"/>
          <a:stretch>
            <a:fillRect/>
          </a:stretch>
        </p:blipFill>
        <p:spPr>
          <a:xfrm>
            <a:off x="5303002" y="1799088"/>
            <a:ext cx="6308705" cy="914400"/>
          </a:xfrm>
          <a:prstGeom prst="rect">
            <a:avLst/>
          </a:prstGeom>
          <a:solidFill>
            <a:schemeClr val="bg1"/>
          </a:solidFill>
        </p:spPr>
      </p:pic>
      <p:pic>
        <p:nvPicPr>
          <p:cNvPr id="12" name="Picture 11">
            <a:extLst>
              <a:ext uri="{FF2B5EF4-FFF2-40B4-BE49-F238E27FC236}">
                <a16:creationId xmlns:a16="http://schemas.microsoft.com/office/drawing/2014/main" id="{463A3227-359D-DE40-99CC-A6AF31325FF3}"/>
              </a:ext>
            </a:extLst>
          </p:cNvPr>
          <p:cNvPicPr>
            <a:picLocks noChangeAspect="1"/>
          </p:cNvPicPr>
          <p:nvPr userDrawn="1"/>
        </p:nvPicPr>
        <p:blipFill>
          <a:blip r:embed="rId5"/>
          <a:stretch>
            <a:fillRect/>
          </a:stretch>
        </p:blipFill>
        <p:spPr>
          <a:xfrm>
            <a:off x="7026455" y="2962681"/>
            <a:ext cx="4585252" cy="914400"/>
          </a:xfrm>
          <a:prstGeom prst="rect">
            <a:avLst/>
          </a:prstGeom>
          <a:solidFill>
            <a:schemeClr val="bg1"/>
          </a:solidFill>
        </p:spPr>
      </p:pic>
      <p:pic>
        <p:nvPicPr>
          <p:cNvPr id="13" name="Picture 12">
            <a:extLst>
              <a:ext uri="{FF2B5EF4-FFF2-40B4-BE49-F238E27FC236}">
                <a16:creationId xmlns:a16="http://schemas.microsoft.com/office/drawing/2014/main" id="{4C2294B9-98D2-A940-8195-032E4B84D416}"/>
              </a:ext>
            </a:extLst>
          </p:cNvPr>
          <p:cNvPicPr>
            <a:picLocks noChangeAspect="1"/>
          </p:cNvPicPr>
          <p:nvPr userDrawn="1"/>
        </p:nvPicPr>
        <p:blipFill>
          <a:blip r:embed="rId6"/>
          <a:stretch>
            <a:fillRect/>
          </a:stretch>
        </p:blipFill>
        <p:spPr>
          <a:xfrm>
            <a:off x="5155035" y="2962681"/>
            <a:ext cx="1718541" cy="914708"/>
          </a:xfrm>
          <a:prstGeom prst="rect">
            <a:avLst/>
          </a:prstGeom>
        </p:spPr>
      </p:pic>
      <p:sp>
        <p:nvSpPr>
          <p:cNvPr id="2" name="Rectangle 1">
            <a:extLst>
              <a:ext uri="{FF2B5EF4-FFF2-40B4-BE49-F238E27FC236}">
                <a16:creationId xmlns:a16="http://schemas.microsoft.com/office/drawing/2014/main" id="{05E3B46C-46F7-F240-9B33-FD3534C21FC4}"/>
              </a:ext>
            </a:extLst>
          </p:cNvPr>
          <p:cNvSpPr/>
          <p:nvPr userDrawn="1"/>
        </p:nvSpPr>
        <p:spPr>
          <a:xfrm>
            <a:off x="4322597" y="5894003"/>
            <a:ext cx="3546805" cy="830997"/>
          </a:xfrm>
          <a:prstGeom prst="rect">
            <a:avLst/>
          </a:prstGeom>
        </p:spPr>
        <p:txBody>
          <a:bodyPr wrap="none">
            <a:spAutoFit/>
          </a:bodyPr>
          <a:lstStyle/>
          <a:p>
            <a:pPr algn="ctr"/>
            <a:r>
              <a:rPr lang="en-US" sz="2400">
                <a:solidFill>
                  <a:schemeClr val="bg1"/>
                </a:solidFill>
              </a:rPr>
              <a:t>blog.smu.edu/projectstair/</a:t>
            </a:r>
          </a:p>
          <a:p>
            <a:pPr algn="ctr"/>
            <a:r>
              <a:rPr lang="en-US" sz="2400">
                <a:solidFill>
                  <a:schemeClr val="bg1"/>
                </a:solidFill>
              </a:rPr>
              <a:t>@ProjectSTAIR</a:t>
            </a:r>
          </a:p>
        </p:txBody>
      </p:sp>
    </p:spTree>
    <p:extLst>
      <p:ext uri="{BB962C8B-B14F-4D97-AF65-F5344CB8AC3E}">
        <p14:creationId xmlns:p14="http://schemas.microsoft.com/office/powerpoint/2010/main" val="660077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8857728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p:cNvSpPr>
            <a:spLocks noGrp="1"/>
          </p:cNvSpPr>
          <p:nvPr>
            <p:ph type="title"/>
          </p:nvPr>
        </p:nvSpPr>
        <p:spPr>
          <a:xfrm>
            <a:off x="911749" y="1151932"/>
            <a:ext cx="10971217" cy="1538883"/>
          </a:xfrm>
        </p:spPr>
        <p:txBody>
          <a:bodyPr>
            <a:normAutofit/>
          </a:bodyPr>
          <a:lstStyle>
            <a:lvl1pPr>
              <a:defRPr/>
            </a:lvl1pPr>
          </a:lstStyle>
          <a:p>
            <a:r>
              <a:rPr lang="en-US"/>
              <a:t>Click to edit Master title style</a:t>
            </a:r>
            <a:endParaRPr lang="en-US" dirty="0"/>
          </a:p>
        </p:txBody>
      </p:sp>
      <p:sp>
        <p:nvSpPr>
          <p:cNvPr id="15" name="Subtitle"/>
          <p:cNvSpPr>
            <a:spLocks noGrp="1"/>
          </p:cNvSpPr>
          <p:nvPr>
            <p:ph type="body" sz="quarter" idx="16"/>
          </p:nvPr>
        </p:nvSpPr>
        <p:spPr>
          <a:xfrm>
            <a:off x="912284" y="2935288"/>
            <a:ext cx="10970683" cy="1263650"/>
          </a:xfrm>
        </p:spPr>
        <p:txBody>
          <a:bodyPr/>
          <a:lstStyle/>
          <a:p>
            <a:pPr lvl="0"/>
            <a:r>
              <a:rPr lang="en-US"/>
              <a:t>Click to edit Master text styles</a:t>
            </a:r>
          </a:p>
        </p:txBody>
      </p:sp>
      <p:sp>
        <p:nvSpPr>
          <p:cNvPr id="13" name="Text Placeholder"/>
          <p:cNvSpPr>
            <a:spLocks noGrp="1"/>
          </p:cNvSpPr>
          <p:nvPr>
            <p:ph type="body" sz="quarter" idx="15" hasCustomPrompt="1"/>
          </p:nvPr>
        </p:nvSpPr>
        <p:spPr>
          <a:xfrm>
            <a:off x="912284" y="4427539"/>
            <a:ext cx="10970683" cy="1094957"/>
          </a:xfrm>
        </p:spPr>
        <p:txBody>
          <a:bodyPr/>
          <a:lstStyle>
            <a:lvl2pPr>
              <a:spcBef>
                <a:spcPts val="300"/>
              </a:spcBef>
              <a:defRPr/>
            </a:lvl2pPr>
            <a:lvl3pPr>
              <a:spcBef>
                <a:spcPts val="300"/>
              </a:spcBef>
              <a:defRPr/>
            </a:lvl3pPr>
            <a:lvl4pPr>
              <a:spcBef>
                <a:spcPts val="300"/>
              </a:spcBef>
              <a:defRPr/>
            </a:lvl4pPr>
          </a:lstStyle>
          <a:p>
            <a:pPr lvl="1"/>
            <a:r>
              <a:rPr lang="en-US" dirty="0"/>
              <a:t>Name</a:t>
            </a:r>
          </a:p>
          <a:p>
            <a:pPr lvl="2"/>
            <a:r>
              <a:rPr lang="en-US" dirty="0"/>
              <a:t>Position</a:t>
            </a:r>
          </a:p>
          <a:p>
            <a:pPr lvl="3"/>
            <a:r>
              <a:rPr lang="en-US" dirty="0"/>
              <a:t>Month</a:t>
            </a:r>
          </a:p>
        </p:txBody>
      </p:sp>
    </p:spTree>
    <p:extLst>
      <p:ext uri="{BB962C8B-B14F-4D97-AF65-F5344CB8AC3E}">
        <p14:creationId xmlns:p14="http://schemas.microsoft.com/office/powerpoint/2010/main" val="2999247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irst Level No Bullet">
    <p:spTree>
      <p:nvGrpSpPr>
        <p:cNvPr id="1" name=""/>
        <p:cNvGrpSpPr/>
        <p:nvPr/>
      </p:nvGrpSpPr>
      <p:grpSpPr>
        <a:xfrm>
          <a:off x="0" y="0"/>
          <a:ext cx="0" cy="0"/>
          <a:chOff x="0" y="0"/>
          <a:chExt cx="0" cy="0"/>
        </a:xfrm>
      </p:grpSpPr>
      <p:cxnSp>
        <p:nvCxnSpPr>
          <p:cNvPr id="45"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lstStyle>
            <a:lvl1pPr>
              <a:defRPr>
                <a:solidFill>
                  <a:schemeClr val="bg2">
                    <a:lumMod val="75000"/>
                  </a:schemeClr>
                </a:solidFill>
              </a:defRPr>
            </a:lvl1pPr>
          </a:lstStyle>
          <a:p>
            <a:r>
              <a:rPr lang="en-US" dirty="0"/>
              <a:t>Click to edit Master title style</a:t>
            </a:r>
          </a:p>
        </p:txBody>
      </p:sp>
      <p:sp>
        <p:nvSpPr>
          <p:cNvPr id="3" name="Content"/>
          <p:cNvSpPr>
            <a:spLocks noGrp="1"/>
          </p:cNvSpPr>
          <p:nvPr>
            <p:ph idx="1"/>
          </p:nvPr>
        </p:nvSpPr>
        <p:spPr>
          <a:xfrm>
            <a:off x="916518" y="1611467"/>
            <a:ext cx="10966449" cy="4714531"/>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026481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lleted Text">
    <p:spTree>
      <p:nvGrpSpPr>
        <p:cNvPr id="1" name=""/>
        <p:cNvGrpSpPr/>
        <p:nvPr/>
      </p:nvGrpSpPr>
      <p:grpSpPr>
        <a:xfrm>
          <a:off x="0" y="0"/>
          <a:ext cx="0" cy="0"/>
          <a:chOff x="0" y="0"/>
          <a:chExt cx="0" cy="0"/>
        </a:xfrm>
      </p:grpSpPr>
      <p:cxnSp>
        <p:nvCxnSpPr>
          <p:cNvPr id="37"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spAutoFit/>
          </a:bodyPr>
          <a:lstStyle>
            <a:lvl1pPr>
              <a:defRPr sz="3200"/>
            </a:lvl1pPr>
          </a:lstStyle>
          <a:p>
            <a:r>
              <a:rPr lang="en-US"/>
              <a:t>Click to edit Master title style</a:t>
            </a:r>
            <a:endParaRPr lang="en-US" dirty="0"/>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1237468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cxnSp>
        <p:nvCxnSpPr>
          <p:cNvPr id="66"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p:txBody>
          <a:bodyPr/>
          <a:lstStyle/>
          <a:p>
            <a:r>
              <a:rPr lang="en-US"/>
              <a:t>Click to edit Master title style</a:t>
            </a:r>
            <a:endParaRPr lang="en-US" dirty="0"/>
          </a:p>
        </p:txBody>
      </p:sp>
      <p:sp>
        <p:nvSpPr>
          <p:cNvPr id="40" name="Content Right"/>
          <p:cNvSpPr>
            <a:spLocks noGrp="1"/>
          </p:cNvSpPr>
          <p:nvPr>
            <p:ph sz="quarter" idx="12"/>
          </p:nvPr>
        </p:nvSpPr>
        <p:spPr>
          <a:xfrm>
            <a:off x="916517" y="1599874"/>
            <a:ext cx="5325535"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Content Left"/>
          <p:cNvSpPr>
            <a:spLocks noGrp="1"/>
          </p:cNvSpPr>
          <p:nvPr>
            <p:ph sz="quarter" idx="13"/>
          </p:nvPr>
        </p:nvSpPr>
        <p:spPr>
          <a:xfrm>
            <a:off x="6551085" y="1599874"/>
            <a:ext cx="5331883"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cNvSpPr>
            <a:spLocks noGrp="1"/>
          </p:cNvSpPr>
          <p:nvPr>
            <p:ph type="sldNum" sz="quarter" idx="11"/>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8565616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ingle Line Title, First Level No Bullet">
    <p:spTree>
      <p:nvGrpSpPr>
        <p:cNvPr id="1" name=""/>
        <p:cNvGrpSpPr/>
        <p:nvPr/>
      </p:nvGrpSpPr>
      <p:grpSpPr>
        <a:xfrm>
          <a:off x="0" y="0"/>
          <a:ext cx="0" cy="0"/>
          <a:chOff x="0" y="0"/>
          <a:chExt cx="0" cy="0"/>
        </a:xfrm>
      </p:grpSpPr>
      <p:cxnSp>
        <p:nvCxnSpPr>
          <p:cNvPr id="20"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360900"/>
            <a:ext cx="10966449" cy="492443"/>
          </a:xfrm>
        </p:spPr>
        <p:txBody>
          <a:bodyPr/>
          <a:lstStyle>
            <a:lvl1pPr>
              <a:defRPr>
                <a:solidFill>
                  <a:schemeClr val="bg2">
                    <a:lumMod val="75000"/>
                  </a:schemeClr>
                </a:solidFill>
              </a:defRPr>
            </a:lvl1pPr>
          </a:lstStyle>
          <a:p>
            <a:r>
              <a:rPr lang="en-US"/>
              <a:t>Click to edit Master title style</a:t>
            </a:r>
            <a:endParaRPr lang="en-US" dirty="0"/>
          </a:p>
        </p:txBody>
      </p:sp>
      <p:sp>
        <p:nvSpPr>
          <p:cNvPr id="3" name="Content"/>
          <p:cNvSpPr>
            <a:spLocks noGrp="1"/>
          </p:cNvSpPr>
          <p:nvPr>
            <p:ph idx="1"/>
          </p:nvPr>
        </p:nvSpPr>
        <p:spPr>
          <a:xfrm>
            <a:off x="916518" y="1079186"/>
            <a:ext cx="10966449" cy="5246813"/>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8670246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ingle Line Title, Bulleted Text">
    <p:spTree>
      <p:nvGrpSpPr>
        <p:cNvPr id="1" name=""/>
        <p:cNvGrpSpPr/>
        <p:nvPr/>
      </p:nvGrpSpPr>
      <p:grpSpPr>
        <a:xfrm>
          <a:off x="0" y="0"/>
          <a:ext cx="0" cy="0"/>
          <a:chOff x="0" y="0"/>
          <a:chExt cx="0" cy="0"/>
        </a:xfrm>
      </p:grpSpPr>
      <p:cxnSp>
        <p:nvCxnSpPr>
          <p:cNvPr id="64"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p:ph type="title"/>
          </p:nvPr>
        </p:nvSpPr>
        <p:spPr>
          <a:xfrm>
            <a:off x="916518" y="359994"/>
            <a:ext cx="10966449" cy="492443"/>
          </a:xfrm>
        </p:spPr>
        <p:txBody>
          <a:bodyPr/>
          <a:lstStyle/>
          <a:p>
            <a:r>
              <a:rPr lang="en-US"/>
              <a:t>Click to edit Master title style</a:t>
            </a:r>
            <a:endParaRPr lang="en-US" dirty="0"/>
          </a:p>
        </p:txBody>
      </p:sp>
      <p:sp>
        <p:nvSpPr>
          <p:cNvPr id="20" name="Content"/>
          <p:cNvSpPr>
            <a:spLocks noGrp="1"/>
          </p:cNvSpPr>
          <p:nvPr>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5561392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ingle Line Title, Two Column">
    <p:spTree>
      <p:nvGrpSpPr>
        <p:cNvPr id="1" name=""/>
        <p:cNvGrpSpPr/>
        <p:nvPr/>
      </p:nvGrpSpPr>
      <p:grpSpPr>
        <a:xfrm>
          <a:off x="0" y="0"/>
          <a:ext cx="0" cy="0"/>
          <a:chOff x="0" y="0"/>
          <a:chExt cx="0" cy="0"/>
        </a:xfrm>
      </p:grpSpPr>
      <p:cxnSp>
        <p:nvCxnSpPr>
          <p:cNvPr id="64"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p:ph type="title"/>
          </p:nvPr>
        </p:nvSpPr>
        <p:spPr>
          <a:xfrm>
            <a:off x="916518" y="359994"/>
            <a:ext cx="10966449" cy="492443"/>
          </a:xfrm>
        </p:spPr>
        <p:txBody>
          <a:bodyPr/>
          <a:lstStyle/>
          <a:p>
            <a:r>
              <a:rPr lang="en-US"/>
              <a:t>Click to edit Master title style</a:t>
            </a:r>
            <a:endParaRPr lang="en-US" dirty="0"/>
          </a:p>
        </p:txBody>
      </p:sp>
      <p:sp>
        <p:nvSpPr>
          <p:cNvPr id="20" name="Content Left"/>
          <p:cNvSpPr>
            <a:spLocks noGrp="1"/>
          </p:cNvSpPr>
          <p:nvPr>
            <p:ph sz="quarter" idx="11"/>
          </p:nvPr>
        </p:nvSpPr>
        <p:spPr>
          <a:xfrm>
            <a:off x="916518" y="1074694"/>
            <a:ext cx="5323417"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Right"/>
          <p:cNvSpPr>
            <a:spLocks noGrp="1"/>
          </p:cNvSpPr>
          <p:nvPr>
            <p:ph sz="quarter" idx="12"/>
          </p:nvPr>
        </p:nvSpPr>
        <p:spPr>
          <a:xfrm>
            <a:off x="6551084" y="1082676"/>
            <a:ext cx="5331883" cy="5243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8465318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o Rule">
    <p:spTree>
      <p:nvGrpSpPr>
        <p:cNvPr id="1" name=""/>
        <p:cNvGrpSpPr/>
        <p:nvPr/>
      </p:nvGrpSpPr>
      <p:grpSpPr>
        <a:xfrm>
          <a:off x="0" y="0"/>
          <a:ext cx="0" cy="0"/>
          <a:chOff x="0" y="0"/>
          <a:chExt cx="0" cy="0"/>
        </a:xfrm>
      </p:grpSpPr>
      <p:sp>
        <p:nvSpPr>
          <p:cNvPr id="3" name="Title"/>
          <p:cNvSpPr>
            <a:spLocks noGrp="1"/>
          </p:cNvSpPr>
          <p:nvPr>
            <p:ph type="title"/>
          </p:nvPr>
        </p:nvSpPr>
        <p:spPr>
          <a:xfrm>
            <a:off x="916518" y="364089"/>
            <a:ext cx="10966449" cy="488348"/>
          </a:xfrm>
        </p:spPr>
        <p:txBody>
          <a:bodyPr/>
          <a:lstStyle/>
          <a:p>
            <a:r>
              <a:rPr lang="en-US"/>
              <a:t>Click to edit Master title style</a:t>
            </a:r>
            <a:endParaRPr lang="en-US" dirty="0"/>
          </a:p>
        </p:txBody>
      </p:sp>
      <p:sp>
        <p:nvSpPr>
          <p:cNvPr id="20" name="Content"/>
          <p:cNvSpPr>
            <a:spLocks noGrp="1"/>
          </p:cNvSpPr>
          <p:nvPr>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180994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First Level No Bullet, Source">
    <p:spTree>
      <p:nvGrpSpPr>
        <p:cNvPr id="1" name=""/>
        <p:cNvGrpSpPr/>
        <p:nvPr/>
      </p:nvGrpSpPr>
      <p:grpSpPr>
        <a:xfrm>
          <a:off x="0" y="0"/>
          <a:ext cx="0" cy="0"/>
          <a:chOff x="0" y="0"/>
          <a:chExt cx="0" cy="0"/>
        </a:xfrm>
      </p:grpSpPr>
      <p:cxnSp>
        <p:nvCxnSpPr>
          <p:cNvPr id="45"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lstStyle>
            <a:lvl1pPr>
              <a:defRPr>
                <a:solidFill>
                  <a:schemeClr val="bg2">
                    <a:lumMod val="75000"/>
                  </a:schemeClr>
                </a:solidFill>
              </a:defRPr>
            </a:lvl1pPr>
          </a:lstStyle>
          <a:p>
            <a:r>
              <a:rPr lang="en-US"/>
              <a:t>Click to edit Master title style</a:t>
            </a:r>
            <a:endParaRPr lang="en-US" dirty="0"/>
          </a:p>
        </p:txBody>
      </p:sp>
      <p:sp>
        <p:nvSpPr>
          <p:cNvPr id="3" name="Content"/>
          <p:cNvSpPr>
            <a:spLocks noGrp="1"/>
          </p:cNvSpPr>
          <p:nvPr>
            <p:ph idx="1"/>
          </p:nvPr>
        </p:nvSpPr>
        <p:spPr>
          <a:xfrm>
            <a:off x="916518" y="1611467"/>
            <a:ext cx="10966449" cy="4714531"/>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ource"/>
          <p:cNvSpPr>
            <a:spLocks noGrp="1"/>
          </p:cNvSpPr>
          <p:nvPr>
            <p:ph type="body" sz="quarter" idx="11" hasCustomPrompt="1"/>
          </p:nvPr>
        </p:nvSpPr>
        <p:spPr>
          <a:xfrm>
            <a:off x="916518" y="6018221"/>
            <a:ext cx="10966449" cy="307777"/>
          </a:xfrm>
        </p:spPr>
        <p:txBody>
          <a:bodyPr anchor="b" anchorCtr="0">
            <a:spAutoFit/>
          </a:bodyPr>
          <a:lstStyle>
            <a:lvl1pPr marL="0" indent="0">
              <a:buNone/>
              <a:defRPr sz="1000"/>
            </a:lvl1pPr>
            <a:lvl2pPr marL="228600" indent="0">
              <a:buNone/>
              <a:defRPr sz="1000"/>
            </a:lvl2pPr>
            <a:lvl3pPr marL="458788" indent="0">
              <a:buNone/>
              <a:defRPr sz="1000"/>
            </a:lvl3pPr>
            <a:lvl4pPr marL="685800" indent="0">
              <a:buNone/>
              <a:defRPr sz="1000"/>
            </a:lvl4pPr>
            <a:lvl5pPr marL="914400" indent="0">
              <a:buNone/>
              <a:defRPr sz="1000"/>
            </a:lvl5pPr>
          </a:lstStyle>
          <a:p>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p>
        </p:txBody>
      </p:sp>
      <p:sp>
        <p:nvSpPr>
          <p:cNvPr id="4" name="Slide Number"/>
          <p:cNvSpPr>
            <a:spLocks noGrp="1"/>
          </p:cNvSpPr>
          <p:nvPr>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781316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ulleted Text, Source">
    <p:spTree>
      <p:nvGrpSpPr>
        <p:cNvPr id="1" name=""/>
        <p:cNvGrpSpPr/>
        <p:nvPr/>
      </p:nvGrpSpPr>
      <p:grpSpPr>
        <a:xfrm>
          <a:off x="0" y="0"/>
          <a:ext cx="0" cy="0"/>
          <a:chOff x="0" y="0"/>
          <a:chExt cx="0" cy="0"/>
        </a:xfrm>
      </p:grpSpPr>
      <p:cxnSp>
        <p:nvCxnSpPr>
          <p:cNvPr id="37"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spAutoFit/>
          </a:bodyPr>
          <a:lstStyle>
            <a:lvl1pPr>
              <a:defRPr sz="3200"/>
            </a:lvl1pPr>
          </a:lstStyle>
          <a:p>
            <a:r>
              <a:rPr lang="en-US"/>
              <a:t>Click to edit Master title style</a:t>
            </a:r>
            <a:endParaRPr lang="en-US" dirty="0"/>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ource"/>
          <p:cNvSpPr>
            <a:spLocks noGrp="1"/>
          </p:cNvSpPr>
          <p:nvPr>
            <p:ph type="body" sz="quarter" idx="11" hasCustomPrompt="1"/>
          </p:nvPr>
        </p:nvSpPr>
        <p:spPr>
          <a:xfrm>
            <a:off x="916518" y="6026377"/>
            <a:ext cx="10966449" cy="307777"/>
          </a:xfrm>
        </p:spPr>
        <p:txBody>
          <a:bodyPr anchor="b" anchorCtr="0">
            <a:spAutoFit/>
          </a:bodyPr>
          <a:lstStyle>
            <a:lvl1pPr marL="0" indent="0">
              <a:buNone/>
              <a:defRPr sz="1000"/>
            </a:lvl1pPr>
            <a:lvl2pPr marL="228600" indent="0">
              <a:buNone/>
              <a:defRPr sz="1000"/>
            </a:lvl2pPr>
            <a:lvl3pPr marL="458788" indent="0">
              <a:buNone/>
              <a:defRPr sz="1000"/>
            </a:lvl3pPr>
            <a:lvl4pPr marL="685800" indent="0">
              <a:buNone/>
              <a:defRPr sz="1000"/>
            </a:lvl4pPr>
            <a:lvl5pPr marL="914400" indent="0">
              <a:buNone/>
              <a:defRPr sz="1000"/>
            </a:lvl5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965220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8274472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Column, Source">
    <p:spTree>
      <p:nvGrpSpPr>
        <p:cNvPr id="1" name=""/>
        <p:cNvGrpSpPr/>
        <p:nvPr/>
      </p:nvGrpSpPr>
      <p:grpSpPr>
        <a:xfrm>
          <a:off x="0" y="0"/>
          <a:ext cx="0" cy="0"/>
          <a:chOff x="0" y="0"/>
          <a:chExt cx="0" cy="0"/>
        </a:xfrm>
      </p:grpSpPr>
      <p:cxnSp>
        <p:nvCxnSpPr>
          <p:cNvPr id="66"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p:txBody>
          <a:bodyPr/>
          <a:lstStyle/>
          <a:p>
            <a:r>
              <a:rPr lang="en-US"/>
              <a:t>Click to edit Master title style</a:t>
            </a:r>
            <a:endParaRPr lang="en-US" dirty="0"/>
          </a:p>
        </p:txBody>
      </p:sp>
      <p:sp>
        <p:nvSpPr>
          <p:cNvPr id="40" name="Content Right"/>
          <p:cNvSpPr>
            <a:spLocks noGrp="1"/>
          </p:cNvSpPr>
          <p:nvPr>
            <p:ph sz="quarter" idx="12"/>
          </p:nvPr>
        </p:nvSpPr>
        <p:spPr>
          <a:xfrm>
            <a:off x="916517" y="1599874"/>
            <a:ext cx="5325535"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Content Left"/>
          <p:cNvSpPr>
            <a:spLocks noGrp="1"/>
          </p:cNvSpPr>
          <p:nvPr>
            <p:ph sz="quarter" idx="13"/>
          </p:nvPr>
        </p:nvSpPr>
        <p:spPr>
          <a:xfrm>
            <a:off x="6551085" y="1599874"/>
            <a:ext cx="5331883"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ource"/>
          <p:cNvSpPr>
            <a:spLocks noGrp="1"/>
          </p:cNvSpPr>
          <p:nvPr>
            <p:ph type="body" sz="quarter" idx="14" hasCustomPrompt="1"/>
          </p:nvPr>
        </p:nvSpPr>
        <p:spPr>
          <a:xfrm>
            <a:off x="916518" y="6015237"/>
            <a:ext cx="10966449" cy="30777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5" name="Slide Number"/>
          <p:cNvSpPr>
            <a:spLocks noGrp="1"/>
          </p:cNvSpPr>
          <p:nvPr>
            <p:ph type="sldNum" sz="quarter" idx="11"/>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8815322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ingle Line Title, First Level No Bullet, Source">
    <p:spTree>
      <p:nvGrpSpPr>
        <p:cNvPr id="1" name=""/>
        <p:cNvGrpSpPr/>
        <p:nvPr/>
      </p:nvGrpSpPr>
      <p:grpSpPr>
        <a:xfrm>
          <a:off x="0" y="0"/>
          <a:ext cx="0" cy="0"/>
          <a:chOff x="0" y="0"/>
          <a:chExt cx="0" cy="0"/>
        </a:xfrm>
      </p:grpSpPr>
      <p:cxnSp>
        <p:nvCxnSpPr>
          <p:cNvPr id="20"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360900"/>
            <a:ext cx="10966449" cy="492443"/>
          </a:xfrm>
        </p:spPr>
        <p:txBody>
          <a:bodyPr/>
          <a:lstStyle>
            <a:lvl1pPr>
              <a:defRPr>
                <a:solidFill>
                  <a:schemeClr val="bg2">
                    <a:lumMod val="75000"/>
                  </a:schemeClr>
                </a:solidFill>
              </a:defRPr>
            </a:lvl1pPr>
          </a:lstStyle>
          <a:p>
            <a:r>
              <a:rPr lang="en-US"/>
              <a:t>Click to edit Master title style</a:t>
            </a:r>
            <a:endParaRPr lang="en-US" dirty="0"/>
          </a:p>
        </p:txBody>
      </p:sp>
      <p:sp>
        <p:nvSpPr>
          <p:cNvPr id="3" name="Content"/>
          <p:cNvSpPr>
            <a:spLocks noGrp="1"/>
          </p:cNvSpPr>
          <p:nvPr>
            <p:ph idx="1"/>
          </p:nvPr>
        </p:nvSpPr>
        <p:spPr>
          <a:xfrm>
            <a:off x="916518" y="1079186"/>
            <a:ext cx="10966449" cy="5246813"/>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ource"/>
          <p:cNvSpPr>
            <a:spLocks noGrp="1"/>
          </p:cNvSpPr>
          <p:nvPr>
            <p:ph type="body" sz="quarter" idx="11" hasCustomPrompt="1"/>
          </p:nvPr>
        </p:nvSpPr>
        <p:spPr>
          <a:xfrm>
            <a:off x="916518" y="6019610"/>
            <a:ext cx="10966449" cy="306388"/>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4" name="Slide Number"/>
          <p:cNvSpPr>
            <a:spLocks noGrp="1"/>
          </p:cNvSpPr>
          <p:nvPr>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706375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ingle Line Title, Bulleted Text, Source">
    <p:spTree>
      <p:nvGrpSpPr>
        <p:cNvPr id="1" name=""/>
        <p:cNvGrpSpPr/>
        <p:nvPr/>
      </p:nvGrpSpPr>
      <p:grpSpPr>
        <a:xfrm>
          <a:off x="0" y="0"/>
          <a:ext cx="0" cy="0"/>
          <a:chOff x="0" y="0"/>
          <a:chExt cx="0" cy="0"/>
        </a:xfrm>
      </p:grpSpPr>
      <p:cxnSp>
        <p:nvCxnSpPr>
          <p:cNvPr id="64"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p:ph type="title"/>
          </p:nvPr>
        </p:nvSpPr>
        <p:spPr>
          <a:xfrm>
            <a:off x="916518" y="359994"/>
            <a:ext cx="10966449" cy="492443"/>
          </a:xfrm>
        </p:spPr>
        <p:txBody>
          <a:bodyPr/>
          <a:lstStyle/>
          <a:p>
            <a:r>
              <a:rPr lang="en-US"/>
              <a:t>Click to edit Master title style</a:t>
            </a:r>
            <a:endParaRPr lang="en-US" dirty="0"/>
          </a:p>
        </p:txBody>
      </p:sp>
      <p:sp>
        <p:nvSpPr>
          <p:cNvPr id="20" name="Content"/>
          <p:cNvSpPr>
            <a:spLocks noGrp="1"/>
          </p:cNvSpPr>
          <p:nvPr>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ource"/>
          <p:cNvSpPr>
            <a:spLocks noGrp="1"/>
          </p:cNvSpPr>
          <p:nvPr>
            <p:ph type="body" sz="quarter" idx="12" hasCustomPrompt="1"/>
          </p:nvPr>
        </p:nvSpPr>
        <p:spPr>
          <a:xfrm>
            <a:off x="916518" y="6018412"/>
            <a:ext cx="10966449" cy="30777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2"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7658902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ingle Line Title, Two Column, Source">
    <p:spTree>
      <p:nvGrpSpPr>
        <p:cNvPr id="1" name=""/>
        <p:cNvGrpSpPr/>
        <p:nvPr/>
      </p:nvGrpSpPr>
      <p:grpSpPr>
        <a:xfrm>
          <a:off x="0" y="0"/>
          <a:ext cx="0" cy="0"/>
          <a:chOff x="0" y="0"/>
          <a:chExt cx="0" cy="0"/>
        </a:xfrm>
      </p:grpSpPr>
      <p:cxnSp>
        <p:nvCxnSpPr>
          <p:cNvPr id="64"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p:ph type="title"/>
          </p:nvPr>
        </p:nvSpPr>
        <p:spPr>
          <a:xfrm>
            <a:off x="916518" y="359994"/>
            <a:ext cx="10966449" cy="492443"/>
          </a:xfrm>
        </p:spPr>
        <p:txBody>
          <a:bodyPr/>
          <a:lstStyle/>
          <a:p>
            <a:r>
              <a:rPr lang="en-US"/>
              <a:t>Click to edit Master title style</a:t>
            </a:r>
            <a:endParaRPr lang="en-US" dirty="0"/>
          </a:p>
        </p:txBody>
      </p:sp>
      <p:sp>
        <p:nvSpPr>
          <p:cNvPr id="20" name="Content Left"/>
          <p:cNvSpPr>
            <a:spLocks noGrp="1"/>
          </p:cNvSpPr>
          <p:nvPr>
            <p:ph sz="quarter" idx="11"/>
          </p:nvPr>
        </p:nvSpPr>
        <p:spPr>
          <a:xfrm>
            <a:off x="916518" y="1074694"/>
            <a:ext cx="5323417"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Right"/>
          <p:cNvSpPr>
            <a:spLocks noGrp="1"/>
          </p:cNvSpPr>
          <p:nvPr>
            <p:ph sz="quarter" idx="12"/>
          </p:nvPr>
        </p:nvSpPr>
        <p:spPr>
          <a:xfrm>
            <a:off x="6551084" y="1082676"/>
            <a:ext cx="5331883" cy="5243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ource"/>
          <p:cNvSpPr>
            <a:spLocks noGrp="1"/>
          </p:cNvSpPr>
          <p:nvPr>
            <p:ph type="body" sz="quarter" idx="13" hasCustomPrompt="1"/>
          </p:nvPr>
        </p:nvSpPr>
        <p:spPr>
          <a:xfrm>
            <a:off x="916518" y="6018412"/>
            <a:ext cx="10966449" cy="30777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4396186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o Rule, Source">
    <p:spTree>
      <p:nvGrpSpPr>
        <p:cNvPr id="1" name=""/>
        <p:cNvGrpSpPr/>
        <p:nvPr/>
      </p:nvGrpSpPr>
      <p:grpSpPr>
        <a:xfrm>
          <a:off x="0" y="0"/>
          <a:ext cx="0" cy="0"/>
          <a:chOff x="0" y="0"/>
          <a:chExt cx="0" cy="0"/>
        </a:xfrm>
      </p:grpSpPr>
      <p:sp>
        <p:nvSpPr>
          <p:cNvPr id="3" name="Title"/>
          <p:cNvSpPr>
            <a:spLocks noGrp="1"/>
          </p:cNvSpPr>
          <p:nvPr>
            <p:ph type="title"/>
          </p:nvPr>
        </p:nvSpPr>
        <p:spPr>
          <a:xfrm>
            <a:off x="916518" y="364089"/>
            <a:ext cx="10966449" cy="488348"/>
          </a:xfrm>
        </p:spPr>
        <p:txBody>
          <a:bodyPr/>
          <a:lstStyle/>
          <a:p>
            <a:r>
              <a:rPr lang="en-US"/>
              <a:t>Click to edit Master title style</a:t>
            </a:r>
            <a:endParaRPr lang="en-US" dirty="0"/>
          </a:p>
        </p:txBody>
      </p:sp>
      <p:sp>
        <p:nvSpPr>
          <p:cNvPr id="20" name="Content"/>
          <p:cNvSpPr>
            <a:spLocks noGrp="1"/>
          </p:cNvSpPr>
          <p:nvPr>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ource"/>
          <p:cNvSpPr>
            <a:spLocks noGrp="1"/>
          </p:cNvSpPr>
          <p:nvPr>
            <p:ph type="body" sz="quarter" idx="12" hasCustomPrompt="1"/>
          </p:nvPr>
        </p:nvSpPr>
        <p:spPr>
          <a:xfrm>
            <a:off x="916518" y="6018412"/>
            <a:ext cx="10966449" cy="30777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1109385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References">
    <p:spTree>
      <p:nvGrpSpPr>
        <p:cNvPr id="1" name=""/>
        <p:cNvGrpSpPr/>
        <p:nvPr/>
      </p:nvGrpSpPr>
      <p:grpSpPr>
        <a:xfrm>
          <a:off x="0" y="0"/>
          <a:ext cx="0" cy="0"/>
          <a:chOff x="0" y="0"/>
          <a:chExt cx="0" cy="0"/>
        </a:xfrm>
      </p:grpSpPr>
      <p:sp>
        <p:nvSpPr>
          <p:cNvPr id="5" name="Title 4"/>
          <p:cNvSpPr>
            <a:spLocks noGrp="1"/>
          </p:cNvSpPr>
          <p:nvPr>
            <p:ph type="title"/>
          </p:nvPr>
        </p:nvSpPr>
        <p:spPr>
          <a:xfrm>
            <a:off x="916518" y="357158"/>
            <a:ext cx="10966449" cy="492443"/>
          </a:xfrm>
        </p:spPr>
        <p:txBody>
          <a:bodyPr/>
          <a:lstStyle/>
          <a:p>
            <a:r>
              <a:rPr lang="en-US" dirty="0"/>
              <a:t>Click to edit Master title style</a:t>
            </a:r>
          </a:p>
        </p:txBody>
      </p:sp>
      <p:sp>
        <p:nvSpPr>
          <p:cNvPr id="3" name="Content Placeholder 2"/>
          <p:cNvSpPr>
            <a:spLocks noGrp="1"/>
          </p:cNvSpPr>
          <p:nvPr>
            <p:ph idx="1"/>
          </p:nvPr>
        </p:nvSpPr>
        <p:spPr bwMode="gray">
          <a:xfrm>
            <a:off x="916519" y="1087573"/>
            <a:ext cx="10966448" cy="5234678"/>
          </a:xfrm>
          <a:prstGeom prst="rect">
            <a:avLst/>
          </a:prstGeom>
        </p:spPr>
        <p:txBody>
          <a:bodyPr/>
          <a:lstStyle>
            <a:lvl1pPr marL="457200" indent="-457200">
              <a:buNone/>
              <a:defRPr sz="1800">
                <a:solidFill>
                  <a:schemeClr val="tx2"/>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a:t>Click to edit Master text styles</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dirty="0"/>
          </a:p>
        </p:txBody>
      </p:sp>
      <p:cxnSp>
        <p:nvCxnSpPr>
          <p:cNvPr id="22" name="Straight Connector 21"/>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95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32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First Level No Bullet">
    <p:spTree>
      <p:nvGrpSpPr>
        <p:cNvPr id="1" name=""/>
        <p:cNvGrpSpPr/>
        <p:nvPr/>
      </p:nvGrpSpPr>
      <p:grpSpPr>
        <a:xfrm>
          <a:off x="0" y="0"/>
          <a:ext cx="0" cy="0"/>
          <a:chOff x="0" y="0"/>
          <a:chExt cx="0" cy="0"/>
        </a:xfrm>
      </p:grpSpPr>
      <p:cxnSp>
        <p:nvCxnSpPr>
          <p:cNvPr id="45"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lstStyle>
            <a:lvl1pPr>
              <a:defRPr>
                <a:solidFill>
                  <a:schemeClr val="bg2">
                    <a:lumMod val="75000"/>
                  </a:schemeClr>
                </a:solidFill>
              </a:defRPr>
            </a:lvl1pPr>
          </a:lstStyle>
          <a:p>
            <a:r>
              <a:rPr lang="en-US"/>
              <a:t>Click to edit Master title style</a:t>
            </a:r>
            <a:endParaRPr lang="en-US" dirty="0"/>
          </a:p>
        </p:txBody>
      </p:sp>
      <p:sp>
        <p:nvSpPr>
          <p:cNvPr id="3" name="Content"/>
          <p:cNvSpPr>
            <a:spLocks noGrp="1"/>
          </p:cNvSpPr>
          <p:nvPr>
            <p:ph idx="1"/>
          </p:nvPr>
        </p:nvSpPr>
        <p:spPr>
          <a:xfrm>
            <a:off x="916518" y="1611467"/>
            <a:ext cx="10966449" cy="4714531"/>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a:xfrm>
            <a:off x="11694882" y="6666758"/>
            <a:ext cx="188085"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589733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p:cNvSpPr>
            <a:spLocks noGrp="1"/>
          </p:cNvSpPr>
          <p:nvPr>
            <p:ph type="title"/>
          </p:nvPr>
        </p:nvSpPr>
        <p:spPr>
          <a:xfrm>
            <a:off x="911749" y="1151932"/>
            <a:ext cx="10971217" cy="1538883"/>
          </a:xfrm>
        </p:spPr>
        <p:txBody>
          <a:bodyPr>
            <a:normAutofit/>
          </a:bodyPr>
          <a:lstStyle>
            <a:lvl1pPr>
              <a:defRPr/>
            </a:lvl1pPr>
          </a:lstStyle>
          <a:p>
            <a:r>
              <a:rPr lang="en-US"/>
              <a:t>Click to edit Master title style</a:t>
            </a:r>
          </a:p>
        </p:txBody>
      </p:sp>
      <p:sp>
        <p:nvSpPr>
          <p:cNvPr id="15" name="Subtitle"/>
          <p:cNvSpPr>
            <a:spLocks noGrp="1"/>
          </p:cNvSpPr>
          <p:nvPr>
            <p:ph type="body" sz="quarter" idx="16"/>
          </p:nvPr>
        </p:nvSpPr>
        <p:spPr>
          <a:xfrm>
            <a:off x="912284" y="2935288"/>
            <a:ext cx="10970683" cy="1263650"/>
          </a:xfrm>
        </p:spPr>
        <p:txBody>
          <a:bodyPr/>
          <a:lstStyle/>
          <a:p>
            <a:pPr lvl="0"/>
            <a:r>
              <a:rPr lang="en-US"/>
              <a:t>Click to edit Master text styles</a:t>
            </a:r>
          </a:p>
        </p:txBody>
      </p:sp>
      <p:sp>
        <p:nvSpPr>
          <p:cNvPr id="13" name="Text Placeholder"/>
          <p:cNvSpPr>
            <a:spLocks noGrp="1"/>
          </p:cNvSpPr>
          <p:nvPr>
            <p:ph type="body" sz="quarter" idx="15" hasCustomPrompt="1"/>
          </p:nvPr>
        </p:nvSpPr>
        <p:spPr>
          <a:xfrm>
            <a:off x="912284" y="4427539"/>
            <a:ext cx="10970683" cy="1094957"/>
          </a:xfrm>
        </p:spPr>
        <p:txBody>
          <a:bodyPr/>
          <a:lstStyle>
            <a:lvl2pPr>
              <a:spcBef>
                <a:spcPts val="300"/>
              </a:spcBef>
              <a:defRPr/>
            </a:lvl2pPr>
            <a:lvl3pPr>
              <a:spcBef>
                <a:spcPts val="300"/>
              </a:spcBef>
              <a:defRPr/>
            </a:lvl3pPr>
            <a:lvl4pPr>
              <a:spcBef>
                <a:spcPts val="300"/>
              </a:spcBef>
              <a:defRPr/>
            </a:lvl4pPr>
          </a:lstStyle>
          <a:p>
            <a:pPr lvl="1"/>
            <a:r>
              <a:rPr lang="en-US"/>
              <a:t>Name</a:t>
            </a:r>
          </a:p>
          <a:p>
            <a:pPr lvl="2"/>
            <a:r>
              <a:rPr lang="en-US"/>
              <a:t>Position</a:t>
            </a:r>
          </a:p>
          <a:p>
            <a:pPr lvl="3"/>
            <a:r>
              <a:rPr lang="en-US"/>
              <a:t>Month</a:t>
            </a:r>
          </a:p>
        </p:txBody>
      </p:sp>
    </p:spTree>
    <p:extLst>
      <p:ext uri="{BB962C8B-B14F-4D97-AF65-F5344CB8AC3E}">
        <p14:creationId xmlns:p14="http://schemas.microsoft.com/office/powerpoint/2010/main" val="445264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5.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6.xml"/><Relationship Id="rId1" Type="http://schemas.openxmlformats.org/officeDocument/2006/relationships/slideLayout" Target="../slideLayouts/slideLayout5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image" Target="../media/image15.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19.jpg"/><Relationship Id="rId2" Type="http://schemas.openxmlformats.org/officeDocument/2006/relationships/slideLayout" Target="../slideLayouts/slideLayout52.xml"/><Relationship Id="rId16" Type="http://schemas.openxmlformats.org/officeDocument/2006/relationships/theme" Target="../theme/theme7.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18.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2091516826"/>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52" r:id="rId4"/>
    <p:sldLayoutId id="2147483654" r:id="rId5"/>
    <p:sldLayoutId id="2147483655" r:id="rId6"/>
    <p:sldLayoutId id="2147483662" r:id="rId7"/>
    <p:sldLayoutId id="2147483674" r:id="rId8"/>
    <p:sldLayoutId id="2147483692" r:id="rId9"/>
  </p:sldLayoutIdLst>
  <p:txStyles>
    <p:titleStyle>
      <a:lvl1pPr algn="ctr" defTabSz="914400" rtl="0" eaLnBrk="1" latinLnBrk="0" hangingPunct="1">
        <a:lnSpc>
          <a:spcPct val="90000"/>
        </a:lnSpc>
        <a:spcBef>
          <a:spcPct val="0"/>
        </a:spcBef>
        <a:buNone/>
        <a:defRPr sz="3600" kern="1200" cap="all" baseline="0">
          <a:solidFill>
            <a:schemeClr val="tx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4582515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68" r:id="rId4"/>
    <p:sldLayoutId id="2147483669" r:id="rId5"/>
    <p:sldLayoutId id="2147483670" r:id="rId6"/>
    <p:sldLayoutId id="2147483672" r:id="rId7"/>
    <p:sldLayoutId id="2147483688" r:id="rId8"/>
    <p:sldLayoutId id="2147483689" r:id="rId9"/>
    <p:sldLayoutId id="2147483690" r:id="rId10"/>
  </p:sldLayoutIdLst>
  <p:txStyles>
    <p:title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609600" y="6172201"/>
            <a:ext cx="10972800" cy="5175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dirty="0"/>
          </a:p>
        </p:txBody>
      </p:sp>
      <p:pic>
        <p:nvPicPr>
          <p:cNvPr id="1029" name="Picture 9" descr="AOEd MOM Hor 2C.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347201" y="6248401"/>
            <a:ext cx="2120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812800" y="6491288"/>
            <a:ext cx="83312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8829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1F1E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5D2494-878A-4E56-B17C-3B9922165F67}"/>
              </a:ext>
            </a:extLst>
          </p:cNvPr>
          <p:cNvSpPr/>
          <p:nvPr userDrawn="1"/>
        </p:nvSpPr>
        <p:spPr>
          <a:xfrm>
            <a:off x="0" y="6154623"/>
            <a:ext cx="12192000" cy="703385"/>
          </a:xfrm>
          <a:prstGeom prst="rect">
            <a:avLst/>
          </a:prstGeom>
          <a:solidFill>
            <a:srgbClr val="7C6D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bg2">
                  <a:lumMod val="20000"/>
                  <a:lumOff val="80000"/>
                </a:schemeClr>
              </a:solidFill>
              <a:effectLst>
                <a:outerShdw blurRad="50800" dist="50800" dir="5400000" algn="ctr" rotWithShape="0">
                  <a:schemeClr val="accent1">
                    <a:lumMod val="75000"/>
                  </a:schemeClr>
                </a:outerShdw>
              </a:effectLst>
            </a:endParaRPr>
          </a:p>
        </p:txBody>
      </p:sp>
      <p:sp>
        <p:nvSpPr>
          <p:cNvPr id="2" name="Title Placeholder 1"/>
          <p:cNvSpPr>
            <a:spLocks noGrp="1"/>
          </p:cNvSpPr>
          <p:nvPr>
            <p:ph type="title"/>
          </p:nvPr>
        </p:nvSpPr>
        <p:spPr>
          <a:xfrm>
            <a:off x="529090" y="333555"/>
            <a:ext cx="11168332" cy="1356360"/>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66009" y="1850366"/>
            <a:ext cx="9872871" cy="40386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332663" y="6323752"/>
            <a:ext cx="1706217" cy="365125"/>
          </a:xfrm>
          <a:prstGeom prst="rect">
            <a:avLst/>
          </a:prstGeom>
        </p:spPr>
        <p:txBody>
          <a:bodyPr vert="horz" lIns="91440" tIns="45720" rIns="91440" bIns="45720" rtlCol="0" anchor="ctr"/>
          <a:lstStyle>
            <a:lvl1pPr algn="r">
              <a:defRPr sz="1200">
                <a:solidFill>
                  <a:schemeClr val="bg2">
                    <a:lumMod val="20000"/>
                    <a:lumOff val="80000"/>
                  </a:schemeClr>
                </a:solidFill>
                <a:effectLst/>
                <a:latin typeface="Times New Roman" panose="02020603050405020304" pitchFamily="18" charset="0"/>
                <a:cs typeface="Times New Roman" panose="02020603050405020304" pitchFamily="18" charset="0"/>
              </a:defRPr>
            </a:lvl1pPr>
          </a:lstStyle>
          <a:p>
            <a:fld id="{BC746520-91B3-4762-9EB8-B5F0F2716CC5}" type="slidenum">
              <a:rPr lang="en-US" smtClean="0"/>
              <a:pPr/>
              <a:t>‹#›</a:t>
            </a:fld>
            <a:endParaRPr lang="en-US" dirty="0"/>
          </a:p>
        </p:txBody>
      </p:sp>
    </p:spTree>
    <p:extLst>
      <p:ext uri="{BB962C8B-B14F-4D97-AF65-F5344CB8AC3E}">
        <p14:creationId xmlns:p14="http://schemas.microsoft.com/office/powerpoint/2010/main" val="133985230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Lst>
  <p:hf hdr="0" ftr="0" dt="0"/>
  <p:txStyles>
    <p:titleStyle>
      <a:lvl1pPr algn="l" defTabSz="914377" rtl="0" eaLnBrk="1" latinLnBrk="0" hangingPunct="1">
        <a:lnSpc>
          <a:spcPct val="90000"/>
        </a:lnSpc>
        <a:spcBef>
          <a:spcPct val="0"/>
        </a:spcBef>
        <a:buNone/>
        <a:defRPr sz="4400" b="1" kern="1200" cap="small" baseline="0">
          <a:solidFill>
            <a:srgbClr val="570100"/>
          </a:solidFill>
          <a:effectLst>
            <a:outerShdw blurRad="50800" dist="38100" dir="2700000" algn="tl" rotWithShape="0">
              <a:prstClr val="black">
                <a:alpha val="40000"/>
              </a:prstClr>
            </a:outerShdw>
          </a:effectLst>
          <a:latin typeface="Times New Roman" panose="02020603050405020304" pitchFamily="18" charset="0"/>
          <a:ea typeface="+mj-ea"/>
          <a:cs typeface="Times New Roman" panose="02020603050405020304" pitchFamily="18" charset="0"/>
        </a:defRPr>
      </a:lvl1pPr>
    </p:titleStyle>
    <p:bodyStyle>
      <a:lvl1pPr marL="461963" indent="-461963" algn="l" defTabSz="914377" rtl="0" eaLnBrk="1" latinLnBrk="0" hangingPunct="1">
        <a:lnSpc>
          <a:spcPct val="90000"/>
        </a:lnSpc>
        <a:spcBef>
          <a:spcPts val="1400"/>
        </a:spcBef>
        <a:buClr>
          <a:srgbClr val="570100"/>
        </a:buClr>
        <a:buSzPct val="80000"/>
        <a:buFont typeface="Wingdings" panose="05000000000000000000" pitchFamily="2" charset="2"/>
        <a:buChar char="Ø"/>
        <a:defRPr sz="3000" kern="1200">
          <a:solidFill>
            <a:srgbClr val="570100"/>
          </a:solidFill>
          <a:latin typeface="Times New Roman" panose="02020603050405020304" pitchFamily="18" charset="0"/>
          <a:ea typeface="+mn-ea"/>
          <a:cs typeface="Times New Roman" panose="02020603050405020304" pitchFamily="18" charset="0"/>
        </a:defRPr>
      </a:lvl1pPr>
      <a:lvl2pPr marL="914400" indent="-450850" algn="l" defTabSz="914377" rtl="0" eaLnBrk="1" latinLnBrk="0" hangingPunct="1">
        <a:lnSpc>
          <a:spcPct val="90000"/>
        </a:lnSpc>
        <a:spcBef>
          <a:spcPts val="200"/>
        </a:spcBef>
        <a:spcAft>
          <a:spcPts val="400"/>
        </a:spcAft>
        <a:buClr>
          <a:srgbClr val="570100"/>
        </a:buClr>
        <a:buSzPct val="80000"/>
        <a:buFont typeface="Wingdings" panose="05000000000000000000" pitchFamily="2" charset="2"/>
        <a:buChar char="§"/>
        <a:defRPr sz="2800" kern="1200">
          <a:solidFill>
            <a:srgbClr val="570100"/>
          </a:solidFill>
          <a:latin typeface="Times New Roman" panose="02020603050405020304" pitchFamily="18" charset="0"/>
          <a:ea typeface="+mn-ea"/>
          <a:cs typeface="Times New Roman" panose="02020603050405020304" pitchFamily="18" charset="0"/>
        </a:defRPr>
      </a:lvl2pPr>
      <a:lvl3pPr marL="1377950" indent="-463550" algn="l" defTabSz="914377" rtl="0" eaLnBrk="1" latinLnBrk="0" hangingPunct="1">
        <a:lnSpc>
          <a:spcPct val="90000"/>
        </a:lnSpc>
        <a:spcBef>
          <a:spcPts val="200"/>
        </a:spcBef>
        <a:spcAft>
          <a:spcPts val="400"/>
        </a:spcAft>
        <a:buClr>
          <a:srgbClr val="570100"/>
        </a:buClr>
        <a:buSzPct val="80000"/>
        <a:buFont typeface="Wingdings" panose="05000000000000000000" pitchFamily="2" charset="2"/>
        <a:buChar char="ü"/>
        <a:defRPr sz="2600" kern="1200">
          <a:solidFill>
            <a:srgbClr val="570100"/>
          </a:solidFill>
          <a:latin typeface="Times New Roman" panose="02020603050405020304" pitchFamily="18" charset="0"/>
          <a:ea typeface="+mn-ea"/>
          <a:cs typeface="Times New Roman" panose="02020603050405020304" pitchFamily="18" charset="0"/>
        </a:defRPr>
      </a:lvl3pPr>
      <a:lvl4pPr marL="1828800" indent="-450850" algn="l" defTabSz="914377" rtl="0" eaLnBrk="1" latinLnBrk="0" hangingPunct="1">
        <a:lnSpc>
          <a:spcPct val="90000"/>
        </a:lnSpc>
        <a:spcBef>
          <a:spcPts val="200"/>
        </a:spcBef>
        <a:spcAft>
          <a:spcPts val="400"/>
        </a:spcAft>
        <a:buClr>
          <a:srgbClr val="570100"/>
        </a:buClr>
        <a:buSzPct val="80000"/>
        <a:buFont typeface="Courier New" panose="02070309020205020404" pitchFamily="49" charset="0"/>
        <a:buChar char="o"/>
        <a:defRPr sz="2400" kern="1200">
          <a:solidFill>
            <a:srgbClr val="570100"/>
          </a:solidFill>
          <a:latin typeface="Times New Roman" panose="02020603050405020304" pitchFamily="18" charset="0"/>
          <a:ea typeface="+mn-ea"/>
          <a:cs typeface="Times New Roman" panose="02020603050405020304" pitchFamily="18" charset="0"/>
        </a:defRPr>
      </a:lvl4pPr>
      <a:lvl5pPr marL="2292350" indent="-463550" algn="l" defTabSz="914377" rtl="0" eaLnBrk="1" latinLnBrk="0" hangingPunct="1">
        <a:lnSpc>
          <a:spcPct val="90000"/>
        </a:lnSpc>
        <a:spcBef>
          <a:spcPts val="200"/>
        </a:spcBef>
        <a:spcAft>
          <a:spcPts val="400"/>
        </a:spcAft>
        <a:buClr>
          <a:srgbClr val="570100"/>
        </a:buClr>
        <a:buSzPct val="80000"/>
        <a:buFont typeface="Corbel" pitchFamily="34" charset="0"/>
        <a:buChar char="•"/>
        <a:defRPr sz="2200" kern="1200">
          <a:solidFill>
            <a:srgbClr val="570100"/>
          </a:solidFill>
          <a:latin typeface="Times New Roman" panose="02020603050405020304" pitchFamily="18" charset="0"/>
          <a:ea typeface="+mn-ea"/>
          <a:cs typeface="Times New Roman" panose="02020603050405020304" pitchFamily="18" charset="0"/>
        </a:defRPr>
      </a:lvl5pPr>
      <a:lvl6pPr marL="1599960"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899953"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199945"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499938"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1019D0-40C0-994F-A9E5-7A5817837B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62D943A-8DE4-FC4C-8FB4-B8E704FC945C}"/>
              </a:ext>
            </a:extLst>
          </p:cNvPr>
          <p:cNvSpPr>
            <a:spLocks noGrp="1"/>
          </p:cNvSpPr>
          <p:nvPr>
            <p:ph type="dt" sz="half" idx="2"/>
          </p:nvPr>
        </p:nvSpPr>
        <p:spPr>
          <a:xfrm>
            <a:off x="838200" y="603460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F0DC52-85C1-744E-8100-6C4196F978CE}" type="datetimeFigureOut">
              <a:rPr lang="en-US" smtClean="0"/>
              <a:t>10/28/22</a:t>
            </a:fld>
            <a:endParaRPr lang="en-US"/>
          </a:p>
        </p:txBody>
      </p:sp>
      <p:sp>
        <p:nvSpPr>
          <p:cNvPr id="5" name="Footer Placeholder 4">
            <a:extLst>
              <a:ext uri="{FF2B5EF4-FFF2-40B4-BE49-F238E27FC236}">
                <a16:creationId xmlns:a16="http://schemas.microsoft.com/office/drawing/2014/main" id="{C043AB1D-0C20-9F42-8706-B048DD275EA2}"/>
              </a:ext>
            </a:extLst>
          </p:cNvPr>
          <p:cNvSpPr>
            <a:spLocks noGrp="1"/>
          </p:cNvSpPr>
          <p:nvPr>
            <p:ph type="ftr" sz="quarter" idx="3"/>
          </p:nvPr>
        </p:nvSpPr>
        <p:spPr>
          <a:xfrm>
            <a:off x="4038600" y="603460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4EA7A7-F9D7-584D-8664-DBD0F313AD41}"/>
              </a:ext>
            </a:extLst>
          </p:cNvPr>
          <p:cNvSpPr>
            <a:spLocks noGrp="1"/>
          </p:cNvSpPr>
          <p:nvPr>
            <p:ph type="sldNum" sz="quarter" idx="4"/>
          </p:nvPr>
        </p:nvSpPr>
        <p:spPr>
          <a:xfrm>
            <a:off x="8610600" y="603460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73BF43-1CC2-4744-B037-EF692814EE35}" type="slidenum">
              <a:rPr lang="en-US" smtClean="0"/>
              <a:t>‹#›</a:t>
            </a:fld>
            <a:endParaRPr lang="en-US"/>
          </a:p>
        </p:txBody>
      </p:sp>
      <p:sp>
        <p:nvSpPr>
          <p:cNvPr id="2" name="Title Placeholder 1">
            <a:extLst>
              <a:ext uri="{FF2B5EF4-FFF2-40B4-BE49-F238E27FC236}">
                <a16:creationId xmlns:a16="http://schemas.microsoft.com/office/drawing/2014/main" id="{CADA7905-5E0D-C34D-A6CA-BAB0DF78238F}"/>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cxnSp>
        <p:nvCxnSpPr>
          <p:cNvPr id="11" name="Straight Arrow Connector 10">
            <a:extLst>
              <a:ext uri="{FF2B5EF4-FFF2-40B4-BE49-F238E27FC236}">
                <a16:creationId xmlns:a16="http://schemas.microsoft.com/office/drawing/2014/main" id="{4278D98E-9BF2-D34A-82FA-60A489A06595}"/>
              </a:ext>
            </a:extLst>
          </p:cNvPr>
          <p:cNvCxnSpPr>
            <a:cxnSpLocks/>
          </p:cNvCxnSpPr>
          <p:nvPr userDrawn="1"/>
        </p:nvCxnSpPr>
        <p:spPr>
          <a:xfrm>
            <a:off x="9457767" y="6672192"/>
            <a:ext cx="917666" cy="0"/>
          </a:xfrm>
          <a:prstGeom prst="straightConnector1">
            <a:avLst/>
          </a:prstGeom>
          <a:ln w="50800" cap="rnd">
            <a:solidFill>
              <a:srgbClr val="FF0000"/>
            </a:solidFill>
            <a:round/>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44FD7D-3158-C641-AB67-90E189ED4A97}"/>
              </a:ext>
            </a:extLst>
          </p:cNvPr>
          <p:cNvCxnSpPr>
            <a:cxnSpLocks/>
          </p:cNvCxnSpPr>
          <p:nvPr userDrawn="1"/>
        </p:nvCxnSpPr>
        <p:spPr>
          <a:xfrm flipV="1">
            <a:off x="10379982" y="6518630"/>
            <a:ext cx="0" cy="147675"/>
          </a:xfrm>
          <a:prstGeom prst="line">
            <a:avLst/>
          </a:prstGeom>
          <a:ln w="508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D52CB9-45BB-8D4A-9682-38643C4AAF2A}"/>
              </a:ext>
            </a:extLst>
          </p:cNvPr>
          <p:cNvCxnSpPr>
            <a:cxnSpLocks/>
          </p:cNvCxnSpPr>
          <p:nvPr userDrawn="1"/>
        </p:nvCxnSpPr>
        <p:spPr>
          <a:xfrm flipV="1">
            <a:off x="10379982" y="6516266"/>
            <a:ext cx="182880" cy="1"/>
          </a:xfrm>
          <a:prstGeom prst="line">
            <a:avLst/>
          </a:prstGeom>
          <a:ln w="508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1F4FD4F-2576-FD40-955E-0ADD3BD1637B}"/>
              </a:ext>
            </a:extLst>
          </p:cNvPr>
          <p:cNvCxnSpPr>
            <a:cxnSpLocks/>
          </p:cNvCxnSpPr>
          <p:nvPr userDrawn="1"/>
        </p:nvCxnSpPr>
        <p:spPr>
          <a:xfrm flipV="1">
            <a:off x="11126541" y="5894173"/>
            <a:ext cx="917665" cy="1"/>
          </a:xfrm>
          <a:prstGeom prst="line">
            <a:avLst/>
          </a:prstGeom>
          <a:ln w="50800" cap="rnd">
            <a:solidFill>
              <a:schemeClr val="accent4"/>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834B46C-EAF9-7545-A752-E470272F6B61}"/>
              </a:ext>
            </a:extLst>
          </p:cNvPr>
          <p:cNvCxnSpPr>
            <a:cxnSpLocks/>
          </p:cNvCxnSpPr>
          <p:nvPr userDrawn="1"/>
        </p:nvCxnSpPr>
        <p:spPr>
          <a:xfrm flipV="1">
            <a:off x="10564078" y="6366226"/>
            <a:ext cx="0" cy="147675"/>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413EE11-10C1-234F-93AA-C0F7858B1143}"/>
              </a:ext>
            </a:extLst>
          </p:cNvPr>
          <p:cNvCxnSpPr>
            <a:cxnSpLocks/>
          </p:cNvCxnSpPr>
          <p:nvPr userDrawn="1"/>
        </p:nvCxnSpPr>
        <p:spPr>
          <a:xfrm flipV="1">
            <a:off x="10564078" y="6363863"/>
            <a:ext cx="182880" cy="1"/>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4E24E9A-B4C7-7B4C-AB43-085E3F071C57}"/>
              </a:ext>
            </a:extLst>
          </p:cNvPr>
          <p:cNvCxnSpPr>
            <a:cxnSpLocks/>
          </p:cNvCxnSpPr>
          <p:nvPr userDrawn="1"/>
        </p:nvCxnSpPr>
        <p:spPr>
          <a:xfrm flipV="1">
            <a:off x="10751507" y="6209869"/>
            <a:ext cx="0" cy="147675"/>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191A108-9380-7F4C-BECA-F464AD14D0DF}"/>
              </a:ext>
            </a:extLst>
          </p:cNvPr>
          <p:cNvCxnSpPr>
            <a:cxnSpLocks/>
          </p:cNvCxnSpPr>
          <p:nvPr userDrawn="1"/>
        </p:nvCxnSpPr>
        <p:spPr>
          <a:xfrm flipV="1">
            <a:off x="10751507" y="6207505"/>
            <a:ext cx="182880" cy="1"/>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9F9230-9964-874F-ACDD-8B3B3582F407}"/>
              </a:ext>
            </a:extLst>
          </p:cNvPr>
          <p:cNvCxnSpPr>
            <a:cxnSpLocks/>
          </p:cNvCxnSpPr>
          <p:nvPr userDrawn="1"/>
        </p:nvCxnSpPr>
        <p:spPr>
          <a:xfrm flipV="1">
            <a:off x="10937182" y="6053513"/>
            <a:ext cx="0" cy="147675"/>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988844E-3827-6A45-8914-5F2AA52F9E5A}"/>
              </a:ext>
            </a:extLst>
          </p:cNvPr>
          <p:cNvCxnSpPr>
            <a:cxnSpLocks/>
          </p:cNvCxnSpPr>
          <p:nvPr userDrawn="1"/>
        </p:nvCxnSpPr>
        <p:spPr>
          <a:xfrm flipV="1">
            <a:off x="10937182" y="6051149"/>
            <a:ext cx="182880" cy="1"/>
          </a:xfrm>
          <a:prstGeom prst="line">
            <a:avLst/>
          </a:prstGeom>
          <a:ln w="508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F6829FD-D891-3F43-8D34-AF087935BB44}"/>
              </a:ext>
            </a:extLst>
          </p:cNvPr>
          <p:cNvCxnSpPr>
            <a:cxnSpLocks/>
          </p:cNvCxnSpPr>
          <p:nvPr userDrawn="1"/>
        </p:nvCxnSpPr>
        <p:spPr>
          <a:xfrm flipV="1">
            <a:off x="11121845" y="5901464"/>
            <a:ext cx="0" cy="147675"/>
          </a:xfrm>
          <a:prstGeom prst="line">
            <a:avLst/>
          </a:prstGeom>
          <a:ln w="508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55854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b="1" i="0" kern="1200">
          <a:solidFill>
            <a:schemeClr val="bg1"/>
          </a:solidFill>
          <a:latin typeface="Yuanti SC" panose="02010600040101010101" pitchFamily="2" charset="-122"/>
          <a:ea typeface="Yuanti SC" panose="02010600040101010101" pitchFamily="2" charset="-122"/>
          <a:cs typeface="Sathu" pitchFamily="2"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5E49DF"/>
            </a:gs>
            <a:gs pos="31000">
              <a:srgbClr val="52419B"/>
            </a:gs>
            <a:gs pos="100000">
              <a:schemeClr val="accent1">
                <a:lumMod val="75000"/>
              </a:schemeClr>
            </a:gs>
            <a:gs pos="97000">
              <a:schemeClr val="accent1">
                <a:lumMod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051" name="Title"/>
          <p:cNvSpPr>
            <a:spLocks noGrp="1"/>
          </p:cNvSpPr>
          <p:nvPr>
            <p:ph type="title"/>
          </p:nvPr>
        </p:nvSpPr>
        <p:spPr bwMode="gray">
          <a:xfrm>
            <a:off x="911749" y="1921374"/>
            <a:ext cx="10971223" cy="769441"/>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cNvSpPr>
            <a:spLocks noGrp="1"/>
          </p:cNvSpPr>
          <p:nvPr>
            <p:ph type="body" idx="1"/>
          </p:nvPr>
        </p:nvSpPr>
        <p:spPr bwMode="gray">
          <a:xfrm>
            <a:off x="911858" y="2935823"/>
            <a:ext cx="10971108" cy="1646605"/>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Rectangle 7"/>
          <p:cNvSpPr/>
          <p:nvPr userDrawn="1"/>
        </p:nvSpPr>
        <p:spPr>
          <a:xfrm>
            <a:off x="0" y="5630827"/>
            <a:ext cx="12192000" cy="12271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3"/>
          </p:nvPr>
        </p:nvSpPr>
        <p:spPr bwMode="gray">
          <a:xfrm>
            <a:off x="7104454" y="6567845"/>
            <a:ext cx="4778513" cy="123111"/>
          </a:xfrm>
          <a:prstGeom prst="rect">
            <a:avLst/>
          </a:prstGeom>
        </p:spPr>
        <p:txBody>
          <a:bodyPr vert="horz" lIns="0" tIns="0" rIns="0" bIns="0" rtlCol="0" anchor="ctr">
            <a:spAutoFit/>
          </a:bodyPr>
          <a:lstStyle>
            <a:lvl1pPr algn="r">
              <a:defRPr sz="800">
                <a:solidFill>
                  <a:schemeClr val="bg1"/>
                </a:solidFill>
                <a:latin typeface="Arial Narrow" pitchFamily="34" charset="0"/>
              </a:defRPr>
            </a:lvl1pPr>
          </a:lstStyle>
          <a:p>
            <a:endParaRPr lang="en-US"/>
          </a:p>
        </p:txBody>
      </p:sp>
      <p:pic>
        <p:nvPicPr>
          <p:cNvPr id="7" name="Picture 6"/>
          <p:cNvPicPr>
            <a:picLocks noChangeAspect="1"/>
          </p:cNvPicPr>
          <p:nvPr userDrawn="1"/>
        </p:nvPicPr>
        <p:blipFill>
          <a:blip r:embed="rId3"/>
          <a:stretch>
            <a:fillRect/>
          </a:stretch>
        </p:blipFill>
        <p:spPr>
          <a:xfrm>
            <a:off x="10844288" y="5630827"/>
            <a:ext cx="1193195" cy="1141917"/>
          </a:xfrm>
          <a:prstGeom prst="rect">
            <a:avLst/>
          </a:prstGeom>
        </p:spPr>
      </p:pic>
      <p:sp>
        <p:nvSpPr>
          <p:cNvPr id="12" name="Rectangle 11"/>
          <p:cNvSpPr/>
          <p:nvPr userDrawn="1"/>
        </p:nvSpPr>
        <p:spPr>
          <a:xfrm>
            <a:off x="0" y="0"/>
            <a:ext cx="12192000" cy="20950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airportal.air.org/Services/PAC/AIR%20Templates%20%20logo%20staionery%20powerpoint/AIR%20Logos/Color/1-Color/RGB_MSOffice/Centered/AIR_Centered_MSOffice_1-Color_RGB_300dpi.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22244" y="5956315"/>
            <a:ext cx="2861665" cy="81642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C47CF7-6DD0-4517-BC88-A6E1C09A399F}" type="slidenum">
              <a:rPr lang="en-US" smtClean="0"/>
              <a:t>‹#›</a:t>
            </a:fld>
            <a:endParaRPr lang="en-US"/>
          </a:p>
        </p:txBody>
      </p:sp>
      <p:pic>
        <p:nvPicPr>
          <p:cNvPr id="9" name="Picture 8" descr="A picture containing bottle&#10;&#10;Description automatically generated">
            <a:extLst>
              <a:ext uri="{FF2B5EF4-FFF2-40B4-BE49-F238E27FC236}">
                <a16:creationId xmlns:a16="http://schemas.microsoft.com/office/drawing/2014/main" id="{547973F1-E9CD-274A-B9EF-6FD5FBC6983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306" y="5682966"/>
            <a:ext cx="4318000" cy="914400"/>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6AD461D0-DFFD-9045-A685-483D48526D1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822710" y="5709275"/>
            <a:ext cx="1815232" cy="1070275"/>
          </a:xfrm>
          <a:prstGeom prst="rect">
            <a:avLst/>
          </a:prstGeom>
        </p:spPr>
      </p:pic>
    </p:spTree>
    <p:extLst>
      <p:ext uri="{BB962C8B-B14F-4D97-AF65-F5344CB8AC3E}">
        <p14:creationId xmlns:p14="http://schemas.microsoft.com/office/powerpoint/2010/main" val="3540600715"/>
      </p:ext>
    </p:extLst>
  </p:cSld>
  <p:clrMap bg1="lt1" tx1="dk1" bg2="lt2" tx2="dk2" accent1="accent1" accent2="accent2" accent3="accent3" accent4="accent4" accent5="accent5" accent6="accent6" hlink="hlink" folHlink="folHlink"/>
  <p:sldLayoutIdLst>
    <p:sldLayoutId id="2147483714" r:id="rId1"/>
  </p:sldLayoutIdLst>
  <p:txStyles>
    <p:titleStyle>
      <a:lvl1pPr algn="l" rtl="0" eaLnBrk="1" fontAlgn="base" hangingPunct="1">
        <a:spcBef>
          <a:spcPct val="0"/>
        </a:spcBef>
        <a:spcAft>
          <a:spcPct val="0"/>
        </a:spcAft>
        <a:defRPr sz="5000" b="1" kern="1200">
          <a:solidFill>
            <a:schemeClr val="bg1"/>
          </a:solidFill>
          <a:latin typeface="Arial Narrow" panose="020B0606020202030204" pitchFamily="34" charset="0"/>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indent="0" algn="l" rtl="0" eaLnBrk="1" fontAlgn="base" hangingPunct="1">
        <a:spcBef>
          <a:spcPts val="600"/>
        </a:spcBef>
        <a:spcAft>
          <a:spcPct val="0"/>
        </a:spcAft>
        <a:defRPr sz="3200" kern="1200">
          <a:solidFill>
            <a:schemeClr val="bg1"/>
          </a:solidFill>
          <a:latin typeface="+mn-lt"/>
          <a:ea typeface="+mn-ea"/>
          <a:cs typeface="Arial" pitchFamily="34" charset="0"/>
        </a:defRPr>
      </a:lvl1pPr>
      <a:lvl2pPr marL="0" indent="0" algn="l" rtl="0" eaLnBrk="1" fontAlgn="base" hangingPunct="1">
        <a:spcBef>
          <a:spcPts val="600"/>
        </a:spcBef>
        <a:spcAft>
          <a:spcPct val="0"/>
        </a:spcAft>
        <a:defRPr sz="2400" kern="1200">
          <a:solidFill>
            <a:schemeClr val="bg1"/>
          </a:solidFill>
          <a:latin typeface="+mn-lt"/>
          <a:ea typeface="+mn-ea"/>
          <a:cs typeface="Arial" pitchFamily="34" charset="0"/>
        </a:defRPr>
      </a:lvl2pPr>
      <a:lvl3pPr marL="0" indent="0" algn="l" rtl="0" eaLnBrk="1" fontAlgn="base" hangingPunct="1">
        <a:spcBef>
          <a:spcPts val="6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ts val="6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5E49DF"/>
            </a:gs>
            <a:gs pos="31000">
              <a:srgbClr val="52419B"/>
            </a:gs>
            <a:gs pos="100000">
              <a:schemeClr val="accent1">
                <a:lumMod val="75000"/>
              </a:schemeClr>
            </a:gs>
            <a:gs pos="97000">
              <a:schemeClr val="accent1">
                <a:lumMod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Basic Background"/>
          <p:cNvPicPr>
            <a:picLocks noChangeAspect="1"/>
          </p:cNvPicPr>
          <p:nvPr/>
        </p:nvPicPr>
        <p:blipFill>
          <a:blip r:embed="rId17">
            <a:extLst>
              <a:ext uri="{28A0092B-C50C-407E-A947-70E740481C1C}">
                <a14:useLocalDpi xmlns:a14="http://schemas.microsoft.com/office/drawing/2010/main" val="0"/>
              </a:ext>
            </a:extLst>
          </a:blip>
          <a:stretch>
            <a:fillRect/>
          </a:stretch>
        </p:blipFill>
        <p:spPr bwMode="gray">
          <a:xfrm>
            <a:off x="0" y="-43525"/>
            <a:ext cx="12192000" cy="6858000"/>
          </a:xfrm>
          <a:prstGeom prst="rect">
            <a:avLst/>
          </a:prstGeom>
          <a:solidFill>
            <a:srgbClr val="41297D"/>
          </a:solidFill>
          <a:ln>
            <a:noFill/>
          </a:ln>
        </p:spPr>
      </p:pic>
      <p:sp>
        <p:nvSpPr>
          <p:cNvPr id="5123" name="Title"/>
          <p:cNvSpPr>
            <a:spLocks noGrp="1"/>
          </p:cNvSpPr>
          <p:nvPr>
            <p:ph type="title"/>
          </p:nvPr>
        </p:nvSpPr>
        <p:spPr bwMode="gray">
          <a:xfrm>
            <a:off x="916518" y="882533"/>
            <a:ext cx="10966449" cy="492443"/>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dirty="0"/>
              <a:t>Click to edit Master title style</a:t>
            </a:r>
          </a:p>
        </p:txBody>
      </p:sp>
      <p:sp>
        <p:nvSpPr>
          <p:cNvPr id="5124" name="Text"/>
          <p:cNvSpPr>
            <a:spLocks noGrp="1"/>
          </p:cNvSpPr>
          <p:nvPr>
            <p:ph type="body" idx="1"/>
          </p:nvPr>
        </p:nvSpPr>
        <p:spPr bwMode="gray">
          <a:xfrm>
            <a:off x="916518" y="1611466"/>
            <a:ext cx="10966449" cy="4722687"/>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cNvSpPr>
            <a:spLocks noGrp="1"/>
          </p:cNvSpPr>
          <p:nvPr>
            <p:ph type="sldNum" sz="quarter" idx="4"/>
          </p:nvPr>
        </p:nvSpPr>
        <p:spPr bwMode="gray">
          <a:xfrm>
            <a:off x="11741903" y="6675976"/>
            <a:ext cx="141064" cy="138499"/>
          </a:xfrm>
          <a:prstGeom prst="rect">
            <a:avLst/>
          </a:prstGeom>
          <a:noFill/>
        </p:spPr>
        <p:txBody>
          <a:bodyPr wrap="none" lIns="0" tIns="0" rIns="0" bIns="0">
            <a:spAutoFit/>
          </a:bodyPr>
          <a:lstStyle>
            <a:lvl1pPr>
              <a:defRPr lang="en-US" sz="900" smtClean="0">
                <a:solidFill>
                  <a:schemeClr val="bg2">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
        <p:nvSpPr>
          <p:cNvPr id="7" name="Rectangle 6"/>
          <p:cNvSpPr/>
          <p:nvPr userDrawn="1"/>
        </p:nvSpPr>
        <p:spPr>
          <a:xfrm>
            <a:off x="0" y="-43525"/>
            <a:ext cx="12192000" cy="323651"/>
          </a:xfrm>
          <a:prstGeom prst="rect">
            <a:avLst/>
          </a:prstGeom>
          <a:solidFill>
            <a:srgbClr val="524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Rectangle 7"/>
          <p:cNvSpPr/>
          <p:nvPr userDrawn="1"/>
        </p:nvSpPr>
        <p:spPr>
          <a:xfrm>
            <a:off x="62144" y="6471822"/>
            <a:ext cx="12192000" cy="364416"/>
          </a:xfrm>
          <a:prstGeom prst="rect">
            <a:avLst/>
          </a:prstGeom>
          <a:solidFill>
            <a:srgbClr val="524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8"/>
          <a:stretch>
            <a:fillRect/>
          </a:stretch>
        </p:blipFill>
        <p:spPr>
          <a:xfrm>
            <a:off x="10998805" y="5716083"/>
            <a:ext cx="1193195" cy="1141917"/>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DEABC062-47EB-1E4F-BE2D-C60585ED4B14}"/>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2144" y="5716083"/>
            <a:ext cx="1815232" cy="1070275"/>
          </a:xfrm>
          <a:prstGeom prst="rect">
            <a:avLst/>
          </a:prstGeom>
        </p:spPr>
      </p:pic>
    </p:spTree>
    <p:extLst>
      <p:ext uri="{BB962C8B-B14F-4D97-AF65-F5344CB8AC3E}">
        <p14:creationId xmlns:p14="http://schemas.microsoft.com/office/powerpoint/2010/main" val="305452318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p:hf hdr="0" ftr="0" dt="0"/>
  <p:txStyles>
    <p:titleStyle>
      <a:lvl1pPr algn="l" rtl="0" eaLnBrk="1" fontAlgn="base" hangingPunct="1">
        <a:spcBef>
          <a:spcPct val="0"/>
        </a:spcBef>
        <a:spcAft>
          <a:spcPct val="0"/>
        </a:spcAft>
        <a:defRPr lang="en-US" sz="3200" b="0" kern="1200" dirty="0">
          <a:solidFill>
            <a:schemeClr val="bg2">
              <a:lumMod val="75000"/>
            </a:schemeClr>
          </a:solidFill>
          <a:latin typeface="Arial Narrow" panose="020B0606020202030204" pitchFamily="34" charset="0"/>
          <a:ea typeface="ＭＳ Ｐゴシック" charset="0"/>
          <a:cs typeface="Arial Narrow" panose="020B0606020202030204" pitchFamily="34" charset="0"/>
        </a:defRPr>
      </a:lvl1pPr>
      <a:lvl2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eaLnBrk="1" fontAlgn="base" hangingPunct="1">
        <a:spcBef>
          <a:spcPct val="0"/>
        </a:spcBef>
        <a:spcAft>
          <a:spcPct val="0"/>
        </a:spcAft>
        <a:defRPr sz="4000" b="1">
          <a:solidFill>
            <a:schemeClr val="bg1"/>
          </a:solidFill>
          <a:latin typeface="FranklinGothic" pitchFamily="-48" charset="0"/>
        </a:defRPr>
      </a:lvl6pPr>
      <a:lvl7pPr marL="914400" algn="l" rtl="0" eaLnBrk="1" fontAlgn="base" hangingPunct="1">
        <a:spcBef>
          <a:spcPct val="0"/>
        </a:spcBef>
        <a:spcAft>
          <a:spcPct val="0"/>
        </a:spcAft>
        <a:defRPr sz="4000" b="1">
          <a:solidFill>
            <a:schemeClr val="bg1"/>
          </a:solidFill>
          <a:latin typeface="FranklinGothic" pitchFamily="-48" charset="0"/>
        </a:defRPr>
      </a:lvl7pPr>
      <a:lvl8pPr marL="1371600" algn="l" rtl="0" eaLnBrk="1" fontAlgn="base" hangingPunct="1">
        <a:spcBef>
          <a:spcPct val="0"/>
        </a:spcBef>
        <a:spcAft>
          <a:spcPct val="0"/>
        </a:spcAft>
        <a:defRPr sz="4000" b="1">
          <a:solidFill>
            <a:schemeClr val="bg1"/>
          </a:solidFill>
          <a:latin typeface="FranklinGothic" pitchFamily="-48" charset="0"/>
        </a:defRPr>
      </a:lvl8pPr>
      <a:lvl9pPr marL="1828800" algn="l" rtl="0" eaLnBrk="1" fontAlgn="base" hangingPunct="1">
        <a:spcBef>
          <a:spcPct val="0"/>
        </a:spcBef>
        <a:spcAft>
          <a:spcPct val="0"/>
        </a:spcAft>
        <a:defRPr sz="4000" b="1">
          <a:solidFill>
            <a:schemeClr val="bg1"/>
          </a:solidFill>
          <a:latin typeface="FranklinGothic" pitchFamily="-48" charset="0"/>
        </a:defRPr>
      </a:lvl9pPr>
    </p:titleStyle>
    <p:bodyStyle>
      <a:lvl1pPr marL="228600" indent="-228600" algn="l" rtl="0" eaLnBrk="1" fontAlgn="base" hangingPunct="1">
        <a:spcBef>
          <a:spcPts val="600"/>
        </a:spcBef>
        <a:spcAft>
          <a:spcPts val="0"/>
        </a:spcAft>
        <a:buClr>
          <a:schemeClr val="bg2">
            <a:lumMod val="75000"/>
          </a:schemeClr>
        </a:buClr>
        <a:buFont typeface="Arial" panose="020B0604020202020204" pitchFamily="34" charset="0"/>
        <a:buChar char="•"/>
        <a:defRPr sz="2400" kern="1200">
          <a:solidFill>
            <a:schemeClr val="tx2"/>
          </a:solidFill>
          <a:latin typeface="+mn-lt"/>
          <a:ea typeface="Arial" pitchFamily="34" charset="0"/>
          <a:cs typeface="Arial" pitchFamily="34" charset="0"/>
        </a:defRPr>
      </a:lvl1pPr>
      <a:lvl2pPr marL="457200" indent="-228600" algn="l" rtl="0" eaLnBrk="1" fontAlgn="base" hangingPunct="1">
        <a:spcBef>
          <a:spcPts val="600"/>
        </a:spcBef>
        <a:spcAft>
          <a:spcPts val="0"/>
        </a:spcAft>
        <a:buClr>
          <a:schemeClr val="bg2">
            <a:lumMod val="75000"/>
          </a:schemeClr>
        </a:buClr>
        <a:buFont typeface="Arial" pitchFamily="34" charset="0"/>
        <a:buChar char="–"/>
        <a:defRPr sz="1800" kern="1200">
          <a:solidFill>
            <a:schemeClr val="tx2"/>
          </a:solidFill>
          <a:latin typeface="+mn-lt"/>
          <a:ea typeface="Arial" pitchFamily="34" charset="0"/>
          <a:cs typeface="Arial" pitchFamily="34" charset="0"/>
        </a:defRPr>
      </a:lvl2pPr>
      <a:lvl3pPr marL="687388" indent="-228600" algn="l" defTabSz="914400" rtl="0" eaLnBrk="1" fontAlgn="base" hangingPunct="1">
        <a:spcBef>
          <a:spcPts val="600"/>
        </a:spcBef>
        <a:spcAft>
          <a:spcPts val="0"/>
        </a:spcAft>
        <a:buClr>
          <a:schemeClr val="bg2">
            <a:lumMod val="75000"/>
          </a:schemeClr>
        </a:buClr>
        <a:buFont typeface="Arial" panose="020B0604020202020204" pitchFamily="34" charset="0"/>
        <a:buChar char="»"/>
        <a:defRPr sz="1600" kern="1200">
          <a:solidFill>
            <a:schemeClr val="tx2"/>
          </a:solidFill>
          <a:latin typeface="+mn-lt"/>
          <a:ea typeface="Arial" pitchFamily="34" charset="0"/>
          <a:cs typeface="Arial" pitchFamily="34" charset="0"/>
        </a:defRPr>
      </a:lvl3pPr>
      <a:lvl4pPr marL="914400" indent="-228600" algn="l" rtl="0" eaLnBrk="1" fontAlgn="base" hangingPunct="1">
        <a:spcBef>
          <a:spcPts val="600"/>
        </a:spcBef>
        <a:spcAft>
          <a:spcPts val="0"/>
        </a:spcAft>
        <a:buClr>
          <a:schemeClr val="bg2">
            <a:lumMod val="75000"/>
          </a:schemeClr>
        </a:buClr>
        <a:buSzPct val="100000"/>
        <a:buFont typeface="Arial" panose="020B0604020202020204" pitchFamily="34" charset="0"/>
        <a:buChar char="•"/>
        <a:defRPr sz="1400" kern="1200">
          <a:solidFill>
            <a:schemeClr val="tx2"/>
          </a:solidFill>
          <a:latin typeface="+mn-lt"/>
          <a:ea typeface="Arial" pitchFamily="34" charset="0"/>
          <a:cs typeface="Arial" pitchFamily="34" charset="0"/>
        </a:defRPr>
      </a:lvl4pPr>
      <a:lvl5pPr marL="1143000" indent="-228600" algn="l" rtl="0" eaLnBrk="1" fontAlgn="base" hangingPunct="1">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Arial" pitchFamily="34" charset="0"/>
          <a:cs typeface="Arial" pitchFamily="34" charset="0"/>
        </a:defRPr>
      </a:lvl5pPr>
      <a:lvl6pPr marL="13716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6pPr>
      <a:lvl7pPr marL="16002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7pPr>
      <a:lvl8pPr marL="18288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8pPr>
      <a:lvl9pPr marL="2057400" indent="-228600" algn="l" defTabSz="914400" rtl="0" eaLnBrk="1" latinLnBrk="0" hangingPunct="1">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hyperlink" Target="http://www.ascd.org/publications/educational-leadership/nov19/vol77/num03/How-Good-Coaches-Build-Alliance-with-Teachers.aspx" TargetMode="External"/><Relationship Id="rId5" Type="http://schemas.openxmlformats.org/officeDocument/2006/relationships/image" Target="../media/image27.png"/><Relationship Id="rId4" Type="http://schemas.openxmlformats.org/officeDocument/2006/relationships/hyperlink" Target="https://learningforward.org/wp-content/uploads/2019/12/the-learning-professional-december2019.pdf"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docs.google.com/viewerng/viewer?url=https://ncsi-library.wested.org/system/resources/documents/000/000/058/original/NCSI_Coaching-Fidelity-Tool_Worksheet-508_1_.pdf?1490127910" TargetMode="External"/><Relationship Id="rId3" Type="http://schemas.openxmlformats.org/officeDocument/2006/relationships/hyperlink" Target="https://docs.google.com/viewerng/viewer?url=https://ncsi-library.wested.org/system/resources/documents/000/000/057/original/NCSI_Effective-Coaching-Brief-508_1_.pdf?1490127749" TargetMode="External"/><Relationship Id="rId7" Type="http://schemas.openxmlformats.org/officeDocument/2006/relationships/hyperlink" Target="https://ncsi-library.wested.org/resources/247"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hyperlink" Target="https://docs.google.com/viewerng/viewer?url=https://ncsi-library.wested.org/system/resources/documents/000/000/059/original/NCSI_Coaching-Fidelity-Tool_Rubric-508_1_.pdf?1490204815" TargetMode="External"/><Relationship Id="rId5" Type="http://schemas.openxmlformats.org/officeDocument/2006/relationships/hyperlink" Target="http://airhsdlearning.airws.org/ncsi-effectivecoaching/11-15/story_flash.html" TargetMode="External"/><Relationship Id="rId10" Type="http://schemas.openxmlformats.org/officeDocument/2006/relationships/hyperlink" Target="https://www.mathedleadership.org/coaching/" TargetMode="External"/><Relationship Id="rId4" Type="http://schemas.openxmlformats.org/officeDocument/2006/relationships/hyperlink" Target="https://docs.google.com/viewerng/viewer?url=https://ncsi-library.wested.org/system/resources/documents/000/000/188/original/NCSI_Coaching_Infographic5.pdf?1497294857" TargetMode="External"/><Relationship Id="rId9" Type="http://schemas.openxmlformats.org/officeDocument/2006/relationships/hyperlink" Target="https://docs.google.com/viewerng/viewer?url=https://ncsi-library.wested.org/system/resources/documents/000/000/189/original/NCSI_Coaching-Fidelity-Tool_Worksheet_completed-sample-508_(2).pdf?149729497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hyperlink" Target="file:////dc1homesvr/home/jpierce/AIR%20Projects/Conferences/OSEP%20July%202018/ModelsOfSuprt-MatricDiscussGuide-FINAL_(1tp).pdf"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9379-C76C-B140-A3CE-C505E1F603E8}"/>
              </a:ext>
            </a:extLst>
          </p:cNvPr>
          <p:cNvSpPr>
            <a:spLocks noGrp="1"/>
          </p:cNvSpPr>
          <p:nvPr>
            <p:ph type="title" idx="4294967295"/>
          </p:nvPr>
        </p:nvSpPr>
        <p:spPr>
          <a:xfrm>
            <a:off x="600456" y="-1325563"/>
            <a:ext cx="10515600" cy="1325563"/>
          </a:xfrm>
        </p:spPr>
        <p:txBody>
          <a:bodyPr/>
          <a:lstStyle/>
          <a:p>
            <a:r>
              <a:rPr lang="en-US" dirty="0"/>
              <a:t>Instructional level coaching of math </a:t>
            </a:r>
            <a:r>
              <a:rPr lang="en-US" dirty="0" err="1"/>
              <a:t>ebps</a:t>
            </a:r>
            <a:r>
              <a:rPr lang="en-US" dirty="0"/>
              <a:t> &amp; </a:t>
            </a:r>
            <a:r>
              <a:rPr lang="en-US" dirty="0" err="1"/>
              <a:t>hlps</a:t>
            </a:r>
            <a:endParaRPr lang="en-US" dirty="0"/>
          </a:p>
        </p:txBody>
      </p:sp>
    </p:spTree>
    <p:extLst>
      <p:ext uri="{BB962C8B-B14F-4D97-AF65-F5344CB8AC3E}">
        <p14:creationId xmlns:p14="http://schemas.microsoft.com/office/powerpoint/2010/main" val="1974992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9969A0-B051-BE41-AC01-9D6E2CA8DD00}"/>
              </a:ext>
            </a:extLst>
          </p:cNvPr>
          <p:cNvSpPr>
            <a:spLocks noGrp="1"/>
          </p:cNvSpPr>
          <p:nvPr>
            <p:ph type="title" idx="4294967295"/>
          </p:nvPr>
        </p:nvSpPr>
        <p:spPr>
          <a:xfrm>
            <a:off x="701417" y="-1392861"/>
            <a:ext cx="10515600" cy="1325563"/>
          </a:xfrm>
        </p:spPr>
        <p:txBody>
          <a:bodyPr/>
          <a:lstStyle/>
          <a:p>
            <a:r>
              <a:rPr lang="en-US" dirty="0"/>
              <a:t>STAIR</a:t>
            </a:r>
            <a:r>
              <a:rPr lang="en-US" baseline="0" dirty="0"/>
              <a:t> Intensive Flowchart</a:t>
            </a:r>
            <a:endParaRPr lang="en-US" dirty="0"/>
          </a:p>
        </p:txBody>
      </p:sp>
      <p:pic>
        <p:nvPicPr>
          <p:cNvPr id="11" name="Picture 10" descr="Flowchart with the following bubbles from top to bottom: validated intervention program, progress monitor, diagnostic academic assessment and functional assessment, intervention adaptation, and progress monitor. All of these bubbles are connected with arrows from top to bottom.">
            <a:extLst>
              <a:ext uri="{FF2B5EF4-FFF2-40B4-BE49-F238E27FC236}">
                <a16:creationId xmlns:a16="http://schemas.microsoft.com/office/drawing/2014/main" id="{AA03A713-E0B0-B245-B1E9-54D40F6F05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29" y="201575"/>
            <a:ext cx="3932236" cy="6656425"/>
          </a:xfrm>
          <a:prstGeom prst="rect">
            <a:avLst/>
          </a:prstGeom>
        </p:spPr>
      </p:pic>
      <p:sp>
        <p:nvSpPr>
          <p:cNvPr id="7" name="TextBox 6"/>
          <p:cNvSpPr txBox="1"/>
          <p:nvPr/>
        </p:nvSpPr>
        <p:spPr>
          <a:xfrm rot="16200000">
            <a:off x="1867198" y="3250944"/>
            <a:ext cx="59154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After STAIR Core, teachers implement DBI with their students</a:t>
            </a:r>
          </a:p>
        </p:txBody>
      </p:sp>
      <p:sp>
        <p:nvSpPr>
          <p:cNvPr id="8" name="Left Bracket 7" descr="This bracket points to the flowchart."/>
          <p:cNvSpPr/>
          <p:nvPr/>
        </p:nvSpPr>
        <p:spPr>
          <a:xfrm flipH="1">
            <a:off x="4272540" y="397579"/>
            <a:ext cx="367725" cy="6144193"/>
          </a:xfrm>
          <a:prstGeom prst="leftBracket">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Flowchart with the following bubbles from top to bottom: STAIR Intensive, progress monitor, coaching, STAIR Tailored, and progress monitor. All of these bubbles are connected with arrows from top to bottom.">
            <a:extLst>
              <a:ext uri="{FF2B5EF4-FFF2-40B4-BE49-F238E27FC236}">
                <a16:creationId xmlns:a16="http://schemas.microsoft.com/office/drawing/2014/main" id="{A8C59138-AD70-114C-9528-062ABD873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1664" y="297702"/>
            <a:ext cx="3694477" cy="6512943"/>
          </a:xfrm>
          <a:prstGeom prst="rect">
            <a:avLst/>
          </a:prstGeom>
        </p:spPr>
      </p:pic>
      <p:sp>
        <p:nvSpPr>
          <p:cNvPr id="17" name="Rounded Rectangle 16"/>
          <p:cNvSpPr/>
          <p:nvPr/>
        </p:nvSpPr>
        <p:spPr>
          <a:xfrm>
            <a:off x="8997211" y="297702"/>
            <a:ext cx="2183875" cy="115880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STAIR Intensive</a:t>
            </a:r>
          </a:p>
        </p:txBody>
      </p:sp>
      <p:sp>
        <p:nvSpPr>
          <p:cNvPr id="27" name="Oval 26">
            <a:extLst>
              <a:ext uri="{FF2B5EF4-FFF2-40B4-BE49-F238E27FC236}">
                <a16:creationId xmlns:a16="http://schemas.microsoft.com/office/drawing/2014/main" id="{3F1C4A4B-276E-B24E-8902-E0333C060EEC}"/>
              </a:ext>
            </a:extLst>
          </p:cNvPr>
          <p:cNvSpPr/>
          <p:nvPr/>
        </p:nvSpPr>
        <p:spPr>
          <a:xfrm>
            <a:off x="9048729" y="2878035"/>
            <a:ext cx="2168288" cy="118327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Coaching</a:t>
            </a:r>
          </a:p>
        </p:txBody>
      </p:sp>
      <p:sp>
        <p:nvSpPr>
          <p:cNvPr id="20" name="Rounded Rectangle 19"/>
          <p:cNvSpPr/>
          <p:nvPr/>
        </p:nvSpPr>
        <p:spPr>
          <a:xfrm>
            <a:off x="9061977" y="4311658"/>
            <a:ext cx="2155040" cy="64420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STAIR Tailored</a:t>
            </a:r>
          </a:p>
        </p:txBody>
      </p:sp>
      <p:sp>
        <p:nvSpPr>
          <p:cNvPr id="30" name="TextBox 29">
            <a:extLst>
              <a:ext uri="{FF2B5EF4-FFF2-40B4-BE49-F238E27FC236}">
                <a16:creationId xmlns:a16="http://schemas.microsoft.com/office/drawing/2014/main" id="{AE8D50EE-17ED-E24C-87F6-81BD91E1C0CD}"/>
              </a:ext>
            </a:extLst>
          </p:cNvPr>
          <p:cNvSpPr txBox="1"/>
          <p:nvPr/>
        </p:nvSpPr>
        <p:spPr>
          <a:xfrm rot="16200000">
            <a:off x="4352207" y="3289138"/>
            <a:ext cx="676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And we used STAIR Tailored to improve teaching practices for students</a:t>
            </a:r>
          </a:p>
        </p:txBody>
      </p:sp>
      <p:sp>
        <p:nvSpPr>
          <p:cNvPr id="29" name="Left Bracket 28" descr="This bracket points to the flowchart.">
            <a:extLst>
              <a:ext uri="{FF2B5EF4-FFF2-40B4-BE49-F238E27FC236}">
                <a16:creationId xmlns:a16="http://schemas.microsoft.com/office/drawing/2014/main" id="{999E3C33-AD8C-BF4A-8E06-723BBE591EBC}"/>
              </a:ext>
            </a:extLst>
          </p:cNvPr>
          <p:cNvSpPr/>
          <p:nvPr/>
        </p:nvSpPr>
        <p:spPr>
          <a:xfrm>
            <a:off x="7946184" y="397579"/>
            <a:ext cx="339761" cy="6144193"/>
          </a:xfrm>
          <a:prstGeom prst="leftBracket">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5374047" y="273396"/>
            <a:ext cx="16642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Diagnostic Data (DOMA)</a:t>
            </a:r>
          </a:p>
        </p:txBody>
      </p:sp>
      <p:pic>
        <p:nvPicPr>
          <p:cNvPr id="12" name="Picture 11" descr="Image of DOMA">
            <a:extLst>
              <a:ext uri="{FF2B5EF4-FFF2-40B4-BE49-F238E27FC236}">
                <a16:creationId xmlns:a16="http://schemas.microsoft.com/office/drawing/2014/main" id="{5D28429A-CE5B-B148-B394-97223B17E193}"/>
              </a:ext>
            </a:extLst>
          </p:cNvPr>
          <p:cNvPicPr>
            <a:picLocks noChangeAspect="1"/>
          </p:cNvPicPr>
          <p:nvPr/>
        </p:nvPicPr>
        <p:blipFill>
          <a:blip r:embed="rId4"/>
          <a:stretch>
            <a:fillRect/>
          </a:stretch>
        </p:blipFill>
        <p:spPr>
          <a:xfrm>
            <a:off x="5461122" y="951271"/>
            <a:ext cx="1639088" cy="764305"/>
          </a:xfrm>
          <a:prstGeom prst="rect">
            <a:avLst/>
          </a:prstGeom>
        </p:spPr>
      </p:pic>
      <p:sp>
        <p:nvSpPr>
          <p:cNvPr id="14" name="TextBox 13"/>
          <p:cNvSpPr txBox="1"/>
          <p:nvPr/>
        </p:nvSpPr>
        <p:spPr>
          <a:xfrm>
            <a:off x="5230193" y="1747120"/>
            <a:ext cx="22108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Progress Monitoring (ARPM)</a:t>
            </a:r>
          </a:p>
        </p:txBody>
      </p:sp>
      <p:pic>
        <p:nvPicPr>
          <p:cNvPr id="13" name="Picture 12" descr="Image of ARPM">
            <a:extLst>
              <a:ext uri="{FF2B5EF4-FFF2-40B4-BE49-F238E27FC236}">
                <a16:creationId xmlns:a16="http://schemas.microsoft.com/office/drawing/2014/main" id="{C00A84BD-197C-9546-A418-D409ACF2D928}"/>
              </a:ext>
            </a:extLst>
          </p:cNvPr>
          <p:cNvPicPr>
            <a:picLocks noChangeAspect="1"/>
          </p:cNvPicPr>
          <p:nvPr/>
        </p:nvPicPr>
        <p:blipFill>
          <a:blip r:embed="rId5"/>
          <a:stretch>
            <a:fillRect/>
          </a:stretch>
        </p:blipFill>
        <p:spPr>
          <a:xfrm>
            <a:off x="5323934" y="2393451"/>
            <a:ext cx="2002039" cy="697057"/>
          </a:xfrm>
          <a:prstGeom prst="rect">
            <a:avLst/>
          </a:prstGeom>
        </p:spPr>
      </p:pic>
      <p:sp>
        <p:nvSpPr>
          <p:cNvPr id="16" name="TextBox 15"/>
          <p:cNvSpPr txBox="1"/>
          <p:nvPr/>
        </p:nvSpPr>
        <p:spPr>
          <a:xfrm>
            <a:off x="5345627" y="3184841"/>
            <a:ext cx="22108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Graphing program</a:t>
            </a:r>
          </a:p>
        </p:txBody>
      </p:sp>
      <p:pic>
        <p:nvPicPr>
          <p:cNvPr id="15" name="Picture 14" descr="Image of graphing program">
            <a:extLst>
              <a:ext uri="{FF2B5EF4-FFF2-40B4-BE49-F238E27FC236}">
                <a16:creationId xmlns:a16="http://schemas.microsoft.com/office/drawing/2014/main" id="{9E8F5FD8-101F-D24D-B03F-80F562D7A8B4}"/>
              </a:ext>
            </a:extLst>
          </p:cNvPr>
          <p:cNvPicPr>
            <a:picLocks noChangeAspect="1"/>
          </p:cNvPicPr>
          <p:nvPr/>
        </p:nvPicPr>
        <p:blipFill>
          <a:blip r:embed="rId6"/>
          <a:stretch>
            <a:fillRect/>
          </a:stretch>
        </p:blipFill>
        <p:spPr>
          <a:xfrm>
            <a:off x="5523083" y="3683133"/>
            <a:ext cx="1647069" cy="888867"/>
          </a:xfrm>
          <a:prstGeom prst="rect">
            <a:avLst/>
          </a:prstGeom>
        </p:spPr>
      </p:pic>
      <p:sp>
        <p:nvSpPr>
          <p:cNvPr id="19" name="TextBox 18"/>
          <p:cNvSpPr txBox="1"/>
          <p:nvPr/>
        </p:nvSpPr>
        <p:spPr>
          <a:xfrm>
            <a:off x="5357698" y="4701634"/>
            <a:ext cx="22108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Tailored PD (STAIR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youtube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18" name="Content Placeholder 4" descr="Image of the STAIR YouTube page">
            <a:extLst>
              <a:ext uri="{FF2B5EF4-FFF2-40B4-BE49-F238E27FC236}">
                <a16:creationId xmlns:a16="http://schemas.microsoft.com/office/drawing/2014/main" id="{03476FB3-597B-054F-8003-EC5063B2768D}"/>
              </a:ext>
            </a:extLst>
          </p:cNvPr>
          <p:cNvPicPr>
            <a:picLocks noChangeAspect="1"/>
          </p:cNvPicPr>
          <p:nvPr/>
        </p:nvPicPr>
        <p:blipFill>
          <a:blip r:embed="rId7"/>
          <a:stretch>
            <a:fillRect/>
          </a:stretch>
        </p:blipFill>
        <p:spPr>
          <a:xfrm>
            <a:off x="5430411" y="5347965"/>
            <a:ext cx="1754583" cy="1199118"/>
          </a:xfrm>
          <a:prstGeom prst="rect">
            <a:avLst/>
          </a:prstGeom>
        </p:spPr>
      </p:pic>
    </p:spTree>
    <p:extLst>
      <p:ext uri="{BB962C8B-B14F-4D97-AF65-F5344CB8AC3E}">
        <p14:creationId xmlns:p14="http://schemas.microsoft.com/office/powerpoint/2010/main" val="175396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dissolv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ssolve">
                                      <p:cBhvr>
                                        <p:cTn id="35" dur="500"/>
                                        <p:tgtEl>
                                          <p:spTgt spid="29"/>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dissolv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7" grpId="0" animBg="1"/>
      <p:bldP spid="27" grpId="0" animBg="1"/>
      <p:bldP spid="20" grpId="0" animBg="1"/>
      <p:bldP spid="30" grpId="0"/>
      <p:bldP spid="29" grpId="0" animBg="1"/>
      <p:bldP spid="2" grpId="0"/>
      <p:bldP spid="14" grpId="0"/>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2124-5F87-A441-A578-B5C546ABF87F}"/>
              </a:ext>
            </a:extLst>
          </p:cNvPr>
          <p:cNvSpPr>
            <a:spLocks noGrp="1"/>
          </p:cNvSpPr>
          <p:nvPr>
            <p:ph type="title"/>
          </p:nvPr>
        </p:nvSpPr>
        <p:spPr/>
        <p:txBody>
          <a:bodyPr/>
          <a:lstStyle/>
          <a:p>
            <a:r>
              <a:rPr lang="en-US" dirty="0"/>
              <a:t>Coaching Resources</a:t>
            </a:r>
          </a:p>
        </p:txBody>
      </p:sp>
    </p:spTree>
    <p:extLst>
      <p:ext uri="{BB962C8B-B14F-4D97-AF65-F5344CB8AC3E}">
        <p14:creationId xmlns:p14="http://schemas.microsoft.com/office/powerpoint/2010/main" val="4004637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F4D25A02-887F-41FD-B488-F06BE6928B67}"/>
              </a:ext>
            </a:extLst>
          </p:cNvPr>
          <p:cNvSpPr>
            <a:spLocks noGrp="1"/>
          </p:cNvSpPr>
          <p:nvPr>
            <p:ph type="title"/>
          </p:nvPr>
        </p:nvSpPr>
        <p:spPr/>
        <p:txBody>
          <a:bodyPr/>
          <a:lstStyle/>
          <a:p>
            <a:r>
              <a:rPr lang="en-US" dirty="0"/>
              <a:t>Recent Publications</a:t>
            </a:r>
          </a:p>
        </p:txBody>
      </p:sp>
      <p:pic>
        <p:nvPicPr>
          <p:cNvPr id="3" name="Picture 2" descr="Screenshot of the cover page of the article called how coaching takes root">
            <a:extLst>
              <a:ext uri="{FF2B5EF4-FFF2-40B4-BE49-F238E27FC236}">
                <a16:creationId xmlns:a16="http://schemas.microsoft.com/office/drawing/2014/main" id="{9AF49202-721E-4D09-8479-162EC36E0927}"/>
              </a:ext>
            </a:extLst>
          </p:cNvPr>
          <p:cNvPicPr>
            <a:picLocks noChangeAspect="1"/>
          </p:cNvPicPr>
          <p:nvPr/>
        </p:nvPicPr>
        <p:blipFill>
          <a:blip r:embed="rId3"/>
          <a:stretch>
            <a:fillRect/>
          </a:stretch>
        </p:blipFill>
        <p:spPr>
          <a:xfrm>
            <a:off x="1420829" y="1454149"/>
            <a:ext cx="3340641" cy="4079416"/>
          </a:xfrm>
          <a:prstGeom prst="rect">
            <a:avLst/>
          </a:prstGeom>
        </p:spPr>
      </p:pic>
      <p:sp>
        <p:nvSpPr>
          <p:cNvPr id="16" name="TextBox 15">
            <a:extLst>
              <a:ext uri="{FF2B5EF4-FFF2-40B4-BE49-F238E27FC236}">
                <a16:creationId xmlns:a16="http://schemas.microsoft.com/office/drawing/2014/main" id="{8FE394B6-660B-4594-9551-D210018EDDBE}"/>
              </a:ext>
            </a:extLst>
          </p:cNvPr>
          <p:cNvSpPr txBox="1"/>
          <p:nvPr/>
        </p:nvSpPr>
        <p:spPr>
          <a:xfrm>
            <a:off x="1420830" y="5704206"/>
            <a:ext cx="3340641" cy="749179"/>
          </a:xfrm>
          <a:prstGeom prst="rect">
            <a:avLst/>
          </a:prstGeom>
          <a:noFill/>
        </p:spPr>
        <p:txBody>
          <a:bodyPr wrap="square" rtlCol="0">
            <a:spAutoFit/>
          </a:bodyPr>
          <a:lstStyle/>
          <a:p>
            <a:r>
              <a:rPr lang="en-US" sz="1067" dirty="0" err="1">
                <a:solidFill>
                  <a:schemeClr val="bg1"/>
                </a:solidFill>
              </a:rPr>
              <a:t>Source:</a:t>
            </a:r>
            <a:r>
              <a:rPr lang="en-US" sz="1067" dirty="0" err="1">
                <a:solidFill>
                  <a:schemeClr val="bg1"/>
                </a:solidFill>
                <a:hlinkClick r:id="rId4">
                  <a:extLst>
                    <a:ext uri="{A12FA001-AC4F-418D-AE19-62706E023703}">
                      <ahyp:hlinkClr xmlns:ahyp="http://schemas.microsoft.com/office/drawing/2018/hyperlinkcolor" val="tx"/>
                    </a:ext>
                  </a:extLst>
                </a:hlinkClick>
              </a:rPr>
              <a:t>https</a:t>
            </a:r>
            <a:r>
              <a:rPr lang="en-US" sz="1067" dirty="0">
                <a:solidFill>
                  <a:schemeClr val="bg1"/>
                </a:solidFill>
                <a:hlinkClick r:id="rId4">
                  <a:extLst>
                    <a:ext uri="{A12FA001-AC4F-418D-AE19-62706E023703}">
                      <ahyp:hlinkClr xmlns:ahyp="http://schemas.microsoft.com/office/drawing/2018/hyperlinkcolor" val="tx"/>
                    </a:ext>
                  </a:extLst>
                </a:hlinkClick>
              </a:rPr>
              <a:t>://lerningforward.org/wp-content/uploads/2019/12/the-learning-professional-december2019.pdf</a:t>
            </a:r>
            <a:endParaRPr lang="en-US" sz="1067" dirty="0">
              <a:solidFill>
                <a:schemeClr val="bg1"/>
              </a:solidFill>
            </a:endParaRPr>
          </a:p>
          <a:p>
            <a:endParaRPr lang="en-US" sz="1067" dirty="0"/>
          </a:p>
        </p:txBody>
      </p:sp>
      <p:pic>
        <p:nvPicPr>
          <p:cNvPr id="5" name="Content Placeholder 4" descr="Picture of the cover of the publication called a culture of coaching">
            <a:extLst>
              <a:ext uri="{FF2B5EF4-FFF2-40B4-BE49-F238E27FC236}">
                <a16:creationId xmlns:a16="http://schemas.microsoft.com/office/drawing/2014/main" id="{F6918ADB-B174-4C24-BAEB-2171F14A1182}"/>
              </a:ext>
            </a:extLst>
          </p:cNvPr>
          <p:cNvPicPr>
            <a:picLocks noGrp="1" noChangeAspect="1"/>
          </p:cNvPicPr>
          <p:nvPr>
            <p:ph idx="1"/>
          </p:nvPr>
        </p:nvPicPr>
        <p:blipFill>
          <a:blip r:embed="rId5"/>
          <a:stretch>
            <a:fillRect/>
          </a:stretch>
        </p:blipFill>
        <p:spPr>
          <a:xfrm>
            <a:off x="7094753" y="1454150"/>
            <a:ext cx="3124200" cy="3949700"/>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9F665C05-A9E2-4DD3-A268-8D302AA0D639}"/>
              </a:ext>
            </a:extLst>
          </p:cNvPr>
          <p:cNvSpPr txBox="1"/>
          <p:nvPr/>
        </p:nvSpPr>
        <p:spPr>
          <a:xfrm>
            <a:off x="7094753" y="5533565"/>
            <a:ext cx="3340641" cy="584968"/>
          </a:xfrm>
          <a:prstGeom prst="rect">
            <a:avLst/>
          </a:prstGeom>
          <a:noFill/>
        </p:spPr>
        <p:txBody>
          <a:bodyPr wrap="square" rtlCol="0">
            <a:spAutoFit/>
          </a:bodyPr>
          <a:lstStyle/>
          <a:p>
            <a:r>
              <a:rPr lang="en-US" sz="1067" dirty="0" err="1">
                <a:solidFill>
                  <a:schemeClr val="bg1"/>
                </a:solidFill>
              </a:rPr>
              <a:t>Source:</a:t>
            </a:r>
            <a:r>
              <a:rPr lang="en-US" sz="1067" dirty="0" err="1">
                <a:solidFill>
                  <a:schemeClr val="bg1"/>
                </a:solidFill>
                <a:hlinkClick r:id="rId6">
                  <a:extLst>
                    <a:ext uri="{A12FA001-AC4F-418D-AE19-62706E023703}">
                      <ahyp:hlinkClr xmlns:ahyp="http://schemas.microsoft.com/office/drawing/2018/hyperlinkcolor" val="tx"/>
                    </a:ext>
                  </a:extLst>
                </a:hlinkClick>
              </a:rPr>
              <a:t>http</a:t>
            </a:r>
            <a:r>
              <a:rPr lang="en-US" sz="1067" dirty="0">
                <a:solidFill>
                  <a:schemeClr val="bg1"/>
                </a:solidFill>
                <a:hlinkClick r:id="rId6">
                  <a:extLst>
                    <a:ext uri="{A12FA001-AC4F-418D-AE19-62706E023703}">
                      <ahyp:hlinkClr xmlns:ahyp="http://schemas.microsoft.com/office/drawing/2018/hyperlinkcolor" val="tx"/>
                    </a:ext>
                  </a:extLst>
                </a:hlinkClick>
              </a:rPr>
              <a:t>://www.ascd.org/publications/educational-leadership/nov19/vol77/num03/How-Good-Coaches-Build-Alliance-with-Teachers.aspx</a:t>
            </a:r>
            <a:endParaRPr lang="en-US" sz="1067" dirty="0">
              <a:solidFill>
                <a:schemeClr val="bg1"/>
              </a:solidFill>
            </a:endParaRPr>
          </a:p>
        </p:txBody>
      </p:sp>
      <p:sp>
        <p:nvSpPr>
          <p:cNvPr id="4" name="Slide Number Placeholder 3">
            <a:extLst>
              <a:ext uri="{FF2B5EF4-FFF2-40B4-BE49-F238E27FC236}">
                <a16:creationId xmlns:a16="http://schemas.microsoft.com/office/drawing/2014/main" id="{F5040003-D76B-4879-B9B5-9BDBCC8366B0}"/>
              </a:ext>
            </a:extLst>
          </p:cNvPr>
          <p:cNvSpPr>
            <a:spLocks noGrp="1"/>
          </p:cNvSpPr>
          <p:nvPr>
            <p:ph type="sldNum" sz="quarter" idx="4"/>
          </p:nvPr>
        </p:nvSpPr>
        <p:spPr>
          <a:xfrm>
            <a:off x="8314269" y="4767264"/>
            <a:ext cx="372533" cy="27384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462FEB-C181-8347-9EC4-DEDFCFCD9AD1}" type="slidenum">
              <a:rPr lang="en-US" smtClean="0"/>
              <a:pPr/>
              <a:t>12</a:t>
            </a:fld>
            <a:endParaRPr lang="en-US"/>
          </a:p>
        </p:txBody>
      </p:sp>
    </p:spTree>
    <p:extLst>
      <p:ext uri="{BB962C8B-B14F-4D97-AF65-F5344CB8AC3E}">
        <p14:creationId xmlns:p14="http://schemas.microsoft.com/office/powerpoint/2010/main" val="1164384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8438"/>
            <a:ext cx="10515600" cy="1325563"/>
          </a:xfrm>
        </p:spPr>
        <p:txBody>
          <a:bodyPr/>
          <a:lstStyle/>
          <a:p>
            <a:r>
              <a:rPr lang="en-US" dirty="0"/>
              <a:t>Teacher Coaching</a:t>
            </a:r>
          </a:p>
        </p:txBody>
      </p:sp>
      <p:sp>
        <p:nvSpPr>
          <p:cNvPr id="3" name="Content Placeholder 2"/>
          <p:cNvSpPr>
            <a:spLocks noGrp="1"/>
          </p:cNvSpPr>
          <p:nvPr>
            <p:ph idx="1"/>
          </p:nvPr>
        </p:nvSpPr>
        <p:spPr>
          <a:xfrm>
            <a:off x="838200" y="1343025"/>
            <a:ext cx="10755487" cy="4776993"/>
          </a:xfrm>
        </p:spPr>
        <p:txBody>
          <a:bodyPr>
            <a:normAutofit fontScale="92500" lnSpcReduction="10000"/>
          </a:bodyPr>
          <a:lstStyle/>
          <a:p>
            <a:pPr marL="457189" indent="-457189">
              <a:buFont typeface="Arial" panose="020B0604020202020204" pitchFamily="34" charset="0"/>
              <a:buChar char="•"/>
            </a:pPr>
            <a:r>
              <a:rPr lang="en-US" dirty="0"/>
              <a:t>Module, Brief, and Infographic: </a:t>
            </a:r>
          </a:p>
          <a:p>
            <a:pPr lvl="1"/>
            <a:r>
              <a:rPr lang="en-US" sz="1300" dirty="0">
                <a:hlinkClick r:id="rId3">
                  <a:extLst>
                    <a:ext uri="{A12FA001-AC4F-418D-AE19-62706E023703}">
                      <ahyp:hlinkClr xmlns:ahyp="http://schemas.microsoft.com/office/drawing/2018/hyperlinkcolor" val="tx"/>
                    </a:ext>
                  </a:extLst>
                </a:hlinkClick>
              </a:rPr>
              <a:t>https://docs.google.com/viewerng/viewer?url=https://ncsi-library.wested.org/system/resources/documents/000/000/057/original/NCSI_Effective-Coaching-Brief-508_1_.pdf?1490127749</a:t>
            </a:r>
            <a:endParaRPr lang="en-US" sz="1300" dirty="0"/>
          </a:p>
          <a:p>
            <a:pPr lvl="1"/>
            <a:r>
              <a:rPr lang="en-US" sz="1300" dirty="0">
                <a:hlinkClick r:id="rId4">
                  <a:extLst>
                    <a:ext uri="{A12FA001-AC4F-418D-AE19-62706E023703}">
                      <ahyp:hlinkClr xmlns:ahyp="http://schemas.microsoft.com/office/drawing/2018/hyperlinkcolor" val="tx"/>
                    </a:ext>
                  </a:extLst>
                </a:hlinkClick>
              </a:rPr>
              <a:t>https://docs.google.com/viewerng/viewer?url=https://ncsi-library.wested.org/system/resources/documents/000/000/188/original/NCSI_Coaching_Infographic5.pdf?1497294857</a:t>
            </a:r>
            <a:endParaRPr lang="en-US" sz="1300" dirty="0"/>
          </a:p>
          <a:p>
            <a:pPr lvl="1"/>
            <a:r>
              <a:rPr lang="en-US" sz="1300" dirty="0">
                <a:ea typeface="ＭＳ Ｐゴシック" pitchFamily="-48" charset="-128"/>
                <a:hlinkClick r:id="rId5">
                  <a:extLst>
                    <a:ext uri="{A12FA001-AC4F-418D-AE19-62706E023703}">
                      <ahyp:hlinkClr xmlns:ahyp="http://schemas.microsoft.com/office/drawing/2018/hyperlinkcolor" val="tx"/>
                    </a:ext>
                  </a:extLst>
                </a:hlinkClick>
              </a:rPr>
              <a:t>http://airhsdlearning.airws.org/ncsi-effectivecoaching/11-15/story_flash.html</a:t>
            </a:r>
            <a:endParaRPr lang="en-US" sz="1300" dirty="0"/>
          </a:p>
          <a:p>
            <a:pPr marL="457189" indent="-457189">
              <a:buFont typeface="Arial" panose="020B0604020202020204" pitchFamily="34" charset="0"/>
              <a:buChar char="•"/>
            </a:pPr>
            <a:r>
              <a:rPr lang="en-US" dirty="0"/>
              <a:t>Fidelity of Coaching (Module, rubric, worksheet, &amp; completed sample):</a:t>
            </a:r>
            <a:endParaRPr lang="en-US" dirty="0">
              <a:hlinkClick r:id="rId6"/>
            </a:endParaRPr>
          </a:p>
          <a:p>
            <a:pPr lvl="1"/>
            <a:r>
              <a:rPr lang="en-US" sz="1300" dirty="0">
                <a:hlinkClick r:id="rId7">
                  <a:extLst>
                    <a:ext uri="{A12FA001-AC4F-418D-AE19-62706E023703}">
                      <ahyp:hlinkClr xmlns:ahyp="http://schemas.microsoft.com/office/drawing/2018/hyperlinkcolor" val="tx"/>
                    </a:ext>
                  </a:extLst>
                </a:hlinkClick>
              </a:rPr>
              <a:t>https://ncsi-library.wested.org/resources/247</a:t>
            </a:r>
            <a:endParaRPr lang="en-US" sz="1300" dirty="0">
              <a:hlinkClick r:id="rId6">
                <a:extLst>
                  <a:ext uri="{A12FA001-AC4F-418D-AE19-62706E023703}">
                    <ahyp:hlinkClr xmlns:ahyp="http://schemas.microsoft.com/office/drawing/2018/hyperlinkcolor" val="tx"/>
                  </a:ext>
                </a:extLst>
              </a:hlinkClick>
            </a:endParaRPr>
          </a:p>
          <a:p>
            <a:pPr lvl="1"/>
            <a:r>
              <a:rPr lang="en-US" sz="1300" dirty="0">
                <a:hlinkClick r:id="rId6">
                  <a:extLst>
                    <a:ext uri="{A12FA001-AC4F-418D-AE19-62706E023703}">
                      <ahyp:hlinkClr xmlns:ahyp="http://schemas.microsoft.com/office/drawing/2018/hyperlinkcolor" val="tx"/>
                    </a:ext>
                  </a:extLst>
                </a:hlinkClick>
              </a:rPr>
              <a:t>https://docs.google.com/viewerng/viewer?url=https://ncsi-library.wested.org/system/resources/documents/000/000/059/original/NCSI_Coaching-Fidelity-Tool_Rubric-508_1_.pdf?1490204815</a:t>
            </a:r>
            <a:endParaRPr lang="en-US" sz="1300" dirty="0"/>
          </a:p>
          <a:p>
            <a:pPr lvl="1"/>
            <a:r>
              <a:rPr lang="en-US" sz="1300" dirty="0">
                <a:hlinkClick r:id="rId8">
                  <a:extLst>
                    <a:ext uri="{A12FA001-AC4F-418D-AE19-62706E023703}">
                      <ahyp:hlinkClr xmlns:ahyp="http://schemas.microsoft.com/office/drawing/2018/hyperlinkcolor" val="tx"/>
                    </a:ext>
                  </a:extLst>
                </a:hlinkClick>
              </a:rPr>
              <a:t>https://docs.google.com/viewerng/viewer?url=https://ncsi-library.wested.org/system/resources/documents/000/000/058/original/NCSI_Coaching-Fidelity-Tool_Worksheet-508_1_.pdf?1490127910</a:t>
            </a:r>
            <a:endParaRPr lang="en-US" sz="1300" dirty="0"/>
          </a:p>
          <a:p>
            <a:pPr lvl="1"/>
            <a:r>
              <a:rPr lang="en-US" sz="1300" dirty="0">
                <a:hlinkClick r:id="rId9">
                  <a:extLst>
                    <a:ext uri="{A12FA001-AC4F-418D-AE19-62706E023703}">
                      <ahyp:hlinkClr xmlns:ahyp="http://schemas.microsoft.com/office/drawing/2018/hyperlinkcolor" val="tx"/>
                    </a:ext>
                  </a:extLst>
                </a:hlinkClick>
              </a:rPr>
              <a:t>https://docs.google.com/viewerng/viewer?url=https://ncsi-library.wested.org/system/resources/documents/000/000/189/original/NCSI_Coaching-Fidelity-Tool_Worksheet_completed-sample-508_(2).pdf?1497294973</a:t>
            </a:r>
            <a:endParaRPr lang="en-US" sz="1300" dirty="0"/>
          </a:p>
          <a:p>
            <a:r>
              <a:rPr lang="en-US" dirty="0"/>
              <a:t>National Council for Supervisors of Mathematics: Coaching Corner</a:t>
            </a:r>
          </a:p>
          <a:p>
            <a:pPr lvl="1"/>
            <a:r>
              <a:rPr lang="en-US" sz="1300" dirty="0">
                <a:hlinkClick r:id="rId10">
                  <a:extLst>
                    <a:ext uri="{A12FA001-AC4F-418D-AE19-62706E023703}">
                      <ahyp:hlinkClr xmlns:ahyp="http://schemas.microsoft.com/office/drawing/2018/hyperlinkcolor" val="tx"/>
                    </a:ext>
                  </a:extLst>
                </a:hlinkClick>
              </a:rPr>
              <a:t>https://www.mathedleadership.org/coaching/</a:t>
            </a:r>
            <a:endParaRPr lang="en-US" sz="1300" dirty="0"/>
          </a:p>
          <a:p>
            <a:endParaRPr lang="en-US" sz="1467" dirty="0"/>
          </a:p>
          <a:p>
            <a:pPr lvl="1"/>
            <a:endParaRPr lang="en-US" sz="1067" dirty="0"/>
          </a:p>
          <a:p>
            <a:pPr marL="457189" indent="-457189">
              <a:buFont typeface="Arial" panose="020B0604020202020204" pitchFamily="34" charset="0"/>
              <a:buChar char="•"/>
            </a:pPr>
            <a:endParaRPr lang="en-US" sz="1467" dirty="0"/>
          </a:p>
          <a:p>
            <a:pPr marL="457189" indent="-457189">
              <a:buFont typeface="Arial" panose="020B0604020202020204" pitchFamily="34" charset="0"/>
              <a:buChar char="•"/>
            </a:pPr>
            <a:endParaRPr lang="en-US" sz="1467" dirty="0"/>
          </a:p>
          <a:p>
            <a:pPr lvl="1"/>
            <a:endParaRPr lang="en-US" dirty="0"/>
          </a:p>
        </p:txBody>
      </p:sp>
      <p:sp>
        <p:nvSpPr>
          <p:cNvPr id="4" name="Slide Number Placeholder 3"/>
          <p:cNvSpPr>
            <a:spLocks noGrp="1"/>
          </p:cNvSpPr>
          <p:nvPr>
            <p:ph type="sldNum" sz="quarter" idx="4"/>
          </p:nvPr>
        </p:nvSpPr>
        <p:spPr>
          <a:xfrm>
            <a:off x="8314269" y="4767264"/>
            <a:ext cx="372533" cy="27384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462FEB-C181-8347-9EC4-DEDFCFCD9AD1}" type="slidenum">
              <a:rPr lang="en-US" smtClean="0"/>
              <a:pPr/>
              <a:t>13</a:t>
            </a:fld>
            <a:endParaRPr lang="en-US"/>
          </a:p>
        </p:txBody>
      </p:sp>
    </p:spTree>
    <p:extLst>
      <p:ext uri="{BB962C8B-B14F-4D97-AF65-F5344CB8AC3E}">
        <p14:creationId xmlns:p14="http://schemas.microsoft.com/office/powerpoint/2010/main" val="2919186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Gotham Bold" charset="0"/>
                <a:ea typeface="Gotham Bold" charset="0"/>
                <a:cs typeface="Gotham Bold" charset="0"/>
              </a:rPr>
              <a:t>DISCLAIMER</a:t>
            </a:r>
          </a:p>
        </p:txBody>
      </p:sp>
      <p:pic>
        <p:nvPicPr>
          <p:cNvPr id="6" name="Picture 5" descr="Emblem of the US office of special education: Ideas that work"/>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7" name="TextBox 6"/>
          <p:cNvSpPr txBox="1"/>
          <p:nvPr/>
        </p:nvSpPr>
        <p:spPr>
          <a:xfrm>
            <a:off x="2597258" y="2364271"/>
            <a:ext cx="8756542" cy="2532103"/>
          </a:xfrm>
          <a:prstGeom prst="rect">
            <a:avLst/>
          </a:prstGeom>
          <a:noFill/>
        </p:spPr>
        <p:txBody>
          <a:bodyPr wrap="square" rtlCol="0">
            <a:spAutoFit/>
          </a:bodyPr>
          <a:lstStyle/>
          <a:p>
            <a:pPr>
              <a:lnSpc>
                <a:spcPct val="150000"/>
              </a:lnSpc>
            </a:pPr>
            <a:r>
              <a:rPr lang="en-US" dirty="0">
                <a:latin typeface="Helvetica Neue" charset="0"/>
                <a:ea typeface="Helvetica Neue" charset="0"/>
                <a:cs typeface="Helvetica Neue" charset="0"/>
              </a:rPr>
              <a:t>This content was produced under U.S. Department of Education, Office of Special Education Programs, Award No. H325A170003. David </a:t>
            </a:r>
            <a:r>
              <a:rPr lang="en-US" dirty="0" err="1">
                <a:latin typeface="Helvetica Neue" charset="0"/>
                <a:ea typeface="Helvetica Neue" charset="0"/>
                <a:cs typeface="Helvetica Neue" charset="0"/>
              </a:rPr>
              <a:t>Guardino</a:t>
            </a:r>
            <a:r>
              <a:rPr lang="en-US" dirty="0">
                <a:latin typeface="Helvetica Neue" charset="0"/>
                <a:ea typeface="Helvetica Neue" charset="0"/>
                <a:cs typeface="Helvetica Neue" charset="0"/>
              </a:rPr>
              <a:t>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18763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4485E-439E-475E-9633-E471E71128E9}"/>
              </a:ext>
            </a:extLst>
          </p:cNvPr>
          <p:cNvSpPr>
            <a:spLocks noGrp="1"/>
          </p:cNvSpPr>
          <p:nvPr>
            <p:ph type="title"/>
          </p:nvPr>
        </p:nvSpPr>
        <p:spPr/>
        <p:txBody>
          <a:bodyPr/>
          <a:lstStyle/>
          <a:p>
            <a:r>
              <a:rPr lang="en-US" dirty="0"/>
              <a:t>Understanding Instructional Level Coaching</a:t>
            </a:r>
          </a:p>
        </p:txBody>
      </p:sp>
    </p:spTree>
    <p:extLst>
      <p:ext uri="{BB962C8B-B14F-4D97-AF65-F5344CB8AC3E}">
        <p14:creationId xmlns:p14="http://schemas.microsoft.com/office/powerpoint/2010/main" val="1470524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4E0AD-4C7A-D243-B333-38DBA525C717}"/>
              </a:ext>
            </a:extLst>
          </p:cNvPr>
          <p:cNvSpPr>
            <a:spLocks noGrp="1"/>
          </p:cNvSpPr>
          <p:nvPr>
            <p:ph type="title"/>
          </p:nvPr>
        </p:nvSpPr>
        <p:spPr>
          <a:xfrm>
            <a:off x="199608" y="304800"/>
            <a:ext cx="10814755" cy="1382805"/>
          </a:xfrm>
        </p:spPr>
        <p:txBody>
          <a:bodyPr>
            <a:normAutofit/>
          </a:bodyPr>
          <a:lstStyle/>
          <a:p>
            <a:r>
              <a:rPr lang="en-US" dirty="0"/>
              <a:t>Synthesis of Coaching Research</a:t>
            </a:r>
          </a:p>
        </p:txBody>
      </p:sp>
      <p:sp>
        <p:nvSpPr>
          <p:cNvPr id="3" name="Content Placeholder 2">
            <a:extLst>
              <a:ext uri="{FF2B5EF4-FFF2-40B4-BE49-F238E27FC236}">
                <a16:creationId xmlns:a16="http://schemas.microsoft.com/office/drawing/2014/main" id="{7C5FE8A4-04A6-DD4C-8668-F06B85A3C7DA}"/>
              </a:ext>
            </a:extLst>
          </p:cNvPr>
          <p:cNvSpPr>
            <a:spLocks noGrp="1"/>
          </p:cNvSpPr>
          <p:nvPr>
            <p:ph idx="1"/>
          </p:nvPr>
        </p:nvSpPr>
        <p:spPr>
          <a:xfrm>
            <a:off x="359786" y="1510145"/>
            <a:ext cx="9989127" cy="5347855"/>
          </a:xfrm>
        </p:spPr>
        <p:txBody>
          <a:bodyPr>
            <a:normAutofit/>
          </a:bodyPr>
          <a:lstStyle/>
          <a:p>
            <a:r>
              <a:rPr lang="en-US" dirty="0"/>
              <a:t>Variety of individuals serve as coaches.</a:t>
            </a:r>
          </a:p>
          <a:p>
            <a:pPr lvl="1"/>
            <a:r>
              <a:rPr lang="en-US" dirty="0"/>
              <a:t>Experienced teachers, student teachers (peer coaching), researchers, university personnel, administrators </a:t>
            </a:r>
          </a:p>
          <a:p>
            <a:r>
              <a:rPr lang="en-US" dirty="0"/>
              <a:t>Lack of formal preparation opportunities for coaches. </a:t>
            </a:r>
          </a:p>
          <a:p>
            <a:r>
              <a:rPr lang="en-US" dirty="0"/>
              <a:t>Formal job descriptions are typically ambitious </a:t>
            </a:r>
            <a:r>
              <a:rPr lang="en-US" i="1" dirty="0"/>
              <a:t>but </a:t>
            </a:r>
            <a:r>
              <a:rPr lang="en-US" dirty="0"/>
              <a:t>do not emphasize the core duties/behaviors of the coach. </a:t>
            </a:r>
          </a:p>
          <a:p>
            <a:pPr lvl="1"/>
            <a:r>
              <a:rPr lang="en-US" dirty="0"/>
              <a:t>Creates confusion as to purpose, definition, and desired outcomes of coaching.</a:t>
            </a:r>
          </a:p>
          <a:p>
            <a:endParaRPr lang="en-US" dirty="0"/>
          </a:p>
        </p:txBody>
      </p:sp>
    </p:spTree>
    <p:extLst>
      <p:ext uri="{BB962C8B-B14F-4D97-AF65-F5344CB8AC3E}">
        <p14:creationId xmlns:p14="http://schemas.microsoft.com/office/powerpoint/2010/main" val="3967118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15CC-E102-B04D-A93F-BEAA439475AC}"/>
              </a:ext>
            </a:extLst>
          </p:cNvPr>
          <p:cNvSpPr>
            <a:spLocks noGrp="1"/>
          </p:cNvSpPr>
          <p:nvPr>
            <p:ph type="title"/>
          </p:nvPr>
        </p:nvSpPr>
        <p:spPr>
          <a:xfrm>
            <a:off x="241171" y="380016"/>
            <a:ext cx="10814755" cy="1382805"/>
          </a:xfrm>
        </p:spPr>
        <p:txBody>
          <a:bodyPr>
            <a:normAutofit/>
          </a:bodyPr>
          <a:lstStyle/>
          <a:p>
            <a:r>
              <a:rPr lang="en-US" dirty="0"/>
              <a:t>Synthesis of Coaching Research</a:t>
            </a:r>
          </a:p>
        </p:txBody>
      </p:sp>
      <p:sp>
        <p:nvSpPr>
          <p:cNvPr id="3" name="Content Placeholder 2">
            <a:extLst>
              <a:ext uri="{FF2B5EF4-FFF2-40B4-BE49-F238E27FC236}">
                <a16:creationId xmlns:a16="http://schemas.microsoft.com/office/drawing/2014/main" id="{71905D09-A995-1F43-B2CA-46416A243BA3}"/>
              </a:ext>
            </a:extLst>
          </p:cNvPr>
          <p:cNvSpPr>
            <a:spLocks noGrp="1"/>
          </p:cNvSpPr>
          <p:nvPr>
            <p:ph idx="1"/>
          </p:nvPr>
        </p:nvSpPr>
        <p:spPr>
          <a:xfrm>
            <a:off x="609602" y="1579420"/>
            <a:ext cx="10972797" cy="4601248"/>
          </a:xfrm>
        </p:spPr>
        <p:txBody>
          <a:bodyPr/>
          <a:lstStyle/>
          <a:p>
            <a:r>
              <a:rPr lang="en-US" dirty="0"/>
              <a:t>Regardless of who coaches, the content/subject area in which coaching occurs, specific practices hold links to improved teaching and student learning.</a:t>
            </a:r>
          </a:p>
          <a:p>
            <a:r>
              <a:rPr lang="en-US" dirty="0"/>
              <a:t>These specific practices should be clearly articulated and communicated across the system.  </a:t>
            </a:r>
          </a:p>
          <a:p>
            <a:endParaRPr lang="en-US" dirty="0"/>
          </a:p>
        </p:txBody>
      </p:sp>
    </p:spTree>
    <p:extLst>
      <p:ext uri="{BB962C8B-B14F-4D97-AF65-F5344CB8AC3E}">
        <p14:creationId xmlns:p14="http://schemas.microsoft.com/office/powerpoint/2010/main" val="2945555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89239-0593-D540-8BAD-4719BC39A017}"/>
              </a:ext>
            </a:extLst>
          </p:cNvPr>
          <p:cNvSpPr>
            <a:spLocks noGrp="1"/>
          </p:cNvSpPr>
          <p:nvPr>
            <p:ph type="title"/>
          </p:nvPr>
        </p:nvSpPr>
        <p:spPr>
          <a:xfrm>
            <a:off x="282735" y="303235"/>
            <a:ext cx="10814755" cy="1382805"/>
          </a:xfrm>
        </p:spPr>
        <p:txBody>
          <a:bodyPr/>
          <a:lstStyle/>
          <a:p>
            <a:r>
              <a:rPr lang="en-US" dirty="0"/>
              <a:t>Effective Coaching Practices</a:t>
            </a:r>
          </a:p>
        </p:txBody>
      </p:sp>
      <p:graphicFrame>
        <p:nvGraphicFramePr>
          <p:cNvPr id="4" name="Content Placeholder 3" descr="Graphic connecting three boxes that say observe, model, and performance feedback with arrows, showing how these three compentents of effctive coaching are all interconnected.">
            <a:extLst>
              <a:ext uri="{FF2B5EF4-FFF2-40B4-BE49-F238E27FC236}">
                <a16:creationId xmlns:a16="http://schemas.microsoft.com/office/drawing/2014/main" id="{48497D20-46DE-C74B-8091-1FDC9CC916B5}"/>
              </a:ext>
            </a:extLst>
          </p:cNvPr>
          <p:cNvGraphicFramePr>
            <a:graphicFrameLocks noGrp="1"/>
          </p:cNvGraphicFramePr>
          <p:nvPr>
            <p:ph idx="1"/>
            <p:extLst>
              <p:ext uri="{D42A27DB-BD31-4B8C-83A1-F6EECF244321}">
                <p14:modId xmlns:p14="http://schemas.microsoft.com/office/powerpoint/2010/main" val="2012991980"/>
              </p:ext>
            </p:extLst>
          </p:nvPr>
        </p:nvGraphicFramePr>
        <p:xfrm>
          <a:off x="1620702" y="1342163"/>
          <a:ext cx="8950596" cy="4710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C7D056B6-02A5-4C4E-BA71-B118171B3C47}"/>
              </a:ext>
            </a:extLst>
          </p:cNvPr>
          <p:cNvSpPr txBox="1"/>
          <p:nvPr/>
        </p:nvSpPr>
        <p:spPr>
          <a:xfrm>
            <a:off x="4454411" y="6052708"/>
            <a:ext cx="7015382" cy="297454"/>
          </a:xfrm>
          <a:prstGeom prst="rect">
            <a:avLst/>
          </a:prstGeom>
          <a:noFill/>
        </p:spPr>
        <p:txBody>
          <a:bodyPr wrap="none" rtlCol="0">
            <a:spAutoFit/>
          </a:bodyPr>
          <a:lstStyle/>
          <a:p>
            <a:r>
              <a:rPr lang="en-US" sz="1333" dirty="0"/>
              <a:t>(</a:t>
            </a:r>
            <a:r>
              <a:rPr lang="en-US" sz="1333" dirty="0" err="1"/>
              <a:t>Kretlow</a:t>
            </a:r>
            <a:r>
              <a:rPr lang="en-US" sz="1333" dirty="0"/>
              <a:t> &amp; Bartholomew, 2010; </a:t>
            </a:r>
            <a:r>
              <a:rPr lang="en-US" sz="1333" dirty="0" err="1"/>
              <a:t>Wehby</a:t>
            </a:r>
            <a:r>
              <a:rPr lang="en-US" sz="1333" dirty="0"/>
              <a:t>, Partin, </a:t>
            </a:r>
            <a:r>
              <a:rPr lang="en-US" sz="1333" dirty="0" err="1"/>
              <a:t>Maggin</a:t>
            </a:r>
            <a:r>
              <a:rPr lang="en-US" sz="1333" dirty="0"/>
              <a:t>, &amp; Robertson, 2012; Pierce &amp; </a:t>
            </a:r>
            <a:r>
              <a:rPr lang="en-US" sz="1333" dirty="0" err="1"/>
              <a:t>Buysse</a:t>
            </a:r>
            <a:r>
              <a:rPr lang="en-US" sz="1333" dirty="0"/>
              <a:t>, 2016)</a:t>
            </a:r>
          </a:p>
        </p:txBody>
      </p:sp>
    </p:spTree>
    <p:extLst>
      <p:ext uri="{BB962C8B-B14F-4D97-AF65-F5344CB8AC3E}">
        <p14:creationId xmlns:p14="http://schemas.microsoft.com/office/powerpoint/2010/main" val="554161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01" y="284723"/>
            <a:ext cx="11602391" cy="1037104"/>
          </a:xfrm>
        </p:spPr>
        <p:txBody>
          <a:bodyPr/>
          <a:lstStyle/>
          <a:p>
            <a:r>
              <a:rPr lang="en-US" dirty="0"/>
              <a:t>The Logic of Coaching: Example  </a:t>
            </a:r>
          </a:p>
        </p:txBody>
      </p:sp>
      <p:graphicFrame>
        <p:nvGraphicFramePr>
          <p:cNvPr id="5" name="Content Placeholder 4">
            <a:extLs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022168382"/>
              </p:ext>
            </p:extLst>
          </p:nvPr>
        </p:nvGraphicFramePr>
        <p:xfrm>
          <a:off x="1104117" y="2556424"/>
          <a:ext cx="9286860" cy="3830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a:xfrm>
            <a:off x="8314269" y="4767264"/>
            <a:ext cx="372533" cy="27384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rgbClr val="3A5898"/>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462FEB-C181-8347-9EC4-DEDFCFCD9AD1}" type="slidenum">
              <a:rPr lang="en-US" smtClean="0"/>
              <a:pPr/>
              <a:t>6</a:t>
            </a:fld>
            <a:endParaRPr lang="en-US" dirty="0"/>
          </a:p>
        </p:txBody>
      </p:sp>
      <p:sp>
        <p:nvSpPr>
          <p:cNvPr id="3" name="Thought Bubble: Cloud 2">
            <a:extLst>
              <a:ext uri="{FF2B5EF4-FFF2-40B4-BE49-F238E27FC236}">
                <a16:creationId xmlns:a16="http://schemas.microsoft.com/office/drawing/2014/main" id="{D02063BE-8146-4E7A-A6BD-53C07898D046}"/>
              </a:ext>
            </a:extLst>
          </p:cNvPr>
          <p:cNvSpPr/>
          <p:nvPr/>
        </p:nvSpPr>
        <p:spPr>
          <a:xfrm>
            <a:off x="661157" y="1757341"/>
            <a:ext cx="2385372" cy="1614667"/>
          </a:xfrm>
          <a:prstGeom prst="cloudCallout">
            <a:avLst>
              <a:gd name="adj1" fmla="val 23596"/>
              <a:gd name="adj2" fmla="val 72187"/>
            </a:avLst>
          </a:prstGeom>
          <a:solidFill>
            <a:srgbClr val="7030A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What kind? What exactly will the coach do? </a:t>
            </a:r>
          </a:p>
        </p:txBody>
      </p:sp>
      <p:sp>
        <p:nvSpPr>
          <p:cNvPr id="7" name="Thought Bubble: Cloud 6">
            <a:extLst>
              <a:ext uri="{FF2B5EF4-FFF2-40B4-BE49-F238E27FC236}">
                <a16:creationId xmlns:a16="http://schemas.microsoft.com/office/drawing/2014/main" id="{27C43FC0-766B-48DC-BF67-F1076F499759}"/>
              </a:ext>
            </a:extLst>
          </p:cNvPr>
          <p:cNvSpPr/>
          <p:nvPr/>
        </p:nvSpPr>
        <p:spPr>
          <a:xfrm>
            <a:off x="4139585" y="1323525"/>
            <a:ext cx="2383099" cy="1829775"/>
          </a:xfrm>
          <a:prstGeom prst="cloudCallout">
            <a:avLst>
              <a:gd name="adj1" fmla="val -7962"/>
              <a:gd name="adj2" fmla="val 78535"/>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Does research suggest we </a:t>
            </a:r>
            <a:r>
              <a:rPr lang="en-US" i="1" dirty="0"/>
              <a:t>can </a:t>
            </a:r>
            <a:r>
              <a:rPr lang="en-US" dirty="0"/>
              <a:t>expect this?</a:t>
            </a:r>
          </a:p>
        </p:txBody>
      </p:sp>
      <p:sp>
        <p:nvSpPr>
          <p:cNvPr id="8" name="Thought Bubble: Cloud 7">
            <a:extLst>
              <a:ext uri="{FF2B5EF4-FFF2-40B4-BE49-F238E27FC236}">
                <a16:creationId xmlns:a16="http://schemas.microsoft.com/office/drawing/2014/main" id="{41AB7651-1BAF-49EF-9E0E-F9D0B2E65101}"/>
              </a:ext>
            </a:extLst>
          </p:cNvPr>
          <p:cNvSpPr/>
          <p:nvPr/>
        </p:nvSpPr>
        <p:spPr>
          <a:xfrm>
            <a:off x="8510441" y="1237373"/>
            <a:ext cx="2501263" cy="1898756"/>
          </a:xfrm>
          <a:prstGeom prst="cloudCallout">
            <a:avLst>
              <a:gd name="adj1" fmla="val -23390"/>
              <a:gd name="adj2" fmla="val 76281"/>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Does research suggest we </a:t>
            </a:r>
            <a:r>
              <a:rPr lang="en-US" i="1" dirty="0"/>
              <a:t>can </a:t>
            </a:r>
            <a:r>
              <a:rPr lang="en-US" dirty="0"/>
              <a:t>expect this?</a:t>
            </a:r>
          </a:p>
        </p:txBody>
      </p:sp>
      <p:sp>
        <p:nvSpPr>
          <p:cNvPr id="10" name="Rectangle 9">
            <a:extLst>
              <a:ext uri="{FF2B5EF4-FFF2-40B4-BE49-F238E27FC236}">
                <a16:creationId xmlns:a16="http://schemas.microsoft.com/office/drawing/2014/main" id="{E1D4827B-CF57-4CA5-8BD4-9683DB3D5440}"/>
              </a:ext>
            </a:extLst>
          </p:cNvPr>
          <p:cNvSpPr/>
          <p:nvPr/>
        </p:nvSpPr>
        <p:spPr>
          <a:xfrm>
            <a:off x="2076259" y="6386545"/>
            <a:ext cx="4572000" cy="338554"/>
          </a:xfrm>
          <a:prstGeom prst="rect">
            <a:avLst/>
          </a:prstGeom>
        </p:spPr>
        <p:txBody>
          <a:bodyPr>
            <a:spAutoFit/>
          </a:bodyPr>
          <a:lstStyle/>
          <a:p>
            <a:pPr lvl="0"/>
            <a:r>
              <a:rPr lang="en-US" sz="800" dirty="0">
                <a:solidFill>
                  <a:srgbClr val="5C5C5C"/>
                </a:solidFill>
              </a:rPr>
              <a:t>Source</a:t>
            </a:r>
            <a:r>
              <a:rPr lang="en-US" sz="800" dirty="0">
                <a:solidFill>
                  <a:prstClr val="black"/>
                </a:solidFill>
              </a:rPr>
              <a:t>: </a:t>
            </a:r>
            <a:r>
              <a:rPr lang="en-US" sz="800" dirty="0">
                <a:solidFill>
                  <a:prstClr val="black"/>
                </a:solidFill>
                <a:hlinkClick r:id="rId8" action="ppaction://hlinkfile"/>
              </a:rPr>
              <a:t>file:///G:/AIR%20Projects/Conferences/OSEP%20July%202018/ModelsOfSuprt-MatricDiscussGuide-FINAL_(1tp).pdf</a:t>
            </a:r>
            <a:endParaRPr lang="en-US" sz="800" dirty="0">
              <a:solidFill>
                <a:prstClr val="black"/>
              </a:solidFill>
            </a:endParaRPr>
          </a:p>
        </p:txBody>
      </p:sp>
    </p:spTree>
    <p:extLst>
      <p:ext uri="{BB962C8B-B14F-4D97-AF65-F5344CB8AC3E}">
        <p14:creationId xmlns:p14="http://schemas.microsoft.com/office/powerpoint/2010/main" val="101805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EBD30-E126-774A-974C-D81DEEA652DC}"/>
              </a:ext>
            </a:extLst>
          </p:cNvPr>
          <p:cNvSpPr>
            <a:spLocks noGrp="1"/>
          </p:cNvSpPr>
          <p:nvPr>
            <p:ph type="title"/>
          </p:nvPr>
        </p:nvSpPr>
        <p:spPr/>
        <p:txBody>
          <a:bodyPr/>
          <a:lstStyle/>
          <a:p>
            <a:r>
              <a:rPr lang="en-US" dirty="0">
                <a:latin typeface="Century Gothic" panose="020B0502020202020204" pitchFamily="34" charset="0"/>
              </a:rPr>
              <a:t>Provision of Services</a:t>
            </a:r>
            <a:endParaRPr lang="en-US" i="1" dirty="0">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4A1BE360-EF1B-4A73-818F-EDCB396BF7FC}"/>
              </a:ext>
            </a:extLst>
          </p:cNvPr>
          <p:cNvGraphicFramePr>
            <a:graphicFrameLocks noGrp="1"/>
          </p:cNvGraphicFramePr>
          <p:nvPr/>
        </p:nvGraphicFramePr>
        <p:xfrm>
          <a:off x="563880" y="1945088"/>
          <a:ext cx="11064241" cy="2967824"/>
        </p:xfrm>
        <a:graphic>
          <a:graphicData uri="http://schemas.openxmlformats.org/drawingml/2006/table">
            <a:tbl>
              <a:tblPr firstRow="1" bandRow="1">
                <a:tableStyleId>{21E4AEA4-8DFA-4A89-87EB-49C32662AFE0}</a:tableStyleId>
              </a:tblPr>
              <a:tblGrid>
                <a:gridCol w="2924755">
                  <a:extLst>
                    <a:ext uri="{9D8B030D-6E8A-4147-A177-3AD203B41FA5}">
                      <a16:colId xmlns:a16="http://schemas.microsoft.com/office/drawing/2014/main" val="1156381516"/>
                    </a:ext>
                  </a:extLst>
                </a:gridCol>
                <a:gridCol w="4069743">
                  <a:extLst>
                    <a:ext uri="{9D8B030D-6E8A-4147-A177-3AD203B41FA5}">
                      <a16:colId xmlns:a16="http://schemas.microsoft.com/office/drawing/2014/main" val="667340463"/>
                    </a:ext>
                  </a:extLst>
                </a:gridCol>
                <a:gridCol w="4069743">
                  <a:extLst>
                    <a:ext uri="{9D8B030D-6E8A-4147-A177-3AD203B41FA5}">
                      <a16:colId xmlns:a16="http://schemas.microsoft.com/office/drawing/2014/main" val="1181411000"/>
                    </a:ext>
                  </a:extLst>
                </a:gridCol>
              </a:tblGrid>
              <a:tr h="590384">
                <a:tc>
                  <a:txBody>
                    <a:bodyPr/>
                    <a:lstStyle/>
                    <a:p>
                      <a:pPr algn="l"/>
                      <a:r>
                        <a:rPr lang="en-US" sz="2000" dirty="0">
                          <a:latin typeface="Century Gothic" panose="020B0502020202020204" pitchFamily="34" charset="0"/>
                          <a:cs typeface="Times New Roman" panose="02020603050405020304" pitchFamily="18" charset="0"/>
                        </a:rPr>
                        <a:t>Service</a:t>
                      </a:r>
                    </a:p>
                  </a:txBody>
                  <a:tcPr marT="91440" marB="914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en-US" sz="2000" b="1" dirty="0">
                          <a:solidFill>
                            <a:schemeClr val="bg1"/>
                          </a:solidFill>
                          <a:latin typeface="Century Gothic" panose="020B0502020202020204" pitchFamily="34" charset="0"/>
                          <a:cs typeface="Times New Roman" panose="02020603050405020304" pitchFamily="18" charset="0"/>
                        </a:rPr>
                        <a:t>Site 1 - CA</a:t>
                      </a:r>
                      <a:endParaRPr lang="en-US" sz="2000" b="1" baseline="30000" dirty="0">
                        <a:solidFill>
                          <a:schemeClr val="bg1"/>
                        </a:solidFill>
                        <a:latin typeface="Century Gothic" panose="020B0502020202020204" pitchFamily="34" charset="0"/>
                        <a:cs typeface="Times New Roman" panose="02020603050405020304" pitchFamily="18" charset="0"/>
                      </a:endParaRPr>
                    </a:p>
                  </a:txBody>
                  <a:tcPr marT="91440" marB="914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en-US" sz="2000" b="1" dirty="0">
                          <a:solidFill>
                            <a:schemeClr val="bg1"/>
                          </a:solidFill>
                          <a:latin typeface="Century Gothic" panose="020B0502020202020204" pitchFamily="34" charset="0"/>
                          <a:cs typeface="Times New Roman" panose="02020603050405020304" pitchFamily="18" charset="0"/>
                        </a:rPr>
                        <a:t>Site 2 - TN</a:t>
                      </a:r>
                    </a:p>
                  </a:txBody>
                  <a:tcPr marT="91440" marB="914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3945294691"/>
                  </a:ext>
                </a:extLst>
              </a:tr>
              <a:tr h="397657">
                <a:tc>
                  <a:txBody>
                    <a:bodyPr/>
                    <a:lstStyle/>
                    <a:p>
                      <a:pPr algn="l"/>
                      <a:r>
                        <a:rPr lang="en-US" sz="2000" b="1" i="0" dirty="0">
                          <a:latin typeface="Century Gothic" panose="020B0502020202020204" pitchFamily="34" charset="0"/>
                          <a:cs typeface="Times New Roman" panose="02020603050405020304" pitchFamily="18" charset="0"/>
                        </a:rPr>
                        <a:t>Core Mathematics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i="0" dirty="0">
                          <a:solidFill>
                            <a:schemeClr val="tx1"/>
                          </a:solidFill>
                          <a:latin typeface="Century Gothic" panose="020B0502020202020204" pitchFamily="34" charset="0"/>
                          <a:cs typeface="Times New Roman" panose="02020603050405020304" pitchFamily="18" charset="0"/>
                          <a:sym typeface="Wingdings" panose="05000000000000000000" pitchFamily="2" charset="2"/>
                        </a:rPr>
                        <a:t>Basic Mathematics/Co-teaching</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i="0" dirty="0">
                          <a:latin typeface="Century Gothic" panose="020B0502020202020204" pitchFamily="34" charset="0"/>
                          <a:cs typeface="Times New Roman" panose="02020603050405020304" pitchFamily="18" charset="0"/>
                          <a:sym typeface="Wingdings" panose="05000000000000000000" pitchFamily="2" charset="2"/>
                        </a:rPr>
                        <a:t>Math teacher + Sped teacher</a:t>
                      </a:r>
                      <a:endParaRPr lang="en-US" sz="2000" i="0" dirty="0">
                        <a:latin typeface="Century Gothic" panose="020B0502020202020204" pitchFamily="34" charset="0"/>
                        <a:cs typeface="Times New Roman" panose="02020603050405020304" pitchFamily="18"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EFF"/>
                    </a:solidFill>
                  </a:tcPr>
                </a:tc>
                <a:tc>
                  <a:txBody>
                    <a:bodyPr/>
                    <a:lstStyle/>
                    <a:p>
                      <a:pPr algn="ctr"/>
                      <a:r>
                        <a:rPr lang="en-US" sz="2000" i="0" dirty="0">
                          <a:latin typeface="Century Gothic" panose="020B0502020202020204" pitchFamily="34" charset="0"/>
                          <a:cs typeface="Times New Roman" panose="02020603050405020304" pitchFamily="18" charset="0"/>
                        </a:rPr>
                        <a:t>General Math Inclusion</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i="0" dirty="0">
                          <a:latin typeface="Century Gothic" panose="020B0502020202020204" pitchFamily="34" charset="0"/>
                          <a:cs typeface="Times New Roman" panose="02020603050405020304" pitchFamily="18" charset="0"/>
                          <a:sym typeface="Wingdings" panose="05000000000000000000" pitchFamily="2" charset="2"/>
                        </a:rPr>
                        <a:t>Math teacher + Sped teacher</a:t>
                      </a:r>
                      <a:endParaRPr lang="en-US" sz="2000" i="0" dirty="0">
                        <a:latin typeface="Century Gothic" panose="020B0502020202020204" pitchFamily="34" charset="0"/>
                        <a:cs typeface="Times New Roman" panose="02020603050405020304" pitchFamily="18"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4811144"/>
                  </a:ext>
                </a:extLst>
              </a:tr>
              <a:tr h="457200">
                <a:tc>
                  <a:txBody>
                    <a:bodyPr/>
                    <a:lstStyle/>
                    <a:p>
                      <a:pPr algn="l"/>
                      <a:r>
                        <a:rPr lang="en-US" sz="2000" b="1" i="0" dirty="0">
                          <a:latin typeface="Century Gothic" panose="020B0502020202020204" pitchFamily="34" charset="0"/>
                          <a:cs typeface="Times New Roman" panose="02020603050405020304" pitchFamily="18" charset="0"/>
                        </a:rPr>
                        <a:t>Intervention</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i="1" dirty="0">
                          <a:latin typeface="Century Gothic" panose="020B0502020202020204" pitchFamily="34" charset="0"/>
                          <a:cs typeface="Times New Roman" panose="02020603050405020304" pitchFamily="18" charset="0"/>
                        </a:rPr>
                        <a:t>(Only available in grade 6 for somewhat at-risk students)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i="0" dirty="0">
                          <a:latin typeface="Century Gothic" panose="020B0502020202020204" pitchFamily="34" charset="0"/>
                          <a:cs typeface="Times New Roman" panose="02020603050405020304" pitchFamily="18" charset="0"/>
                          <a:sym typeface="Wingdings" panose="05000000000000000000" pitchFamily="2" charset="2"/>
                        </a:rPr>
                        <a:t>RtI Math Class (meant to be temporary) </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EFF"/>
                    </a:solidFill>
                  </a:tcPr>
                </a:tc>
                <a:extLst>
                  <a:ext uri="{0D108BD9-81ED-4DB2-BD59-A6C34878D82A}">
                    <a16:rowId xmlns:a16="http://schemas.microsoft.com/office/drawing/2014/main" val="3610873512"/>
                  </a:ext>
                </a:extLst>
              </a:tr>
              <a:tr h="457200">
                <a:tc>
                  <a:txBody>
                    <a:bodyPr/>
                    <a:lstStyle/>
                    <a:p>
                      <a:pPr algn="l"/>
                      <a:r>
                        <a:rPr lang="en-US" sz="2000" b="1" i="0" dirty="0">
                          <a:latin typeface="Century Gothic" panose="020B0502020202020204" pitchFamily="34" charset="0"/>
                          <a:cs typeface="Times New Roman" panose="02020603050405020304" pitchFamily="18" charset="0"/>
                        </a:rPr>
                        <a:t>Resource room (SPED)</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i="0" dirty="0">
                        <a:latin typeface="Century Gothic" panose="020B0502020202020204" pitchFamily="34" charset="0"/>
                        <a:cs typeface="Times New Roman" panose="02020603050405020304" pitchFamily="18"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i="0" dirty="0">
                          <a:latin typeface="Century Gothic" panose="020B0502020202020204" pitchFamily="34" charset="0"/>
                          <a:cs typeface="Times New Roman" panose="02020603050405020304" pitchFamily="18" charset="0"/>
                        </a:rPr>
                        <a:t>Math SPED Lab </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EFF"/>
                    </a:solidFill>
                  </a:tcPr>
                </a:tc>
                <a:extLst>
                  <a:ext uri="{0D108BD9-81ED-4DB2-BD59-A6C34878D82A}">
                    <a16:rowId xmlns:a16="http://schemas.microsoft.com/office/drawing/2014/main" val="1570777532"/>
                  </a:ext>
                </a:extLst>
              </a:tr>
            </a:tbl>
          </a:graphicData>
        </a:graphic>
      </p:graphicFrame>
      <p:sp>
        <p:nvSpPr>
          <p:cNvPr id="3" name="TextBox 2">
            <a:extLst>
              <a:ext uri="{FF2B5EF4-FFF2-40B4-BE49-F238E27FC236}">
                <a16:creationId xmlns:a16="http://schemas.microsoft.com/office/drawing/2014/main" id="{FFD7EF21-220C-410D-86D6-9524324613F0}"/>
              </a:ext>
            </a:extLst>
          </p:cNvPr>
          <p:cNvSpPr txBox="1"/>
          <p:nvPr/>
        </p:nvSpPr>
        <p:spPr>
          <a:xfrm>
            <a:off x="563879" y="5128591"/>
            <a:ext cx="110642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Note: Blue highlighted cells designate the setting for which this project is being implemented at both sites.</a:t>
            </a:r>
          </a:p>
        </p:txBody>
      </p:sp>
      <p:pic>
        <p:nvPicPr>
          <p:cNvPr id="6" name="Picture 5" descr="Instructional Research Group logo">
            <a:extLst>
              <a:ext uri="{FF2B5EF4-FFF2-40B4-BE49-F238E27FC236}">
                <a16:creationId xmlns:a16="http://schemas.microsoft.com/office/drawing/2014/main" id="{44B49B27-232F-4C8C-B3FE-9A8C938A6884}"/>
              </a:ext>
            </a:extLst>
          </p:cNvPr>
          <p:cNvPicPr>
            <a:picLocks noChangeAspect="1"/>
          </p:cNvPicPr>
          <p:nvPr/>
        </p:nvPicPr>
        <p:blipFill>
          <a:blip r:embed="rId3"/>
          <a:stretch>
            <a:fillRect/>
          </a:stretch>
        </p:blipFill>
        <p:spPr>
          <a:xfrm>
            <a:off x="4791075" y="6270989"/>
            <a:ext cx="2609850" cy="485775"/>
          </a:xfrm>
          <a:prstGeom prst="rect">
            <a:avLst/>
          </a:prstGeom>
        </p:spPr>
      </p:pic>
      <p:sp>
        <p:nvSpPr>
          <p:cNvPr id="4" name="Slide Number Placeholder 3">
            <a:extLst>
              <a:ext uri="{FF2B5EF4-FFF2-40B4-BE49-F238E27FC236}">
                <a16:creationId xmlns:a16="http://schemas.microsoft.com/office/drawing/2014/main" id="{4217A4E1-FC9C-614B-9CD5-90BBF8B1143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926BDF-0A3D-4892-9CBE-21B5FA37E613}" type="slidenum">
              <a:rPr kumimoji="0" lang="en-US" sz="1200" b="0" i="0" u="none" strike="noStrike" kern="1200" cap="none" spc="0" normalizeH="0" baseline="0" noProof="0" smtClean="0">
                <a:ln>
                  <a:noFill/>
                </a:ln>
                <a:solidFill>
                  <a:srgbClr val="E5C243">
                    <a:lumMod val="20000"/>
                    <a:lumOff val="80000"/>
                  </a:srgbClr>
                </a:solidFill>
                <a:effectLst/>
                <a:uLnTx/>
                <a:uFillTx/>
                <a:latin typeface="Times New Roman" panose="02020603050405020304" pitchFamily="18" charset="0"/>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E5C243">
                  <a:lumMod val="20000"/>
                  <a:lumOff val="8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03862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ADFC9-0542-4E6F-9352-60F009EC2D85}"/>
              </a:ext>
            </a:extLst>
          </p:cNvPr>
          <p:cNvSpPr>
            <a:spLocks noGrp="1"/>
          </p:cNvSpPr>
          <p:nvPr>
            <p:ph type="title"/>
          </p:nvPr>
        </p:nvSpPr>
        <p:spPr/>
        <p:txBody>
          <a:bodyPr>
            <a:normAutofit/>
          </a:bodyPr>
          <a:lstStyle/>
          <a:p>
            <a:r>
              <a:rPr lang="en-US" dirty="0">
                <a:latin typeface="Century Gothic" panose="020B0502020202020204" pitchFamily="34" charset="0"/>
              </a:rPr>
              <a:t>Unique Features: Instructional Research Group </a:t>
            </a:r>
          </a:p>
        </p:txBody>
      </p:sp>
      <p:sp>
        <p:nvSpPr>
          <p:cNvPr id="3" name="Content Placeholder 2">
            <a:extLst>
              <a:ext uri="{FF2B5EF4-FFF2-40B4-BE49-F238E27FC236}">
                <a16:creationId xmlns:a16="http://schemas.microsoft.com/office/drawing/2014/main" id="{0B7685A0-ABAE-4C48-8C20-58A356E8CE08}"/>
              </a:ext>
            </a:extLst>
          </p:cNvPr>
          <p:cNvSpPr>
            <a:spLocks noGrp="1"/>
          </p:cNvSpPr>
          <p:nvPr>
            <p:ph idx="1"/>
          </p:nvPr>
        </p:nvSpPr>
        <p:spPr>
          <a:xfrm>
            <a:off x="904461" y="1786071"/>
            <a:ext cx="10346635" cy="4358355"/>
          </a:xfrm>
        </p:spPr>
        <p:txBody>
          <a:bodyPr>
            <a:normAutofit/>
          </a:bodyPr>
          <a:lstStyle/>
          <a:p>
            <a:pPr marL="514350" indent="-514350">
              <a:lnSpc>
                <a:spcPct val="100000"/>
              </a:lnSpc>
              <a:buFont typeface="+mj-lt"/>
              <a:buAutoNum type="arabicPeriod"/>
            </a:pPr>
            <a:r>
              <a:rPr lang="en-US" sz="2600" dirty="0">
                <a:solidFill>
                  <a:schemeClr val="accent1">
                    <a:lumMod val="50000"/>
                  </a:schemeClr>
                </a:solidFill>
                <a:latin typeface="Century Gothic" panose="020B0502020202020204" pitchFamily="34" charset="0"/>
              </a:rPr>
              <a:t>Focus only on students with IEPs and those requiring intervention (or low track mathematics). </a:t>
            </a:r>
          </a:p>
          <a:p>
            <a:pPr marL="514350" indent="-514350">
              <a:lnSpc>
                <a:spcPct val="100000"/>
              </a:lnSpc>
              <a:buFont typeface="+mj-lt"/>
              <a:buAutoNum type="arabicPeriod"/>
            </a:pPr>
            <a:r>
              <a:rPr lang="en-US" sz="2600" dirty="0">
                <a:solidFill>
                  <a:schemeClr val="accent1">
                    <a:lumMod val="50000"/>
                  </a:schemeClr>
                </a:solidFill>
                <a:latin typeface="Century Gothic" panose="020B0502020202020204" pitchFamily="34" charset="0"/>
              </a:rPr>
              <a:t>Adjust and understand  school context which varies at the two sites.</a:t>
            </a:r>
          </a:p>
          <a:p>
            <a:pPr marL="514350" indent="-514350">
              <a:lnSpc>
                <a:spcPct val="100000"/>
              </a:lnSpc>
              <a:buFont typeface="+mj-lt"/>
              <a:buAutoNum type="arabicPeriod"/>
            </a:pPr>
            <a:r>
              <a:rPr lang="en-US" sz="2600" dirty="0">
                <a:solidFill>
                  <a:schemeClr val="accent1">
                    <a:lumMod val="50000"/>
                  </a:schemeClr>
                </a:solidFill>
                <a:latin typeface="Century Gothic" panose="020B0502020202020204" pitchFamily="34" charset="0"/>
              </a:rPr>
              <a:t>Use two evidence-based interventions for promoting algebraic reasoning (</a:t>
            </a:r>
            <a:r>
              <a:rPr lang="en-US" sz="2400" dirty="0">
                <a:solidFill>
                  <a:schemeClr val="accent1">
                    <a:lumMod val="50000"/>
                  </a:schemeClr>
                </a:solidFill>
                <a:latin typeface="Century Gothic" panose="020B0502020202020204" pitchFamily="34" charset="0"/>
              </a:rPr>
              <a:t>TransMath Level 2 and Level 3 and Fraction Face-Off!)… Stress coherence.</a:t>
            </a:r>
          </a:p>
          <a:p>
            <a:pPr marL="514350" indent="-514350">
              <a:lnSpc>
                <a:spcPct val="100000"/>
              </a:lnSpc>
              <a:buFont typeface="+mj-lt"/>
              <a:buAutoNum type="arabicPeriod"/>
            </a:pPr>
            <a:r>
              <a:rPr lang="en-US" sz="2600" dirty="0">
                <a:solidFill>
                  <a:schemeClr val="accent1">
                    <a:lumMod val="50000"/>
                  </a:schemeClr>
                </a:solidFill>
                <a:latin typeface="Century Gothic" panose="020B0502020202020204" pitchFamily="34" charset="0"/>
              </a:rPr>
              <a:t>Less coaching, more teacher planning; emerged at both sites.</a:t>
            </a:r>
          </a:p>
        </p:txBody>
      </p:sp>
      <p:pic>
        <p:nvPicPr>
          <p:cNvPr id="5" name="Picture 4" descr="Instructional Research Group logo">
            <a:extLst>
              <a:ext uri="{FF2B5EF4-FFF2-40B4-BE49-F238E27FC236}">
                <a16:creationId xmlns:a16="http://schemas.microsoft.com/office/drawing/2014/main" id="{973563F1-F80D-4165-93C7-1B7743145E44}"/>
              </a:ext>
            </a:extLst>
          </p:cNvPr>
          <p:cNvPicPr>
            <a:picLocks noChangeAspect="1"/>
          </p:cNvPicPr>
          <p:nvPr/>
        </p:nvPicPr>
        <p:blipFill>
          <a:blip r:embed="rId3"/>
          <a:stretch>
            <a:fillRect/>
          </a:stretch>
        </p:blipFill>
        <p:spPr>
          <a:xfrm>
            <a:off x="4791075" y="6270989"/>
            <a:ext cx="2609850" cy="485775"/>
          </a:xfrm>
          <a:prstGeom prst="rect">
            <a:avLst/>
          </a:prstGeom>
        </p:spPr>
      </p:pic>
      <p:sp>
        <p:nvSpPr>
          <p:cNvPr id="4" name="Slide Number Placeholder 3">
            <a:extLst>
              <a:ext uri="{FF2B5EF4-FFF2-40B4-BE49-F238E27FC236}">
                <a16:creationId xmlns:a16="http://schemas.microsoft.com/office/drawing/2014/main" id="{5CE7EDA2-04FA-4B65-8387-79957FC1876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926BDF-0A3D-4892-9CBE-21B5FA37E613}" type="slidenum">
              <a:rPr kumimoji="0" lang="en-US" sz="1200" b="0" i="0" u="none" strike="noStrike" kern="1200" cap="none" spc="0" normalizeH="0" baseline="0" noProof="0" smtClean="0">
                <a:ln>
                  <a:noFill/>
                </a:ln>
                <a:solidFill>
                  <a:srgbClr val="E5C243">
                    <a:lumMod val="20000"/>
                    <a:lumOff val="80000"/>
                  </a:srgbClr>
                </a:solidFill>
                <a:effectLst/>
                <a:uLnTx/>
                <a:uFillTx/>
                <a:latin typeface="Times New Roman" panose="02020603050405020304" pitchFamily="18" charset="0"/>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E5C243">
                  <a:lumMod val="20000"/>
                  <a:lumOff val="8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00916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F69D-DCCF-0947-916A-DDAD2C79B188}"/>
              </a:ext>
            </a:extLst>
          </p:cNvPr>
          <p:cNvSpPr>
            <a:spLocks noGrp="1"/>
          </p:cNvSpPr>
          <p:nvPr>
            <p:ph type="title"/>
          </p:nvPr>
        </p:nvSpPr>
        <p:spPr/>
        <p:txBody>
          <a:bodyPr/>
          <a:lstStyle/>
          <a:p>
            <a:r>
              <a:rPr lang="en-US" dirty="0">
                <a:latin typeface="Century Gothic" panose="020B0502020202020204" pitchFamily="34" charset="0"/>
              </a:rPr>
              <a:t>Coaching </a:t>
            </a:r>
          </a:p>
        </p:txBody>
      </p:sp>
      <p:sp>
        <p:nvSpPr>
          <p:cNvPr id="3" name="Content Placeholder 2">
            <a:extLst>
              <a:ext uri="{FF2B5EF4-FFF2-40B4-BE49-F238E27FC236}">
                <a16:creationId xmlns:a16="http://schemas.microsoft.com/office/drawing/2014/main" id="{E4DB1E13-7D5C-6547-9705-80DABFDC15E8}"/>
              </a:ext>
            </a:extLst>
          </p:cNvPr>
          <p:cNvSpPr>
            <a:spLocks noGrp="1"/>
          </p:cNvSpPr>
          <p:nvPr>
            <p:ph idx="1"/>
          </p:nvPr>
        </p:nvSpPr>
        <p:spPr/>
        <p:txBody>
          <a:bodyPr/>
          <a:lstStyle/>
          <a:p>
            <a:r>
              <a:rPr lang="en-US" dirty="0"/>
              <a:t>Coaching provided to special and general educators</a:t>
            </a:r>
          </a:p>
          <a:p>
            <a:r>
              <a:rPr lang="en-US" dirty="0"/>
              <a:t>Feedback includes</a:t>
            </a:r>
          </a:p>
          <a:p>
            <a:pPr lvl="1"/>
            <a:r>
              <a:rPr lang="en-US" dirty="0"/>
              <a:t>15-minute calls</a:t>
            </a:r>
          </a:p>
          <a:p>
            <a:pPr lvl="1"/>
            <a:r>
              <a:rPr lang="en-US" dirty="0"/>
              <a:t>Identified strengths and weaknesses</a:t>
            </a:r>
          </a:p>
          <a:p>
            <a:r>
              <a:rPr lang="en-US" dirty="0"/>
              <a:t>Coaching has led to resistance from teachers</a:t>
            </a:r>
          </a:p>
        </p:txBody>
      </p:sp>
    </p:spTree>
    <p:extLst>
      <p:ext uri="{BB962C8B-B14F-4D97-AF65-F5344CB8AC3E}">
        <p14:creationId xmlns:p14="http://schemas.microsoft.com/office/powerpoint/2010/main" val="3222958024"/>
      </p:ext>
    </p:extLst>
  </p:cSld>
  <p:clrMapOvr>
    <a:masterClrMapping/>
  </p:clrMapOvr>
</p:sld>
</file>

<file path=ppt/theme/theme1.xml><?xml version="1.0" encoding="utf-8"?>
<a:theme xmlns:a="http://schemas.openxmlformats.org/drawingml/2006/main" name="Ligh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rk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SOV Branded">
      <a:dk1>
        <a:sysClr val="windowText" lastClr="000000"/>
      </a:dk1>
      <a:lt1>
        <a:srgbClr val="FFFFFF"/>
      </a:lt1>
      <a:dk2>
        <a:srgbClr val="00853F"/>
      </a:dk2>
      <a:lt2>
        <a:srgbClr val="FFFFFF"/>
      </a:lt2>
      <a:accent1>
        <a:srgbClr val="00853F"/>
      </a:accent1>
      <a:accent2>
        <a:srgbClr val="F38F1D"/>
      </a:accent2>
      <a:accent3>
        <a:srgbClr val="9BBB59"/>
      </a:accent3>
      <a:accent4>
        <a:srgbClr val="8064A2"/>
      </a:accent4>
      <a:accent5>
        <a:srgbClr val="4BACC6"/>
      </a:accent5>
      <a:accent6>
        <a:srgbClr val="F79646"/>
      </a:accent6>
      <a:hlink>
        <a:srgbClr val="0000FF"/>
      </a:hlink>
      <a:folHlink>
        <a:srgbClr val="800080"/>
      </a:folHlink>
    </a:clrScheme>
    <a:fontScheme name="SOV Branded">
      <a:majorFont>
        <a:latin typeface="Franklin Gothic Book"/>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du-power-point-presentation-template" id="{53F17B5F-6214-49E8-8948-C0D0FAC97935}" vid="{886D336D-D31D-4E6E-ACC3-BC83E1787F97}"/>
    </a:ext>
  </a:extLst>
</a:theme>
</file>

<file path=ppt/theme/theme4.xml><?xml version="1.0" encoding="utf-8"?>
<a:theme xmlns:a="http://schemas.openxmlformats.org/drawingml/2006/main" name="Basis">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IRG Powerpoint Template_New_12-14-17" id="{27F185FE-D793-4B35-B566-2C879FF7734C}" vid="{2029178C-95D4-4286-A7A3-F784C4B40ADC}"/>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IR 2015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SEP_Math_Template2" id="{3DD1DB5A-9732-CE4F-B498-0DFC38D16E98}" vid="{AA41E1CF-8CA6-B04A-B159-0A2A04F3CEF7}"/>
    </a:ext>
  </a:extLst>
</a:theme>
</file>

<file path=ppt/theme/theme7.xml><?xml version="1.0" encoding="utf-8"?>
<a:theme xmlns:a="http://schemas.openxmlformats.org/drawingml/2006/main" name="Basic">
  <a:themeElements>
    <a:clrScheme name="AIR 2015 Corporate">
      <a:dk1>
        <a:srgbClr val="000000"/>
      </a:dk1>
      <a:lt1>
        <a:srgbClr val="FFFFFF"/>
      </a:lt1>
      <a:dk2>
        <a:srgbClr val="003462"/>
      </a:dk2>
      <a:lt2>
        <a:srgbClr val="D4D4D4"/>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SEP_Math_Template2" id="{3DD1DB5A-9732-CE4F-B498-0DFC38D16E98}" vid="{7CD7D8B3-CF99-7B4E-BDC9-3044F9EB107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TotalTime>
  <Words>874</Words>
  <Application>Microsoft Macintosh PowerPoint</Application>
  <PresentationFormat>Widescreen</PresentationFormat>
  <Paragraphs>98</Paragraphs>
  <Slides>14</Slides>
  <Notes>10</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14</vt:i4>
      </vt:variant>
    </vt:vector>
  </HeadingPairs>
  <TitlesOfParts>
    <vt:vector size="39" baseType="lpstr">
      <vt:lpstr>Arial</vt:lpstr>
      <vt:lpstr>Arial Narrow</vt:lpstr>
      <vt:lpstr>Calibri</vt:lpstr>
      <vt:lpstr>Century Gothic</vt:lpstr>
      <vt:lpstr>Corbel</vt:lpstr>
      <vt:lpstr>Courier New</vt:lpstr>
      <vt:lpstr>Franklin Gothic Book</vt:lpstr>
      <vt:lpstr>Franklin Gothic Demi</vt:lpstr>
      <vt:lpstr>FranklinGothic</vt:lpstr>
      <vt:lpstr>Gotham Bold</vt:lpstr>
      <vt:lpstr>Helvetica Neue</vt:lpstr>
      <vt:lpstr>Palatino Linotype</vt:lpstr>
      <vt:lpstr>Source Sans Pro</vt:lpstr>
      <vt:lpstr>Times New Roman</vt:lpstr>
      <vt:lpstr>Verdana</vt:lpstr>
      <vt:lpstr>Wingdings</vt:lpstr>
      <vt:lpstr>Yuanti SC</vt:lpstr>
      <vt:lpstr>Yuanti TC</vt:lpstr>
      <vt:lpstr>Light Background</vt:lpstr>
      <vt:lpstr>Dark Background</vt:lpstr>
      <vt:lpstr>Custom Design</vt:lpstr>
      <vt:lpstr>Basis</vt:lpstr>
      <vt:lpstr>1_Office Theme</vt:lpstr>
      <vt:lpstr>Theme1</vt:lpstr>
      <vt:lpstr>Basic</vt:lpstr>
      <vt:lpstr>Instructional level coaching of math ebps &amp; hlps</vt:lpstr>
      <vt:lpstr>Understanding Instructional Level Coaching</vt:lpstr>
      <vt:lpstr>Synthesis of Coaching Research</vt:lpstr>
      <vt:lpstr>Synthesis of Coaching Research</vt:lpstr>
      <vt:lpstr>Effective Coaching Practices</vt:lpstr>
      <vt:lpstr>The Logic of Coaching: Example  </vt:lpstr>
      <vt:lpstr>Provision of Services</vt:lpstr>
      <vt:lpstr>Unique Features: Instructional Research Group </vt:lpstr>
      <vt:lpstr>Coaching </vt:lpstr>
      <vt:lpstr>STAIR Intensive Flowchart</vt:lpstr>
      <vt:lpstr>Coaching Resources</vt:lpstr>
      <vt:lpstr>Recent Publications</vt:lpstr>
      <vt:lpstr>Teacher Coaching</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Pfannenstiel, Kathleen</dc:creator>
  <cp:lastModifiedBy>Stevens, Garrett S.</cp:lastModifiedBy>
  <cp:revision>28</cp:revision>
  <dcterms:created xsi:type="dcterms:W3CDTF">2020-01-13T03:11:29Z</dcterms:created>
  <dcterms:modified xsi:type="dcterms:W3CDTF">2022-10-28T15:56:45Z</dcterms:modified>
</cp:coreProperties>
</file>