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3" r:id="rId2"/>
  </p:sldMasterIdLst>
  <p:notesMasterIdLst>
    <p:notesMasterId r:id="rId17"/>
  </p:notesMasterIdLst>
  <p:sldIdLst>
    <p:sldId id="289" r:id="rId3"/>
    <p:sldId id="273" r:id="rId4"/>
    <p:sldId id="274" r:id="rId5"/>
    <p:sldId id="272" r:id="rId6"/>
    <p:sldId id="261" r:id="rId7"/>
    <p:sldId id="463" r:id="rId8"/>
    <p:sldId id="275" r:id="rId9"/>
    <p:sldId id="279" r:id="rId10"/>
    <p:sldId id="276" r:id="rId11"/>
    <p:sldId id="277" r:id="rId12"/>
    <p:sldId id="458" r:id="rId13"/>
    <p:sldId id="278" r:id="rId14"/>
    <p:sldId id="280" r:id="rId15"/>
    <p:sldId id="25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 Slides" id="{925A9686-DA9C-1049-98FA-094A37B0DDB6}">
          <p14:sldIdLst>
            <p14:sldId id="289"/>
          </p14:sldIdLst>
        </p14:section>
        <p14:section name="Light Slides" id="{9660FC21-13CA-9846-9F93-B585594E0063}">
          <p14:sldIdLst>
            <p14:sldId id="273"/>
            <p14:sldId id="274"/>
            <p14:sldId id="272"/>
            <p14:sldId id="261"/>
            <p14:sldId id="463"/>
            <p14:sldId id="275"/>
            <p14:sldId id="279"/>
            <p14:sldId id="276"/>
            <p14:sldId id="277"/>
            <p14:sldId id="458"/>
            <p14:sldId id="278"/>
            <p14:sldId id="280"/>
            <p14:sldId id="259"/>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75B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94"/>
    <p:restoredTop sz="68707"/>
  </p:normalViewPr>
  <p:slideViewPr>
    <p:cSldViewPr snapToGrid="0" snapToObjects="1">
      <p:cViewPr varScale="1">
        <p:scale>
          <a:sx n="56" d="100"/>
          <a:sy n="56" d="100"/>
        </p:scale>
        <p:origin x="787" y="77"/>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B02C1C-9E11-4A35-B3D0-B82936025A78}" type="doc">
      <dgm:prSet loTypeId="urn:microsoft.com/office/officeart/2005/8/layout/process1" loCatId="process" qsTypeId="urn:microsoft.com/office/officeart/2005/8/quickstyle/simple1" qsCatId="simple" csTypeId="urn:microsoft.com/office/officeart/2005/8/colors/accent1_2" csCatId="accent1" phldr="1"/>
      <dgm:spPr/>
    </dgm:pt>
    <dgm:pt modelId="{1F6CF872-731E-4477-9A32-05E8AE98C581}">
      <dgm:prSet phldrT="[Text]" custT="1"/>
      <dgm:spPr>
        <a:solidFill>
          <a:schemeClr val="accent2"/>
        </a:solidFill>
      </dgm:spPr>
      <dgm:t>
        <a:bodyPr/>
        <a:lstStyle/>
        <a:p>
          <a:pPr algn="ctr"/>
          <a:r>
            <a:rPr lang="en-US" sz="2000" b="1" dirty="0"/>
            <a:t>Pre-Collegiate</a:t>
          </a:r>
          <a:r>
            <a:rPr lang="en-US" sz="1800" dirty="0"/>
            <a:t>:</a:t>
          </a:r>
        </a:p>
        <a:p>
          <a:pPr algn="ctr"/>
          <a:endParaRPr lang="en-US" sz="500" dirty="0"/>
        </a:p>
        <a:p>
          <a:pPr algn="l"/>
          <a:r>
            <a:rPr lang="en-US" sz="1800" dirty="0"/>
            <a:t>High school students  participate in cocurricular programs/ career exploration courses</a:t>
          </a:r>
        </a:p>
      </dgm:t>
    </dgm:pt>
    <dgm:pt modelId="{0FBCD265-4254-4AC1-A659-C65144E78B2E}" type="parTrans" cxnId="{5BCD1052-9F48-4777-A874-3325BE666F61}">
      <dgm:prSet/>
      <dgm:spPr/>
      <dgm:t>
        <a:bodyPr/>
        <a:lstStyle/>
        <a:p>
          <a:endParaRPr lang="en-US"/>
        </a:p>
      </dgm:t>
    </dgm:pt>
    <dgm:pt modelId="{912466C1-C431-4CC8-A6E1-4357E2AEEBAB}" type="sibTrans" cxnId="{5BCD1052-9F48-4777-A874-3325BE666F61}">
      <dgm:prSet/>
      <dgm:spPr>
        <a:solidFill>
          <a:schemeClr val="tx2"/>
        </a:solidFill>
      </dgm:spPr>
      <dgm:t>
        <a:bodyPr/>
        <a:lstStyle/>
        <a:p>
          <a:endParaRPr lang="en-US"/>
        </a:p>
      </dgm:t>
    </dgm:pt>
    <dgm:pt modelId="{668E2B04-0A40-4158-8190-A7858FFC59AD}">
      <dgm:prSet phldrT="[Text]" custT="1"/>
      <dgm:spPr>
        <a:solidFill>
          <a:schemeClr val="accent5"/>
        </a:solidFill>
      </dgm:spPr>
      <dgm:t>
        <a:bodyPr/>
        <a:lstStyle/>
        <a:p>
          <a:pPr algn="ctr"/>
          <a:r>
            <a:rPr lang="en-US" sz="2000" b="1" dirty="0"/>
            <a:t>Community Focused: </a:t>
          </a:r>
        </a:p>
        <a:p>
          <a:pPr algn="ctr"/>
          <a:endParaRPr lang="en-US" sz="1050" b="1" dirty="0"/>
        </a:p>
        <a:p>
          <a:pPr algn="l"/>
          <a:r>
            <a:rPr lang="en-US" sz="1800" dirty="0"/>
            <a:t>Current school staff or community members transition into teaching positions </a:t>
          </a:r>
        </a:p>
      </dgm:t>
    </dgm:pt>
    <dgm:pt modelId="{3BF3EE9A-44A3-4157-8A5C-4D89E757F302}" type="parTrans" cxnId="{F91FEE13-24B4-40D5-BECD-92CA27CBAD8D}">
      <dgm:prSet/>
      <dgm:spPr/>
      <dgm:t>
        <a:bodyPr/>
        <a:lstStyle/>
        <a:p>
          <a:endParaRPr lang="en-US"/>
        </a:p>
      </dgm:t>
    </dgm:pt>
    <dgm:pt modelId="{6E4659E3-62B7-47CD-BDE8-0CD5A887CB39}" type="sibTrans" cxnId="{F91FEE13-24B4-40D5-BECD-92CA27CBAD8D}">
      <dgm:prSet/>
      <dgm:spPr>
        <a:solidFill>
          <a:schemeClr val="tx2"/>
        </a:solidFill>
      </dgm:spPr>
      <dgm:t>
        <a:bodyPr/>
        <a:lstStyle/>
        <a:p>
          <a:endParaRPr lang="en-US"/>
        </a:p>
      </dgm:t>
    </dgm:pt>
    <dgm:pt modelId="{811F00EA-2689-4114-8EF8-B34B5D79AA91}">
      <dgm:prSet phldrT="[Text]" custT="1"/>
      <dgm:spPr>
        <a:solidFill>
          <a:schemeClr val="accent3"/>
        </a:solidFill>
      </dgm:spPr>
      <dgm:t>
        <a:bodyPr/>
        <a:lstStyle/>
        <a:p>
          <a:pPr algn="ctr"/>
          <a:r>
            <a:rPr lang="en-US" sz="2000" b="1" dirty="0"/>
            <a:t>University Initiated:</a:t>
          </a:r>
        </a:p>
        <a:p>
          <a:pPr algn="ctr"/>
          <a:endParaRPr lang="en-US" sz="1050" b="1" dirty="0"/>
        </a:p>
        <a:p>
          <a:pPr algn="l"/>
          <a:r>
            <a:rPr lang="en-US" sz="1800" dirty="0"/>
            <a:t>Preparation providers and districts co-design clinical experiences and coursework   </a:t>
          </a:r>
        </a:p>
      </dgm:t>
    </dgm:pt>
    <dgm:pt modelId="{8C69D30D-4A1C-4BC1-8E54-83FAF92DB9DD}" type="parTrans" cxnId="{1D152D4D-9D27-4CAE-828F-C14EF0A6E348}">
      <dgm:prSet/>
      <dgm:spPr/>
      <dgm:t>
        <a:bodyPr/>
        <a:lstStyle/>
        <a:p>
          <a:endParaRPr lang="en-US"/>
        </a:p>
      </dgm:t>
    </dgm:pt>
    <dgm:pt modelId="{8A03B987-EB4C-445F-8E4B-D49991779489}" type="sibTrans" cxnId="{1D152D4D-9D27-4CAE-828F-C14EF0A6E348}">
      <dgm:prSet/>
      <dgm:spPr/>
      <dgm:t>
        <a:bodyPr/>
        <a:lstStyle/>
        <a:p>
          <a:endParaRPr lang="en-US"/>
        </a:p>
      </dgm:t>
    </dgm:pt>
    <dgm:pt modelId="{6919FEDB-801C-4835-AA3E-35EB6BD6C297}" type="pres">
      <dgm:prSet presAssocID="{C3B02C1C-9E11-4A35-B3D0-B82936025A78}" presName="Name0" presStyleCnt="0">
        <dgm:presLayoutVars>
          <dgm:dir/>
          <dgm:resizeHandles val="exact"/>
        </dgm:presLayoutVars>
      </dgm:prSet>
      <dgm:spPr/>
    </dgm:pt>
    <dgm:pt modelId="{CEE9BCC0-83AC-4B31-A5E5-532FCF38799E}" type="pres">
      <dgm:prSet presAssocID="{1F6CF872-731E-4477-9A32-05E8AE98C581}" presName="node" presStyleLbl="node1" presStyleIdx="0" presStyleCnt="3">
        <dgm:presLayoutVars>
          <dgm:bulletEnabled val="1"/>
        </dgm:presLayoutVars>
      </dgm:prSet>
      <dgm:spPr/>
    </dgm:pt>
    <dgm:pt modelId="{C76BEF24-EEF6-45C3-9F1B-DB37C9163ABB}" type="pres">
      <dgm:prSet presAssocID="{912466C1-C431-4CC8-A6E1-4357E2AEEBAB}" presName="sibTrans" presStyleLbl="sibTrans2D1" presStyleIdx="0" presStyleCnt="2"/>
      <dgm:spPr/>
    </dgm:pt>
    <dgm:pt modelId="{712714AB-A291-4621-938D-A3245BCE6A4E}" type="pres">
      <dgm:prSet presAssocID="{912466C1-C431-4CC8-A6E1-4357E2AEEBAB}" presName="connectorText" presStyleLbl="sibTrans2D1" presStyleIdx="0" presStyleCnt="2"/>
      <dgm:spPr/>
    </dgm:pt>
    <dgm:pt modelId="{F5ED12B8-30A1-416F-860D-421D2678DEBB}" type="pres">
      <dgm:prSet presAssocID="{668E2B04-0A40-4158-8190-A7858FFC59AD}" presName="node" presStyleLbl="node1" presStyleIdx="1" presStyleCnt="3">
        <dgm:presLayoutVars>
          <dgm:bulletEnabled val="1"/>
        </dgm:presLayoutVars>
      </dgm:prSet>
      <dgm:spPr/>
    </dgm:pt>
    <dgm:pt modelId="{40CC20E8-A60B-44FA-B2ED-DA97B2AFC34A}" type="pres">
      <dgm:prSet presAssocID="{6E4659E3-62B7-47CD-BDE8-0CD5A887CB39}" presName="sibTrans" presStyleLbl="sibTrans2D1" presStyleIdx="1" presStyleCnt="2"/>
      <dgm:spPr/>
    </dgm:pt>
    <dgm:pt modelId="{1492A547-CF01-4EBB-ADA1-305946876F87}" type="pres">
      <dgm:prSet presAssocID="{6E4659E3-62B7-47CD-BDE8-0CD5A887CB39}" presName="connectorText" presStyleLbl="sibTrans2D1" presStyleIdx="1" presStyleCnt="2"/>
      <dgm:spPr/>
    </dgm:pt>
    <dgm:pt modelId="{B825DC89-25DA-47B6-A8AF-D525E9658A17}" type="pres">
      <dgm:prSet presAssocID="{811F00EA-2689-4114-8EF8-B34B5D79AA91}" presName="node" presStyleLbl="node1" presStyleIdx="2" presStyleCnt="3" custScaleX="97833">
        <dgm:presLayoutVars>
          <dgm:bulletEnabled val="1"/>
        </dgm:presLayoutVars>
      </dgm:prSet>
      <dgm:spPr/>
    </dgm:pt>
  </dgm:ptLst>
  <dgm:cxnLst>
    <dgm:cxn modelId="{B6B33B07-7E2A-48DE-A455-155B036488AC}" type="presOf" srcId="{1F6CF872-731E-4477-9A32-05E8AE98C581}" destId="{CEE9BCC0-83AC-4B31-A5E5-532FCF38799E}" srcOrd="0" destOrd="0" presId="urn:microsoft.com/office/officeart/2005/8/layout/process1"/>
    <dgm:cxn modelId="{F91FEE13-24B4-40D5-BECD-92CA27CBAD8D}" srcId="{C3B02C1C-9E11-4A35-B3D0-B82936025A78}" destId="{668E2B04-0A40-4158-8190-A7858FFC59AD}" srcOrd="1" destOrd="0" parTransId="{3BF3EE9A-44A3-4157-8A5C-4D89E757F302}" sibTransId="{6E4659E3-62B7-47CD-BDE8-0CD5A887CB39}"/>
    <dgm:cxn modelId="{449A8D20-2848-4F62-A443-A505625CEF9A}" type="presOf" srcId="{6E4659E3-62B7-47CD-BDE8-0CD5A887CB39}" destId="{1492A547-CF01-4EBB-ADA1-305946876F87}" srcOrd="1" destOrd="0" presId="urn:microsoft.com/office/officeart/2005/8/layout/process1"/>
    <dgm:cxn modelId="{93716638-7A12-4DF1-8117-5F5F83B7BE97}" type="presOf" srcId="{912466C1-C431-4CC8-A6E1-4357E2AEEBAB}" destId="{712714AB-A291-4621-938D-A3245BCE6A4E}" srcOrd="1" destOrd="0" presId="urn:microsoft.com/office/officeart/2005/8/layout/process1"/>
    <dgm:cxn modelId="{1D152D4D-9D27-4CAE-828F-C14EF0A6E348}" srcId="{C3B02C1C-9E11-4A35-B3D0-B82936025A78}" destId="{811F00EA-2689-4114-8EF8-B34B5D79AA91}" srcOrd="2" destOrd="0" parTransId="{8C69D30D-4A1C-4BC1-8E54-83FAF92DB9DD}" sibTransId="{8A03B987-EB4C-445F-8E4B-D49991779489}"/>
    <dgm:cxn modelId="{5BCD1052-9F48-4777-A874-3325BE666F61}" srcId="{C3B02C1C-9E11-4A35-B3D0-B82936025A78}" destId="{1F6CF872-731E-4477-9A32-05E8AE98C581}" srcOrd="0" destOrd="0" parTransId="{0FBCD265-4254-4AC1-A659-C65144E78B2E}" sibTransId="{912466C1-C431-4CC8-A6E1-4357E2AEEBAB}"/>
    <dgm:cxn modelId="{D2279485-D873-49D6-8F00-9DF5D357D066}" type="presOf" srcId="{811F00EA-2689-4114-8EF8-B34B5D79AA91}" destId="{B825DC89-25DA-47B6-A8AF-D525E9658A17}" srcOrd="0" destOrd="0" presId="urn:microsoft.com/office/officeart/2005/8/layout/process1"/>
    <dgm:cxn modelId="{2C614C9D-37F0-490E-B633-D3CEEC530ECA}" type="presOf" srcId="{C3B02C1C-9E11-4A35-B3D0-B82936025A78}" destId="{6919FEDB-801C-4835-AA3E-35EB6BD6C297}" srcOrd="0" destOrd="0" presId="urn:microsoft.com/office/officeart/2005/8/layout/process1"/>
    <dgm:cxn modelId="{8B9194AA-F70D-4BFA-82F0-3FF54AE28DA6}" type="presOf" srcId="{912466C1-C431-4CC8-A6E1-4357E2AEEBAB}" destId="{C76BEF24-EEF6-45C3-9F1B-DB37C9163ABB}" srcOrd="0" destOrd="0" presId="urn:microsoft.com/office/officeart/2005/8/layout/process1"/>
    <dgm:cxn modelId="{371204B1-47CE-4C7F-8DFD-C8D0A1B591A3}" type="presOf" srcId="{668E2B04-0A40-4158-8190-A7858FFC59AD}" destId="{F5ED12B8-30A1-416F-860D-421D2678DEBB}" srcOrd="0" destOrd="0" presId="urn:microsoft.com/office/officeart/2005/8/layout/process1"/>
    <dgm:cxn modelId="{900C06C7-DEEB-4D4F-9062-1C4A091D362A}" type="presOf" srcId="{6E4659E3-62B7-47CD-BDE8-0CD5A887CB39}" destId="{40CC20E8-A60B-44FA-B2ED-DA97B2AFC34A}" srcOrd="0" destOrd="0" presId="urn:microsoft.com/office/officeart/2005/8/layout/process1"/>
    <dgm:cxn modelId="{F0620345-A429-4DFD-9C54-AF46E4599110}" type="presParOf" srcId="{6919FEDB-801C-4835-AA3E-35EB6BD6C297}" destId="{CEE9BCC0-83AC-4B31-A5E5-532FCF38799E}" srcOrd="0" destOrd="0" presId="urn:microsoft.com/office/officeart/2005/8/layout/process1"/>
    <dgm:cxn modelId="{22DD2A2E-FA81-495D-9CAC-0AFC5D95BC2E}" type="presParOf" srcId="{6919FEDB-801C-4835-AA3E-35EB6BD6C297}" destId="{C76BEF24-EEF6-45C3-9F1B-DB37C9163ABB}" srcOrd="1" destOrd="0" presId="urn:microsoft.com/office/officeart/2005/8/layout/process1"/>
    <dgm:cxn modelId="{4A1526E0-884F-4E8D-885C-D7BCD7FEC09C}" type="presParOf" srcId="{C76BEF24-EEF6-45C3-9F1B-DB37C9163ABB}" destId="{712714AB-A291-4621-938D-A3245BCE6A4E}" srcOrd="0" destOrd="0" presId="urn:microsoft.com/office/officeart/2005/8/layout/process1"/>
    <dgm:cxn modelId="{8DF6D58E-B0B4-4F2F-BB66-03F5684042F5}" type="presParOf" srcId="{6919FEDB-801C-4835-AA3E-35EB6BD6C297}" destId="{F5ED12B8-30A1-416F-860D-421D2678DEBB}" srcOrd="2" destOrd="0" presId="urn:microsoft.com/office/officeart/2005/8/layout/process1"/>
    <dgm:cxn modelId="{702F3456-F86C-4F92-944F-AB474E0D5147}" type="presParOf" srcId="{6919FEDB-801C-4835-AA3E-35EB6BD6C297}" destId="{40CC20E8-A60B-44FA-B2ED-DA97B2AFC34A}" srcOrd="3" destOrd="0" presId="urn:microsoft.com/office/officeart/2005/8/layout/process1"/>
    <dgm:cxn modelId="{8F86A35C-1088-4898-B323-ED4F32827774}" type="presParOf" srcId="{40CC20E8-A60B-44FA-B2ED-DA97B2AFC34A}" destId="{1492A547-CF01-4EBB-ADA1-305946876F87}" srcOrd="0" destOrd="0" presId="urn:microsoft.com/office/officeart/2005/8/layout/process1"/>
    <dgm:cxn modelId="{46CBE4F4-919F-4332-A88F-00A2D901880A}" type="presParOf" srcId="{6919FEDB-801C-4835-AA3E-35EB6BD6C297}" destId="{B825DC89-25DA-47B6-A8AF-D525E9658A17}"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243E0A6-0572-3D4A-BE22-AD3CCF767EDC}" type="doc">
      <dgm:prSet loTypeId="urn:microsoft.com/office/officeart/2005/8/layout/list1" loCatId="" qsTypeId="urn:microsoft.com/office/officeart/2005/8/quickstyle/simple1" qsCatId="simple" csTypeId="urn:microsoft.com/office/officeart/2005/8/colors/accent1_2" csCatId="accent1" phldr="1"/>
      <dgm:spPr/>
      <dgm:t>
        <a:bodyPr/>
        <a:lstStyle/>
        <a:p>
          <a:endParaRPr lang="en-US"/>
        </a:p>
      </dgm:t>
    </dgm:pt>
    <dgm:pt modelId="{F6B4E816-1A73-324A-97F9-4A4954284BED}">
      <dgm:prSet phldrT="[Text]"/>
      <dgm:spPr/>
      <dgm:t>
        <a:bodyPr/>
        <a:lstStyle/>
        <a:p>
          <a:r>
            <a:rPr lang="en-US"/>
            <a:t>Teacher leaders as facilitators</a:t>
          </a:r>
        </a:p>
      </dgm:t>
    </dgm:pt>
    <dgm:pt modelId="{559957E9-F1CA-1143-BBB9-8D30E63A3F87}" type="parTrans" cxnId="{41342D64-29A6-3046-B978-F7586D96D055}">
      <dgm:prSet/>
      <dgm:spPr/>
      <dgm:t>
        <a:bodyPr/>
        <a:lstStyle/>
        <a:p>
          <a:endParaRPr lang="en-US"/>
        </a:p>
      </dgm:t>
    </dgm:pt>
    <dgm:pt modelId="{3F623EEF-676B-1845-A9E3-BB581FC6B0A5}" type="sibTrans" cxnId="{41342D64-29A6-3046-B978-F7586D96D055}">
      <dgm:prSet/>
      <dgm:spPr/>
      <dgm:t>
        <a:bodyPr/>
        <a:lstStyle/>
        <a:p>
          <a:endParaRPr lang="en-US"/>
        </a:p>
      </dgm:t>
    </dgm:pt>
    <dgm:pt modelId="{FE90557B-5A0E-924C-9E79-214892401AA2}">
      <dgm:prSet phldrT="[Text]"/>
      <dgm:spPr/>
      <dgm:t>
        <a:bodyPr/>
        <a:lstStyle/>
        <a:p>
          <a:r>
            <a:rPr lang="en-US"/>
            <a:t>College and career readiness</a:t>
          </a:r>
          <a:endParaRPr lang="en-US" dirty="0"/>
        </a:p>
      </dgm:t>
    </dgm:pt>
    <dgm:pt modelId="{DABBC038-6277-4047-9412-F67504585545}" type="parTrans" cxnId="{4317480A-3ACE-2642-96AC-31FA034E12CD}">
      <dgm:prSet/>
      <dgm:spPr/>
      <dgm:t>
        <a:bodyPr/>
        <a:lstStyle/>
        <a:p>
          <a:endParaRPr lang="en-US"/>
        </a:p>
      </dgm:t>
    </dgm:pt>
    <dgm:pt modelId="{39213D8A-05DD-F449-B466-9D2813D95F3C}" type="sibTrans" cxnId="{4317480A-3ACE-2642-96AC-31FA034E12CD}">
      <dgm:prSet/>
      <dgm:spPr/>
      <dgm:t>
        <a:bodyPr/>
        <a:lstStyle/>
        <a:p>
          <a:endParaRPr lang="en-US"/>
        </a:p>
      </dgm:t>
    </dgm:pt>
    <dgm:pt modelId="{908EF146-7B02-9044-934A-127EFCF07DB6}">
      <dgm:prSet phldrT="[Text]"/>
      <dgm:spPr/>
      <dgm:t>
        <a:bodyPr/>
        <a:lstStyle/>
        <a:p>
          <a:r>
            <a:rPr lang="en-US"/>
            <a:t>Incentives and partners</a:t>
          </a:r>
          <a:endParaRPr lang="en-US" dirty="0"/>
        </a:p>
      </dgm:t>
    </dgm:pt>
    <dgm:pt modelId="{E9B84D26-5D24-4C4F-8374-99009EE70226}" type="parTrans" cxnId="{79FC7954-5453-4F48-8058-E3D69942D87E}">
      <dgm:prSet/>
      <dgm:spPr/>
      <dgm:t>
        <a:bodyPr/>
        <a:lstStyle/>
        <a:p>
          <a:endParaRPr lang="en-US"/>
        </a:p>
      </dgm:t>
    </dgm:pt>
    <dgm:pt modelId="{4D759814-2F41-804C-B56E-5EDF20B17C72}" type="sibTrans" cxnId="{79FC7954-5453-4F48-8058-E3D69942D87E}">
      <dgm:prSet/>
      <dgm:spPr/>
      <dgm:t>
        <a:bodyPr/>
        <a:lstStyle/>
        <a:p>
          <a:endParaRPr lang="en-US"/>
        </a:p>
      </dgm:t>
    </dgm:pt>
    <dgm:pt modelId="{01C734DE-CD71-E64C-84EB-694ED75CBD66}">
      <dgm:prSet/>
      <dgm:spPr/>
      <dgm:t>
        <a:bodyPr/>
        <a:lstStyle/>
        <a:p>
          <a:r>
            <a:rPr lang="en-US"/>
            <a:t>Clinical experiences</a:t>
          </a:r>
          <a:endParaRPr lang="en-US" dirty="0"/>
        </a:p>
      </dgm:t>
    </dgm:pt>
    <dgm:pt modelId="{DC7571B3-1AE6-8B43-AA01-A5587A339271}" type="parTrans" cxnId="{B417A7C1-2B03-8048-9921-14AC0CBE245A}">
      <dgm:prSet/>
      <dgm:spPr/>
      <dgm:t>
        <a:bodyPr/>
        <a:lstStyle/>
        <a:p>
          <a:endParaRPr lang="en-US"/>
        </a:p>
      </dgm:t>
    </dgm:pt>
    <dgm:pt modelId="{B46CED36-C5A2-DC40-AC1C-C478F9EE1CAD}" type="sibTrans" cxnId="{B417A7C1-2B03-8048-9921-14AC0CBE245A}">
      <dgm:prSet/>
      <dgm:spPr/>
      <dgm:t>
        <a:bodyPr/>
        <a:lstStyle/>
        <a:p>
          <a:endParaRPr lang="en-US"/>
        </a:p>
      </dgm:t>
    </dgm:pt>
    <dgm:pt modelId="{7A5BF732-4EFD-AB46-B963-74CEBCF92C0E}" type="pres">
      <dgm:prSet presAssocID="{7243E0A6-0572-3D4A-BE22-AD3CCF767EDC}" presName="linear" presStyleCnt="0">
        <dgm:presLayoutVars>
          <dgm:dir/>
          <dgm:animLvl val="lvl"/>
          <dgm:resizeHandles val="exact"/>
        </dgm:presLayoutVars>
      </dgm:prSet>
      <dgm:spPr/>
    </dgm:pt>
    <dgm:pt modelId="{4932FE05-D100-6044-AC48-A4AFE3D50EB2}" type="pres">
      <dgm:prSet presAssocID="{F6B4E816-1A73-324A-97F9-4A4954284BED}" presName="parentLin" presStyleCnt="0"/>
      <dgm:spPr/>
    </dgm:pt>
    <dgm:pt modelId="{D5652A6B-4D8B-6541-A010-4DD035899355}" type="pres">
      <dgm:prSet presAssocID="{F6B4E816-1A73-324A-97F9-4A4954284BED}" presName="parentLeftMargin" presStyleLbl="node1" presStyleIdx="0" presStyleCnt="4"/>
      <dgm:spPr/>
    </dgm:pt>
    <dgm:pt modelId="{0B485238-CBD8-D641-8AB8-4F805A2A1E92}" type="pres">
      <dgm:prSet presAssocID="{F6B4E816-1A73-324A-97F9-4A4954284BED}" presName="parentText" presStyleLbl="node1" presStyleIdx="0" presStyleCnt="4">
        <dgm:presLayoutVars>
          <dgm:chMax val="0"/>
          <dgm:bulletEnabled val="1"/>
        </dgm:presLayoutVars>
      </dgm:prSet>
      <dgm:spPr/>
    </dgm:pt>
    <dgm:pt modelId="{7A860204-F792-0C4F-B2C9-8CB0F43E0439}" type="pres">
      <dgm:prSet presAssocID="{F6B4E816-1A73-324A-97F9-4A4954284BED}" presName="negativeSpace" presStyleCnt="0"/>
      <dgm:spPr/>
    </dgm:pt>
    <dgm:pt modelId="{D69C45F3-81DA-1C4F-B52C-54B8962E5CA7}" type="pres">
      <dgm:prSet presAssocID="{F6B4E816-1A73-324A-97F9-4A4954284BED}" presName="childText" presStyleLbl="conFgAcc1" presStyleIdx="0" presStyleCnt="4">
        <dgm:presLayoutVars>
          <dgm:bulletEnabled val="1"/>
        </dgm:presLayoutVars>
      </dgm:prSet>
      <dgm:spPr/>
    </dgm:pt>
    <dgm:pt modelId="{A62A9D92-6044-6744-84E9-6DF9213D79EC}" type="pres">
      <dgm:prSet presAssocID="{3F623EEF-676B-1845-A9E3-BB581FC6B0A5}" presName="spaceBetweenRectangles" presStyleCnt="0"/>
      <dgm:spPr/>
    </dgm:pt>
    <dgm:pt modelId="{B99B3730-C58B-CD46-B8D6-94E7C51E8611}" type="pres">
      <dgm:prSet presAssocID="{01C734DE-CD71-E64C-84EB-694ED75CBD66}" presName="parentLin" presStyleCnt="0"/>
      <dgm:spPr/>
    </dgm:pt>
    <dgm:pt modelId="{09FA4E48-E6DC-F44A-B122-C7ECE38EF575}" type="pres">
      <dgm:prSet presAssocID="{01C734DE-CD71-E64C-84EB-694ED75CBD66}" presName="parentLeftMargin" presStyleLbl="node1" presStyleIdx="0" presStyleCnt="4"/>
      <dgm:spPr/>
    </dgm:pt>
    <dgm:pt modelId="{8B3573CF-5B3B-1F46-9D3E-06B9D03A4770}" type="pres">
      <dgm:prSet presAssocID="{01C734DE-CD71-E64C-84EB-694ED75CBD66}" presName="parentText" presStyleLbl="node1" presStyleIdx="1" presStyleCnt="4">
        <dgm:presLayoutVars>
          <dgm:chMax val="0"/>
          <dgm:bulletEnabled val="1"/>
        </dgm:presLayoutVars>
      </dgm:prSet>
      <dgm:spPr/>
    </dgm:pt>
    <dgm:pt modelId="{161B7A60-063E-5E47-BC7D-FFB7F7268C1E}" type="pres">
      <dgm:prSet presAssocID="{01C734DE-CD71-E64C-84EB-694ED75CBD66}" presName="negativeSpace" presStyleCnt="0"/>
      <dgm:spPr/>
    </dgm:pt>
    <dgm:pt modelId="{150E29A0-C15B-B848-9597-65331E2CEFA3}" type="pres">
      <dgm:prSet presAssocID="{01C734DE-CD71-E64C-84EB-694ED75CBD66}" presName="childText" presStyleLbl="conFgAcc1" presStyleIdx="1" presStyleCnt="4">
        <dgm:presLayoutVars>
          <dgm:bulletEnabled val="1"/>
        </dgm:presLayoutVars>
      </dgm:prSet>
      <dgm:spPr/>
    </dgm:pt>
    <dgm:pt modelId="{8CE766F8-63A5-6547-9433-3FC61D30030B}" type="pres">
      <dgm:prSet presAssocID="{B46CED36-C5A2-DC40-AC1C-C478F9EE1CAD}" presName="spaceBetweenRectangles" presStyleCnt="0"/>
      <dgm:spPr/>
    </dgm:pt>
    <dgm:pt modelId="{3685BF17-0523-1E43-B007-99435A5456BA}" type="pres">
      <dgm:prSet presAssocID="{FE90557B-5A0E-924C-9E79-214892401AA2}" presName="parentLin" presStyleCnt="0"/>
      <dgm:spPr/>
    </dgm:pt>
    <dgm:pt modelId="{9F1FEEA8-5235-5C45-9C75-B3D4CB8F0C66}" type="pres">
      <dgm:prSet presAssocID="{FE90557B-5A0E-924C-9E79-214892401AA2}" presName="parentLeftMargin" presStyleLbl="node1" presStyleIdx="1" presStyleCnt="4"/>
      <dgm:spPr/>
    </dgm:pt>
    <dgm:pt modelId="{E2499341-A1C7-CF45-9E1A-7ED6105D2150}" type="pres">
      <dgm:prSet presAssocID="{FE90557B-5A0E-924C-9E79-214892401AA2}" presName="parentText" presStyleLbl="node1" presStyleIdx="2" presStyleCnt="4">
        <dgm:presLayoutVars>
          <dgm:chMax val="0"/>
          <dgm:bulletEnabled val="1"/>
        </dgm:presLayoutVars>
      </dgm:prSet>
      <dgm:spPr/>
    </dgm:pt>
    <dgm:pt modelId="{FBC1369E-6DF4-0148-A0D2-E2819491BDC7}" type="pres">
      <dgm:prSet presAssocID="{FE90557B-5A0E-924C-9E79-214892401AA2}" presName="negativeSpace" presStyleCnt="0"/>
      <dgm:spPr/>
    </dgm:pt>
    <dgm:pt modelId="{F8710CAF-1BA5-E443-AAD2-522E3669894F}" type="pres">
      <dgm:prSet presAssocID="{FE90557B-5A0E-924C-9E79-214892401AA2}" presName="childText" presStyleLbl="conFgAcc1" presStyleIdx="2" presStyleCnt="4">
        <dgm:presLayoutVars>
          <dgm:bulletEnabled val="1"/>
        </dgm:presLayoutVars>
      </dgm:prSet>
      <dgm:spPr/>
    </dgm:pt>
    <dgm:pt modelId="{A2F0F3D9-C964-2F41-A975-90EE152312C2}" type="pres">
      <dgm:prSet presAssocID="{39213D8A-05DD-F449-B466-9D2813D95F3C}" presName="spaceBetweenRectangles" presStyleCnt="0"/>
      <dgm:spPr/>
    </dgm:pt>
    <dgm:pt modelId="{B6BDA0E7-F128-9647-878E-339826BB564E}" type="pres">
      <dgm:prSet presAssocID="{908EF146-7B02-9044-934A-127EFCF07DB6}" presName="parentLin" presStyleCnt="0"/>
      <dgm:spPr/>
    </dgm:pt>
    <dgm:pt modelId="{AB68E45C-37B1-404E-B0BA-B09F84C1B95B}" type="pres">
      <dgm:prSet presAssocID="{908EF146-7B02-9044-934A-127EFCF07DB6}" presName="parentLeftMargin" presStyleLbl="node1" presStyleIdx="2" presStyleCnt="4"/>
      <dgm:spPr/>
    </dgm:pt>
    <dgm:pt modelId="{6242B16C-AF28-FC49-B25C-6B2E25B691E1}" type="pres">
      <dgm:prSet presAssocID="{908EF146-7B02-9044-934A-127EFCF07DB6}" presName="parentText" presStyleLbl="node1" presStyleIdx="3" presStyleCnt="4">
        <dgm:presLayoutVars>
          <dgm:chMax val="0"/>
          <dgm:bulletEnabled val="1"/>
        </dgm:presLayoutVars>
      </dgm:prSet>
      <dgm:spPr/>
    </dgm:pt>
    <dgm:pt modelId="{D7EC945F-85DC-5C43-A342-5F9C674E499D}" type="pres">
      <dgm:prSet presAssocID="{908EF146-7B02-9044-934A-127EFCF07DB6}" presName="negativeSpace" presStyleCnt="0"/>
      <dgm:spPr/>
    </dgm:pt>
    <dgm:pt modelId="{87C5AC22-F099-8B4A-A9C6-B0E63294AA1C}" type="pres">
      <dgm:prSet presAssocID="{908EF146-7B02-9044-934A-127EFCF07DB6}" presName="childText" presStyleLbl="conFgAcc1" presStyleIdx="3" presStyleCnt="4">
        <dgm:presLayoutVars>
          <dgm:bulletEnabled val="1"/>
        </dgm:presLayoutVars>
      </dgm:prSet>
      <dgm:spPr/>
    </dgm:pt>
  </dgm:ptLst>
  <dgm:cxnLst>
    <dgm:cxn modelId="{C0289A05-084E-ED4E-BD8E-CD31DFE2B3C2}" type="presOf" srcId="{01C734DE-CD71-E64C-84EB-694ED75CBD66}" destId="{8B3573CF-5B3B-1F46-9D3E-06B9D03A4770}" srcOrd="1" destOrd="0" presId="urn:microsoft.com/office/officeart/2005/8/layout/list1"/>
    <dgm:cxn modelId="{6DB0BE08-ED58-1D40-9FEB-128DA6331093}" type="presOf" srcId="{01C734DE-CD71-E64C-84EB-694ED75CBD66}" destId="{09FA4E48-E6DC-F44A-B122-C7ECE38EF575}" srcOrd="0" destOrd="0" presId="urn:microsoft.com/office/officeart/2005/8/layout/list1"/>
    <dgm:cxn modelId="{4317480A-3ACE-2642-96AC-31FA034E12CD}" srcId="{7243E0A6-0572-3D4A-BE22-AD3CCF767EDC}" destId="{FE90557B-5A0E-924C-9E79-214892401AA2}" srcOrd="2" destOrd="0" parTransId="{DABBC038-6277-4047-9412-F67504585545}" sibTransId="{39213D8A-05DD-F449-B466-9D2813D95F3C}"/>
    <dgm:cxn modelId="{C2AC2217-929A-8D4D-AB28-71C0BD79CD18}" type="presOf" srcId="{7243E0A6-0572-3D4A-BE22-AD3CCF767EDC}" destId="{7A5BF732-4EFD-AB46-B963-74CEBCF92C0E}" srcOrd="0" destOrd="0" presId="urn:microsoft.com/office/officeart/2005/8/layout/list1"/>
    <dgm:cxn modelId="{0744CD2C-A0DF-C642-944B-BFEF0236891F}" type="presOf" srcId="{F6B4E816-1A73-324A-97F9-4A4954284BED}" destId="{D5652A6B-4D8B-6541-A010-4DD035899355}" srcOrd="0" destOrd="0" presId="urn:microsoft.com/office/officeart/2005/8/layout/list1"/>
    <dgm:cxn modelId="{B08C075F-C379-FA4A-BB73-ECEE965E5652}" type="presOf" srcId="{908EF146-7B02-9044-934A-127EFCF07DB6}" destId="{AB68E45C-37B1-404E-B0BA-B09F84C1B95B}" srcOrd="0" destOrd="0" presId="urn:microsoft.com/office/officeart/2005/8/layout/list1"/>
    <dgm:cxn modelId="{41342D64-29A6-3046-B978-F7586D96D055}" srcId="{7243E0A6-0572-3D4A-BE22-AD3CCF767EDC}" destId="{F6B4E816-1A73-324A-97F9-4A4954284BED}" srcOrd="0" destOrd="0" parTransId="{559957E9-F1CA-1143-BBB9-8D30E63A3F87}" sibTransId="{3F623EEF-676B-1845-A9E3-BB581FC6B0A5}"/>
    <dgm:cxn modelId="{F5DC3270-5740-5142-808A-9C72D7A233A4}" type="presOf" srcId="{908EF146-7B02-9044-934A-127EFCF07DB6}" destId="{6242B16C-AF28-FC49-B25C-6B2E25B691E1}" srcOrd="1" destOrd="0" presId="urn:microsoft.com/office/officeart/2005/8/layout/list1"/>
    <dgm:cxn modelId="{79FC7954-5453-4F48-8058-E3D69942D87E}" srcId="{7243E0A6-0572-3D4A-BE22-AD3CCF767EDC}" destId="{908EF146-7B02-9044-934A-127EFCF07DB6}" srcOrd="3" destOrd="0" parTransId="{E9B84D26-5D24-4C4F-8374-99009EE70226}" sibTransId="{4D759814-2F41-804C-B56E-5EDF20B17C72}"/>
    <dgm:cxn modelId="{599FD658-059C-C745-90A1-3872A0446C53}" type="presOf" srcId="{F6B4E816-1A73-324A-97F9-4A4954284BED}" destId="{0B485238-CBD8-D641-8AB8-4F805A2A1E92}" srcOrd="1" destOrd="0" presId="urn:microsoft.com/office/officeart/2005/8/layout/list1"/>
    <dgm:cxn modelId="{B725F88B-228F-EB40-AA22-CA933A895120}" type="presOf" srcId="{FE90557B-5A0E-924C-9E79-214892401AA2}" destId="{E2499341-A1C7-CF45-9E1A-7ED6105D2150}" srcOrd="1" destOrd="0" presId="urn:microsoft.com/office/officeart/2005/8/layout/list1"/>
    <dgm:cxn modelId="{B417A7C1-2B03-8048-9921-14AC0CBE245A}" srcId="{7243E0A6-0572-3D4A-BE22-AD3CCF767EDC}" destId="{01C734DE-CD71-E64C-84EB-694ED75CBD66}" srcOrd="1" destOrd="0" parTransId="{DC7571B3-1AE6-8B43-AA01-A5587A339271}" sibTransId="{B46CED36-C5A2-DC40-AC1C-C478F9EE1CAD}"/>
    <dgm:cxn modelId="{1762DEC2-7C4B-C245-A5E0-D50F06D15D98}" type="presOf" srcId="{FE90557B-5A0E-924C-9E79-214892401AA2}" destId="{9F1FEEA8-5235-5C45-9C75-B3D4CB8F0C66}" srcOrd="0" destOrd="0" presId="urn:microsoft.com/office/officeart/2005/8/layout/list1"/>
    <dgm:cxn modelId="{84968575-3A4E-5E42-B654-22B2F36E2986}" type="presParOf" srcId="{7A5BF732-4EFD-AB46-B963-74CEBCF92C0E}" destId="{4932FE05-D100-6044-AC48-A4AFE3D50EB2}" srcOrd="0" destOrd="0" presId="urn:microsoft.com/office/officeart/2005/8/layout/list1"/>
    <dgm:cxn modelId="{960268E6-5C72-AA4F-B9BF-829F5AE89C8C}" type="presParOf" srcId="{4932FE05-D100-6044-AC48-A4AFE3D50EB2}" destId="{D5652A6B-4D8B-6541-A010-4DD035899355}" srcOrd="0" destOrd="0" presId="urn:microsoft.com/office/officeart/2005/8/layout/list1"/>
    <dgm:cxn modelId="{A9222B2B-77CF-454E-BC64-A9FA5550B453}" type="presParOf" srcId="{4932FE05-D100-6044-AC48-A4AFE3D50EB2}" destId="{0B485238-CBD8-D641-8AB8-4F805A2A1E92}" srcOrd="1" destOrd="0" presId="urn:microsoft.com/office/officeart/2005/8/layout/list1"/>
    <dgm:cxn modelId="{54FFDE52-2F5D-094A-A460-3A5CE7D5810F}" type="presParOf" srcId="{7A5BF732-4EFD-AB46-B963-74CEBCF92C0E}" destId="{7A860204-F792-0C4F-B2C9-8CB0F43E0439}" srcOrd="1" destOrd="0" presId="urn:microsoft.com/office/officeart/2005/8/layout/list1"/>
    <dgm:cxn modelId="{CA22E9C8-E50E-A14C-BE7A-F85611821B13}" type="presParOf" srcId="{7A5BF732-4EFD-AB46-B963-74CEBCF92C0E}" destId="{D69C45F3-81DA-1C4F-B52C-54B8962E5CA7}" srcOrd="2" destOrd="0" presId="urn:microsoft.com/office/officeart/2005/8/layout/list1"/>
    <dgm:cxn modelId="{B41B3467-FBC3-8940-B14A-6FB8F50AC455}" type="presParOf" srcId="{7A5BF732-4EFD-AB46-B963-74CEBCF92C0E}" destId="{A62A9D92-6044-6744-84E9-6DF9213D79EC}" srcOrd="3" destOrd="0" presId="urn:microsoft.com/office/officeart/2005/8/layout/list1"/>
    <dgm:cxn modelId="{643AAE9F-8BF7-D94A-A14D-9CADB28DE3E3}" type="presParOf" srcId="{7A5BF732-4EFD-AB46-B963-74CEBCF92C0E}" destId="{B99B3730-C58B-CD46-B8D6-94E7C51E8611}" srcOrd="4" destOrd="0" presId="urn:microsoft.com/office/officeart/2005/8/layout/list1"/>
    <dgm:cxn modelId="{310A0588-A4EB-5A45-BD99-129C75071274}" type="presParOf" srcId="{B99B3730-C58B-CD46-B8D6-94E7C51E8611}" destId="{09FA4E48-E6DC-F44A-B122-C7ECE38EF575}" srcOrd="0" destOrd="0" presId="urn:microsoft.com/office/officeart/2005/8/layout/list1"/>
    <dgm:cxn modelId="{282CDF42-9C6A-8945-8579-BBA7981EFBFD}" type="presParOf" srcId="{B99B3730-C58B-CD46-B8D6-94E7C51E8611}" destId="{8B3573CF-5B3B-1F46-9D3E-06B9D03A4770}" srcOrd="1" destOrd="0" presId="urn:microsoft.com/office/officeart/2005/8/layout/list1"/>
    <dgm:cxn modelId="{3D2093F4-A557-084D-8053-A4E74C4BF129}" type="presParOf" srcId="{7A5BF732-4EFD-AB46-B963-74CEBCF92C0E}" destId="{161B7A60-063E-5E47-BC7D-FFB7F7268C1E}" srcOrd="5" destOrd="0" presId="urn:microsoft.com/office/officeart/2005/8/layout/list1"/>
    <dgm:cxn modelId="{DE1E2AAA-C99A-DE46-813B-C92278520971}" type="presParOf" srcId="{7A5BF732-4EFD-AB46-B963-74CEBCF92C0E}" destId="{150E29A0-C15B-B848-9597-65331E2CEFA3}" srcOrd="6" destOrd="0" presId="urn:microsoft.com/office/officeart/2005/8/layout/list1"/>
    <dgm:cxn modelId="{ECC8A694-ACB8-734C-BBAB-EA8582406E87}" type="presParOf" srcId="{7A5BF732-4EFD-AB46-B963-74CEBCF92C0E}" destId="{8CE766F8-63A5-6547-9433-3FC61D30030B}" srcOrd="7" destOrd="0" presId="urn:microsoft.com/office/officeart/2005/8/layout/list1"/>
    <dgm:cxn modelId="{0C4B86AD-5D43-6248-B905-006E45C0F545}" type="presParOf" srcId="{7A5BF732-4EFD-AB46-B963-74CEBCF92C0E}" destId="{3685BF17-0523-1E43-B007-99435A5456BA}" srcOrd="8" destOrd="0" presId="urn:microsoft.com/office/officeart/2005/8/layout/list1"/>
    <dgm:cxn modelId="{4EDBD688-2DB9-B14A-847F-B1AA8996C405}" type="presParOf" srcId="{3685BF17-0523-1E43-B007-99435A5456BA}" destId="{9F1FEEA8-5235-5C45-9C75-B3D4CB8F0C66}" srcOrd="0" destOrd="0" presId="urn:microsoft.com/office/officeart/2005/8/layout/list1"/>
    <dgm:cxn modelId="{25022880-7904-154F-947F-0691B280E957}" type="presParOf" srcId="{3685BF17-0523-1E43-B007-99435A5456BA}" destId="{E2499341-A1C7-CF45-9E1A-7ED6105D2150}" srcOrd="1" destOrd="0" presId="urn:microsoft.com/office/officeart/2005/8/layout/list1"/>
    <dgm:cxn modelId="{228625E5-C36B-514F-9048-92F79D151E00}" type="presParOf" srcId="{7A5BF732-4EFD-AB46-B963-74CEBCF92C0E}" destId="{FBC1369E-6DF4-0148-A0D2-E2819491BDC7}" srcOrd="9" destOrd="0" presId="urn:microsoft.com/office/officeart/2005/8/layout/list1"/>
    <dgm:cxn modelId="{1F3C2265-20ED-B641-924C-2E1AD7BA6B2F}" type="presParOf" srcId="{7A5BF732-4EFD-AB46-B963-74CEBCF92C0E}" destId="{F8710CAF-1BA5-E443-AAD2-522E3669894F}" srcOrd="10" destOrd="0" presId="urn:microsoft.com/office/officeart/2005/8/layout/list1"/>
    <dgm:cxn modelId="{58661F03-BBB0-B442-8592-402F1975CEDA}" type="presParOf" srcId="{7A5BF732-4EFD-AB46-B963-74CEBCF92C0E}" destId="{A2F0F3D9-C964-2F41-A975-90EE152312C2}" srcOrd="11" destOrd="0" presId="urn:microsoft.com/office/officeart/2005/8/layout/list1"/>
    <dgm:cxn modelId="{2D339341-9E46-7641-81B9-0E2FEABB84ED}" type="presParOf" srcId="{7A5BF732-4EFD-AB46-B963-74CEBCF92C0E}" destId="{B6BDA0E7-F128-9647-878E-339826BB564E}" srcOrd="12" destOrd="0" presId="urn:microsoft.com/office/officeart/2005/8/layout/list1"/>
    <dgm:cxn modelId="{4B9A8463-18F0-E343-9AC8-8ACA98A652D8}" type="presParOf" srcId="{B6BDA0E7-F128-9647-878E-339826BB564E}" destId="{AB68E45C-37B1-404E-B0BA-B09F84C1B95B}" srcOrd="0" destOrd="0" presId="urn:microsoft.com/office/officeart/2005/8/layout/list1"/>
    <dgm:cxn modelId="{B0D96C3E-4C9A-A440-AED9-19FD07D07FE8}" type="presParOf" srcId="{B6BDA0E7-F128-9647-878E-339826BB564E}" destId="{6242B16C-AF28-FC49-B25C-6B2E25B691E1}" srcOrd="1" destOrd="0" presId="urn:microsoft.com/office/officeart/2005/8/layout/list1"/>
    <dgm:cxn modelId="{F890E56A-97EB-BA4D-898C-DAB2EC3A1A83}" type="presParOf" srcId="{7A5BF732-4EFD-AB46-B963-74CEBCF92C0E}" destId="{D7EC945F-85DC-5C43-A342-5F9C674E499D}" srcOrd="13" destOrd="0" presId="urn:microsoft.com/office/officeart/2005/8/layout/list1"/>
    <dgm:cxn modelId="{9B5CF3AA-EAD0-4A46-8298-70D1A7D78BF0}" type="presParOf" srcId="{7A5BF732-4EFD-AB46-B963-74CEBCF92C0E}" destId="{87C5AC22-F099-8B4A-A9C6-B0E63294AA1C}" srcOrd="14"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E9BCC0-83AC-4B31-A5E5-532FCF38799E}">
      <dsp:nvSpPr>
        <dsp:cNvPr id="0" name=""/>
        <dsp:cNvSpPr/>
      </dsp:nvSpPr>
      <dsp:spPr>
        <a:xfrm>
          <a:off x="395" y="1697604"/>
          <a:ext cx="2953034" cy="1937928"/>
        </a:xfrm>
        <a:prstGeom prst="roundRect">
          <a:avLst>
            <a:gd name="adj" fmla="val 1000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Pre-Collegiate</a:t>
          </a:r>
          <a:r>
            <a:rPr lang="en-US" sz="1800" kern="1200" dirty="0"/>
            <a:t>:</a:t>
          </a:r>
        </a:p>
        <a:p>
          <a:pPr marL="0" lvl="0" indent="0" algn="ctr" defTabSz="889000">
            <a:lnSpc>
              <a:spcPct val="90000"/>
            </a:lnSpc>
            <a:spcBef>
              <a:spcPct val="0"/>
            </a:spcBef>
            <a:spcAft>
              <a:spcPct val="35000"/>
            </a:spcAft>
            <a:buNone/>
          </a:pPr>
          <a:endParaRPr lang="en-US" sz="500" kern="1200" dirty="0"/>
        </a:p>
        <a:p>
          <a:pPr marL="0" lvl="0" indent="0" algn="l" defTabSz="889000">
            <a:lnSpc>
              <a:spcPct val="90000"/>
            </a:lnSpc>
            <a:spcBef>
              <a:spcPct val="0"/>
            </a:spcBef>
            <a:spcAft>
              <a:spcPct val="35000"/>
            </a:spcAft>
            <a:buNone/>
          </a:pPr>
          <a:r>
            <a:rPr lang="en-US" sz="1800" kern="1200" dirty="0"/>
            <a:t>High school students  participate in cocurricular programs/ career exploration courses</a:t>
          </a:r>
        </a:p>
      </dsp:txBody>
      <dsp:txXfrm>
        <a:off x="57155" y="1754364"/>
        <a:ext cx="2839514" cy="1824408"/>
      </dsp:txXfrm>
    </dsp:sp>
    <dsp:sp modelId="{C76BEF24-EEF6-45C3-9F1B-DB37C9163ABB}">
      <dsp:nvSpPr>
        <dsp:cNvPr id="0" name=""/>
        <dsp:cNvSpPr/>
      </dsp:nvSpPr>
      <dsp:spPr>
        <a:xfrm>
          <a:off x="3248733" y="2300392"/>
          <a:ext cx="626043" cy="732352"/>
        </a:xfrm>
        <a:prstGeom prst="rightArrow">
          <a:avLst>
            <a:gd name="adj1" fmla="val 60000"/>
            <a:gd name="adj2" fmla="val 50000"/>
          </a:avLst>
        </a:prstGeom>
        <a:solidFill>
          <a:schemeClr val="tx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377950">
            <a:lnSpc>
              <a:spcPct val="90000"/>
            </a:lnSpc>
            <a:spcBef>
              <a:spcPct val="0"/>
            </a:spcBef>
            <a:spcAft>
              <a:spcPct val="35000"/>
            </a:spcAft>
            <a:buNone/>
          </a:pPr>
          <a:endParaRPr lang="en-US" sz="3100" kern="1200"/>
        </a:p>
      </dsp:txBody>
      <dsp:txXfrm>
        <a:off x="3248733" y="2446862"/>
        <a:ext cx="438230" cy="439412"/>
      </dsp:txXfrm>
    </dsp:sp>
    <dsp:sp modelId="{F5ED12B8-30A1-416F-860D-421D2678DEBB}">
      <dsp:nvSpPr>
        <dsp:cNvPr id="0" name=""/>
        <dsp:cNvSpPr/>
      </dsp:nvSpPr>
      <dsp:spPr>
        <a:xfrm>
          <a:off x="4134643" y="1697604"/>
          <a:ext cx="2953034" cy="1937928"/>
        </a:xfrm>
        <a:prstGeom prst="roundRect">
          <a:avLst>
            <a:gd name="adj" fmla="val 10000"/>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Community Focused: </a:t>
          </a:r>
        </a:p>
        <a:p>
          <a:pPr marL="0" lvl="0" indent="0" algn="ctr" defTabSz="889000">
            <a:lnSpc>
              <a:spcPct val="90000"/>
            </a:lnSpc>
            <a:spcBef>
              <a:spcPct val="0"/>
            </a:spcBef>
            <a:spcAft>
              <a:spcPct val="35000"/>
            </a:spcAft>
            <a:buNone/>
          </a:pPr>
          <a:endParaRPr lang="en-US" sz="1050" b="1" kern="1200" dirty="0"/>
        </a:p>
        <a:p>
          <a:pPr marL="0" lvl="0" indent="0" algn="l" defTabSz="889000">
            <a:lnSpc>
              <a:spcPct val="90000"/>
            </a:lnSpc>
            <a:spcBef>
              <a:spcPct val="0"/>
            </a:spcBef>
            <a:spcAft>
              <a:spcPct val="35000"/>
            </a:spcAft>
            <a:buNone/>
          </a:pPr>
          <a:r>
            <a:rPr lang="en-US" sz="1800" kern="1200" dirty="0"/>
            <a:t>Current school staff or community members transition into teaching positions </a:t>
          </a:r>
        </a:p>
      </dsp:txBody>
      <dsp:txXfrm>
        <a:off x="4191403" y="1754364"/>
        <a:ext cx="2839514" cy="1824408"/>
      </dsp:txXfrm>
    </dsp:sp>
    <dsp:sp modelId="{40CC20E8-A60B-44FA-B2ED-DA97B2AFC34A}">
      <dsp:nvSpPr>
        <dsp:cNvPr id="0" name=""/>
        <dsp:cNvSpPr/>
      </dsp:nvSpPr>
      <dsp:spPr>
        <a:xfrm>
          <a:off x="7382981" y="2300392"/>
          <a:ext cx="626043" cy="732352"/>
        </a:xfrm>
        <a:prstGeom prst="rightArrow">
          <a:avLst>
            <a:gd name="adj1" fmla="val 60000"/>
            <a:gd name="adj2" fmla="val 50000"/>
          </a:avLst>
        </a:prstGeom>
        <a:solidFill>
          <a:schemeClr val="tx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377950">
            <a:lnSpc>
              <a:spcPct val="90000"/>
            </a:lnSpc>
            <a:spcBef>
              <a:spcPct val="0"/>
            </a:spcBef>
            <a:spcAft>
              <a:spcPct val="35000"/>
            </a:spcAft>
            <a:buNone/>
          </a:pPr>
          <a:endParaRPr lang="en-US" sz="3100" kern="1200"/>
        </a:p>
      </dsp:txBody>
      <dsp:txXfrm>
        <a:off x="7382981" y="2446862"/>
        <a:ext cx="438230" cy="439412"/>
      </dsp:txXfrm>
    </dsp:sp>
    <dsp:sp modelId="{B825DC89-25DA-47B6-A8AF-D525E9658A17}">
      <dsp:nvSpPr>
        <dsp:cNvPr id="0" name=""/>
        <dsp:cNvSpPr/>
      </dsp:nvSpPr>
      <dsp:spPr>
        <a:xfrm>
          <a:off x="8268892" y="1697604"/>
          <a:ext cx="2889042" cy="1937928"/>
        </a:xfrm>
        <a:prstGeom prst="roundRect">
          <a:avLst>
            <a:gd name="adj" fmla="val 10000"/>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University Initiated:</a:t>
          </a:r>
        </a:p>
        <a:p>
          <a:pPr marL="0" lvl="0" indent="0" algn="ctr" defTabSz="889000">
            <a:lnSpc>
              <a:spcPct val="90000"/>
            </a:lnSpc>
            <a:spcBef>
              <a:spcPct val="0"/>
            </a:spcBef>
            <a:spcAft>
              <a:spcPct val="35000"/>
            </a:spcAft>
            <a:buNone/>
          </a:pPr>
          <a:endParaRPr lang="en-US" sz="1050" b="1" kern="1200" dirty="0"/>
        </a:p>
        <a:p>
          <a:pPr marL="0" lvl="0" indent="0" algn="l" defTabSz="889000">
            <a:lnSpc>
              <a:spcPct val="90000"/>
            </a:lnSpc>
            <a:spcBef>
              <a:spcPct val="0"/>
            </a:spcBef>
            <a:spcAft>
              <a:spcPct val="35000"/>
            </a:spcAft>
            <a:buNone/>
          </a:pPr>
          <a:r>
            <a:rPr lang="en-US" sz="1800" kern="1200" dirty="0"/>
            <a:t>Preparation providers and districts co-design clinical experiences and coursework   </a:t>
          </a:r>
        </a:p>
      </dsp:txBody>
      <dsp:txXfrm>
        <a:off x="8325652" y="1754364"/>
        <a:ext cx="2775522" cy="18244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9C45F3-81DA-1C4F-B52C-54B8962E5CA7}">
      <dsp:nvSpPr>
        <dsp:cNvPr id="0" name=""/>
        <dsp:cNvSpPr/>
      </dsp:nvSpPr>
      <dsp:spPr>
        <a:xfrm>
          <a:off x="0" y="452118"/>
          <a:ext cx="6897688" cy="630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B485238-CBD8-D641-8AB8-4F805A2A1E92}">
      <dsp:nvSpPr>
        <dsp:cNvPr id="0" name=""/>
        <dsp:cNvSpPr/>
      </dsp:nvSpPr>
      <dsp:spPr>
        <a:xfrm>
          <a:off x="344884" y="83118"/>
          <a:ext cx="4828381" cy="7380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501" tIns="0" rIns="182501" bIns="0" numCol="1" spcCol="1270" anchor="ctr" anchorCtr="0">
          <a:noAutofit/>
        </a:bodyPr>
        <a:lstStyle/>
        <a:p>
          <a:pPr marL="0" lvl="0" indent="0" algn="l" defTabSz="1111250">
            <a:lnSpc>
              <a:spcPct val="90000"/>
            </a:lnSpc>
            <a:spcBef>
              <a:spcPct val="0"/>
            </a:spcBef>
            <a:spcAft>
              <a:spcPct val="35000"/>
            </a:spcAft>
            <a:buNone/>
          </a:pPr>
          <a:r>
            <a:rPr lang="en-US" sz="2500" kern="1200"/>
            <a:t>Teacher leaders as facilitators</a:t>
          </a:r>
        </a:p>
      </dsp:txBody>
      <dsp:txXfrm>
        <a:off x="380910" y="119144"/>
        <a:ext cx="4756329" cy="665948"/>
      </dsp:txXfrm>
    </dsp:sp>
    <dsp:sp modelId="{150E29A0-C15B-B848-9597-65331E2CEFA3}">
      <dsp:nvSpPr>
        <dsp:cNvPr id="0" name=""/>
        <dsp:cNvSpPr/>
      </dsp:nvSpPr>
      <dsp:spPr>
        <a:xfrm>
          <a:off x="0" y="1586118"/>
          <a:ext cx="6897688" cy="630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B3573CF-5B3B-1F46-9D3E-06B9D03A4770}">
      <dsp:nvSpPr>
        <dsp:cNvPr id="0" name=""/>
        <dsp:cNvSpPr/>
      </dsp:nvSpPr>
      <dsp:spPr>
        <a:xfrm>
          <a:off x="344884" y="1217118"/>
          <a:ext cx="4828381" cy="7380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501" tIns="0" rIns="182501" bIns="0" numCol="1" spcCol="1270" anchor="ctr" anchorCtr="0">
          <a:noAutofit/>
        </a:bodyPr>
        <a:lstStyle/>
        <a:p>
          <a:pPr marL="0" lvl="0" indent="0" algn="l" defTabSz="1111250">
            <a:lnSpc>
              <a:spcPct val="90000"/>
            </a:lnSpc>
            <a:spcBef>
              <a:spcPct val="0"/>
            </a:spcBef>
            <a:spcAft>
              <a:spcPct val="35000"/>
            </a:spcAft>
            <a:buNone/>
          </a:pPr>
          <a:r>
            <a:rPr lang="en-US" sz="2500" kern="1200"/>
            <a:t>Clinical experiences</a:t>
          </a:r>
          <a:endParaRPr lang="en-US" sz="2500" kern="1200" dirty="0"/>
        </a:p>
      </dsp:txBody>
      <dsp:txXfrm>
        <a:off x="380910" y="1253144"/>
        <a:ext cx="4756329" cy="665948"/>
      </dsp:txXfrm>
    </dsp:sp>
    <dsp:sp modelId="{F8710CAF-1BA5-E443-AAD2-522E3669894F}">
      <dsp:nvSpPr>
        <dsp:cNvPr id="0" name=""/>
        <dsp:cNvSpPr/>
      </dsp:nvSpPr>
      <dsp:spPr>
        <a:xfrm>
          <a:off x="0" y="2720118"/>
          <a:ext cx="6897688" cy="630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2499341-A1C7-CF45-9E1A-7ED6105D2150}">
      <dsp:nvSpPr>
        <dsp:cNvPr id="0" name=""/>
        <dsp:cNvSpPr/>
      </dsp:nvSpPr>
      <dsp:spPr>
        <a:xfrm>
          <a:off x="344884" y="2351118"/>
          <a:ext cx="4828381" cy="7380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501" tIns="0" rIns="182501" bIns="0" numCol="1" spcCol="1270" anchor="ctr" anchorCtr="0">
          <a:noAutofit/>
        </a:bodyPr>
        <a:lstStyle/>
        <a:p>
          <a:pPr marL="0" lvl="0" indent="0" algn="l" defTabSz="1111250">
            <a:lnSpc>
              <a:spcPct val="90000"/>
            </a:lnSpc>
            <a:spcBef>
              <a:spcPct val="0"/>
            </a:spcBef>
            <a:spcAft>
              <a:spcPct val="35000"/>
            </a:spcAft>
            <a:buNone/>
          </a:pPr>
          <a:r>
            <a:rPr lang="en-US" sz="2500" kern="1200"/>
            <a:t>College and career readiness</a:t>
          </a:r>
          <a:endParaRPr lang="en-US" sz="2500" kern="1200" dirty="0"/>
        </a:p>
      </dsp:txBody>
      <dsp:txXfrm>
        <a:off x="380910" y="2387144"/>
        <a:ext cx="4756329" cy="665948"/>
      </dsp:txXfrm>
    </dsp:sp>
    <dsp:sp modelId="{87C5AC22-F099-8B4A-A9C6-B0E63294AA1C}">
      <dsp:nvSpPr>
        <dsp:cNvPr id="0" name=""/>
        <dsp:cNvSpPr/>
      </dsp:nvSpPr>
      <dsp:spPr>
        <a:xfrm>
          <a:off x="0" y="3854118"/>
          <a:ext cx="6897688" cy="630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242B16C-AF28-FC49-B25C-6B2E25B691E1}">
      <dsp:nvSpPr>
        <dsp:cNvPr id="0" name=""/>
        <dsp:cNvSpPr/>
      </dsp:nvSpPr>
      <dsp:spPr>
        <a:xfrm>
          <a:off x="344884" y="3485118"/>
          <a:ext cx="4828381" cy="7380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501" tIns="0" rIns="182501" bIns="0" numCol="1" spcCol="1270" anchor="ctr" anchorCtr="0">
          <a:noAutofit/>
        </a:bodyPr>
        <a:lstStyle/>
        <a:p>
          <a:pPr marL="0" lvl="0" indent="0" algn="l" defTabSz="1111250">
            <a:lnSpc>
              <a:spcPct val="90000"/>
            </a:lnSpc>
            <a:spcBef>
              <a:spcPct val="0"/>
            </a:spcBef>
            <a:spcAft>
              <a:spcPct val="35000"/>
            </a:spcAft>
            <a:buNone/>
          </a:pPr>
          <a:r>
            <a:rPr lang="en-US" sz="2500" kern="1200"/>
            <a:t>Incentives and partners</a:t>
          </a:r>
          <a:endParaRPr lang="en-US" sz="2500" kern="1200" dirty="0"/>
        </a:p>
      </dsp:txBody>
      <dsp:txXfrm>
        <a:off x="380910" y="3521144"/>
        <a:ext cx="4756329" cy="665948"/>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8AF3CA-9A7D-584A-B36E-DFAF0D349DA8}" type="datetimeFigureOut">
              <a:rPr lang="en-US" smtClean="0"/>
              <a:t>3/31/2026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A334E6-EF21-5246-86BD-D563EC6B364D}" type="slidenum">
              <a:rPr lang="en-US" smtClean="0"/>
              <a:t>‹#›</a:t>
            </a:fld>
            <a:endParaRPr lang="en-US"/>
          </a:p>
        </p:txBody>
      </p:sp>
    </p:spTree>
    <p:extLst>
      <p:ext uri="{BB962C8B-B14F-4D97-AF65-F5344CB8AC3E}">
        <p14:creationId xmlns:p14="http://schemas.microsoft.com/office/powerpoint/2010/main" val="12644904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A334E6-EF21-5246-86BD-D563EC6B364D}" type="slidenum">
              <a:rPr lang="en-US" smtClean="0"/>
              <a:t>1</a:t>
            </a:fld>
            <a:endParaRPr lang="en-US"/>
          </a:p>
        </p:txBody>
      </p:sp>
    </p:spTree>
    <p:extLst>
      <p:ext uri="{BB962C8B-B14F-4D97-AF65-F5344CB8AC3E}">
        <p14:creationId xmlns:p14="http://schemas.microsoft.com/office/powerpoint/2010/main" val="33717894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A334E6-EF21-5246-86BD-D563EC6B364D}" type="slidenum">
              <a:rPr lang="en-US" smtClean="0"/>
              <a:t>2</a:t>
            </a:fld>
            <a:endParaRPr lang="en-US"/>
          </a:p>
        </p:txBody>
      </p:sp>
    </p:spTree>
    <p:extLst>
      <p:ext uri="{BB962C8B-B14F-4D97-AF65-F5344CB8AC3E}">
        <p14:creationId xmlns:p14="http://schemas.microsoft.com/office/powerpoint/2010/main" val="41990398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 </a:t>
            </a:r>
          </a:p>
        </p:txBody>
      </p:sp>
      <p:sp>
        <p:nvSpPr>
          <p:cNvPr id="4" name="Slide Number Placeholder 3"/>
          <p:cNvSpPr>
            <a:spLocks noGrp="1"/>
          </p:cNvSpPr>
          <p:nvPr>
            <p:ph type="sldNum" sz="quarter" idx="5"/>
          </p:nvPr>
        </p:nvSpPr>
        <p:spPr/>
        <p:txBody>
          <a:bodyPr/>
          <a:lstStyle/>
          <a:p>
            <a:fld id="{51A334E6-EF21-5246-86BD-D563EC6B364D}" type="slidenum">
              <a:rPr lang="en-US" smtClean="0"/>
              <a:t>3</a:t>
            </a:fld>
            <a:endParaRPr lang="en-US"/>
          </a:p>
        </p:txBody>
      </p:sp>
    </p:spTree>
    <p:extLst>
      <p:ext uri="{BB962C8B-B14F-4D97-AF65-F5344CB8AC3E}">
        <p14:creationId xmlns:p14="http://schemas.microsoft.com/office/powerpoint/2010/main" val="36804321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A334E6-EF21-5246-86BD-D563EC6B364D}" type="slidenum">
              <a:rPr lang="en-US" smtClean="0"/>
              <a:t>4</a:t>
            </a:fld>
            <a:endParaRPr lang="en-US"/>
          </a:p>
        </p:txBody>
      </p:sp>
    </p:spTree>
    <p:extLst>
      <p:ext uri="{BB962C8B-B14F-4D97-AF65-F5344CB8AC3E}">
        <p14:creationId xmlns:p14="http://schemas.microsoft.com/office/powerpoint/2010/main" val="40442755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A334E6-EF21-5246-86BD-D563EC6B364D}" type="slidenum">
              <a:rPr lang="en-US" smtClean="0"/>
              <a:t>5</a:t>
            </a:fld>
            <a:endParaRPr lang="en-US"/>
          </a:p>
        </p:txBody>
      </p:sp>
    </p:spTree>
    <p:extLst>
      <p:ext uri="{BB962C8B-B14F-4D97-AF65-F5344CB8AC3E}">
        <p14:creationId xmlns:p14="http://schemas.microsoft.com/office/powerpoint/2010/main" val="33655748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A334E6-EF21-5246-86BD-D563EC6B364D}" type="slidenum">
              <a:rPr lang="en-US" smtClean="0"/>
              <a:t>6</a:t>
            </a:fld>
            <a:endParaRPr lang="en-US"/>
          </a:p>
        </p:txBody>
      </p:sp>
    </p:spTree>
    <p:extLst>
      <p:ext uri="{BB962C8B-B14F-4D97-AF65-F5344CB8AC3E}">
        <p14:creationId xmlns:p14="http://schemas.microsoft.com/office/powerpoint/2010/main" val="12230189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A334E6-EF21-5246-86BD-D563EC6B364D}" type="slidenum">
              <a:rPr lang="en-US" smtClean="0"/>
              <a:t>7</a:t>
            </a:fld>
            <a:endParaRPr lang="en-US"/>
          </a:p>
        </p:txBody>
      </p:sp>
    </p:spTree>
    <p:extLst>
      <p:ext uri="{BB962C8B-B14F-4D97-AF65-F5344CB8AC3E}">
        <p14:creationId xmlns:p14="http://schemas.microsoft.com/office/powerpoint/2010/main" val="20455505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1A334E6-EF21-5246-86BD-D563EC6B364D}" type="slidenum">
              <a:rPr lang="en-US" smtClean="0"/>
              <a:t>14</a:t>
            </a:fld>
            <a:endParaRPr lang="en-US"/>
          </a:p>
        </p:txBody>
      </p:sp>
    </p:spTree>
    <p:extLst>
      <p:ext uri="{BB962C8B-B14F-4D97-AF65-F5344CB8AC3E}">
        <p14:creationId xmlns:p14="http://schemas.microsoft.com/office/powerpoint/2010/main" val="23710413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5030787"/>
            <a:ext cx="10515600" cy="1325563"/>
          </a:xfrm>
        </p:spPr>
        <p:txBody>
          <a:bodyPr/>
          <a:lstStyle/>
          <a:p>
            <a:r>
              <a:rPr lang="en-US"/>
              <a:t>Click to edit Master title style</a:t>
            </a:r>
          </a:p>
        </p:txBody>
      </p:sp>
    </p:spTree>
    <p:extLst>
      <p:ext uri="{BB962C8B-B14F-4D97-AF65-F5344CB8AC3E}">
        <p14:creationId xmlns:p14="http://schemas.microsoft.com/office/powerpoint/2010/main" val="12010428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2342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2342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4"/>
          <p:cNvSpPr>
            <a:spLocks noGrp="1"/>
          </p:cNvSpPr>
          <p:nvPr>
            <p:ph type="sldNum" sz="quarter" idx="12"/>
          </p:nvPr>
        </p:nvSpPr>
        <p:spPr>
          <a:xfrm>
            <a:off x="0" y="6349867"/>
            <a:ext cx="666427" cy="365125"/>
          </a:xfrm>
          <a:prstGeom prst="rect">
            <a:avLst/>
          </a:prstGeom>
        </p:spPr>
        <p:txBody>
          <a:bodyPr/>
          <a:lstStyle>
            <a:lvl1pPr>
              <a:defRPr sz="1400">
                <a:solidFill>
                  <a:schemeClr val="bg1"/>
                </a:solidFill>
                <a:latin typeface="Gotham Bold" charset="0"/>
                <a:ea typeface="Gotham Bold" charset="0"/>
                <a:cs typeface="Gotham Bold" charset="0"/>
              </a:defRPr>
            </a:lvl1pPr>
          </a:lstStyle>
          <a:p>
            <a:fld id="{B90A4184-460D-9148-B9D1-7566FBEE2D09}"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Slide Number Placeholder 4"/>
          <p:cNvSpPr>
            <a:spLocks noGrp="1"/>
          </p:cNvSpPr>
          <p:nvPr>
            <p:ph type="sldNum" sz="quarter" idx="12"/>
          </p:nvPr>
        </p:nvSpPr>
        <p:spPr>
          <a:xfrm>
            <a:off x="0" y="6150362"/>
            <a:ext cx="666427" cy="365125"/>
          </a:xfrm>
          <a:prstGeom prst="rect">
            <a:avLst/>
          </a:prstGeom>
        </p:spPr>
        <p:txBody>
          <a:bodyPr/>
          <a:lstStyle>
            <a:lvl1pPr>
              <a:defRPr sz="1400">
                <a:solidFill>
                  <a:schemeClr val="bg1"/>
                </a:solidFill>
                <a:latin typeface="Gotham Bold" charset="0"/>
                <a:ea typeface="Gotham Bold" charset="0"/>
                <a:cs typeface="Gotham Bold" charset="0"/>
              </a:defRPr>
            </a:lvl1pPr>
          </a:lstStyle>
          <a:p>
            <a:fld id="{B90A4184-460D-9148-B9D1-7566FBEE2D09}"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0" y="6190658"/>
            <a:ext cx="666427" cy="365125"/>
          </a:xfrm>
          <a:prstGeom prst="rect">
            <a:avLst/>
          </a:prstGeom>
        </p:spPr>
        <p:txBody>
          <a:bodyPr/>
          <a:lstStyle>
            <a:lvl1pPr>
              <a:defRPr sz="1400">
                <a:solidFill>
                  <a:schemeClr val="bg1"/>
                </a:solidFill>
                <a:latin typeface="Gotham Bold" charset="0"/>
                <a:ea typeface="Gotham Bold" charset="0"/>
                <a:cs typeface="Gotham Bold" charset="0"/>
              </a:defRPr>
            </a:lvl1pPr>
          </a:lstStyle>
          <a:p>
            <a:fld id="{B90A4184-460D-9148-B9D1-7566FBEE2D09}"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ustom Layout">
    <p:bg>
      <p:bgPr>
        <a:solidFill>
          <a:srgbClr val="0F75BC"/>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838200" y="1825625"/>
            <a:ext cx="10515600" cy="4234212"/>
          </a:xfrm>
        </p:spPr>
        <p:txBody>
          <a:bodyPr/>
          <a:lstStyle>
            <a:lvl1pPr>
              <a:lnSpc>
                <a:spcPct val="120000"/>
              </a:lnSpc>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4"/>
          <p:cNvSpPr>
            <a:spLocks noGrp="1"/>
          </p:cNvSpPr>
          <p:nvPr>
            <p:ph type="sldNum" sz="quarter" idx="12"/>
          </p:nvPr>
        </p:nvSpPr>
        <p:spPr>
          <a:xfrm>
            <a:off x="0" y="6516122"/>
            <a:ext cx="666427" cy="365125"/>
          </a:xfrm>
          <a:prstGeom prst="rect">
            <a:avLst/>
          </a:prstGeom>
        </p:spPr>
        <p:txBody>
          <a:bodyPr/>
          <a:lstStyle>
            <a:lvl1pPr>
              <a:defRPr sz="1400">
                <a:solidFill>
                  <a:schemeClr val="tx1"/>
                </a:solidFill>
                <a:latin typeface="Gotham Bold" charset="0"/>
                <a:ea typeface="Gotham Bold" charset="0"/>
                <a:cs typeface="Gotham Bold" charset="0"/>
              </a:defRPr>
            </a:lvl1pPr>
          </a:lstStyle>
          <a:p>
            <a:fld id="{B90A4184-460D-9148-B9D1-7566FBEE2D09}" type="slidenum">
              <a:rPr lang="en-US" smtClean="0"/>
              <a:pPr/>
              <a:t>‹#›</a:t>
            </a:fld>
            <a:endParaRPr lang="en-US" dirty="0"/>
          </a:p>
        </p:txBody>
      </p:sp>
    </p:spTree>
    <p:extLst>
      <p:ext uri="{BB962C8B-B14F-4D97-AF65-F5344CB8AC3E}">
        <p14:creationId xmlns:p14="http://schemas.microsoft.com/office/powerpoint/2010/main" val="3355561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8505207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2342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2342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4"/>
          <p:cNvSpPr>
            <a:spLocks noGrp="1"/>
          </p:cNvSpPr>
          <p:nvPr>
            <p:ph type="sldNum" sz="quarter" idx="12"/>
          </p:nvPr>
        </p:nvSpPr>
        <p:spPr>
          <a:xfrm>
            <a:off x="0" y="6516122"/>
            <a:ext cx="666427" cy="365125"/>
          </a:xfrm>
          <a:prstGeom prst="rect">
            <a:avLst/>
          </a:prstGeom>
        </p:spPr>
        <p:txBody>
          <a:bodyPr/>
          <a:lstStyle>
            <a:lvl1pPr>
              <a:defRPr sz="1400">
                <a:solidFill>
                  <a:schemeClr val="tx1"/>
                </a:solidFill>
                <a:latin typeface="Gotham Bold" charset="0"/>
                <a:ea typeface="Gotham Bold" charset="0"/>
                <a:cs typeface="Gotham Bold" charset="0"/>
              </a:defRPr>
            </a:lvl1pPr>
          </a:lstStyle>
          <a:p>
            <a:fld id="{B90A4184-460D-9148-B9D1-7566FBEE2D09}" type="slidenum">
              <a:rPr lang="en-US" smtClean="0"/>
              <a:pPr/>
              <a:t>‹#›</a:t>
            </a:fld>
            <a:endParaRPr lang="en-US" dirty="0"/>
          </a:p>
        </p:txBody>
      </p:sp>
    </p:spTree>
    <p:extLst>
      <p:ext uri="{BB962C8B-B14F-4D97-AF65-F5344CB8AC3E}">
        <p14:creationId xmlns:p14="http://schemas.microsoft.com/office/powerpoint/2010/main" val="3543647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Slide Number Placeholder 4"/>
          <p:cNvSpPr>
            <a:spLocks noGrp="1"/>
          </p:cNvSpPr>
          <p:nvPr>
            <p:ph type="sldNum" sz="quarter" idx="12"/>
          </p:nvPr>
        </p:nvSpPr>
        <p:spPr>
          <a:xfrm>
            <a:off x="0" y="6516122"/>
            <a:ext cx="666427" cy="365125"/>
          </a:xfrm>
          <a:prstGeom prst="rect">
            <a:avLst/>
          </a:prstGeom>
        </p:spPr>
        <p:txBody>
          <a:bodyPr/>
          <a:lstStyle>
            <a:lvl1pPr>
              <a:defRPr sz="1400">
                <a:solidFill>
                  <a:schemeClr val="tx1"/>
                </a:solidFill>
                <a:latin typeface="Gotham Bold" charset="0"/>
                <a:ea typeface="Gotham Bold" charset="0"/>
                <a:cs typeface="Gotham Bold" charset="0"/>
              </a:defRPr>
            </a:lvl1pPr>
          </a:lstStyle>
          <a:p>
            <a:fld id="{B90A4184-460D-9148-B9D1-7566FBEE2D09}" type="slidenum">
              <a:rPr lang="en-US" smtClean="0"/>
              <a:pPr/>
              <a:t>‹#›</a:t>
            </a:fld>
            <a:endParaRPr lang="en-US" dirty="0"/>
          </a:p>
        </p:txBody>
      </p:sp>
    </p:spTree>
    <p:extLst>
      <p:ext uri="{BB962C8B-B14F-4D97-AF65-F5344CB8AC3E}">
        <p14:creationId xmlns:p14="http://schemas.microsoft.com/office/powerpoint/2010/main" val="885772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0" y="6516122"/>
            <a:ext cx="666427" cy="365125"/>
          </a:xfrm>
          <a:prstGeom prst="rect">
            <a:avLst/>
          </a:prstGeom>
        </p:spPr>
        <p:txBody>
          <a:bodyPr/>
          <a:lstStyle>
            <a:lvl1pPr>
              <a:defRPr sz="1400">
                <a:solidFill>
                  <a:schemeClr val="tx1"/>
                </a:solidFill>
                <a:latin typeface="Gotham Bold" charset="0"/>
                <a:ea typeface="Gotham Bold" charset="0"/>
                <a:cs typeface="Gotham Bold" charset="0"/>
              </a:defRPr>
            </a:lvl1pPr>
          </a:lstStyle>
          <a:p>
            <a:fld id="{B90A4184-460D-9148-B9D1-7566FBEE2D09}" type="slidenum">
              <a:rPr lang="en-US" smtClean="0"/>
              <a:pPr/>
              <a:t>‹#›</a:t>
            </a:fld>
            <a:endParaRPr lang="en-US" dirty="0"/>
          </a:p>
        </p:txBody>
      </p:sp>
    </p:spTree>
    <p:extLst>
      <p:ext uri="{BB962C8B-B14F-4D97-AF65-F5344CB8AC3E}">
        <p14:creationId xmlns:p14="http://schemas.microsoft.com/office/powerpoint/2010/main" val="8274472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7763257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5030787"/>
            <a:ext cx="10515600" cy="1325563"/>
          </a:xfrm>
        </p:spPr>
        <p:txBody>
          <a:bodyPr/>
          <a:lstStyle/>
          <a:p>
            <a:r>
              <a:rPr lang="en-US"/>
              <a:t>Click to edit Master title style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838200" y="1825625"/>
            <a:ext cx="10515600" cy="4234212"/>
          </a:xfrm>
        </p:spPr>
        <p:txBody>
          <a:bodyPr/>
          <a:lstStyle>
            <a:lvl1pPr>
              <a:lnSpc>
                <a:spcPct val="120000"/>
              </a:lnSpc>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4"/>
          <p:cNvSpPr>
            <a:spLocks noGrp="1"/>
          </p:cNvSpPr>
          <p:nvPr>
            <p:ph type="sldNum" sz="quarter" idx="12"/>
          </p:nvPr>
        </p:nvSpPr>
        <p:spPr>
          <a:xfrm>
            <a:off x="0" y="6216864"/>
            <a:ext cx="666427" cy="365125"/>
          </a:xfrm>
          <a:prstGeom prst="rect">
            <a:avLst/>
          </a:prstGeom>
        </p:spPr>
        <p:txBody>
          <a:bodyPr/>
          <a:lstStyle>
            <a:lvl1pPr>
              <a:defRPr sz="1400">
                <a:solidFill>
                  <a:schemeClr val="bg1"/>
                </a:solidFill>
                <a:latin typeface="Gotham Bold" charset="0"/>
                <a:ea typeface="Gotham Bold" charset="0"/>
                <a:cs typeface="Gotham Bold" charset="0"/>
              </a:defRPr>
            </a:lvl1pPr>
          </a:lstStyle>
          <a:p>
            <a:fld id="{B90A4184-460D-9148-B9D1-7566FBEE2D09}"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7"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C1B2FA-BD2E-514D-AEC4-A7F5BCB27398}" type="slidenum">
              <a:rPr lang="en-US" smtClean="0"/>
              <a:t>‹#›</a:t>
            </a:fld>
            <a:endParaRPr lang="en-US"/>
          </a:p>
        </p:txBody>
      </p:sp>
    </p:spTree>
    <p:extLst>
      <p:ext uri="{BB962C8B-B14F-4D97-AF65-F5344CB8AC3E}">
        <p14:creationId xmlns:p14="http://schemas.microsoft.com/office/powerpoint/2010/main" val="2091516826"/>
      </p:ext>
    </p:extLst>
  </p:cSld>
  <p:clrMap bg1="lt1" tx1="dk1" bg2="lt2" tx2="dk2" accent1="accent1" accent2="accent2" accent3="accent3" accent4="accent4" accent5="accent5" accent6="accent6" hlink="hlink" folHlink="folHlink"/>
  <p:sldLayoutIdLst>
    <p:sldLayoutId id="2147483660" r:id="rId1"/>
    <p:sldLayoutId id="2147483650" r:id="rId2"/>
    <p:sldLayoutId id="2147483661" r:id="rId3"/>
    <p:sldLayoutId id="2147483652" r:id="rId4"/>
    <p:sldLayoutId id="2147483654" r:id="rId5"/>
    <p:sldLayoutId id="2147483655" r:id="rId6"/>
    <p:sldLayoutId id="2147483662" r:id="rId7"/>
  </p:sldLayoutIdLst>
  <p:txStyles>
    <p:titleStyle>
      <a:lvl1pPr algn="ctr" defTabSz="914400" rtl="0" eaLnBrk="1" latinLnBrk="0" hangingPunct="1">
        <a:lnSpc>
          <a:spcPct val="90000"/>
        </a:lnSpc>
        <a:spcBef>
          <a:spcPct val="0"/>
        </a:spcBef>
        <a:buNone/>
        <a:defRPr sz="3600" kern="1200" cap="all" baseline="0">
          <a:solidFill>
            <a:schemeClr val="tx1"/>
          </a:solidFill>
          <a:latin typeface="Gotham Bold" charset="0"/>
          <a:ea typeface="Gotham Bold" charset="0"/>
          <a:cs typeface="Gotham Bold" charset="0"/>
        </a:defRPr>
      </a:lvl1pPr>
    </p:titleStyle>
    <p:bodyStyle>
      <a:lvl1pPr marL="228600" indent="-228600" algn="l" defTabSz="914400" rtl="0" eaLnBrk="1" latinLnBrk="0" hangingPunct="1">
        <a:lnSpc>
          <a:spcPct val="140000"/>
        </a:lnSpc>
        <a:spcBef>
          <a:spcPts val="1000"/>
        </a:spcBef>
        <a:buFont typeface="Arial"/>
        <a:buChar char="•"/>
        <a:defRPr sz="2800" kern="1200">
          <a:solidFill>
            <a:schemeClr val="tx1"/>
          </a:solidFill>
          <a:latin typeface="Helvetica Neue" charset="0"/>
          <a:ea typeface="Helvetica Neue" charset="0"/>
          <a:cs typeface="Helvetica Neue"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Helvetica Neue" charset="0"/>
          <a:ea typeface="Helvetica Neue" charset="0"/>
          <a:cs typeface="Helvetica Neue"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Helvetica Neue" charset="0"/>
          <a:ea typeface="Helvetica Neue" charset="0"/>
          <a:cs typeface="Helvetica Neue"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Helvetica Neue" charset="0"/>
          <a:ea typeface="Helvetica Neue" charset="0"/>
          <a:cs typeface="Helvetica Neue"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Helvetica Neue" charset="0"/>
          <a:ea typeface="Helvetica Neue" charset="0"/>
          <a:cs typeface="Helvetica Neue"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C1B2FA-BD2E-514D-AEC4-A7F5BCB27398}" type="slidenum">
              <a:rPr lang="en-US" smtClean="0"/>
              <a:t>‹#›</a:t>
            </a:fld>
            <a:endParaRPr lang="en-US"/>
          </a:p>
        </p:txBody>
      </p:sp>
    </p:spTree>
    <p:extLst>
      <p:ext uri="{BB962C8B-B14F-4D97-AF65-F5344CB8AC3E}">
        <p14:creationId xmlns:p14="http://schemas.microsoft.com/office/powerpoint/2010/main" val="45825156"/>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7" r:id="rId3"/>
    <p:sldLayoutId id="2147483668" r:id="rId4"/>
    <p:sldLayoutId id="2147483669" r:id="rId5"/>
    <p:sldLayoutId id="2147483670" r:id="rId6"/>
  </p:sldLayoutIdLst>
  <p:txStyles>
    <p:titleStyle>
      <a:lvl1pPr algn="ctr" defTabSz="914400" rtl="0" eaLnBrk="1" latinLnBrk="0" hangingPunct="1">
        <a:lnSpc>
          <a:spcPct val="90000"/>
        </a:lnSpc>
        <a:spcBef>
          <a:spcPct val="0"/>
        </a:spcBef>
        <a:buNone/>
        <a:defRPr sz="3600" kern="1200" cap="all" baseline="0">
          <a:solidFill>
            <a:schemeClr val="bg1"/>
          </a:solidFill>
          <a:latin typeface="Gotham Bold" charset="0"/>
          <a:ea typeface="Gotham Bold" charset="0"/>
          <a:cs typeface="Gotham Bold" charset="0"/>
        </a:defRPr>
      </a:lvl1pPr>
    </p:titleStyle>
    <p:bodyStyle>
      <a:lvl1pPr marL="228600" indent="-228600" algn="l" defTabSz="914400" rtl="0" eaLnBrk="1" latinLnBrk="0" hangingPunct="1">
        <a:lnSpc>
          <a:spcPct val="140000"/>
        </a:lnSpc>
        <a:spcBef>
          <a:spcPts val="1000"/>
        </a:spcBef>
        <a:buFont typeface="Arial"/>
        <a:buChar char="•"/>
        <a:defRPr sz="2800" kern="1200">
          <a:solidFill>
            <a:schemeClr val="bg1"/>
          </a:solidFill>
          <a:latin typeface="Helvetica Neue" charset="0"/>
          <a:ea typeface="Helvetica Neue" charset="0"/>
          <a:cs typeface="Helvetica Neue" charset="0"/>
        </a:defRPr>
      </a:lvl1pPr>
      <a:lvl2pPr marL="685800" indent="-228600" algn="l" defTabSz="914400" rtl="0" eaLnBrk="1" latinLnBrk="0" hangingPunct="1">
        <a:lnSpc>
          <a:spcPct val="90000"/>
        </a:lnSpc>
        <a:spcBef>
          <a:spcPts val="500"/>
        </a:spcBef>
        <a:buFont typeface="Arial"/>
        <a:buChar char="•"/>
        <a:defRPr sz="2400" kern="1200">
          <a:solidFill>
            <a:schemeClr val="bg1"/>
          </a:solidFill>
          <a:latin typeface="Helvetica Neue" charset="0"/>
          <a:ea typeface="Helvetica Neue" charset="0"/>
          <a:cs typeface="Helvetica Neue" charset="0"/>
        </a:defRPr>
      </a:lvl2pPr>
      <a:lvl3pPr marL="1143000" indent="-228600" algn="l" defTabSz="914400" rtl="0" eaLnBrk="1" latinLnBrk="0" hangingPunct="1">
        <a:lnSpc>
          <a:spcPct val="90000"/>
        </a:lnSpc>
        <a:spcBef>
          <a:spcPts val="500"/>
        </a:spcBef>
        <a:buFont typeface="Arial"/>
        <a:buChar char="•"/>
        <a:defRPr sz="2000" kern="1200">
          <a:solidFill>
            <a:schemeClr val="bg1"/>
          </a:solidFill>
          <a:latin typeface="Helvetica Neue" charset="0"/>
          <a:ea typeface="Helvetica Neue" charset="0"/>
          <a:cs typeface="Helvetica Neue" charset="0"/>
        </a:defRPr>
      </a:lvl3pPr>
      <a:lvl4pPr marL="1600200" indent="-228600" algn="l" defTabSz="914400" rtl="0" eaLnBrk="1" latinLnBrk="0" hangingPunct="1">
        <a:lnSpc>
          <a:spcPct val="90000"/>
        </a:lnSpc>
        <a:spcBef>
          <a:spcPts val="500"/>
        </a:spcBef>
        <a:buFont typeface="Arial"/>
        <a:buChar char="•"/>
        <a:defRPr sz="1800" kern="1200">
          <a:solidFill>
            <a:schemeClr val="bg1"/>
          </a:solidFill>
          <a:latin typeface="Helvetica Neue" charset="0"/>
          <a:ea typeface="Helvetica Neue" charset="0"/>
          <a:cs typeface="Helvetica Neue" charset="0"/>
        </a:defRPr>
      </a:lvl4pPr>
      <a:lvl5pPr marL="2057400" indent="-228600" algn="l" defTabSz="914400" rtl="0" eaLnBrk="1" latinLnBrk="0" hangingPunct="1">
        <a:lnSpc>
          <a:spcPct val="90000"/>
        </a:lnSpc>
        <a:spcBef>
          <a:spcPts val="500"/>
        </a:spcBef>
        <a:buFont typeface="Arial"/>
        <a:buChar char="•"/>
        <a:defRPr sz="1800" kern="1200">
          <a:solidFill>
            <a:schemeClr val="bg1"/>
          </a:solidFill>
          <a:latin typeface="Helvetica Neue" charset="0"/>
          <a:ea typeface="Helvetica Neue" charset="0"/>
          <a:cs typeface="Helvetica Neue"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png"/><Relationship Id="rId7" Type="http://schemas.openxmlformats.org/officeDocument/2006/relationships/diagramColors" Target="../diagrams/colors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93B51-A63B-2E43-8309-FC47710B7FAC}"/>
              </a:ext>
            </a:extLst>
          </p:cNvPr>
          <p:cNvSpPr>
            <a:spLocks noGrp="1"/>
          </p:cNvSpPr>
          <p:nvPr>
            <p:ph type="title" idx="4294967295"/>
          </p:nvPr>
        </p:nvSpPr>
        <p:spPr>
          <a:xfrm>
            <a:off x="415600" y="-810400"/>
            <a:ext cx="11360800" cy="810400"/>
          </a:xfrm>
        </p:spPr>
        <p:txBody>
          <a:bodyPr/>
          <a:lstStyle/>
          <a:p>
            <a:pPr rtl="0"/>
            <a:r>
              <a:rPr lang="en-US"/>
              <a:t>ENTER VIDEO TITLE HERE</a:t>
            </a:r>
            <a:endParaRPr lang="en-US" dirty="0"/>
          </a:p>
        </p:txBody>
      </p:sp>
    </p:spTree>
    <p:extLst>
      <p:ext uri="{BB962C8B-B14F-4D97-AF65-F5344CB8AC3E}">
        <p14:creationId xmlns:p14="http://schemas.microsoft.com/office/powerpoint/2010/main" val="31420652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50B355-1115-DC4A-8071-3419A02A5349}"/>
              </a:ext>
            </a:extLst>
          </p:cNvPr>
          <p:cNvSpPr>
            <a:spLocks noGrp="1"/>
          </p:cNvSpPr>
          <p:nvPr>
            <p:ph type="title"/>
          </p:nvPr>
        </p:nvSpPr>
        <p:spPr/>
        <p:txBody>
          <a:bodyPr>
            <a:normAutofit/>
          </a:bodyPr>
          <a:lstStyle/>
          <a:p>
            <a:r>
              <a:rPr lang="en-US" sz="4800" b="1" dirty="0">
                <a:latin typeface="Bookman Old Style" panose="02050604050505020204" pitchFamily="18" charset="0"/>
              </a:rPr>
              <a:t>The TAPT Program</a:t>
            </a:r>
          </a:p>
        </p:txBody>
      </p:sp>
      <p:sp>
        <p:nvSpPr>
          <p:cNvPr id="3" name="Content Placeholder 2">
            <a:extLst>
              <a:ext uri="{FF2B5EF4-FFF2-40B4-BE49-F238E27FC236}">
                <a16:creationId xmlns:a16="http://schemas.microsoft.com/office/drawing/2014/main" id="{247AEB5F-1C45-1845-9D80-3C153AF4A820}"/>
              </a:ext>
            </a:extLst>
          </p:cNvPr>
          <p:cNvSpPr>
            <a:spLocks noGrp="1"/>
          </p:cNvSpPr>
          <p:nvPr>
            <p:ph idx="1"/>
          </p:nvPr>
        </p:nvSpPr>
        <p:spPr>
          <a:xfrm>
            <a:off x="649357" y="1825625"/>
            <a:ext cx="10704443" cy="4234212"/>
          </a:xfrm>
        </p:spPr>
        <p:txBody>
          <a:bodyPr>
            <a:normAutofit lnSpcReduction="10000"/>
          </a:bodyPr>
          <a:lstStyle/>
          <a:p>
            <a:r>
              <a:rPr lang="en-US" dirty="0"/>
              <a:t>Participants must be paid teacher assistants in their respective districts with the desire and commitment to become fully licensed teachers. </a:t>
            </a:r>
          </a:p>
          <a:p>
            <a:r>
              <a:rPr lang="en-US" dirty="0"/>
              <a:t>The application process originates through recommendations via District Representatives. </a:t>
            </a:r>
          </a:p>
          <a:p>
            <a:r>
              <a:rPr lang="en-US" dirty="0"/>
              <a:t>The program continues to add new applicants each year as funding is available. Currently, the USBE just fully funded the TAPT Program request for proposal. </a:t>
            </a:r>
          </a:p>
          <a:p>
            <a:endParaRPr lang="en-US" dirty="0"/>
          </a:p>
        </p:txBody>
      </p:sp>
    </p:spTree>
    <p:extLst>
      <p:ext uri="{BB962C8B-B14F-4D97-AF65-F5344CB8AC3E}">
        <p14:creationId xmlns:p14="http://schemas.microsoft.com/office/powerpoint/2010/main" val="27431400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88C75-8494-6C4E-9424-A6BA242403BA}"/>
              </a:ext>
            </a:extLst>
          </p:cNvPr>
          <p:cNvSpPr>
            <a:spLocks noGrp="1"/>
          </p:cNvSpPr>
          <p:nvPr>
            <p:ph type="title"/>
          </p:nvPr>
        </p:nvSpPr>
        <p:spPr>
          <a:xfrm>
            <a:off x="838200" y="-271"/>
            <a:ext cx="10515600" cy="1325563"/>
          </a:xfrm>
        </p:spPr>
        <p:txBody>
          <a:bodyPr>
            <a:normAutofit/>
          </a:bodyPr>
          <a:lstStyle/>
          <a:p>
            <a:r>
              <a:rPr lang="en-US" sz="4400" b="1" dirty="0">
                <a:latin typeface="Bookman Old Style" panose="02050604050505020204" pitchFamily="18" charset="0"/>
              </a:rPr>
              <a:t>TAPT PROCESS</a:t>
            </a:r>
          </a:p>
        </p:txBody>
      </p:sp>
      <p:sp>
        <p:nvSpPr>
          <p:cNvPr id="3" name="Content Placeholder 2">
            <a:extLst>
              <a:ext uri="{FF2B5EF4-FFF2-40B4-BE49-F238E27FC236}">
                <a16:creationId xmlns:a16="http://schemas.microsoft.com/office/drawing/2014/main" id="{09AEC5C6-E856-E549-A72C-090E53FB6BBD}"/>
              </a:ext>
            </a:extLst>
          </p:cNvPr>
          <p:cNvSpPr>
            <a:spLocks noGrp="1"/>
          </p:cNvSpPr>
          <p:nvPr>
            <p:ph idx="1"/>
          </p:nvPr>
        </p:nvSpPr>
        <p:spPr>
          <a:xfrm>
            <a:off x="445698" y="1147688"/>
            <a:ext cx="11300604" cy="5175849"/>
          </a:xfrm>
        </p:spPr>
        <p:txBody>
          <a:bodyPr>
            <a:normAutofit fontScale="92500" lnSpcReduction="10000"/>
          </a:bodyPr>
          <a:lstStyle/>
          <a:p>
            <a:r>
              <a:rPr lang="en-US" dirty="0"/>
              <a:t>District representatives at the 6 school districts are alerted by the TAPT director as to how many scholarships/spots are available for the upcoming school year</a:t>
            </a:r>
          </a:p>
          <a:p>
            <a:r>
              <a:rPr lang="en-US" dirty="0"/>
              <a:t>District representatives compile a list of teachers they recommend would make a good fit for the TAPT program</a:t>
            </a:r>
          </a:p>
          <a:p>
            <a:r>
              <a:rPr lang="en-US" dirty="0"/>
              <a:t>District recommended candidates can then apply for consideration for potential entry into the TAPT program. </a:t>
            </a:r>
          </a:p>
          <a:p>
            <a:r>
              <a:rPr lang="en-US" dirty="0"/>
              <a:t>Applicants will only be considered for TAPT only if they agree they will complete the program, and if they are unable, repay the financial awards they were provided by the TAPT program. </a:t>
            </a:r>
          </a:p>
          <a:p>
            <a:endParaRPr lang="en-US" dirty="0"/>
          </a:p>
        </p:txBody>
      </p:sp>
    </p:spTree>
    <p:extLst>
      <p:ext uri="{BB962C8B-B14F-4D97-AF65-F5344CB8AC3E}">
        <p14:creationId xmlns:p14="http://schemas.microsoft.com/office/powerpoint/2010/main" val="16963900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30DA9-F419-B84C-B63C-2D2680465674}"/>
              </a:ext>
            </a:extLst>
          </p:cNvPr>
          <p:cNvSpPr>
            <a:spLocks noGrp="1"/>
          </p:cNvSpPr>
          <p:nvPr>
            <p:ph type="title"/>
          </p:nvPr>
        </p:nvSpPr>
        <p:spPr/>
        <p:txBody>
          <a:bodyPr>
            <a:normAutofit/>
          </a:bodyPr>
          <a:lstStyle/>
          <a:p>
            <a:r>
              <a:rPr lang="en-US" sz="4800" b="1" dirty="0">
                <a:latin typeface="Bookman Old Style" panose="02050604050505020204" pitchFamily="18" charset="0"/>
              </a:rPr>
              <a:t>TAPT STATS</a:t>
            </a:r>
          </a:p>
        </p:txBody>
      </p:sp>
      <p:sp>
        <p:nvSpPr>
          <p:cNvPr id="3" name="Content Placeholder 2">
            <a:extLst>
              <a:ext uri="{FF2B5EF4-FFF2-40B4-BE49-F238E27FC236}">
                <a16:creationId xmlns:a16="http://schemas.microsoft.com/office/drawing/2014/main" id="{E66AAD4F-F48A-2A43-BE1B-89738DA986D2}"/>
              </a:ext>
            </a:extLst>
          </p:cNvPr>
          <p:cNvSpPr>
            <a:spLocks noGrp="1"/>
          </p:cNvSpPr>
          <p:nvPr>
            <p:ph idx="1"/>
          </p:nvPr>
        </p:nvSpPr>
        <p:spPr>
          <a:xfrm>
            <a:off x="516835" y="1825625"/>
            <a:ext cx="11025808" cy="4234212"/>
          </a:xfrm>
        </p:spPr>
        <p:txBody>
          <a:bodyPr>
            <a:normAutofit lnSpcReduction="10000"/>
          </a:bodyPr>
          <a:lstStyle/>
          <a:p>
            <a:r>
              <a:rPr lang="en-US" dirty="0"/>
              <a:t>Number of 2017-2018 Applications Received for TAPT: 56</a:t>
            </a:r>
          </a:p>
          <a:p>
            <a:r>
              <a:rPr lang="en-US" dirty="0"/>
              <a:t>Total Number of Current Participants in TAPT Program: 34</a:t>
            </a:r>
          </a:p>
          <a:p>
            <a:r>
              <a:rPr lang="en-US" dirty="0"/>
              <a:t>Total Tuition Paid via USBE in 2017-2018 for TAPT Participants: $98,678.42</a:t>
            </a:r>
          </a:p>
          <a:p>
            <a:r>
              <a:rPr lang="en-US" dirty="0"/>
              <a:t>Total number of TAPT participants who earned a teaching license in 2017-2018: 7</a:t>
            </a:r>
          </a:p>
          <a:p>
            <a:pPr lvl="1"/>
            <a:r>
              <a:rPr lang="en-US" dirty="0"/>
              <a:t>SE = 5 </a:t>
            </a:r>
          </a:p>
          <a:p>
            <a:pPr lvl="1"/>
            <a:r>
              <a:rPr lang="en-US" dirty="0"/>
              <a:t>GE = 2 (Elementary Ed) </a:t>
            </a:r>
          </a:p>
          <a:p>
            <a:endParaRPr lang="en-US" dirty="0"/>
          </a:p>
          <a:p>
            <a:endParaRPr lang="en-US" dirty="0"/>
          </a:p>
          <a:p>
            <a:endParaRPr lang="en-US" dirty="0"/>
          </a:p>
        </p:txBody>
      </p:sp>
    </p:spTree>
    <p:extLst>
      <p:ext uri="{BB962C8B-B14F-4D97-AF65-F5344CB8AC3E}">
        <p14:creationId xmlns:p14="http://schemas.microsoft.com/office/powerpoint/2010/main" val="24225318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A290D-E251-B944-8C93-2668165D71C4}"/>
              </a:ext>
            </a:extLst>
          </p:cNvPr>
          <p:cNvSpPr>
            <a:spLocks noGrp="1"/>
          </p:cNvSpPr>
          <p:nvPr>
            <p:ph type="title"/>
          </p:nvPr>
        </p:nvSpPr>
        <p:spPr/>
        <p:txBody>
          <a:bodyPr>
            <a:normAutofit/>
          </a:bodyPr>
          <a:lstStyle/>
          <a:p>
            <a:r>
              <a:rPr lang="en-US" sz="4800" b="1" dirty="0">
                <a:latin typeface="Bookman Old Style" panose="02050604050505020204" pitchFamily="18" charset="0"/>
              </a:rPr>
              <a:t>TAPT Program </a:t>
            </a:r>
          </a:p>
        </p:txBody>
      </p:sp>
      <p:sp>
        <p:nvSpPr>
          <p:cNvPr id="3" name="Content Placeholder 2">
            <a:extLst>
              <a:ext uri="{FF2B5EF4-FFF2-40B4-BE49-F238E27FC236}">
                <a16:creationId xmlns:a16="http://schemas.microsoft.com/office/drawing/2014/main" id="{A2410DDC-DA92-A945-BB6A-59FC49E1C10E}"/>
              </a:ext>
            </a:extLst>
          </p:cNvPr>
          <p:cNvSpPr>
            <a:spLocks noGrp="1"/>
          </p:cNvSpPr>
          <p:nvPr>
            <p:ph idx="1"/>
          </p:nvPr>
        </p:nvSpPr>
        <p:spPr/>
        <p:txBody>
          <a:bodyPr/>
          <a:lstStyle/>
          <a:p>
            <a:r>
              <a:rPr lang="en-US" dirty="0"/>
              <a:t>Final thoughts or questions? </a:t>
            </a:r>
          </a:p>
        </p:txBody>
      </p:sp>
    </p:spTree>
    <p:extLst>
      <p:ext uri="{BB962C8B-B14F-4D97-AF65-F5344CB8AC3E}">
        <p14:creationId xmlns:p14="http://schemas.microsoft.com/office/powerpoint/2010/main" val="12217702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Gotham Bold" charset="0"/>
                <a:ea typeface="Gotham Bold" charset="0"/>
                <a:cs typeface="Gotham Bold" charset="0"/>
              </a:rPr>
              <a:t>DISCLAIMER</a:t>
            </a:r>
          </a:p>
        </p:txBody>
      </p:sp>
      <p:pic>
        <p:nvPicPr>
          <p:cNvPr id="6" name="Picture 5" descr="U.S. Office of Special Education Programs logo: Ideas that Work"/>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309" y="2426263"/>
            <a:ext cx="1587715" cy="1325459"/>
          </a:xfrm>
          <a:prstGeom prst="rect">
            <a:avLst/>
          </a:prstGeom>
        </p:spPr>
      </p:pic>
      <p:sp>
        <p:nvSpPr>
          <p:cNvPr id="7" name="TextBox 6"/>
          <p:cNvSpPr txBox="1"/>
          <p:nvPr/>
        </p:nvSpPr>
        <p:spPr>
          <a:xfrm>
            <a:off x="2597258" y="2364271"/>
            <a:ext cx="8756542" cy="2532103"/>
          </a:xfrm>
          <a:prstGeom prst="rect">
            <a:avLst/>
          </a:prstGeom>
          <a:noFill/>
        </p:spPr>
        <p:txBody>
          <a:bodyPr wrap="square" rtlCol="0">
            <a:spAutoFit/>
          </a:bodyPr>
          <a:lstStyle/>
          <a:p>
            <a:pPr>
              <a:lnSpc>
                <a:spcPct val="150000"/>
              </a:lnSpc>
            </a:pPr>
            <a:r>
              <a:rPr lang="en-US" dirty="0">
                <a:latin typeface="Helvetica Neue" charset="0"/>
                <a:ea typeface="Helvetica Neue" charset="0"/>
                <a:cs typeface="Helvetica Neue" charset="0"/>
              </a:rPr>
              <a:t>This content was produced under U.S. Department of Education, Office of Special Education Programs, Award No. H325A170003. David </a:t>
            </a:r>
            <a:r>
              <a:rPr lang="en-US" dirty="0" err="1">
                <a:latin typeface="Helvetica Neue" charset="0"/>
                <a:ea typeface="Helvetica Neue" charset="0"/>
                <a:cs typeface="Helvetica Neue" charset="0"/>
              </a:rPr>
              <a:t>Guardino</a:t>
            </a:r>
            <a:r>
              <a:rPr lang="en-US" dirty="0">
                <a:latin typeface="Helvetica Neue" charset="0"/>
                <a:ea typeface="Helvetica Neue" charset="0"/>
                <a:cs typeface="Helvetica Neue" charset="0"/>
              </a:rPr>
              <a:t> serves as the project officer. The views expressed herein do not necessarily represent the positions or polices of the U.S. Department of Education. No official endorsement by the U.S. Department of Education of any product, commodity, service, or enterprise mentioned in this website is intended or should be inferred.</a:t>
            </a:r>
          </a:p>
        </p:txBody>
      </p:sp>
    </p:spTree>
    <p:extLst>
      <p:ext uri="{BB962C8B-B14F-4D97-AF65-F5344CB8AC3E}">
        <p14:creationId xmlns:p14="http://schemas.microsoft.com/office/powerpoint/2010/main" val="24470492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09C22-73DD-AC4B-8033-050061E99ECA}"/>
              </a:ext>
            </a:extLst>
          </p:cNvPr>
          <p:cNvSpPr>
            <a:spLocks noGrp="1"/>
          </p:cNvSpPr>
          <p:nvPr>
            <p:ph type="title"/>
          </p:nvPr>
        </p:nvSpPr>
        <p:spPr>
          <a:xfrm>
            <a:off x="927490" y="2521103"/>
            <a:ext cx="10515600" cy="1325563"/>
          </a:xfrm>
        </p:spPr>
        <p:txBody>
          <a:bodyPr>
            <a:noAutofit/>
          </a:bodyPr>
          <a:lstStyle/>
          <a:p>
            <a:r>
              <a:rPr lang="en-US" sz="12000" b="1" dirty="0"/>
              <a:t>60% </a:t>
            </a:r>
            <a:br>
              <a:rPr lang="en-US" sz="12000" b="1" dirty="0"/>
            </a:br>
            <a:r>
              <a:rPr lang="en-US" sz="12000" b="1" dirty="0"/>
              <a:t>20 miles</a:t>
            </a:r>
          </a:p>
        </p:txBody>
      </p:sp>
    </p:spTree>
    <p:extLst>
      <p:ext uri="{BB962C8B-B14F-4D97-AF65-F5344CB8AC3E}">
        <p14:creationId xmlns:p14="http://schemas.microsoft.com/office/powerpoint/2010/main" val="17371527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FB9B6-FC95-0548-9969-B5209BD26691}"/>
              </a:ext>
            </a:extLst>
          </p:cNvPr>
          <p:cNvSpPr>
            <a:spLocks noGrp="1"/>
          </p:cNvSpPr>
          <p:nvPr>
            <p:ph type="title"/>
          </p:nvPr>
        </p:nvSpPr>
        <p:spPr/>
        <p:txBody>
          <a:bodyPr/>
          <a:lstStyle/>
          <a:p>
            <a:r>
              <a:rPr lang="en-US" dirty="0">
                <a:latin typeface="Bookman Old Style" panose="02050604050505020204" pitchFamily="18" charset="0"/>
              </a:rPr>
              <a:t>WE Need a new generation to fall in love with teaching. Fortunately…</a:t>
            </a:r>
          </a:p>
        </p:txBody>
      </p:sp>
      <p:pic>
        <p:nvPicPr>
          <p:cNvPr id="3" name="Picture 2" descr="Image of four high school students leaning against their lockers, wearing matching t-shirts that read &quot;Educators Rising&quot;.">
            <a:extLst>
              <a:ext uri="{FF2B5EF4-FFF2-40B4-BE49-F238E27FC236}">
                <a16:creationId xmlns:a16="http://schemas.microsoft.com/office/drawing/2014/main" id="{9F0A55FD-1B68-8642-95D3-ABA2A10D00C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3473"/>
          <a:stretch/>
        </p:blipFill>
        <p:spPr>
          <a:xfrm>
            <a:off x="2154391" y="1690688"/>
            <a:ext cx="8347761" cy="4297330"/>
          </a:xfrm>
          <a:prstGeom prst="rect">
            <a:avLst/>
          </a:prstGeom>
        </p:spPr>
      </p:pic>
      <p:sp>
        <p:nvSpPr>
          <p:cNvPr id="4" name="TextBox 3">
            <a:extLst>
              <a:ext uri="{FF2B5EF4-FFF2-40B4-BE49-F238E27FC236}">
                <a16:creationId xmlns:a16="http://schemas.microsoft.com/office/drawing/2014/main" id="{34A95572-9F5C-BC45-9DC1-360B96CAC9E2}"/>
              </a:ext>
            </a:extLst>
          </p:cNvPr>
          <p:cNvSpPr txBox="1"/>
          <p:nvPr/>
        </p:nvSpPr>
        <p:spPr>
          <a:xfrm>
            <a:off x="8034727" y="5988018"/>
            <a:ext cx="2359685" cy="307777"/>
          </a:xfrm>
          <a:prstGeom prst="rect">
            <a:avLst/>
          </a:prstGeom>
          <a:noFill/>
        </p:spPr>
        <p:txBody>
          <a:bodyPr wrap="none" rtlCol="0">
            <a:spAutoFit/>
          </a:bodyPr>
          <a:lstStyle/>
          <a:p>
            <a:r>
              <a:rPr lang="en-US" sz="1400" dirty="0"/>
              <a:t>Photo credit: Educators Rising</a:t>
            </a:r>
          </a:p>
        </p:txBody>
      </p:sp>
    </p:spTree>
    <p:extLst>
      <p:ext uri="{BB962C8B-B14F-4D97-AF65-F5344CB8AC3E}">
        <p14:creationId xmlns:p14="http://schemas.microsoft.com/office/powerpoint/2010/main" val="32532972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61B9B9-DA0C-B04A-BC63-A7915474DB7D}"/>
              </a:ext>
            </a:extLst>
          </p:cNvPr>
          <p:cNvSpPr>
            <a:spLocks noGrp="1"/>
          </p:cNvSpPr>
          <p:nvPr>
            <p:ph type="title"/>
          </p:nvPr>
        </p:nvSpPr>
        <p:spPr>
          <a:xfrm>
            <a:off x="516835" y="365125"/>
            <a:ext cx="11158330" cy="1325563"/>
          </a:xfrm>
        </p:spPr>
        <p:txBody>
          <a:bodyPr>
            <a:noAutofit/>
          </a:bodyPr>
          <a:lstStyle/>
          <a:p>
            <a:r>
              <a:rPr lang="en-US" sz="4800" b="1" dirty="0">
                <a:latin typeface="Bookman Old Style" panose="02050604050505020204" pitchFamily="18" charset="0"/>
              </a:rPr>
              <a:t>COMMON GROW YOUR OWN STRUCTURES</a:t>
            </a:r>
          </a:p>
        </p:txBody>
      </p:sp>
      <p:graphicFrame>
        <p:nvGraphicFramePr>
          <p:cNvPr id="4" name="Content Placeholder 4">
            <a:extLst>
              <a:ext uri="{FF2B5EF4-FFF2-40B4-BE49-F238E27FC236}">
                <a16:creationId xmlns:a16="http://schemas.microsoft.com/office/drawing/2014/main" id="{4DE87458-478C-C74D-9031-2C18D58BF818}"/>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4257485090"/>
              </p:ext>
            </p:extLst>
          </p:nvPr>
        </p:nvGraphicFramePr>
        <p:xfrm>
          <a:off x="516835" y="1027906"/>
          <a:ext cx="11158330" cy="53331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757160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Bookman Old Style" panose="02050604050505020204" pitchFamily="18" charset="0"/>
              </a:rPr>
              <a:t>WHAT DO ASPIRING TEACHERS NEED TO KNOW AND BE ABLE TO DO?</a:t>
            </a:r>
            <a:r>
              <a:rPr lang="en-US" dirty="0"/>
              <a:t> </a:t>
            </a:r>
          </a:p>
        </p:txBody>
      </p:sp>
      <p:sp>
        <p:nvSpPr>
          <p:cNvPr id="6" name="Content Placeholder 2">
            <a:extLst>
              <a:ext uri="{FF2B5EF4-FFF2-40B4-BE49-F238E27FC236}">
                <a16:creationId xmlns:a16="http://schemas.microsoft.com/office/drawing/2014/main" id="{4903DC36-34F0-5544-B5E6-C178FB04536D}"/>
              </a:ext>
            </a:extLst>
          </p:cNvPr>
          <p:cNvSpPr txBox="1">
            <a:spLocks/>
          </p:cNvSpPr>
          <p:nvPr/>
        </p:nvSpPr>
        <p:spPr>
          <a:xfrm>
            <a:off x="526510" y="1575345"/>
            <a:ext cx="10684830" cy="4427890"/>
          </a:xfrm>
          <a:prstGeom prst="rect">
            <a:avLst/>
          </a:prstGeom>
        </p:spPr>
        <p:txBody>
          <a:bodyPr/>
          <a:lstStyle>
            <a:lvl1pPr marL="228600" indent="-228600" algn="l" defTabSz="914400" rtl="0" eaLnBrk="1" latinLnBrk="0" hangingPunct="1">
              <a:lnSpc>
                <a:spcPct val="140000"/>
              </a:lnSpc>
              <a:spcBef>
                <a:spcPts val="1000"/>
              </a:spcBef>
              <a:buFont typeface="Arial"/>
              <a:buChar char="•"/>
              <a:defRPr sz="2800" kern="1200">
                <a:solidFill>
                  <a:schemeClr val="tx1"/>
                </a:solidFill>
                <a:latin typeface="Helvetica Neue" charset="0"/>
                <a:ea typeface="Helvetica Neue" charset="0"/>
                <a:cs typeface="Helvetica Neue"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Helvetica Neue" charset="0"/>
                <a:ea typeface="Helvetica Neue" charset="0"/>
                <a:cs typeface="Helvetica Neue"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Helvetica Neue" charset="0"/>
                <a:ea typeface="Helvetica Neue" charset="0"/>
                <a:cs typeface="Helvetica Neue"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Helvetica Neue" charset="0"/>
                <a:ea typeface="Helvetica Neue" charset="0"/>
                <a:cs typeface="Helvetica Neue"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Helvetica Neue" charset="0"/>
                <a:ea typeface="Helvetica Neue" charset="0"/>
                <a:cs typeface="Helvetica Neue"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t>Alignment with continuum of professional knowledge and skills</a:t>
            </a:r>
          </a:p>
          <a:p>
            <a:pPr lvl="2"/>
            <a:r>
              <a:rPr lang="en-US" sz="2400" dirty="0"/>
              <a:t>Standard I: Understanding the Profession</a:t>
            </a:r>
          </a:p>
          <a:p>
            <a:pPr lvl="2"/>
            <a:r>
              <a:rPr lang="en-US" sz="2400" dirty="0"/>
              <a:t>Standard II: Learning About Students</a:t>
            </a:r>
          </a:p>
          <a:p>
            <a:pPr lvl="2"/>
            <a:r>
              <a:rPr lang="en-US" sz="2400" dirty="0"/>
              <a:t>Standard III: Building Content Knowledge</a:t>
            </a:r>
          </a:p>
          <a:p>
            <a:pPr lvl="2"/>
            <a:r>
              <a:rPr lang="en-US" sz="2400" dirty="0"/>
              <a:t>Standard IV: Engaging in Responsive Planning</a:t>
            </a:r>
          </a:p>
          <a:p>
            <a:pPr lvl="2"/>
            <a:r>
              <a:rPr lang="en-US" sz="2400" dirty="0"/>
              <a:t>Standard V: Implementing Instruction</a:t>
            </a:r>
          </a:p>
          <a:p>
            <a:pPr lvl="2"/>
            <a:r>
              <a:rPr lang="en-US" sz="2400" dirty="0"/>
              <a:t>Standard VI: Using Assessments and Data</a:t>
            </a:r>
          </a:p>
          <a:p>
            <a:pPr lvl="2"/>
            <a:r>
              <a:rPr lang="en-US" sz="2400" dirty="0"/>
              <a:t>Standard VII: Engaging in Reflective Practice</a:t>
            </a:r>
          </a:p>
          <a:p>
            <a:pPr marL="0" indent="0">
              <a:buFont typeface="Arial"/>
              <a:buNone/>
            </a:pPr>
            <a:endParaRPr lang="en-US" dirty="0"/>
          </a:p>
        </p:txBody>
      </p:sp>
      <p:pic>
        <p:nvPicPr>
          <p:cNvPr id="7" name="Picture 6" descr="Red box that reads: Educators Rising Standards">
            <a:extLst>
              <a:ext uri="{FF2B5EF4-FFF2-40B4-BE49-F238E27FC236}">
                <a16:creationId xmlns:a16="http://schemas.microsoft.com/office/drawing/2014/main" id="{F39FE2E9-C893-7240-95DF-2D1D0C01D3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79947" y="2996624"/>
            <a:ext cx="3285543" cy="792666"/>
          </a:xfrm>
          <a:prstGeom prst="rect">
            <a:avLst/>
          </a:prstGeom>
        </p:spPr>
      </p:pic>
    </p:spTree>
    <p:extLst>
      <p:ext uri="{BB962C8B-B14F-4D97-AF65-F5344CB8AC3E}">
        <p14:creationId xmlns:p14="http://schemas.microsoft.com/office/powerpoint/2010/main" val="18313146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z="4000" b="1" dirty="0">
                <a:latin typeface="Bookman Old Style" panose="02050604050505020204" pitchFamily="18" charset="0"/>
              </a:rPr>
              <a:t>Spotlight on Cocurricular, Pre-collegiate Models for Exploring Teaching</a:t>
            </a:r>
          </a:p>
        </p:txBody>
      </p:sp>
      <p:graphicFrame>
        <p:nvGraphicFramePr>
          <p:cNvPr id="2" name="Diagram 1">
            <a:extLst>
              <a:ext uri="{FF2B5EF4-FFF2-40B4-BE49-F238E27FC236}">
                <a16:creationId xmlns:a16="http://schemas.microsoft.com/office/drawing/2014/main" id="{0807896B-2777-4143-809A-7CF1C8543D5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44867733"/>
              </p:ext>
            </p:extLst>
          </p:nvPr>
        </p:nvGraphicFramePr>
        <p:xfrm>
          <a:off x="2603501" y="1690688"/>
          <a:ext cx="6897688" cy="456723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5297418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9B41B-32E9-BD43-ACA5-0D27BD8DE4D4}"/>
              </a:ext>
            </a:extLst>
          </p:cNvPr>
          <p:cNvSpPr>
            <a:spLocks noGrp="1"/>
          </p:cNvSpPr>
          <p:nvPr>
            <p:ph type="title"/>
          </p:nvPr>
        </p:nvSpPr>
        <p:spPr>
          <a:xfrm>
            <a:off x="490330" y="365125"/>
            <a:ext cx="10863470" cy="1325563"/>
          </a:xfrm>
        </p:spPr>
        <p:txBody>
          <a:bodyPr/>
          <a:lstStyle/>
          <a:p>
            <a:r>
              <a:rPr lang="en-US" b="1" dirty="0">
                <a:latin typeface="Bookman Old Style" panose="02050604050505020204" pitchFamily="18" charset="0"/>
              </a:rPr>
              <a:t>EDUCATOR PREP PROGRAMS ENGAGE IN </a:t>
            </a:r>
            <a:br>
              <a:rPr lang="en-US" b="1" dirty="0">
                <a:latin typeface="Bookman Old Style" panose="02050604050505020204" pitchFamily="18" charset="0"/>
              </a:rPr>
            </a:br>
            <a:r>
              <a:rPr lang="en-US" b="1" dirty="0">
                <a:latin typeface="Bookman Old Style" panose="02050604050505020204" pitchFamily="18" charset="0"/>
              </a:rPr>
              <a:t>GROW YOUR Own BY…</a:t>
            </a:r>
          </a:p>
        </p:txBody>
      </p:sp>
      <p:sp>
        <p:nvSpPr>
          <p:cNvPr id="3" name="Content Placeholder 2">
            <a:extLst>
              <a:ext uri="{FF2B5EF4-FFF2-40B4-BE49-F238E27FC236}">
                <a16:creationId xmlns:a16="http://schemas.microsoft.com/office/drawing/2014/main" id="{8B737019-6BC8-0346-A831-3656052D21ED}"/>
              </a:ext>
            </a:extLst>
          </p:cNvPr>
          <p:cNvSpPr>
            <a:spLocks noGrp="1"/>
          </p:cNvSpPr>
          <p:nvPr>
            <p:ph idx="1"/>
          </p:nvPr>
        </p:nvSpPr>
        <p:spPr>
          <a:xfrm>
            <a:off x="389745" y="1825625"/>
            <a:ext cx="11437494" cy="4234212"/>
          </a:xfrm>
        </p:spPr>
        <p:txBody>
          <a:bodyPr>
            <a:normAutofit/>
          </a:bodyPr>
          <a:lstStyle/>
          <a:p>
            <a:r>
              <a:rPr lang="en-US" dirty="0"/>
              <a:t>Offering dual credit (including sharing intro course curriculum)</a:t>
            </a:r>
          </a:p>
          <a:p>
            <a:r>
              <a:rPr lang="en-US" dirty="0"/>
              <a:t>Providing PD to district teacher leaders</a:t>
            </a:r>
          </a:p>
          <a:p>
            <a:r>
              <a:rPr lang="en-US" dirty="0"/>
              <a:t>Hosting/organizing on-campus events for GYO participants</a:t>
            </a:r>
          </a:p>
          <a:p>
            <a:r>
              <a:rPr lang="en-US" dirty="0"/>
              <a:t>Engaging with or becoming Educators Rising state/regional affiliates</a:t>
            </a:r>
          </a:p>
          <a:p>
            <a:r>
              <a:rPr lang="en-US" dirty="0"/>
              <a:t>Collaborating with SEA on statewide initiatives</a:t>
            </a:r>
          </a:p>
          <a:p>
            <a:r>
              <a:rPr lang="en-US" dirty="0"/>
              <a:t>Activating EPP students to engage with high school GYO participants</a:t>
            </a:r>
          </a:p>
          <a:p>
            <a:endParaRPr lang="en-US" dirty="0"/>
          </a:p>
          <a:p>
            <a:endParaRPr lang="en-US" dirty="0"/>
          </a:p>
          <a:p>
            <a:endParaRPr lang="en-US" dirty="0"/>
          </a:p>
        </p:txBody>
      </p:sp>
    </p:spTree>
    <p:extLst>
      <p:ext uri="{BB962C8B-B14F-4D97-AF65-F5344CB8AC3E}">
        <p14:creationId xmlns:p14="http://schemas.microsoft.com/office/powerpoint/2010/main" val="8050216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B2560F6-EEB2-8149-8326-06C45BCEF480}"/>
              </a:ext>
            </a:extLst>
          </p:cNvPr>
          <p:cNvSpPr>
            <a:spLocks noGrp="1"/>
          </p:cNvSpPr>
          <p:nvPr>
            <p:ph type="title"/>
          </p:nvPr>
        </p:nvSpPr>
        <p:spPr>
          <a:xfrm>
            <a:off x="483359" y="-1003016"/>
            <a:ext cx="10515600" cy="1325563"/>
          </a:xfrm>
        </p:spPr>
        <p:txBody>
          <a:bodyPr>
            <a:normAutofit/>
          </a:bodyPr>
          <a:lstStyle/>
          <a:p>
            <a:r>
              <a:rPr lang="en-US" sz="4400" b="1" dirty="0">
                <a:latin typeface="Bookman Old Style" panose="02050604050505020204" pitchFamily="18" charset="0"/>
              </a:rPr>
              <a:t>The TAPT Program 1</a:t>
            </a:r>
          </a:p>
        </p:txBody>
      </p:sp>
      <p:sp>
        <p:nvSpPr>
          <p:cNvPr id="4" name="Content Placeholder 3">
            <a:extLst>
              <a:ext uri="{FF2B5EF4-FFF2-40B4-BE49-F238E27FC236}">
                <a16:creationId xmlns:a16="http://schemas.microsoft.com/office/drawing/2014/main" id="{29306E9F-B313-3B44-B084-F3A0E9D0E121}"/>
              </a:ext>
            </a:extLst>
          </p:cNvPr>
          <p:cNvSpPr>
            <a:spLocks noGrp="1"/>
          </p:cNvSpPr>
          <p:nvPr>
            <p:ph idx="1"/>
          </p:nvPr>
        </p:nvSpPr>
        <p:spPr/>
        <p:txBody>
          <a:bodyPr/>
          <a:lstStyle/>
          <a:p>
            <a:pPr marL="0" indent="0">
              <a:buNone/>
            </a:pPr>
            <a:r>
              <a:rPr lang="en-US" dirty="0"/>
              <a:t>The TAPT program remains committed to providing an evidence based preparation pathway for paraprofessionals or other K-12 school employees to earn full licensure as teachers in public and rural schools. </a:t>
            </a:r>
          </a:p>
        </p:txBody>
      </p:sp>
      <p:sp>
        <p:nvSpPr>
          <p:cNvPr id="2" name="Title 2">
            <a:extLst>
              <a:ext uri="{FF2B5EF4-FFF2-40B4-BE49-F238E27FC236}">
                <a16:creationId xmlns:a16="http://schemas.microsoft.com/office/drawing/2014/main" id="{25A8DBA3-7511-BA93-794E-70A14351AAEC}"/>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latin typeface="Gotham Bold" charset="0"/>
                <a:ea typeface="Gotham Bold" charset="0"/>
                <a:cs typeface="Gotham Bold" charset="0"/>
              </a:defRPr>
            </a:lvl1pPr>
          </a:lstStyle>
          <a:p>
            <a:r>
              <a:rPr lang="en-US" sz="4400" b="1">
                <a:latin typeface="Bookman Old Style" panose="02050604050505020204" pitchFamily="18" charset="0"/>
              </a:rPr>
              <a:t>The TAPT Program</a:t>
            </a:r>
            <a:endParaRPr lang="en-US" sz="4400" b="1" dirty="0">
              <a:latin typeface="Bookman Old Style" panose="02050604050505020204" pitchFamily="18" charset="0"/>
            </a:endParaRPr>
          </a:p>
        </p:txBody>
      </p:sp>
    </p:spTree>
    <p:extLst>
      <p:ext uri="{BB962C8B-B14F-4D97-AF65-F5344CB8AC3E}">
        <p14:creationId xmlns:p14="http://schemas.microsoft.com/office/powerpoint/2010/main" val="41590632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ABE27B7-8DD6-194B-811F-BC534D6F38B2}"/>
              </a:ext>
            </a:extLst>
          </p:cNvPr>
          <p:cNvSpPr>
            <a:spLocks noGrp="1"/>
          </p:cNvSpPr>
          <p:nvPr>
            <p:ph type="title"/>
          </p:nvPr>
        </p:nvSpPr>
        <p:spPr>
          <a:xfrm>
            <a:off x="838200" y="365125"/>
            <a:ext cx="10770704" cy="1325563"/>
          </a:xfrm>
        </p:spPr>
        <p:txBody>
          <a:bodyPr>
            <a:normAutofit fontScale="90000"/>
          </a:bodyPr>
          <a:lstStyle/>
          <a:p>
            <a:r>
              <a:rPr lang="en-US" sz="4800" b="1" dirty="0">
                <a:latin typeface="Bookman Old Style" panose="02050604050505020204" pitchFamily="18" charset="0"/>
              </a:rPr>
              <a:t>History of The TAPT Program</a:t>
            </a:r>
          </a:p>
        </p:txBody>
      </p:sp>
      <p:sp>
        <p:nvSpPr>
          <p:cNvPr id="4" name="Content Placeholder 3">
            <a:extLst>
              <a:ext uri="{FF2B5EF4-FFF2-40B4-BE49-F238E27FC236}">
                <a16:creationId xmlns:a16="http://schemas.microsoft.com/office/drawing/2014/main" id="{72DF7375-7C70-8341-90DE-83293466A744}"/>
              </a:ext>
            </a:extLst>
          </p:cNvPr>
          <p:cNvSpPr>
            <a:spLocks noGrp="1"/>
          </p:cNvSpPr>
          <p:nvPr>
            <p:ph idx="1"/>
          </p:nvPr>
        </p:nvSpPr>
        <p:spPr/>
        <p:txBody>
          <a:bodyPr>
            <a:normAutofit lnSpcReduction="10000"/>
          </a:bodyPr>
          <a:lstStyle/>
          <a:p>
            <a:r>
              <a:rPr lang="en-US" dirty="0"/>
              <a:t>The TAPT Program was developed at the request from the superintendents of six (6) school districts that surround Weber State University. </a:t>
            </a:r>
          </a:p>
          <a:p>
            <a:r>
              <a:rPr lang="en-US" dirty="0"/>
              <a:t>Superintendents identified a critical need for licensed special education teachers in their respective districts. </a:t>
            </a:r>
          </a:p>
          <a:p>
            <a:r>
              <a:rPr lang="en-US" dirty="0"/>
              <a:t>The TAPT program was initially funded by monies received from the Utah State Office of Education (now the USBE) </a:t>
            </a:r>
            <a:br>
              <a:rPr lang="en-US" dirty="0"/>
            </a:br>
            <a:endParaRPr lang="en-US" dirty="0"/>
          </a:p>
        </p:txBody>
      </p:sp>
    </p:spTree>
    <p:extLst>
      <p:ext uri="{BB962C8B-B14F-4D97-AF65-F5344CB8AC3E}">
        <p14:creationId xmlns:p14="http://schemas.microsoft.com/office/powerpoint/2010/main" val="2124221408"/>
      </p:ext>
    </p:extLst>
  </p:cSld>
  <p:clrMapOvr>
    <a:masterClrMapping/>
  </p:clrMapOvr>
</p:sld>
</file>

<file path=ppt/theme/theme1.xml><?xml version="1.0" encoding="utf-8"?>
<a:theme xmlns:a="http://schemas.openxmlformats.org/drawingml/2006/main" name="Light Background">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ark Background">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TotalTime>
  <Words>645</Words>
  <Application>Microsoft Office PowerPoint</Application>
  <PresentationFormat>Widescreen</PresentationFormat>
  <Paragraphs>74</Paragraphs>
  <Slides>14</Slides>
  <Notes>8</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14</vt:i4>
      </vt:variant>
    </vt:vector>
  </HeadingPairs>
  <TitlesOfParts>
    <vt:vector size="21" baseType="lpstr">
      <vt:lpstr>Arial</vt:lpstr>
      <vt:lpstr>Bookman Old Style</vt:lpstr>
      <vt:lpstr>Calibri</vt:lpstr>
      <vt:lpstr>Gotham Bold</vt:lpstr>
      <vt:lpstr>Helvetica Neue</vt:lpstr>
      <vt:lpstr>Light Background</vt:lpstr>
      <vt:lpstr>Dark Background</vt:lpstr>
      <vt:lpstr>ENTER VIDEO TITLE HERE</vt:lpstr>
      <vt:lpstr>60%  20 miles</vt:lpstr>
      <vt:lpstr>WE Need a new generation to fall in love with teaching. Fortunately…</vt:lpstr>
      <vt:lpstr>COMMON GROW YOUR OWN STRUCTURES</vt:lpstr>
      <vt:lpstr>WHAT DO ASPIRING TEACHERS NEED TO KNOW AND BE ABLE TO DO? </vt:lpstr>
      <vt:lpstr>Spotlight on Cocurricular, Pre-collegiate Models for Exploring Teaching</vt:lpstr>
      <vt:lpstr>EDUCATOR PREP PROGRAMS ENGAGE IN  GROW YOUR Own BY…</vt:lpstr>
      <vt:lpstr>The TAPT Program 1</vt:lpstr>
      <vt:lpstr>History of The TAPT Program</vt:lpstr>
      <vt:lpstr>The TAPT Program</vt:lpstr>
      <vt:lpstr>TAPT PROCESS</vt:lpstr>
      <vt:lpstr>TAPT STATS</vt:lpstr>
      <vt:lpstr>TAPT Program </vt:lpstr>
      <vt:lpstr>DISCLAIMER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Grow-Your-Own and on Paraprofessional Step-Up programs</dc:title>
  <dc:creator>Myers,Jonte A</dc:creator>
  <cp:lastModifiedBy>Wuthrich, Mathilde</cp:lastModifiedBy>
  <cp:revision>11</cp:revision>
  <dcterms:created xsi:type="dcterms:W3CDTF">2018-12-03T15:34:48Z</dcterms:created>
  <dcterms:modified xsi:type="dcterms:W3CDTF">2026-03-31T12:59:18Z</dcterms:modified>
</cp:coreProperties>
</file>