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3" r:id="rId2"/>
    <p:sldMasterId id="2147483673" r:id="rId3"/>
    <p:sldMasterId id="2147483686" r:id="rId4"/>
  </p:sldMasterIdLst>
  <p:notesMasterIdLst>
    <p:notesMasterId r:id="rId22"/>
  </p:notesMasterIdLst>
  <p:sldIdLst>
    <p:sldId id="267" r:id="rId5"/>
    <p:sldId id="266" r:id="rId6"/>
    <p:sldId id="292" r:id="rId7"/>
    <p:sldId id="278" r:id="rId8"/>
    <p:sldId id="310" r:id="rId9"/>
    <p:sldId id="256" r:id="rId10"/>
    <p:sldId id="282" r:id="rId11"/>
    <p:sldId id="295" r:id="rId12"/>
    <p:sldId id="306" r:id="rId13"/>
    <p:sldId id="305" r:id="rId14"/>
    <p:sldId id="307" r:id="rId15"/>
    <p:sldId id="308" r:id="rId16"/>
    <p:sldId id="309" r:id="rId17"/>
    <p:sldId id="311" r:id="rId18"/>
    <p:sldId id="786" r:id="rId19"/>
    <p:sldId id="787" r:id="rId20"/>
    <p:sldId id="25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Slides" id="{925A9686-DA9C-1049-98FA-094A37B0DDB6}">
          <p14:sldIdLst>
            <p14:sldId id="267"/>
          </p14:sldIdLst>
        </p14:section>
        <p14:section name="Light Slides" id="{9660FC21-13CA-9846-9F93-B585594E0063}">
          <p14:sldIdLst>
            <p14:sldId id="266"/>
            <p14:sldId id="292"/>
            <p14:sldId id="278"/>
            <p14:sldId id="310"/>
            <p14:sldId id="256"/>
            <p14:sldId id="282"/>
            <p14:sldId id="295"/>
            <p14:sldId id="306"/>
            <p14:sldId id="305"/>
            <p14:sldId id="307"/>
            <p14:sldId id="308"/>
            <p14:sldId id="309"/>
            <p14:sldId id="311"/>
          </p14:sldIdLst>
        </p14:section>
        <p14:section name="Dark Background" id="{3D735815-BEF6-D54C-B18E-22917378CA1E}">
          <p14:sldIdLst>
            <p14:sldId id="786"/>
            <p14:sldId id="787"/>
            <p14:sldId id="25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75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66" autoAdjust="0"/>
    <p:restoredTop sz="86478" autoAdjust="0"/>
  </p:normalViewPr>
  <p:slideViewPr>
    <p:cSldViewPr snapToGrid="0" snapToObjects="1">
      <p:cViewPr varScale="1">
        <p:scale>
          <a:sx n="94" d="100"/>
          <a:sy n="94" d="100"/>
        </p:scale>
        <p:origin x="1416" y="19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6" d="100"/>
          <a:sy n="86" d="100"/>
        </p:scale>
        <p:origin x="3624" y="21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image" Target="../media/image9.png"/><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 Id="rId9" Type="http://schemas.openxmlformats.org/officeDocument/2006/relationships/image" Target="../media/image17.svg"/></Relationships>
</file>

<file path=ppt/diagrams/_rels/data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image" Target="../media/image36.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9.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 Id="rId9" Type="http://schemas.openxmlformats.org/officeDocument/2006/relationships/image" Target="../media/image17.svg"/></Relationships>
</file>

<file path=ppt/diagrams/_rels/drawing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image" Target="../media/image36.jpeg"/></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2373DC-11B1-4708-92E2-E1B8EB8D76D8}" type="doc">
      <dgm:prSet loTypeId="urn:microsoft.com/office/officeart/2018/2/layout/IconVerticalSolidList" loCatId="icon" qsTypeId="urn:microsoft.com/office/officeart/2005/8/quickstyle/simple1" qsCatId="simple" csTypeId="urn:microsoft.com/office/officeart/2005/8/colors/accent5_2" csCatId="accent5" phldr="1"/>
      <dgm:spPr/>
    </dgm:pt>
    <dgm:pt modelId="{7084B800-7E1D-4DA6-89C0-37EA52DDBCB8}">
      <dgm:prSet phldrT="[Text]" custT="1"/>
      <dgm:spPr/>
      <dgm:t>
        <a:bodyPr/>
        <a:lstStyle/>
        <a:p>
          <a:pPr>
            <a:lnSpc>
              <a:spcPct val="100000"/>
            </a:lnSpc>
          </a:pPr>
          <a:r>
            <a:rPr lang="en-US" sz="2100" dirty="0">
              <a:solidFill>
                <a:schemeClr val="bg2">
                  <a:lumMod val="50000"/>
                </a:schemeClr>
              </a:solidFill>
            </a:rPr>
            <a:t>Common Course Template</a:t>
          </a:r>
          <a:endParaRPr lang="ru-RU" sz="2100" dirty="0">
            <a:solidFill>
              <a:schemeClr val="bg2">
                <a:lumMod val="50000"/>
              </a:schemeClr>
            </a:solidFill>
          </a:endParaRPr>
        </a:p>
      </dgm:t>
    </dgm:pt>
    <dgm:pt modelId="{E459F664-A62C-4466-90D1-14D94F7456F9}" type="parTrans" cxnId="{D7BBB8C6-B60F-4050-B5C1-3F3A86AF4294}">
      <dgm:prSet/>
      <dgm:spPr/>
      <dgm:t>
        <a:bodyPr/>
        <a:lstStyle/>
        <a:p>
          <a:endParaRPr lang="ru-RU"/>
        </a:p>
      </dgm:t>
    </dgm:pt>
    <dgm:pt modelId="{29667D30-8073-4626-A65C-0442C9DA4455}" type="sibTrans" cxnId="{D7BBB8C6-B60F-4050-B5C1-3F3A86AF4294}">
      <dgm:prSet/>
      <dgm:spPr/>
      <dgm:t>
        <a:bodyPr/>
        <a:lstStyle/>
        <a:p>
          <a:endParaRPr lang="ru-RU"/>
        </a:p>
      </dgm:t>
    </dgm:pt>
    <dgm:pt modelId="{4786322A-3DB1-4B13-A039-9C2B4BD33902}">
      <dgm:prSet phldrT="[Text]" custT="1"/>
      <dgm:spPr/>
      <dgm:t>
        <a:bodyPr/>
        <a:lstStyle/>
        <a:p>
          <a:pPr>
            <a:lnSpc>
              <a:spcPct val="100000"/>
            </a:lnSpc>
          </a:pPr>
          <a:r>
            <a:rPr lang="en-US" sz="2100" kern="1200" dirty="0">
              <a:solidFill>
                <a:srgbClr val="E2E2E8">
                  <a:lumMod val="50000"/>
                </a:srgbClr>
              </a:solidFill>
              <a:latin typeface="Garamond" panose="02020404030301010803"/>
              <a:ea typeface="+mn-ea"/>
              <a:cs typeface="+mn-cs"/>
            </a:rPr>
            <a:t>Development vs. Actual Course Shells</a:t>
          </a:r>
          <a:endParaRPr lang="ru-RU" sz="2100" kern="1200" dirty="0">
            <a:solidFill>
              <a:srgbClr val="E2E2E8">
                <a:lumMod val="50000"/>
              </a:srgbClr>
            </a:solidFill>
            <a:latin typeface="Garamond" panose="02020404030301010803"/>
            <a:ea typeface="+mn-ea"/>
            <a:cs typeface="+mn-cs"/>
          </a:endParaRPr>
        </a:p>
      </dgm:t>
    </dgm:pt>
    <dgm:pt modelId="{4F3F2426-EA56-4F79-A02F-DE7A210D680D}" type="parTrans" cxnId="{07D1F65C-7C41-4EB6-A133-CA7F29791640}">
      <dgm:prSet/>
      <dgm:spPr/>
      <dgm:t>
        <a:bodyPr/>
        <a:lstStyle/>
        <a:p>
          <a:endParaRPr lang="ru-RU"/>
        </a:p>
      </dgm:t>
    </dgm:pt>
    <dgm:pt modelId="{7D0A801E-90E9-4D73-A31E-D58F04D3BBF2}" type="sibTrans" cxnId="{07D1F65C-7C41-4EB6-A133-CA7F29791640}">
      <dgm:prSet/>
      <dgm:spPr/>
      <dgm:t>
        <a:bodyPr/>
        <a:lstStyle/>
        <a:p>
          <a:endParaRPr lang="ru-RU"/>
        </a:p>
      </dgm:t>
    </dgm:pt>
    <dgm:pt modelId="{82FBB04F-C8C4-4C2C-9F55-F79107F68EE5}">
      <dgm:prSet phldrT="[Text]" custT="1"/>
      <dgm:spPr>
        <a:blipFill rotWithShape="0">
          <a:blip xmlns:r="http://schemas.openxmlformats.org/officeDocument/2006/relationships" r:embed="rId1"/>
          <a:srcRect/>
          <a:stretch>
            <a:fillRect l="-168000" r="-168000"/>
          </a:stretch>
        </a:blipFill>
      </dgm:spPr>
      <dgm:t>
        <a:bodyPr/>
        <a:lstStyle/>
        <a:p>
          <a:pPr>
            <a:lnSpc>
              <a:spcPct val="100000"/>
            </a:lnSpc>
          </a:pPr>
          <a:r>
            <a:rPr lang="en-US" sz="2100" kern="1200" dirty="0">
              <a:solidFill>
                <a:srgbClr val="E2E2E8">
                  <a:lumMod val="50000"/>
                </a:srgbClr>
              </a:solidFill>
              <a:latin typeface="Garamond" panose="02020404030301010803"/>
              <a:ea typeface="+mn-ea"/>
              <a:cs typeface="+mn-cs"/>
            </a:rPr>
            <a:t>Course Flow</a:t>
          </a:r>
          <a:endParaRPr lang="ru-RU" sz="2100" kern="1200" dirty="0">
            <a:solidFill>
              <a:srgbClr val="E2E2E8">
                <a:lumMod val="50000"/>
              </a:srgbClr>
            </a:solidFill>
            <a:latin typeface="Garamond" panose="02020404030301010803"/>
            <a:ea typeface="+mn-ea"/>
            <a:cs typeface="+mn-cs"/>
          </a:endParaRPr>
        </a:p>
      </dgm:t>
    </dgm:pt>
    <dgm:pt modelId="{8513128D-6F9B-4F8A-84F0-E29A479AD5F8}" type="parTrans" cxnId="{E573777D-7622-4330-8BC2-A521B93970FB}">
      <dgm:prSet/>
      <dgm:spPr/>
      <dgm:t>
        <a:bodyPr/>
        <a:lstStyle/>
        <a:p>
          <a:endParaRPr lang="en-US"/>
        </a:p>
      </dgm:t>
    </dgm:pt>
    <dgm:pt modelId="{72B36EA4-0E7D-404C-929E-7F59444A18CD}" type="sibTrans" cxnId="{E573777D-7622-4330-8BC2-A521B93970FB}">
      <dgm:prSet/>
      <dgm:spPr/>
      <dgm:t>
        <a:bodyPr/>
        <a:lstStyle/>
        <a:p>
          <a:endParaRPr lang="en-US"/>
        </a:p>
      </dgm:t>
    </dgm:pt>
    <dgm:pt modelId="{5A259F57-B5C4-40C5-939D-A7C21B16FB47}">
      <dgm:prSet phldrT="[Text]" custT="1"/>
      <dgm:spPr>
        <a:blipFill rotWithShape="0">
          <a:blip xmlns:r="http://schemas.openxmlformats.org/officeDocument/2006/relationships" r:embed="rId1"/>
          <a:srcRect/>
          <a:stretch>
            <a:fillRect l="-168000" r="-168000"/>
          </a:stretch>
        </a:blipFill>
      </dgm:spPr>
      <dgm:t>
        <a:bodyPr/>
        <a:lstStyle/>
        <a:p>
          <a:pPr>
            <a:lnSpc>
              <a:spcPct val="100000"/>
            </a:lnSpc>
          </a:pPr>
          <a:r>
            <a:rPr lang="en-US" sz="2100" kern="1200" dirty="0">
              <a:solidFill>
                <a:srgbClr val="E2E2E8">
                  <a:lumMod val="50000"/>
                </a:srgbClr>
              </a:solidFill>
              <a:latin typeface="Garamond" panose="02020404030301010803"/>
              <a:ea typeface="+mn-ea"/>
              <a:cs typeface="+mn-cs"/>
            </a:rPr>
            <a:t>Course Settings and Expectations</a:t>
          </a:r>
          <a:endParaRPr lang="ru-RU" sz="2100" kern="1200" dirty="0">
            <a:solidFill>
              <a:srgbClr val="E2E2E8">
                <a:lumMod val="50000"/>
              </a:srgbClr>
            </a:solidFill>
            <a:latin typeface="Garamond" panose="02020404030301010803"/>
            <a:ea typeface="+mn-ea"/>
            <a:cs typeface="+mn-cs"/>
          </a:endParaRPr>
        </a:p>
      </dgm:t>
    </dgm:pt>
    <dgm:pt modelId="{57311651-50BE-4613-AB4F-1C634C257620}" type="sibTrans" cxnId="{7865863E-1BC2-47AE-BBFB-F40F27A905AE}">
      <dgm:prSet/>
      <dgm:spPr/>
      <dgm:t>
        <a:bodyPr/>
        <a:lstStyle/>
        <a:p>
          <a:endParaRPr lang="ru-RU"/>
        </a:p>
      </dgm:t>
    </dgm:pt>
    <dgm:pt modelId="{E359194E-724D-4C60-BA35-9B441D11C55E}" type="parTrans" cxnId="{7865863E-1BC2-47AE-BBFB-F40F27A905AE}">
      <dgm:prSet/>
      <dgm:spPr/>
      <dgm:t>
        <a:bodyPr/>
        <a:lstStyle/>
        <a:p>
          <a:endParaRPr lang="ru-RU"/>
        </a:p>
      </dgm:t>
    </dgm:pt>
    <dgm:pt modelId="{BEBE168A-5E85-43CC-B9BA-D1974F9A5753}" type="pres">
      <dgm:prSet presAssocID="{592373DC-11B1-4708-92E2-E1B8EB8D76D8}" presName="root" presStyleCnt="0">
        <dgm:presLayoutVars>
          <dgm:dir/>
          <dgm:resizeHandles val="exact"/>
        </dgm:presLayoutVars>
      </dgm:prSet>
      <dgm:spPr/>
    </dgm:pt>
    <dgm:pt modelId="{6F7D1589-E38C-4EEF-8940-633D1FA307AE}" type="pres">
      <dgm:prSet presAssocID="{7084B800-7E1D-4DA6-89C0-37EA52DDBCB8}" presName="compNode" presStyleCnt="0"/>
      <dgm:spPr/>
    </dgm:pt>
    <dgm:pt modelId="{5055791F-FD8B-4C95-BE9E-DCA1684759AE}" type="pres">
      <dgm:prSet presAssocID="{7084B800-7E1D-4DA6-89C0-37EA52DDBCB8}" presName="bgRect" presStyleLbl="bgShp" presStyleIdx="0" presStyleCnt="4" custLinFactNeighborY="-26451"/>
      <dgm:spPr>
        <a:prstGeom prst="rect">
          <a:avLst/>
        </a:prstGeom>
        <a:solidFill>
          <a:schemeClr val="bg1"/>
        </a:solidFill>
        <a:ln>
          <a:solidFill>
            <a:schemeClr val="bg2">
              <a:lumMod val="75000"/>
            </a:schemeClr>
          </a:solidFill>
        </a:ln>
      </dgm:spPr>
    </dgm:pt>
    <dgm:pt modelId="{3A2A1665-F91D-4C16-A420-BA5DD166AEE3}" type="pres">
      <dgm:prSet presAssocID="{7084B800-7E1D-4DA6-89C0-37EA52DDBCB8}" presName="iconRect" presStyleLbl="node1" presStyleIdx="0" presStyleCnt="4"/>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Internet"/>
        </a:ext>
      </dgm:extLst>
    </dgm:pt>
    <dgm:pt modelId="{2BD51AD2-3E0A-4639-9A99-2EB58CCE5B59}" type="pres">
      <dgm:prSet presAssocID="{7084B800-7E1D-4DA6-89C0-37EA52DDBCB8}" presName="spaceRect" presStyleCnt="0"/>
      <dgm:spPr/>
    </dgm:pt>
    <dgm:pt modelId="{C777032A-9475-4396-9274-DE9A78A74CC0}" type="pres">
      <dgm:prSet presAssocID="{7084B800-7E1D-4DA6-89C0-37EA52DDBCB8}" presName="parTx" presStyleLbl="revTx" presStyleIdx="0" presStyleCnt="4" custLinFactNeighborX="-5805">
        <dgm:presLayoutVars>
          <dgm:chMax val="0"/>
          <dgm:chPref val="0"/>
        </dgm:presLayoutVars>
      </dgm:prSet>
      <dgm:spPr/>
    </dgm:pt>
    <dgm:pt modelId="{E8F86784-F939-4DC2-B805-3A2239B0770F}" type="pres">
      <dgm:prSet presAssocID="{29667D30-8073-4626-A65C-0442C9DA4455}" presName="sibTrans" presStyleCnt="0"/>
      <dgm:spPr/>
    </dgm:pt>
    <dgm:pt modelId="{B1715078-3176-4DF1-A2E4-CA69BD0DE3DE}" type="pres">
      <dgm:prSet presAssocID="{4786322A-3DB1-4B13-A039-9C2B4BD33902}" presName="compNode" presStyleCnt="0"/>
      <dgm:spPr/>
    </dgm:pt>
    <dgm:pt modelId="{7CF4F8AE-2437-4954-B698-495A078F9E64}" type="pres">
      <dgm:prSet presAssocID="{4786322A-3DB1-4B13-A039-9C2B4BD33902}" presName="bgRect" presStyleLbl="bgShp" presStyleIdx="1" presStyleCnt="4" custLinFactNeighborY="-23768"/>
      <dgm:spPr>
        <a:prstGeom prst="rect">
          <a:avLst/>
        </a:prstGeom>
        <a:solidFill>
          <a:schemeClr val="bg1"/>
        </a:solidFill>
        <a:ln>
          <a:solidFill>
            <a:schemeClr val="bg2">
              <a:lumMod val="75000"/>
            </a:schemeClr>
          </a:solidFill>
        </a:ln>
      </dgm:spPr>
    </dgm:pt>
    <dgm:pt modelId="{321B0D94-DDA9-4A26-A4C1-0608CDA16D85}" type="pres">
      <dgm:prSet presAssocID="{4786322A-3DB1-4B13-A039-9C2B4BD33902}" presName="iconRect" presStyleLbl="node1" presStyleIdx="1" presStyleCnt="4" custLinFactNeighborX="1525" custLinFactNeighborY="-31313"/>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a:ln>
          <a:noFill/>
        </a:ln>
      </dgm:spPr>
      <dgm:extLst>
        <a:ext uri="{E40237B7-FDA0-4F09-8148-C483321AD2D9}">
          <dgm14:cNvPr xmlns:dgm14="http://schemas.microsoft.com/office/drawing/2010/diagram" id="0" name="" descr="Stream"/>
        </a:ext>
      </dgm:extLst>
    </dgm:pt>
    <dgm:pt modelId="{6B38183A-C137-4797-A6AA-5032FB424C80}" type="pres">
      <dgm:prSet presAssocID="{4786322A-3DB1-4B13-A039-9C2B4BD33902}" presName="spaceRect" presStyleCnt="0"/>
      <dgm:spPr/>
    </dgm:pt>
    <dgm:pt modelId="{8988E990-E700-4C93-BC55-7BF7864AEFFE}" type="pres">
      <dgm:prSet presAssocID="{4786322A-3DB1-4B13-A039-9C2B4BD33902}" presName="parTx" presStyleLbl="revTx" presStyleIdx="1" presStyleCnt="4" custLinFactNeighborX="-5805" custLinFactNeighborY="-9302">
        <dgm:presLayoutVars>
          <dgm:chMax val="0"/>
          <dgm:chPref val="0"/>
        </dgm:presLayoutVars>
      </dgm:prSet>
      <dgm:spPr/>
    </dgm:pt>
    <dgm:pt modelId="{3E0BA4B3-4753-4805-92FA-4429EA7CC897}" type="pres">
      <dgm:prSet presAssocID="{7D0A801E-90E9-4D73-A31E-D58F04D3BBF2}" presName="sibTrans" presStyleCnt="0"/>
      <dgm:spPr/>
    </dgm:pt>
    <dgm:pt modelId="{8AC38D62-D40A-4C03-90E4-2F61E807B6F4}" type="pres">
      <dgm:prSet presAssocID="{5A259F57-B5C4-40C5-939D-A7C21B16FB47}" presName="compNode" presStyleCnt="0"/>
      <dgm:spPr/>
    </dgm:pt>
    <dgm:pt modelId="{362B79DA-BFF8-4895-8DC9-BC10460633E8}" type="pres">
      <dgm:prSet presAssocID="{5A259F57-B5C4-40C5-939D-A7C21B16FB47}" presName="bgRect" presStyleLbl="bgShp" presStyleIdx="2" presStyleCnt="4" custLinFactNeighborY="-48768"/>
      <dgm:spPr>
        <a:prstGeom prst="rect">
          <a:avLst/>
        </a:prstGeom>
        <a:solidFill>
          <a:schemeClr val="bg1"/>
        </a:solidFill>
        <a:ln>
          <a:solidFill>
            <a:schemeClr val="bg2">
              <a:lumMod val="75000"/>
            </a:schemeClr>
          </a:solidFill>
        </a:ln>
      </dgm:spPr>
    </dgm:pt>
    <dgm:pt modelId="{A71047BA-937F-4A10-B7D6-5EC59061C5B1}" type="pres">
      <dgm:prSet presAssocID="{5A259F57-B5C4-40C5-939D-A7C21B16FB47}" presName="iconRect" presStyleLbl="node1" presStyleIdx="2" presStyleCnt="4" custLinFactNeighborY="-64351"/>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a:blipFill>
        <a:ln>
          <a:noFill/>
        </a:ln>
      </dgm:spPr>
      <dgm:extLst>
        <a:ext uri="{E40237B7-FDA0-4F09-8148-C483321AD2D9}">
          <dgm14:cNvPr xmlns:dgm14="http://schemas.microsoft.com/office/drawing/2010/diagram" id="0" name="" descr="Presentation with checklist"/>
        </a:ext>
      </dgm:extLst>
    </dgm:pt>
    <dgm:pt modelId="{EB9852C8-8257-43A9-A364-D7E0EB36D00C}" type="pres">
      <dgm:prSet presAssocID="{5A259F57-B5C4-40C5-939D-A7C21B16FB47}" presName="spaceRect" presStyleCnt="0"/>
      <dgm:spPr/>
    </dgm:pt>
    <dgm:pt modelId="{11601319-DCBD-4A85-BAD2-A1583DEC0D33}" type="pres">
      <dgm:prSet presAssocID="{5A259F57-B5C4-40C5-939D-A7C21B16FB47}" presName="parTx" presStyleLbl="revTx" presStyleIdx="2" presStyleCnt="4" custLinFactNeighborX="-6484" custLinFactNeighborY="-48768">
        <dgm:presLayoutVars>
          <dgm:chMax val="0"/>
          <dgm:chPref val="0"/>
        </dgm:presLayoutVars>
      </dgm:prSet>
      <dgm:spPr/>
    </dgm:pt>
    <dgm:pt modelId="{25FD8C8D-1D5D-4D49-BAAE-323421C5309B}" type="pres">
      <dgm:prSet presAssocID="{57311651-50BE-4613-AB4F-1C634C257620}" presName="sibTrans" presStyleCnt="0"/>
      <dgm:spPr/>
    </dgm:pt>
    <dgm:pt modelId="{5ACD49F4-C329-4F5E-825F-857B35FA469B}" type="pres">
      <dgm:prSet presAssocID="{82FBB04F-C8C4-4C2C-9F55-F79107F68EE5}" presName="compNode" presStyleCnt="0"/>
      <dgm:spPr/>
    </dgm:pt>
    <dgm:pt modelId="{18956EB2-DB6A-4517-A8B3-13D61F36277A}" type="pres">
      <dgm:prSet presAssocID="{82FBB04F-C8C4-4C2C-9F55-F79107F68EE5}" presName="bgRect" presStyleLbl="bgShp" presStyleIdx="3" presStyleCnt="4" custLinFactNeighborX="360" custLinFactNeighborY="-69539"/>
      <dgm:spPr/>
    </dgm:pt>
    <dgm:pt modelId="{35E7F0F9-4186-4A3C-914F-B44112ADD940}" type="pres">
      <dgm:prSet presAssocID="{82FBB04F-C8C4-4C2C-9F55-F79107F68EE5}" presName="iconRect" presStyleLbl="node1" presStyleIdx="3" presStyleCnt="4" custLinFactY="-26434" custLinFactNeighborX="6101" custLinFactNeighborY="-100000"/>
      <dgm:spPr>
        <a:blipFill>
          <a:blip xmlns:r="http://schemas.openxmlformats.org/officeDocument/2006/relationships" r:embed="rId8">
            <a:extLst>
              <a:ext uri="{96DAC541-7B7A-43D3-8B79-37D633B846F1}">
                <asvg:svgBlip xmlns:asvg="http://schemas.microsoft.com/office/drawing/2016/SVG/main" r:embed="rId9"/>
              </a:ext>
            </a:extLst>
          </a:blip>
          <a:srcRect/>
          <a:stretch>
            <a:fillRect/>
          </a:stretch>
        </a:blipFill>
      </dgm:spPr>
      <dgm:extLst>
        <a:ext uri="{E40237B7-FDA0-4F09-8148-C483321AD2D9}">
          <dgm14:cNvPr xmlns:dgm14="http://schemas.microsoft.com/office/drawing/2010/diagram" id="0" name="" descr="Chevron arrows"/>
        </a:ext>
      </dgm:extLst>
    </dgm:pt>
    <dgm:pt modelId="{922F678A-7869-447C-AEBF-D97BB8B69E23}" type="pres">
      <dgm:prSet presAssocID="{82FBB04F-C8C4-4C2C-9F55-F79107F68EE5}" presName="spaceRect" presStyleCnt="0"/>
      <dgm:spPr/>
    </dgm:pt>
    <dgm:pt modelId="{BF387B9E-1A9C-4E6F-9A7A-D5658F8E86DB}" type="pres">
      <dgm:prSet presAssocID="{82FBB04F-C8C4-4C2C-9F55-F79107F68EE5}" presName="parTx" presStyleLbl="revTx" presStyleIdx="3" presStyleCnt="4" custLinFactNeighborX="-3347" custLinFactNeighborY="-69539">
        <dgm:presLayoutVars>
          <dgm:chMax val="0"/>
          <dgm:chPref val="0"/>
        </dgm:presLayoutVars>
      </dgm:prSet>
      <dgm:spPr/>
    </dgm:pt>
  </dgm:ptLst>
  <dgm:cxnLst>
    <dgm:cxn modelId="{F2303A0F-C26C-A347-822C-DA097F252A6B}" type="presOf" srcId="{5A259F57-B5C4-40C5-939D-A7C21B16FB47}" destId="{11601319-DCBD-4A85-BAD2-A1583DEC0D33}" srcOrd="0" destOrd="0" presId="urn:microsoft.com/office/officeart/2018/2/layout/IconVerticalSolidList"/>
    <dgm:cxn modelId="{63841A12-C18B-1141-BB66-67F94352C339}" type="presOf" srcId="{7084B800-7E1D-4DA6-89C0-37EA52DDBCB8}" destId="{C777032A-9475-4396-9274-DE9A78A74CC0}" srcOrd="0" destOrd="0" presId="urn:microsoft.com/office/officeart/2018/2/layout/IconVerticalSolidList"/>
    <dgm:cxn modelId="{7865863E-1BC2-47AE-BBFB-F40F27A905AE}" srcId="{592373DC-11B1-4708-92E2-E1B8EB8D76D8}" destId="{5A259F57-B5C4-40C5-939D-A7C21B16FB47}" srcOrd="2" destOrd="0" parTransId="{E359194E-724D-4C60-BA35-9B441D11C55E}" sibTransId="{57311651-50BE-4613-AB4F-1C634C257620}"/>
    <dgm:cxn modelId="{07D1F65C-7C41-4EB6-A133-CA7F29791640}" srcId="{592373DC-11B1-4708-92E2-E1B8EB8D76D8}" destId="{4786322A-3DB1-4B13-A039-9C2B4BD33902}" srcOrd="1" destOrd="0" parTransId="{4F3F2426-EA56-4F79-A02F-DE7A210D680D}" sibTransId="{7D0A801E-90E9-4D73-A31E-D58F04D3BBF2}"/>
    <dgm:cxn modelId="{9B527D63-3134-1743-961D-BB943F9BC328}" type="presOf" srcId="{4786322A-3DB1-4B13-A039-9C2B4BD33902}" destId="{8988E990-E700-4C93-BC55-7BF7864AEFFE}" srcOrd="0" destOrd="0" presId="urn:microsoft.com/office/officeart/2018/2/layout/IconVerticalSolidList"/>
    <dgm:cxn modelId="{2D8AA268-3487-4621-9C2F-A5675FFECC1F}" type="presOf" srcId="{82FBB04F-C8C4-4C2C-9F55-F79107F68EE5}" destId="{BF387B9E-1A9C-4E6F-9A7A-D5658F8E86DB}" srcOrd="0" destOrd="0" presId="urn:microsoft.com/office/officeart/2018/2/layout/IconVerticalSolidList"/>
    <dgm:cxn modelId="{E573777D-7622-4330-8BC2-A521B93970FB}" srcId="{592373DC-11B1-4708-92E2-E1B8EB8D76D8}" destId="{82FBB04F-C8C4-4C2C-9F55-F79107F68EE5}" srcOrd="3" destOrd="0" parTransId="{8513128D-6F9B-4F8A-84F0-E29A479AD5F8}" sibTransId="{72B36EA4-0E7D-404C-929E-7F59444A18CD}"/>
    <dgm:cxn modelId="{99FCC3A2-7D1A-B343-BC04-AA140FF8D6F7}" type="presOf" srcId="{592373DC-11B1-4708-92E2-E1B8EB8D76D8}" destId="{BEBE168A-5E85-43CC-B9BA-D1974F9A5753}" srcOrd="0" destOrd="0" presId="urn:microsoft.com/office/officeart/2018/2/layout/IconVerticalSolidList"/>
    <dgm:cxn modelId="{D7BBB8C6-B60F-4050-B5C1-3F3A86AF4294}" srcId="{592373DC-11B1-4708-92E2-E1B8EB8D76D8}" destId="{7084B800-7E1D-4DA6-89C0-37EA52DDBCB8}" srcOrd="0" destOrd="0" parTransId="{E459F664-A62C-4466-90D1-14D94F7456F9}" sibTransId="{29667D30-8073-4626-A65C-0442C9DA4455}"/>
    <dgm:cxn modelId="{EC6A6010-62D0-E741-9ED3-0E0A4F187C22}" type="presParOf" srcId="{BEBE168A-5E85-43CC-B9BA-D1974F9A5753}" destId="{6F7D1589-E38C-4EEF-8940-633D1FA307AE}" srcOrd="0" destOrd="0" presId="urn:microsoft.com/office/officeart/2018/2/layout/IconVerticalSolidList"/>
    <dgm:cxn modelId="{3651A24D-686D-D14B-8701-AFB991DD91A7}" type="presParOf" srcId="{6F7D1589-E38C-4EEF-8940-633D1FA307AE}" destId="{5055791F-FD8B-4C95-BE9E-DCA1684759AE}" srcOrd="0" destOrd="0" presId="urn:microsoft.com/office/officeart/2018/2/layout/IconVerticalSolidList"/>
    <dgm:cxn modelId="{7B546F74-9BC9-8B4A-907D-549F35C2FD3E}" type="presParOf" srcId="{6F7D1589-E38C-4EEF-8940-633D1FA307AE}" destId="{3A2A1665-F91D-4C16-A420-BA5DD166AEE3}" srcOrd="1" destOrd="0" presId="urn:microsoft.com/office/officeart/2018/2/layout/IconVerticalSolidList"/>
    <dgm:cxn modelId="{E8DFB209-C627-2849-A9A8-82FA4FE3CBC9}" type="presParOf" srcId="{6F7D1589-E38C-4EEF-8940-633D1FA307AE}" destId="{2BD51AD2-3E0A-4639-9A99-2EB58CCE5B59}" srcOrd="2" destOrd="0" presId="urn:microsoft.com/office/officeart/2018/2/layout/IconVerticalSolidList"/>
    <dgm:cxn modelId="{366B5496-FD7E-304F-8B99-D11946F94228}" type="presParOf" srcId="{6F7D1589-E38C-4EEF-8940-633D1FA307AE}" destId="{C777032A-9475-4396-9274-DE9A78A74CC0}" srcOrd="3" destOrd="0" presId="urn:microsoft.com/office/officeart/2018/2/layout/IconVerticalSolidList"/>
    <dgm:cxn modelId="{DE81DE76-EB46-0649-BD1A-C07B117C077E}" type="presParOf" srcId="{BEBE168A-5E85-43CC-B9BA-D1974F9A5753}" destId="{E8F86784-F939-4DC2-B805-3A2239B0770F}" srcOrd="1" destOrd="0" presId="urn:microsoft.com/office/officeart/2018/2/layout/IconVerticalSolidList"/>
    <dgm:cxn modelId="{81974EFD-7ED7-404C-A7EA-97800BA1897B}" type="presParOf" srcId="{BEBE168A-5E85-43CC-B9BA-D1974F9A5753}" destId="{B1715078-3176-4DF1-A2E4-CA69BD0DE3DE}" srcOrd="2" destOrd="0" presId="urn:microsoft.com/office/officeart/2018/2/layout/IconVerticalSolidList"/>
    <dgm:cxn modelId="{7B2034C8-584E-E84E-8A99-1E4DA478C58D}" type="presParOf" srcId="{B1715078-3176-4DF1-A2E4-CA69BD0DE3DE}" destId="{7CF4F8AE-2437-4954-B698-495A078F9E64}" srcOrd="0" destOrd="0" presId="urn:microsoft.com/office/officeart/2018/2/layout/IconVerticalSolidList"/>
    <dgm:cxn modelId="{EBEFAFAD-B5F2-8F47-8319-9C351553D79B}" type="presParOf" srcId="{B1715078-3176-4DF1-A2E4-CA69BD0DE3DE}" destId="{321B0D94-DDA9-4A26-A4C1-0608CDA16D85}" srcOrd="1" destOrd="0" presId="urn:microsoft.com/office/officeart/2018/2/layout/IconVerticalSolidList"/>
    <dgm:cxn modelId="{0C0BCCB3-B2AC-DB41-9209-8BD32F39E7CA}" type="presParOf" srcId="{B1715078-3176-4DF1-A2E4-CA69BD0DE3DE}" destId="{6B38183A-C137-4797-A6AA-5032FB424C80}" srcOrd="2" destOrd="0" presId="urn:microsoft.com/office/officeart/2018/2/layout/IconVerticalSolidList"/>
    <dgm:cxn modelId="{6AF7860D-FDAE-D944-A15C-8365DBB36ED6}" type="presParOf" srcId="{B1715078-3176-4DF1-A2E4-CA69BD0DE3DE}" destId="{8988E990-E700-4C93-BC55-7BF7864AEFFE}" srcOrd="3" destOrd="0" presId="urn:microsoft.com/office/officeart/2018/2/layout/IconVerticalSolidList"/>
    <dgm:cxn modelId="{CD041CC3-1B2B-0A49-8583-652223566037}" type="presParOf" srcId="{BEBE168A-5E85-43CC-B9BA-D1974F9A5753}" destId="{3E0BA4B3-4753-4805-92FA-4429EA7CC897}" srcOrd="3" destOrd="0" presId="urn:microsoft.com/office/officeart/2018/2/layout/IconVerticalSolidList"/>
    <dgm:cxn modelId="{C79D7556-5663-3B45-856D-8AD7077904A0}" type="presParOf" srcId="{BEBE168A-5E85-43CC-B9BA-D1974F9A5753}" destId="{8AC38D62-D40A-4C03-90E4-2F61E807B6F4}" srcOrd="4" destOrd="0" presId="urn:microsoft.com/office/officeart/2018/2/layout/IconVerticalSolidList"/>
    <dgm:cxn modelId="{85E93609-D9D6-D04C-A00A-F1246F71060D}" type="presParOf" srcId="{8AC38D62-D40A-4C03-90E4-2F61E807B6F4}" destId="{362B79DA-BFF8-4895-8DC9-BC10460633E8}" srcOrd="0" destOrd="0" presId="urn:microsoft.com/office/officeart/2018/2/layout/IconVerticalSolidList"/>
    <dgm:cxn modelId="{5ED59C04-8791-F04A-BB21-4A3CDC5678C0}" type="presParOf" srcId="{8AC38D62-D40A-4C03-90E4-2F61E807B6F4}" destId="{A71047BA-937F-4A10-B7D6-5EC59061C5B1}" srcOrd="1" destOrd="0" presId="urn:microsoft.com/office/officeart/2018/2/layout/IconVerticalSolidList"/>
    <dgm:cxn modelId="{4BDF84FC-270E-6145-849A-05FD8C710ACF}" type="presParOf" srcId="{8AC38D62-D40A-4C03-90E4-2F61E807B6F4}" destId="{EB9852C8-8257-43A9-A364-D7E0EB36D00C}" srcOrd="2" destOrd="0" presId="urn:microsoft.com/office/officeart/2018/2/layout/IconVerticalSolidList"/>
    <dgm:cxn modelId="{8AF7C97D-0296-3E48-98E6-5ABF5F48FAE1}" type="presParOf" srcId="{8AC38D62-D40A-4C03-90E4-2F61E807B6F4}" destId="{11601319-DCBD-4A85-BAD2-A1583DEC0D33}" srcOrd="3" destOrd="0" presId="urn:microsoft.com/office/officeart/2018/2/layout/IconVerticalSolidList"/>
    <dgm:cxn modelId="{4D1E1935-D35F-43CA-A5B8-6B3BBA6E0A40}" type="presParOf" srcId="{BEBE168A-5E85-43CC-B9BA-D1974F9A5753}" destId="{25FD8C8D-1D5D-4D49-BAAE-323421C5309B}" srcOrd="5" destOrd="0" presId="urn:microsoft.com/office/officeart/2018/2/layout/IconVerticalSolidList"/>
    <dgm:cxn modelId="{6D606586-55C2-4B2A-9E17-EF3D9F2845E3}" type="presParOf" srcId="{BEBE168A-5E85-43CC-B9BA-D1974F9A5753}" destId="{5ACD49F4-C329-4F5E-825F-857B35FA469B}" srcOrd="6" destOrd="0" presId="urn:microsoft.com/office/officeart/2018/2/layout/IconVerticalSolidList"/>
    <dgm:cxn modelId="{F0143198-178E-452F-8A32-CC5FE9C674E5}" type="presParOf" srcId="{5ACD49F4-C329-4F5E-825F-857B35FA469B}" destId="{18956EB2-DB6A-4517-A8B3-13D61F36277A}" srcOrd="0" destOrd="0" presId="urn:microsoft.com/office/officeart/2018/2/layout/IconVerticalSolidList"/>
    <dgm:cxn modelId="{1FC510C4-569B-493B-A363-41936A69A8B2}" type="presParOf" srcId="{5ACD49F4-C329-4F5E-825F-857B35FA469B}" destId="{35E7F0F9-4186-4A3C-914F-B44112ADD940}" srcOrd="1" destOrd="0" presId="urn:microsoft.com/office/officeart/2018/2/layout/IconVerticalSolidList"/>
    <dgm:cxn modelId="{D2A7AD00-A0DA-4110-8FB5-27E8A536A24F}" type="presParOf" srcId="{5ACD49F4-C329-4F5E-825F-857B35FA469B}" destId="{922F678A-7869-447C-AEBF-D97BB8B69E23}" srcOrd="2" destOrd="0" presId="urn:microsoft.com/office/officeart/2018/2/layout/IconVerticalSolidList"/>
    <dgm:cxn modelId="{6197087C-11D2-4B5D-B772-6CD7C536A133}" type="presParOf" srcId="{5ACD49F4-C329-4F5E-825F-857B35FA469B}" destId="{BF387B9E-1A9C-4E6F-9A7A-D5658F8E86DB}" srcOrd="3" destOrd="0" presId="urn:microsoft.com/office/officeart/2018/2/layout/IconVerticalSoli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8A06EF8-C44C-3748-9764-AE4273DBF461}" type="doc">
      <dgm:prSet loTypeId="urn:microsoft.com/office/officeart/2005/8/layout/vList3" loCatId="relationship" qsTypeId="urn:microsoft.com/office/officeart/2005/8/quickstyle/simple1" qsCatId="simple" csTypeId="urn:microsoft.com/office/officeart/2005/8/colors/accent1_2" csCatId="accent1" phldr="1"/>
      <dgm:spPr/>
      <dgm:t>
        <a:bodyPr/>
        <a:lstStyle/>
        <a:p>
          <a:endParaRPr lang="en-US"/>
        </a:p>
      </dgm:t>
    </dgm:pt>
    <dgm:pt modelId="{D628E284-19C3-D449-8B21-86B1DDF5CCB3}">
      <dgm:prSet phldrT="[Text]"/>
      <dgm:spPr/>
      <dgm:t>
        <a:bodyPr/>
        <a:lstStyle/>
        <a:p>
          <a:r>
            <a:rPr lang="en-US" dirty="0"/>
            <a:t>Learner-to-content</a:t>
          </a:r>
        </a:p>
      </dgm:t>
    </dgm:pt>
    <dgm:pt modelId="{74A9B29A-3C05-A948-A865-5171F76BB8DE}" type="parTrans" cxnId="{A87B9B12-F17B-874E-99ED-2C527BC9ECAF}">
      <dgm:prSet/>
      <dgm:spPr/>
      <dgm:t>
        <a:bodyPr/>
        <a:lstStyle/>
        <a:p>
          <a:endParaRPr lang="en-US"/>
        </a:p>
      </dgm:t>
    </dgm:pt>
    <dgm:pt modelId="{142CEDAE-1943-6948-B2B2-3350C8DF83A2}" type="sibTrans" cxnId="{A87B9B12-F17B-874E-99ED-2C527BC9ECAF}">
      <dgm:prSet/>
      <dgm:spPr/>
      <dgm:t>
        <a:bodyPr/>
        <a:lstStyle/>
        <a:p>
          <a:endParaRPr lang="en-US"/>
        </a:p>
      </dgm:t>
    </dgm:pt>
    <dgm:pt modelId="{C5E72B95-4CD2-214F-9A60-933A1424B5C2}">
      <dgm:prSet phldrT="[Text]"/>
      <dgm:spPr/>
      <dgm:t>
        <a:bodyPr/>
        <a:lstStyle/>
        <a:p>
          <a:r>
            <a:rPr lang="en-US" dirty="0"/>
            <a:t>Learner-to-instructor</a:t>
          </a:r>
        </a:p>
      </dgm:t>
    </dgm:pt>
    <dgm:pt modelId="{728CC16A-84EB-FB4D-8836-24FB6C6D509F}" type="parTrans" cxnId="{B508ADE9-34F3-264D-8C6E-8404A1186DF3}">
      <dgm:prSet/>
      <dgm:spPr/>
      <dgm:t>
        <a:bodyPr/>
        <a:lstStyle/>
        <a:p>
          <a:endParaRPr lang="en-US"/>
        </a:p>
      </dgm:t>
    </dgm:pt>
    <dgm:pt modelId="{9C8A9903-2B1F-4C48-8567-80521FC6ABB9}" type="sibTrans" cxnId="{B508ADE9-34F3-264D-8C6E-8404A1186DF3}">
      <dgm:prSet/>
      <dgm:spPr/>
      <dgm:t>
        <a:bodyPr/>
        <a:lstStyle/>
        <a:p>
          <a:endParaRPr lang="en-US"/>
        </a:p>
      </dgm:t>
    </dgm:pt>
    <dgm:pt modelId="{1FD94870-0F72-D448-8325-6AE02E139DCF}">
      <dgm:prSet phldrT="[Text]"/>
      <dgm:spPr/>
      <dgm:t>
        <a:bodyPr/>
        <a:lstStyle/>
        <a:p>
          <a:r>
            <a:rPr lang="en-US" dirty="0"/>
            <a:t>Learner-to-student</a:t>
          </a:r>
        </a:p>
      </dgm:t>
    </dgm:pt>
    <dgm:pt modelId="{E2C26453-6D82-A543-8CAE-361B531EF4A6}" type="parTrans" cxnId="{F8C2E7DA-EF56-AF42-B61F-F75D1C44EAE4}">
      <dgm:prSet/>
      <dgm:spPr/>
      <dgm:t>
        <a:bodyPr/>
        <a:lstStyle/>
        <a:p>
          <a:endParaRPr lang="en-US"/>
        </a:p>
      </dgm:t>
    </dgm:pt>
    <dgm:pt modelId="{23DACE06-D969-8A41-83A7-59944EF41AC6}" type="sibTrans" cxnId="{F8C2E7DA-EF56-AF42-B61F-F75D1C44EAE4}">
      <dgm:prSet/>
      <dgm:spPr/>
      <dgm:t>
        <a:bodyPr/>
        <a:lstStyle/>
        <a:p>
          <a:endParaRPr lang="en-US"/>
        </a:p>
      </dgm:t>
    </dgm:pt>
    <dgm:pt modelId="{9800D5FF-F91F-D047-82CF-AF9FB47CADCE}" type="pres">
      <dgm:prSet presAssocID="{B8A06EF8-C44C-3748-9764-AE4273DBF461}" presName="linearFlow" presStyleCnt="0">
        <dgm:presLayoutVars>
          <dgm:dir/>
          <dgm:resizeHandles val="exact"/>
        </dgm:presLayoutVars>
      </dgm:prSet>
      <dgm:spPr/>
    </dgm:pt>
    <dgm:pt modelId="{623F7E86-DB53-5F40-BC0F-4D31814D1B3F}" type="pres">
      <dgm:prSet presAssocID="{D628E284-19C3-D449-8B21-86B1DDF5CCB3}" presName="composite" presStyleCnt="0"/>
      <dgm:spPr/>
    </dgm:pt>
    <dgm:pt modelId="{E57E536D-6D12-CA44-8068-B746655CC407}" type="pres">
      <dgm:prSet presAssocID="{D628E284-19C3-D449-8B21-86B1DDF5CCB3}" presName="imgShp" presStyleLbl="fgImgPlace1" presStyleIdx="0" presStyleCnt="3" custScaleX="201539" custScaleY="187629" custLinFactNeighborX="-62082" custLinFactNeighborY="1759"/>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 modelId="{1DDBED4C-ADC8-EB45-BA48-DB807D9550A6}" type="pres">
      <dgm:prSet presAssocID="{D628E284-19C3-D449-8B21-86B1DDF5CCB3}" presName="txShp" presStyleLbl="node1" presStyleIdx="0" presStyleCnt="3">
        <dgm:presLayoutVars>
          <dgm:bulletEnabled val="1"/>
        </dgm:presLayoutVars>
      </dgm:prSet>
      <dgm:spPr/>
    </dgm:pt>
    <dgm:pt modelId="{00A951E1-BCEC-2243-BAA7-A3FA852CCDCC}" type="pres">
      <dgm:prSet presAssocID="{142CEDAE-1943-6948-B2B2-3350C8DF83A2}" presName="spacing" presStyleCnt="0"/>
      <dgm:spPr/>
    </dgm:pt>
    <dgm:pt modelId="{F81013F7-20F0-D345-9102-FCFEEE48D6E6}" type="pres">
      <dgm:prSet presAssocID="{C5E72B95-4CD2-214F-9A60-933A1424B5C2}" presName="composite" presStyleCnt="0"/>
      <dgm:spPr/>
    </dgm:pt>
    <dgm:pt modelId="{AA81AFD6-2897-404A-B524-C362A5BD5484}" type="pres">
      <dgm:prSet presAssocID="{C5E72B95-4CD2-214F-9A60-933A1424B5C2}" presName="imgShp" presStyleLbl="fgImgPlace1" presStyleIdx="1" presStyleCnt="3" custScaleX="207707" custScaleY="195393" custLinFactNeighborX="-53065" custLinFactNeighborY="-7131"/>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pt>
    <dgm:pt modelId="{25FF895D-58B4-D743-A56C-E69FA6E24752}" type="pres">
      <dgm:prSet presAssocID="{C5E72B95-4CD2-214F-9A60-933A1424B5C2}" presName="txShp" presStyleLbl="node1" presStyleIdx="1" presStyleCnt="3">
        <dgm:presLayoutVars>
          <dgm:bulletEnabled val="1"/>
        </dgm:presLayoutVars>
      </dgm:prSet>
      <dgm:spPr/>
    </dgm:pt>
    <dgm:pt modelId="{AA00A606-C089-8D47-B999-CC258DBACB80}" type="pres">
      <dgm:prSet presAssocID="{9C8A9903-2B1F-4C48-8567-80521FC6ABB9}" presName="spacing" presStyleCnt="0"/>
      <dgm:spPr/>
    </dgm:pt>
    <dgm:pt modelId="{3AF33CBC-14EA-EE47-B18B-6C6219310C9B}" type="pres">
      <dgm:prSet presAssocID="{1FD94870-0F72-D448-8325-6AE02E139DCF}" presName="composite" presStyleCnt="0"/>
      <dgm:spPr/>
    </dgm:pt>
    <dgm:pt modelId="{08276E9D-1189-5643-B14D-44AAE44B96BF}" type="pres">
      <dgm:prSet presAssocID="{1FD94870-0F72-D448-8325-6AE02E139DCF}" presName="imgShp" presStyleLbl="fgImgPlace1" presStyleIdx="2" presStyleCnt="3" custScaleX="216497" custScaleY="200833" custLinFactNeighborX="-43965" custLinFactNeighborY="-12324"/>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pt>
    <dgm:pt modelId="{29AFCA01-3960-5B48-8FCE-DECAFA0D0965}" type="pres">
      <dgm:prSet presAssocID="{1FD94870-0F72-D448-8325-6AE02E139DCF}" presName="txShp" presStyleLbl="node1" presStyleIdx="2" presStyleCnt="3">
        <dgm:presLayoutVars>
          <dgm:bulletEnabled val="1"/>
        </dgm:presLayoutVars>
      </dgm:prSet>
      <dgm:spPr/>
    </dgm:pt>
  </dgm:ptLst>
  <dgm:cxnLst>
    <dgm:cxn modelId="{A87B9B12-F17B-874E-99ED-2C527BC9ECAF}" srcId="{B8A06EF8-C44C-3748-9764-AE4273DBF461}" destId="{D628E284-19C3-D449-8B21-86B1DDF5CCB3}" srcOrd="0" destOrd="0" parTransId="{74A9B29A-3C05-A948-A865-5171F76BB8DE}" sibTransId="{142CEDAE-1943-6948-B2B2-3350C8DF83A2}"/>
    <dgm:cxn modelId="{5C98493D-9E87-AD4F-8260-BCDD0529B0E5}" type="presOf" srcId="{C5E72B95-4CD2-214F-9A60-933A1424B5C2}" destId="{25FF895D-58B4-D743-A56C-E69FA6E24752}" srcOrd="0" destOrd="0" presId="urn:microsoft.com/office/officeart/2005/8/layout/vList3"/>
    <dgm:cxn modelId="{DFC8C76D-2FC9-4C49-B3E9-E081A6B82728}" type="presOf" srcId="{D628E284-19C3-D449-8B21-86B1DDF5CCB3}" destId="{1DDBED4C-ADC8-EB45-BA48-DB807D9550A6}" srcOrd="0" destOrd="0" presId="urn:microsoft.com/office/officeart/2005/8/layout/vList3"/>
    <dgm:cxn modelId="{23D7A29A-0499-8D43-9DF8-BBBF8407625B}" type="presOf" srcId="{1FD94870-0F72-D448-8325-6AE02E139DCF}" destId="{29AFCA01-3960-5B48-8FCE-DECAFA0D0965}" srcOrd="0" destOrd="0" presId="urn:microsoft.com/office/officeart/2005/8/layout/vList3"/>
    <dgm:cxn modelId="{90676AB0-95AE-0D49-AFD0-68DDAA8D7A15}" type="presOf" srcId="{B8A06EF8-C44C-3748-9764-AE4273DBF461}" destId="{9800D5FF-F91F-D047-82CF-AF9FB47CADCE}" srcOrd="0" destOrd="0" presId="urn:microsoft.com/office/officeart/2005/8/layout/vList3"/>
    <dgm:cxn modelId="{F8C2E7DA-EF56-AF42-B61F-F75D1C44EAE4}" srcId="{B8A06EF8-C44C-3748-9764-AE4273DBF461}" destId="{1FD94870-0F72-D448-8325-6AE02E139DCF}" srcOrd="2" destOrd="0" parTransId="{E2C26453-6D82-A543-8CAE-361B531EF4A6}" sibTransId="{23DACE06-D969-8A41-83A7-59944EF41AC6}"/>
    <dgm:cxn modelId="{B508ADE9-34F3-264D-8C6E-8404A1186DF3}" srcId="{B8A06EF8-C44C-3748-9764-AE4273DBF461}" destId="{C5E72B95-4CD2-214F-9A60-933A1424B5C2}" srcOrd="1" destOrd="0" parTransId="{728CC16A-84EB-FB4D-8836-24FB6C6D509F}" sibTransId="{9C8A9903-2B1F-4C48-8567-80521FC6ABB9}"/>
    <dgm:cxn modelId="{C8700AA2-E602-5644-B90A-31BCBCBC34CB}" type="presParOf" srcId="{9800D5FF-F91F-D047-82CF-AF9FB47CADCE}" destId="{623F7E86-DB53-5F40-BC0F-4D31814D1B3F}" srcOrd="0" destOrd="0" presId="urn:microsoft.com/office/officeart/2005/8/layout/vList3"/>
    <dgm:cxn modelId="{E90381F9-6952-CF4E-B8BE-4BFA6C1E4C4E}" type="presParOf" srcId="{623F7E86-DB53-5F40-BC0F-4D31814D1B3F}" destId="{E57E536D-6D12-CA44-8068-B746655CC407}" srcOrd="0" destOrd="0" presId="urn:microsoft.com/office/officeart/2005/8/layout/vList3"/>
    <dgm:cxn modelId="{088D568C-F50E-2C42-9C3E-50A1BC5FC04C}" type="presParOf" srcId="{623F7E86-DB53-5F40-BC0F-4D31814D1B3F}" destId="{1DDBED4C-ADC8-EB45-BA48-DB807D9550A6}" srcOrd="1" destOrd="0" presId="urn:microsoft.com/office/officeart/2005/8/layout/vList3"/>
    <dgm:cxn modelId="{929898D9-228F-D94F-9D7C-992C76609A33}" type="presParOf" srcId="{9800D5FF-F91F-D047-82CF-AF9FB47CADCE}" destId="{00A951E1-BCEC-2243-BAA7-A3FA852CCDCC}" srcOrd="1" destOrd="0" presId="urn:microsoft.com/office/officeart/2005/8/layout/vList3"/>
    <dgm:cxn modelId="{CAD23348-853E-4D4A-A376-DAD66589C948}" type="presParOf" srcId="{9800D5FF-F91F-D047-82CF-AF9FB47CADCE}" destId="{F81013F7-20F0-D345-9102-FCFEEE48D6E6}" srcOrd="2" destOrd="0" presId="urn:microsoft.com/office/officeart/2005/8/layout/vList3"/>
    <dgm:cxn modelId="{0929931E-EA8B-0F4A-B14E-325658AA2B26}" type="presParOf" srcId="{F81013F7-20F0-D345-9102-FCFEEE48D6E6}" destId="{AA81AFD6-2897-404A-B524-C362A5BD5484}" srcOrd="0" destOrd="0" presId="urn:microsoft.com/office/officeart/2005/8/layout/vList3"/>
    <dgm:cxn modelId="{EE28271B-6162-7C43-A7E3-915FF6F39DB7}" type="presParOf" srcId="{F81013F7-20F0-D345-9102-FCFEEE48D6E6}" destId="{25FF895D-58B4-D743-A56C-E69FA6E24752}" srcOrd="1" destOrd="0" presId="urn:microsoft.com/office/officeart/2005/8/layout/vList3"/>
    <dgm:cxn modelId="{210A1FC6-FBA3-724A-A714-9CF38E1F85B7}" type="presParOf" srcId="{9800D5FF-F91F-D047-82CF-AF9FB47CADCE}" destId="{AA00A606-C089-8D47-B999-CC258DBACB80}" srcOrd="3" destOrd="0" presId="urn:microsoft.com/office/officeart/2005/8/layout/vList3"/>
    <dgm:cxn modelId="{DA1DAB29-463E-144D-A8A9-91BAC734117C}" type="presParOf" srcId="{9800D5FF-F91F-D047-82CF-AF9FB47CADCE}" destId="{3AF33CBC-14EA-EE47-B18B-6C6219310C9B}" srcOrd="4" destOrd="0" presId="urn:microsoft.com/office/officeart/2005/8/layout/vList3"/>
    <dgm:cxn modelId="{28C73679-640D-0447-98C4-B2245998CBD3}" type="presParOf" srcId="{3AF33CBC-14EA-EE47-B18B-6C6219310C9B}" destId="{08276E9D-1189-5643-B14D-44AAE44B96BF}" srcOrd="0" destOrd="0" presId="urn:microsoft.com/office/officeart/2005/8/layout/vList3"/>
    <dgm:cxn modelId="{497B7E81-B5A2-024D-B50A-9F36DECCA582}" type="presParOf" srcId="{3AF33CBC-14EA-EE47-B18B-6C6219310C9B}" destId="{29AFCA01-3960-5B48-8FCE-DECAFA0D0965}"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55791F-FD8B-4C95-BE9E-DCA1684759AE}">
      <dsp:nvSpPr>
        <dsp:cNvPr id="0" name=""/>
        <dsp:cNvSpPr/>
      </dsp:nvSpPr>
      <dsp:spPr>
        <a:xfrm>
          <a:off x="0" y="0"/>
          <a:ext cx="3498056" cy="759400"/>
        </a:xfrm>
        <a:prstGeom prst="rect">
          <a:avLst/>
        </a:prstGeom>
        <a:solidFill>
          <a:schemeClr val="bg1"/>
        </a:solidFill>
        <a:ln>
          <a:solidFill>
            <a:schemeClr val="bg2">
              <a:lumMod val="75000"/>
            </a:schemeClr>
          </a:solidFill>
        </a:ln>
        <a:effectLst/>
      </dsp:spPr>
      <dsp:style>
        <a:lnRef idx="0">
          <a:scrgbClr r="0" g="0" b="0"/>
        </a:lnRef>
        <a:fillRef idx="1">
          <a:scrgbClr r="0" g="0" b="0"/>
        </a:fillRef>
        <a:effectRef idx="0">
          <a:scrgbClr r="0" g="0" b="0"/>
        </a:effectRef>
        <a:fontRef idx="minor"/>
      </dsp:style>
    </dsp:sp>
    <dsp:sp modelId="{3A2A1665-F91D-4C16-A420-BA5DD166AEE3}">
      <dsp:nvSpPr>
        <dsp:cNvPr id="0" name=""/>
        <dsp:cNvSpPr/>
      </dsp:nvSpPr>
      <dsp:spPr>
        <a:xfrm>
          <a:off x="229718" y="172649"/>
          <a:ext cx="418078" cy="4176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777032A-9475-4396-9274-DE9A78A74CC0}">
      <dsp:nvSpPr>
        <dsp:cNvPr id="0" name=""/>
        <dsp:cNvSpPr/>
      </dsp:nvSpPr>
      <dsp:spPr>
        <a:xfrm>
          <a:off x="738527" y="1784"/>
          <a:ext cx="2394280" cy="7601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448" tIns="80448" rIns="80448" bIns="80448" numCol="1" spcCol="1270" anchor="ctr" anchorCtr="0">
          <a:noAutofit/>
        </a:bodyPr>
        <a:lstStyle/>
        <a:p>
          <a:pPr marL="0" lvl="0" indent="0" algn="l" defTabSz="933450">
            <a:lnSpc>
              <a:spcPct val="100000"/>
            </a:lnSpc>
            <a:spcBef>
              <a:spcPct val="0"/>
            </a:spcBef>
            <a:spcAft>
              <a:spcPct val="35000"/>
            </a:spcAft>
            <a:buNone/>
          </a:pPr>
          <a:r>
            <a:rPr lang="en-US" sz="2100" kern="1200" dirty="0">
              <a:solidFill>
                <a:schemeClr val="bg2">
                  <a:lumMod val="50000"/>
                </a:schemeClr>
              </a:solidFill>
            </a:rPr>
            <a:t>Common Course Template</a:t>
          </a:r>
          <a:endParaRPr lang="ru-RU" sz="2100" kern="1200" dirty="0">
            <a:solidFill>
              <a:schemeClr val="bg2">
                <a:lumMod val="50000"/>
              </a:schemeClr>
            </a:solidFill>
          </a:endParaRPr>
        </a:p>
      </dsp:txBody>
      <dsp:txXfrm>
        <a:off x="738527" y="1784"/>
        <a:ext cx="2394280" cy="760142"/>
      </dsp:txXfrm>
    </dsp:sp>
    <dsp:sp modelId="{7CF4F8AE-2437-4954-B698-495A078F9E64}">
      <dsp:nvSpPr>
        <dsp:cNvPr id="0" name=""/>
        <dsp:cNvSpPr/>
      </dsp:nvSpPr>
      <dsp:spPr>
        <a:xfrm>
          <a:off x="0" y="755179"/>
          <a:ext cx="3498056" cy="759400"/>
        </a:xfrm>
        <a:prstGeom prst="rect">
          <a:avLst/>
        </a:prstGeom>
        <a:solidFill>
          <a:schemeClr val="bg1"/>
        </a:solidFill>
        <a:ln>
          <a:solidFill>
            <a:schemeClr val="bg2">
              <a:lumMod val="75000"/>
            </a:schemeClr>
          </a:solidFill>
        </a:ln>
        <a:effectLst/>
      </dsp:spPr>
      <dsp:style>
        <a:lnRef idx="0">
          <a:scrgbClr r="0" g="0" b="0"/>
        </a:lnRef>
        <a:fillRef idx="1">
          <a:scrgbClr r="0" g="0" b="0"/>
        </a:fillRef>
        <a:effectRef idx="0">
          <a:scrgbClr r="0" g="0" b="0"/>
        </a:effectRef>
        <a:fontRef idx="minor"/>
      </dsp:style>
    </dsp:sp>
    <dsp:sp modelId="{321B0D94-DDA9-4A26-A4C1-0608CDA16D85}">
      <dsp:nvSpPr>
        <dsp:cNvPr id="0" name=""/>
        <dsp:cNvSpPr/>
      </dsp:nvSpPr>
      <dsp:spPr>
        <a:xfrm>
          <a:off x="236094" y="975753"/>
          <a:ext cx="418078" cy="41767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988E990-E700-4C93-BC55-7BF7864AEFFE}">
      <dsp:nvSpPr>
        <dsp:cNvPr id="0" name=""/>
        <dsp:cNvSpPr/>
      </dsp:nvSpPr>
      <dsp:spPr>
        <a:xfrm>
          <a:off x="738527" y="864965"/>
          <a:ext cx="2394280" cy="7601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448" tIns="80448" rIns="80448" bIns="80448" numCol="1" spcCol="1270" anchor="ctr" anchorCtr="0">
          <a:noAutofit/>
        </a:bodyPr>
        <a:lstStyle/>
        <a:p>
          <a:pPr marL="0" lvl="0" indent="0" algn="l" defTabSz="933450">
            <a:lnSpc>
              <a:spcPct val="100000"/>
            </a:lnSpc>
            <a:spcBef>
              <a:spcPct val="0"/>
            </a:spcBef>
            <a:spcAft>
              <a:spcPct val="35000"/>
            </a:spcAft>
            <a:buNone/>
          </a:pPr>
          <a:r>
            <a:rPr lang="en-US" sz="2100" kern="1200" dirty="0">
              <a:solidFill>
                <a:srgbClr val="E2E2E8">
                  <a:lumMod val="50000"/>
                </a:srgbClr>
              </a:solidFill>
              <a:latin typeface="Garamond" panose="02020404030301010803"/>
              <a:ea typeface="+mn-ea"/>
              <a:cs typeface="+mn-cs"/>
            </a:rPr>
            <a:t>Development vs. Actual Course Shells</a:t>
          </a:r>
          <a:endParaRPr lang="ru-RU" sz="2100" kern="1200" dirty="0">
            <a:solidFill>
              <a:srgbClr val="E2E2E8">
                <a:lumMod val="50000"/>
              </a:srgbClr>
            </a:solidFill>
            <a:latin typeface="Garamond" panose="02020404030301010803"/>
            <a:ea typeface="+mn-ea"/>
            <a:cs typeface="+mn-cs"/>
          </a:endParaRPr>
        </a:p>
      </dsp:txBody>
      <dsp:txXfrm>
        <a:off x="738527" y="864965"/>
        <a:ext cx="2394280" cy="760142"/>
      </dsp:txXfrm>
    </dsp:sp>
    <dsp:sp modelId="{362B79DA-BFF8-4895-8DC9-BC10460633E8}">
      <dsp:nvSpPr>
        <dsp:cNvPr id="0" name=""/>
        <dsp:cNvSpPr/>
      </dsp:nvSpPr>
      <dsp:spPr>
        <a:xfrm>
          <a:off x="0" y="1499218"/>
          <a:ext cx="3498056" cy="759400"/>
        </a:xfrm>
        <a:prstGeom prst="rect">
          <a:avLst/>
        </a:prstGeom>
        <a:solidFill>
          <a:schemeClr val="bg1"/>
        </a:solidFill>
        <a:ln>
          <a:solidFill>
            <a:schemeClr val="bg2">
              <a:lumMod val="75000"/>
            </a:schemeClr>
          </a:solidFill>
        </a:ln>
        <a:effectLst/>
      </dsp:spPr>
      <dsp:style>
        <a:lnRef idx="0">
          <a:scrgbClr r="0" g="0" b="0"/>
        </a:lnRef>
        <a:fillRef idx="1">
          <a:scrgbClr r="0" g="0" b="0"/>
        </a:fillRef>
        <a:effectRef idx="0">
          <a:scrgbClr r="0" g="0" b="0"/>
        </a:effectRef>
        <a:fontRef idx="minor"/>
      </dsp:style>
    </dsp:sp>
    <dsp:sp modelId="{A71047BA-937F-4A10-B7D6-5EC59061C5B1}">
      <dsp:nvSpPr>
        <dsp:cNvPr id="0" name=""/>
        <dsp:cNvSpPr/>
      </dsp:nvSpPr>
      <dsp:spPr>
        <a:xfrm>
          <a:off x="229718" y="1771653"/>
          <a:ext cx="418078" cy="41767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1601319-DCBD-4A85-BAD2-A1583DEC0D33}">
      <dsp:nvSpPr>
        <dsp:cNvPr id="0" name=""/>
        <dsp:cNvSpPr/>
      </dsp:nvSpPr>
      <dsp:spPr>
        <a:xfrm>
          <a:off x="722270" y="1498856"/>
          <a:ext cx="2394280" cy="760142"/>
        </a:xfrm>
        <a:prstGeom prst="rect">
          <a:avLst/>
        </a:prstGeom>
        <a:blipFill rotWithShape="0">
          <a:blip xmlns:r="http://schemas.openxmlformats.org/officeDocument/2006/relationships" r:embed="rId7"/>
          <a:srcRect/>
          <a:stretch>
            <a:fillRect l="-168000" r="-168000"/>
          </a:stretch>
        </a:blipFill>
        <a:ln>
          <a:noFill/>
        </a:ln>
        <a:effectLst/>
      </dsp:spPr>
      <dsp:style>
        <a:lnRef idx="0">
          <a:scrgbClr r="0" g="0" b="0"/>
        </a:lnRef>
        <a:fillRef idx="0">
          <a:scrgbClr r="0" g="0" b="0"/>
        </a:fillRef>
        <a:effectRef idx="0">
          <a:scrgbClr r="0" g="0" b="0"/>
        </a:effectRef>
        <a:fontRef idx="minor"/>
      </dsp:style>
      <dsp:txBody>
        <a:bodyPr spcFirstLastPara="0" vert="horz" wrap="square" lIns="80448" tIns="80448" rIns="80448" bIns="80448" numCol="1" spcCol="1270" anchor="ctr" anchorCtr="0">
          <a:noAutofit/>
        </a:bodyPr>
        <a:lstStyle/>
        <a:p>
          <a:pPr marL="0" lvl="0" indent="0" algn="l" defTabSz="933450">
            <a:lnSpc>
              <a:spcPct val="100000"/>
            </a:lnSpc>
            <a:spcBef>
              <a:spcPct val="0"/>
            </a:spcBef>
            <a:spcAft>
              <a:spcPct val="35000"/>
            </a:spcAft>
            <a:buNone/>
          </a:pPr>
          <a:r>
            <a:rPr lang="en-US" sz="2100" kern="1200" dirty="0">
              <a:solidFill>
                <a:srgbClr val="E2E2E8">
                  <a:lumMod val="50000"/>
                </a:srgbClr>
              </a:solidFill>
              <a:latin typeface="Garamond" panose="02020404030301010803"/>
              <a:ea typeface="+mn-ea"/>
              <a:cs typeface="+mn-cs"/>
            </a:rPr>
            <a:t>Course Settings and Expectations</a:t>
          </a:r>
          <a:endParaRPr lang="ru-RU" sz="2100" kern="1200" dirty="0">
            <a:solidFill>
              <a:srgbClr val="E2E2E8">
                <a:lumMod val="50000"/>
              </a:srgbClr>
            </a:solidFill>
            <a:latin typeface="Garamond" panose="02020404030301010803"/>
            <a:ea typeface="+mn-ea"/>
            <a:cs typeface="+mn-cs"/>
          </a:endParaRPr>
        </a:p>
      </dsp:txBody>
      <dsp:txXfrm>
        <a:off x="722270" y="1498856"/>
        <a:ext cx="2394280" cy="760142"/>
      </dsp:txXfrm>
    </dsp:sp>
    <dsp:sp modelId="{18956EB2-DB6A-4517-A8B3-13D61F36277A}">
      <dsp:nvSpPr>
        <dsp:cNvPr id="0" name=""/>
        <dsp:cNvSpPr/>
      </dsp:nvSpPr>
      <dsp:spPr>
        <a:xfrm>
          <a:off x="0" y="2275372"/>
          <a:ext cx="3498056" cy="759400"/>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E7F0F9-4186-4A3C-914F-B44112ADD940}">
      <dsp:nvSpPr>
        <dsp:cNvPr id="0" name=""/>
        <dsp:cNvSpPr/>
      </dsp:nvSpPr>
      <dsp:spPr>
        <a:xfrm>
          <a:off x="255225" y="2446240"/>
          <a:ext cx="418078" cy="417670"/>
        </a:xfrm>
        <a:prstGeom prst="rect">
          <a:avLst/>
        </a:prstGeom>
        <a:blipFill>
          <a:blip xmlns:r="http://schemas.openxmlformats.org/officeDocument/2006/relationships" r:embed="rId8">
            <a:extLst>
              <a:ext uri="{96DAC541-7B7A-43D3-8B79-37D633B846F1}">
                <asvg:svgBlip xmlns:asvg="http://schemas.microsoft.com/office/drawing/2016/SVG/main" r:embed="rId9"/>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387B9E-1A9C-4E6F-9A7A-D5658F8E86DB}">
      <dsp:nvSpPr>
        <dsp:cNvPr id="0" name=""/>
        <dsp:cNvSpPr/>
      </dsp:nvSpPr>
      <dsp:spPr>
        <a:xfrm>
          <a:off x="797378" y="2274856"/>
          <a:ext cx="2394280" cy="760142"/>
        </a:xfrm>
        <a:prstGeom prst="rect">
          <a:avLst/>
        </a:prstGeom>
        <a:blipFill rotWithShape="0">
          <a:blip xmlns:r="http://schemas.openxmlformats.org/officeDocument/2006/relationships" r:embed="rId7"/>
          <a:srcRect/>
          <a:stretch>
            <a:fillRect l="-168000" r="-168000"/>
          </a:stretch>
        </a:blipFill>
        <a:ln>
          <a:noFill/>
        </a:ln>
        <a:effectLst/>
      </dsp:spPr>
      <dsp:style>
        <a:lnRef idx="0">
          <a:scrgbClr r="0" g="0" b="0"/>
        </a:lnRef>
        <a:fillRef idx="0">
          <a:scrgbClr r="0" g="0" b="0"/>
        </a:fillRef>
        <a:effectRef idx="0">
          <a:scrgbClr r="0" g="0" b="0"/>
        </a:effectRef>
        <a:fontRef idx="minor"/>
      </dsp:style>
      <dsp:txBody>
        <a:bodyPr spcFirstLastPara="0" vert="horz" wrap="square" lIns="80448" tIns="80448" rIns="80448" bIns="80448" numCol="1" spcCol="1270" anchor="ctr" anchorCtr="0">
          <a:noAutofit/>
        </a:bodyPr>
        <a:lstStyle/>
        <a:p>
          <a:pPr marL="0" lvl="0" indent="0" algn="l" defTabSz="933450">
            <a:lnSpc>
              <a:spcPct val="100000"/>
            </a:lnSpc>
            <a:spcBef>
              <a:spcPct val="0"/>
            </a:spcBef>
            <a:spcAft>
              <a:spcPct val="35000"/>
            </a:spcAft>
            <a:buNone/>
          </a:pPr>
          <a:r>
            <a:rPr lang="en-US" sz="2100" kern="1200" dirty="0">
              <a:solidFill>
                <a:srgbClr val="E2E2E8">
                  <a:lumMod val="50000"/>
                </a:srgbClr>
              </a:solidFill>
              <a:latin typeface="Garamond" panose="02020404030301010803"/>
              <a:ea typeface="+mn-ea"/>
              <a:cs typeface="+mn-cs"/>
            </a:rPr>
            <a:t>Course Flow</a:t>
          </a:r>
          <a:endParaRPr lang="ru-RU" sz="2100" kern="1200" dirty="0">
            <a:solidFill>
              <a:srgbClr val="E2E2E8">
                <a:lumMod val="50000"/>
              </a:srgbClr>
            </a:solidFill>
            <a:latin typeface="Garamond" panose="02020404030301010803"/>
            <a:ea typeface="+mn-ea"/>
            <a:cs typeface="+mn-cs"/>
          </a:endParaRPr>
        </a:p>
      </dsp:txBody>
      <dsp:txXfrm>
        <a:off x="797378" y="2274856"/>
        <a:ext cx="2394280" cy="7601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DBED4C-ADC8-EB45-BA48-DB807D9550A6}">
      <dsp:nvSpPr>
        <dsp:cNvPr id="0" name=""/>
        <dsp:cNvSpPr/>
      </dsp:nvSpPr>
      <dsp:spPr>
        <a:xfrm rot="10800000">
          <a:off x="1785474" y="370009"/>
          <a:ext cx="5405120" cy="841593"/>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1119" tIns="148590" rIns="277368" bIns="148590" numCol="1" spcCol="1270" anchor="ctr" anchorCtr="0">
          <a:noAutofit/>
        </a:bodyPr>
        <a:lstStyle/>
        <a:p>
          <a:pPr marL="0" lvl="0" indent="0" algn="ctr" defTabSz="1733550">
            <a:lnSpc>
              <a:spcPct val="90000"/>
            </a:lnSpc>
            <a:spcBef>
              <a:spcPct val="0"/>
            </a:spcBef>
            <a:spcAft>
              <a:spcPct val="35000"/>
            </a:spcAft>
            <a:buNone/>
          </a:pPr>
          <a:r>
            <a:rPr lang="en-US" sz="3900" kern="1200" dirty="0"/>
            <a:t>Learner-to-content</a:t>
          </a:r>
        </a:p>
      </dsp:txBody>
      <dsp:txXfrm rot="10800000">
        <a:off x="1995872" y="370009"/>
        <a:ext cx="5194722" cy="841593"/>
      </dsp:txXfrm>
    </dsp:sp>
    <dsp:sp modelId="{E57E536D-6D12-CA44-8068-B746655CC407}">
      <dsp:nvSpPr>
        <dsp:cNvPr id="0" name=""/>
        <dsp:cNvSpPr/>
      </dsp:nvSpPr>
      <dsp:spPr>
        <a:xfrm>
          <a:off x="414927" y="16073"/>
          <a:ext cx="1696138" cy="1579073"/>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5FF895D-58B4-D743-A56C-E69FA6E24752}">
      <dsp:nvSpPr>
        <dsp:cNvPr id="0" name=""/>
        <dsp:cNvSpPr/>
      </dsp:nvSpPr>
      <dsp:spPr>
        <a:xfrm rot="10800000">
          <a:off x="1798452" y="2232974"/>
          <a:ext cx="5405120" cy="841593"/>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1119" tIns="148590" rIns="277368" bIns="148590" numCol="1" spcCol="1270" anchor="ctr" anchorCtr="0">
          <a:noAutofit/>
        </a:bodyPr>
        <a:lstStyle/>
        <a:p>
          <a:pPr marL="0" lvl="0" indent="0" algn="ctr" defTabSz="1733550">
            <a:lnSpc>
              <a:spcPct val="90000"/>
            </a:lnSpc>
            <a:spcBef>
              <a:spcPct val="0"/>
            </a:spcBef>
            <a:spcAft>
              <a:spcPct val="35000"/>
            </a:spcAft>
            <a:buNone/>
          </a:pPr>
          <a:r>
            <a:rPr lang="en-US" sz="3900" kern="1200" dirty="0"/>
            <a:t>Learner-to-instructor</a:t>
          </a:r>
        </a:p>
      </dsp:txBody>
      <dsp:txXfrm rot="10800000">
        <a:off x="2008850" y="2232974"/>
        <a:ext cx="5194722" cy="841593"/>
      </dsp:txXfrm>
    </dsp:sp>
    <dsp:sp modelId="{AA81AFD6-2897-404A-B524-C362A5BD5484}">
      <dsp:nvSpPr>
        <dsp:cNvPr id="0" name=""/>
        <dsp:cNvSpPr/>
      </dsp:nvSpPr>
      <dsp:spPr>
        <a:xfrm>
          <a:off x="477836" y="1771550"/>
          <a:ext cx="1748048" cy="1644414"/>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9AFCA01-3960-5B48-8FCE-DECAFA0D0965}">
      <dsp:nvSpPr>
        <dsp:cNvPr id="0" name=""/>
        <dsp:cNvSpPr/>
      </dsp:nvSpPr>
      <dsp:spPr>
        <a:xfrm rot="10800000">
          <a:off x="1816946" y="4151502"/>
          <a:ext cx="5405120" cy="841593"/>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1119" tIns="148590" rIns="277368" bIns="148590" numCol="1" spcCol="1270" anchor="ctr" anchorCtr="0">
          <a:noAutofit/>
        </a:bodyPr>
        <a:lstStyle/>
        <a:p>
          <a:pPr marL="0" lvl="0" indent="0" algn="ctr" defTabSz="1733550">
            <a:lnSpc>
              <a:spcPct val="90000"/>
            </a:lnSpc>
            <a:spcBef>
              <a:spcPct val="0"/>
            </a:spcBef>
            <a:spcAft>
              <a:spcPct val="35000"/>
            </a:spcAft>
            <a:buNone/>
          </a:pPr>
          <a:r>
            <a:rPr lang="en-US" sz="3900" kern="1200" dirty="0"/>
            <a:t>Learner-to-student</a:t>
          </a:r>
        </a:p>
      </dsp:txBody>
      <dsp:txXfrm rot="10800000">
        <a:off x="2027344" y="4151502"/>
        <a:ext cx="5194722" cy="841593"/>
      </dsp:txXfrm>
    </dsp:sp>
    <dsp:sp modelId="{08276E9D-1189-5643-B14D-44AAE44B96BF}">
      <dsp:nvSpPr>
        <dsp:cNvPr id="0" name=""/>
        <dsp:cNvSpPr/>
      </dsp:nvSpPr>
      <dsp:spPr>
        <a:xfrm>
          <a:off x="535927" y="3623482"/>
          <a:ext cx="1822024" cy="1690197"/>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30" tIns="45715" rIns="91430" bIns="45715"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30" tIns="45715" rIns="91430" bIns="45715" rtlCol="0"/>
          <a:lstStyle>
            <a:lvl1pPr algn="r">
              <a:defRPr sz="1200"/>
            </a:lvl1pPr>
          </a:lstStyle>
          <a:p>
            <a:fld id="{658AF3CA-9A7D-584A-B36E-DFAF0D349DA8}" type="datetimeFigureOut">
              <a:rPr lang="en-US" smtClean="0"/>
              <a:t>10/28/22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30" tIns="45715" rIns="91430" bIns="45715"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30" tIns="45715" rIns="91430" bIns="457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4"/>
            <a:ext cx="2971800" cy="458787"/>
          </a:xfrm>
          <a:prstGeom prst="rect">
            <a:avLst/>
          </a:prstGeom>
        </p:spPr>
        <p:txBody>
          <a:bodyPr vert="horz" lIns="91430" tIns="45715" rIns="91430" bIns="45715"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4"/>
            <a:ext cx="2971800" cy="458787"/>
          </a:xfrm>
          <a:prstGeom prst="rect">
            <a:avLst/>
          </a:prstGeom>
        </p:spPr>
        <p:txBody>
          <a:bodyPr vert="horz" lIns="91430" tIns="45715" rIns="91430" bIns="45715" rtlCol="0" anchor="b"/>
          <a:lstStyle>
            <a:lvl1pPr algn="r">
              <a:defRPr sz="1200"/>
            </a:lvl1pPr>
          </a:lstStyle>
          <a:p>
            <a:fld id="{51A334E6-EF21-5246-86BD-D563EC6B364D}" type="slidenum">
              <a:rPr lang="en-US" smtClean="0"/>
              <a:t>‹#›</a:t>
            </a:fld>
            <a:endParaRPr lang="en-US"/>
          </a:p>
        </p:txBody>
      </p:sp>
    </p:spTree>
    <p:extLst>
      <p:ext uri="{BB962C8B-B14F-4D97-AF65-F5344CB8AC3E}">
        <p14:creationId xmlns:p14="http://schemas.microsoft.com/office/powerpoint/2010/main" val="1264490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A334E6-EF21-5246-86BD-D563EC6B364D}" type="slidenum">
              <a:rPr lang="en-US" smtClean="0"/>
              <a:t>1</a:t>
            </a:fld>
            <a:endParaRPr lang="en-US"/>
          </a:p>
        </p:txBody>
      </p:sp>
    </p:spTree>
    <p:extLst>
      <p:ext uri="{BB962C8B-B14F-4D97-AF65-F5344CB8AC3E}">
        <p14:creationId xmlns:p14="http://schemas.microsoft.com/office/powerpoint/2010/main" val="13833320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A688AF-B8DF-CF4E-A3C9-BF0EA0AA37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86370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A688AF-B8DF-CF4E-A3C9-BF0EA0AA37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62878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1A334E6-EF21-5246-86BD-D563EC6B364D}" type="slidenum">
              <a:rPr lang="en-US" smtClean="0"/>
              <a:t>14</a:t>
            </a:fld>
            <a:endParaRPr lang="en-US"/>
          </a:p>
        </p:txBody>
      </p:sp>
    </p:spTree>
    <p:extLst>
      <p:ext uri="{BB962C8B-B14F-4D97-AF65-F5344CB8AC3E}">
        <p14:creationId xmlns:p14="http://schemas.microsoft.com/office/powerpoint/2010/main" val="18325753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1A334E6-EF21-5246-86BD-D563EC6B364D}" type="slidenum">
              <a:rPr lang="en-US" smtClean="0"/>
              <a:t>17</a:t>
            </a:fld>
            <a:endParaRPr lang="en-US"/>
          </a:p>
        </p:txBody>
      </p:sp>
    </p:spTree>
    <p:extLst>
      <p:ext uri="{BB962C8B-B14F-4D97-AF65-F5344CB8AC3E}">
        <p14:creationId xmlns:p14="http://schemas.microsoft.com/office/powerpoint/2010/main" val="4269710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BE9C73-6CDE-45E2-97F8-E3C5308FA2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55960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BE9C73-6CDE-45E2-97F8-E3C5308FA23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1377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A688AF-B8DF-CF4E-A3C9-BF0EA0AA37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1620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A688AF-B8DF-CF4E-A3C9-BF0EA0AA37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6762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A688AF-B8DF-CF4E-A3C9-BF0EA0AA37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2026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A688AF-B8DF-CF4E-A3C9-BF0EA0AA37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16753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A688AF-B8DF-CF4E-A3C9-BF0EA0AA37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65599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A688AF-B8DF-CF4E-A3C9-BF0EA0AA37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12096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5030787"/>
            <a:ext cx="10515600" cy="1325563"/>
          </a:xfrm>
        </p:spPr>
        <p:txBody>
          <a:bodyPr/>
          <a:lstStyle/>
          <a:p>
            <a:r>
              <a:rPr lang="en-US"/>
              <a:t>Click to edit Master title style</a:t>
            </a:r>
          </a:p>
        </p:txBody>
      </p:sp>
    </p:spTree>
    <p:extLst>
      <p:ext uri="{BB962C8B-B14F-4D97-AF65-F5344CB8AC3E}">
        <p14:creationId xmlns:p14="http://schemas.microsoft.com/office/powerpoint/2010/main" val="1201042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234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234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4"/>
          <p:cNvSpPr>
            <a:spLocks noGrp="1"/>
          </p:cNvSpPr>
          <p:nvPr>
            <p:ph type="sldNum" sz="quarter" idx="12"/>
          </p:nvPr>
        </p:nvSpPr>
        <p:spPr>
          <a:xfrm>
            <a:off x="0" y="6349867"/>
            <a:ext cx="666427" cy="365125"/>
          </a:xfrm>
          <a:prstGeom prst="rect">
            <a:avLst/>
          </a:prstGeom>
        </p:spPr>
        <p:txBody>
          <a:bodyPr/>
          <a:lstStyle>
            <a:lvl1pPr>
              <a:defRPr sz="1400">
                <a:solidFill>
                  <a:schemeClr val="bg1"/>
                </a:solidFill>
                <a:latin typeface="Gotham Bold" charset="0"/>
                <a:ea typeface="Gotham Bold" charset="0"/>
                <a:cs typeface="Gotham Bold" charset="0"/>
              </a:defRPr>
            </a:lvl1pPr>
          </a:lstStyle>
          <a:p>
            <a:fld id="{B90A4184-460D-9148-B9D1-7566FBEE2D09}"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4"/>
          <p:cNvSpPr>
            <a:spLocks noGrp="1"/>
          </p:cNvSpPr>
          <p:nvPr>
            <p:ph type="sldNum" sz="quarter" idx="12"/>
          </p:nvPr>
        </p:nvSpPr>
        <p:spPr>
          <a:xfrm>
            <a:off x="0" y="6150362"/>
            <a:ext cx="666427" cy="365125"/>
          </a:xfrm>
          <a:prstGeom prst="rect">
            <a:avLst/>
          </a:prstGeom>
        </p:spPr>
        <p:txBody>
          <a:bodyPr/>
          <a:lstStyle>
            <a:lvl1pPr>
              <a:defRPr sz="1400">
                <a:solidFill>
                  <a:schemeClr val="bg1"/>
                </a:solidFill>
                <a:latin typeface="Gotham Bold" charset="0"/>
                <a:ea typeface="Gotham Bold" charset="0"/>
                <a:cs typeface="Gotham Bold" charset="0"/>
              </a:defRPr>
            </a:lvl1pPr>
          </a:lstStyle>
          <a:p>
            <a:fld id="{B90A4184-460D-9148-B9D1-7566FBEE2D09}"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0" y="6190658"/>
            <a:ext cx="666427" cy="365125"/>
          </a:xfrm>
          <a:prstGeom prst="rect">
            <a:avLst/>
          </a:prstGeom>
        </p:spPr>
        <p:txBody>
          <a:bodyPr/>
          <a:lstStyle>
            <a:lvl1pPr>
              <a:defRPr sz="1400">
                <a:solidFill>
                  <a:schemeClr val="bg1"/>
                </a:solidFill>
                <a:latin typeface="Gotham Bold" charset="0"/>
                <a:ea typeface="Gotham Bold" charset="0"/>
                <a:cs typeface="Gotham Bold" charset="0"/>
              </a:defRPr>
            </a:lvl1pPr>
          </a:lstStyle>
          <a:p>
            <a:fld id="{B90A4184-460D-9148-B9D1-7566FBEE2D09}"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rgbClr val="0F75BC"/>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ingle Line Title, Bulleted Text, Source">
    <p:spTree>
      <p:nvGrpSpPr>
        <p:cNvPr id="1" name=""/>
        <p:cNvGrpSpPr/>
        <p:nvPr/>
      </p:nvGrpSpPr>
      <p:grpSpPr>
        <a:xfrm>
          <a:off x="0" y="0"/>
          <a:ext cx="0" cy="0"/>
          <a:chOff x="0" y="0"/>
          <a:chExt cx="0" cy="0"/>
        </a:xfrm>
      </p:grpSpPr>
      <p:cxnSp>
        <p:nvCxnSpPr>
          <p:cNvPr id="64" name="Rule"/>
          <p:cNvCxnSpPr/>
          <p:nvPr userDrawn="1"/>
        </p:nvCxnSpPr>
        <p:spPr>
          <a:xfrm>
            <a:off x="916519" y="966735"/>
            <a:ext cx="11275483"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itle"/>
          <p:cNvSpPr>
            <a:spLocks noGrp="1"/>
          </p:cNvSpPr>
          <p:nvPr userDrawn="1">
            <p:ph type="title"/>
          </p:nvPr>
        </p:nvSpPr>
        <p:spPr>
          <a:xfrm>
            <a:off x="916518" y="365760"/>
            <a:ext cx="10966449" cy="486677"/>
          </a:xfrm>
        </p:spPr>
        <p:txBody>
          <a:bodyPr/>
          <a:lstStyle/>
          <a:p>
            <a:r>
              <a:rPr lang="en-US" dirty="0"/>
              <a:t>Click to edit Master title style</a:t>
            </a:r>
          </a:p>
        </p:txBody>
      </p:sp>
      <p:sp>
        <p:nvSpPr>
          <p:cNvPr id="20" name="Content"/>
          <p:cNvSpPr>
            <a:spLocks noGrp="1"/>
          </p:cNvSpPr>
          <p:nvPr userDrawn="1">
            <p:ph sz="quarter" idx="11"/>
          </p:nvPr>
        </p:nvSpPr>
        <p:spPr>
          <a:xfrm>
            <a:off x="916518" y="1074694"/>
            <a:ext cx="10966449" cy="525149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Source"/>
          <p:cNvSpPr>
            <a:spLocks noGrp="1"/>
          </p:cNvSpPr>
          <p:nvPr>
            <p:ph type="body" sz="quarter" idx="12" hasCustomPrompt="1"/>
          </p:nvPr>
        </p:nvSpPr>
        <p:spPr>
          <a:xfrm>
            <a:off x="916518" y="5824192"/>
            <a:ext cx="10966449" cy="501997"/>
          </a:xfrm>
        </p:spPr>
        <p:txBody>
          <a:bodyPr anchor="b" anchorCtr="0">
            <a:spAutoFit/>
          </a:bodyPr>
          <a:lstStyle>
            <a:lvl1pPr marL="0" indent="0">
              <a:buNone/>
              <a:defRPr sz="2400"/>
            </a:lvl1pPr>
          </a:lstStyle>
          <a:p>
            <a:pPr lvl="0"/>
            <a:r>
              <a:rPr lang="en-US" sz="1000" i="1" dirty="0">
                <a:solidFill>
                  <a:schemeClr val="tx2"/>
                </a:solidFill>
                <a:latin typeface="+mn-lt"/>
                <a:ea typeface="ITC Franklin Gothic Std Bk Cd"/>
                <a:cs typeface="ITC Franklin Gothic Std Bk Cd"/>
              </a:rPr>
              <a:t>Source: </a:t>
            </a:r>
            <a:r>
              <a:rPr lang="en-US" sz="1000" dirty="0">
                <a:solidFill>
                  <a:schemeClr val="tx2"/>
                </a:solidFill>
                <a:latin typeface="+mn-lt"/>
                <a:ea typeface="ITC Franklin Gothic Std Bk Cd"/>
                <a:cs typeface="ITC Franklin Gothic Std Bk Cd"/>
              </a:rPr>
              <a:t>Sources and permissions should be placed in a 9” wide, left aligned text box, positioned .25” above the bottom slide border, and left aligned with the slide title. Source information is in Arial, size 10 font.</a:t>
            </a:r>
            <a:endParaRPr lang="en-US" dirty="0"/>
          </a:p>
        </p:txBody>
      </p:sp>
      <p:sp>
        <p:nvSpPr>
          <p:cNvPr id="2" name="Slide Number"/>
          <p:cNvSpPr>
            <a:spLocks noGrp="1"/>
          </p:cNvSpPr>
          <p:nvPr userDrawn="1">
            <p:ph type="sldNum" sz="quarter" idx="10"/>
          </p:nvPr>
        </p:nvSpPr>
        <p:spPr/>
        <p:txBody>
          <a:bodyPr/>
          <a:lstStyle>
            <a:lvl1pPr>
              <a:defRPr>
                <a:solidFill>
                  <a:schemeClr val="bg2">
                    <a:lumMod val="75000"/>
                  </a:schemeClr>
                </a:solidFill>
              </a:defRPr>
            </a:lvl1pPr>
          </a:lstStyle>
          <a:p>
            <a:pPr algn="r"/>
            <a:fld id="{F3477EC8-074D-41C4-94AE-E9EA7CEEA348}" type="slidenum">
              <a:rPr smtClean="0">
                <a:solidFill>
                  <a:srgbClr val="D4D4D4">
                    <a:lumMod val="75000"/>
                  </a:srgbClr>
                </a:solidFill>
              </a:rPr>
              <a:pPr algn="r"/>
              <a:t>‹#›</a:t>
            </a:fld>
            <a:endParaRPr dirty="0">
              <a:solidFill>
                <a:srgbClr val="D4D4D4">
                  <a:lumMod val="75000"/>
                </a:srgbClr>
              </a:solidFill>
            </a:endParaRPr>
          </a:p>
        </p:txBody>
      </p:sp>
    </p:spTree>
    <p:extLst>
      <p:ext uri="{BB962C8B-B14F-4D97-AF65-F5344CB8AC3E}">
        <p14:creationId xmlns:p14="http://schemas.microsoft.com/office/powerpoint/2010/main" val="29540726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195093" y="802300"/>
            <a:ext cx="7491353" cy="2541431"/>
          </a:xfrm>
        </p:spPr>
        <p:txBody>
          <a:bodyPr bIns="0" anchor="b">
            <a:normAutofit/>
          </a:bodyPr>
          <a:lstStyle>
            <a:lvl1pPr algn="l">
              <a:defRPr sz="5400"/>
            </a:lvl1pPr>
          </a:lstStyle>
          <a:p>
            <a:r>
              <a:rPr lang="en-US"/>
              <a:t>Click to edit Master title style</a:t>
            </a:r>
            <a:endParaRPr lang="en-US" dirty="0"/>
          </a:p>
        </p:txBody>
      </p:sp>
      <p:sp>
        <p:nvSpPr>
          <p:cNvPr id="3" name="Subtitle 2"/>
          <p:cNvSpPr>
            <a:spLocks noGrp="1"/>
          </p:cNvSpPr>
          <p:nvPr>
            <p:ph type="subTitle" idx="1"/>
          </p:nvPr>
        </p:nvSpPr>
        <p:spPr>
          <a:xfrm>
            <a:off x="3195093" y="3531206"/>
            <a:ext cx="7491353" cy="977621"/>
          </a:xfrm>
        </p:spPr>
        <p:txBody>
          <a:bodyPr tIns="91440" bIns="91440">
            <a:normAutofit/>
          </a:bodyPr>
          <a:lstStyle>
            <a:lvl1pPr marL="0" indent="0" algn="l">
              <a:buNone/>
              <a:defRPr sz="1600" b="0" cap="all"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D291B17-9318-49DB-B28B-6E5994AE9581}" type="datetime1">
              <a:rPr lang="en-US" smtClean="0"/>
              <a:t>10/28/22</a:t>
            </a:fld>
            <a:endParaRPr lang="en-US"/>
          </a:p>
        </p:txBody>
      </p:sp>
      <p:sp>
        <p:nvSpPr>
          <p:cNvPr id="5" name="Footer Placeholder 4"/>
          <p:cNvSpPr>
            <a:spLocks noGrp="1"/>
          </p:cNvSpPr>
          <p:nvPr>
            <p:ph type="ftr" sz="quarter" idx="11"/>
          </p:nvPr>
        </p:nvSpPr>
        <p:spPr>
          <a:xfrm>
            <a:off x="3195092" y="329309"/>
            <a:ext cx="4115056" cy="309201"/>
          </a:xfrm>
        </p:spPr>
        <p:txBody>
          <a:bodyPr/>
          <a:lstStyle/>
          <a:p>
            <a:endParaRPr lang="en-US"/>
          </a:p>
        </p:txBody>
      </p:sp>
      <p:sp>
        <p:nvSpPr>
          <p:cNvPr id="6" name="Slide Number Placeholder 5"/>
          <p:cNvSpPr>
            <a:spLocks noGrp="1"/>
          </p:cNvSpPr>
          <p:nvPr>
            <p:ph type="sldNum" sz="quarter" idx="12"/>
          </p:nvPr>
        </p:nvSpPr>
        <p:spPr>
          <a:xfrm>
            <a:off x="1912938" y="798973"/>
            <a:ext cx="1069340" cy="503578"/>
          </a:xfrm>
        </p:spPr>
        <p:txBody>
          <a:bodyPr/>
          <a:lstStyle/>
          <a:p>
            <a:fld id="{3A98EE3D-8CD1-4C3F-BD1C-C98C9596463C}" type="slidenum">
              <a:rPr lang="en-US" smtClean="0"/>
              <a:t>‹#›</a:t>
            </a:fld>
            <a:endParaRPr lang="en-US"/>
          </a:p>
        </p:txBody>
      </p:sp>
      <p:cxnSp>
        <p:nvCxnSpPr>
          <p:cNvPr id="15" name="Straight Connector 14"/>
          <p:cNvCxnSpPr/>
          <p:nvPr/>
        </p:nvCxnSpPr>
        <p:spPr>
          <a:xfrm>
            <a:off x="3195093" y="3528542"/>
            <a:ext cx="749135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952845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291B17-9318-49DB-B28B-6E5994AE9581}" type="datetime1">
              <a:rPr lang="en-US" smtClean="0"/>
              <a:t>10/28/22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cxnSp>
        <p:nvCxnSpPr>
          <p:cNvPr id="33" name="Straight Connector 32"/>
          <p:cNvCxnSpPr/>
          <p:nvPr/>
        </p:nvCxnSpPr>
        <p:spPr>
          <a:xfrm>
            <a:off x="1924655" y="1847088"/>
            <a:ext cx="876179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32585015"/>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4655" y="1756130"/>
            <a:ext cx="7489336" cy="1887950"/>
          </a:xfrm>
        </p:spPr>
        <p:txBody>
          <a:bodyPr anchor="b">
            <a:normAutofit/>
          </a:bodyPr>
          <a:lstStyle>
            <a:lvl1pPr algn="l">
              <a:defRPr sz="3200"/>
            </a:lvl1pPr>
          </a:lstStyle>
          <a:p>
            <a:r>
              <a:rPr lang="en-US"/>
              <a:t>Click to edit Master title style</a:t>
            </a:r>
            <a:endParaRPr lang="en-US" dirty="0"/>
          </a:p>
        </p:txBody>
      </p:sp>
      <p:sp>
        <p:nvSpPr>
          <p:cNvPr id="3" name="Text Placeholder 2"/>
          <p:cNvSpPr>
            <a:spLocks noGrp="1"/>
          </p:cNvSpPr>
          <p:nvPr>
            <p:ph type="body" idx="1"/>
          </p:nvPr>
        </p:nvSpPr>
        <p:spPr>
          <a:xfrm>
            <a:off x="1924656" y="3806197"/>
            <a:ext cx="7489336" cy="1012929"/>
          </a:xfrm>
        </p:spPr>
        <p:txBody>
          <a:bodyPr tIns="91440">
            <a:normAutofit/>
          </a:bodyPr>
          <a:lstStyle>
            <a:lvl1pPr marL="0" indent="0" algn="l">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D291B17-9318-49DB-B28B-6E5994AE9581}" type="datetime1">
              <a:rPr lang="en-US" smtClean="0"/>
              <a:t>10/28/22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cxnSp>
        <p:nvCxnSpPr>
          <p:cNvPr id="15" name="Straight Connector 14"/>
          <p:cNvCxnSpPr/>
          <p:nvPr/>
        </p:nvCxnSpPr>
        <p:spPr>
          <a:xfrm>
            <a:off x="1924655" y="3804985"/>
            <a:ext cx="748933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16303777"/>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24655" y="804891"/>
            <a:ext cx="8761791"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924654" y="2013936"/>
            <a:ext cx="4167828" cy="3437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8909" y="2013937"/>
            <a:ext cx="4167536" cy="34375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D291B17-9318-49DB-B28B-6E5994AE9581}" type="datetime1">
              <a:rPr lang="en-US" smtClean="0"/>
              <a:t>10/28/22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cxnSp>
        <p:nvCxnSpPr>
          <p:cNvPr id="33" name="Straight Connector 32"/>
          <p:cNvCxnSpPr/>
          <p:nvPr/>
        </p:nvCxnSpPr>
        <p:spPr>
          <a:xfrm>
            <a:off x="1924655" y="1847088"/>
            <a:ext cx="876179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60165582"/>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36" name="Straight Connector 35"/>
          <p:cNvCxnSpPr/>
          <p:nvPr/>
        </p:nvCxnSpPr>
        <p:spPr>
          <a:xfrm>
            <a:off x="1924655" y="1847088"/>
            <a:ext cx="8761791"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924655" y="804165"/>
            <a:ext cx="8761792"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924655" y="2019551"/>
            <a:ext cx="4167688" cy="801943"/>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924655" y="2824271"/>
            <a:ext cx="4167688"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8909" y="2023005"/>
            <a:ext cx="4167536" cy="802237"/>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518909" y="2821491"/>
            <a:ext cx="4167536"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D291B17-9318-49DB-B28B-6E5994AE9581}" type="datetime1">
              <a:rPr lang="en-US" smtClean="0"/>
              <a:t>10/28/22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308349048"/>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234212"/>
          </a:xfrm>
        </p:spPr>
        <p:txBody>
          <a:bodyPr/>
          <a:lstStyle>
            <a:lvl1pPr>
              <a:lnSpc>
                <a:spcPct val="120000"/>
              </a:lnSpc>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4"/>
          <p:cNvSpPr>
            <a:spLocks noGrp="1"/>
          </p:cNvSpPr>
          <p:nvPr>
            <p:ph type="sldNum" sz="quarter" idx="12"/>
          </p:nvPr>
        </p:nvSpPr>
        <p:spPr>
          <a:xfrm>
            <a:off x="0" y="6516122"/>
            <a:ext cx="666427" cy="365125"/>
          </a:xfrm>
          <a:prstGeom prst="rect">
            <a:avLst/>
          </a:prstGeom>
        </p:spPr>
        <p:txBody>
          <a:bodyPr/>
          <a:lstStyle>
            <a:lvl1pPr>
              <a:defRPr sz="1400">
                <a:solidFill>
                  <a:schemeClr val="tx1"/>
                </a:solidFill>
                <a:latin typeface="Gotham Bold" charset="0"/>
                <a:ea typeface="Gotham Bold" charset="0"/>
                <a:cs typeface="Gotham Bold" charset="0"/>
              </a:defRPr>
            </a:lvl1pPr>
          </a:lstStyle>
          <a:p>
            <a:fld id="{B90A4184-460D-9148-B9D1-7566FBEE2D09}" type="slidenum">
              <a:rPr lang="en-US" smtClean="0"/>
              <a:pPr/>
              <a:t>‹#›</a:t>
            </a:fld>
            <a:endParaRPr lang="en-US" dirty="0"/>
          </a:p>
        </p:txBody>
      </p:sp>
    </p:spTree>
    <p:extLst>
      <p:ext uri="{BB962C8B-B14F-4D97-AF65-F5344CB8AC3E}">
        <p14:creationId xmlns:p14="http://schemas.microsoft.com/office/powerpoint/2010/main" val="3355561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2" name="Straight Connector 31"/>
          <p:cNvCxnSpPr/>
          <p:nvPr/>
        </p:nvCxnSpPr>
        <p:spPr>
          <a:xfrm>
            <a:off x="1924655" y="1847088"/>
            <a:ext cx="8761791"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D291B17-9318-49DB-B28B-6E5994AE9581}" type="datetime1">
              <a:rPr lang="en-US" smtClean="0"/>
              <a:t>10/28/22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293321143"/>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291B17-9318-49DB-B28B-6E5994AE9581}" type="datetime1">
              <a:rPr lang="en-US" smtClean="0"/>
              <a:t>10/28/22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736296930"/>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18723" y="798973"/>
            <a:ext cx="3234600"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582208" y="798974"/>
            <a:ext cx="5104237"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18723" y="3205493"/>
            <a:ext cx="3236492" cy="2248181"/>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D291B17-9318-49DB-B28B-6E5994AE9581}" type="datetime1">
              <a:rPr lang="en-US" smtClean="0"/>
              <a:t>10/28/22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cxnSp>
        <p:nvCxnSpPr>
          <p:cNvPr id="17" name="Straight Connector 16"/>
          <p:cNvCxnSpPr/>
          <p:nvPr/>
        </p:nvCxnSpPr>
        <p:spPr>
          <a:xfrm>
            <a:off x="1922331" y="3205491"/>
            <a:ext cx="323103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72766620"/>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3" name="Group 12"/>
          <p:cNvGrpSpPr/>
          <p:nvPr/>
        </p:nvGrpSpPr>
        <p:grpSpPr>
          <a:xfrm>
            <a:off x="6662002" y="482172"/>
            <a:ext cx="4681849" cy="5149101"/>
            <a:chOff x="6852919" y="583365"/>
            <a:chExt cx="4681849" cy="5181928"/>
          </a:xfrm>
        </p:grpSpPr>
        <p:sp>
          <p:nvSpPr>
            <p:cNvPr id="14" name="Rectangle 13"/>
            <p:cNvSpPr/>
            <p:nvPr/>
          </p:nvSpPr>
          <p:spPr>
            <a:xfrm>
              <a:off x="6852919" y="583365"/>
              <a:ext cx="4681849"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7273787" y="915806"/>
              <a:ext cx="3844017" cy="450791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925531" y="1129513"/>
            <a:ext cx="4326580"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520171" y="1122544"/>
            <a:ext cx="2979997" cy="3866327"/>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924656" y="3145992"/>
            <a:ext cx="4320381" cy="2003742"/>
          </a:xfrm>
        </p:spPr>
        <p:txBody>
          <a:bodyPr>
            <a:normAutofit/>
          </a:bodyPr>
          <a:lstStyle>
            <a:lvl1pPr marL="0" indent="0" algn="l">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1915552" y="5469858"/>
            <a:ext cx="4336560" cy="320123"/>
          </a:xfrm>
        </p:spPr>
        <p:txBody>
          <a:bodyPr/>
          <a:lstStyle>
            <a:lvl1pPr algn="l">
              <a:defRPr/>
            </a:lvl1pPr>
          </a:lstStyle>
          <a:p>
            <a:fld id="{ED291B17-9318-49DB-B28B-6E5994AE9581}" type="datetime1">
              <a:rPr lang="en-US" smtClean="0"/>
              <a:t>10/28/22</a:t>
            </a:fld>
            <a:endParaRPr lang="en-US"/>
          </a:p>
        </p:txBody>
      </p:sp>
      <p:sp>
        <p:nvSpPr>
          <p:cNvPr id="6" name="Footer Placeholder 5"/>
          <p:cNvSpPr>
            <a:spLocks noGrp="1"/>
          </p:cNvSpPr>
          <p:nvPr>
            <p:ph type="ftr" sz="quarter" idx="11"/>
          </p:nvPr>
        </p:nvSpPr>
        <p:spPr>
          <a:xfrm>
            <a:off x="1916707" y="318642"/>
            <a:ext cx="4335404" cy="320931"/>
          </a:xfrm>
        </p:spPr>
        <p:txBody>
          <a:bodyPr/>
          <a:lstStyle/>
          <a:p>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cxnSp>
        <p:nvCxnSpPr>
          <p:cNvPr id="31" name="Straight Connector 30"/>
          <p:cNvCxnSpPr/>
          <p:nvPr/>
        </p:nvCxnSpPr>
        <p:spPr>
          <a:xfrm>
            <a:off x="1921708" y="3143605"/>
            <a:ext cx="432268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92777020"/>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33" name="Straight Connector 32"/>
          <p:cNvCxnSpPr/>
          <p:nvPr/>
        </p:nvCxnSpPr>
        <p:spPr>
          <a:xfrm>
            <a:off x="1924655" y="1847088"/>
            <a:ext cx="8761791"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291B17-9318-49DB-B28B-6E5994AE9581}" type="datetime1">
              <a:rPr lang="en-US" smtClean="0"/>
              <a:t>10/28/22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377256253"/>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24038" y="798975"/>
            <a:ext cx="1470703"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924655" y="798975"/>
            <a:ext cx="7068127"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291B17-9318-49DB-B28B-6E5994AE9581}" type="datetime1">
              <a:rPr lang="en-US" smtClean="0"/>
              <a:t>10/28/22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cxnSp>
        <p:nvCxnSpPr>
          <p:cNvPr id="15" name="Straight Connector 14"/>
          <p:cNvCxnSpPr/>
          <p:nvPr/>
        </p:nvCxnSpPr>
        <p:spPr>
          <a:xfrm>
            <a:off x="9224037" y="798975"/>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58065869"/>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hree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2F2F0876-DA34-44C2-B05E-66533803FE6E}"/>
              </a:ext>
            </a:extLst>
          </p:cNvPr>
          <p:cNvSpPr>
            <a:spLocks noGrp="1"/>
          </p:cNvSpPr>
          <p:nvPr>
            <p:ph type="pic" sz="quarter" idx="14"/>
          </p:nvPr>
        </p:nvSpPr>
        <p:spPr>
          <a:xfrm>
            <a:off x="233400" y="246600"/>
            <a:ext cx="11725200" cy="6364800"/>
          </a:xfrm>
        </p:spPr>
        <p:txBody>
          <a:bodyPr anchor="ctr" anchorCtr="0"/>
          <a:lstStyle>
            <a:lvl1pPr marL="0" indent="0" algn="ctr">
              <a:buNone/>
              <a:defRPr/>
            </a:lvl1pPr>
          </a:lstStyle>
          <a:p>
            <a:r>
              <a:rPr lang="en-US"/>
              <a:t>Click icon to add picture</a:t>
            </a:r>
            <a:endParaRPr lang="ru-RU"/>
          </a:p>
        </p:txBody>
      </p:sp>
      <p:sp>
        <p:nvSpPr>
          <p:cNvPr id="10" name="Picture Placeholder 9">
            <a:extLst>
              <a:ext uri="{FF2B5EF4-FFF2-40B4-BE49-F238E27FC236}">
                <a16:creationId xmlns:a16="http://schemas.microsoft.com/office/drawing/2014/main" id="{6E352C7E-BCE1-47CD-872E-2935DD89FC28}"/>
              </a:ext>
            </a:extLst>
          </p:cNvPr>
          <p:cNvSpPr>
            <a:spLocks noGrp="1"/>
          </p:cNvSpPr>
          <p:nvPr>
            <p:ph type="pic" sz="quarter" idx="13"/>
          </p:nvPr>
        </p:nvSpPr>
        <p:spPr>
          <a:xfrm>
            <a:off x="852488" y="2103439"/>
            <a:ext cx="5243512" cy="3748087"/>
          </a:xfrm>
        </p:spPr>
        <p:txBody>
          <a:bodyPr anchor="ctr" anchorCtr="0"/>
          <a:lstStyle>
            <a:lvl1pPr marL="0" indent="0" algn="ctr">
              <a:buNone/>
              <a:defRPr/>
            </a:lvl1pPr>
          </a:lstStyle>
          <a:p>
            <a:r>
              <a:rPr lang="en-US"/>
              <a:t>Click icon to add picture</a:t>
            </a:r>
            <a:endParaRPr lang="ru-RU" dirty="0"/>
          </a:p>
        </p:txBody>
      </p:sp>
      <p:sp>
        <p:nvSpPr>
          <p:cNvPr id="8" name="Title 7"/>
          <p:cNvSpPr>
            <a:spLocks noGrp="1"/>
          </p:cNvSpPr>
          <p:nvPr>
            <p:ph type="title"/>
          </p:nvPr>
        </p:nvSpPr>
        <p:spPr/>
        <p:txBody>
          <a:bodyPr/>
          <a:lstStyle>
            <a:lvl1pPr>
              <a:defRPr>
                <a:solidFill>
                  <a:schemeClr val="bg2">
                    <a:lumMod val="50000"/>
                  </a:schemeClr>
                </a:solidFill>
              </a:defRPr>
            </a:lvl1pPr>
          </a:lstStyle>
          <a:p>
            <a:r>
              <a:rPr lang="en-US"/>
              <a:t>Click to edit Master title style</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10/28/22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8661530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27FB0-9DCB-CC48-8C7A-8146C859D222}"/>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ABEB2FF-3553-7543-B5CD-AC9A4599002C}"/>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0B0ABC2-B731-5343-916A-4803C91A299D}"/>
              </a:ext>
            </a:extLst>
          </p:cNvPr>
          <p:cNvSpPr>
            <a:spLocks noGrp="1"/>
          </p:cNvSpPr>
          <p:nvPr>
            <p:ph type="dt" sz="half" idx="10"/>
          </p:nvPr>
        </p:nvSpPr>
        <p:spPr/>
        <p:txBody>
          <a:bodyPr/>
          <a:lstStyle/>
          <a:p>
            <a:fld id="{ED291B17-9318-49DB-B28B-6E5994AE9581}" type="datetime1">
              <a:rPr lang="en-US" smtClean="0"/>
              <a:t>10/28/22</a:t>
            </a:fld>
            <a:endParaRPr lang="en-US"/>
          </a:p>
        </p:txBody>
      </p:sp>
      <p:sp>
        <p:nvSpPr>
          <p:cNvPr id="5" name="Footer Placeholder 4">
            <a:extLst>
              <a:ext uri="{FF2B5EF4-FFF2-40B4-BE49-F238E27FC236}">
                <a16:creationId xmlns:a16="http://schemas.microsoft.com/office/drawing/2014/main" id="{A8038AC8-CCCC-C14A-9417-14286320CA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4C5F84-5418-6448-BE25-92006FF90289}"/>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8250225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038A8-815E-D842-A36C-D5A05264AD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2DB47A-5A25-B245-A3C5-2DDF1CA622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77FEFB-E2DA-5E4D-9ABB-4D3C13CA35C3}"/>
              </a:ext>
            </a:extLst>
          </p:cNvPr>
          <p:cNvSpPr>
            <a:spLocks noGrp="1"/>
          </p:cNvSpPr>
          <p:nvPr>
            <p:ph type="dt" sz="half" idx="10"/>
          </p:nvPr>
        </p:nvSpPr>
        <p:spPr/>
        <p:txBody>
          <a:bodyPr/>
          <a:lstStyle/>
          <a:p>
            <a:fld id="{ED291B17-9318-49DB-B28B-6E5994AE9581}" type="datetime1">
              <a:rPr lang="en-US" smtClean="0"/>
              <a:t>10/28/22</a:t>
            </a:fld>
            <a:endParaRPr lang="en-US"/>
          </a:p>
        </p:txBody>
      </p:sp>
      <p:sp>
        <p:nvSpPr>
          <p:cNvPr id="5" name="Footer Placeholder 4">
            <a:extLst>
              <a:ext uri="{FF2B5EF4-FFF2-40B4-BE49-F238E27FC236}">
                <a16:creationId xmlns:a16="http://schemas.microsoft.com/office/drawing/2014/main" id="{78572B6C-116F-EA48-8DFD-269883E6F9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5FE040-128C-B64D-92CE-781EAF6E3B8A}"/>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092379058"/>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44386-4166-AF4A-B764-E54C02982301}"/>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CC7E9B9-043A-D948-9B7A-B4D020E1FCCA}"/>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D99508-E314-5241-9789-7BC3693E6C58}"/>
              </a:ext>
            </a:extLst>
          </p:cNvPr>
          <p:cNvSpPr>
            <a:spLocks noGrp="1"/>
          </p:cNvSpPr>
          <p:nvPr>
            <p:ph type="dt" sz="half" idx="10"/>
          </p:nvPr>
        </p:nvSpPr>
        <p:spPr/>
        <p:txBody>
          <a:bodyPr/>
          <a:lstStyle/>
          <a:p>
            <a:fld id="{ED291B17-9318-49DB-B28B-6E5994AE9581}" type="datetime1">
              <a:rPr lang="en-US" smtClean="0"/>
              <a:t>10/28/22</a:t>
            </a:fld>
            <a:endParaRPr lang="en-US"/>
          </a:p>
        </p:txBody>
      </p:sp>
      <p:sp>
        <p:nvSpPr>
          <p:cNvPr id="5" name="Footer Placeholder 4">
            <a:extLst>
              <a:ext uri="{FF2B5EF4-FFF2-40B4-BE49-F238E27FC236}">
                <a16:creationId xmlns:a16="http://schemas.microsoft.com/office/drawing/2014/main" id="{3A084697-0415-A64F-BE37-7EF94D5948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68197D-B883-4046-9EC8-6DCB5D7FAD2B}"/>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92671620"/>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8505207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AB4BF-14D9-4D44-A161-215735769E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69F243-FFCD-B043-94FD-DB6C14436C3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8FADF1-094F-EB46-B6AB-676C5F96B03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833106-8C47-2543-B568-0E74CEC1CD5D}"/>
              </a:ext>
            </a:extLst>
          </p:cNvPr>
          <p:cNvSpPr>
            <a:spLocks noGrp="1"/>
          </p:cNvSpPr>
          <p:nvPr>
            <p:ph type="dt" sz="half" idx="10"/>
          </p:nvPr>
        </p:nvSpPr>
        <p:spPr/>
        <p:txBody>
          <a:bodyPr/>
          <a:lstStyle/>
          <a:p>
            <a:fld id="{ED291B17-9318-49DB-B28B-6E5994AE9581}" type="datetime1">
              <a:rPr lang="en-US" smtClean="0"/>
              <a:t>10/28/22</a:t>
            </a:fld>
            <a:endParaRPr lang="en-US"/>
          </a:p>
        </p:txBody>
      </p:sp>
      <p:sp>
        <p:nvSpPr>
          <p:cNvPr id="6" name="Footer Placeholder 5">
            <a:extLst>
              <a:ext uri="{FF2B5EF4-FFF2-40B4-BE49-F238E27FC236}">
                <a16:creationId xmlns:a16="http://schemas.microsoft.com/office/drawing/2014/main" id="{457CDF63-A511-A14C-B1BB-6231C68D3E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9E6FB9-6477-D447-95B0-89320029A9E6}"/>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320748703"/>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9E53A-8F00-DB4D-AF3F-01260CAFB304}"/>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F5C1940-1BCE-3342-989A-8274232E05B8}"/>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36A58BE-592E-DC42-9F91-1D3E7FE51EEB}"/>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6EC5AF-3876-FA41-9D74-995007447D60}"/>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D05F9DD-2525-414B-B321-27887146AAD1}"/>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72440D7-26C3-9949-AEEC-D5317A50EFCA}"/>
              </a:ext>
            </a:extLst>
          </p:cNvPr>
          <p:cNvSpPr>
            <a:spLocks noGrp="1"/>
          </p:cNvSpPr>
          <p:nvPr>
            <p:ph type="dt" sz="half" idx="10"/>
          </p:nvPr>
        </p:nvSpPr>
        <p:spPr/>
        <p:txBody>
          <a:bodyPr/>
          <a:lstStyle/>
          <a:p>
            <a:fld id="{ED291B17-9318-49DB-B28B-6E5994AE9581}" type="datetime1">
              <a:rPr lang="en-US" smtClean="0"/>
              <a:t>10/28/22</a:t>
            </a:fld>
            <a:endParaRPr lang="en-US"/>
          </a:p>
        </p:txBody>
      </p:sp>
      <p:sp>
        <p:nvSpPr>
          <p:cNvPr id="8" name="Footer Placeholder 7">
            <a:extLst>
              <a:ext uri="{FF2B5EF4-FFF2-40B4-BE49-F238E27FC236}">
                <a16:creationId xmlns:a16="http://schemas.microsoft.com/office/drawing/2014/main" id="{D06512DF-2A11-1848-95E2-4241A3E2CF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055DA6B-F8E7-824A-A4CE-9B2897661D13}"/>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144132372"/>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D6242-3593-EA4A-9357-83F575ED92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43F84A4-DFEC-5646-833B-69B240C8DE7C}"/>
              </a:ext>
            </a:extLst>
          </p:cNvPr>
          <p:cNvSpPr>
            <a:spLocks noGrp="1"/>
          </p:cNvSpPr>
          <p:nvPr>
            <p:ph type="dt" sz="half" idx="10"/>
          </p:nvPr>
        </p:nvSpPr>
        <p:spPr/>
        <p:txBody>
          <a:bodyPr/>
          <a:lstStyle/>
          <a:p>
            <a:fld id="{ED291B17-9318-49DB-B28B-6E5994AE9581}" type="datetime1">
              <a:rPr lang="en-US" smtClean="0"/>
              <a:t>10/28/22</a:t>
            </a:fld>
            <a:endParaRPr lang="en-US"/>
          </a:p>
        </p:txBody>
      </p:sp>
      <p:sp>
        <p:nvSpPr>
          <p:cNvPr id="4" name="Footer Placeholder 3">
            <a:extLst>
              <a:ext uri="{FF2B5EF4-FFF2-40B4-BE49-F238E27FC236}">
                <a16:creationId xmlns:a16="http://schemas.microsoft.com/office/drawing/2014/main" id="{BFE21028-A549-F843-9F48-7510E6E9E8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D740E3D-EE4F-1D4A-A439-2042EC1C983D}"/>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532922599"/>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C290A9-DADC-DD42-B7A4-07835AC5D533}"/>
              </a:ext>
            </a:extLst>
          </p:cNvPr>
          <p:cNvSpPr>
            <a:spLocks noGrp="1"/>
          </p:cNvSpPr>
          <p:nvPr>
            <p:ph type="dt" sz="half" idx="10"/>
          </p:nvPr>
        </p:nvSpPr>
        <p:spPr/>
        <p:txBody>
          <a:bodyPr/>
          <a:lstStyle/>
          <a:p>
            <a:fld id="{ED291B17-9318-49DB-B28B-6E5994AE9581}" type="datetime1">
              <a:rPr lang="en-US" smtClean="0"/>
              <a:t>10/28/22</a:t>
            </a:fld>
            <a:endParaRPr lang="en-US"/>
          </a:p>
        </p:txBody>
      </p:sp>
      <p:sp>
        <p:nvSpPr>
          <p:cNvPr id="3" name="Footer Placeholder 2">
            <a:extLst>
              <a:ext uri="{FF2B5EF4-FFF2-40B4-BE49-F238E27FC236}">
                <a16:creationId xmlns:a16="http://schemas.microsoft.com/office/drawing/2014/main" id="{FFA47E9D-B905-B847-B84A-0E73A7391B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88C47A-C5C7-2C43-80B1-8B1F581EA695}"/>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923911136"/>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774C8-9BF2-014B-BBB6-30F2CF9E95FB}"/>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F575259-D110-8040-B69C-179B59970FAC}"/>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874CC22-BFDF-2641-91B6-5D0D44BB212B}"/>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E6004C7-F443-834A-BD13-B80359AF721A}"/>
              </a:ext>
            </a:extLst>
          </p:cNvPr>
          <p:cNvSpPr>
            <a:spLocks noGrp="1"/>
          </p:cNvSpPr>
          <p:nvPr>
            <p:ph type="dt" sz="half" idx="10"/>
          </p:nvPr>
        </p:nvSpPr>
        <p:spPr/>
        <p:txBody>
          <a:bodyPr/>
          <a:lstStyle/>
          <a:p>
            <a:fld id="{ED291B17-9318-49DB-B28B-6E5994AE9581}" type="datetime1">
              <a:rPr lang="en-US" smtClean="0"/>
              <a:t>10/28/22</a:t>
            </a:fld>
            <a:endParaRPr lang="en-US"/>
          </a:p>
        </p:txBody>
      </p:sp>
      <p:sp>
        <p:nvSpPr>
          <p:cNvPr id="6" name="Footer Placeholder 5">
            <a:extLst>
              <a:ext uri="{FF2B5EF4-FFF2-40B4-BE49-F238E27FC236}">
                <a16:creationId xmlns:a16="http://schemas.microsoft.com/office/drawing/2014/main" id="{4E38701C-368F-BA41-8D1A-8D0C352070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B78F64-44B0-D74B-8263-FA6928613D85}"/>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825725542"/>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64D67-8FE0-3C47-B309-229AE909B23F}"/>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74A74E9A-FE1D-A847-81F1-BAC07A8B5253}"/>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998D6E59-D4B7-6345-8116-20EB87BDBA45}"/>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01DEEE6-D542-904C-9BD8-A5822F497F79}"/>
              </a:ext>
            </a:extLst>
          </p:cNvPr>
          <p:cNvSpPr>
            <a:spLocks noGrp="1"/>
          </p:cNvSpPr>
          <p:nvPr>
            <p:ph type="dt" sz="half" idx="10"/>
          </p:nvPr>
        </p:nvSpPr>
        <p:spPr/>
        <p:txBody>
          <a:bodyPr/>
          <a:lstStyle/>
          <a:p>
            <a:fld id="{ED291B17-9318-49DB-B28B-6E5994AE9581}" type="datetime1">
              <a:rPr lang="en-US" smtClean="0"/>
              <a:t>10/28/22</a:t>
            </a:fld>
            <a:endParaRPr lang="en-US"/>
          </a:p>
        </p:txBody>
      </p:sp>
      <p:sp>
        <p:nvSpPr>
          <p:cNvPr id="6" name="Footer Placeholder 5">
            <a:extLst>
              <a:ext uri="{FF2B5EF4-FFF2-40B4-BE49-F238E27FC236}">
                <a16:creationId xmlns:a16="http://schemas.microsoft.com/office/drawing/2014/main" id="{A93C4408-BDD0-9646-AF4E-792E2FDF43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968EC8-152E-144D-91B6-792215DBCBAB}"/>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491062622"/>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A1E1C-8BE6-494F-A93D-C79F48AB6B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B09C95-ABE9-2748-A109-30A5402DB0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0A211A-DB94-ED4F-8204-291FEF9B79DF}"/>
              </a:ext>
            </a:extLst>
          </p:cNvPr>
          <p:cNvSpPr>
            <a:spLocks noGrp="1"/>
          </p:cNvSpPr>
          <p:nvPr>
            <p:ph type="dt" sz="half" idx="10"/>
          </p:nvPr>
        </p:nvSpPr>
        <p:spPr/>
        <p:txBody>
          <a:bodyPr/>
          <a:lstStyle/>
          <a:p>
            <a:fld id="{ED291B17-9318-49DB-B28B-6E5994AE9581}" type="datetime1">
              <a:rPr lang="en-US" smtClean="0"/>
              <a:t>10/28/22</a:t>
            </a:fld>
            <a:endParaRPr lang="en-US"/>
          </a:p>
        </p:txBody>
      </p:sp>
      <p:sp>
        <p:nvSpPr>
          <p:cNvPr id="5" name="Footer Placeholder 4">
            <a:extLst>
              <a:ext uri="{FF2B5EF4-FFF2-40B4-BE49-F238E27FC236}">
                <a16:creationId xmlns:a16="http://schemas.microsoft.com/office/drawing/2014/main" id="{C9E70CED-C277-4B40-A848-54D79208CF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B7F938-DCEF-E84F-B26B-6331C2E467CA}"/>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4049420822"/>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93C3BB-9C48-9A4A-BDE6-A9AD2991272B}"/>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225C6D-8EA6-3043-9524-7833E11F1D46}"/>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F23665-CD1B-0342-854F-71F67E773EF9}"/>
              </a:ext>
            </a:extLst>
          </p:cNvPr>
          <p:cNvSpPr>
            <a:spLocks noGrp="1"/>
          </p:cNvSpPr>
          <p:nvPr>
            <p:ph type="dt" sz="half" idx="10"/>
          </p:nvPr>
        </p:nvSpPr>
        <p:spPr/>
        <p:txBody>
          <a:bodyPr/>
          <a:lstStyle/>
          <a:p>
            <a:fld id="{ED291B17-9318-49DB-B28B-6E5994AE9581}" type="datetime1">
              <a:rPr lang="en-US" smtClean="0"/>
              <a:t>10/28/22</a:t>
            </a:fld>
            <a:endParaRPr lang="en-US"/>
          </a:p>
        </p:txBody>
      </p:sp>
      <p:sp>
        <p:nvSpPr>
          <p:cNvPr id="5" name="Footer Placeholder 4">
            <a:extLst>
              <a:ext uri="{FF2B5EF4-FFF2-40B4-BE49-F238E27FC236}">
                <a16:creationId xmlns:a16="http://schemas.microsoft.com/office/drawing/2014/main" id="{9DCBC72E-A84F-A044-B933-291B80875E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EF977F-18A1-CC46-B7E2-587E3DBA0145}"/>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44899854"/>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hree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2F2F0876-DA34-44C2-B05E-66533803FE6E}"/>
              </a:ext>
            </a:extLst>
          </p:cNvPr>
          <p:cNvSpPr>
            <a:spLocks noGrp="1"/>
          </p:cNvSpPr>
          <p:nvPr>
            <p:ph type="pic" sz="quarter" idx="14"/>
          </p:nvPr>
        </p:nvSpPr>
        <p:spPr>
          <a:xfrm>
            <a:off x="233400" y="246600"/>
            <a:ext cx="11725200" cy="6364800"/>
          </a:xfrm>
        </p:spPr>
        <p:txBody>
          <a:bodyPr anchor="ctr" anchorCtr="0"/>
          <a:lstStyle>
            <a:lvl1pPr marL="0" indent="0" algn="ctr">
              <a:buNone/>
              <a:defRPr/>
            </a:lvl1pPr>
          </a:lstStyle>
          <a:p>
            <a:r>
              <a:rPr lang="en-US"/>
              <a:t>Click icon to add picture</a:t>
            </a:r>
            <a:endParaRPr lang="ru-RU"/>
          </a:p>
        </p:txBody>
      </p:sp>
      <p:sp>
        <p:nvSpPr>
          <p:cNvPr id="10" name="Picture Placeholder 9">
            <a:extLst>
              <a:ext uri="{FF2B5EF4-FFF2-40B4-BE49-F238E27FC236}">
                <a16:creationId xmlns:a16="http://schemas.microsoft.com/office/drawing/2014/main" id="{6E352C7E-BCE1-47CD-872E-2935DD89FC28}"/>
              </a:ext>
            </a:extLst>
          </p:cNvPr>
          <p:cNvSpPr>
            <a:spLocks noGrp="1"/>
          </p:cNvSpPr>
          <p:nvPr>
            <p:ph type="pic" sz="quarter" idx="13"/>
          </p:nvPr>
        </p:nvSpPr>
        <p:spPr>
          <a:xfrm>
            <a:off x="852488" y="2103439"/>
            <a:ext cx="5243512" cy="3748087"/>
          </a:xfrm>
        </p:spPr>
        <p:txBody>
          <a:bodyPr anchor="ctr" anchorCtr="0"/>
          <a:lstStyle>
            <a:lvl1pPr marL="0" indent="0" algn="ctr">
              <a:buNone/>
              <a:defRPr/>
            </a:lvl1pPr>
          </a:lstStyle>
          <a:p>
            <a:r>
              <a:rPr lang="en-US"/>
              <a:t>Click icon to add picture</a:t>
            </a:r>
            <a:endParaRPr lang="ru-RU" dirty="0"/>
          </a:p>
        </p:txBody>
      </p:sp>
      <p:sp>
        <p:nvSpPr>
          <p:cNvPr id="8" name="Title 7"/>
          <p:cNvSpPr>
            <a:spLocks noGrp="1"/>
          </p:cNvSpPr>
          <p:nvPr>
            <p:ph type="title"/>
          </p:nvPr>
        </p:nvSpPr>
        <p:spPr/>
        <p:txBody>
          <a:bodyPr/>
          <a:lstStyle>
            <a:lvl1pPr>
              <a:defRPr>
                <a:solidFill>
                  <a:schemeClr val="bg2">
                    <a:lumMod val="50000"/>
                  </a:schemeClr>
                </a:solidFill>
              </a:defRPr>
            </a:lvl1pPr>
          </a:lstStyle>
          <a:p>
            <a:r>
              <a:rPr lang="en-US"/>
              <a:t>Click to edit Master title style</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350"/>
            </a:lvl1pPr>
            <a:lvl2pPr>
              <a:defRPr sz="1200"/>
            </a:lvl2pPr>
            <a:lvl3pPr>
              <a:defRPr sz="105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10/28/22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406225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234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2342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4"/>
          <p:cNvSpPr>
            <a:spLocks noGrp="1"/>
          </p:cNvSpPr>
          <p:nvPr>
            <p:ph type="sldNum" sz="quarter" idx="12"/>
          </p:nvPr>
        </p:nvSpPr>
        <p:spPr>
          <a:xfrm>
            <a:off x="0" y="6516122"/>
            <a:ext cx="666427" cy="365125"/>
          </a:xfrm>
          <a:prstGeom prst="rect">
            <a:avLst/>
          </a:prstGeom>
        </p:spPr>
        <p:txBody>
          <a:bodyPr/>
          <a:lstStyle>
            <a:lvl1pPr>
              <a:defRPr sz="1400">
                <a:solidFill>
                  <a:schemeClr val="tx1"/>
                </a:solidFill>
                <a:latin typeface="Gotham Bold" charset="0"/>
                <a:ea typeface="Gotham Bold" charset="0"/>
                <a:cs typeface="Gotham Bold" charset="0"/>
              </a:defRPr>
            </a:lvl1pPr>
          </a:lstStyle>
          <a:p>
            <a:fld id="{B90A4184-460D-9148-B9D1-7566FBEE2D09}" type="slidenum">
              <a:rPr lang="en-US" smtClean="0"/>
              <a:pPr/>
              <a:t>‹#›</a:t>
            </a:fld>
            <a:endParaRPr lang="en-US" dirty="0"/>
          </a:p>
        </p:txBody>
      </p:sp>
    </p:spTree>
    <p:extLst>
      <p:ext uri="{BB962C8B-B14F-4D97-AF65-F5344CB8AC3E}">
        <p14:creationId xmlns:p14="http://schemas.microsoft.com/office/powerpoint/2010/main" val="3543647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4"/>
          <p:cNvSpPr>
            <a:spLocks noGrp="1"/>
          </p:cNvSpPr>
          <p:nvPr>
            <p:ph type="sldNum" sz="quarter" idx="12"/>
          </p:nvPr>
        </p:nvSpPr>
        <p:spPr>
          <a:xfrm>
            <a:off x="0" y="6516122"/>
            <a:ext cx="666427" cy="365125"/>
          </a:xfrm>
          <a:prstGeom prst="rect">
            <a:avLst/>
          </a:prstGeom>
        </p:spPr>
        <p:txBody>
          <a:bodyPr/>
          <a:lstStyle>
            <a:lvl1pPr>
              <a:defRPr sz="1400">
                <a:solidFill>
                  <a:schemeClr val="tx1"/>
                </a:solidFill>
                <a:latin typeface="Gotham Bold" charset="0"/>
                <a:ea typeface="Gotham Bold" charset="0"/>
                <a:cs typeface="Gotham Bold" charset="0"/>
              </a:defRPr>
            </a:lvl1pPr>
          </a:lstStyle>
          <a:p>
            <a:fld id="{B90A4184-460D-9148-B9D1-7566FBEE2D09}" type="slidenum">
              <a:rPr lang="en-US" smtClean="0"/>
              <a:pPr/>
              <a:t>‹#›</a:t>
            </a:fld>
            <a:endParaRPr lang="en-US" dirty="0"/>
          </a:p>
        </p:txBody>
      </p:sp>
    </p:spTree>
    <p:extLst>
      <p:ext uri="{BB962C8B-B14F-4D97-AF65-F5344CB8AC3E}">
        <p14:creationId xmlns:p14="http://schemas.microsoft.com/office/powerpoint/2010/main" val="885772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0" y="6516122"/>
            <a:ext cx="666427" cy="365125"/>
          </a:xfrm>
          <a:prstGeom prst="rect">
            <a:avLst/>
          </a:prstGeom>
        </p:spPr>
        <p:txBody>
          <a:bodyPr/>
          <a:lstStyle>
            <a:lvl1pPr>
              <a:defRPr sz="1400">
                <a:solidFill>
                  <a:schemeClr val="tx1"/>
                </a:solidFill>
                <a:latin typeface="Gotham Bold" charset="0"/>
                <a:ea typeface="Gotham Bold" charset="0"/>
                <a:cs typeface="Gotham Bold" charset="0"/>
              </a:defRPr>
            </a:lvl1pPr>
          </a:lstStyle>
          <a:p>
            <a:fld id="{B90A4184-460D-9148-B9D1-7566FBEE2D09}" type="slidenum">
              <a:rPr lang="en-US" smtClean="0"/>
              <a:pPr/>
              <a:t>‹#›</a:t>
            </a:fld>
            <a:endParaRPr lang="en-US" dirty="0"/>
          </a:p>
        </p:txBody>
      </p:sp>
    </p:spTree>
    <p:extLst>
      <p:ext uri="{BB962C8B-B14F-4D97-AF65-F5344CB8AC3E}">
        <p14:creationId xmlns:p14="http://schemas.microsoft.com/office/powerpoint/2010/main" val="827447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76325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5030787"/>
            <a:ext cx="10515600" cy="1325563"/>
          </a:xfrm>
        </p:spPr>
        <p:txBody>
          <a:bodyPr/>
          <a:lstStyle/>
          <a:p>
            <a:r>
              <a:rPr lang="en-US"/>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234212"/>
          </a:xfrm>
        </p:spPr>
        <p:txBody>
          <a:bodyPr/>
          <a:lstStyle>
            <a:lvl1pPr>
              <a:lnSpc>
                <a:spcPct val="120000"/>
              </a:lnSpc>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4"/>
          <p:cNvSpPr>
            <a:spLocks noGrp="1"/>
          </p:cNvSpPr>
          <p:nvPr>
            <p:ph type="sldNum" sz="quarter" idx="12"/>
          </p:nvPr>
        </p:nvSpPr>
        <p:spPr>
          <a:xfrm>
            <a:off x="0" y="6216864"/>
            <a:ext cx="666427" cy="365125"/>
          </a:xfrm>
          <a:prstGeom prst="rect">
            <a:avLst/>
          </a:prstGeom>
        </p:spPr>
        <p:txBody>
          <a:bodyPr/>
          <a:lstStyle>
            <a:lvl1pPr>
              <a:defRPr sz="1400">
                <a:solidFill>
                  <a:schemeClr val="bg1"/>
                </a:solidFill>
                <a:latin typeface="Gotham Bold" charset="0"/>
                <a:ea typeface="Gotham Bold" charset="0"/>
                <a:cs typeface="Gotham Bold" charset="0"/>
              </a:defRPr>
            </a:lvl1pPr>
          </a:lstStyle>
          <a:p>
            <a:fld id="{B90A4184-460D-9148-B9D1-7566FBEE2D09}"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6.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C1B2FA-BD2E-514D-AEC4-A7F5BCB27398}" type="slidenum">
              <a:rPr lang="en-US" smtClean="0"/>
              <a:t>‹#›</a:t>
            </a:fld>
            <a:endParaRPr lang="en-US"/>
          </a:p>
        </p:txBody>
      </p:sp>
    </p:spTree>
    <p:extLst>
      <p:ext uri="{BB962C8B-B14F-4D97-AF65-F5344CB8AC3E}">
        <p14:creationId xmlns:p14="http://schemas.microsoft.com/office/powerpoint/2010/main" val="2091516826"/>
      </p:ext>
    </p:extLst>
  </p:cSld>
  <p:clrMap bg1="lt1" tx1="dk1" bg2="lt2" tx2="dk2" accent1="accent1" accent2="accent2" accent3="accent3" accent4="accent4" accent5="accent5" accent6="accent6" hlink="hlink" folHlink="folHlink"/>
  <p:sldLayoutIdLst>
    <p:sldLayoutId id="2147483660" r:id="rId1"/>
    <p:sldLayoutId id="2147483650" r:id="rId2"/>
    <p:sldLayoutId id="2147483661" r:id="rId3"/>
    <p:sldLayoutId id="2147483652" r:id="rId4"/>
    <p:sldLayoutId id="2147483654" r:id="rId5"/>
    <p:sldLayoutId id="2147483655" r:id="rId6"/>
    <p:sldLayoutId id="2147483662" r:id="rId7"/>
  </p:sldLayoutIdLst>
  <p:txStyles>
    <p:titleStyle>
      <a:lvl1pPr algn="ctr" defTabSz="914400" rtl="0" eaLnBrk="1" latinLnBrk="0" hangingPunct="1">
        <a:lnSpc>
          <a:spcPct val="90000"/>
        </a:lnSpc>
        <a:spcBef>
          <a:spcPct val="0"/>
        </a:spcBef>
        <a:buNone/>
        <a:defRPr sz="3600" kern="1200" cap="all" baseline="0">
          <a:solidFill>
            <a:schemeClr val="tx1"/>
          </a:solidFill>
          <a:latin typeface="Gotham Bold" charset="0"/>
          <a:ea typeface="Gotham Bold" charset="0"/>
          <a:cs typeface="Gotham Bold" charset="0"/>
        </a:defRPr>
      </a:lvl1pPr>
    </p:titleStyle>
    <p:bodyStyle>
      <a:lvl1pPr marL="228600" indent="-228600" algn="l" defTabSz="914400" rtl="0" eaLnBrk="1" latinLnBrk="0" hangingPunct="1">
        <a:lnSpc>
          <a:spcPct val="140000"/>
        </a:lnSpc>
        <a:spcBef>
          <a:spcPts val="1000"/>
        </a:spcBef>
        <a:buFont typeface="Arial"/>
        <a:buChar char="•"/>
        <a:defRPr sz="2800" kern="1200">
          <a:solidFill>
            <a:schemeClr val="tx1"/>
          </a:solidFill>
          <a:latin typeface="Helvetica Neue" charset="0"/>
          <a:ea typeface="Helvetica Neue" charset="0"/>
          <a:cs typeface="Helvetica Neue"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Helvetica Neue" charset="0"/>
          <a:ea typeface="Helvetica Neue" charset="0"/>
          <a:cs typeface="Helvetica Neue"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Helvetica Neue" charset="0"/>
          <a:ea typeface="Helvetica Neue" charset="0"/>
          <a:cs typeface="Helvetica Neue"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Helvetica Neue" charset="0"/>
          <a:ea typeface="Helvetica Neue" charset="0"/>
          <a:cs typeface="Helvetica Neue"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Helvetica Neue" charset="0"/>
          <a:ea typeface="Helvetica Neue" charset="0"/>
          <a:cs typeface="Helvetica Neue"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C1B2FA-BD2E-514D-AEC4-A7F5BCB27398}" type="slidenum">
              <a:rPr lang="en-US" smtClean="0"/>
              <a:t>‹#›</a:t>
            </a:fld>
            <a:endParaRPr lang="en-US"/>
          </a:p>
        </p:txBody>
      </p:sp>
    </p:spTree>
    <p:extLst>
      <p:ext uri="{BB962C8B-B14F-4D97-AF65-F5344CB8AC3E}">
        <p14:creationId xmlns:p14="http://schemas.microsoft.com/office/powerpoint/2010/main" val="4582515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7" r:id="rId3"/>
    <p:sldLayoutId id="2147483668" r:id="rId4"/>
    <p:sldLayoutId id="2147483669" r:id="rId5"/>
    <p:sldLayoutId id="2147483670" r:id="rId6"/>
    <p:sldLayoutId id="2147483672" r:id="rId7"/>
  </p:sldLayoutIdLst>
  <p:txStyles>
    <p:titleStyle>
      <a:lvl1pPr algn="ctr" defTabSz="914400" rtl="0" eaLnBrk="1" latinLnBrk="0" hangingPunct="1">
        <a:lnSpc>
          <a:spcPct val="90000"/>
        </a:lnSpc>
        <a:spcBef>
          <a:spcPct val="0"/>
        </a:spcBef>
        <a:buNone/>
        <a:defRPr sz="3600" kern="1200" cap="all" baseline="0">
          <a:solidFill>
            <a:schemeClr val="bg1"/>
          </a:solidFill>
          <a:latin typeface="Gotham Bold" charset="0"/>
          <a:ea typeface="Gotham Bold" charset="0"/>
          <a:cs typeface="Gotham Bold" charset="0"/>
        </a:defRPr>
      </a:lvl1pPr>
    </p:titleStyle>
    <p:bodyStyle>
      <a:lvl1pPr marL="228600" indent="-228600" algn="l" defTabSz="914400" rtl="0" eaLnBrk="1" latinLnBrk="0" hangingPunct="1">
        <a:lnSpc>
          <a:spcPct val="140000"/>
        </a:lnSpc>
        <a:spcBef>
          <a:spcPts val="1000"/>
        </a:spcBef>
        <a:buFont typeface="Arial"/>
        <a:buChar char="•"/>
        <a:defRPr sz="2800" kern="1200">
          <a:solidFill>
            <a:schemeClr val="bg1"/>
          </a:solidFill>
          <a:latin typeface="Helvetica Neue" charset="0"/>
          <a:ea typeface="Helvetica Neue" charset="0"/>
          <a:cs typeface="Helvetica Neue" charset="0"/>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Helvetica Neue" charset="0"/>
          <a:ea typeface="Helvetica Neue" charset="0"/>
          <a:cs typeface="Helvetica Neue"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Helvetica Neue" charset="0"/>
          <a:ea typeface="Helvetica Neue" charset="0"/>
          <a:cs typeface="Helvetica Neue"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Helvetica Neue" charset="0"/>
          <a:ea typeface="Helvetica Neue" charset="0"/>
          <a:cs typeface="Helvetica Neue"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Helvetica Neue" charset="0"/>
          <a:ea typeface="Helvetica Neue" charset="0"/>
          <a:cs typeface="Helvetica Neue"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 name="Rectangle 9"/>
          <p:cNvSpPr/>
          <p:nvPr/>
        </p:nvSpPr>
        <p:spPr>
          <a:xfrm>
            <a:off x="0" y="2015734"/>
            <a:ext cx="12192000" cy="407952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p:nvPicPr>
        <p:blipFill rotWithShape="1">
          <a:blip r:embed="rId14">
            <a:extLst>
              <a:ext uri="{28A0092B-C50C-407E-A947-70E740481C1C}">
                <a14:useLocalDpi xmlns:a14="http://schemas.microsoft.com/office/drawing/2010/main" val="0"/>
              </a:ext>
            </a:extLst>
          </a:blip>
          <a:srcRect l="12500" t="1538" r="12500" b="-1538"/>
          <a:stretch/>
        </p:blipFill>
        <p:spPr>
          <a:xfrm>
            <a:off x="-1" y="6095254"/>
            <a:ext cx="12192001" cy="774727"/>
          </a:xfrm>
          <a:prstGeom prst="rect">
            <a:avLst/>
          </a:prstGeom>
        </p:spPr>
      </p:pic>
      <p:cxnSp>
        <p:nvCxnSpPr>
          <p:cNvPr id="13" name="Straight Connector 12"/>
          <p:cNvCxnSpPr/>
          <p:nvPr/>
        </p:nvCxnSpPr>
        <p:spPr>
          <a:xfrm>
            <a:off x="0" y="6101127"/>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924655" y="804521"/>
            <a:ext cx="8761791"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924655" y="2015734"/>
            <a:ext cx="8761791"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28723" y="330370"/>
            <a:ext cx="3157723"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ED291B17-9318-49DB-B28B-6E5994AE9581}" type="datetime1">
              <a:rPr lang="en-US" smtClean="0"/>
              <a:t>10/28/22</a:t>
            </a:fld>
            <a:endParaRPr lang="en-US"/>
          </a:p>
        </p:txBody>
      </p:sp>
      <p:sp>
        <p:nvSpPr>
          <p:cNvPr id="5" name="Footer Placeholder 4"/>
          <p:cNvSpPr>
            <a:spLocks noGrp="1"/>
          </p:cNvSpPr>
          <p:nvPr>
            <p:ph type="ftr" sz="quarter" idx="3"/>
          </p:nvPr>
        </p:nvSpPr>
        <p:spPr>
          <a:xfrm>
            <a:off x="1924655" y="329309"/>
            <a:ext cx="5378672"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0300" y="798973"/>
            <a:ext cx="1060995" cy="503578"/>
          </a:xfrm>
          <a:prstGeom prst="rect">
            <a:avLst/>
          </a:prstGeom>
        </p:spPr>
        <p:txBody>
          <a:bodyPr vert="horz" lIns="91440" tIns="45720" rIns="91440" bIns="45720" rtlCol="0" anchor="t"/>
          <a:lstStyle>
            <a:lvl1pPr algn="r">
              <a:defRPr sz="2800">
                <a:solidFill>
                  <a:schemeClr val="accent1"/>
                </a:solidFill>
              </a:defRPr>
            </a:lvl1pPr>
          </a:lstStyle>
          <a:p>
            <a:fld id="{3A98EE3D-8CD1-4C3F-BD1C-C98C9596463C}" type="slidenum">
              <a:rPr lang="en-US" smtClean="0"/>
              <a:t>‹#›</a:t>
            </a:fld>
            <a:endParaRPr lang="en-US"/>
          </a:p>
        </p:txBody>
      </p:sp>
    </p:spTree>
    <p:extLst>
      <p:ext uri="{BB962C8B-B14F-4D97-AF65-F5344CB8AC3E}">
        <p14:creationId xmlns:p14="http://schemas.microsoft.com/office/powerpoint/2010/main" val="196247963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sldNum="0" hdr="0" ftr="0" dt="0"/>
  <p:txStyles>
    <p:title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C3CCBB-C56E-EE4E-9F89-F27782BA7739}"/>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A8C2498-BCD0-8443-ACED-D8F0441489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C000BF-D08D-5545-A256-41836A427046}"/>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D291B17-9318-49DB-B28B-6E5994AE9581}" type="datetime1">
              <a:rPr lang="en-US" smtClean="0"/>
              <a:t>10/28/22</a:t>
            </a:fld>
            <a:endParaRPr lang="en-US"/>
          </a:p>
        </p:txBody>
      </p:sp>
      <p:sp>
        <p:nvSpPr>
          <p:cNvPr id="5" name="Footer Placeholder 4">
            <a:extLst>
              <a:ext uri="{FF2B5EF4-FFF2-40B4-BE49-F238E27FC236}">
                <a16:creationId xmlns:a16="http://schemas.microsoft.com/office/drawing/2014/main" id="{D5F42119-E5EC-924A-B0C9-7B9A05661377}"/>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244DBEC-A3EB-C446-A3F7-31BD7B7513D2}"/>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A98EE3D-8CD1-4C3F-BD1C-C98C9596463C}" type="slidenum">
              <a:rPr lang="en-US" smtClean="0"/>
              <a:t>‹#›</a:t>
            </a:fld>
            <a:endParaRPr lang="en-US"/>
          </a:p>
        </p:txBody>
      </p:sp>
    </p:spTree>
    <p:extLst>
      <p:ext uri="{BB962C8B-B14F-4D97-AF65-F5344CB8AC3E}">
        <p14:creationId xmlns:p14="http://schemas.microsoft.com/office/powerpoint/2010/main" val="361136785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8.xml"/><Relationship Id="rId4" Type="http://schemas.openxmlformats.org/officeDocument/2006/relationships/image" Target="../media/image28.sv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8.xml"/><Relationship Id="rId4" Type="http://schemas.openxmlformats.org/officeDocument/2006/relationships/image" Target="../media/image30.sv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8.xml"/><Relationship Id="rId4" Type="http://schemas.openxmlformats.org/officeDocument/2006/relationships/image" Target="../media/image32.sv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8.xml"/><Relationship Id="rId4" Type="http://schemas.openxmlformats.org/officeDocument/2006/relationships/image" Target="../media/image34.svg"/></Relationships>
</file>

<file path=ppt/slides/_rels/slide1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2.xml"/><Relationship Id="rId1" Type="http://schemas.openxmlformats.org/officeDocument/2006/relationships/slideLayout" Target="../slideLayouts/slideLayout28.xml"/><Relationship Id="rId5" Type="http://schemas.openxmlformats.org/officeDocument/2006/relationships/hyperlink" Target="https://creativecommons.org/licenses/by-nc-sa/3.0/" TargetMode="External"/><Relationship Id="rId4" Type="http://schemas.openxmlformats.org/officeDocument/2006/relationships/hyperlink" Target="https://www.ictworks.org/3-reasons-why-your-next-online-community-idea-will-fail/" TargetMode="Externa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hyperlink" Target="mailto:Lori.Peterson@unco.edu" TargetMode="External"/><Relationship Id="rId2" Type="http://schemas.openxmlformats.org/officeDocument/2006/relationships/hyperlink" Target="mailto:Corey.pierce@unco.edu" TargetMode="External"/><Relationship Id="rId1" Type="http://schemas.openxmlformats.org/officeDocument/2006/relationships/slideLayout" Target="../slideLayouts/slideLayout15.xml"/><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hyperlink" Target="https://creativecommons.org/licenses/by/3.0/" TargetMode="External"/><Relationship Id="rId4" Type="http://schemas.openxmlformats.org/officeDocument/2006/relationships/diagramLayout" Target="../diagrams/layout1.xml"/><Relationship Id="rId9" Type="http://schemas.openxmlformats.org/officeDocument/2006/relationships/hyperlink" Target="https://researchleap.com/new-trends-in-the-regional-development/"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nsqol.org/" TargetMode="External"/><Relationship Id="rId2" Type="http://schemas.openxmlformats.org/officeDocument/2006/relationships/notesSlide" Target="../notesSlides/notesSlide3.xml"/><Relationship Id="rId1" Type="http://schemas.openxmlformats.org/officeDocument/2006/relationships/slideLayout" Target="../slideLayouts/slideLayout22.xml"/><Relationship Id="rId6" Type="http://schemas.openxmlformats.org/officeDocument/2006/relationships/hyperlink" Target="https://creativecommons.org/licenses/by/3.0/" TargetMode="External"/><Relationship Id="rId5" Type="http://schemas.openxmlformats.org/officeDocument/2006/relationships/hyperlink" Target="https://researchleap.com/development-quality-management-system-iso-9001/" TargetMode="External"/><Relationship Id="rId4" Type="http://schemas.openxmlformats.org/officeDocument/2006/relationships/image" Target="../media/image19.jpg"/></Relationships>
</file>

<file path=ppt/slides/_rels/slide5.xml.rels><?xml version="1.0" encoding="UTF-8" standalone="yes"?>
<Relationships xmlns="http://schemas.openxmlformats.org/package/2006/relationships"><Relationship Id="rId3" Type="http://schemas.openxmlformats.org/officeDocument/2006/relationships/hyperlink" Target="http://www.flickr.com/photos/48314903@N08/5913531127/" TargetMode="External"/><Relationship Id="rId2" Type="http://schemas.openxmlformats.org/officeDocument/2006/relationships/image" Target="../media/image20.jpg"/><Relationship Id="rId1" Type="http://schemas.openxmlformats.org/officeDocument/2006/relationships/slideLayout" Target="../slideLayouts/slideLayout16.xml"/><Relationship Id="rId4" Type="http://schemas.openxmlformats.org/officeDocument/2006/relationships/hyperlink" Target="https://creativecommons.org/licenses/by-nc-sa/3.0/"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27.xml"/><Relationship Id="rId4" Type="http://schemas.openxmlformats.org/officeDocument/2006/relationships/hyperlink" Target="https://medium.com/agile-government-leadership/lessons-learned-from-hosting-a-virtual-conference-18a1a73d10b8"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hyperlink" Target="https://creativecommons.org/licenses/by-nc-sa/3.0/" TargetMode="External"/><Relationship Id="rId2" Type="http://schemas.openxmlformats.org/officeDocument/2006/relationships/notesSlide" Target="../notesSlides/notesSlide5.xml"/><Relationship Id="rId1" Type="http://schemas.openxmlformats.org/officeDocument/2006/relationships/slideLayout" Target="../slideLayouts/slideLayout28.xml"/><Relationship Id="rId6" Type="http://schemas.openxmlformats.org/officeDocument/2006/relationships/hyperlink" Target="https://www.bauer-power.net/2019/04/how-to-deleted-online-social-media.html" TargetMode="External"/><Relationship Id="rId5" Type="http://schemas.openxmlformats.org/officeDocument/2006/relationships/image" Target="../media/image23.jpg"/><Relationship Id="rId4" Type="http://schemas.openxmlformats.org/officeDocument/2006/relationships/hyperlink" Target="https://pxhere.com/en/photo/1587939"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6.xml"/><Relationship Id="rId1" Type="http://schemas.openxmlformats.org/officeDocument/2006/relationships/slideLayout" Target="../slideLayouts/slideLayout29.xml"/><Relationship Id="rId5" Type="http://schemas.openxmlformats.org/officeDocument/2006/relationships/hyperlink" Target="https://creativecommons.org/licenses/by/3.0/" TargetMode="External"/><Relationship Id="rId4" Type="http://schemas.openxmlformats.org/officeDocument/2006/relationships/hyperlink" Target="https://maken.wikiwijs.nl/57881/Sectorwerkstuk"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8.xml"/><Relationship Id="rId4" Type="http://schemas.openxmlformats.org/officeDocument/2006/relationships/image" Target="../media/image26.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4A010-2444-F247-9BBE-3A20521898D1}"/>
              </a:ext>
            </a:extLst>
          </p:cNvPr>
          <p:cNvSpPr>
            <a:spLocks noGrp="1"/>
          </p:cNvSpPr>
          <p:nvPr>
            <p:ph type="title" idx="4294967295"/>
          </p:nvPr>
        </p:nvSpPr>
        <p:spPr>
          <a:xfrm>
            <a:off x="838200" y="-1094707"/>
            <a:ext cx="10515600" cy="1325563"/>
          </a:xfrm>
        </p:spPr>
        <p:txBody>
          <a:bodyPr/>
          <a:lstStyle/>
          <a:p>
            <a:r>
              <a:rPr lang="en-US" dirty="0"/>
              <a:t>Promoting Learner Engagement</a:t>
            </a:r>
          </a:p>
        </p:txBody>
      </p:sp>
    </p:spTree>
    <p:extLst>
      <p:ext uri="{BB962C8B-B14F-4D97-AF65-F5344CB8AC3E}">
        <p14:creationId xmlns:p14="http://schemas.microsoft.com/office/powerpoint/2010/main" val="19749925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5DEF9-449E-1B4C-97C4-08E6D7DE8E5A}"/>
              </a:ext>
            </a:extLst>
          </p:cNvPr>
          <p:cNvSpPr>
            <a:spLocks noGrp="1"/>
          </p:cNvSpPr>
          <p:nvPr>
            <p:ph type="title"/>
          </p:nvPr>
        </p:nvSpPr>
        <p:spPr>
          <a:xfrm>
            <a:off x="2152650" y="278045"/>
            <a:ext cx="7886700" cy="1133693"/>
          </a:xfrm>
        </p:spPr>
        <p:txBody>
          <a:bodyPr>
            <a:normAutofit/>
          </a:bodyPr>
          <a:lstStyle/>
          <a:p>
            <a:br>
              <a:rPr lang="en-US" sz="3500" dirty="0"/>
            </a:br>
            <a:r>
              <a:rPr lang="en-US" sz="3500" dirty="0"/>
              <a:t>Strategies</a:t>
            </a:r>
          </a:p>
        </p:txBody>
      </p:sp>
      <p:sp>
        <p:nvSpPr>
          <p:cNvPr id="9" name="TextBox 8">
            <a:extLst>
              <a:ext uri="{FF2B5EF4-FFF2-40B4-BE49-F238E27FC236}">
                <a16:creationId xmlns:a16="http://schemas.microsoft.com/office/drawing/2014/main" id="{E5738200-C26A-B04F-8700-000B7D5DBF74}"/>
              </a:ext>
            </a:extLst>
          </p:cNvPr>
          <p:cNvSpPr txBox="1"/>
          <p:nvPr/>
        </p:nvSpPr>
        <p:spPr>
          <a:xfrm>
            <a:off x="4306958" y="1906417"/>
            <a:ext cx="4870173" cy="1077218"/>
          </a:xfrm>
          <a:prstGeom prst="rect">
            <a:avLst/>
          </a:prstGeom>
          <a:noFill/>
        </p:spPr>
        <p:txBody>
          <a:bodyPr wrap="square" rtlCol="0">
            <a:spAutoFit/>
          </a:bodyPr>
          <a:lstStyle/>
          <a:p>
            <a:r>
              <a:rPr lang="en-US" sz="3200" dirty="0">
                <a:solidFill>
                  <a:prstClr val="black"/>
                </a:solidFill>
                <a:latin typeface="Calibri" panose="020F0502020204030204"/>
              </a:rPr>
              <a:t>Facilitate Faculty to Student  Communication</a:t>
            </a:r>
          </a:p>
        </p:txBody>
      </p:sp>
      <p:sp>
        <p:nvSpPr>
          <p:cNvPr id="11" name="TextBox 10">
            <a:extLst>
              <a:ext uri="{FF2B5EF4-FFF2-40B4-BE49-F238E27FC236}">
                <a16:creationId xmlns:a16="http://schemas.microsoft.com/office/drawing/2014/main" id="{91B10C06-5AE7-DF44-A47A-092BD4CA661E}"/>
              </a:ext>
            </a:extLst>
          </p:cNvPr>
          <p:cNvSpPr txBox="1"/>
          <p:nvPr/>
        </p:nvSpPr>
        <p:spPr>
          <a:xfrm>
            <a:off x="4306958" y="3074919"/>
            <a:ext cx="5533611" cy="3385542"/>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prstClr val="black"/>
                </a:solidFill>
                <a:latin typeface="Calibri" panose="020F0502020204030204"/>
              </a:rPr>
              <a:t>You are Available</a:t>
            </a:r>
          </a:p>
          <a:p>
            <a:pPr marL="285750" indent="-285750">
              <a:buFont typeface="Arial" panose="020B0604020202020204" pitchFamily="34" charset="0"/>
              <a:buChar char="•"/>
            </a:pPr>
            <a:r>
              <a:rPr lang="en-US" sz="2800" dirty="0">
                <a:solidFill>
                  <a:prstClr val="black"/>
                </a:solidFill>
                <a:latin typeface="Calibri" panose="020F0502020204030204"/>
              </a:rPr>
              <a:t>Ways to Get in Touch</a:t>
            </a:r>
          </a:p>
          <a:p>
            <a:pPr marL="285750" indent="-285750">
              <a:buFont typeface="Arial" panose="020B0604020202020204" pitchFamily="34" charset="0"/>
              <a:buChar char="•"/>
            </a:pPr>
            <a:r>
              <a:rPr lang="en-US" sz="2800" dirty="0">
                <a:solidFill>
                  <a:prstClr val="black"/>
                </a:solidFill>
                <a:latin typeface="Calibri" panose="020F0502020204030204"/>
              </a:rPr>
              <a:t>Weekly Announcements</a:t>
            </a:r>
          </a:p>
          <a:p>
            <a:pPr marL="285750" indent="-285750">
              <a:buFont typeface="Arial" panose="020B0604020202020204" pitchFamily="34" charset="0"/>
              <a:buChar char="•"/>
            </a:pPr>
            <a:r>
              <a:rPr lang="en-US" sz="2800" dirty="0">
                <a:solidFill>
                  <a:prstClr val="black"/>
                </a:solidFill>
                <a:latin typeface="Calibri" panose="020F0502020204030204"/>
              </a:rPr>
              <a:t>Reach Out to Check In or Provide Reinforcement</a:t>
            </a:r>
          </a:p>
          <a:p>
            <a:pPr marL="285750" indent="-285750">
              <a:buFont typeface="Arial" panose="020B0604020202020204" pitchFamily="34" charset="0"/>
              <a:buChar char="•"/>
            </a:pPr>
            <a:r>
              <a:rPr lang="en-US" sz="2800" dirty="0">
                <a:solidFill>
                  <a:prstClr val="black"/>
                </a:solidFill>
                <a:latin typeface="Calibri" panose="020F0502020204030204"/>
              </a:rPr>
              <a:t>Connect with the Quiet Ones</a:t>
            </a:r>
          </a:p>
          <a:p>
            <a:pPr marL="285750" indent="-285750">
              <a:buFont typeface="Arial" panose="020B0604020202020204" pitchFamily="34" charset="0"/>
              <a:buChar char="•"/>
            </a:pPr>
            <a:endParaRPr lang="en-US" sz="2800" dirty="0">
              <a:solidFill>
                <a:prstClr val="black"/>
              </a:solidFill>
              <a:latin typeface="Calibri" panose="020F0502020204030204"/>
            </a:endParaRPr>
          </a:p>
          <a:p>
            <a:pPr marL="285750" indent="-285750">
              <a:buFont typeface="Arial" panose="020B0604020202020204" pitchFamily="34" charset="0"/>
              <a:buChar char="•"/>
            </a:pPr>
            <a:endParaRPr lang="en-US" dirty="0">
              <a:solidFill>
                <a:prstClr val="black"/>
              </a:solidFill>
              <a:latin typeface="Calibri" panose="020F0502020204030204"/>
            </a:endParaRPr>
          </a:p>
        </p:txBody>
      </p:sp>
      <p:grpSp>
        <p:nvGrpSpPr>
          <p:cNvPr id="3" name="Group 2" descr="graphic of two speech bubbles">
            <a:extLst>
              <a:ext uri="{FF2B5EF4-FFF2-40B4-BE49-F238E27FC236}">
                <a16:creationId xmlns:a16="http://schemas.microsoft.com/office/drawing/2014/main" id="{B786A4EA-4ADA-4B4D-8A45-F831709DE35B}"/>
              </a:ext>
            </a:extLst>
          </p:cNvPr>
          <p:cNvGrpSpPr/>
          <p:nvPr/>
        </p:nvGrpSpPr>
        <p:grpSpPr>
          <a:xfrm>
            <a:off x="2152650" y="1521003"/>
            <a:ext cx="1975402" cy="1848046"/>
            <a:chOff x="628650" y="1133693"/>
            <a:chExt cx="1975402" cy="1848046"/>
          </a:xfrm>
        </p:grpSpPr>
        <p:sp>
          <p:nvSpPr>
            <p:cNvPr id="6" name="Oval 5">
              <a:extLst>
                <a:ext uri="{FF2B5EF4-FFF2-40B4-BE49-F238E27FC236}">
                  <a16:creationId xmlns:a16="http://schemas.microsoft.com/office/drawing/2014/main" id="{31ACC763-E4ED-754A-BF5D-D18C0B9830C3}"/>
                </a:ext>
              </a:extLst>
            </p:cNvPr>
            <p:cNvSpPr/>
            <p:nvPr/>
          </p:nvSpPr>
          <p:spPr>
            <a:xfrm>
              <a:off x="628650" y="1133693"/>
              <a:ext cx="1975402" cy="1848046"/>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8" name="Graphic 7" descr="Chat">
              <a:extLst>
                <a:ext uri="{FF2B5EF4-FFF2-40B4-BE49-F238E27FC236}">
                  <a16:creationId xmlns:a16="http://schemas.microsoft.com/office/drawing/2014/main" id="{A8312A47-B1E1-DF46-B935-BC25C72BF6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9881" y="1521003"/>
              <a:ext cx="1166606" cy="1166606"/>
            </a:xfrm>
            <a:prstGeom prst="rect">
              <a:avLst/>
            </a:prstGeom>
          </p:spPr>
        </p:pic>
      </p:grpSp>
    </p:spTree>
    <p:extLst>
      <p:ext uri="{BB962C8B-B14F-4D97-AF65-F5344CB8AC3E}">
        <p14:creationId xmlns:p14="http://schemas.microsoft.com/office/powerpoint/2010/main" val="28162341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5DEF9-449E-1B4C-97C4-08E6D7DE8E5A}"/>
              </a:ext>
            </a:extLst>
          </p:cNvPr>
          <p:cNvSpPr>
            <a:spLocks noGrp="1"/>
          </p:cNvSpPr>
          <p:nvPr>
            <p:ph type="title"/>
          </p:nvPr>
        </p:nvSpPr>
        <p:spPr>
          <a:xfrm>
            <a:off x="2152650" y="278045"/>
            <a:ext cx="7886700" cy="1133693"/>
          </a:xfrm>
        </p:spPr>
        <p:txBody>
          <a:bodyPr>
            <a:normAutofit/>
          </a:bodyPr>
          <a:lstStyle/>
          <a:p>
            <a:br>
              <a:rPr lang="en-US" sz="3500" dirty="0"/>
            </a:br>
            <a:r>
              <a:rPr lang="en-US" sz="3500" dirty="0"/>
              <a:t>Strategies</a:t>
            </a:r>
          </a:p>
        </p:txBody>
      </p:sp>
      <p:sp>
        <p:nvSpPr>
          <p:cNvPr id="9" name="TextBox 8">
            <a:extLst>
              <a:ext uri="{FF2B5EF4-FFF2-40B4-BE49-F238E27FC236}">
                <a16:creationId xmlns:a16="http://schemas.microsoft.com/office/drawing/2014/main" id="{E5738200-C26A-B04F-8700-000B7D5DBF74}"/>
              </a:ext>
            </a:extLst>
          </p:cNvPr>
          <p:cNvSpPr txBox="1"/>
          <p:nvPr/>
        </p:nvSpPr>
        <p:spPr>
          <a:xfrm>
            <a:off x="4306958" y="1906418"/>
            <a:ext cx="5732393" cy="584775"/>
          </a:xfrm>
          <a:prstGeom prst="rect">
            <a:avLst/>
          </a:prstGeom>
          <a:noFill/>
        </p:spPr>
        <p:txBody>
          <a:bodyPr wrap="square" rtlCol="0">
            <a:spAutoFit/>
          </a:bodyPr>
          <a:lstStyle/>
          <a:p>
            <a:r>
              <a:rPr lang="en-US" sz="3200" dirty="0">
                <a:solidFill>
                  <a:prstClr val="black"/>
                </a:solidFill>
                <a:latin typeface="Calibri" panose="020F0502020204030204"/>
              </a:rPr>
              <a:t>Use Content Related Discussions</a:t>
            </a:r>
          </a:p>
        </p:txBody>
      </p:sp>
      <p:sp>
        <p:nvSpPr>
          <p:cNvPr id="11" name="TextBox 10">
            <a:extLst>
              <a:ext uri="{FF2B5EF4-FFF2-40B4-BE49-F238E27FC236}">
                <a16:creationId xmlns:a16="http://schemas.microsoft.com/office/drawing/2014/main" id="{91B10C06-5AE7-DF44-A47A-092BD4CA661E}"/>
              </a:ext>
            </a:extLst>
          </p:cNvPr>
          <p:cNvSpPr txBox="1"/>
          <p:nvPr/>
        </p:nvSpPr>
        <p:spPr>
          <a:xfrm>
            <a:off x="4306958" y="2687357"/>
            <a:ext cx="5533611" cy="4678204"/>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prstClr val="black"/>
                </a:solidFill>
                <a:latin typeface="Calibri" panose="020F0502020204030204"/>
              </a:rPr>
              <a:t>Prompt Individual Answers or Thoughts</a:t>
            </a:r>
          </a:p>
          <a:p>
            <a:pPr marL="285750" indent="-285750">
              <a:buFont typeface="Arial" panose="020B0604020202020204" pitchFamily="34" charset="0"/>
              <a:buChar char="•"/>
            </a:pPr>
            <a:r>
              <a:rPr lang="en-US" sz="2800" dirty="0">
                <a:solidFill>
                  <a:prstClr val="black"/>
                </a:solidFill>
                <a:latin typeface="Calibri" panose="020F0502020204030204"/>
              </a:rPr>
              <a:t>Provide a Variety of Response Opportunities</a:t>
            </a:r>
          </a:p>
          <a:p>
            <a:pPr marL="285750" indent="-285750">
              <a:buFont typeface="Arial" panose="020B0604020202020204" pitchFamily="34" charset="0"/>
              <a:buChar char="•"/>
            </a:pPr>
            <a:r>
              <a:rPr lang="en-US" sz="2800" dirty="0">
                <a:solidFill>
                  <a:prstClr val="black"/>
                </a:solidFill>
                <a:latin typeface="Calibri" panose="020F0502020204030204"/>
              </a:rPr>
              <a:t>Monitor Your Role in the Discussion</a:t>
            </a:r>
          </a:p>
          <a:p>
            <a:pPr marL="285750" indent="-285750">
              <a:buFont typeface="Arial" panose="020B0604020202020204" pitchFamily="34" charset="0"/>
              <a:buChar char="•"/>
            </a:pPr>
            <a:r>
              <a:rPr lang="en-US" sz="2800" dirty="0">
                <a:solidFill>
                  <a:prstClr val="black"/>
                </a:solidFill>
                <a:latin typeface="Calibri" panose="020F0502020204030204"/>
              </a:rPr>
              <a:t>Set Participation Opportunities and Guidelines for Synchronous Meetings</a:t>
            </a:r>
          </a:p>
          <a:p>
            <a:pPr marL="285750" indent="-285750">
              <a:buFont typeface="Arial" panose="020B0604020202020204" pitchFamily="34" charset="0"/>
              <a:buChar char="•"/>
            </a:pPr>
            <a:endParaRPr lang="en-US" sz="2800" dirty="0">
              <a:solidFill>
                <a:prstClr val="black"/>
              </a:solidFill>
              <a:latin typeface="Calibri" panose="020F0502020204030204"/>
            </a:endParaRPr>
          </a:p>
          <a:p>
            <a:pPr marL="285750" indent="-285750">
              <a:buFont typeface="Arial" panose="020B0604020202020204" pitchFamily="34" charset="0"/>
              <a:buChar char="•"/>
            </a:pPr>
            <a:endParaRPr lang="en-US" dirty="0">
              <a:solidFill>
                <a:prstClr val="black"/>
              </a:solidFill>
              <a:latin typeface="Calibri" panose="020F0502020204030204"/>
            </a:endParaRPr>
          </a:p>
        </p:txBody>
      </p:sp>
      <p:sp>
        <p:nvSpPr>
          <p:cNvPr id="6" name="Oval 5">
            <a:extLst>
              <a:ext uri="{FF2B5EF4-FFF2-40B4-BE49-F238E27FC236}">
                <a16:creationId xmlns:a16="http://schemas.microsoft.com/office/drawing/2014/main" id="{31ACC763-E4ED-754A-BF5D-D18C0B9830C3}"/>
              </a:ext>
              <a:ext uri="{C183D7F6-B498-43B3-948B-1728B52AA6E4}">
                <adec:decorative xmlns:adec="http://schemas.microsoft.com/office/drawing/2017/decorative" val="1"/>
              </a:ext>
            </a:extLst>
          </p:cNvPr>
          <p:cNvSpPr/>
          <p:nvPr/>
        </p:nvSpPr>
        <p:spPr>
          <a:xfrm>
            <a:off x="2152650" y="1521003"/>
            <a:ext cx="1975402" cy="184804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5" name="Graphic 4" descr="Meeting">
            <a:extLst>
              <a:ext uri="{FF2B5EF4-FFF2-40B4-BE49-F238E27FC236}">
                <a16:creationId xmlns:a16="http://schemas.microsoft.com/office/drawing/2014/main" id="{3458B8BE-7497-7940-A41E-395365567E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23516" y="1906417"/>
            <a:ext cx="1077218" cy="1077218"/>
          </a:xfrm>
          <a:prstGeom prst="rect">
            <a:avLst/>
          </a:prstGeom>
        </p:spPr>
      </p:pic>
    </p:spTree>
    <p:extLst>
      <p:ext uri="{BB962C8B-B14F-4D97-AF65-F5344CB8AC3E}">
        <p14:creationId xmlns:p14="http://schemas.microsoft.com/office/powerpoint/2010/main" val="23130825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5DEF9-449E-1B4C-97C4-08E6D7DE8E5A}"/>
              </a:ext>
            </a:extLst>
          </p:cNvPr>
          <p:cNvSpPr>
            <a:spLocks noGrp="1"/>
          </p:cNvSpPr>
          <p:nvPr>
            <p:ph type="title"/>
          </p:nvPr>
        </p:nvSpPr>
        <p:spPr>
          <a:xfrm>
            <a:off x="2152650" y="278045"/>
            <a:ext cx="7886700" cy="1133693"/>
          </a:xfrm>
        </p:spPr>
        <p:txBody>
          <a:bodyPr>
            <a:normAutofit/>
          </a:bodyPr>
          <a:lstStyle/>
          <a:p>
            <a:br>
              <a:rPr lang="en-US" sz="3500" dirty="0"/>
            </a:br>
            <a:r>
              <a:rPr lang="en-US" sz="3500" dirty="0"/>
              <a:t>Strategies</a:t>
            </a:r>
          </a:p>
        </p:txBody>
      </p:sp>
      <p:sp>
        <p:nvSpPr>
          <p:cNvPr id="9" name="TextBox 8">
            <a:extLst>
              <a:ext uri="{FF2B5EF4-FFF2-40B4-BE49-F238E27FC236}">
                <a16:creationId xmlns:a16="http://schemas.microsoft.com/office/drawing/2014/main" id="{E5738200-C26A-B04F-8700-000B7D5DBF74}"/>
              </a:ext>
            </a:extLst>
          </p:cNvPr>
          <p:cNvSpPr txBox="1"/>
          <p:nvPr/>
        </p:nvSpPr>
        <p:spPr>
          <a:xfrm>
            <a:off x="4306958" y="1906418"/>
            <a:ext cx="4870173" cy="584775"/>
          </a:xfrm>
          <a:prstGeom prst="rect">
            <a:avLst/>
          </a:prstGeom>
          <a:noFill/>
        </p:spPr>
        <p:txBody>
          <a:bodyPr wrap="square" rtlCol="0">
            <a:spAutoFit/>
          </a:bodyPr>
          <a:lstStyle/>
          <a:p>
            <a:r>
              <a:rPr lang="en-US" sz="3200" dirty="0">
                <a:solidFill>
                  <a:prstClr val="black"/>
                </a:solidFill>
                <a:latin typeface="Calibri" panose="020F0502020204030204"/>
              </a:rPr>
              <a:t>Use Collaborative Activities</a:t>
            </a:r>
          </a:p>
        </p:txBody>
      </p:sp>
      <p:sp>
        <p:nvSpPr>
          <p:cNvPr id="11" name="TextBox 10">
            <a:extLst>
              <a:ext uri="{FF2B5EF4-FFF2-40B4-BE49-F238E27FC236}">
                <a16:creationId xmlns:a16="http://schemas.microsoft.com/office/drawing/2014/main" id="{91B10C06-5AE7-DF44-A47A-092BD4CA661E}"/>
              </a:ext>
            </a:extLst>
          </p:cNvPr>
          <p:cNvSpPr txBox="1"/>
          <p:nvPr/>
        </p:nvSpPr>
        <p:spPr>
          <a:xfrm>
            <a:off x="4306958" y="2709854"/>
            <a:ext cx="5533611" cy="2954655"/>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prstClr val="black"/>
                </a:solidFill>
                <a:latin typeface="Calibri" panose="020F0502020204030204"/>
              </a:rPr>
              <a:t>Discussion Forums</a:t>
            </a:r>
          </a:p>
          <a:p>
            <a:pPr marL="285750" indent="-285750">
              <a:buFont typeface="Arial" panose="020B0604020202020204" pitchFamily="34" charset="0"/>
              <a:buChar char="•"/>
            </a:pPr>
            <a:r>
              <a:rPr lang="en-US" sz="2800" dirty="0">
                <a:solidFill>
                  <a:prstClr val="black"/>
                </a:solidFill>
                <a:latin typeface="Calibri" panose="020F0502020204030204"/>
              </a:rPr>
              <a:t>Wiki Pages</a:t>
            </a:r>
          </a:p>
          <a:p>
            <a:pPr marL="285750" indent="-285750">
              <a:buFont typeface="Arial" panose="020B0604020202020204" pitchFamily="34" charset="0"/>
              <a:buChar char="•"/>
            </a:pPr>
            <a:r>
              <a:rPr lang="en-US" sz="2800" dirty="0">
                <a:solidFill>
                  <a:prstClr val="black"/>
                </a:solidFill>
                <a:latin typeface="Calibri" panose="020F0502020204030204"/>
              </a:rPr>
              <a:t>Google Docs</a:t>
            </a:r>
          </a:p>
          <a:p>
            <a:pPr marL="285750" indent="-285750">
              <a:buFont typeface="Arial" panose="020B0604020202020204" pitchFamily="34" charset="0"/>
              <a:buChar char="•"/>
            </a:pPr>
            <a:r>
              <a:rPr lang="en-US" sz="2800" dirty="0">
                <a:solidFill>
                  <a:prstClr val="black"/>
                </a:solidFill>
                <a:latin typeface="Calibri" panose="020F0502020204030204"/>
              </a:rPr>
              <a:t>LMS Peer Review</a:t>
            </a:r>
          </a:p>
          <a:p>
            <a:pPr marL="285750" indent="-285750">
              <a:buFont typeface="Arial" panose="020B0604020202020204" pitchFamily="34" charset="0"/>
              <a:buChar char="•"/>
            </a:pPr>
            <a:r>
              <a:rPr lang="en-US" sz="2800" dirty="0">
                <a:solidFill>
                  <a:prstClr val="black"/>
                </a:solidFill>
                <a:latin typeface="Calibri" panose="020F0502020204030204"/>
              </a:rPr>
              <a:t>LMS Groups</a:t>
            </a:r>
          </a:p>
          <a:p>
            <a:pPr marL="285750" indent="-285750">
              <a:buFont typeface="Arial" panose="020B0604020202020204" pitchFamily="34" charset="0"/>
              <a:buChar char="•"/>
            </a:pPr>
            <a:endParaRPr lang="en-US" sz="2800" dirty="0">
              <a:solidFill>
                <a:prstClr val="black"/>
              </a:solidFill>
              <a:latin typeface="Calibri" panose="020F0502020204030204"/>
            </a:endParaRPr>
          </a:p>
          <a:p>
            <a:pPr marL="285750" indent="-285750">
              <a:buFont typeface="Arial" panose="020B0604020202020204" pitchFamily="34" charset="0"/>
              <a:buChar char="•"/>
            </a:pPr>
            <a:endParaRPr lang="en-US" dirty="0">
              <a:solidFill>
                <a:prstClr val="black"/>
              </a:solidFill>
              <a:latin typeface="Calibri" panose="020F0502020204030204"/>
            </a:endParaRPr>
          </a:p>
        </p:txBody>
      </p:sp>
      <p:sp>
        <p:nvSpPr>
          <p:cNvPr id="6" name="Oval 5">
            <a:extLst>
              <a:ext uri="{FF2B5EF4-FFF2-40B4-BE49-F238E27FC236}">
                <a16:creationId xmlns:a16="http://schemas.microsoft.com/office/drawing/2014/main" id="{31ACC763-E4ED-754A-BF5D-D18C0B9830C3}"/>
              </a:ext>
              <a:ext uri="{C183D7F6-B498-43B3-948B-1728B52AA6E4}">
                <adec:decorative xmlns:adec="http://schemas.microsoft.com/office/drawing/2017/decorative" val="1"/>
              </a:ext>
            </a:extLst>
          </p:cNvPr>
          <p:cNvSpPr/>
          <p:nvPr/>
        </p:nvSpPr>
        <p:spPr>
          <a:xfrm>
            <a:off x="2152650" y="1521003"/>
            <a:ext cx="1975402" cy="184804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4" name="Graphic 3" descr="Graphic of three stick figures collaborating">
            <a:extLst>
              <a:ext uri="{FF2B5EF4-FFF2-40B4-BE49-F238E27FC236}">
                <a16:creationId xmlns:a16="http://schemas.microsoft.com/office/drawing/2014/main" id="{F2E904FC-77EE-CD4A-8296-DC228B4E02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09851" y="1922631"/>
            <a:ext cx="1120638" cy="1120638"/>
          </a:xfrm>
          <a:prstGeom prst="rect">
            <a:avLst/>
          </a:prstGeom>
        </p:spPr>
      </p:pic>
    </p:spTree>
    <p:extLst>
      <p:ext uri="{BB962C8B-B14F-4D97-AF65-F5344CB8AC3E}">
        <p14:creationId xmlns:p14="http://schemas.microsoft.com/office/powerpoint/2010/main" val="9352170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5DEF9-449E-1B4C-97C4-08E6D7DE8E5A}"/>
              </a:ext>
            </a:extLst>
          </p:cNvPr>
          <p:cNvSpPr>
            <a:spLocks noGrp="1"/>
          </p:cNvSpPr>
          <p:nvPr>
            <p:ph type="title"/>
          </p:nvPr>
        </p:nvSpPr>
        <p:spPr>
          <a:xfrm>
            <a:off x="2152650" y="278045"/>
            <a:ext cx="7886700" cy="1133693"/>
          </a:xfrm>
        </p:spPr>
        <p:txBody>
          <a:bodyPr>
            <a:normAutofit/>
          </a:bodyPr>
          <a:lstStyle/>
          <a:p>
            <a:br>
              <a:rPr lang="en-US" sz="3500" dirty="0"/>
            </a:br>
            <a:r>
              <a:rPr lang="en-US" sz="3500" dirty="0"/>
              <a:t>Strategies</a:t>
            </a:r>
          </a:p>
        </p:txBody>
      </p:sp>
      <p:sp>
        <p:nvSpPr>
          <p:cNvPr id="9" name="TextBox 8">
            <a:extLst>
              <a:ext uri="{FF2B5EF4-FFF2-40B4-BE49-F238E27FC236}">
                <a16:creationId xmlns:a16="http://schemas.microsoft.com/office/drawing/2014/main" id="{E5738200-C26A-B04F-8700-000B7D5DBF74}"/>
              </a:ext>
            </a:extLst>
          </p:cNvPr>
          <p:cNvSpPr txBox="1"/>
          <p:nvPr/>
        </p:nvSpPr>
        <p:spPr>
          <a:xfrm>
            <a:off x="4306958" y="1906417"/>
            <a:ext cx="4870173" cy="1077218"/>
          </a:xfrm>
          <a:prstGeom prst="rect">
            <a:avLst/>
          </a:prstGeom>
          <a:noFill/>
        </p:spPr>
        <p:txBody>
          <a:bodyPr wrap="square" rtlCol="0">
            <a:spAutoFit/>
          </a:bodyPr>
          <a:lstStyle/>
          <a:p>
            <a:r>
              <a:rPr lang="en-US" sz="3200" dirty="0">
                <a:solidFill>
                  <a:prstClr val="black"/>
                </a:solidFill>
                <a:latin typeface="Calibri" panose="020F0502020204030204"/>
              </a:rPr>
              <a:t>Provide Opportunities for Student Collegiality</a:t>
            </a:r>
          </a:p>
        </p:txBody>
      </p:sp>
      <p:sp>
        <p:nvSpPr>
          <p:cNvPr id="11" name="TextBox 10">
            <a:extLst>
              <a:ext uri="{FF2B5EF4-FFF2-40B4-BE49-F238E27FC236}">
                <a16:creationId xmlns:a16="http://schemas.microsoft.com/office/drawing/2014/main" id="{91B10C06-5AE7-DF44-A47A-092BD4CA661E}"/>
              </a:ext>
            </a:extLst>
          </p:cNvPr>
          <p:cNvSpPr txBox="1"/>
          <p:nvPr/>
        </p:nvSpPr>
        <p:spPr>
          <a:xfrm>
            <a:off x="4306958" y="2866261"/>
            <a:ext cx="5533611" cy="3385542"/>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prstClr val="black"/>
                </a:solidFill>
                <a:latin typeface="Calibri" panose="020F0502020204030204"/>
              </a:rPr>
              <a:t>Faculty Guided Socials</a:t>
            </a:r>
          </a:p>
          <a:p>
            <a:pPr marL="285750" indent="-285750">
              <a:buFont typeface="Arial" panose="020B0604020202020204" pitchFamily="34" charset="0"/>
              <a:buChar char="•"/>
            </a:pPr>
            <a:r>
              <a:rPr lang="en-US" sz="2800" dirty="0">
                <a:solidFill>
                  <a:prstClr val="black"/>
                </a:solidFill>
                <a:latin typeface="Calibri" panose="020F0502020204030204"/>
              </a:rPr>
              <a:t>Course Boards to Share Good News</a:t>
            </a:r>
          </a:p>
          <a:p>
            <a:pPr marL="285750" indent="-285750">
              <a:buFont typeface="Arial" panose="020B0604020202020204" pitchFamily="34" charset="0"/>
              <a:buChar char="•"/>
            </a:pPr>
            <a:r>
              <a:rPr lang="en-US" sz="2800" dirty="0">
                <a:solidFill>
                  <a:prstClr val="black"/>
                </a:solidFill>
                <a:latin typeface="Calibri" panose="020F0502020204030204"/>
              </a:rPr>
              <a:t>Non-Sponsored Social Media Group Recommendations (when appropriate)</a:t>
            </a:r>
          </a:p>
          <a:p>
            <a:pPr marL="285750" indent="-285750">
              <a:buFont typeface="Arial" panose="020B0604020202020204" pitchFamily="34" charset="0"/>
              <a:buChar char="•"/>
            </a:pPr>
            <a:endParaRPr lang="en-US" sz="2800" dirty="0">
              <a:solidFill>
                <a:prstClr val="black"/>
              </a:solidFill>
              <a:latin typeface="Calibri" panose="020F0502020204030204"/>
            </a:endParaRPr>
          </a:p>
          <a:p>
            <a:pPr marL="285750" indent="-285750">
              <a:buFont typeface="Arial" panose="020B0604020202020204" pitchFamily="34" charset="0"/>
              <a:buChar char="•"/>
            </a:pPr>
            <a:endParaRPr lang="en-US" dirty="0">
              <a:solidFill>
                <a:prstClr val="black"/>
              </a:solidFill>
              <a:latin typeface="Calibri" panose="020F0502020204030204"/>
            </a:endParaRPr>
          </a:p>
        </p:txBody>
      </p:sp>
      <p:sp>
        <p:nvSpPr>
          <p:cNvPr id="6" name="Oval 5">
            <a:extLst>
              <a:ext uri="{FF2B5EF4-FFF2-40B4-BE49-F238E27FC236}">
                <a16:creationId xmlns:a16="http://schemas.microsoft.com/office/drawing/2014/main" id="{31ACC763-E4ED-754A-BF5D-D18C0B9830C3}"/>
              </a:ext>
              <a:ext uri="{C183D7F6-B498-43B3-948B-1728B52AA6E4}">
                <adec:decorative xmlns:adec="http://schemas.microsoft.com/office/drawing/2017/decorative" val="1"/>
              </a:ext>
            </a:extLst>
          </p:cNvPr>
          <p:cNvSpPr/>
          <p:nvPr/>
        </p:nvSpPr>
        <p:spPr>
          <a:xfrm>
            <a:off x="2152650" y="1521003"/>
            <a:ext cx="1975402" cy="184804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5" name="Graphic 4" descr="Graphic of a teacher">
            <a:extLst>
              <a:ext uri="{FF2B5EF4-FFF2-40B4-BE49-F238E27FC236}">
                <a16:creationId xmlns:a16="http://schemas.microsoft.com/office/drawing/2014/main" id="{1C4D9BAF-4809-DA44-A1E6-57879374E7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77549" y="1906418"/>
            <a:ext cx="1101411" cy="1101411"/>
          </a:xfrm>
          <a:prstGeom prst="rect">
            <a:avLst/>
          </a:prstGeom>
        </p:spPr>
      </p:pic>
    </p:spTree>
    <p:extLst>
      <p:ext uri="{BB962C8B-B14F-4D97-AF65-F5344CB8AC3E}">
        <p14:creationId xmlns:p14="http://schemas.microsoft.com/office/powerpoint/2010/main" val="407073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7C6B8-8D26-7047-A274-8D0C4B61DB69}"/>
              </a:ext>
            </a:extLst>
          </p:cNvPr>
          <p:cNvSpPr>
            <a:spLocks noGrp="1"/>
          </p:cNvSpPr>
          <p:nvPr>
            <p:ph type="title"/>
          </p:nvPr>
        </p:nvSpPr>
        <p:spPr/>
        <p:txBody>
          <a:bodyPr>
            <a:normAutofit/>
          </a:bodyPr>
          <a:lstStyle/>
          <a:p>
            <a:r>
              <a:rPr lang="en-US" sz="4400" dirty="0"/>
              <a:t>Community</a:t>
            </a:r>
          </a:p>
        </p:txBody>
      </p:sp>
      <p:sp>
        <p:nvSpPr>
          <p:cNvPr id="3" name="Content Placeholder 2">
            <a:extLst>
              <a:ext uri="{FF2B5EF4-FFF2-40B4-BE49-F238E27FC236}">
                <a16:creationId xmlns:a16="http://schemas.microsoft.com/office/drawing/2014/main" id="{0E99BF72-14FF-E947-908B-CC021F278173}"/>
              </a:ext>
            </a:extLst>
          </p:cNvPr>
          <p:cNvSpPr>
            <a:spLocks noGrp="1"/>
          </p:cNvSpPr>
          <p:nvPr>
            <p:ph idx="1"/>
          </p:nvPr>
        </p:nvSpPr>
        <p:spPr/>
        <p:txBody>
          <a:bodyPr/>
          <a:lstStyle/>
          <a:p>
            <a:pPr>
              <a:spcAft>
                <a:spcPts val="1800"/>
              </a:spcAft>
            </a:pPr>
            <a:r>
              <a:rPr lang="en-US" sz="3200" dirty="0"/>
              <a:t>Feeling Inclusion</a:t>
            </a:r>
          </a:p>
          <a:p>
            <a:pPr>
              <a:spcAft>
                <a:spcPts val="1800"/>
              </a:spcAft>
            </a:pPr>
            <a:r>
              <a:rPr lang="en-US" sz="3200" dirty="0"/>
              <a:t>Feeling Acceptance</a:t>
            </a:r>
          </a:p>
          <a:p>
            <a:pPr>
              <a:spcAft>
                <a:spcPts val="1800"/>
              </a:spcAft>
            </a:pPr>
            <a:r>
              <a:rPr lang="en-US" sz="3200" dirty="0"/>
              <a:t>Feeling Support</a:t>
            </a:r>
          </a:p>
          <a:p>
            <a:pPr>
              <a:spcAft>
                <a:spcPts val="1800"/>
              </a:spcAft>
            </a:pPr>
            <a:r>
              <a:rPr lang="en-US" sz="3200" dirty="0"/>
              <a:t>Feeling Comfortable</a:t>
            </a:r>
          </a:p>
          <a:p>
            <a:pPr>
              <a:spcAft>
                <a:spcPts val="1800"/>
              </a:spcAft>
            </a:pPr>
            <a:r>
              <a:rPr lang="en-US" sz="3200" dirty="0"/>
              <a:t>Willingness to Engage</a:t>
            </a:r>
          </a:p>
          <a:p>
            <a:endParaRPr lang="en-US" dirty="0"/>
          </a:p>
        </p:txBody>
      </p:sp>
      <p:pic>
        <p:nvPicPr>
          <p:cNvPr id="4" name="Picture 3" descr="Image of stick figure people with speech bubbles above their heads as they talk to one another">
            <a:extLst>
              <a:ext uri="{FF2B5EF4-FFF2-40B4-BE49-F238E27FC236}">
                <a16:creationId xmlns:a16="http://schemas.microsoft.com/office/drawing/2014/main" id="{54B81FF0-8345-4044-8FFC-E886AD0598A0}"/>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26281" r="26281"/>
          <a:stretch/>
        </p:blipFill>
        <p:spPr>
          <a:xfrm>
            <a:off x="6305190" y="758514"/>
            <a:ext cx="384167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5" name="TextBox 4">
            <a:extLst>
              <a:ext uri="{FF2B5EF4-FFF2-40B4-BE49-F238E27FC236}">
                <a16:creationId xmlns:a16="http://schemas.microsoft.com/office/drawing/2014/main" id="{816950E4-65DE-434F-B18C-C4846E2D461A}"/>
              </a:ext>
            </a:extLst>
          </p:cNvPr>
          <p:cNvSpPr txBox="1"/>
          <p:nvPr/>
        </p:nvSpPr>
        <p:spPr>
          <a:xfrm>
            <a:off x="8227910" y="6657946"/>
            <a:ext cx="2440091" cy="200055"/>
          </a:xfrm>
          <a:prstGeom prst="rect">
            <a:avLst/>
          </a:prstGeom>
          <a:solidFill>
            <a:srgbClr val="000000"/>
          </a:solidFill>
        </p:spPr>
        <p:txBody>
          <a:bodyPr wrap="none" rtlCol="0">
            <a:spAutoFit/>
          </a:bodyPr>
          <a:lstStyle/>
          <a:p>
            <a:pPr algn="r">
              <a:spcAft>
                <a:spcPts val="600"/>
              </a:spcAft>
            </a:pPr>
            <a:r>
              <a:rPr lang="en-US" sz="700">
                <a:solidFill>
                  <a:srgbClr val="FFFFFF"/>
                </a:solidFill>
                <a:latin typeface="Calibri" panose="020F0502020204030204"/>
                <a:hlinkClick r:id="rId4" tooltip="https://www.ictworks.org/3-reasons-why-your-next-online-community-idea-will-fail/">
                  <a:extLst>
                    <a:ext uri="{A12FA001-AC4F-418D-AE19-62706E023703}">
                      <ahyp:hlinkClr xmlns:ahyp="http://schemas.microsoft.com/office/drawing/2018/hyperlinkcolor" val="tx"/>
                    </a:ext>
                  </a:extLst>
                </a:hlinkClick>
              </a:rPr>
              <a:t>This Photo</a:t>
            </a:r>
            <a:r>
              <a:rPr lang="en-US" sz="700">
                <a:solidFill>
                  <a:srgbClr val="FFFFFF"/>
                </a:solidFill>
                <a:latin typeface="Calibri" panose="020F0502020204030204"/>
              </a:rPr>
              <a:t> by Unknown Author is licensed under </a:t>
            </a:r>
            <a:r>
              <a:rPr lang="en-US" sz="700">
                <a:solidFill>
                  <a:srgbClr val="FFFFFF"/>
                </a:solidFill>
                <a:latin typeface="Calibri" panose="020F0502020204030204"/>
                <a:hlinkClick r:id="rId5"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latin typeface="Calibri" panose="020F0502020204030204"/>
            </a:endParaRPr>
          </a:p>
        </p:txBody>
      </p:sp>
    </p:spTree>
    <p:extLst>
      <p:ext uri="{BB962C8B-B14F-4D97-AF65-F5344CB8AC3E}">
        <p14:creationId xmlns:p14="http://schemas.microsoft.com/office/powerpoint/2010/main" val="32270163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CFCC2-B6B4-D34C-AA77-7F3919A5848C}"/>
              </a:ext>
            </a:extLst>
          </p:cNvPr>
          <p:cNvSpPr>
            <a:spLocks noGrp="1"/>
          </p:cNvSpPr>
          <p:nvPr>
            <p:ph type="title"/>
          </p:nvPr>
        </p:nvSpPr>
        <p:spPr/>
        <p:txBody>
          <a:bodyPr/>
          <a:lstStyle/>
          <a:p>
            <a:r>
              <a:rPr lang="en-US" dirty="0"/>
              <a:t>Interaction and Engagement Framework</a:t>
            </a:r>
          </a:p>
        </p:txBody>
      </p:sp>
      <p:graphicFrame>
        <p:nvGraphicFramePr>
          <p:cNvPr id="3" name="Diagram 2" descr="Graphic listing three types of engagement: learner to content, learner to instructor, and learner to learner">
            <a:extLst>
              <a:ext uri="{FF2B5EF4-FFF2-40B4-BE49-F238E27FC236}">
                <a16:creationId xmlns:a16="http://schemas.microsoft.com/office/drawing/2014/main" id="{4DEEB988-0A1E-E24C-8A41-93AE2F012893}"/>
              </a:ext>
            </a:extLst>
          </p:cNvPr>
          <p:cNvGraphicFramePr/>
          <p:nvPr>
            <p:extLst>
              <p:ext uri="{D42A27DB-BD31-4B8C-83A1-F6EECF244321}">
                <p14:modId xmlns:p14="http://schemas.microsoft.com/office/powerpoint/2010/main" val="3333229224"/>
              </p:ext>
            </p:extLst>
          </p:nvPr>
        </p:nvGraphicFramePr>
        <p:xfrm>
          <a:off x="2032000" y="1302762"/>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631886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CFCC2-B6B4-D34C-AA77-7F3919A5848C}"/>
              </a:ext>
            </a:extLst>
          </p:cNvPr>
          <p:cNvSpPr>
            <a:spLocks noGrp="1"/>
          </p:cNvSpPr>
          <p:nvPr>
            <p:ph type="title"/>
          </p:nvPr>
        </p:nvSpPr>
        <p:spPr/>
        <p:txBody>
          <a:bodyPr/>
          <a:lstStyle/>
          <a:p>
            <a:r>
              <a:rPr lang="en-US" dirty="0"/>
              <a:t>Interaction and Engagement Framework</a:t>
            </a:r>
          </a:p>
        </p:txBody>
      </p:sp>
      <p:sp>
        <p:nvSpPr>
          <p:cNvPr id="3" name="Content Placeholder 2">
            <a:extLst>
              <a:ext uri="{FF2B5EF4-FFF2-40B4-BE49-F238E27FC236}">
                <a16:creationId xmlns:a16="http://schemas.microsoft.com/office/drawing/2014/main" id="{5AA119C2-3C00-514B-8C4F-402B90669CD6}"/>
              </a:ext>
            </a:extLst>
          </p:cNvPr>
          <p:cNvSpPr>
            <a:spLocks noGrp="1"/>
          </p:cNvSpPr>
          <p:nvPr>
            <p:ph idx="1"/>
          </p:nvPr>
        </p:nvSpPr>
        <p:spPr/>
        <p:txBody>
          <a:bodyPr>
            <a:normAutofit fontScale="92500" lnSpcReduction="10000"/>
          </a:bodyPr>
          <a:lstStyle/>
          <a:p>
            <a:pPr marL="514350" indent="-514350">
              <a:buAutoNum type="arabicPeriod"/>
            </a:pPr>
            <a:r>
              <a:rPr lang="en-US" dirty="0"/>
              <a:t>Learner-to-content</a:t>
            </a:r>
          </a:p>
          <a:p>
            <a:pPr lvl="1"/>
            <a:r>
              <a:rPr lang="en-US" dirty="0"/>
              <a:t>interactions are how the learner interacts with the instructional materials in a course.</a:t>
            </a:r>
          </a:p>
          <a:p>
            <a:pPr lvl="1"/>
            <a:endParaRPr lang="en-US" dirty="0"/>
          </a:p>
          <a:p>
            <a:pPr marL="0" indent="0">
              <a:buNone/>
            </a:pPr>
            <a:r>
              <a:rPr lang="en-US" dirty="0"/>
              <a:t>2. Learner-to-instructor</a:t>
            </a:r>
          </a:p>
          <a:p>
            <a:pPr lvl="1"/>
            <a:r>
              <a:rPr lang="en-US" dirty="0"/>
              <a:t>interactions are how students and instructors connect at numerous and timely points throughout the course.</a:t>
            </a:r>
          </a:p>
          <a:p>
            <a:pPr lvl="2"/>
            <a:endParaRPr lang="en-US" dirty="0"/>
          </a:p>
          <a:p>
            <a:pPr marL="0" indent="0">
              <a:buNone/>
            </a:pPr>
            <a:r>
              <a:rPr lang="en-US" dirty="0"/>
              <a:t>3. Learner-to-learner</a:t>
            </a:r>
          </a:p>
          <a:p>
            <a:pPr lvl="1"/>
            <a:r>
              <a:rPr lang="en-US" dirty="0"/>
              <a:t>interactions are how learners connect with their peers in the context of the course.</a:t>
            </a:r>
          </a:p>
          <a:p>
            <a:pPr marL="0" indent="0">
              <a:buNone/>
            </a:pPr>
            <a:endParaRPr lang="en-US" dirty="0"/>
          </a:p>
        </p:txBody>
      </p:sp>
    </p:spTree>
    <p:extLst>
      <p:ext uri="{BB962C8B-B14F-4D97-AF65-F5344CB8AC3E}">
        <p14:creationId xmlns:p14="http://schemas.microsoft.com/office/powerpoint/2010/main" val="19938321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Gotham Bold" charset="0"/>
                <a:ea typeface="Gotham Bold" charset="0"/>
                <a:cs typeface="Gotham Bold" charset="0"/>
              </a:rPr>
              <a:t>DISCLAIMER</a:t>
            </a:r>
          </a:p>
        </p:txBody>
      </p:sp>
      <p:pic>
        <p:nvPicPr>
          <p:cNvPr id="6" name="Picture 5" descr="U.S. Office of Special Education Programs: Ideas that wor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309" y="2426263"/>
            <a:ext cx="1587715" cy="1325459"/>
          </a:xfrm>
          <a:prstGeom prst="rect">
            <a:avLst/>
          </a:prstGeom>
        </p:spPr>
      </p:pic>
      <p:sp>
        <p:nvSpPr>
          <p:cNvPr id="7" name="TextBox 6"/>
          <p:cNvSpPr txBox="1"/>
          <p:nvPr/>
        </p:nvSpPr>
        <p:spPr>
          <a:xfrm>
            <a:off x="2597258" y="2364271"/>
            <a:ext cx="8756542" cy="2532103"/>
          </a:xfrm>
          <a:prstGeom prst="rect">
            <a:avLst/>
          </a:prstGeom>
          <a:noFill/>
        </p:spPr>
        <p:txBody>
          <a:bodyPr wrap="square" rtlCol="0">
            <a:spAutoFit/>
          </a:bodyPr>
          <a:lstStyle/>
          <a:p>
            <a:pPr>
              <a:lnSpc>
                <a:spcPct val="150000"/>
              </a:lnSpc>
            </a:pPr>
            <a:r>
              <a:rPr lang="en-US" dirty="0">
                <a:latin typeface="Helvetica Neue" charset="0"/>
                <a:ea typeface="Helvetica Neue" charset="0"/>
                <a:cs typeface="Helvetica Neue" charset="0"/>
              </a:rPr>
              <a:t>This content was produced under U.S. Department of Education, Office of Special Education Programs, Award No. H325A170003. David </a:t>
            </a:r>
            <a:r>
              <a:rPr lang="en-US" dirty="0" err="1">
                <a:latin typeface="Helvetica Neue" charset="0"/>
                <a:ea typeface="Helvetica Neue" charset="0"/>
                <a:cs typeface="Helvetica Neue" charset="0"/>
              </a:rPr>
              <a:t>Guardino</a:t>
            </a:r>
            <a:r>
              <a:rPr lang="en-US" dirty="0">
                <a:latin typeface="Helvetica Neue" charset="0"/>
                <a:ea typeface="Helvetica Neue" charset="0"/>
                <a:cs typeface="Helvetica Neue" charset="0"/>
              </a:rPr>
              <a:t> serves as the project officer. The views expressed herein do not necessarily represent the positions or polices of the U.S. Department of Education. No official endorsement by the U.S. Department of Education of any product, commodity, service, or enterprise mentioned in this website is intended or should be inferred.</a:t>
            </a:r>
          </a:p>
        </p:txBody>
      </p:sp>
    </p:spTree>
    <p:extLst>
      <p:ext uri="{BB962C8B-B14F-4D97-AF65-F5344CB8AC3E}">
        <p14:creationId xmlns:p14="http://schemas.microsoft.com/office/powerpoint/2010/main" val="39876908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2EA78-AEB3-469B-9025-3B17201A457B}"/>
              </a:ext>
            </a:extLst>
          </p:cNvPr>
          <p:cNvSpPr>
            <a:spLocks noGrp="1"/>
          </p:cNvSpPr>
          <p:nvPr>
            <p:ph type="ctrTitle"/>
          </p:nvPr>
        </p:nvSpPr>
        <p:spPr>
          <a:xfrm>
            <a:off x="6152704" y="984237"/>
            <a:ext cx="4571999" cy="2621093"/>
          </a:xfrm>
        </p:spPr>
        <p:txBody>
          <a:bodyPr>
            <a:noAutofit/>
          </a:bodyPr>
          <a:lstStyle/>
          <a:p>
            <a:r>
              <a:rPr lang="en-US" sz="4050" dirty="0"/>
              <a:t>Effective Online Instruction to Enhance Engagement</a:t>
            </a:r>
          </a:p>
        </p:txBody>
      </p:sp>
      <p:sp>
        <p:nvSpPr>
          <p:cNvPr id="3" name="Subtitle 2">
            <a:extLst>
              <a:ext uri="{FF2B5EF4-FFF2-40B4-BE49-F238E27FC236}">
                <a16:creationId xmlns:a16="http://schemas.microsoft.com/office/drawing/2014/main" id="{255E1F2F-E259-4EA8-9FFD-3A10AF541859}"/>
              </a:ext>
            </a:extLst>
          </p:cNvPr>
          <p:cNvSpPr>
            <a:spLocks noGrp="1"/>
          </p:cNvSpPr>
          <p:nvPr>
            <p:ph type="subTitle" idx="1"/>
          </p:nvPr>
        </p:nvSpPr>
        <p:spPr>
          <a:xfrm>
            <a:off x="6152703" y="3692412"/>
            <a:ext cx="3621826" cy="1515692"/>
          </a:xfrm>
        </p:spPr>
        <p:txBody>
          <a:bodyPr>
            <a:normAutofit fontScale="40000" lnSpcReduction="20000"/>
          </a:bodyPr>
          <a:lstStyle/>
          <a:p>
            <a:r>
              <a:rPr lang="en-US" sz="2400" dirty="0"/>
              <a:t>Corey d. pierce Ph.D. &amp; Lori Peterson Ph.D.</a:t>
            </a:r>
          </a:p>
          <a:p>
            <a:r>
              <a:rPr lang="en-US" sz="2400" dirty="0"/>
              <a:t>University of Colorado</a:t>
            </a:r>
          </a:p>
          <a:p>
            <a:r>
              <a:rPr lang="en-US" sz="2400" dirty="0"/>
              <a:t>School of Special education</a:t>
            </a:r>
          </a:p>
          <a:p>
            <a:r>
              <a:rPr lang="en-US" sz="2400" dirty="0">
                <a:hlinkClick r:id="rId2"/>
              </a:rPr>
              <a:t>Corey.pierce@unco.edu</a:t>
            </a:r>
            <a:endParaRPr lang="en-US" sz="2400" dirty="0"/>
          </a:p>
          <a:p>
            <a:r>
              <a:rPr lang="en-US" sz="2400" dirty="0">
                <a:hlinkClick r:id="rId3"/>
              </a:rPr>
              <a:t>Lori.Peterson@unco.edu</a:t>
            </a:r>
            <a:r>
              <a:rPr lang="en-US" sz="2400" dirty="0"/>
              <a:t> </a:t>
            </a:r>
            <a:endParaRPr lang="en-US" dirty="0"/>
          </a:p>
        </p:txBody>
      </p:sp>
      <p:pic>
        <p:nvPicPr>
          <p:cNvPr id="6" name="Picture 5">
            <a:extLst>
              <a:ext uri="{FF2B5EF4-FFF2-40B4-BE49-F238E27FC236}">
                <a16:creationId xmlns:a16="http://schemas.microsoft.com/office/drawing/2014/main" id="{8940CBE3-3F91-419A-A649-32AB388ECA8B}"/>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524001" y="857258"/>
            <a:ext cx="4572000" cy="5143493"/>
          </a:xfrm>
          <a:prstGeom prst="rect">
            <a:avLst/>
          </a:prstGeom>
        </p:spPr>
      </p:pic>
    </p:spTree>
    <p:extLst>
      <p:ext uri="{BB962C8B-B14F-4D97-AF65-F5344CB8AC3E}">
        <p14:creationId xmlns:p14="http://schemas.microsoft.com/office/powerpoint/2010/main" val="292430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02F139-264F-4B41-B39A-9E8B2901E164}"/>
              </a:ext>
            </a:extLst>
          </p:cNvPr>
          <p:cNvSpPr>
            <a:spLocks noGrp="1"/>
          </p:cNvSpPr>
          <p:nvPr>
            <p:ph type="title"/>
          </p:nvPr>
        </p:nvSpPr>
        <p:spPr>
          <a:xfrm>
            <a:off x="2234648" y="508146"/>
            <a:ext cx="7543800" cy="1028700"/>
          </a:xfrm>
        </p:spPr>
        <p:txBody>
          <a:bodyPr/>
          <a:lstStyle/>
          <a:p>
            <a:pPr algn="ctr"/>
            <a:r>
              <a:rPr lang="en-US" dirty="0"/>
              <a:t>Effective Course Development</a:t>
            </a:r>
            <a:endParaRPr lang="en-US" dirty="0">
              <a:solidFill>
                <a:schemeClr val="bg2">
                  <a:lumMod val="50000"/>
                </a:schemeClr>
              </a:solidFill>
            </a:endParaRPr>
          </a:p>
        </p:txBody>
      </p:sp>
      <p:graphicFrame>
        <p:nvGraphicFramePr>
          <p:cNvPr id="13" name="Content Placeholder 14" descr="SmartArt object">
            <a:extLst>
              <a:ext uri="{FF2B5EF4-FFF2-40B4-BE49-F238E27FC236}">
                <a16:creationId xmlns:a16="http://schemas.microsoft.com/office/drawing/2014/main" id="{DDF6050D-62DF-4914-93B9-C337839FF3BD}"/>
              </a:ext>
            </a:extLst>
          </p:cNvPr>
          <p:cNvGraphicFramePr>
            <a:graphicFrameLocks noGrp="1"/>
          </p:cNvGraphicFramePr>
          <p:nvPr>
            <p:ph sz="half" idx="2"/>
            <p:extLst>
              <p:ext uri="{D42A27DB-BD31-4B8C-83A1-F6EECF244321}">
                <p14:modId xmlns:p14="http://schemas.microsoft.com/office/powerpoint/2010/main" val="136889488"/>
              </p:ext>
            </p:extLst>
          </p:nvPr>
        </p:nvGraphicFramePr>
        <p:xfrm>
          <a:off x="6625744" y="1646312"/>
          <a:ext cx="3498056" cy="35653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Picture Placeholder 4" descr="Image of four components of effective course development">
            <a:extLst>
              <a:ext uri="{FF2B5EF4-FFF2-40B4-BE49-F238E27FC236}">
                <a16:creationId xmlns:a16="http://schemas.microsoft.com/office/drawing/2014/main" id="{326A8780-A03F-4EB6-A915-AC6361DB467C}"/>
              </a:ext>
            </a:extLst>
          </p:cNvPr>
          <p:cNvSpPr>
            <a:spLocks noGrp="1"/>
          </p:cNvSpPr>
          <p:nvPr>
            <p:ph type="pic" sz="quarter" idx="14"/>
          </p:nvPr>
        </p:nvSpPr>
        <p:spPr>
          <a:xfrm>
            <a:off x="1699050" y="979219"/>
            <a:ext cx="8793900" cy="4729155"/>
          </a:xfrm>
        </p:spPr>
      </p:sp>
      <p:pic>
        <p:nvPicPr>
          <p:cNvPr id="15" name="Picture Placeholder 14" descr="Illustration of someone's hand putting together a picture made of building blocks">
            <a:extLst>
              <a:ext uri="{FF2B5EF4-FFF2-40B4-BE49-F238E27FC236}">
                <a16:creationId xmlns:a16="http://schemas.microsoft.com/office/drawing/2014/main" id="{C19A2066-8A0C-4F7D-949C-5ABD4C709588}"/>
              </a:ext>
            </a:extLst>
          </p:cNvPr>
          <p:cNvPicPr>
            <a:picLocks noGrp="1" noChangeAspect="1"/>
          </p:cNvPicPr>
          <p:nvPr>
            <p:ph type="pic" sz="quarter" idx="13"/>
          </p:nvPr>
        </p:nvPicPr>
        <p:blipFill>
          <a:blip r:embed="rId8">
            <a:extLst>
              <a:ext uri="{837473B0-CC2E-450A-ABE3-18F120FF3D39}">
                <a1611:picAttrSrcUrl xmlns:a1611="http://schemas.microsoft.com/office/drawing/2016/11/main" r:id="rId9"/>
              </a:ext>
            </a:extLst>
          </a:blip>
          <a:srcRect/>
          <a:stretch/>
        </p:blipFill>
        <p:spPr>
          <a:xfrm>
            <a:off x="1899047" y="1834809"/>
            <a:ext cx="4726697" cy="3188384"/>
          </a:xfrm>
        </p:spPr>
      </p:pic>
      <p:sp>
        <p:nvSpPr>
          <p:cNvPr id="2" name="TextBox 1">
            <a:extLst>
              <a:ext uri="{FF2B5EF4-FFF2-40B4-BE49-F238E27FC236}">
                <a16:creationId xmlns:a16="http://schemas.microsoft.com/office/drawing/2014/main" id="{239C9E0D-C5DD-4C74-84AC-49242A148F74}"/>
              </a:ext>
            </a:extLst>
          </p:cNvPr>
          <p:cNvSpPr txBox="1"/>
          <p:nvPr/>
        </p:nvSpPr>
        <p:spPr>
          <a:xfrm>
            <a:off x="2163366" y="4638487"/>
            <a:ext cx="3932634" cy="196208"/>
          </a:xfrm>
          <a:prstGeom prst="rect">
            <a:avLst/>
          </a:prstGeom>
          <a:noFill/>
        </p:spPr>
        <p:txBody>
          <a:bodyPr wrap="square" rtlCol="0">
            <a:spAutoFit/>
          </a:bodyPr>
          <a:lstStyle/>
          <a:p>
            <a:r>
              <a:rPr lang="en-US" sz="675">
                <a:solidFill>
                  <a:prstClr val="black"/>
                </a:solidFill>
                <a:latin typeface="Gill Sans MT" panose="020B0502020104020203"/>
                <a:hlinkClick r:id="rId9" tooltip="https://researchleap.com/new-trends-in-the-regional-development/"/>
              </a:rPr>
              <a:t>This Photo</a:t>
            </a:r>
            <a:r>
              <a:rPr lang="en-US" sz="675">
                <a:solidFill>
                  <a:prstClr val="black"/>
                </a:solidFill>
                <a:latin typeface="Gill Sans MT" panose="020B0502020104020203"/>
              </a:rPr>
              <a:t> by Unknown Author is licensed under </a:t>
            </a:r>
            <a:r>
              <a:rPr lang="en-US" sz="675">
                <a:solidFill>
                  <a:prstClr val="black"/>
                </a:solidFill>
                <a:latin typeface="Gill Sans MT" panose="020B0502020104020203"/>
                <a:hlinkClick r:id="rId10" tooltip="https://creativecommons.org/licenses/by/3.0/"/>
              </a:rPr>
              <a:t>CC BY</a:t>
            </a:r>
            <a:endParaRPr lang="en-US" sz="675">
              <a:solidFill>
                <a:prstClr val="black"/>
              </a:solidFill>
              <a:latin typeface="Gill Sans MT" panose="020B0502020104020203"/>
            </a:endParaRPr>
          </a:p>
        </p:txBody>
      </p:sp>
    </p:spTree>
    <p:extLst>
      <p:ext uri="{BB962C8B-B14F-4D97-AF65-F5344CB8AC3E}">
        <p14:creationId xmlns:p14="http://schemas.microsoft.com/office/powerpoint/2010/main" val="38651692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88500-3CF8-4097-8DEC-19D4A816CC27}"/>
              </a:ext>
              <a:ext uri="{C183D7F6-B498-43B3-948B-1728B52AA6E4}">
                <adec:decorative xmlns:adec="http://schemas.microsoft.com/office/drawing/2017/decorative" val="1"/>
              </a:ext>
            </a:extLst>
          </p:cNvPr>
          <p:cNvSpPr>
            <a:spLocks noGrp="1"/>
          </p:cNvSpPr>
          <p:nvPr>
            <p:ph type="title"/>
          </p:nvPr>
        </p:nvSpPr>
        <p:spPr>
          <a:xfrm>
            <a:off x="3063380" y="216619"/>
            <a:ext cx="6065240" cy="1028700"/>
          </a:xfrm>
          <a:prstGeom prst="rect">
            <a:avLst/>
          </a:prstGeom>
        </p:spPr>
        <p:txBody>
          <a:bodyPr vert="horz" lIns="68580" tIns="34290" rIns="68580" bIns="34290" rtlCol="0" anchor="ctr">
            <a:normAutofit/>
          </a:bodyPr>
          <a:lstStyle/>
          <a:p>
            <a:pPr>
              <a:lnSpc>
                <a:spcPct val="90000"/>
              </a:lnSpc>
            </a:pPr>
            <a:r>
              <a:rPr lang="en-US" sz="3600" dirty="0">
                <a:solidFill>
                  <a:schemeClr val="bg2">
                    <a:lumMod val="50000"/>
                  </a:schemeClr>
                </a:solidFill>
              </a:rPr>
              <a:t>Ensure Program Quality</a:t>
            </a:r>
          </a:p>
        </p:txBody>
      </p:sp>
      <p:sp>
        <p:nvSpPr>
          <p:cNvPr id="11" name="Text Placeholder 3">
            <a:extLst>
              <a:ext uri="{FF2B5EF4-FFF2-40B4-BE49-F238E27FC236}">
                <a16:creationId xmlns:a16="http://schemas.microsoft.com/office/drawing/2014/main" id="{D2A7D9C9-44A9-4426-88FF-AAD1CA851446}"/>
              </a:ext>
            </a:extLst>
          </p:cNvPr>
          <p:cNvSpPr>
            <a:spLocks noGrp="1"/>
          </p:cNvSpPr>
          <p:nvPr>
            <p:ph type="body" sz="half" idx="2"/>
          </p:nvPr>
        </p:nvSpPr>
        <p:spPr>
          <a:xfrm>
            <a:off x="6317971" y="1245320"/>
            <a:ext cx="3932586" cy="3995009"/>
          </a:xfrm>
        </p:spPr>
        <p:txBody>
          <a:bodyPr vert="horz" lIns="68580" tIns="34290" rIns="68580" bIns="34290" rtlCol="0">
            <a:normAutofit lnSpcReduction="10000"/>
          </a:bodyPr>
          <a:lstStyle/>
          <a:p>
            <a:pPr marL="162000" indent="-162000">
              <a:lnSpc>
                <a:spcPct val="100000"/>
              </a:lnSpc>
              <a:spcBef>
                <a:spcPts val="675"/>
              </a:spcBef>
              <a:buFont typeface="Arial" panose="020B0604020202020204" pitchFamily="34" charset="0"/>
              <a:buChar char="•"/>
            </a:pPr>
            <a:r>
              <a:rPr lang="en-US" dirty="0"/>
              <a:t>National Standards for Quality Online Learning: </a:t>
            </a:r>
            <a:r>
              <a:rPr lang="en-US" dirty="0">
                <a:hlinkClick r:id="rId3"/>
              </a:rPr>
              <a:t>https://www.nsqol.org/</a:t>
            </a:r>
            <a:endParaRPr lang="en-US" dirty="0"/>
          </a:p>
          <a:p>
            <a:pPr marL="162000" indent="-162000">
              <a:lnSpc>
                <a:spcPct val="100000"/>
              </a:lnSpc>
              <a:spcBef>
                <a:spcPts val="675"/>
              </a:spcBef>
              <a:buFont typeface="Arial" panose="020B0604020202020204" pitchFamily="34" charset="0"/>
              <a:buChar char="•"/>
            </a:pPr>
            <a:r>
              <a:rPr lang="en-US" b="1" dirty="0">
                <a:solidFill>
                  <a:schemeClr val="bg2">
                    <a:lumMod val="50000"/>
                  </a:schemeClr>
                </a:solidFill>
              </a:rPr>
              <a:t>Quality Matter Standards </a:t>
            </a:r>
            <a:r>
              <a:rPr lang="en-US" dirty="0">
                <a:solidFill>
                  <a:schemeClr val="bg2">
                    <a:lumMod val="50000"/>
                  </a:schemeClr>
                </a:solidFill>
              </a:rPr>
              <a:t>focus on:</a:t>
            </a:r>
          </a:p>
          <a:p>
            <a:pPr marL="504900" lvl="1" indent="-162000">
              <a:spcBef>
                <a:spcPts val="675"/>
              </a:spcBef>
              <a:buFont typeface="Arial" panose="020B0604020202020204" pitchFamily="34" charset="0"/>
              <a:buChar char="•"/>
            </a:pPr>
            <a:r>
              <a:rPr lang="en-US" dirty="0">
                <a:solidFill>
                  <a:schemeClr val="bg2">
                    <a:lumMod val="50000"/>
                  </a:schemeClr>
                </a:solidFill>
              </a:rPr>
              <a:t>Course Overview and Introduction</a:t>
            </a:r>
          </a:p>
          <a:p>
            <a:pPr marL="504900" lvl="1" indent="-162000">
              <a:spcBef>
                <a:spcPts val="675"/>
              </a:spcBef>
              <a:buFont typeface="Arial" panose="020B0604020202020204" pitchFamily="34" charset="0"/>
              <a:buChar char="•"/>
            </a:pPr>
            <a:r>
              <a:rPr lang="en-US" dirty="0">
                <a:solidFill>
                  <a:schemeClr val="bg2">
                    <a:lumMod val="50000"/>
                  </a:schemeClr>
                </a:solidFill>
              </a:rPr>
              <a:t>Learning Objectives (Competencies)</a:t>
            </a:r>
          </a:p>
          <a:p>
            <a:pPr marL="504900" lvl="1" indent="-162000">
              <a:spcBef>
                <a:spcPts val="675"/>
              </a:spcBef>
              <a:buFont typeface="Arial" panose="020B0604020202020204" pitchFamily="34" charset="0"/>
              <a:buChar char="•"/>
            </a:pPr>
            <a:r>
              <a:rPr lang="en-US" dirty="0">
                <a:solidFill>
                  <a:schemeClr val="bg2">
                    <a:lumMod val="50000"/>
                  </a:schemeClr>
                </a:solidFill>
              </a:rPr>
              <a:t>Assessment and Measurement</a:t>
            </a:r>
          </a:p>
          <a:p>
            <a:pPr marL="504900" lvl="1" indent="-162000">
              <a:spcBef>
                <a:spcPts val="675"/>
              </a:spcBef>
              <a:buFont typeface="Arial" panose="020B0604020202020204" pitchFamily="34" charset="0"/>
              <a:buChar char="•"/>
            </a:pPr>
            <a:r>
              <a:rPr lang="en-US" dirty="0">
                <a:solidFill>
                  <a:schemeClr val="bg2">
                    <a:lumMod val="50000"/>
                  </a:schemeClr>
                </a:solidFill>
              </a:rPr>
              <a:t>Instructional Materials</a:t>
            </a:r>
          </a:p>
          <a:p>
            <a:pPr marL="504900" lvl="1" indent="-162000">
              <a:spcBef>
                <a:spcPts val="675"/>
              </a:spcBef>
              <a:buFont typeface="Arial" panose="020B0604020202020204" pitchFamily="34" charset="0"/>
              <a:buChar char="•"/>
            </a:pPr>
            <a:r>
              <a:rPr lang="en-US" dirty="0">
                <a:solidFill>
                  <a:schemeClr val="bg2">
                    <a:lumMod val="50000"/>
                  </a:schemeClr>
                </a:solidFill>
              </a:rPr>
              <a:t>Learning Activities and Learner Interaction</a:t>
            </a:r>
          </a:p>
          <a:p>
            <a:pPr marL="504900" lvl="1" indent="-162000">
              <a:spcBef>
                <a:spcPts val="675"/>
              </a:spcBef>
              <a:buFont typeface="Arial" panose="020B0604020202020204" pitchFamily="34" charset="0"/>
              <a:buChar char="•"/>
            </a:pPr>
            <a:r>
              <a:rPr lang="en-US" dirty="0">
                <a:solidFill>
                  <a:schemeClr val="bg2">
                    <a:lumMod val="50000"/>
                  </a:schemeClr>
                </a:solidFill>
              </a:rPr>
              <a:t>Course Technology</a:t>
            </a:r>
          </a:p>
          <a:p>
            <a:pPr marL="504900" lvl="1" indent="-162000">
              <a:spcBef>
                <a:spcPts val="675"/>
              </a:spcBef>
              <a:buFont typeface="Arial" panose="020B0604020202020204" pitchFamily="34" charset="0"/>
              <a:buChar char="•"/>
            </a:pPr>
            <a:r>
              <a:rPr lang="en-US" dirty="0">
                <a:solidFill>
                  <a:schemeClr val="bg2">
                    <a:lumMod val="50000"/>
                  </a:schemeClr>
                </a:solidFill>
              </a:rPr>
              <a:t>Learner Support</a:t>
            </a:r>
          </a:p>
          <a:p>
            <a:pPr marL="504900" lvl="1" indent="-162000">
              <a:spcBef>
                <a:spcPts val="675"/>
              </a:spcBef>
              <a:buFont typeface="Arial" panose="020B0604020202020204" pitchFamily="34" charset="0"/>
              <a:buChar char="•"/>
            </a:pPr>
            <a:r>
              <a:rPr lang="en-US" dirty="0">
                <a:solidFill>
                  <a:schemeClr val="bg2">
                    <a:lumMod val="50000"/>
                  </a:schemeClr>
                </a:solidFill>
              </a:rPr>
              <a:t>Accessibility and Usability</a:t>
            </a:r>
          </a:p>
          <a:p>
            <a:pPr marL="162000" indent="-162000">
              <a:spcBef>
                <a:spcPts val="675"/>
              </a:spcBef>
              <a:buFont typeface="Arial" panose="020B0604020202020204" pitchFamily="34" charset="0"/>
              <a:buChar char="•"/>
            </a:pPr>
            <a:r>
              <a:rPr lang="en-US" dirty="0">
                <a:solidFill>
                  <a:schemeClr val="bg2">
                    <a:lumMod val="50000"/>
                  </a:schemeClr>
                </a:solidFill>
              </a:rPr>
              <a:t>Learning Management System</a:t>
            </a:r>
          </a:p>
          <a:p>
            <a:pPr marL="162000" indent="-162000">
              <a:spcBef>
                <a:spcPts val="675"/>
              </a:spcBef>
              <a:buFont typeface="Arial" panose="020B0604020202020204" pitchFamily="34" charset="0"/>
              <a:buChar char="•"/>
            </a:pPr>
            <a:r>
              <a:rPr lang="en-US" dirty="0">
                <a:solidFill>
                  <a:schemeClr val="bg2">
                    <a:lumMod val="50000"/>
                  </a:schemeClr>
                </a:solidFill>
              </a:rPr>
              <a:t>Faculty/Instructors ability to advise in program</a:t>
            </a:r>
          </a:p>
          <a:p>
            <a:pPr marL="162000" indent="-162000">
              <a:spcBef>
                <a:spcPts val="675"/>
              </a:spcBef>
              <a:buFont typeface="Arial" panose="020B0604020202020204" pitchFamily="34" charset="0"/>
              <a:buChar char="•"/>
            </a:pPr>
            <a:endParaRPr lang="en-US" dirty="0">
              <a:solidFill>
                <a:schemeClr val="bg2">
                  <a:lumMod val="50000"/>
                </a:schemeClr>
              </a:solidFill>
            </a:endParaRPr>
          </a:p>
        </p:txBody>
      </p:sp>
      <p:pic>
        <p:nvPicPr>
          <p:cNvPr id="6" name="Content Placeholder 5" descr="Picture of a dial pointing to &quot;High Quality Level&quot;">
            <a:extLst>
              <a:ext uri="{FF2B5EF4-FFF2-40B4-BE49-F238E27FC236}">
                <a16:creationId xmlns:a16="http://schemas.microsoft.com/office/drawing/2014/main" id="{B1DE2944-CBE6-437E-B09B-0F786EE86F29}"/>
              </a:ext>
            </a:extLst>
          </p:cNvPr>
          <p:cNvPicPr>
            <a:picLocks noGrp="1" noChangeAspect="1"/>
          </p:cNvPicPr>
          <p:nvPr>
            <p:ph idx="1"/>
          </p:nvPr>
        </p:nvPicPr>
        <p:blipFill>
          <a:blip r:embed="rId4">
            <a:extLst>
              <a:ext uri="{837473B0-CC2E-450A-ABE3-18F120FF3D39}">
                <a1611:picAttrSrcUrl xmlns:a1611="http://schemas.microsoft.com/office/drawing/2016/11/main" r:id="rId5"/>
              </a:ext>
            </a:extLst>
          </a:blip>
          <a:srcRect/>
          <a:stretch/>
        </p:blipFill>
        <p:spPr>
          <a:xfrm>
            <a:off x="1524515" y="1331844"/>
            <a:ext cx="4793456" cy="3642379"/>
          </a:xfrm>
          <a:prstGeom prst="rect">
            <a:avLst/>
          </a:prstGeom>
          <a:noFill/>
        </p:spPr>
      </p:pic>
      <p:sp>
        <p:nvSpPr>
          <p:cNvPr id="4" name="TextBox 3" descr="Dial pointing to high quality level">
            <a:extLst>
              <a:ext uri="{FF2B5EF4-FFF2-40B4-BE49-F238E27FC236}">
                <a16:creationId xmlns:a16="http://schemas.microsoft.com/office/drawing/2014/main" id="{1030EE36-2AA2-400D-90CB-DF54EDC00CB3}"/>
              </a:ext>
            </a:extLst>
          </p:cNvPr>
          <p:cNvSpPr txBox="1"/>
          <p:nvPr/>
        </p:nvSpPr>
        <p:spPr>
          <a:xfrm>
            <a:off x="1524515" y="4778015"/>
            <a:ext cx="4793456" cy="196208"/>
          </a:xfrm>
          <a:prstGeom prst="rect">
            <a:avLst/>
          </a:prstGeom>
          <a:noFill/>
        </p:spPr>
        <p:txBody>
          <a:bodyPr wrap="square" rtlCol="0">
            <a:spAutoFit/>
          </a:bodyPr>
          <a:lstStyle/>
          <a:p>
            <a:r>
              <a:rPr lang="en-US" sz="675">
                <a:solidFill>
                  <a:prstClr val="black"/>
                </a:solidFill>
                <a:latin typeface="Gill Sans MT" panose="020B0502020104020203"/>
                <a:hlinkClick r:id="rId5" tooltip="https://researchleap.com/development-quality-management-system-iso-9001/"/>
              </a:rPr>
              <a:t>This Photo</a:t>
            </a:r>
            <a:r>
              <a:rPr lang="en-US" sz="675">
                <a:solidFill>
                  <a:prstClr val="black"/>
                </a:solidFill>
                <a:latin typeface="Gill Sans MT" panose="020B0502020104020203"/>
              </a:rPr>
              <a:t> by Unknown Author is licensed under </a:t>
            </a:r>
            <a:r>
              <a:rPr lang="en-US" sz="675">
                <a:solidFill>
                  <a:prstClr val="black"/>
                </a:solidFill>
                <a:latin typeface="Gill Sans MT" panose="020B0502020104020203"/>
                <a:hlinkClick r:id="rId6" tooltip="https://creativecommons.org/licenses/by/3.0/"/>
              </a:rPr>
              <a:t>CC BY</a:t>
            </a:r>
            <a:endParaRPr lang="en-US" sz="675">
              <a:solidFill>
                <a:prstClr val="black"/>
              </a:solidFill>
              <a:latin typeface="Gill Sans MT" panose="020B0502020104020203"/>
            </a:endParaRPr>
          </a:p>
        </p:txBody>
      </p:sp>
    </p:spTree>
    <p:extLst>
      <p:ext uri="{BB962C8B-B14F-4D97-AF65-F5344CB8AC3E}">
        <p14:creationId xmlns:p14="http://schemas.microsoft.com/office/powerpoint/2010/main" val="3673092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0AE10-0C1D-4D67-9BCB-D1B88C1C6954}"/>
              </a:ext>
            </a:extLst>
          </p:cNvPr>
          <p:cNvSpPr>
            <a:spLocks noGrp="1"/>
          </p:cNvSpPr>
          <p:nvPr>
            <p:ph type="title"/>
          </p:nvPr>
        </p:nvSpPr>
        <p:spPr/>
        <p:txBody>
          <a:bodyPr/>
          <a:lstStyle/>
          <a:p>
            <a:pPr algn="ctr"/>
            <a:r>
              <a:rPr lang="en-US" dirty="0"/>
              <a:t>Give students multiple spaces to interact</a:t>
            </a:r>
          </a:p>
        </p:txBody>
      </p:sp>
      <p:pic>
        <p:nvPicPr>
          <p:cNvPr id="5" name="Content Placeholder 4" descr="A sign in front of a building that says &quot;welcome to the hangout&quot;">
            <a:extLst>
              <a:ext uri="{FF2B5EF4-FFF2-40B4-BE49-F238E27FC236}">
                <a16:creationId xmlns:a16="http://schemas.microsoft.com/office/drawing/2014/main" id="{43BB503D-BEA9-4997-947E-9CEC053587F4}"/>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3296423" y="2067340"/>
            <a:ext cx="5685931" cy="3766931"/>
          </a:xfrm>
        </p:spPr>
      </p:pic>
      <p:sp>
        <p:nvSpPr>
          <p:cNvPr id="6" name="TextBox 5">
            <a:extLst>
              <a:ext uri="{FF2B5EF4-FFF2-40B4-BE49-F238E27FC236}">
                <a16:creationId xmlns:a16="http://schemas.microsoft.com/office/drawing/2014/main" id="{515F1057-13E3-490D-B47E-8DEF4751DBFF}"/>
              </a:ext>
            </a:extLst>
          </p:cNvPr>
          <p:cNvSpPr txBox="1"/>
          <p:nvPr/>
        </p:nvSpPr>
        <p:spPr>
          <a:xfrm>
            <a:off x="4261247" y="4956572"/>
            <a:ext cx="3905250" cy="196208"/>
          </a:xfrm>
          <a:prstGeom prst="rect">
            <a:avLst/>
          </a:prstGeom>
          <a:noFill/>
        </p:spPr>
        <p:txBody>
          <a:bodyPr wrap="square" rtlCol="0">
            <a:spAutoFit/>
          </a:bodyPr>
          <a:lstStyle/>
          <a:p>
            <a:r>
              <a:rPr lang="en-US" sz="675">
                <a:solidFill>
                  <a:prstClr val="black"/>
                </a:solidFill>
                <a:latin typeface="Gill Sans MT" panose="020B0502020104020203"/>
                <a:hlinkClick r:id="rId3" tooltip="http://www.flickr.com/photos/48314903@N08/5913531127/"/>
              </a:rPr>
              <a:t>This Photo</a:t>
            </a:r>
            <a:r>
              <a:rPr lang="en-US" sz="675">
                <a:solidFill>
                  <a:prstClr val="black"/>
                </a:solidFill>
                <a:latin typeface="Gill Sans MT" panose="020B0502020104020203"/>
              </a:rPr>
              <a:t> by Unknown Author is licensed under </a:t>
            </a:r>
            <a:r>
              <a:rPr lang="en-US" sz="675">
                <a:solidFill>
                  <a:prstClr val="black"/>
                </a:solidFill>
                <a:latin typeface="Gill Sans MT" panose="020B0502020104020203"/>
                <a:hlinkClick r:id="rId4" tooltip="https://creativecommons.org/licenses/by-nc-sa/3.0/"/>
              </a:rPr>
              <a:t>CC BY-SA-NC</a:t>
            </a:r>
            <a:endParaRPr lang="en-US" sz="675">
              <a:solidFill>
                <a:prstClr val="black"/>
              </a:solidFill>
              <a:latin typeface="Gill Sans MT" panose="020B0502020104020203"/>
            </a:endParaRPr>
          </a:p>
        </p:txBody>
      </p:sp>
    </p:spTree>
    <p:extLst>
      <p:ext uri="{BB962C8B-B14F-4D97-AF65-F5344CB8AC3E}">
        <p14:creationId xmlns:p14="http://schemas.microsoft.com/office/powerpoint/2010/main" val="35746940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17">
            <a:extLst>
              <a:ext uri="{FF2B5EF4-FFF2-40B4-BE49-F238E27FC236}">
                <a16:creationId xmlns:a16="http://schemas.microsoft.com/office/drawing/2014/main" id="{7F7D7B8D-EF99-4CA1-AB1E-4C0C047409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001" y="2917371"/>
            <a:ext cx="9143999" cy="3940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291E5B25-522C-EF49-AF1A-FA34E5680D33}"/>
              </a:ext>
            </a:extLst>
          </p:cNvPr>
          <p:cNvSpPr>
            <a:spLocks noGrp="1"/>
          </p:cNvSpPr>
          <p:nvPr>
            <p:ph type="ctrTitle"/>
          </p:nvPr>
        </p:nvSpPr>
        <p:spPr>
          <a:xfrm>
            <a:off x="2007947" y="5073025"/>
            <a:ext cx="8176104" cy="1236440"/>
          </a:xfrm>
          <a:noFill/>
        </p:spPr>
        <p:txBody>
          <a:bodyPr>
            <a:normAutofit fontScale="90000"/>
          </a:bodyPr>
          <a:lstStyle/>
          <a:p>
            <a:r>
              <a:rPr lang="en-US" sz="5300" dirty="0">
                <a:solidFill>
                  <a:schemeClr val="bg1"/>
                </a:solidFill>
                <a:latin typeface="Arial" panose="020B0604020202020204" pitchFamily="34" charset="0"/>
                <a:cs typeface="Arial" panose="020B0604020202020204" pitchFamily="34" charset="0"/>
              </a:rPr>
              <a:t>If you build it, will they come?</a:t>
            </a:r>
            <a:br>
              <a:rPr lang="en-US" sz="2500" dirty="0">
                <a:solidFill>
                  <a:schemeClr val="bg1"/>
                </a:solidFill>
                <a:latin typeface="Arial" panose="020B0604020202020204" pitchFamily="34" charset="0"/>
                <a:cs typeface="Arial" panose="020B0604020202020204" pitchFamily="34" charset="0"/>
              </a:rPr>
            </a:br>
            <a:br>
              <a:rPr lang="en-US" sz="2500" dirty="0">
                <a:solidFill>
                  <a:schemeClr val="bg1"/>
                </a:solidFill>
                <a:latin typeface="Arial" panose="020B0604020202020204" pitchFamily="34" charset="0"/>
                <a:cs typeface="Arial" panose="020B0604020202020204" pitchFamily="34" charset="0"/>
              </a:rPr>
            </a:br>
            <a:endParaRPr lang="en-US" sz="2500" dirty="0">
              <a:solidFill>
                <a:schemeClr val="bg1"/>
              </a:solidFill>
            </a:endParaRPr>
          </a:p>
        </p:txBody>
      </p:sp>
      <p:pic>
        <p:nvPicPr>
          <p:cNvPr id="13" name="Picture 12" descr="A picture containing computers and multiple speech bubbles and thought bubbles as the computer users talk online">
            <a:extLst>
              <a:ext uri="{FF2B5EF4-FFF2-40B4-BE49-F238E27FC236}">
                <a16:creationId xmlns:a16="http://schemas.microsoft.com/office/drawing/2014/main" id="{09353929-B4BC-FC47-BF3A-E69BE12693DA}"/>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2033" b="15543"/>
          <a:stretch/>
        </p:blipFill>
        <p:spPr>
          <a:xfrm>
            <a:off x="1524021" y="1"/>
            <a:ext cx="9143979" cy="4239482"/>
          </a:xfrm>
          <a:prstGeom prst="rect">
            <a:avLst/>
          </a:prstGeom>
        </p:spPr>
      </p:pic>
    </p:spTree>
    <p:extLst>
      <p:ext uri="{BB962C8B-B14F-4D97-AF65-F5344CB8AC3E}">
        <p14:creationId xmlns:p14="http://schemas.microsoft.com/office/powerpoint/2010/main" val="12563640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4FB06-492A-A84A-80E3-383112EE5E2F}"/>
              </a:ext>
            </a:extLst>
          </p:cNvPr>
          <p:cNvSpPr>
            <a:spLocks noGrp="1"/>
          </p:cNvSpPr>
          <p:nvPr>
            <p:ph type="title"/>
          </p:nvPr>
        </p:nvSpPr>
        <p:spPr>
          <a:xfrm>
            <a:off x="2054257" y="4502330"/>
            <a:ext cx="8074057" cy="1207269"/>
          </a:xfrm>
        </p:spPr>
        <p:txBody>
          <a:bodyPr vert="horz" lIns="91440" tIns="45720" rIns="91440" bIns="45720" rtlCol="0" anchor="b">
            <a:normAutofit/>
          </a:bodyPr>
          <a:lstStyle/>
          <a:p>
            <a:pPr algn="ctr" defTabSz="914400"/>
            <a:r>
              <a:rPr lang="en-US" sz="7200" dirty="0"/>
              <a:t>Communication</a:t>
            </a:r>
            <a:endParaRPr lang="en-US" sz="6000" dirty="0"/>
          </a:p>
        </p:txBody>
      </p:sp>
      <p:pic>
        <p:nvPicPr>
          <p:cNvPr id="7" name="Picture 6" descr="A picture of people communicating">
            <a:extLst>
              <a:ext uri="{FF2B5EF4-FFF2-40B4-BE49-F238E27FC236}">
                <a16:creationId xmlns:a16="http://schemas.microsoft.com/office/drawing/2014/main" id="{2A13505C-D960-074B-8689-59DEC86C6163}"/>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29262" r="27738" b="-1"/>
          <a:stretch/>
        </p:blipFill>
        <p:spPr>
          <a:xfrm>
            <a:off x="2484282" y="321733"/>
            <a:ext cx="2656148" cy="3984262"/>
          </a:xfrm>
          <a:prstGeom prst="rect">
            <a:avLst/>
          </a:prstGeom>
        </p:spPr>
      </p:pic>
      <p:cxnSp>
        <p:nvCxnSpPr>
          <p:cNvPr id="27" name="Straight Connector 20">
            <a:extLst>
              <a:ext uri="{FF2B5EF4-FFF2-40B4-BE49-F238E27FC236}">
                <a16:creationId xmlns:a16="http://schemas.microsoft.com/office/drawing/2014/main" id="{3D83F26F-C55B-4A92-9AFF-4894D14E27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253414"/>
            <a:ext cx="0" cy="212090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 picture of a smartphone with the snapchat, twitter, instagram, and facebook applications on the homescreen">
            <a:extLst>
              <a:ext uri="{FF2B5EF4-FFF2-40B4-BE49-F238E27FC236}">
                <a16:creationId xmlns:a16="http://schemas.microsoft.com/office/drawing/2014/main" id="{94F9A71A-7E0C-B54E-9624-33A5A8271900}"/>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l="26323" r="29188"/>
          <a:stretch/>
        </p:blipFill>
        <p:spPr>
          <a:xfrm>
            <a:off x="7051564" y="321736"/>
            <a:ext cx="2656157" cy="3984259"/>
          </a:xfrm>
          <a:prstGeom prst="rect">
            <a:avLst/>
          </a:prstGeom>
        </p:spPr>
      </p:pic>
      <p:sp>
        <p:nvSpPr>
          <p:cNvPr id="6" name="TextBox 5">
            <a:extLst>
              <a:ext uri="{FF2B5EF4-FFF2-40B4-BE49-F238E27FC236}">
                <a16:creationId xmlns:a16="http://schemas.microsoft.com/office/drawing/2014/main" id="{907E9CF8-332E-2240-8ED0-865144DDBE49}"/>
              </a:ext>
            </a:extLst>
          </p:cNvPr>
          <p:cNvSpPr txBox="1"/>
          <p:nvPr/>
        </p:nvSpPr>
        <p:spPr>
          <a:xfrm>
            <a:off x="7267630" y="4105940"/>
            <a:ext cx="2440091" cy="200055"/>
          </a:xfrm>
          <a:prstGeom prst="rect">
            <a:avLst/>
          </a:prstGeom>
          <a:solidFill>
            <a:srgbClr val="000000"/>
          </a:solidFill>
        </p:spPr>
        <p:txBody>
          <a:bodyPr wrap="none" rtlCol="0">
            <a:spAutoFit/>
          </a:bodyPr>
          <a:lstStyle/>
          <a:p>
            <a:pPr algn="r">
              <a:spcAft>
                <a:spcPts val="600"/>
              </a:spcAft>
            </a:pPr>
            <a:r>
              <a:rPr lang="en-US" sz="700">
                <a:solidFill>
                  <a:srgbClr val="FFFFFF"/>
                </a:solidFill>
                <a:latin typeface="Calibri" panose="020F0502020204030204"/>
                <a:hlinkClick r:id="rId6" tooltip="https://www.bauer-power.net/2019/04/how-to-deleted-online-social-media.html">
                  <a:extLst>
                    <a:ext uri="{A12FA001-AC4F-418D-AE19-62706E023703}">
                      <ahyp:hlinkClr xmlns:ahyp="http://schemas.microsoft.com/office/drawing/2018/hyperlinkcolor" val="tx"/>
                    </a:ext>
                  </a:extLst>
                </a:hlinkClick>
              </a:rPr>
              <a:t>This Photo</a:t>
            </a:r>
            <a:r>
              <a:rPr lang="en-US" sz="700">
                <a:solidFill>
                  <a:srgbClr val="FFFFFF"/>
                </a:solidFill>
                <a:latin typeface="Calibri" panose="020F0502020204030204"/>
              </a:rPr>
              <a:t> by Unknown Author is licensed under </a:t>
            </a:r>
            <a:r>
              <a:rPr lang="en-US" sz="700">
                <a:solidFill>
                  <a:srgbClr val="FFFFFF"/>
                </a:solidFill>
                <a:latin typeface="Calibri" panose="020F0502020204030204"/>
                <a:hlinkClick r:id="rId7" tooltip="https://creativecommons.org/licenses/by-nc-sa/3.0/">
                  <a:extLst>
                    <a:ext uri="{A12FA001-AC4F-418D-AE19-62706E023703}">
                      <ahyp:hlinkClr xmlns:ahyp="http://schemas.microsoft.com/office/drawing/2018/hyperlinkcolor" val="tx"/>
                    </a:ext>
                  </a:extLst>
                </a:hlinkClick>
              </a:rPr>
              <a:t>CC BY-SA-NC</a:t>
            </a:r>
            <a:endParaRPr lang="en-US" sz="700">
              <a:solidFill>
                <a:srgbClr val="FFFFFF"/>
              </a:solidFill>
              <a:latin typeface="Calibri" panose="020F0502020204030204"/>
            </a:endParaRPr>
          </a:p>
        </p:txBody>
      </p:sp>
    </p:spTree>
    <p:extLst>
      <p:ext uri="{BB962C8B-B14F-4D97-AF65-F5344CB8AC3E}">
        <p14:creationId xmlns:p14="http://schemas.microsoft.com/office/powerpoint/2010/main" val="2787071638"/>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F7D7B8D-EF99-4CA1-AB1E-4C0C047409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001" y="2917371"/>
            <a:ext cx="9143999" cy="3940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Title 3">
            <a:extLst>
              <a:ext uri="{FF2B5EF4-FFF2-40B4-BE49-F238E27FC236}">
                <a16:creationId xmlns:a16="http://schemas.microsoft.com/office/drawing/2014/main" id="{3514783F-5243-A348-AFC2-7BD611CD664E}"/>
              </a:ext>
            </a:extLst>
          </p:cNvPr>
          <p:cNvSpPr>
            <a:spLocks noGrp="1"/>
          </p:cNvSpPr>
          <p:nvPr>
            <p:ph type="title"/>
          </p:nvPr>
        </p:nvSpPr>
        <p:spPr>
          <a:xfrm>
            <a:off x="2011836" y="4559523"/>
            <a:ext cx="8176104" cy="1236440"/>
          </a:xfrm>
          <a:noFill/>
        </p:spPr>
        <p:txBody>
          <a:bodyPr vert="horz" lIns="91440" tIns="45720" rIns="91440" bIns="45720" rtlCol="0" anchor="b">
            <a:normAutofit/>
          </a:bodyPr>
          <a:lstStyle/>
          <a:p>
            <a:pPr algn="ctr" defTabSz="914400"/>
            <a:r>
              <a:rPr lang="en-US" sz="6000" dirty="0">
                <a:solidFill>
                  <a:schemeClr val="bg1"/>
                </a:solidFill>
              </a:rPr>
              <a:t>Scaffold the Transition</a:t>
            </a:r>
          </a:p>
        </p:txBody>
      </p:sp>
      <p:sp>
        <p:nvSpPr>
          <p:cNvPr id="9" name="Text Placeholder 8">
            <a:extLst>
              <a:ext uri="{FF2B5EF4-FFF2-40B4-BE49-F238E27FC236}">
                <a16:creationId xmlns:a16="http://schemas.microsoft.com/office/drawing/2014/main" id="{FFBECF4D-C366-8B45-841D-258DF6C890A0}"/>
              </a:ext>
            </a:extLst>
          </p:cNvPr>
          <p:cNvSpPr>
            <a:spLocks noGrp="1"/>
          </p:cNvSpPr>
          <p:nvPr>
            <p:ph type="body" idx="1"/>
          </p:nvPr>
        </p:nvSpPr>
        <p:spPr>
          <a:xfrm>
            <a:off x="2011836" y="5795963"/>
            <a:ext cx="8176104" cy="560388"/>
          </a:xfrm>
          <a:noFill/>
        </p:spPr>
        <p:txBody>
          <a:bodyPr vert="horz" lIns="91440" tIns="45720" rIns="91440" bIns="45720" rtlCol="0">
            <a:normAutofit/>
          </a:bodyPr>
          <a:lstStyle/>
          <a:p>
            <a:pPr algn="ctr" defTabSz="914400">
              <a:spcBef>
                <a:spcPts val="1000"/>
              </a:spcBef>
            </a:pPr>
            <a:r>
              <a:rPr lang="en-US" sz="2400" dirty="0">
                <a:solidFill>
                  <a:schemeClr val="bg1"/>
                </a:solidFill>
              </a:rPr>
              <a:t>“Meet them where they are at and bring them along.”</a:t>
            </a:r>
          </a:p>
        </p:txBody>
      </p:sp>
      <p:pic>
        <p:nvPicPr>
          <p:cNvPr id="7" name="Picture 6" descr="A picture of scaffolded building blocks">
            <a:extLst>
              <a:ext uri="{FF2B5EF4-FFF2-40B4-BE49-F238E27FC236}">
                <a16:creationId xmlns:a16="http://schemas.microsoft.com/office/drawing/2014/main" id="{CE2F38C7-C0E0-F94F-9BFF-56E0DEFF3EA1}"/>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16276" r="1" b="20288"/>
          <a:stretch/>
        </p:blipFill>
        <p:spPr>
          <a:xfrm>
            <a:off x="1524021" y="1"/>
            <a:ext cx="9143979" cy="4239482"/>
          </a:xfrm>
          <a:prstGeom prst="rect">
            <a:avLst/>
          </a:prstGeom>
        </p:spPr>
      </p:pic>
      <p:sp>
        <p:nvSpPr>
          <p:cNvPr id="8" name="TextBox 7">
            <a:extLst>
              <a:ext uri="{FF2B5EF4-FFF2-40B4-BE49-F238E27FC236}">
                <a16:creationId xmlns:a16="http://schemas.microsoft.com/office/drawing/2014/main" id="{29CEE14D-7E98-2F49-97D6-15ED306D158D}"/>
              </a:ext>
            </a:extLst>
          </p:cNvPr>
          <p:cNvSpPr txBox="1"/>
          <p:nvPr/>
        </p:nvSpPr>
        <p:spPr>
          <a:xfrm>
            <a:off x="8481183" y="4039429"/>
            <a:ext cx="2186816" cy="200055"/>
          </a:xfrm>
          <a:prstGeom prst="rect">
            <a:avLst/>
          </a:prstGeom>
          <a:solidFill>
            <a:srgbClr val="000000"/>
          </a:solidFill>
        </p:spPr>
        <p:txBody>
          <a:bodyPr wrap="none" rtlCol="0">
            <a:spAutoFit/>
          </a:bodyPr>
          <a:lstStyle/>
          <a:p>
            <a:pPr algn="r">
              <a:spcAft>
                <a:spcPts val="600"/>
              </a:spcAft>
            </a:pPr>
            <a:r>
              <a:rPr lang="en-US" sz="700">
                <a:solidFill>
                  <a:srgbClr val="FFFFFF"/>
                </a:solidFill>
                <a:latin typeface="Calibri" panose="020F0502020204030204"/>
                <a:hlinkClick r:id="rId4" tooltip="https://maken.wikiwijs.nl/57881/Sectorwerkstuk">
                  <a:extLst>
                    <a:ext uri="{A12FA001-AC4F-418D-AE19-62706E023703}">
                      <ahyp:hlinkClr xmlns:ahyp="http://schemas.microsoft.com/office/drawing/2018/hyperlinkcolor" val="tx"/>
                    </a:ext>
                  </a:extLst>
                </a:hlinkClick>
              </a:rPr>
              <a:t>This Photo</a:t>
            </a:r>
            <a:r>
              <a:rPr lang="en-US" sz="700">
                <a:solidFill>
                  <a:srgbClr val="FFFFFF"/>
                </a:solidFill>
                <a:latin typeface="Calibri" panose="020F0502020204030204"/>
              </a:rPr>
              <a:t> by Unknown Author is licensed under </a:t>
            </a:r>
            <a:r>
              <a:rPr lang="en-US" sz="700">
                <a:solidFill>
                  <a:srgbClr val="FFFFFF"/>
                </a:solidFill>
                <a:latin typeface="Calibri" panose="020F0502020204030204"/>
                <a:hlinkClick r:id="rId5"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latin typeface="Calibri" panose="020F0502020204030204"/>
            </a:endParaRPr>
          </a:p>
        </p:txBody>
      </p:sp>
    </p:spTree>
    <p:extLst>
      <p:ext uri="{BB962C8B-B14F-4D97-AF65-F5344CB8AC3E}">
        <p14:creationId xmlns:p14="http://schemas.microsoft.com/office/powerpoint/2010/main" val="3658792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5DEF9-449E-1B4C-97C4-08E6D7DE8E5A}"/>
              </a:ext>
            </a:extLst>
          </p:cNvPr>
          <p:cNvSpPr>
            <a:spLocks noGrp="1"/>
          </p:cNvSpPr>
          <p:nvPr>
            <p:ph type="title"/>
          </p:nvPr>
        </p:nvSpPr>
        <p:spPr>
          <a:xfrm>
            <a:off x="2152650" y="278045"/>
            <a:ext cx="7886700" cy="1133693"/>
          </a:xfrm>
        </p:spPr>
        <p:txBody>
          <a:bodyPr>
            <a:normAutofit/>
          </a:bodyPr>
          <a:lstStyle/>
          <a:p>
            <a:br>
              <a:rPr lang="en-US" sz="3500" dirty="0"/>
            </a:br>
            <a:r>
              <a:rPr lang="en-US" sz="3500" dirty="0"/>
              <a:t>Strategies</a:t>
            </a:r>
          </a:p>
        </p:txBody>
      </p:sp>
      <p:sp>
        <p:nvSpPr>
          <p:cNvPr id="9" name="TextBox 8">
            <a:extLst>
              <a:ext uri="{FF2B5EF4-FFF2-40B4-BE49-F238E27FC236}">
                <a16:creationId xmlns:a16="http://schemas.microsoft.com/office/drawing/2014/main" id="{E5738200-C26A-B04F-8700-000B7D5DBF74}"/>
              </a:ext>
            </a:extLst>
          </p:cNvPr>
          <p:cNvSpPr txBox="1"/>
          <p:nvPr/>
        </p:nvSpPr>
        <p:spPr>
          <a:xfrm>
            <a:off x="4306958" y="1906418"/>
            <a:ext cx="4870173" cy="584775"/>
          </a:xfrm>
          <a:prstGeom prst="rect">
            <a:avLst/>
          </a:prstGeom>
          <a:noFill/>
        </p:spPr>
        <p:txBody>
          <a:bodyPr wrap="square" rtlCol="0">
            <a:spAutoFit/>
          </a:bodyPr>
          <a:lstStyle/>
          <a:p>
            <a:r>
              <a:rPr lang="en-US" sz="3200" dirty="0">
                <a:solidFill>
                  <a:prstClr val="black"/>
                </a:solidFill>
                <a:latin typeface="Calibri" panose="020F0502020204030204"/>
              </a:rPr>
              <a:t>Create Tone of Community</a:t>
            </a:r>
          </a:p>
        </p:txBody>
      </p:sp>
      <p:sp>
        <p:nvSpPr>
          <p:cNvPr id="11" name="TextBox 10">
            <a:extLst>
              <a:ext uri="{FF2B5EF4-FFF2-40B4-BE49-F238E27FC236}">
                <a16:creationId xmlns:a16="http://schemas.microsoft.com/office/drawing/2014/main" id="{91B10C06-5AE7-DF44-A47A-092BD4CA661E}"/>
              </a:ext>
            </a:extLst>
          </p:cNvPr>
          <p:cNvSpPr txBox="1"/>
          <p:nvPr/>
        </p:nvSpPr>
        <p:spPr>
          <a:xfrm>
            <a:off x="4306958" y="2674038"/>
            <a:ext cx="5533611" cy="3385542"/>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prstClr val="black"/>
                </a:solidFill>
                <a:latin typeface="Calibri" panose="020F0502020204030204"/>
              </a:rPr>
              <a:t>Introductory Videos or Messages</a:t>
            </a:r>
          </a:p>
          <a:p>
            <a:pPr marL="285750" indent="-285750">
              <a:buFont typeface="Arial" panose="020B0604020202020204" pitchFamily="34" charset="0"/>
              <a:buChar char="•"/>
            </a:pPr>
            <a:r>
              <a:rPr lang="en-US" sz="2800" dirty="0">
                <a:solidFill>
                  <a:prstClr val="black"/>
                </a:solidFill>
                <a:latin typeface="Calibri" panose="020F0502020204030204"/>
              </a:rPr>
              <a:t>Synchronous Overview Meetings</a:t>
            </a:r>
          </a:p>
          <a:p>
            <a:pPr marL="285750" indent="-285750">
              <a:buFont typeface="Arial" panose="020B0604020202020204" pitchFamily="34" charset="0"/>
              <a:buChar char="•"/>
            </a:pPr>
            <a:r>
              <a:rPr lang="en-US" sz="2800" dirty="0">
                <a:solidFill>
                  <a:prstClr val="black"/>
                </a:solidFill>
                <a:latin typeface="Calibri" panose="020F0502020204030204"/>
              </a:rPr>
              <a:t>Getting To Know You Activities</a:t>
            </a:r>
          </a:p>
          <a:p>
            <a:pPr marL="285750" indent="-285750">
              <a:buFont typeface="Arial" panose="020B0604020202020204" pitchFamily="34" charset="0"/>
              <a:buChar char="•"/>
            </a:pPr>
            <a:r>
              <a:rPr lang="en-US" sz="2800" dirty="0">
                <a:solidFill>
                  <a:prstClr val="black"/>
                </a:solidFill>
                <a:latin typeface="Calibri" panose="020F0502020204030204"/>
              </a:rPr>
              <a:t>Letting Your Personality Show</a:t>
            </a:r>
          </a:p>
          <a:p>
            <a:pPr marL="285750" indent="-285750">
              <a:buFont typeface="Arial" panose="020B0604020202020204" pitchFamily="34" charset="0"/>
              <a:buChar char="•"/>
            </a:pPr>
            <a:r>
              <a:rPr lang="en-US" sz="2800" dirty="0">
                <a:solidFill>
                  <a:prstClr val="black"/>
                </a:solidFill>
                <a:latin typeface="Calibri" panose="020F0502020204030204"/>
              </a:rPr>
              <a:t>Be Real</a:t>
            </a:r>
          </a:p>
          <a:p>
            <a:pPr marL="285750" indent="-285750">
              <a:buFont typeface="Arial" panose="020B0604020202020204" pitchFamily="34" charset="0"/>
              <a:buChar char="•"/>
            </a:pPr>
            <a:r>
              <a:rPr lang="en-US" sz="2800" dirty="0">
                <a:solidFill>
                  <a:prstClr val="black"/>
                </a:solidFill>
                <a:latin typeface="Calibri" panose="020F0502020204030204"/>
              </a:rPr>
              <a:t>Use Collegial Language</a:t>
            </a:r>
          </a:p>
          <a:p>
            <a:pPr marL="285750" indent="-285750">
              <a:buFont typeface="Arial" panose="020B0604020202020204" pitchFamily="34" charset="0"/>
              <a:buChar char="•"/>
            </a:pPr>
            <a:r>
              <a:rPr lang="en-US" sz="2800" dirty="0">
                <a:solidFill>
                  <a:prstClr val="black"/>
                </a:solidFill>
                <a:latin typeface="Calibri" panose="020F0502020204030204"/>
              </a:rPr>
              <a:t>Provide Consistency and Routine</a:t>
            </a:r>
          </a:p>
          <a:p>
            <a:pPr marL="285750" indent="-285750">
              <a:buFont typeface="Arial" panose="020B0604020202020204" pitchFamily="34" charset="0"/>
              <a:buChar char="•"/>
            </a:pPr>
            <a:endParaRPr lang="en-US" dirty="0">
              <a:solidFill>
                <a:prstClr val="black"/>
              </a:solidFill>
              <a:latin typeface="Calibri" panose="020F0502020204030204"/>
            </a:endParaRPr>
          </a:p>
        </p:txBody>
      </p:sp>
      <p:sp>
        <p:nvSpPr>
          <p:cNvPr id="6" name="Oval 5">
            <a:extLst>
              <a:ext uri="{FF2B5EF4-FFF2-40B4-BE49-F238E27FC236}">
                <a16:creationId xmlns:a16="http://schemas.microsoft.com/office/drawing/2014/main" id="{31ACC763-E4ED-754A-BF5D-D18C0B9830C3}"/>
              </a:ext>
              <a:ext uri="{C183D7F6-B498-43B3-948B-1728B52AA6E4}">
                <adec:decorative xmlns:adec="http://schemas.microsoft.com/office/drawing/2017/decorative" val="1"/>
              </a:ext>
            </a:extLst>
          </p:cNvPr>
          <p:cNvSpPr/>
          <p:nvPr/>
        </p:nvSpPr>
        <p:spPr>
          <a:xfrm>
            <a:off x="2152650" y="1521003"/>
            <a:ext cx="1975402" cy="184804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5" name="Graphic 4" descr="Group of stick figures holding hands">
            <a:extLst>
              <a:ext uri="{FF2B5EF4-FFF2-40B4-BE49-F238E27FC236}">
                <a16:creationId xmlns:a16="http://schemas.microsoft.com/office/drawing/2014/main" id="{10DD8D7B-4FA2-3041-B5B8-4171CB8464C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43056" y="1847731"/>
            <a:ext cx="1194591" cy="1194591"/>
          </a:xfrm>
          <a:prstGeom prst="rect">
            <a:avLst/>
          </a:prstGeom>
        </p:spPr>
      </p:pic>
    </p:spTree>
    <p:extLst>
      <p:ext uri="{BB962C8B-B14F-4D97-AF65-F5344CB8AC3E}">
        <p14:creationId xmlns:p14="http://schemas.microsoft.com/office/powerpoint/2010/main" val="810142310"/>
      </p:ext>
    </p:extLst>
  </p:cSld>
  <p:clrMapOvr>
    <a:masterClrMapping/>
  </p:clrMapOvr>
</p:sld>
</file>

<file path=ppt/theme/theme1.xml><?xml version="1.0" encoding="utf-8"?>
<a:theme xmlns:a="http://schemas.openxmlformats.org/drawingml/2006/main" name="Light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ark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961</TotalTime>
  <Words>527</Words>
  <Application>Microsoft Macintosh PowerPoint</Application>
  <PresentationFormat>Widescreen</PresentationFormat>
  <Paragraphs>106</Paragraphs>
  <Slides>17</Slides>
  <Notes>13</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17</vt:i4>
      </vt:variant>
    </vt:vector>
  </HeadingPairs>
  <TitlesOfParts>
    <vt:vector size="28" baseType="lpstr">
      <vt:lpstr>Arial</vt:lpstr>
      <vt:lpstr>Calibri</vt:lpstr>
      <vt:lpstr>Calibri Light</vt:lpstr>
      <vt:lpstr>Garamond</vt:lpstr>
      <vt:lpstr>Gill Sans MT</vt:lpstr>
      <vt:lpstr>Gotham Bold</vt:lpstr>
      <vt:lpstr>Helvetica Neue</vt:lpstr>
      <vt:lpstr>Light Background</vt:lpstr>
      <vt:lpstr>Dark Background</vt:lpstr>
      <vt:lpstr>Gallery</vt:lpstr>
      <vt:lpstr>Office Theme</vt:lpstr>
      <vt:lpstr>Promoting Learner Engagement</vt:lpstr>
      <vt:lpstr>Effective Online Instruction to Enhance Engagement</vt:lpstr>
      <vt:lpstr>Effective Course Development</vt:lpstr>
      <vt:lpstr>Ensure Program Quality</vt:lpstr>
      <vt:lpstr>Give students multiple spaces to interact</vt:lpstr>
      <vt:lpstr>If you build it, will they come?  </vt:lpstr>
      <vt:lpstr>Communication</vt:lpstr>
      <vt:lpstr>Scaffold the Transition</vt:lpstr>
      <vt:lpstr> Strategies</vt:lpstr>
      <vt:lpstr> Strategies</vt:lpstr>
      <vt:lpstr> Strategies</vt:lpstr>
      <vt:lpstr> Strategies</vt:lpstr>
      <vt:lpstr> Strategies</vt:lpstr>
      <vt:lpstr>Community</vt:lpstr>
      <vt:lpstr>Interaction and Engagement Framework</vt:lpstr>
      <vt:lpstr>Interaction and Engagement Framework</vt:lpstr>
      <vt:lpstr>DISCLAIMER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Pfannenstiel, Kathleen</dc:creator>
  <cp:lastModifiedBy>Stevens, Garrett S.</cp:lastModifiedBy>
  <cp:revision>156</cp:revision>
  <cp:lastPrinted>2020-08-24T21:43:12Z</cp:lastPrinted>
  <dcterms:created xsi:type="dcterms:W3CDTF">2019-09-13T13:44:05Z</dcterms:created>
  <dcterms:modified xsi:type="dcterms:W3CDTF">2022-10-28T16:05:37Z</dcterms:modified>
</cp:coreProperties>
</file>