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708" r:id="rId3"/>
    <p:sldMasterId id="2147483720" r:id="rId4"/>
    <p:sldMasterId id="2147483732" r:id="rId5"/>
  </p:sldMasterIdLst>
  <p:notesMasterIdLst>
    <p:notesMasterId r:id="rId29"/>
  </p:notesMasterIdLst>
  <p:sldIdLst>
    <p:sldId id="289" r:id="rId6"/>
    <p:sldId id="983" r:id="rId7"/>
    <p:sldId id="984" r:id="rId8"/>
    <p:sldId id="985" r:id="rId9"/>
    <p:sldId id="959" r:id="rId10"/>
    <p:sldId id="987" r:id="rId11"/>
    <p:sldId id="257" r:id="rId12"/>
    <p:sldId id="277" r:id="rId13"/>
    <p:sldId id="279" r:id="rId14"/>
    <p:sldId id="260" r:id="rId15"/>
    <p:sldId id="278" r:id="rId16"/>
    <p:sldId id="280" r:id="rId17"/>
    <p:sldId id="287" r:id="rId18"/>
    <p:sldId id="283" r:id="rId19"/>
    <p:sldId id="291" r:id="rId20"/>
    <p:sldId id="292" r:id="rId21"/>
    <p:sldId id="293" r:id="rId22"/>
    <p:sldId id="272" r:id="rId23"/>
    <p:sldId id="266" r:id="rId24"/>
    <p:sldId id="286" r:id="rId25"/>
    <p:sldId id="294" r:id="rId26"/>
    <p:sldId id="290" r:id="rId27"/>
    <p:sldId id="9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Matt" id="{9660FC21-13CA-9846-9F93-B585594E0063}">
          <p14:sldIdLst>
            <p14:sldId id="289"/>
            <p14:sldId id="983"/>
            <p14:sldId id="984"/>
            <p14:sldId id="985"/>
            <p14:sldId id="959"/>
          </p14:sldIdLst>
        </p14:section>
        <p14:section name="Signetwork Marketing Toolkit--Amy" id="{136434E9-09F6-794A-A91D-87F288D48B04}">
          <p14:sldIdLst>
            <p14:sldId id="987"/>
          </p14:sldIdLst>
        </p14:section>
        <p14:section name="Georgia Case Study--Anne Marie" id="{720691B3-6628-D24C-AF26-954585C5EA7D}">
          <p14:sldIdLst>
            <p14:sldId id="257"/>
            <p14:sldId id="277"/>
            <p14:sldId id="279"/>
            <p14:sldId id="260"/>
            <p14:sldId id="278"/>
            <p14:sldId id="280"/>
            <p14:sldId id="287"/>
            <p14:sldId id="283"/>
            <p14:sldId id="291"/>
            <p14:sldId id="292"/>
            <p14:sldId id="293"/>
            <p14:sldId id="272"/>
            <p14:sldId id="266"/>
            <p14:sldId id="286"/>
            <p14:sldId id="294"/>
            <p14:sldId id="290"/>
            <p14:sldId id="9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ssie Bailey" initials="T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F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57687"/>
  </p:normalViewPr>
  <p:slideViewPr>
    <p:cSldViewPr snapToGrid="0" snapToObjects="1">
      <p:cViewPr varScale="1">
        <p:scale>
          <a:sx n="71" d="100"/>
          <a:sy n="71" d="100"/>
        </p:scale>
        <p:origin x="1656"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80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AF3CA-9A7D-584A-B36E-DFAF0D349DA8}" type="datetimeFigureOut">
              <a:rPr lang="en-US" smtClean="0"/>
              <a:t>11/4/22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334E6-EF21-5246-86BD-D563EC6B364D}" type="slidenum">
              <a:rPr lang="en-US" smtClean="0"/>
              <a:t>‹#›</a:t>
            </a:fld>
            <a:endParaRPr lang="en-US"/>
          </a:p>
        </p:txBody>
      </p:sp>
    </p:spTree>
    <p:extLst>
      <p:ext uri="{BB962C8B-B14F-4D97-AF65-F5344CB8AC3E}">
        <p14:creationId xmlns:p14="http://schemas.microsoft.com/office/powerpoint/2010/main" val="12644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334E6-EF21-5246-86BD-D563EC6B364D}" type="slidenum">
              <a:rPr lang="en-US" smtClean="0"/>
              <a:t>1</a:t>
            </a:fld>
            <a:endParaRPr lang="en-US"/>
          </a:p>
        </p:txBody>
      </p:sp>
    </p:spTree>
    <p:extLst>
      <p:ext uri="{BB962C8B-B14F-4D97-AF65-F5344CB8AC3E}">
        <p14:creationId xmlns:p14="http://schemas.microsoft.com/office/powerpoint/2010/main" val="663108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8B543407-8B41-3644-9B50-703538833E1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826738-3221-6B48-B9EC-F71772BB08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5" name="Rectangle 7">
            <a:extLst>
              <a:ext uri="{FF2B5EF4-FFF2-40B4-BE49-F238E27FC236}">
                <a16:creationId xmlns:a16="http://schemas.microsoft.com/office/drawing/2014/main" id="{813ADD0E-DA4A-EF4D-B0D1-2DE2309A36D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b"/>
          <a:lstStyle>
            <a:lvl1pPr>
              <a:defRPr>
                <a:solidFill>
                  <a:schemeClr val="tx1"/>
                </a:solidFill>
                <a:latin typeface="Arial" panose="020B0604020202020204" pitchFamily="34" charset="0"/>
                <a:cs typeface="Arial" panose="020B0604020202020204" pitchFamily="34" charset="0"/>
              </a:defRPr>
            </a:lvl1pPr>
            <a:lvl2pPr marL="728663" indent="-279400">
              <a:defRPr>
                <a:solidFill>
                  <a:schemeClr val="tx1"/>
                </a:solidFill>
                <a:latin typeface="Arial" panose="020B0604020202020204" pitchFamily="34" charset="0"/>
                <a:cs typeface="Arial" panose="020B0604020202020204" pitchFamily="34" charset="0"/>
              </a:defRPr>
            </a:lvl2pPr>
            <a:lvl3pPr marL="1122363" indent="-225425">
              <a:defRPr>
                <a:solidFill>
                  <a:schemeClr val="tx1"/>
                </a:solidFill>
                <a:latin typeface="Arial" panose="020B0604020202020204" pitchFamily="34" charset="0"/>
                <a:cs typeface="Arial" panose="020B0604020202020204" pitchFamily="34" charset="0"/>
              </a:defRPr>
            </a:lvl3pPr>
            <a:lvl4pPr marL="1570038" indent="-223838">
              <a:defRPr>
                <a:solidFill>
                  <a:schemeClr val="tx1"/>
                </a:solidFill>
                <a:latin typeface="Arial" panose="020B0604020202020204" pitchFamily="34" charset="0"/>
                <a:cs typeface="Arial" panose="020B0604020202020204" pitchFamily="34" charset="0"/>
              </a:defRPr>
            </a:lvl4pPr>
            <a:lvl5pPr marL="2019300" indent="-225425">
              <a:defRPr>
                <a:solidFill>
                  <a:schemeClr val="tx1"/>
                </a:solidFill>
                <a:latin typeface="Arial" panose="020B0604020202020204" pitchFamily="34" charset="0"/>
                <a:cs typeface="Arial" panose="020B0604020202020204" pitchFamily="34" charset="0"/>
              </a:defRPr>
            </a:lvl5pPr>
            <a:lvl6pPr marL="24765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37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09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81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4EF3C4-E35D-144A-B005-0AD3363982D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6" name="Rectangle 2">
            <a:extLst>
              <a:ext uri="{FF2B5EF4-FFF2-40B4-BE49-F238E27FC236}">
                <a16:creationId xmlns:a16="http://schemas.microsoft.com/office/drawing/2014/main" id="{A7F9F6BA-B908-EA46-9873-FBFFD1F309FA}"/>
              </a:ext>
            </a:extLst>
          </p:cNvPr>
          <p:cNvSpPr>
            <a:spLocks noGrp="1" noRot="1" noChangeAspect="1" noChangeArrowheads="1" noTextEdit="1"/>
          </p:cNvSpPr>
          <p:nvPr>
            <p:ph type="sldImg"/>
          </p:nvPr>
        </p:nvSpPr>
        <p:spPr>
          <a:ln/>
        </p:spPr>
      </p:sp>
      <p:sp>
        <p:nvSpPr>
          <p:cNvPr id="13317" name="Rectangle 3">
            <a:extLst>
              <a:ext uri="{FF2B5EF4-FFF2-40B4-BE49-F238E27FC236}">
                <a16:creationId xmlns:a16="http://schemas.microsoft.com/office/drawing/2014/main" id="{C9C95C54-CCAA-584E-A840-72AE6BF75FA9}"/>
              </a:ext>
            </a:extLst>
          </p:cNvPr>
          <p:cNvSpPr>
            <a:spLocks noGrp="1" noChangeArrowheads="1"/>
          </p:cNvSpPr>
          <p:nvPr>
            <p:ph type="body" idx="1"/>
          </p:nvPr>
        </p:nvSpPr>
        <p:spPr>
          <a:noFill/>
        </p:spPr>
        <p:txBody>
          <a:bodyPr lIns="91430" tIns="45716" rIns="91430" bIns="45716"/>
          <a:lstStyle/>
          <a:p>
            <a:pPr marL="228600" indent="-228600" eaLnBrk="1" hangingPunct="1">
              <a:lnSpc>
                <a:spcPct val="90000"/>
              </a:lnSpc>
            </a:pPr>
            <a:endParaRPr lang="en-US" altLang="en-US"/>
          </a:p>
        </p:txBody>
      </p:sp>
    </p:spTree>
    <p:extLst>
      <p:ext uri="{BB962C8B-B14F-4D97-AF65-F5344CB8AC3E}">
        <p14:creationId xmlns:p14="http://schemas.microsoft.com/office/powerpoint/2010/main" val="1274834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13</a:t>
            </a:fld>
            <a:endParaRPr lang="en-US"/>
          </a:p>
        </p:txBody>
      </p:sp>
    </p:spTree>
    <p:extLst>
      <p:ext uri="{BB962C8B-B14F-4D97-AF65-F5344CB8AC3E}">
        <p14:creationId xmlns:p14="http://schemas.microsoft.com/office/powerpoint/2010/main" val="218288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3EB5C47-E280-7649-9812-5D6C27F7BAA4}"/>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CB17E728-F3A3-8940-AAA9-C9D1E5CD269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1" name="Rectangle 2">
            <a:extLst>
              <a:ext uri="{FF2B5EF4-FFF2-40B4-BE49-F238E27FC236}">
                <a16:creationId xmlns:a16="http://schemas.microsoft.com/office/drawing/2014/main" id="{EB20CE96-0723-B44B-8495-D9882A5B1E8E}"/>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38D8390F-A25B-2946-9FEF-4E2439C5948C}"/>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6557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15</a:t>
            </a:fld>
            <a:endParaRPr lang="en-US"/>
          </a:p>
        </p:txBody>
      </p:sp>
    </p:spTree>
    <p:extLst>
      <p:ext uri="{BB962C8B-B14F-4D97-AF65-F5344CB8AC3E}">
        <p14:creationId xmlns:p14="http://schemas.microsoft.com/office/powerpoint/2010/main" val="2019166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16</a:t>
            </a:fld>
            <a:endParaRPr lang="en-US"/>
          </a:p>
        </p:txBody>
      </p:sp>
    </p:spTree>
    <p:extLst>
      <p:ext uri="{BB962C8B-B14F-4D97-AF65-F5344CB8AC3E}">
        <p14:creationId xmlns:p14="http://schemas.microsoft.com/office/powerpoint/2010/main" val="936096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E3306C4-1A9B-1341-8F26-F662358F3E01}"/>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16262FAC-BCDF-884F-8C8B-DBDBE10E682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0787E461-3435-A648-8E0D-80C36B0ABA6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CBCDA9-8018-2542-9806-B6611953D0F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08530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18</a:t>
            </a:fld>
            <a:endParaRPr lang="en-US"/>
          </a:p>
        </p:txBody>
      </p:sp>
    </p:spTree>
    <p:extLst>
      <p:ext uri="{BB962C8B-B14F-4D97-AF65-F5344CB8AC3E}">
        <p14:creationId xmlns:p14="http://schemas.microsoft.com/office/powerpoint/2010/main" val="2999735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086B32F-3966-4443-86CB-C38B7B402076}"/>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55C1A8FC-962E-564E-9D40-384DCC4AB77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DD14AB79-2A47-704D-B80F-FB0C2415CBB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78685B-28DD-C14E-9E8C-80DFD170426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2247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98FD7C0-AA10-9547-BBA1-0562D27B7A26}"/>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DE57B995-BA42-3C46-8EC1-EE633DDAC874}"/>
              </a:ext>
            </a:extLst>
          </p:cNvPr>
          <p:cNvSpPr>
            <a:spLocks noGrp="1"/>
          </p:cNvSpPr>
          <p:nvPr>
            <p:ph type="body" idx="1"/>
          </p:nvPr>
        </p:nvSpPr>
        <p:spPr>
          <a:xfrm>
            <a:off x="701675" y="4416425"/>
            <a:ext cx="59436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785384B6-74F3-2E43-BA3E-5FD67A23C25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4375" indent="-274638">
              <a:defRPr>
                <a:solidFill>
                  <a:schemeClr val="tx1"/>
                </a:solidFill>
                <a:latin typeface="Arial" panose="020B0604020202020204" pitchFamily="34" charset="0"/>
                <a:cs typeface="Arial" panose="020B0604020202020204" pitchFamily="34" charset="0"/>
              </a:defRPr>
            </a:lvl2pPr>
            <a:lvl3pPr marL="1100138" indent="-219075">
              <a:defRPr>
                <a:solidFill>
                  <a:schemeClr val="tx1"/>
                </a:solidFill>
                <a:latin typeface="Arial" panose="020B0604020202020204" pitchFamily="34" charset="0"/>
                <a:cs typeface="Arial" panose="020B0604020202020204" pitchFamily="34" charset="0"/>
              </a:defRPr>
            </a:lvl3pPr>
            <a:lvl4pPr marL="1541463" indent="-219075">
              <a:defRPr>
                <a:solidFill>
                  <a:schemeClr val="tx1"/>
                </a:solidFill>
                <a:latin typeface="Arial" panose="020B0604020202020204" pitchFamily="34" charset="0"/>
                <a:cs typeface="Arial" panose="020B0604020202020204" pitchFamily="34" charset="0"/>
              </a:defRPr>
            </a:lvl4pPr>
            <a:lvl5pPr marL="1981200" indent="-219075">
              <a:defRPr>
                <a:solidFill>
                  <a:schemeClr val="tx1"/>
                </a:solidFill>
                <a:latin typeface="Arial" panose="020B0604020202020204" pitchFamily="34" charset="0"/>
                <a:cs typeface="Arial" panose="020B0604020202020204" pitchFamily="34" charset="0"/>
              </a:defRPr>
            </a:lvl5pPr>
            <a:lvl6pPr marL="2438400"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95600"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52800"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0000"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EC721-0742-D747-8E51-4C6ABDF40DC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827495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EDC8322-8FFB-3147-8B5B-2BEE17F89FD8}"/>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D7646CA4-45EB-8143-904B-D3DA3C1BBDB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28676" name="Slide Number Placeholder 3">
            <a:extLst>
              <a:ext uri="{FF2B5EF4-FFF2-40B4-BE49-F238E27FC236}">
                <a16:creationId xmlns:a16="http://schemas.microsoft.com/office/drawing/2014/main" id="{9DB0A407-BD73-B140-87C9-814ABC1A981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122254DF-A417-F64F-8783-13AA9C076F2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5962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334E6-EF21-5246-86BD-D563EC6B3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678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427DF4A5-7D20-134A-9003-A5D0D0BF369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F46068-D197-4442-B99A-1AB03FAEE5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3" name="Slide Image Placeholder 1">
            <a:extLst>
              <a:ext uri="{FF2B5EF4-FFF2-40B4-BE49-F238E27FC236}">
                <a16:creationId xmlns:a16="http://schemas.microsoft.com/office/drawing/2014/main" id="{216DE6EF-F745-704B-BE67-213032361B33}"/>
              </a:ext>
            </a:extLst>
          </p:cNvPr>
          <p:cNvSpPr>
            <a:spLocks noGrp="1" noRot="1" noChangeAspect="1" noTextEdit="1"/>
          </p:cNvSpPr>
          <p:nvPr>
            <p:ph type="sldImg"/>
          </p:nvPr>
        </p:nvSpPr>
        <p:spPr>
          <a:ln/>
        </p:spPr>
      </p:sp>
      <p:sp>
        <p:nvSpPr>
          <p:cNvPr id="30724" name="Notes Placeholder 2">
            <a:extLst>
              <a:ext uri="{FF2B5EF4-FFF2-40B4-BE49-F238E27FC236}">
                <a16:creationId xmlns:a16="http://schemas.microsoft.com/office/drawing/2014/main" id="{85BB7324-6ECD-904A-9890-24EC6A689B8F}"/>
              </a:ext>
            </a:extLst>
          </p:cNvPr>
          <p:cNvSpPr>
            <a:spLocks noGrp="1"/>
          </p:cNvSpPr>
          <p:nvPr>
            <p:ph type="body" idx="1"/>
          </p:nvPr>
        </p:nvSpPr>
        <p:spPr>
          <a:noFill/>
        </p:spPr>
        <p:txBody>
          <a:bodyPr lIns="91435" tIns="45718" rIns="91435" bIns="45718"/>
          <a:lstStyle/>
          <a:p>
            <a:pPr eaLnBrk="1" hangingPunct="1">
              <a:spcBef>
                <a:spcPct val="0"/>
              </a:spcBef>
            </a:pPr>
            <a:endParaRPr lang="en-US" altLang="en-US"/>
          </a:p>
        </p:txBody>
      </p:sp>
      <p:sp>
        <p:nvSpPr>
          <p:cNvPr id="30725" name="Slide Number Placeholder 3">
            <a:extLst>
              <a:ext uri="{FF2B5EF4-FFF2-40B4-BE49-F238E27FC236}">
                <a16:creationId xmlns:a16="http://schemas.microsoft.com/office/drawing/2014/main" id="{D0FDD886-DADD-DC48-B7EA-E0EF5A70287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panose="020B0604020202020204" pitchFamily="34" charset="0"/>
                <a:cs typeface="Arial" panose="020B0604020202020204" pitchFamily="34" charset="0"/>
              </a:defRPr>
            </a:lvl1pPr>
            <a:lvl2pPr marL="728663" indent="-279400">
              <a:defRPr>
                <a:solidFill>
                  <a:schemeClr val="tx1"/>
                </a:solidFill>
                <a:latin typeface="Arial" panose="020B0604020202020204" pitchFamily="34" charset="0"/>
                <a:cs typeface="Arial" panose="020B0604020202020204" pitchFamily="34" charset="0"/>
              </a:defRPr>
            </a:lvl2pPr>
            <a:lvl3pPr marL="1122363" indent="-225425">
              <a:defRPr>
                <a:solidFill>
                  <a:schemeClr val="tx1"/>
                </a:solidFill>
                <a:latin typeface="Arial" panose="020B0604020202020204" pitchFamily="34" charset="0"/>
                <a:cs typeface="Arial" panose="020B0604020202020204" pitchFamily="34" charset="0"/>
              </a:defRPr>
            </a:lvl3pPr>
            <a:lvl4pPr marL="1570038" indent="-223838">
              <a:defRPr>
                <a:solidFill>
                  <a:schemeClr val="tx1"/>
                </a:solidFill>
                <a:latin typeface="Arial" panose="020B0604020202020204" pitchFamily="34" charset="0"/>
                <a:cs typeface="Arial" panose="020B0604020202020204" pitchFamily="34" charset="0"/>
              </a:defRPr>
            </a:lvl4pPr>
            <a:lvl5pPr marL="2019300" indent="-225425">
              <a:defRPr>
                <a:solidFill>
                  <a:schemeClr val="tx1"/>
                </a:solidFill>
                <a:latin typeface="Arial" panose="020B0604020202020204" pitchFamily="34" charset="0"/>
                <a:cs typeface="Arial" panose="020B0604020202020204" pitchFamily="34" charset="0"/>
              </a:defRPr>
            </a:lvl5pPr>
            <a:lvl6pPr marL="24765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37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09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81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8E8555-3527-8043-9DD8-AEB9AE0BBDB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36326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23</a:t>
            </a:fld>
            <a:endParaRPr lang="en-US"/>
          </a:p>
        </p:txBody>
      </p:sp>
    </p:spTree>
    <p:extLst>
      <p:ext uri="{BB962C8B-B14F-4D97-AF65-F5344CB8AC3E}">
        <p14:creationId xmlns:p14="http://schemas.microsoft.com/office/powerpoint/2010/main" val="47881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334E6-EF21-5246-86BD-D563EC6B3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669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334E6-EF21-5246-86BD-D563EC6B3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54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5</a:t>
            </a:fld>
            <a:endParaRPr lang="en-US"/>
          </a:p>
        </p:txBody>
      </p:sp>
    </p:spTree>
    <p:extLst>
      <p:ext uri="{BB962C8B-B14F-4D97-AF65-F5344CB8AC3E}">
        <p14:creationId xmlns:p14="http://schemas.microsoft.com/office/powerpoint/2010/main" val="252865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B717819E-2C39-AF4B-8FA8-7242B9163AA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D85B6C-7637-874A-9BEF-AA99D83AA3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7" name="Slide Image Placeholder 1">
            <a:extLst>
              <a:ext uri="{FF2B5EF4-FFF2-40B4-BE49-F238E27FC236}">
                <a16:creationId xmlns:a16="http://schemas.microsoft.com/office/drawing/2014/main" id="{9A7F6D53-F582-E34A-B3BB-730BAF7A34A5}"/>
              </a:ext>
            </a:extLst>
          </p:cNvPr>
          <p:cNvSpPr>
            <a:spLocks noGrp="1" noRot="1" noChangeAspect="1" noTextEdit="1"/>
          </p:cNvSpPr>
          <p:nvPr>
            <p:ph type="sldImg"/>
          </p:nvPr>
        </p:nvSpPr>
        <p:spPr>
          <a:ln/>
        </p:spPr>
      </p:sp>
      <p:sp>
        <p:nvSpPr>
          <p:cNvPr id="6148" name="Notes Placeholder 2">
            <a:extLst>
              <a:ext uri="{FF2B5EF4-FFF2-40B4-BE49-F238E27FC236}">
                <a16:creationId xmlns:a16="http://schemas.microsoft.com/office/drawing/2014/main" id="{6C0AF359-DB51-DA41-B197-ABC2F747D795}"/>
              </a:ext>
            </a:extLst>
          </p:cNvPr>
          <p:cNvSpPr>
            <a:spLocks noGrp="1"/>
          </p:cNvSpPr>
          <p:nvPr>
            <p:ph type="body" idx="1"/>
          </p:nvPr>
        </p:nvSpPr>
        <p:spPr>
          <a:noFill/>
        </p:spPr>
        <p:txBody>
          <a:bodyPr lIns="91435" tIns="45718" rIns="91435" bIns="45718"/>
          <a:lstStyle/>
          <a:p>
            <a:pPr eaLnBrk="1" hangingPunct="1">
              <a:spcBef>
                <a:spcPct val="0"/>
              </a:spcBef>
            </a:pPr>
            <a:endParaRPr lang="en-US" altLang="en-US"/>
          </a:p>
        </p:txBody>
      </p:sp>
      <p:sp>
        <p:nvSpPr>
          <p:cNvPr id="6149" name="Slide Number Placeholder 3">
            <a:extLst>
              <a:ext uri="{FF2B5EF4-FFF2-40B4-BE49-F238E27FC236}">
                <a16:creationId xmlns:a16="http://schemas.microsoft.com/office/drawing/2014/main" id="{63F01DA2-FD68-C641-933A-B2DD06E013BB}"/>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panose="020B0604020202020204" pitchFamily="34" charset="0"/>
                <a:cs typeface="Arial" panose="020B0604020202020204" pitchFamily="34" charset="0"/>
              </a:defRPr>
            </a:lvl1pPr>
            <a:lvl2pPr marL="728663" indent="-279400">
              <a:defRPr>
                <a:solidFill>
                  <a:schemeClr val="tx1"/>
                </a:solidFill>
                <a:latin typeface="Arial" panose="020B0604020202020204" pitchFamily="34" charset="0"/>
                <a:cs typeface="Arial" panose="020B0604020202020204" pitchFamily="34" charset="0"/>
              </a:defRPr>
            </a:lvl2pPr>
            <a:lvl3pPr marL="1122363" indent="-225425">
              <a:defRPr>
                <a:solidFill>
                  <a:schemeClr val="tx1"/>
                </a:solidFill>
                <a:latin typeface="Arial" panose="020B0604020202020204" pitchFamily="34" charset="0"/>
                <a:cs typeface="Arial" panose="020B0604020202020204" pitchFamily="34" charset="0"/>
              </a:defRPr>
            </a:lvl3pPr>
            <a:lvl4pPr marL="1570038" indent="-223838">
              <a:defRPr>
                <a:solidFill>
                  <a:schemeClr val="tx1"/>
                </a:solidFill>
                <a:latin typeface="Arial" panose="020B0604020202020204" pitchFamily="34" charset="0"/>
                <a:cs typeface="Arial" panose="020B0604020202020204" pitchFamily="34" charset="0"/>
              </a:defRPr>
            </a:lvl4pPr>
            <a:lvl5pPr marL="2019300" indent="-225425">
              <a:defRPr>
                <a:solidFill>
                  <a:schemeClr val="tx1"/>
                </a:solidFill>
                <a:latin typeface="Arial" panose="020B0604020202020204" pitchFamily="34" charset="0"/>
                <a:cs typeface="Arial" panose="020B0604020202020204" pitchFamily="34" charset="0"/>
              </a:defRPr>
            </a:lvl5pPr>
            <a:lvl6pPr marL="24765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37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09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81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6B867F-4862-5D49-A2D7-2D10AA5E0EC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6566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C1DF5F3-F3DA-1942-AED5-22D54B823DA9}"/>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67F10965-98A3-5A44-B087-4240F23A44D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3763"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5070B5B4-AAF7-114A-8707-F3F99055B4A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cs typeface="Arial" panose="020B0604020202020204" pitchFamily="34" charset="0"/>
              </a:defRPr>
            </a:lvl1pPr>
            <a:lvl2pPr marL="701675" indent="-269875" defTabSz="912813">
              <a:defRPr>
                <a:solidFill>
                  <a:schemeClr val="tx1"/>
                </a:solidFill>
                <a:latin typeface="Arial" panose="020B0604020202020204" pitchFamily="34" charset="0"/>
                <a:cs typeface="Arial" panose="020B0604020202020204" pitchFamily="34" charset="0"/>
              </a:defRPr>
            </a:lvl2pPr>
            <a:lvl3pPr marL="1081088" indent="-215900" defTabSz="912813">
              <a:defRPr>
                <a:solidFill>
                  <a:schemeClr val="tx1"/>
                </a:solidFill>
                <a:latin typeface="Arial" panose="020B0604020202020204" pitchFamily="34" charset="0"/>
                <a:cs typeface="Arial" panose="020B0604020202020204" pitchFamily="34" charset="0"/>
              </a:defRPr>
            </a:lvl3pPr>
            <a:lvl4pPr marL="1512888" indent="-215900" defTabSz="912813">
              <a:defRPr>
                <a:solidFill>
                  <a:schemeClr val="tx1"/>
                </a:solidFill>
                <a:latin typeface="Arial" panose="020B0604020202020204" pitchFamily="34" charset="0"/>
                <a:cs typeface="Arial" panose="020B0604020202020204" pitchFamily="34" charset="0"/>
              </a:defRPr>
            </a:lvl4pPr>
            <a:lvl5pPr marL="1944688" indent="-215900" defTabSz="912813">
              <a:defRPr>
                <a:solidFill>
                  <a:schemeClr val="tx1"/>
                </a:solidFill>
                <a:latin typeface="Arial" panose="020B0604020202020204" pitchFamily="34" charset="0"/>
                <a:cs typeface="Arial" panose="020B0604020202020204" pitchFamily="34" charset="0"/>
              </a:defRPr>
            </a:lvl5pPr>
            <a:lvl6pPr marL="2401888" indent="-2159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59088" indent="-2159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6288" indent="-2159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73488" indent="-2159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1D0E1031-1D59-0A4E-A677-370B35F6B1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66673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9</a:t>
            </a:fld>
            <a:endParaRPr lang="en-US"/>
          </a:p>
        </p:txBody>
      </p:sp>
    </p:spTree>
    <p:extLst>
      <p:ext uri="{BB962C8B-B14F-4D97-AF65-F5344CB8AC3E}">
        <p14:creationId xmlns:p14="http://schemas.microsoft.com/office/powerpoint/2010/main" val="419048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9F21BB2E-BD21-834A-B4E1-D22685F2163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DC01D-782A-D74B-8F25-D51DA82ED88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7" name="Rectangle 7">
            <a:extLst>
              <a:ext uri="{FF2B5EF4-FFF2-40B4-BE49-F238E27FC236}">
                <a16:creationId xmlns:a16="http://schemas.microsoft.com/office/drawing/2014/main" id="{692B3838-7238-4F4A-A3C7-7866A07B809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b"/>
          <a:lstStyle>
            <a:lvl1pPr>
              <a:defRPr>
                <a:solidFill>
                  <a:schemeClr val="tx1"/>
                </a:solidFill>
                <a:latin typeface="Arial" panose="020B0604020202020204" pitchFamily="34" charset="0"/>
                <a:cs typeface="Arial" panose="020B0604020202020204" pitchFamily="34" charset="0"/>
              </a:defRPr>
            </a:lvl1pPr>
            <a:lvl2pPr marL="728663" indent="-279400">
              <a:defRPr>
                <a:solidFill>
                  <a:schemeClr val="tx1"/>
                </a:solidFill>
                <a:latin typeface="Arial" panose="020B0604020202020204" pitchFamily="34" charset="0"/>
                <a:cs typeface="Arial" panose="020B0604020202020204" pitchFamily="34" charset="0"/>
              </a:defRPr>
            </a:lvl2pPr>
            <a:lvl3pPr marL="1122363" indent="-225425">
              <a:defRPr>
                <a:solidFill>
                  <a:schemeClr val="tx1"/>
                </a:solidFill>
                <a:latin typeface="Arial" panose="020B0604020202020204" pitchFamily="34" charset="0"/>
                <a:cs typeface="Arial" panose="020B0604020202020204" pitchFamily="34" charset="0"/>
              </a:defRPr>
            </a:lvl3pPr>
            <a:lvl4pPr marL="1570038" indent="-223838">
              <a:defRPr>
                <a:solidFill>
                  <a:schemeClr val="tx1"/>
                </a:solidFill>
                <a:latin typeface="Arial" panose="020B0604020202020204" pitchFamily="34" charset="0"/>
                <a:cs typeface="Arial" panose="020B0604020202020204" pitchFamily="34" charset="0"/>
              </a:defRPr>
            </a:lvl4pPr>
            <a:lvl5pPr marL="2019300" indent="-225425">
              <a:defRPr>
                <a:solidFill>
                  <a:schemeClr val="tx1"/>
                </a:solidFill>
                <a:latin typeface="Arial" panose="020B0604020202020204" pitchFamily="34" charset="0"/>
                <a:cs typeface="Arial" panose="020B0604020202020204" pitchFamily="34" charset="0"/>
              </a:defRPr>
            </a:lvl5pPr>
            <a:lvl6pPr marL="24765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37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09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8100"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DFA615-F2BE-0149-94C3-352E12423DB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8" name="Rectangle 2">
            <a:extLst>
              <a:ext uri="{FF2B5EF4-FFF2-40B4-BE49-F238E27FC236}">
                <a16:creationId xmlns:a16="http://schemas.microsoft.com/office/drawing/2014/main" id="{B94B5110-F51A-B74A-9DB8-4E2918B78F30}"/>
              </a:ext>
            </a:extLst>
          </p:cNvPr>
          <p:cNvSpPr>
            <a:spLocks noGrp="1" noRot="1" noChangeAspect="1" noChangeArrowheads="1" noTextEdit="1"/>
          </p:cNvSpPr>
          <p:nvPr>
            <p:ph type="sldImg"/>
          </p:nvPr>
        </p:nvSpPr>
        <p:spPr>
          <a:ln/>
        </p:spPr>
      </p:sp>
      <p:sp>
        <p:nvSpPr>
          <p:cNvPr id="11269" name="Rectangle 3">
            <a:extLst>
              <a:ext uri="{FF2B5EF4-FFF2-40B4-BE49-F238E27FC236}">
                <a16:creationId xmlns:a16="http://schemas.microsoft.com/office/drawing/2014/main" id="{B7735807-3F57-EE42-A004-30D585B7F84C}"/>
              </a:ext>
            </a:extLst>
          </p:cNvPr>
          <p:cNvSpPr>
            <a:spLocks noGrp="1" noChangeArrowheads="1"/>
          </p:cNvSpPr>
          <p:nvPr>
            <p:ph type="body" idx="1"/>
          </p:nvPr>
        </p:nvSpPr>
        <p:spPr>
          <a:noFill/>
        </p:spPr>
        <p:txBody>
          <a:bodyPr lIns="91430" tIns="45716" rIns="91430" bIns="45716"/>
          <a:lstStyle/>
          <a:p>
            <a:pPr marL="228600" indent="-228600" eaLnBrk="1" hangingPunct="1">
              <a:lnSpc>
                <a:spcPct val="90000"/>
              </a:lnSpc>
            </a:pPr>
            <a:endParaRPr lang="en-US" altLang="en-US"/>
          </a:p>
        </p:txBody>
      </p:sp>
    </p:spTree>
    <p:extLst>
      <p:ext uri="{BB962C8B-B14F-4D97-AF65-F5344CB8AC3E}">
        <p14:creationId xmlns:p14="http://schemas.microsoft.com/office/powerpoint/2010/main" val="567925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tile tx="0" ty="-50800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1262" y="5283035"/>
            <a:ext cx="10515600" cy="1325563"/>
          </a:xfrm>
        </p:spPr>
        <p:txBody>
          <a:bodyPr/>
          <a:lstStyle/>
          <a:p>
            <a:r>
              <a:rPr lang="en-US"/>
              <a:t>Click to edit Master title style</a:t>
            </a:r>
          </a:p>
        </p:txBody>
      </p:sp>
    </p:spTree>
    <p:extLst>
      <p:ext uri="{BB962C8B-B14F-4D97-AF65-F5344CB8AC3E}">
        <p14:creationId xmlns:p14="http://schemas.microsoft.com/office/powerpoint/2010/main" val="120104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81AACCA-5E6B-7D4B-AB54-438101174E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AF4A35F-88F6-364E-A7CF-E0CE6C7CCC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CD2C8C-64F5-0845-908B-CD134AD984BB}"/>
              </a:ext>
            </a:extLst>
          </p:cNvPr>
          <p:cNvSpPr>
            <a:spLocks noGrp="1" noChangeArrowheads="1"/>
          </p:cNvSpPr>
          <p:nvPr>
            <p:ph type="sldNum" sz="quarter" idx="12"/>
          </p:nvPr>
        </p:nvSpPr>
        <p:spPr>
          <a:ln/>
        </p:spPr>
        <p:txBody>
          <a:bodyPr/>
          <a:lstStyle>
            <a:lvl1pPr>
              <a:defRPr/>
            </a:lvl1pPr>
          </a:lstStyle>
          <a:p>
            <a:pPr>
              <a:defRPr/>
            </a:pPr>
            <a:fld id="{E447481D-6D79-E349-8610-032FAF855401}" type="slidenum">
              <a:rPr lang="en-US" altLang="en-US"/>
              <a:pPr>
                <a:defRPr/>
              </a:pPr>
              <a:t>‹#›</a:t>
            </a:fld>
            <a:endParaRPr lang="en-US" altLang="en-US"/>
          </a:p>
        </p:txBody>
      </p:sp>
    </p:spTree>
    <p:extLst>
      <p:ext uri="{BB962C8B-B14F-4D97-AF65-F5344CB8AC3E}">
        <p14:creationId xmlns:p14="http://schemas.microsoft.com/office/powerpoint/2010/main" val="2439256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A77F48-F3EE-4E4C-A6B3-F60A15D339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C91590C-9E5F-3549-B6B0-B702C04226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18C2A14-B057-9C43-BFBF-A0F4497405D1}"/>
              </a:ext>
            </a:extLst>
          </p:cNvPr>
          <p:cNvSpPr>
            <a:spLocks noGrp="1" noChangeArrowheads="1"/>
          </p:cNvSpPr>
          <p:nvPr>
            <p:ph type="sldNum" sz="quarter" idx="12"/>
          </p:nvPr>
        </p:nvSpPr>
        <p:spPr>
          <a:ln/>
        </p:spPr>
        <p:txBody>
          <a:bodyPr/>
          <a:lstStyle>
            <a:lvl1pPr>
              <a:defRPr/>
            </a:lvl1pPr>
          </a:lstStyle>
          <a:p>
            <a:pPr>
              <a:defRPr/>
            </a:pPr>
            <a:fld id="{1BE38EB3-3B8B-B046-B696-D717D24E0764}" type="slidenum">
              <a:rPr lang="en-US" altLang="en-US"/>
              <a:pPr>
                <a:defRPr/>
              </a:pPr>
              <a:t>‹#›</a:t>
            </a:fld>
            <a:endParaRPr lang="en-US" altLang="en-US"/>
          </a:p>
        </p:txBody>
      </p:sp>
    </p:spTree>
    <p:extLst>
      <p:ext uri="{BB962C8B-B14F-4D97-AF65-F5344CB8AC3E}">
        <p14:creationId xmlns:p14="http://schemas.microsoft.com/office/powerpoint/2010/main" val="3321151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009CF35A-6091-6741-9C09-788A837164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1CAB73C-617D-F742-BEF2-2A1B414FDE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71E883C-3506-7B41-8367-1C3FC5160596}"/>
              </a:ext>
            </a:extLst>
          </p:cNvPr>
          <p:cNvSpPr>
            <a:spLocks noGrp="1" noChangeArrowheads="1"/>
          </p:cNvSpPr>
          <p:nvPr>
            <p:ph type="sldNum" sz="quarter" idx="12"/>
          </p:nvPr>
        </p:nvSpPr>
        <p:spPr>
          <a:ln/>
        </p:spPr>
        <p:txBody>
          <a:bodyPr/>
          <a:lstStyle>
            <a:lvl1pPr>
              <a:defRPr/>
            </a:lvl1pPr>
          </a:lstStyle>
          <a:p>
            <a:pPr>
              <a:defRPr/>
            </a:pPr>
            <a:fld id="{24529123-3963-254B-9F00-51DED1A3F096}" type="slidenum">
              <a:rPr lang="en-US" altLang="en-US"/>
              <a:pPr>
                <a:defRPr/>
              </a:pPr>
              <a:t>‹#›</a:t>
            </a:fld>
            <a:endParaRPr lang="en-US" altLang="en-US"/>
          </a:p>
        </p:txBody>
      </p:sp>
    </p:spTree>
    <p:extLst>
      <p:ext uri="{BB962C8B-B14F-4D97-AF65-F5344CB8AC3E}">
        <p14:creationId xmlns:p14="http://schemas.microsoft.com/office/powerpoint/2010/main" val="3297123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0044962-2D5A-4F4F-B4FA-2A012E2303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7493F05-89F1-334B-8491-4C84A9CBB3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988C3CB-D9AC-974E-9A92-226F64F0039D}"/>
              </a:ext>
            </a:extLst>
          </p:cNvPr>
          <p:cNvSpPr>
            <a:spLocks noGrp="1" noChangeArrowheads="1"/>
          </p:cNvSpPr>
          <p:nvPr>
            <p:ph type="sldNum" sz="quarter" idx="12"/>
          </p:nvPr>
        </p:nvSpPr>
        <p:spPr>
          <a:ln/>
        </p:spPr>
        <p:txBody>
          <a:bodyPr/>
          <a:lstStyle>
            <a:lvl1pPr>
              <a:defRPr/>
            </a:lvl1pPr>
          </a:lstStyle>
          <a:p>
            <a:pPr>
              <a:defRPr/>
            </a:pPr>
            <a:fld id="{D00C4301-B8A4-7542-A4B3-44B7CE01DC32}" type="slidenum">
              <a:rPr lang="en-US" altLang="en-US"/>
              <a:pPr>
                <a:defRPr/>
              </a:pPr>
              <a:t>‹#›</a:t>
            </a:fld>
            <a:endParaRPr lang="en-US" altLang="en-US"/>
          </a:p>
        </p:txBody>
      </p:sp>
    </p:spTree>
    <p:extLst>
      <p:ext uri="{BB962C8B-B14F-4D97-AF65-F5344CB8AC3E}">
        <p14:creationId xmlns:p14="http://schemas.microsoft.com/office/powerpoint/2010/main" val="386960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0EF2-CEE9-D342-BCC8-6C99CABE7B35}"/>
              </a:ext>
            </a:extLst>
          </p:cNvPr>
          <p:cNvSpPr>
            <a:spLocks noGrp="1"/>
          </p:cNvSpPr>
          <p:nvPr>
            <p:ph type="title"/>
          </p:nvPr>
        </p:nvSpPr>
        <p:spPr>
          <a:xfrm>
            <a:off x="759372" y="5000186"/>
            <a:ext cx="10515600" cy="1325563"/>
          </a:xfrm>
        </p:spPr>
        <p:txBody>
          <a:bodyPr/>
          <a:lstStyle/>
          <a:p>
            <a:r>
              <a:rPr lang="en-US"/>
              <a:t>Click to edit Master title style</a:t>
            </a:r>
          </a:p>
        </p:txBody>
      </p:sp>
    </p:spTree>
    <p:extLst>
      <p:ext uri="{BB962C8B-B14F-4D97-AF65-F5344CB8AC3E}">
        <p14:creationId xmlns:p14="http://schemas.microsoft.com/office/powerpoint/2010/main" val="2552778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695E37-72C8-3B4D-89B2-26D5BFB4AA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43535C3-33C4-0444-B76D-1AEAC6B1C2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3BD9A74-A812-2A4A-AD5D-0147424879AB}"/>
              </a:ext>
            </a:extLst>
          </p:cNvPr>
          <p:cNvSpPr>
            <a:spLocks noGrp="1" noChangeArrowheads="1"/>
          </p:cNvSpPr>
          <p:nvPr>
            <p:ph type="sldNum" sz="quarter" idx="12"/>
          </p:nvPr>
        </p:nvSpPr>
        <p:spPr>
          <a:ln/>
        </p:spPr>
        <p:txBody>
          <a:bodyPr/>
          <a:lstStyle>
            <a:lvl1pPr>
              <a:defRPr/>
            </a:lvl1pPr>
          </a:lstStyle>
          <a:p>
            <a:pPr>
              <a:defRPr/>
            </a:pPr>
            <a:fld id="{3B625E96-807D-334A-91C8-4E51BD037F4C}" type="slidenum">
              <a:rPr lang="en-US" altLang="en-US"/>
              <a:pPr>
                <a:defRPr/>
              </a:pPr>
              <a:t>‹#›</a:t>
            </a:fld>
            <a:endParaRPr lang="en-US" altLang="en-US"/>
          </a:p>
        </p:txBody>
      </p:sp>
    </p:spTree>
    <p:extLst>
      <p:ext uri="{BB962C8B-B14F-4D97-AF65-F5344CB8AC3E}">
        <p14:creationId xmlns:p14="http://schemas.microsoft.com/office/powerpoint/2010/main" val="204665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E7C3775-9B65-1E44-83BC-A9268A33FE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8C82BD7-652A-ED4F-98B9-F5A514344A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7A08C78-017C-DC44-B2C7-67EC53F01EC3}"/>
              </a:ext>
            </a:extLst>
          </p:cNvPr>
          <p:cNvSpPr>
            <a:spLocks noGrp="1" noChangeArrowheads="1"/>
          </p:cNvSpPr>
          <p:nvPr>
            <p:ph type="sldNum" sz="quarter" idx="12"/>
          </p:nvPr>
        </p:nvSpPr>
        <p:spPr>
          <a:ln/>
        </p:spPr>
        <p:txBody>
          <a:bodyPr/>
          <a:lstStyle>
            <a:lvl1pPr>
              <a:defRPr/>
            </a:lvl1pPr>
          </a:lstStyle>
          <a:p>
            <a:pPr>
              <a:defRPr/>
            </a:pPr>
            <a:fld id="{D5E97109-5920-1C4E-942A-ACA300DB73FB}" type="slidenum">
              <a:rPr lang="en-US" altLang="en-US"/>
              <a:pPr>
                <a:defRPr/>
              </a:pPr>
              <a:t>‹#›</a:t>
            </a:fld>
            <a:endParaRPr lang="en-US" altLang="en-US"/>
          </a:p>
        </p:txBody>
      </p:sp>
    </p:spTree>
    <p:extLst>
      <p:ext uri="{BB962C8B-B14F-4D97-AF65-F5344CB8AC3E}">
        <p14:creationId xmlns:p14="http://schemas.microsoft.com/office/powerpoint/2010/main" val="2815165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F3C730-62BE-7A42-85B3-E17782D657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034899F-158F-BC45-BB0D-A2D633DE98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FFB86CA-E3CA-7847-B983-B45356F7E9C1}"/>
              </a:ext>
            </a:extLst>
          </p:cNvPr>
          <p:cNvSpPr>
            <a:spLocks noGrp="1" noChangeArrowheads="1"/>
          </p:cNvSpPr>
          <p:nvPr>
            <p:ph type="sldNum" sz="quarter" idx="12"/>
          </p:nvPr>
        </p:nvSpPr>
        <p:spPr>
          <a:ln/>
        </p:spPr>
        <p:txBody>
          <a:bodyPr/>
          <a:lstStyle>
            <a:lvl1pPr>
              <a:defRPr/>
            </a:lvl1pPr>
          </a:lstStyle>
          <a:p>
            <a:pPr>
              <a:defRPr/>
            </a:pPr>
            <a:fld id="{A057F7E7-E90A-8640-9FB0-6E5B3705A228}" type="slidenum">
              <a:rPr lang="en-US" altLang="en-US"/>
              <a:pPr>
                <a:defRPr/>
              </a:pPr>
              <a:t>‹#›</a:t>
            </a:fld>
            <a:endParaRPr lang="en-US" altLang="en-US"/>
          </a:p>
        </p:txBody>
      </p:sp>
    </p:spTree>
    <p:extLst>
      <p:ext uri="{BB962C8B-B14F-4D97-AF65-F5344CB8AC3E}">
        <p14:creationId xmlns:p14="http://schemas.microsoft.com/office/powerpoint/2010/main" val="897021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C78F82D-FE7C-CB46-9597-00563504D4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3822E02-32BD-9A4E-A601-923522AA3C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71CBDEF-1650-684B-8FEC-CC71D24DF922}"/>
              </a:ext>
            </a:extLst>
          </p:cNvPr>
          <p:cNvSpPr>
            <a:spLocks noGrp="1" noChangeArrowheads="1"/>
          </p:cNvSpPr>
          <p:nvPr>
            <p:ph type="sldNum" sz="quarter" idx="12"/>
          </p:nvPr>
        </p:nvSpPr>
        <p:spPr>
          <a:ln/>
        </p:spPr>
        <p:txBody>
          <a:bodyPr/>
          <a:lstStyle>
            <a:lvl1pPr>
              <a:defRPr/>
            </a:lvl1pPr>
          </a:lstStyle>
          <a:p>
            <a:pPr>
              <a:defRPr/>
            </a:pPr>
            <a:fld id="{A77E547A-DEC0-2F4D-BBE0-E8360D51E60F}" type="slidenum">
              <a:rPr lang="en-US" altLang="en-US"/>
              <a:pPr>
                <a:defRPr/>
              </a:pPr>
              <a:t>‹#›</a:t>
            </a:fld>
            <a:endParaRPr lang="en-US" altLang="en-US"/>
          </a:p>
        </p:txBody>
      </p:sp>
    </p:spTree>
    <p:extLst>
      <p:ext uri="{BB962C8B-B14F-4D97-AF65-F5344CB8AC3E}">
        <p14:creationId xmlns:p14="http://schemas.microsoft.com/office/powerpoint/2010/main" val="4143159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9F035AE-0770-494D-BE0E-20E0FABC82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DDC6E4A-3AC3-B74F-8EA3-31AA21D8E4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61B0429-C0E2-5E42-AF9B-F71107CE57F6}"/>
              </a:ext>
            </a:extLst>
          </p:cNvPr>
          <p:cNvSpPr>
            <a:spLocks noGrp="1" noChangeArrowheads="1"/>
          </p:cNvSpPr>
          <p:nvPr>
            <p:ph type="sldNum" sz="quarter" idx="12"/>
          </p:nvPr>
        </p:nvSpPr>
        <p:spPr>
          <a:ln/>
        </p:spPr>
        <p:txBody>
          <a:bodyPr/>
          <a:lstStyle>
            <a:lvl1pPr>
              <a:defRPr/>
            </a:lvl1pPr>
          </a:lstStyle>
          <a:p>
            <a:pPr>
              <a:defRPr/>
            </a:pPr>
            <a:fld id="{1BC0B4E4-6D2E-184A-85B4-98752F67F5F4}" type="slidenum">
              <a:rPr lang="en-US" altLang="en-US"/>
              <a:pPr>
                <a:defRPr/>
              </a:pPr>
              <a:t>‹#›</a:t>
            </a:fld>
            <a:endParaRPr lang="en-US" altLang="en-US"/>
          </a:p>
        </p:txBody>
      </p:sp>
    </p:spTree>
    <p:extLst>
      <p:ext uri="{BB962C8B-B14F-4D97-AF65-F5344CB8AC3E}">
        <p14:creationId xmlns:p14="http://schemas.microsoft.com/office/powerpoint/2010/main" val="459834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03AD83-5A77-564F-9A56-4BCEB73DBC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BD58AA7-52FA-2E46-9D04-4F3598C5B2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86E1ABC-18CB-0644-A710-2D1082A99040}"/>
              </a:ext>
            </a:extLst>
          </p:cNvPr>
          <p:cNvSpPr>
            <a:spLocks noGrp="1" noChangeArrowheads="1"/>
          </p:cNvSpPr>
          <p:nvPr>
            <p:ph type="sldNum" sz="quarter" idx="12"/>
          </p:nvPr>
        </p:nvSpPr>
        <p:spPr>
          <a:ln/>
        </p:spPr>
        <p:txBody>
          <a:bodyPr/>
          <a:lstStyle>
            <a:lvl1pPr>
              <a:defRPr/>
            </a:lvl1pPr>
          </a:lstStyle>
          <a:p>
            <a:pPr>
              <a:defRPr/>
            </a:pPr>
            <a:fld id="{FC26DBEC-1DBE-9045-B2A3-3A89EFC7B69C}" type="slidenum">
              <a:rPr lang="en-US" altLang="en-US"/>
              <a:pPr>
                <a:defRPr/>
              </a:pPr>
              <a:t>‹#›</a:t>
            </a:fld>
            <a:endParaRPr lang="en-US" altLang="en-US"/>
          </a:p>
        </p:txBody>
      </p:sp>
    </p:spTree>
    <p:extLst>
      <p:ext uri="{BB962C8B-B14F-4D97-AF65-F5344CB8AC3E}">
        <p14:creationId xmlns:p14="http://schemas.microsoft.com/office/powerpoint/2010/main" val="439028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922F58-D6F5-454F-9BEA-A724883524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4935667-E50E-E142-9249-1741197AFC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543214-9546-C448-95CA-B4B16E55E94A}"/>
              </a:ext>
            </a:extLst>
          </p:cNvPr>
          <p:cNvSpPr>
            <a:spLocks noGrp="1" noChangeArrowheads="1"/>
          </p:cNvSpPr>
          <p:nvPr>
            <p:ph type="sldNum" sz="quarter" idx="12"/>
          </p:nvPr>
        </p:nvSpPr>
        <p:spPr>
          <a:ln/>
        </p:spPr>
        <p:txBody>
          <a:bodyPr/>
          <a:lstStyle>
            <a:lvl1pPr>
              <a:defRPr/>
            </a:lvl1pPr>
          </a:lstStyle>
          <a:p>
            <a:pPr>
              <a:defRPr/>
            </a:pPr>
            <a:fld id="{AB077EE3-4034-D44B-B5F4-EA7A926C22F6}" type="slidenum">
              <a:rPr lang="en-US" altLang="en-US"/>
              <a:pPr>
                <a:defRPr/>
              </a:pPr>
              <a:t>‹#›</a:t>
            </a:fld>
            <a:endParaRPr lang="en-US" altLang="en-US"/>
          </a:p>
        </p:txBody>
      </p:sp>
    </p:spTree>
    <p:extLst>
      <p:ext uri="{BB962C8B-B14F-4D97-AF65-F5344CB8AC3E}">
        <p14:creationId xmlns:p14="http://schemas.microsoft.com/office/powerpoint/2010/main" val="4284352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C39E88C-72C1-3B47-AC00-4CCA047911E1}"/>
              </a:ext>
            </a:extLst>
          </p:cNvPr>
          <p:cNvSpPr>
            <a:spLocks noGrp="1"/>
          </p:cNvSpPr>
          <p:nvPr>
            <p:ph type="dt" sz="half" idx="10"/>
          </p:nvPr>
        </p:nvSpPr>
        <p:spPr/>
        <p:txBody>
          <a:bodyPr/>
          <a:lstStyle>
            <a:lvl1pPr>
              <a:defRPr/>
            </a:lvl1pPr>
          </a:lstStyle>
          <a:p>
            <a:pPr>
              <a:defRPr/>
            </a:pPr>
            <a:fld id="{0D8821F6-475C-FF49-9F69-BB239CA0DC7F}" type="datetimeFigureOut">
              <a:rPr lang="en-US"/>
              <a:pPr>
                <a:defRPr/>
              </a:pPr>
              <a:t>11/4/22</a:t>
            </a:fld>
            <a:endParaRPr lang="en-US"/>
          </a:p>
        </p:txBody>
      </p:sp>
      <p:sp>
        <p:nvSpPr>
          <p:cNvPr id="5" name="Footer Placeholder 4">
            <a:extLst>
              <a:ext uri="{FF2B5EF4-FFF2-40B4-BE49-F238E27FC236}">
                <a16:creationId xmlns:a16="http://schemas.microsoft.com/office/drawing/2014/main" id="{E3F502DC-928A-A54B-A3BF-616CF19488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153296-EF2C-6B47-A09A-C3FEC8BD0C2F}"/>
              </a:ext>
            </a:extLst>
          </p:cNvPr>
          <p:cNvSpPr>
            <a:spLocks noGrp="1"/>
          </p:cNvSpPr>
          <p:nvPr>
            <p:ph type="sldNum" sz="quarter" idx="12"/>
          </p:nvPr>
        </p:nvSpPr>
        <p:spPr/>
        <p:txBody>
          <a:bodyPr/>
          <a:lstStyle>
            <a:lvl1pPr>
              <a:defRPr/>
            </a:lvl1pPr>
          </a:lstStyle>
          <a:p>
            <a:pPr>
              <a:defRPr/>
            </a:pPr>
            <a:fld id="{1301F9BA-7E58-BD43-8D30-EE5EBD73F5F4}" type="slidenum">
              <a:rPr lang="en-US" altLang="en-US"/>
              <a:pPr>
                <a:defRPr/>
              </a:pPr>
              <a:t>‹#›</a:t>
            </a:fld>
            <a:endParaRPr lang="en-US" altLang="en-US"/>
          </a:p>
        </p:txBody>
      </p:sp>
    </p:spTree>
    <p:extLst>
      <p:ext uri="{BB962C8B-B14F-4D97-AF65-F5344CB8AC3E}">
        <p14:creationId xmlns:p14="http://schemas.microsoft.com/office/powerpoint/2010/main" val="2135526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0A14E-2B48-844F-8E05-8FB178F5A1C1}"/>
              </a:ext>
            </a:extLst>
          </p:cNvPr>
          <p:cNvSpPr>
            <a:spLocks noGrp="1"/>
          </p:cNvSpPr>
          <p:nvPr>
            <p:ph type="dt" sz="half" idx="10"/>
          </p:nvPr>
        </p:nvSpPr>
        <p:spPr/>
        <p:txBody>
          <a:bodyPr/>
          <a:lstStyle>
            <a:lvl1pPr>
              <a:defRPr/>
            </a:lvl1pPr>
          </a:lstStyle>
          <a:p>
            <a:pPr>
              <a:defRPr/>
            </a:pPr>
            <a:fld id="{093FA5D3-CA15-6849-8481-D6CD0DC22270}" type="datetimeFigureOut">
              <a:rPr lang="en-US"/>
              <a:pPr>
                <a:defRPr/>
              </a:pPr>
              <a:t>11/4/22</a:t>
            </a:fld>
            <a:endParaRPr lang="en-US"/>
          </a:p>
        </p:txBody>
      </p:sp>
      <p:sp>
        <p:nvSpPr>
          <p:cNvPr id="5" name="Footer Placeholder 4">
            <a:extLst>
              <a:ext uri="{FF2B5EF4-FFF2-40B4-BE49-F238E27FC236}">
                <a16:creationId xmlns:a16="http://schemas.microsoft.com/office/drawing/2014/main" id="{0F9F1D35-A186-D84D-A588-7CF48B627D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F866EE-2E79-EC48-B1B7-3DF2091C74E4}"/>
              </a:ext>
            </a:extLst>
          </p:cNvPr>
          <p:cNvSpPr>
            <a:spLocks noGrp="1"/>
          </p:cNvSpPr>
          <p:nvPr>
            <p:ph type="sldNum" sz="quarter" idx="12"/>
          </p:nvPr>
        </p:nvSpPr>
        <p:spPr/>
        <p:txBody>
          <a:bodyPr/>
          <a:lstStyle>
            <a:lvl1pPr>
              <a:defRPr/>
            </a:lvl1pPr>
          </a:lstStyle>
          <a:p>
            <a:pPr>
              <a:defRPr/>
            </a:pPr>
            <a:fld id="{7C3AEAE4-3783-2041-8669-97E29AFFB4F8}" type="slidenum">
              <a:rPr lang="en-US" altLang="en-US"/>
              <a:pPr>
                <a:defRPr/>
              </a:pPr>
              <a:t>‹#›</a:t>
            </a:fld>
            <a:endParaRPr lang="en-US" altLang="en-US"/>
          </a:p>
        </p:txBody>
      </p:sp>
    </p:spTree>
    <p:extLst>
      <p:ext uri="{BB962C8B-B14F-4D97-AF65-F5344CB8AC3E}">
        <p14:creationId xmlns:p14="http://schemas.microsoft.com/office/powerpoint/2010/main" val="2222779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FC7B74-EAA3-074B-84FF-ECAAF2C910E5}"/>
              </a:ext>
            </a:extLst>
          </p:cNvPr>
          <p:cNvSpPr>
            <a:spLocks noGrp="1"/>
          </p:cNvSpPr>
          <p:nvPr>
            <p:ph type="dt" sz="half" idx="10"/>
          </p:nvPr>
        </p:nvSpPr>
        <p:spPr/>
        <p:txBody>
          <a:bodyPr/>
          <a:lstStyle>
            <a:lvl1pPr>
              <a:defRPr/>
            </a:lvl1pPr>
          </a:lstStyle>
          <a:p>
            <a:pPr>
              <a:defRPr/>
            </a:pPr>
            <a:fld id="{470653C9-481F-0642-B591-44BDD7241B34}" type="datetimeFigureOut">
              <a:rPr lang="en-US"/>
              <a:pPr>
                <a:defRPr/>
              </a:pPr>
              <a:t>11/4/22</a:t>
            </a:fld>
            <a:endParaRPr lang="en-US"/>
          </a:p>
        </p:txBody>
      </p:sp>
      <p:sp>
        <p:nvSpPr>
          <p:cNvPr id="5" name="Footer Placeholder 4">
            <a:extLst>
              <a:ext uri="{FF2B5EF4-FFF2-40B4-BE49-F238E27FC236}">
                <a16:creationId xmlns:a16="http://schemas.microsoft.com/office/drawing/2014/main" id="{380C6D74-F458-6144-BB48-5D9A39F388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C2AD95-0067-054F-852B-90050B61246D}"/>
              </a:ext>
            </a:extLst>
          </p:cNvPr>
          <p:cNvSpPr>
            <a:spLocks noGrp="1"/>
          </p:cNvSpPr>
          <p:nvPr>
            <p:ph type="sldNum" sz="quarter" idx="12"/>
          </p:nvPr>
        </p:nvSpPr>
        <p:spPr/>
        <p:txBody>
          <a:bodyPr/>
          <a:lstStyle>
            <a:lvl1pPr>
              <a:defRPr/>
            </a:lvl1pPr>
          </a:lstStyle>
          <a:p>
            <a:pPr>
              <a:defRPr/>
            </a:pPr>
            <a:fld id="{1B062B3D-BA99-674D-9E02-C0FEE58E173D}" type="slidenum">
              <a:rPr lang="en-US" altLang="en-US"/>
              <a:pPr>
                <a:defRPr/>
              </a:pPr>
              <a:t>‹#›</a:t>
            </a:fld>
            <a:endParaRPr lang="en-US" altLang="en-US"/>
          </a:p>
        </p:txBody>
      </p:sp>
    </p:spTree>
    <p:extLst>
      <p:ext uri="{BB962C8B-B14F-4D97-AF65-F5344CB8AC3E}">
        <p14:creationId xmlns:p14="http://schemas.microsoft.com/office/powerpoint/2010/main" val="298368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35556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5B299F0-1D57-B74B-8BBF-7E904C6F0035}"/>
              </a:ext>
            </a:extLst>
          </p:cNvPr>
          <p:cNvSpPr>
            <a:spLocks noGrp="1"/>
          </p:cNvSpPr>
          <p:nvPr>
            <p:ph type="dt" sz="half" idx="10"/>
          </p:nvPr>
        </p:nvSpPr>
        <p:spPr/>
        <p:txBody>
          <a:bodyPr/>
          <a:lstStyle>
            <a:lvl1pPr>
              <a:defRPr/>
            </a:lvl1pPr>
          </a:lstStyle>
          <a:p>
            <a:pPr>
              <a:defRPr/>
            </a:pPr>
            <a:fld id="{E4C0041D-632E-E646-9FB6-CB7D6BB72128}" type="datetimeFigureOut">
              <a:rPr lang="en-US"/>
              <a:pPr>
                <a:defRPr/>
              </a:pPr>
              <a:t>11/4/22</a:t>
            </a:fld>
            <a:endParaRPr lang="en-US"/>
          </a:p>
        </p:txBody>
      </p:sp>
      <p:sp>
        <p:nvSpPr>
          <p:cNvPr id="6" name="Footer Placeholder 4">
            <a:extLst>
              <a:ext uri="{FF2B5EF4-FFF2-40B4-BE49-F238E27FC236}">
                <a16:creationId xmlns:a16="http://schemas.microsoft.com/office/drawing/2014/main" id="{A084A709-6F8F-D846-B3FD-D8452EB6AA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A45D2B-2880-3346-826F-86EB1BF32355}"/>
              </a:ext>
            </a:extLst>
          </p:cNvPr>
          <p:cNvSpPr>
            <a:spLocks noGrp="1"/>
          </p:cNvSpPr>
          <p:nvPr>
            <p:ph type="sldNum" sz="quarter" idx="12"/>
          </p:nvPr>
        </p:nvSpPr>
        <p:spPr/>
        <p:txBody>
          <a:bodyPr/>
          <a:lstStyle>
            <a:lvl1pPr>
              <a:defRPr/>
            </a:lvl1pPr>
          </a:lstStyle>
          <a:p>
            <a:pPr>
              <a:defRPr/>
            </a:pPr>
            <a:fld id="{A6937421-D40B-F749-8678-88CA2005FD6D}" type="slidenum">
              <a:rPr lang="en-US" altLang="en-US"/>
              <a:pPr>
                <a:defRPr/>
              </a:pPr>
              <a:t>‹#›</a:t>
            </a:fld>
            <a:endParaRPr lang="en-US" altLang="en-US"/>
          </a:p>
        </p:txBody>
      </p:sp>
    </p:spTree>
    <p:extLst>
      <p:ext uri="{BB962C8B-B14F-4D97-AF65-F5344CB8AC3E}">
        <p14:creationId xmlns:p14="http://schemas.microsoft.com/office/powerpoint/2010/main" val="343589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9002C17-6AC3-794B-A013-F84CA1DB324C}"/>
              </a:ext>
            </a:extLst>
          </p:cNvPr>
          <p:cNvSpPr>
            <a:spLocks noGrp="1"/>
          </p:cNvSpPr>
          <p:nvPr>
            <p:ph type="dt" sz="half" idx="10"/>
          </p:nvPr>
        </p:nvSpPr>
        <p:spPr/>
        <p:txBody>
          <a:bodyPr/>
          <a:lstStyle>
            <a:lvl1pPr>
              <a:defRPr/>
            </a:lvl1pPr>
          </a:lstStyle>
          <a:p>
            <a:pPr>
              <a:defRPr/>
            </a:pPr>
            <a:fld id="{BAB8C5B1-42B5-7748-8110-9ECF64D83096}" type="datetimeFigureOut">
              <a:rPr lang="en-US"/>
              <a:pPr>
                <a:defRPr/>
              </a:pPr>
              <a:t>11/4/22</a:t>
            </a:fld>
            <a:endParaRPr lang="en-US"/>
          </a:p>
        </p:txBody>
      </p:sp>
      <p:sp>
        <p:nvSpPr>
          <p:cNvPr id="8" name="Footer Placeholder 4">
            <a:extLst>
              <a:ext uri="{FF2B5EF4-FFF2-40B4-BE49-F238E27FC236}">
                <a16:creationId xmlns:a16="http://schemas.microsoft.com/office/drawing/2014/main" id="{E1D98C21-6B8E-7144-A9AD-C9FBCFF4DE9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B9EC9F5-7348-084C-9358-47E80120C8D9}"/>
              </a:ext>
            </a:extLst>
          </p:cNvPr>
          <p:cNvSpPr>
            <a:spLocks noGrp="1"/>
          </p:cNvSpPr>
          <p:nvPr>
            <p:ph type="sldNum" sz="quarter" idx="12"/>
          </p:nvPr>
        </p:nvSpPr>
        <p:spPr/>
        <p:txBody>
          <a:bodyPr/>
          <a:lstStyle>
            <a:lvl1pPr>
              <a:defRPr/>
            </a:lvl1pPr>
          </a:lstStyle>
          <a:p>
            <a:pPr>
              <a:defRPr/>
            </a:pPr>
            <a:fld id="{2D6E5718-79C8-D645-9F83-C5DE9CB2A418}" type="slidenum">
              <a:rPr lang="en-US" altLang="en-US"/>
              <a:pPr>
                <a:defRPr/>
              </a:pPr>
              <a:t>‹#›</a:t>
            </a:fld>
            <a:endParaRPr lang="en-US" altLang="en-US"/>
          </a:p>
        </p:txBody>
      </p:sp>
    </p:spTree>
    <p:extLst>
      <p:ext uri="{BB962C8B-B14F-4D97-AF65-F5344CB8AC3E}">
        <p14:creationId xmlns:p14="http://schemas.microsoft.com/office/powerpoint/2010/main" val="811634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8EE4A85-EFB8-0C45-AE9E-0FB4291FBB76}"/>
              </a:ext>
            </a:extLst>
          </p:cNvPr>
          <p:cNvSpPr>
            <a:spLocks noGrp="1"/>
          </p:cNvSpPr>
          <p:nvPr>
            <p:ph type="dt" sz="half" idx="10"/>
          </p:nvPr>
        </p:nvSpPr>
        <p:spPr/>
        <p:txBody>
          <a:bodyPr/>
          <a:lstStyle>
            <a:lvl1pPr>
              <a:defRPr/>
            </a:lvl1pPr>
          </a:lstStyle>
          <a:p>
            <a:pPr>
              <a:defRPr/>
            </a:pPr>
            <a:fld id="{A9FA1BED-2D2A-144E-81F5-969516E5282F}" type="datetimeFigureOut">
              <a:rPr lang="en-US"/>
              <a:pPr>
                <a:defRPr/>
              </a:pPr>
              <a:t>11/4/22</a:t>
            </a:fld>
            <a:endParaRPr lang="en-US"/>
          </a:p>
        </p:txBody>
      </p:sp>
      <p:sp>
        <p:nvSpPr>
          <p:cNvPr id="4" name="Footer Placeholder 4">
            <a:extLst>
              <a:ext uri="{FF2B5EF4-FFF2-40B4-BE49-F238E27FC236}">
                <a16:creationId xmlns:a16="http://schemas.microsoft.com/office/drawing/2014/main" id="{254B0681-CDD9-B641-8E5A-AC61434EC6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02B1BEC-3DE7-7447-B988-2AB63E646967}"/>
              </a:ext>
            </a:extLst>
          </p:cNvPr>
          <p:cNvSpPr>
            <a:spLocks noGrp="1"/>
          </p:cNvSpPr>
          <p:nvPr>
            <p:ph type="sldNum" sz="quarter" idx="12"/>
          </p:nvPr>
        </p:nvSpPr>
        <p:spPr/>
        <p:txBody>
          <a:bodyPr/>
          <a:lstStyle>
            <a:lvl1pPr>
              <a:defRPr/>
            </a:lvl1pPr>
          </a:lstStyle>
          <a:p>
            <a:pPr>
              <a:defRPr/>
            </a:pPr>
            <a:fld id="{E557F4D9-B282-5640-B568-ACB7B3C579FD}" type="slidenum">
              <a:rPr lang="en-US" altLang="en-US"/>
              <a:pPr>
                <a:defRPr/>
              </a:pPr>
              <a:t>‹#›</a:t>
            </a:fld>
            <a:endParaRPr lang="en-US" altLang="en-US"/>
          </a:p>
        </p:txBody>
      </p:sp>
    </p:spTree>
    <p:extLst>
      <p:ext uri="{BB962C8B-B14F-4D97-AF65-F5344CB8AC3E}">
        <p14:creationId xmlns:p14="http://schemas.microsoft.com/office/powerpoint/2010/main" val="255236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10D2C8-EF01-5E4C-A012-C1E4E61660AD}"/>
              </a:ext>
            </a:extLst>
          </p:cNvPr>
          <p:cNvSpPr>
            <a:spLocks noGrp="1"/>
          </p:cNvSpPr>
          <p:nvPr>
            <p:ph type="dt" sz="half" idx="10"/>
          </p:nvPr>
        </p:nvSpPr>
        <p:spPr/>
        <p:txBody>
          <a:bodyPr/>
          <a:lstStyle>
            <a:lvl1pPr>
              <a:defRPr/>
            </a:lvl1pPr>
          </a:lstStyle>
          <a:p>
            <a:pPr>
              <a:defRPr/>
            </a:pPr>
            <a:fld id="{30848D31-4D03-2740-AC7F-BA9CF4D31805}" type="datetimeFigureOut">
              <a:rPr lang="en-US"/>
              <a:pPr>
                <a:defRPr/>
              </a:pPr>
              <a:t>11/4/22</a:t>
            </a:fld>
            <a:endParaRPr lang="en-US"/>
          </a:p>
        </p:txBody>
      </p:sp>
      <p:sp>
        <p:nvSpPr>
          <p:cNvPr id="3" name="Footer Placeholder 4">
            <a:extLst>
              <a:ext uri="{FF2B5EF4-FFF2-40B4-BE49-F238E27FC236}">
                <a16:creationId xmlns:a16="http://schemas.microsoft.com/office/drawing/2014/main" id="{9B580462-70CB-6046-AE80-A5180588FB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20745B5-7A25-4943-8107-AAD0C95F740C}"/>
              </a:ext>
            </a:extLst>
          </p:cNvPr>
          <p:cNvSpPr>
            <a:spLocks noGrp="1"/>
          </p:cNvSpPr>
          <p:nvPr>
            <p:ph type="sldNum" sz="quarter" idx="12"/>
          </p:nvPr>
        </p:nvSpPr>
        <p:spPr/>
        <p:txBody>
          <a:bodyPr/>
          <a:lstStyle>
            <a:lvl1pPr>
              <a:defRPr/>
            </a:lvl1pPr>
          </a:lstStyle>
          <a:p>
            <a:pPr>
              <a:defRPr/>
            </a:pPr>
            <a:fld id="{9DF463E9-61E5-644F-9390-DC9E6A161006}" type="slidenum">
              <a:rPr lang="en-US" altLang="en-US"/>
              <a:pPr>
                <a:defRPr/>
              </a:pPr>
              <a:t>‹#›</a:t>
            </a:fld>
            <a:endParaRPr lang="en-US" altLang="en-US"/>
          </a:p>
        </p:txBody>
      </p:sp>
    </p:spTree>
    <p:extLst>
      <p:ext uri="{BB962C8B-B14F-4D97-AF65-F5344CB8AC3E}">
        <p14:creationId xmlns:p14="http://schemas.microsoft.com/office/powerpoint/2010/main" val="3535733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67D79AF-3347-034A-B7A4-6B0BE7AB90DB}"/>
              </a:ext>
            </a:extLst>
          </p:cNvPr>
          <p:cNvSpPr>
            <a:spLocks noGrp="1"/>
          </p:cNvSpPr>
          <p:nvPr>
            <p:ph type="dt" sz="half" idx="10"/>
          </p:nvPr>
        </p:nvSpPr>
        <p:spPr/>
        <p:txBody>
          <a:bodyPr/>
          <a:lstStyle>
            <a:lvl1pPr>
              <a:defRPr/>
            </a:lvl1pPr>
          </a:lstStyle>
          <a:p>
            <a:pPr>
              <a:defRPr/>
            </a:pPr>
            <a:fld id="{9E006369-81FF-8E48-A8B1-ECD887366E41}" type="datetimeFigureOut">
              <a:rPr lang="en-US"/>
              <a:pPr>
                <a:defRPr/>
              </a:pPr>
              <a:t>11/4/22</a:t>
            </a:fld>
            <a:endParaRPr lang="en-US"/>
          </a:p>
        </p:txBody>
      </p:sp>
      <p:sp>
        <p:nvSpPr>
          <p:cNvPr id="6" name="Footer Placeholder 4">
            <a:extLst>
              <a:ext uri="{FF2B5EF4-FFF2-40B4-BE49-F238E27FC236}">
                <a16:creationId xmlns:a16="http://schemas.microsoft.com/office/drawing/2014/main" id="{7B3D43BD-7059-F045-996D-A09B605BA74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449B7E-9EFC-DD4D-A851-8C32736B88AC}"/>
              </a:ext>
            </a:extLst>
          </p:cNvPr>
          <p:cNvSpPr>
            <a:spLocks noGrp="1"/>
          </p:cNvSpPr>
          <p:nvPr>
            <p:ph type="sldNum" sz="quarter" idx="12"/>
          </p:nvPr>
        </p:nvSpPr>
        <p:spPr/>
        <p:txBody>
          <a:bodyPr/>
          <a:lstStyle>
            <a:lvl1pPr>
              <a:defRPr/>
            </a:lvl1pPr>
          </a:lstStyle>
          <a:p>
            <a:pPr>
              <a:defRPr/>
            </a:pPr>
            <a:fld id="{FFEEACA1-6AA5-0048-A822-EF1FF173B42D}" type="slidenum">
              <a:rPr lang="en-US" altLang="en-US"/>
              <a:pPr>
                <a:defRPr/>
              </a:pPr>
              <a:t>‹#›</a:t>
            </a:fld>
            <a:endParaRPr lang="en-US" altLang="en-US"/>
          </a:p>
        </p:txBody>
      </p:sp>
    </p:spTree>
    <p:extLst>
      <p:ext uri="{BB962C8B-B14F-4D97-AF65-F5344CB8AC3E}">
        <p14:creationId xmlns:p14="http://schemas.microsoft.com/office/powerpoint/2010/main" val="178206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EDFF6E-0617-D34D-B542-68A21BAFB7E7}"/>
              </a:ext>
            </a:extLst>
          </p:cNvPr>
          <p:cNvSpPr>
            <a:spLocks noGrp="1"/>
          </p:cNvSpPr>
          <p:nvPr>
            <p:ph type="dt" sz="half" idx="10"/>
          </p:nvPr>
        </p:nvSpPr>
        <p:spPr/>
        <p:txBody>
          <a:bodyPr/>
          <a:lstStyle>
            <a:lvl1pPr>
              <a:defRPr/>
            </a:lvl1pPr>
          </a:lstStyle>
          <a:p>
            <a:pPr>
              <a:defRPr/>
            </a:pPr>
            <a:fld id="{4FC86E16-028D-EC4A-A939-3898E9B2DAC9}" type="datetimeFigureOut">
              <a:rPr lang="en-US"/>
              <a:pPr>
                <a:defRPr/>
              </a:pPr>
              <a:t>11/4/22</a:t>
            </a:fld>
            <a:endParaRPr lang="en-US"/>
          </a:p>
        </p:txBody>
      </p:sp>
      <p:sp>
        <p:nvSpPr>
          <p:cNvPr id="6" name="Footer Placeholder 4">
            <a:extLst>
              <a:ext uri="{FF2B5EF4-FFF2-40B4-BE49-F238E27FC236}">
                <a16:creationId xmlns:a16="http://schemas.microsoft.com/office/drawing/2014/main" id="{62EA34D0-0E2B-514A-8C68-517EFB507E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B5A1E8-9181-9541-AF1B-F310CD512624}"/>
              </a:ext>
            </a:extLst>
          </p:cNvPr>
          <p:cNvSpPr>
            <a:spLocks noGrp="1"/>
          </p:cNvSpPr>
          <p:nvPr>
            <p:ph type="sldNum" sz="quarter" idx="12"/>
          </p:nvPr>
        </p:nvSpPr>
        <p:spPr/>
        <p:txBody>
          <a:bodyPr/>
          <a:lstStyle>
            <a:lvl1pPr>
              <a:defRPr/>
            </a:lvl1pPr>
          </a:lstStyle>
          <a:p>
            <a:pPr>
              <a:defRPr/>
            </a:pPr>
            <a:fld id="{4DF42393-2B58-9040-B816-A47FE125732D}" type="slidenum">
              <a:rPr lang="en-US" altLang="en-US"/>
              <a:pPr>
                <a:defRPr/>
              </a:pPr>
              <a:t>‹#›</a:t>
            </a:fld>
            <a:endParaRPr lang="en-US" altLang="en-US"/>
          </a:p>
        </p:txBody>
      </p:sp>
    </p:spTree>
    <p:extLst>
      <p:ext uri="{BB962C8B-B14F-4D97-AF65-F5344CB8AC3E}">
        <p14:creationId xmlns:p14="http://schemas.microsoft.com/office/powerpoint/2010/main" val="1300813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79AEC-87D0-0441-B60E-CECD7A429A7F}"/>
              </a:ext>
            </a:extLst>
          </p:cNvPr>
          <p:cNvSpPr>
            <a:spLocks noGrp="1"/>
          </p:cNvSpPr>
          <p:nvPr>
            <p:ph type="dt" sz="half" idx="10"/>
          </p:nvPr>
        </p:nvSpPr>
        <p:spPr/>
        <p:txBody>
          <a:bodyPr/>
          <a:lstStyle>
            <a:lvl1pPr>
              <a:defRPr/>
            </a:lvl1pPr>
          </a:lstStyle>
          <a:p>
            <a:pPr>
              <a:defRPr/>
            </a:pPr>
            <a:fld id="{11DCE375-4D83-4E4C-B604-09695639436C}" type="datetimeFigureOut">
              <a:rPr lang="en-US"/>
              <a:pPr>
                <a:defRPr/>
              </a:pPr>
              <a:t>11/4/22</a:t>
            </a:fld>
            <a:endParaRPr lang="en-US"/>
          </a:p>
        </p:txBody>
      </p:sp>
      <p:sp>
        <p:nvSpPr>
          <p:cNvPr id="5" name="Footer Placeholder 4">
            <a:extLst>
              <a:ext uri="{FF2B5EF4-FFF2-40B4-BE49-F238E27FC236}">
                <a16:creationId xmlns:a16="http://schemas.microsoft.com/office/drawing/2014/main" id="{57C44FD3-B971-B94A-9069-904D0F9F2E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8AA5FA-1C7C-D641-8E5D-F2177D0E7EB4}"/>
              </a:ext>
            </a:extLst>
          </p:cNvPr>
          <p:cNvSpPr>
            <a:spLocks noGrp="1"/>
          </p:cNvSpPr>
          <p:nvPr>
            <p:ph type="sldNum" sz="quarter" idx="12"/>
          </p:nvPr>
        </p:nvSpPr>
        <p:spPr/>
        <p:txBody>
          <a:bodyPr/>
          <a:lstStyle>
            <a:lvl1pPr>
              <a:defRPr/>
            </a:lvl1pPr>
          </a:lstStyle>
          <a:p>
            <a:pPr>
              <a:defRPr/>
            </a:pPr>
            <a:fld id="{09B57794-37A1-844A-A229-46E3C62D2D6D}" type="slidenum">
              <a:rPr lang="en-US" altLang="en-US"/>
              <a:pPr>
                <a:defRPr/>
              </a:pPr>
              <a:t>‹#›</a:t>
            </a:fld>
            <a:endParaRPr lang="en-US" altLang="en-US"/>
          </a:p>
        </p:txBody>
      </p:sp>
    </p:spTree>
    <p:extLst>
      <p:ext uri="{BB962C8B-B14F-4D97-AF65-F5344CB8AC3E}">
        <p14:creationId xmlns:p14="http://schemas.microsoft.com/office/powerpoint/2010/main" val="3548497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CD35B-17B9-2542-B719-FAEEF95C23C2}"/>
              </a:ext>
            </a:extLst>
          </p:cNvPr>
          <p:cNvSpPr>
            <a:spLocks noGrp="1"/>
          </p:cNvSpPr>
          <p:nvPr>
            <p:ph type="dt" sz="half" idx="10"/>
          </p:nvPr>
        </p:nvSpPr>
        <p:spPr/>
        <p:txBody>
          <a:bodyPr/>
          <a:lstStyle>
            <a:lvl1pPr>
              <a:defRPr/>
            </a:lvl1pPr>
          </a:lstStyle>
          <a:p>
            <a:pPr>
              <a:defRPr/>
            </a:pPr>
            <a:fld id="{BC067FB7-AE2A-FB44-81EF-1D7EA846EDF3}" type="datetimeFigureOut">
              <a:rPr lang="en-US"/>
              <a:pPr>
                <a:defRPr/>
              </a:pPr>
              <a:t>11/4/22</a:t>
            </a:fld>
            <a:endParaRPr lang="en-US"/>
          </a:p>
        </p:txBody>
      </p:sp>
      <p:sp>
        <p:nvSpPr>
          <p:cNvPr id="5" name="Footer Placeholder 4">
            <a:extLst>
              <a:ext uri="{FF2B5EF4-FFF2-40B4-BE49-F238E27FC236}">
                <a16:creationId xmlns:a16="http://schemas.microsoft.com/office/drawing/2014/main" id="{24359452-7C1B-1849-B851-C1CF4C8C59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00F31F-1117-1540-9B19-CF693E5A45DF}"/>
              </a:ext>
            </a:extLst>
          </p:cNvPr>
          <p:cNvSpPr>
            <a:spLocks noGrp="1"/>
          </p:cNvSpPr>
          <p:nvPr>
            <p:ph type="sldNum" sz="quarter" idx="12"/>
          </p:nvPr>
        </p:nvSpPr>
        <p:spPr/>
        <p:txBody>
          <a:bodyPr/>
          <a:lstStyle>
            <a:lvl1pPr>
              <a:defRPr/>
            </a:lvl1pPr>
          </a:lstStyle>
          <a:p>
            <a:pPr>
              <a:defRPr/>
            </a:pPr>
            <a:fld id="{2C35AEB0-935D-134F-AC37-746ABE6BCA26}" type="slidenum">
              <a:rPr lang="en-US" altLang="en-US"/>
              <a:pPr>
                <a:defRPr/>
              </a:pPr>
              <a:t>‹#›</a:t>
            </a:fld>
            <a:endParaRPr lang="en-US" altLang="en-US"/>
          </a:p>
        </p:txBody>
      </p:sp>
    </p:spTree>
    <p:extLst>
      <p:ext uri="{BB962C8B-B14F-4D97-AF65-F5344CB8AC3E}">
        <p14:creationId xmlns:p14="http://schemas.microsoft.com/office/powerpoint/2010/main" val="1397261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FD53A4B-B4DA-5B45-87D2-09567FC11A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BEC84FA-7814-4A41-B617-B16DBD182B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E58445A-1314-A146-AD5C-BAD77A7486A8}"/>
              </a:ext>
            </a:extLst>
          </p:cNvPr>
          <p:cNvSpPr>
            <a:spLocks noGrp="1" noChangeArrowheads="1"/>
          </p:cNvSpPr>
          <p:nvPr>
            <p:ph type="sldNum" sz="quarter" idx="12"/>
          </p:nvPr>
        </p:nvSpPr>
        <p:spPr>
          <a:ln/>
        </p:spPr>
        <p:txBody>
          <a:bodyPr/>
          <a:lstStyle>
            <a:lvl1pPr>
              <a:defRPr/>
            </a:lvl1pPr>
          </a:lstStyle>
          <a:p>
            <a:pPr>
              <a:defRPr/>
            </a:pPr>
            <a:fld id="{F2E340C0-CA04-AE44-9EC1-2EF41BB34994}" type="slidenum">
              <a:rPr lang="en-US" altLang="en-US"/>
              <a:pPr>
                <a:defRPr/>
              </a:pPr>
              <a:t>‹#›</a:t>
            </a:fld>
            <a:endParaRPr lang="en-US" altLang="en-US"/>
          </a:p>
        </p:txBody>
      </p:sp>
    </p:spTree>
    <p:extLst>
      <p:ext uri="{BB962C8B-B14F-4D97-AF65-F5344CB8AC3E}">
        <p14:creationId xmlns:p14="http://schemas.microsoft.com/office/powerpoint/2010/main" val="204126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036853-10DA-814D-BBE3-EEAFEB64C5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DFABF70-16DD-2240-B10D-0B39654775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418C377-410F-614E-9251-3B8649B4DC07}"/>
              </a:ext>
            </a:extLst>
          </p:cNvPr>
          <p:cNvSpPr>
            <a:spLocks noGrp="1" noChangeArrowheads="1"/>
          </p:cNvSpPr>
          <p:nvPr>
            <p:ph type="sldNum" sz="quarter" idx="12"/>
          </p:nvPr>
        </p:nvSpPr>
        <p:spPr>
          <a:ln/>
        </p:spPr>
        <p:txBody>
          <a:bodyPr/>
          <a:lstStyle>
            <a:lvl1pPr>
              <a:defRPr/>
            </a:lvl1pPr>
          </a:lstStyle>
          <a:p>
            <a:pPr>
              <a:defRPr/>
            </a:pPr>
            <a:fld id="{77FFD62E-75FE-4B4E-9C57-D04F62689FE6}" type="slidenum">
              <a:rPr lang="en-US" altLang="en-US"/>
              <a:pPr>
                <a:defRPr/>
              </a:pPr>
              <a:t>‹#›</a:t>
            </a:fld>
            <a:endParaRPr lang="en-US" altLang="en-US"/>
          </a:p>
        </p:txBody>
      </p:sp>
    </p:spTree>
    <p:extLst>
      <p:ext uri="{BB962C8B-B14F-4D97-AF65-F5344CB8AC3E}">
        <p14:creationId xmlns:p14="http://schemas.microsoft.com/office/powerpoint/2010/main" val="3935205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50520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93690337-E3DD-724E-B819-A6DC56D4CB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4348A3B-B4D2-FF49-BA27-FB2C0F683F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44CCAF0-B693-6A48-B135-089DBD903BAB}"/>
              </a:ext>
            </a:extLst>
          </p:cNvPr>
          <p:cNvSpPr>
            <a:spLocks noGrp="1" noChangeArrowheads="1"/>
          </p:cNvSpPr>
          <p:nvPr>
            <p:ph type="sldNum" sz="quarter" idx="12"/>
          </p:nvPr>
        </p:nvSpPr>
        <p:spPr>
          <a:ln/>
        </p:spPr>
        <p:txBody>
          <a:bodyPr/>
          <a:lstStyle>
            <a:lvl1pPr>
              <a:defRPr/>
            </a:lvl1pPr>
          </a:lstStyle>
          <a:p>
            <a:pPr>
              <a:defRPr/>
            </a:pPr>
            <a:fld id="{84649AD6-4F04-7D45-A070-BFB9C3545AD3}" type="slidenum">
              <a:rPr lang="en-US" altLang="en-US"/>
              <a:pPr>
                <a:defRPr/>
              </a:pPr>
              <a:t>‹#›</a:t>
            </a:fld>
            <a:endParaRPr lang="en-US" altLang="en-US"/>
          </a:p>
        </p:txBody>
      </p:sp>
    </p:spTree>
    <p:extLst>
      <p:ext uri="{BB962C8B-B14F-4D97-AF65-F5344CB8AC3E}">
        <p14:creationId xmlns:p14="http://schemas.microsoft.com/office/powerpoint/2010/main" val="1313219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37BEB5-5454-8E45-8426-865E3A83F3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576FE78-5293-E745-BED8-45AA98B70F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1919267-E0FB-0B45-B8EB-6A62B7C76A9D}"/>
              </a:ext>
            </a:extLst>
          </p:cNvPr>
          <p:cNvSpPr>
            <a:spLocks noGrp="1" noChangeArrowheads="1"/>
          </p:cNvSpPr>
          <p:nvPr>
            <p:ph type="sldNum" sz="quarter" idx="12"/>
          </p:nvPr>
        </p:nvSpPr>
        <p:spPr>
          <a:ln/>
        </p:spPr>
        <p:txBody>
          <a:bodyPr/>
          <a:lstStyle>
            <a:lvl1pPr>
              <a:defRPr/>
            </a:lvl1pPr>
          </a:lstStyle>
          <a:p>
            <a:pPr>
              <a:defRPr/>
            </a:pPr>
            <a:fld id="{A3D70EB4-79E7-1F40-86BB-079E3F85B79B}" type="slidenum">
              <a:rPr lang="en-US" altLang="en-US"/>
              <a:pPr>
                <a:defRPr/>
              </a:pPr>
              <a:t>‹#›</a:t>
            </a:fld>
            <a:endParaRPr lang="en-US" altLang="en-US"/>
          </a:p>
        </p:txBody>
      </p:sp>
    </p:spTree>
    <p:extLst>
      <p:ext uri="{BB962C8B-B14F-4D97-AF65-F5344CB8AC3E}">
        <p14:creationId xmlns:p14="http://schemas.microsoft.com/office/powerpoint/2010/main" val="793234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B338BF-40A1-7648-824E-07B2D08D06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D52916B-FE2B-BE47-9D30-8CF36E6430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C319264-838E-BC4A-A6AF-1AD5ABC98B47}"/>
              </a:ext>
            </a:extLst>
          </p:cNvPr>
          <p:cNvSpPr>
            <a:spLocks noGrp="1" noChangeArrowheads="1"/>
          </p:cNvSpPr>
          <p:nvPr>
            <p:ph type="sldNum" sz="quarter" idx="12"/>
          </p:nvPr>
        </p:nvSpPr>
        <p:spPr>
          <a:ln/>
        </p:spPr>
        <p:txBody>
          <a:bodyPr/>
          <a:lstStyle>
            <a:lvl1pPr>
              <a:defRPr/>
            </a:lvl1pPr>
          </a:lstStyle>
          <a:p>
            <a:pPr>
              <a:defRPr/>
            </a:pPr>
            <a:fld id="{F7CCA11F-1237-AE46-8676-252B2EF86B77}" type="slidenum">
              <a:rPr lang="en-US" altLang="en-US"/>
              <a:pPr>
                <a:defRPr/>
              </a:pPr>
              <a:t>‹#›</a:t>
            </a:fld>
            <a:endParaRPr lang="en-US" altLang="en-US"/>
          </a:p>
        </p:txBody>
      </p:sp>
    </p:spTree>
    <p:extLst>
      <p:ext uri="{BB962C8B-B14F-4D97-AF65-F5344CB8AC3E}">
        <p14:creationId xmlns:p14="http://schemas.microsoft.com/office/powerpoint/2010/main" val="4136542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237561E-CBD7-174F-B7F2-B8197E18E5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9BC48FF-5790-0F4A-99BA-FA715F2B7F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969FD5B-FE49-2344-BE39-01EE7FF11A5F}"/>
              </a:ext>
            </a:extLst>
          </p:cNvPr>
          <p:cNvSpPr>
            <a:spLocks noGrp="1" noChangeArrowheads="1"/>
          </p:cNvSpPr>
          <p:nvPr>
            <p:ph type="sldNum" sz="quarter" idx="12"/>
          </p:nvPr>
        </p:nvSpPr>
        <p:spPr>
          <a:ln/>
        </p:spPr>
        <p:txBody>
          <a:bodyPr/>
          <a:lstStyle>
            <a:lvl1pPr>
              <a:defRPr/>
            </a:lvl1pPr>
          </a:lstStyle>
          <a:p>
            <a:pPr>
              <a:defRPr/>
            </a:pPr>
            <a:fld id="{274B0779-2D26-234D-9B06-3BC3D4F0D4B4}" type="slidenum">
              <a:rPr lang="en-US" altLang="en-US"/>
              <a:pPr>
                <a:defRPr/>
              </a:pPr>
              <a:t>‹#›</a:t>
            </a:fld>
            <a:endParaRPr lang="en-US" altLang="en-US"/>
          </a:p>
        </p:txBody>
      </p:sp>
    </p:spTree>
    <p:extLst>
      <p:ext uri="{BB962C8B-B14F-4D97-AF65-F5344CB8AC3E}">
        <p14:creationId xmlns:p14="http://schemas.microsoft.com/office/powerpoint/2010/main" val="2251399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D47390-BA7B-D249-B71B-0401568E47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A4ED90A-F4A2-4144-9FDC-34C8FBD850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CF523DF-5D1B-194A-B37B-03D6066C0833}"/>
              </a:ext>
            </a:extLst>
          </p:cNvPr>
          <p:cNvSpPr>
            <a:spLocks noGrp="1" noChangeArrowheads="1"/>
          </p:cNvSpPr>
          <p:nvPr>
            <p:ph type="sldNum" sz="quarter" idx="12"/>
          </p:nvPr>
        </p:nvSpPr>
        <p:spPr>
          <a:ln/>
        </p:spPr>
        <p:txBody>
          <a:bodyPr/>
          <a:lstStyle>
            <a:lvl1pPr>
              <a:defRPr/>
            </a:lvl1pPr>
          </a:lstStyle>
          <a:p>
            <a:pPr>
              <a:defRPr/>
            </a:pPr>
            <a:fld id="{64F050D0-B34E-3644-A4F3-E8D39B636E05}" type="slidenum">
              <a:rPr lang="en-US" altLang="en-US"/>
              <a:pPr>
                <a:defRPr/>
              </a:pPr>
              <a:t>‹#›</a:t>
            </a:fld>
            <a:endParaRPr lang="en-US" altLang="en-US"/>
          </a:p>
        </p:txBody>
      </p:sp>
    </p:spTree>
    <p:extLst>
      <p:ext uri="{BB962C8B-B14F-4D97-AF65-F5344CB8AC3E}">
        <p14:creationId xmlns:p14="http://schemas.microsoft.com/office/powerpoint/2010/main" val="3086247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82175E6-C134-9F40-A0B4-CA8CE0A0BB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E04968A-997F-E74A-8233-432CAC5AFE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EF86BA6-4994-304A-A74D-B4219D7148BC}"/>
              </a:ext>
            </a:extLst>
          </p:cNvPr>
          <p:cNvSpPr>
            <a:spLocks noGrp="1" noChangeArrowheads="1"/>
          </p:cNvSpPr>
          <p:nvPr>
            <p:ph type="sldNum" sz="quarter" idx="12"/>
          </p:nvPr>
        </p:nvSpPr>
        <p:spPr>
          <a:ln/>
        </p:spPr>
        <p:txBody>
          <a:bodyPr/>
          <a:lstStyle>
            <a:lvl1pPr>
              <a:defRPr/>
            </a:lvl1pPr>
          </a:lstStyle>
          <a:p>
            <a:pPr>
              <a:defRPr/>
            </a:pPr>
            <a:fld id="{EFB3402B-D2B5-284C-BE26-B42EF7D55E6B}" type="slidenum">
              <a:rPr lang="en-US" altLang="en-US"/>
              <a:pPr>
                <a:defRPr/>
              </a:pPr>
              <a:t>‹#›</a:t>
            </a:fld>
            <a:endParaRPr lang="en-US" altLang="en-US"/>
          </a:p>
        </p:txBody>
      </p:sp>
    </p:spTree>
    <p:extLst>
      <p:ext uri="{BB962C8B-B14F-4D97-AF65-F5344CB8AC3E}">
        <p14:creationId xmlns:p14="http://schemas.microsoft.com/office/powerpoint/2010/main" val="3451781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6DBEAC5-8CD3-A04A-A271-1A81327D07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440A6BF-F5D5-144B-96E6-8727E57762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71F4D98-0691-9A44-8312-4A88526A8D2C}"/>
              </a:ext>
            </a:extLst>
          </p:cNvPr>
          <p:cNvSpPr>
            <a:spLocks noGrp="1" noChangeArrowheads="1"/>
          </p:cNvSpPr>
          <p:nvPr>
            <p:ph type="sldNum" sz="quarter" idx="12"/>
          </p:nvPr>
        </p:nvSpPr>
        <p:spPr>
          <a:ln/>
        </p:spPr>
        <p:txBody>
          <a:bodyPr/>
          <a:lstStyle>
            <a:lvl1pPr>
              <a:defRPr/>
            </a:lvl1pPr>
          </a:lstStyle>
          <a:p>
            <a:pPr>
              <a:defRPr/>
            </a:pPr>
            <a:fld id="{CE33E67A-EBDC-5042-81ED-71AA06F9702F}" type="slidenum">
              <a:rPr lang="en-US" altLang="en-US"/>
              <a:pPr>
                <a:defRPr/>
              </a:pPr>
              <a:t>‹#›</a:t>
            </a:fld>
            <a:endParaRPr lang="en-US" altLang="en-US"/>
          </a:p>
        </p:txBody>
      </p:sp>
    </p:spTree>
    <p:extLst>
      <p:ext uri="{BB962C8B-B14F-4D97-AF65-F5344CB8AC3E}">
        <p14:creationId xmlns:p14="http://schemas.microsoft.com/office/powerpoint/2010/main" val="3404495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F469CB-5A1F-7F42-B68D-8A8E3D0280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03CCA56-00ED-A848-9DE8-6C4EA6B54B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8AD5FDA-9032-F84C-A8EE-A9B4011A6163}"/>
              </a:ext>
            </a:extLst>
          </p:cNvPr>
          <p:cNvSpPr>
            <a:spLocks noGrp="1" noChangeArrowheads="1"/>
          </p:cNvSpPr>
          <p:nvPr>
            <p:ph type="sldNum" sz="quarter" idx="12"/>
          </p:nvPr>
        </p:nvSpPr>
        <p:spPr>
          <a:ln/>
        </p:spPr>
        <p:txBody>
          <a:bodyPr/>
          <a:lstStyle>
            <a:lvl1pPr>
              <a:defRPr/>
            </a:lvl1pPr>
          </a:lstStyle>
          <a:p>
            <a:pPr>
              <a:defRPr/>
            </a:pPr>
            <a:fld id="{64D13DD3-0E21-3D4A-B0AF-1CD3231EAF32}" type="slidenum">
              <a:rPr lang="en-US" altLang="en-US"/>
              <a:pPr>
                <a:defRPr/>
              </a:pPr>
              <a:t>‹#›</a:t>
            </a:fld>
            <a:endParaRPr lang="en-US" altLang="en-US"/>
          </a:p>
        </p:txBody>
      </p:sp>
    </p:spTree>
    <p:extLst>
      <p:ext uri="{BB962C8B-B14F-4D97-AF65-F5344CB8AC3E}">
        <p14:creationId xmlns:p14="http://schemas.microsoft.com/office/powerpoint/2010/main" val="1876214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E2D951-6847-0E43-8C51-2ACC800BB1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A76FB64-8803-564C-B4BD-81B85636EB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2A2B30-48A3-F943-A437-AEEE98E422FD}"/>
              </a:ext>
            </a:extLst>
          </p:cNvPr>
          <p:cNvSpPr>
            <a:spLocks noGrp="1" noChangeArrowheads="1"/>
          </p:cNvSpPr>
          <p:nvPr>
            <p:ph type="sldNum" sz="quarter" idx="12"/>
          </p:nvPr>
        </p:nvSpPr>
        <p:spPr>
          <a:ln/>
        </p:spPr>
        <p:txBody>
          <a:bodyPr/>
          <a:lstStyle>
            <a:lvl1pPr>
              <a:defRPr/>
            </a:lvl1pPr>
          </a:lstStyle>
          <a:p>
            <a:pPr>
              <a:defRPr/>
            </a:pPr>
            <a:fld id="{CD73C8C2-383B-7B4F-9C99-59631D5B4311}" type="slidenum">
              <a:rPr lang="en-US" altLang="en-US"/>
              <a:pPr>
                <a:defRPr/>
              </a:pPr>
              <a:t>‹#›</a:t>
            </a:fld>
            <a:endParaRPr lang="en-US" altLang="en-US"/>
          </a:p>
        </p:txBody>
      </p:sp>
    </p:spTree>
    <p:extLst>
      <p:ext uri="{BB962C8B-B14F-4D97-AF65-F5344CB8AC3E}">
        <p14:creationId xmlns:p14="http://schemas.microsoft.com/office/powerpoint/2010/main" val="100595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5436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85772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27447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32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8835-9206-3646-A8F2-D8AD9908875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8014230-D08D-124D-9586-9401A8526FB8}"/>
              </a:ext>
            </a:extLst>
          </p:cNvPr>
          <p:cNvSpPr>
            <a:spLocks noGrp="1"/>
          </p:cNvSpPr>
          <p:nvPr>
            <p:ph type="sldNum" sz="quarter" idx="10"/>
          </p:nvPr>
        </p:nvSpPr>
        <p:spPr/>
        <p:txBody>
          <a:bodyPr/>
          <a:lstStyle/>
          <a:p>
            <a:fld id="{3BC1B2FA-BD2E-514D-AEC4-A7F5BCB27398}" type="slidenum">
              <a:rPr lang="en-US" smtClean="0"/>
              <a:t>‹#›</a:t>
            </a:fld>
            <a:endParaRPr lang="en-US"/>
          </a:p>
        </p:txBody>
      </p:sp>
    </p:spTree>
    <p:extLst>
      <p:ext uri="{BB962C8B-B14F-4D97-AF65-F5344CB8AC3E}">
        <p14:creationId xmlns:p14="http://schemas.microsoft.com/office/powerpoint/2010/main" val="2242708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2091516826"/>
      </p:ext>
    </p:extLst>
  </p:cSld>
  <p:clrMap bg1="lt1" tx1="dk1" bg2="lt2" tx2="dk2" accent1="accent1" accent2="accent2" accent3="accent3" accent4="accent4" accent5="accent5" accent6="accent6" hlink="hlink" folHlink="folHlink"/>
  <p:sldLayoutIdLst>
    <p:sldLayoutId id="2147483660" r:id="rId1"/>
    <p:sldLayoutId id="2147483672" r:id="rId2"/>
    <p:sldLayoutId id="2147483650" r:id="rId3"/>
    <p:sldLayoutId id="2147483661" r:id="rId4"/>
    <p:sldLayoutId id="2147483652" r:id="rId5"/>
    <p:sldLayoutId id="2147483654" r:id="rId6"/>
    <p:sldLayoutId id="2147483655" r:id="rId7"/>
    <p:sldLayoutId id="2147483662" r:id="rId8"/>
    <p:sldLayoutId id="2147483671" r:id="rId9"/>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458251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Lst>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D0E0AAC-D368-1640-8969-7DED90CC128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6D5B2C3-590B-1547-8227-F014E55E4498}"/>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DD0CC6A-DA19-1B47-86ED-339562CC82D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29" name="Rectangle 5">
            <a:extLst>
              <a:ext uri="{FF2B5EF4-FFF2-40B4-BE49-F238E27FC236}">
                <a16:creationId xmlns:a16="http://schemas.microsoft.com/office/drawing/2014/main" id="{3C22DACD-DA8A-5846-825D-AE51B8E14AFF}"/>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a:extLst>
              <a:ext uri="{FF2B5EF4-FFF2-40B4-BE49-F238E27FC236}">
                <a16:creationId xmlns:a16="http://schemas.microsoft.com/office/drawing/2014/main" id="{C3BE78BD-2A7A-B546-88E3-63E729E7207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1045FBC-0443-D540-93BB-9581941B2AB0}" type="slidenum">
              <a:rPr lang="en-US" altLang="en-US"/>
              <a:pPr>
                <a:defRPr/>
              </a:pPr>
              <a:t>‹#›</a:t>
            </a:fld>
            <a:endParaRPr lang="en-US" altLang="en-US"/>
          </a:p>
        </p:txBody>
      </p:sp>
    </p:spTree>
    <p:extLst>
      <p:ext uri="{BB962C8B-B14F-4D97-AF65-F5344CB8AC3E}">
        <p14:creationId xmlns:p14="http://schemas.microsoft.com/office/powerpoint/2010/main" val="27782146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6D6A9B49-0159-F942-9187-062ED28885F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089C4264-E294-384B-8041-E04E6FAD047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4603816-2652-4846-903D-D7BBA47A3D2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6767E68-4D00-374A-A506-2E5CA2B14D0C}" type="datetimeFigureOut">
              <a:rPr lang="en-US"/>
              <a:pPr>
                <a:defRPr/>
              </a:pPr>
              <a:t>11/4/22</a:t>
            </a:fld>
            <a:endParaRPr lang="en-US"/>
          </a:p>
        </p:txBody>
      </p:sp>
      <p:sp>
        <p:nvSpPr>
          <p:cNvPr id="5" name="Footer Placeholder 4">
            <a:extLst>
              <a:ext uri="{FF2B5EF4-FFF2-40B4-BE49-F238E27FC236}">
                <a16:creationId xmlns:a16="http://schemas.microsoft.com/office/drawing/2014/main" id="{B3E4379B-9697-3542-840B-43E6142BE08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16EF59C-194F-8F41-88A7-1771D033325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FB55B862-502A-AE40-81E2-A81A850DC706}" type="slidenum">
              <a:rPr lang="en-US" altLang="en-US"/>
              <a:pPr>
                <a:defRPr/>
              </a:pPr>
              <a:t>‹#›</a:t>
            </a:fld>
            <a:endParaRPr lang="en-US" altLang="en-US"/>
          </a:p>
        </p:txBody>
      </p:sp>
    </p:spTree>
    <p:extLst>
      <p:ext uri="{BB962C8B-B14F-4D97-AF65-F5344CB8AC3E}">
        <p14:creationId xmlns:p14="http://schemas.microsoft.com/office/powerpoint/2010/main" val="36266832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7FF058B-F85A-FE4A-9E71-4CB632DC4E2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02D9D43A-21D8-F647-9627-EE91D404CC8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04D0A8F-7967-E449-A5BE-AD524884930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solidFill>
                  <a:schemeClr val="tx1"/>
                </a:solidFill>
              </a:defRPr>
            </a:lvl1pPr>
          </a:lstStyle>
          <a:p>
            <a:pPr>
              <a:defRPr/>
            </a:pPr>
            <a:endParaRPr lang="en-US" altLang="en-US"/>
          </a:p>
        </p:txBody>
      </p:sp>
      <p:sp>
        <p:nvSpPr>
          <p:cNvPr id="1029" name="Rectangle 5">
            <a:extLst>
              <a:ext uri="{FF2B5EF4-FFF2-40B4-BE49-F238E27FC236}">
                <a16:creationId xmlns:a16="http://schemas.microsoft.com/office/drawing/2014/main" id="{09A853CE-F247-1A48-84DD-B5FF54DFE66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chemeClr val="tx1"/>
                </a:solidFill>
              </a:defRPr>
            </a:lvl1pPr>
          </a:lstStyle>
          <a:p>
            <a:pPr>
              <a:defRPr/>
            </a:pPr>
            <a:endParaRPr lang="en-US" altLang="en-US"/>
          </a:p>
        </p:txBody>
      </p:sp>
      <p:sp>
        <p:nvSpPr>
          <p:cNvPr id="1030" name="Rectangle 6">
            <a:extLst>
              <a:ext uri="{FF2B5EF4-FFF2-40B4-BE49-F238E27FC236}">
                <a16:creationId xmlns:a16="http://schemas.microsoft.com/office/drawing/2014/main" id="{A4C8E9DC-604C-C349-9451-B44BC02F621D}"/>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tx1"/>
                </a:solidFill>
              </a:defRPr>
            </a:lvl1pPr>
          </a:lstStyle>
          <a:p>
            <a:pPr>
              <a:defRPr/>
            </a:pPr>
            <a:fld id="{4DB47407-382D-4E4B-9047-59246D6A48B5}" type="slidenum">
              <a:rPr lang="en-US" altLang="en-US"/>
              <a:pPr>
                <a:defRPr/>
              </a:pPr>
              <a:t>‹#›</a:t>
            </a:fld>
            <a:endParaRPr lang="en-US" altLang="en-US"/>
          </a:p>
        </p:txBody>
      </p:sp>
    </p:spTree>
    <p:extLst>
      <p:ext uri="{BB962C8B-B14F-4D97-AF65-F5344CB8AC3E}">
        <p14:creationId xmlns:p14="http://schemas.microsoft.com/office/powerpoint/2010/main" val="38955060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hyperlink" Target="http://www.signetwork.org/content_pages/190-resource-library"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0ahUKEwjY-4bSyrLXAhVIOyYKHRVYCGoQjRwIBw&amp;url=http://www.wncrocks.com/floridajekyll6-10-4.html&amp;psig=AOvVaw31tutDR4FHBr_FxZ5CvV4n&amp;ust=1510354372505875" TargetMode="External"/><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3B51-A63B-2E43-8309-FC47710B7FAC}"/>
              </a:ext>
            </a:extLst>
          </p:cNvPr>
          <p:cNvSpPr>
            <a:spLocks noGrp="1"/>
          </p:cNvSpPr>
          <p:nvPr>
            <p:ph type="title" idx="4294967295"/>
          </p:nvPr>
        </p:nvSpPr>
        <p:spPr>
          <a:xfrm>
            <a:off x="415600" y="-810400"/>
            <a:ext cx="11360800" cy="810400"/>
          </a:xfrm>
        </p:spPr>
        <p:txBody>
          <a:bodyPr/>
          <a:lstStyle/>
          <a:p>
            <a:pPr rtl="0"/>
            <a:r>
              <a:rPr lang="en-US" dirty="0"/>
              <a:t>Choosing your channel</a:t>
            </a:r>
          </a:p>
        </p:txBody>
      </p:sp>
    </p:spTree>
    <p:extLst>
      <p:ext uri="{BB962C8B-B14F-4D97-AF65-F5344CB8AC3E}">
        <p14:creationId xmlns:p14="http://schemas.microsoft.com/office/powerpoint/2010/main" val="2623983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48DEC540-9564-154F-9331-A88E6ADB3AE3}"/>
              </a:ext>
            </a:extLst>
          </p:cNvPr>
          <p:cNvSpPr>
            <a:spLocks noGrp="1" noChangeArrowheads="1"/>
          </p:cNvSpPr>
          <p:nvPr>
            <p:ph type="title" idx="4294967295"/>
          </p:nvPr>
        </p:nvSpPr>
        <p:spPr>
          <a:xfrm>
            <a:off x="1981200" y="304800"/>
            <a:ext cx="7924800" cy="990600"/>
          </a:xfrm>
        </p:spPr>
        <p:txBody>
          <a:bodyPr/>
          <a:lstStyle/>
          <a:p>
            <a:pPr algn="l" eaLnBrk="1" hangingPunct="1"/>
            <a:r>
              <a:rPr lang="en-US" altLang="en-US" sz="3600" b="1" dirty="0">
                <a:solidFill>
                  <a:srgbClr val="A71C1F"/>
                </a:solidFill>
              </a:rPr>
              <a:t>Early Implementation Timeline</a:t>
            </a:r>
          </a:p>
        </p:txBody>
      </p:sp>
      <p:sp>
        <p:nvSpPr>
          <p:cNvPr id="10244" name="Rectangle 3">
            <a:extLst>
              <a:ext uri="{FF2B5EF4-FFF2-40B4-BE49-F238E27FC236}">
                <a16:creationId xmlns:a16="http://schemas.microsoft.com/office/drawing/2014/main" id="{CAD9CF8C-A99A-F647-98F1-894A64ECB57A}"/>
              </a:ext>
              <a:ext uri="{C183D7F6-B498-43B3-948B-1728B52AA6E4}">
                <adec:decorative xmlns:adec="http://schemas.microsoft.com/office/drawing/2017/decorative" val="1"/>
              </a:ext>
            </a:extLst>
          </p:cNvPr>
          <p:cNvSpPr>
            <a:spLocks noGrp="1" noChangeArrowheads="1"/>
          </p:cNvSpPr>
          <p:nvPr>
            <p:ph type="body" idx="4294967295"/>
          </p:nvPr>
        </p:nvSpPr>
        <p:spPr>
          <a:xfrm>
            <a:off x="1905000" y="1676400"/>
            <a:ext cx="8229600" cy="4572000"/>
          </a:xfrm>
        </p:spPr>
        <p:txBody>
          <a:bodyPr/>
          <a:lstStyle/>
          <a:p>
            <a:pPr marL="292100" indent="-292100" eaLnBrk="1" hangingPunct="1">
              <a:lnSpc>
                <a:spcPct val="80000"/>
              </a:lnSpc>
            </a:pPr>
            <a:endParaRPr lang="en-US" altLang="en-US" sz="2800" b="1" dirty="0"/>
          </a:p>
          <a:p>
            <a:pPr marL="292100" indent="-292100" eaLnBrk="1" hangingPunct="1">
              <a:lnSpc>
                <a:spcPct val="80000"/>
              </a:lnSpc>
            </a:pPr>
            <a:endParaRPr lang="en-US" altLang="en-US" sz="2800" b="1" dirty="0"/>
          </a:p>
          <a:p>
            <a:pPr marL="292100" indent="-292100" eaLnBrk="1" hangingPunct="1">
              <a:lnSpc>
                <a:spcPct val="80000"/>
              </a:lnSpc>
            </a:pPr>
            <a:endParaRPr lang="en-US" altLang="en-US" sz="1600" b="1" dirty="0"/>
          </a:p>
          <a:p>
            <a:pPr marL="292100" indent="-292100" eaLnBrk="1" hangingPunct="1">
              <a:lnSpc>
                <a:spcPct val="80000"/>
              </a:lnSpc>
              <a:spcAft>
                <a:spcPct val="25000"/>
              </a:spcAft>
              <a:buNone/>
            </a:pPr>
            <a:endParaRPr lang="en-US" altLang="en-US" sz="1600" b="1" u="sng" dirty="0">
              <a:solidFill>
                <a:srgbClr val="46A5AC"/>
              </a:solidFill>
            </a:endParaRPr>
          </a:p>
        </p:txBody>
      </p:sp>
      <p:sp>
        <p:nvSpPr>
          <p:cNvPr id="10245" name="Rectangle 4">
            <a:extLst>
              <a:ext uri="{FF2B5EF4-FFF2-40B4-BE49-F238E27FC236}">
                <a16:creationId xmlns:a16="http://schemas.microsoft.com/office/drawing/2014/main" id="{11261C7F-09D8-684E-9805-5F5C99C8016F}"/>
              </a:ext>
              <a:ext uri="{C183D7F6-B498-43B3-948B-1728B52AA6E4}">
                <adec:decorative xmlns:adec="http://schemas.microsoft.com/office/drawing/2017/decorative" val="1"/>
              </a:ext>
            </a:extLst>
          </p:cNvPr>
          <p:cNvSpPr>
            <a:spLocks noChangeArrowheads="1"/>
          </p:cNvSpPr>
          <p:nvPr/>
        </p:nvSpPr>
        <p:spPr bwMode="auto">
          <a:xfrm>
            <a:off x="1752600" y="282575"/>
            <a:ext cx="8686800" cy="6324600"/>
          </a:xfrm>
          <a:prstGeom prst="rect">
            <a:avLst/>
          </a:prstGeom>
          <a:noFill/>
          <a:ln w="19050">
            <a:solidFill>
              <a:srgbClr val="A71C1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1800">
              <a:solidFill>
                <a:srgbClr val="FFFFFF"/>
              </a:solidFill>
            </a:endParaRPr>
          </a:p>
        </p:txBody>
      </p:sp>
      <p:sp>
        <p:nvSpPr>
          <p:cNvPr id="10246" name="Rectangle 5">
            <a:extLst>
              <a:ext uri="{FF2B5EF4-FFF2-40B4-BE49-F238E27FC236}">
                <a16:creationId xmlns:a16="http://schemas.microsoft.com/office/drawing/2014/main" id="{979D54A4-3386-0C44-B171-E1BD5E854864}"/>
              </a:ext>
              <a:ext uri="{C183D7F6-B498-43B3-948B-1728B52AA6E4}">
                <adec:decorative xmlns:adec="http://schemas.microsoft.com/office/drawing/2017/decorative" val="1"/>
              </a:ext>
            </a:extLst>
          </p:cNvPr>
          <p:cNvSpPr>
            <a:spLocks noChangeArrowheads="1"/>
          </p:cNvSpPr>
          <p:nvPr/>
        </p:nvSpPr>
        <p:spPr bwMode="auto">
          <a:xfrm>
            <a:off x="1784350" y="1295400"/>
            <a:ext cx="8610600" cy="76200"/>
          </a:xfrm>
          <a:prstGeom prst="rect">
            <a:avLst/>
          </a:prstGeom>
          <a:gradFill rotWithShape="1">
            <a:gsLst>
              <a:gs pos="0">
                <a:srgbClr val="A71C1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FFFFFF"/>
              </a:solidFill>
              <a:latin typeface="Times New Roman" panose="02020603050405020304" pitchFamily="18" charset="0"/>
            </a:endParaRPr>
          </a:p>
        </p:txBody>
      </p:sp>
      <p:pic>
        <p:nvPicPr>
          <p:cNvPr id="10247" name="Picture 6" descr="psc_H_text_xsmall">
            <a:extLst>
              <a:ext uri="{FF2B5EF4-FFF2-40B4-BE49-F238E27FC236}">
                <a16:creationId xmlns:a16="http://schemas.microsoft.com/office/drawing/2014/main" id="{8FEC3BF2-76E2-0D45-86A1-21F18CA5A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45477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GaPSC_Logo_V">
            <a:extLst>
              <a:ext uri="{FF2B5EF4-FFF2-40B4-BE49-F238E27FC236}">
                <a16:creationId xmlns:a16="http://schemas.microsoft.com/office/drawing/2014/main" id="{A05DFDA2-6428-8C4B-A08A-E8FBD017B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3439" y="57150"/>
            <a:ext cx="8286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8" descr="Spring 2012 – National Field Test (8 EPPs in GA)&#13;&#10;&#13;&#10;2012-13 Tiered Certification Task Force&#13;&#10;&#13;&#10;2012-13 Introductory/Exploratory year for providers&#13;&#10;&#13;&#10;Spring 2013-Fall 2013  Finalize policy incorporating edTPA&#13;&#10;  &#13;&#10;2013-14 Exploratory/Scaling Up year for providers &#13;&#10;">
            <a:extLst>
              <a:ext uri="{FF2B5EF4-FFF2-40B4-BE49-F238E27FC236}">
                <a16:creationId xmlns:a16="http://schemas.microsoft.com/office/drawing/2014/main" id="{5A4C3107-2233-304E-B049-DC289BD69040}"/>
              </a:ext>
            </a:extLst>
          </p:cNvPr>
          <p:cNvSpPr>
            <a:spLocks noChangeArrowheads="1"/>
          </p:cNvSpPr>
          <p:nvPr/>
        </p:nvSpPr>
        <p:spPr bwMode="auto">
          <a:xfrm>
            <a:off x="1981200" y="1143001"/>
            <a:ext cx="8686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sz="2400" dirty="0">
              <a:solidFill>
                <a:srgbClr val="000000"/>
              </a:solidFill>
            </a:endParaRPr>
          </a:p>
          <a:p>
            <a:pPr fontAlgn="base">
              <a:spcBef>
                <a:spcPct val="0"/>
              </a:spcBef>
              <a:spcAft>
                <a:spcPct val="0"/>
              </a:spcAft>
            </a:pPr>
            <a:r>
              <a:rPr lang="en-US" altLang="en-US" sz="2400" dirty="0">
                <a:solidFill>
                  <a:srgbClr val="000000"/>
                </a:solidFill>
                <a:latin typeface="Verdana" panose="020B0604030504040204" pitchFamily="34" charset="0"/>
              </a:rPr>
              <a:t>Spring 2012 – National Field Test (8 EPPs in GA)</a:t>
            </a:r>
          </a:p>
          <a:p>
            <a:pPr fontAlgn="base">
              <a:spcBef>
                <a:spcPct val="0"/>
              </a:spcBef>
              <a:spcAft>
                <a:spcPct val="0"/>
              </a:spcAft>
            </a:pPr>
            <a:endParaRPr lang="en-US" altLang="en-US" sz="2400" dirty="0">
              <a:solidFill>
                <a:srgbClr val="000000"/>
              </a:solidFill>
              <a:latin typeface="Verdana" panose="020B0604030504040204" pitchFamily="34" charset="0"/>
            </a:endParaRPr>
          </a:p>
          <a:p>
            <a:pPr fontAlgn="base">
              <a:spcBef>
                <a:spcPct val="0"/>
              </a:spcBef>
              <a:spcAft>
                <a:spcPct val="0"/>
              </a:spcAft>
            </a:pPr>
            <a:r>
              <a:rPr lang="en-US" altLang="en-US" sz="2400" dirty="0">
                <a:solidFill>
                  <a:srgbClr val="000000"/>
                </a:solidFill>
                <a:latin typeface="Verdana" panose="020B0604030504040204" pitchFamily="34" charset="0"/>
              </a:rPr>
              <a:t>2012-13 Tiered Certification Task Force</a:t>
            </a:r>
          </a:p>
          <a:p>
            <a:pPr fontAlgn="base">
              <a:spcBef>
                <a:spcPct val="0"/>
              </a:spcBef>
              <a:spcAft>
                <a:spcPct val="0"/>
              </a:spcAft>
            </a:pPr>
            <a:endParaRPr lang="en-US" altLang="en-US" sz="2400" dirty="0">
              <a:solidFill>
                <a:srgbClr val="000000"/>
              </a:solidFill>
              <a:latin typeface="Verdana" panose="020B0604030504040204" pitchFamily="34" charset="0"/>
            </a:endParaRPr>
          </a:p>
          <a:p>
            <a:pPr fontAlgn="base">
              <a:spcBef>
                <a:spcPct val="0"/>
              </a:spcBef>
              <a:spcAft>
                <a:spcPct val="0"/>
              </a:spcAft>
            </a:pPr>
            <a:r>
              <a:rPr lang="en-US" altLang="en-US" sz="2400" dirty="0">
                <a:solidFill>
                  <a:srgbClr val="000000"/>
                </a:solidFill>
                <a:latin typeface="Verdana" panose="020B0604030504040204" pitchFamily="34" charset="0"/>
              </a:rPr>
              <a:t>2012-13 Introductory/Exploratory year for providers</a:t>
            </a:r>
          </a:p>
          <a:p>
            <a:pPr fontAlgn="base">
              <a:spcBef>
                <a:spcPct val="0"/>
              </a:spcBef>
              <a:spcAft>
                <a:spcPct val="0"/>
              </a:spcAft>
            </a:pPr>
            <a:endParaRPr lang="en-US" altLang="en-US" sz="2400" dirty="0">
              <a:solidFill>
                <a:srgbClr val="000000"/>
              </a:solidFill>
              <a:latin typeface="Verdana" panose="020B0604030504040204" pitchFamily="34" charset="0"/>
            </a:endParaRPr>
          </a:p>
          <a:p>
            <a:pPr fontAlgn="base">
              <a:spcBef>
                <a:spcPct val="0"/>
              </a:spcBef>
              <a:spcAft>
                <a:spcPct val="0"/>
              </a:spcAft>
            </a:pPr>
            <a:r>
              <a:rPr lang="en-US" altLang="en-US" sz="2400" dirty="0">
                <a:solidFill>
                  <a:srgbClr val="000000"/>
                </a:solidFill>
                <a:latin typeface="Verdana" panose="020B0604030504040204" pitchFamily="34" charset="0"/>
              </a:rPr>
              <a:t>Spring 2013-Fall 2013  Finalize policy incorporating </a:t>
            </a:r>
            <a:r>
              <a:rPr lang="en-US" altLang="en-US" sz="2400" dirty="0" err="1">
                <a:solidFill>
                  <a:srgbClr val="000000"/>
                </a:solidFill>
                <a:latin typeface="Verdana" panose="020B0604030504040204" pitchFamily="34" charset="0"/>
              </a:rPr>
              <a:t>edTPA</a:t>
            </a:r>
            <a:endParaRPr lang="en-US" altLang="en-US" sz="2400" dirty="0">
              <a:solidFill>
                <a:srgbClr val="000000"/>
              </a:solidFill>
              <a:latin typeface="Verdana" panose="020B0604030504040204" pitchFamily="34" charset="0"/>
            </a:endParaRPr>
          </a:p>
          <a:p>
            <a:pPr fontAlgn="base">
              <a:spcBef>
                <a:spcPct val="0"/>
              </a:spcBef>
              <a:spcAft>
                <a:spcPct val="0"/>
              </a:spcAft>
              <a:buNone/>
            </a:pPr>
            <a:r>
              <a:rPr lang="en-US" altLang="en-US" sz="2400" dirty="0">
                <a:solidFill>
                  <a:srgbClr val="000000"/>
                </a:solidFill>
                <a:latin typeface="Verdana" panose="020B0604030504040204" pitchFamily="34" charset="0"/>
              </a:rPr>
              <a:t>  </a:t>
            </a:r>
          </a:p>
          <a:p>
            <a:pPr fontAlgn="base">
              <a:spcBef>
                <a:spcPct val="0"/>
              </a:spcBef>
              <a:spcAft>
                <a:spcPct val="0"/>
              </a:spcAft>
            </a:pPr>
            <a:r>
              <a:rPr lang="en-US" altLang="en-US" sz="2400" dirty="0">
                <a:solidFill>
                  <a:srgbClr val="000000"/>
                </a:solidFill>
                <a:latin typeface="Verdana" panose="020B0604030504040204" pitchFamily="34" charset="0"/>
              </a:rPr>
              <a:t>2013-14 Exploratory/Scaling Up year for providers </a:t>
            </a:r>
          </a:p>
          <a:p>
            <a:pPr fontAlgn="base">
              <a:spcBef>
                <a:spcPct val="0"/>
              </a:spcBef>
              <a:spcAft>
                <a:spcPct val="0"/>
              </a:spcAft>
            </a:pPr>
            <a:endParaRPr lang="en-US" altLang="en-US" sz="2400" dirty="0">
              <a:solidFill>
                <a:srgbClr val="000000"/>
              </a:solidFill>
              <a:latin typeface="Verdana" panose="020B0604030504040204" pitchFamily="34" charset="0"/>
            </a:endParaRPr>
          </a:p>
        </p:txBody>
      </p:sp>
      <p:sp>
        <p:nvSpPr>
          <p:cNvPr id="10242" name="Slide Number Placeholder 5">
            <a:extLst>
              <a:ext uri="{FF2B5EF4-FFF2-40B4-BE49-F238E27FC236}">
                <a16:creationId xmlns:a16="http://schemas.microsoft.com/office/drawing/2014/main" id="{5BE0AD8C-2944-514C-8F2B-D6F4E89587E0}"/>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None/>
            </a:pPr>
            <a:fld id="{DD2EE6EA-0795-9B48-B4D8-B548E66DBDE9}" type="slidenum">
              <a:rPr lang="en-US" altLang="en-US" sz="1200">
                <a:solidFill>
                  <a:srgbClr val="898989"/>
                </a:solidFill>
                <a:latin typeface="Calibri" panose="020F0502020204030204" pitchFamily="34" charset="0"/>
              </a:rPr>
              <a:pPr algn="r" fontAlgn="base">
                <a:spcBef>
                  <a:spcPct val="0"/>
                </a:spcBef>
                <a:spcAft>
                  <a:spcPct val="0"/>
                </a:spcAft>
                <a:buNone/>
              </a:pPr>
              <a:t>10</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2893060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61BE745C-A21E-9647-98FC-3978A9C8DB6E}"/>
              </a:ext>
            </a:extLst>
          </p:cNvPr>
          <p:cNvSpPr>
            <a:spLocks noGrp="1" noChangeArrowheads="1"/>
          </p:cNvSpPr>
          <p:nvPr>
            <p:ph type="title" idx="4294967295"/>
          </p:nvPr>
        </p:nvSpPr>
        <p:spPr>
          <a:xfrm>
            <a:off x="1981200" y="304800"/>
            <a:ext cx="7924800" cy="990600"/>
          </a:xfrm>
        </p:spPr>
        <p:txBody>
          <a:bodyPr/>
          <a:lstStyle/>
          <a:p>
            <a:pPr algn="l" eaLnBrk="1" hangingPunct="1"/>
            <a:r>
              <a:rPr lang="en-US" altLang="en-US" sz="3600" b="1" dirty="0">
                <a:solidFill>
                  <a:srgbClr val="A71C1F"/>
                </a:solidFill>
              </a:rPr>
              <a:t>Early Implementation Timeline</a:t>
            </a:r>
          </a:p>
        </p:txBody>
      </p:sp>
      <p:sp>
        <p:nvSpPr>
          <p:cNvPr id="12292" name="Rectangle 3" descr="2014-15 Partial Implementation (each provider implements edTPA with a subset/all of programs, but not consequential yet)&#13;&#10;&#13;&#10;2015-16 Full Implementation (each provider implements edTPA for all programs, consequential)">
            <a:extLst>
              <a:ext uri="{FF2B5EF4-FFF2-40B4-BE49-F238E27FC236}">
                <a16:creationId xmlns:a16="http://schemas.microsoft.com/office/drawing/2014/main" id="{A020E2D6-9334-0B4F-9C6C-6EE67CD326A3}"/>
              </a:ext>
            </a:extLst>
          </p:cNvPr>
          <p:cNvSpPr>
            <a:spLocks noGrp="1" noChangeArrowheads="1"/>
          </p:cNvSpPr>
          <p:nvPr>
            <p:ph type="body" idx="4294967295"/>
          </p:nvPr>
        </p:nvSpPr>
        <p:spPr>
          <a:xfrm>
            <a:off x="1905000" y="1676400"/>
            <a:ext cx="8229600" cy="4572000"/>
          </a:xfrm>
        </p:spPr>
        <p:txBody>
          <a:bodyPr/>
          <a:lstStyle/>
          <a:p>
            <a:pPr marL="292100" indent="-292100" eaLnBrk="1" hangingPunct="1">
              <a:lnSpc>
                <a:spcPct val="80000"/>
              </a:lnSpc>
            </a:pPr>
            <a:endParaRPr lang="en-US" altLang="en-US" sz="2800" b="1" dirty="0"/>
          </a:p>
          <a:p>
            <a:pPr marL="292100" indent="-292100" eaLnBrk="1" hangingPunct="1">
              <a:lnSpc>
                <a:spcPct val="80000"/>
              </a:lnSpc>
            </a:pPr>
            <a:endParaRPr lang="en-US" altLang="en-US" sz="2800" b="1" dirty="0"/>
          </a:p>
          <a:p>
            <a:pPr marL="292100" indent="-292100" eaLnBrk="1" hangingPunct="1">
              <a:lnSpc>
                <a:spcPct val="80000"/>
              </a:lnSpc>
            </a:pPr>
            <a:endParaRPr lang="en-US" altLang="en-US" sz="1600" b="1" dirty="0"/>
          </a:p>
          <a:p>
            <a:pPr marL="292100" indent="-292100" eaLnBrk="1" hangingPunct="1">
              <a:lnSpc>
                <a:spcPct val="80000"/>
              </a:lnSpc>
              <a:spcAft>
                <a:spcPct val="25000"/>
              </a:spcAft>
              <a:buNone/>
            </a:pPr>
            <a:endParaRPr lang="en-US" altLang="en-US" sz="1600" b="1" u="sng" dirty="0">
              <a:solidFill>
                <a:srgbClr val="46A5AC"/>
              </a:solidFill>
            </a:endParaRPr>
          </a:p>
        </p:txBody>
      </p:sp>
      <p:sp>
        <p:nvSpPr>
          <p:cNvPr id="12293" name="Rectangle 4">
            <a:extLst>
              <a:ext uri="{FF2B5EF4-FFF2-40B4-BE49-F238E27FC236}">
                <a16:creationId xmlns:a16="http://schemas.microsoft.com/office/drawing/2014/main" id="{320EA3C5-1D6F-B242-8359-C3A21FCD85FA}"/>
              </a:ext>
              <a:ext uri="{C183D7F6-B498-43B3-948B-1728B52AA6E4}">
                <adec:decorative xmlns:adec="http://schemas.microsoft.com/office/drawing/2017/decorative" val="1"/>
              </a:ext>
            </a:extLst>
          </p:cNvPr>
          <p:cNvSpPr>
            <a:spLocks noChangeArrowheads="1"/>
          </p:cNvSpPr>
          <p:nvPr/>
        </p:nvSpPr>
        <p:spPr bwMode="auto">
          <a:xfrm>
            <a:off x="1752600" y="282575"/>
            <a:ext cx="8686800" cy="6324600"/>
          </a:xfrm>
          <a:prstGeom prst="rect">
            <a:avLst/>
          </a:prstGeom>
          <a:noFill/>
          <a:ln w="19050">
            <a:solidFill>
              <a:srgbClr val="A71C1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1800">
              <a:solidFill>
                <a:srgbClr val="FFFFFF"/>
              </a:solidFill>
            </a:endParaRPr>
          </a:p>
        </p:txBody>
      </p:sp>
      <p:sp>
        <p:nvSpPr>
          <p:cNvPr id="12294" name="Rectangle 5">
            <a:extLst>
              <a:ext uri="{FF2B5EF4-FFF2-40B4-BE49-F238E27FC236}">
                <a16:creationId xmlns:a16="http://schemas.microsoft.com/office/drawing/2014/main" id="{C041C9E5-382D-354F-8943-BF4FE99E9540}"/>
              </a:ext>
              <a:ext uri="{C183D7F6-B498-43B3-948B-1728B52AA6E4}">
                <adec:decorative xmlns:adec="http://schemas.microsoft.com/office/drawing/2017/decorative" val="1"/>
              </a:ext>
            </a:extLst>
          </p:cNvPr>
          <p:cNvSpPr>
            <a:spLocks noChangeArrowheads="1"/>
          </p:cNvSpPr>
          <p:nvPr/>
        </p:nvSpPr>
        <p:spPr bwMode="auto">
          <a:xfrm>
            <a:off x="1784350" y="1295400"/>
            <a:ext cx="8610600" cy="76200"/>
          </a:xfrm>
          <a:prstGeom prst="rect">
            <a:avLst/>
          </a:prstGeom>
          <a:gradFill rotWithShape="1">
            <a:gsLst>
              <a:gs pos="0">
                <a:srgbClr val="A71C1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FFFFFF"/>
              </a:solidFill>
              <a:latin typeface="Times New Roman" panose="02020603050405020304" pitchFamily="18" charset="0"/>
            </a:endParaRPr>
          </a:p>
        </p:txBody>
      </p:sp>
      <p:pic>
        <p:nvPicPr>
          <p:cNvPr id="12295" name="Picture 6" descr="psc_H_text_xsmall">
            <a:extLst>
              <a:ext uri="{FF2B5EF4-FFF2-40B4-BE49-F238E27FC236}">
                <a16:creationId xmlns:a16="http://schemas.microsoft.com/office/drawing/2014/main" id="{3F85078C-89C0-5A4E-813F-B3BE7D00F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45477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7" descr="GaPSC_Logo_V">
            <a:extLst>
              <a:ext uri="{FF2B5EF4-FFF2-40B4-BE49-F238E27FC236}">
                <a16:creationId xmlns:a16="http://schemas.microsoft.com/office/drawing/2014/main" id="{0CD70B8E-4B9B-9A4A-8111-60103419C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3439" y="57150"/>
            <a:ext cx="8286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Rectangle 8">
            <a:extLst>
              <a:ext uri="{FF2B5EF4-FFF2-40B4-BE49-F238E27FC236}">
                <a16:creationId xmlns:a16="http://schemas.microsoft.com/office/drawing/2014/main" id="{C3DBAC5C-4B0D-D948-9F5F-EF6E1A1BC23D}"/>
              </a:ext>
            </a:extLst>
          </p:cNvPr>
          <p:cNvSpPr>
            <a:spLocks noChangeArrowheads="1"/>
          </p:cNvSpPr>
          <p:nvPr/>
        </p:nvSpPr>
        <p:spPr bwMode="auto">
          <a:xfrm>
            <a:off x="1981200" y="1143001"/>
            <a:ext cx="8686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sz="2400" dirty="0">
              <a:solidFill>
                <a:srgbClr val="000000"/>
              </a:solidFill>
            </a:endParaRPr>
          </a:p>
          <a:p>
            <a:pPr fontAlgn="base">
              <a:spcBef>
                <a:spcPct val="0"/>
              </a:spcBef>
              <a:spcAft>
                <a:spcPct val="0"/>
              </a:spcAft>
            </a:pPr>
            <a:endParaRPr lang="en-US" altLang="en-US" sz="2400" dirty="0">
              <a:solidFill>
                <a:srgbClr val="000000"/>
              </a:solidFill>
              <a:latin typeface="Verdana" panose="020B0604030504040204" pitchFamily="34" charset="0"/>
            </a:endParaRPr>
          </a:p>
          <a:p>
            <a:pPr fontAlgn="base">
              <a:spcBef>
                <a:spcPct val="0"/>
              </a:spcBef>
              <a:spcAft>
                <a:spcPct val="0"/>
              </a:spcAft>
            </a:pPr>
            <a:r>
              <a:rPr lang="en-US" altLang="en-US" sz="2400" dirty="0">
                <a:solidFill>
                  <a:srgbClr val="000000"/>
                </a:solidFill>
                <a:latin typeface="Verdana" panose="020B0604030504040204" pitchFamily="34" charset="0"/>
              </a:rPr>
              <a:t>2014-15 Partial Implementation (each provider implements </a:t>
            </a:r>
            <a:r>
              <a:rPr lang="en-US" altLang="en-US" sz="2400" dirty="0" err="1">
                <a:solidFill>
                  <a:srgbClr val="000000"/>
                </a:solidFill>
                <a:latin typeface="Verdana" panose="020B0604030504040204" pitchFamily="34" charset="0"/>
              </a:rPr>
              <a:t>edTPA</a:t>
            </a:r>
            <a:r>
              <a:rPr lang="en-US" altLang="en-US" sz="2400" dirty="0">
                <a:solidFill>
                  <a:srgbClr val="000000"/>
                </a:solidFill>
                <a:latin typeface="Verdana" panose="020B0604030504040204" pitchFamily="34" charset="0"/>
              </a:rPr>
              <a:t> with a subset/all of programs, but not consequential yet)</a:t>
            </a:r>
          </a:p>
          <a:p>
            <a:pPr fontAlgn="base">
              <a:spcBef>
                <a:spcPct val="0"/>
              </a:spcBef>
              <a:spcAft>
                <a:spcPct val="0"/>
              </a:spcAft>
            </a:pPr>
            <a:endParaRPr lang="en-US" altLang="en-US" sz="2400" dirty="0">
              <a:solidFill>
                <a:srgbClr val="000000"/>
              </a:solidFill>
              <a:latin typeface="Verdana" panose="020B0604030504040204" pitchFamily="34" charset="0"/>
            </a:endParaRPr>
          </a:p>
          <a:p>
            <a:pPr fontAlgn="base">
              <a:spcBef>
                <a:spcPct val="0"/>
              </a:spcBef>
              <a:spcAft>
                <a:spcPct val="0"/>
              </a:spcAft>
            </a:pPr>
            <a:r>
              <a:rPr lang="en-US" altLang="en-US" sz="2400" dirty="0">
                <a:solidFill>
                  <a:srgbClr val="000000"/>
                </a:solidFill>
                <a:latin typeface="Verdana" panose="020B0604030504040204" pitchFamily="34" charset="0"/>
              </a:rPr>
              <a:t>2015-16 Full Implementation (each provider implements </a:t>
            </a:r>
            <a:r>
              <a:rPr lang="en-US" altLang="en-US" sz="2400" dirty="0" err="1">
                <a:solidFill>
                  <a:srgbClr val="000000"/>
                </a:solidFill>
                <a:latin typeface="Verdana" panose="020B0604030504040204" pitchFamily="34" charset="0"/>
              </a:rPr>
              <a:t>edTPA</a:t>
            </a:r>
            <a:r>
              <a:rPr lang="en-US" altLang="en-US" sz="2400" dirty="0">
                <a:solidFill>
                  <a:srgbClr val="000000"/>
                </a:solidFill>
                <a:latin typeface="Verdana" panose="020B0604030504040204" pitchFamily="34" charset="0"/>
              </a:rPr>
              <a:t> for all programs, consequential)</a:t>
            </a:r>
          </a:p>
        </p:txBody>
      </p:sp>
      <p:sp>
        <p:nvSpPr>
          <p:cNvPr id="12290" name="Slide Number Placeholder 5">
            <a:extLst>
              <a:ext uri="{FF2B5EF4-FFF2-40B4-BE49-F238E27FC236}">
                <a16:creationId xmlns:a16="http://schemas.microsoft.com/office/drawing/2014/main" id="{1A95CFDC-AFE5-8448-A04B-8F2F825F3312}"/>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None/>
            </a:pPr>
            <a:fld id="{71D1B11D-F720-D946-B840-DC69098F5006}" type="slidenum">
              <a:rPr lang="en-US" altLang="en-US" sz="1200">
                <a:solidFill>
                  <a:srgbClr val="898989"/>
                </a:solidFill>
                <a:latin typeface="Calibri" panose="020F0502020204030204" pitchFamily="34" charset="0"/>
              </a:rPr>
              <a:pPr algn="r" fontAlgn="base">
                <a:spcBef>
                  <a:spcPct val="0"/>
                </a:spcBef>
                <a:spcAft>
                  <a:spcPct val="0"/>
                </a:spcAft>
                <a:buNone/>
              </a:pPr>
              <a:t>11</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1896474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B78F899-24FC-9445-9FD1-E07A87795690}"/>
              </a:ext>
            </a:extLst>
          </p:cNvPr>
          <p:cNvSpPr>
            <a:spLocks noGrp="1"/>
          </p:cNvSpPr>
          <p:nvPr>
            <p:ph type="title"/>
          </p:nvPr>
        </p:nvSpPr>
        <p:spPr/>
        <p:txBody>
          <a:bodyPr/>
          <a:lstStyle/>
          <a:p>
            <a:pPr algn="l" eaLnBrk="1" hangingPunct="1"/>
            <a:r>
              <a:rPr lang="en-US" altLang="en-US" sz="3600" b="1" dirty="0">
                <a:solidFill>
                  <a:srgbClr val="A71C1F"/>
                </a:solidFill>
              </a:rPr>
              <a:t>Georgia’s Passing Standard</a:t>
            </a:r>
          </a:p>
        </p:txBody>
      </p:sp>
      <p:graphicFrame>
        <p:nvGraphicFramePr>
          <p:cNvPr id="4" name="Content Placeholder 3">
            <a:extLst>
              <a:ext uri="{FF2B5EF4-FFF2-40B4-BE49-F238E27FC236}">
                <a16:creationId xmlns:a16="http://schemas.microsoft.com/office/drawing/2014/main" id="{1793BF2A-3594-CE4E-A8BD-058F176A7502}"/>
              </a:ext>
            </a:extLst>
          </p:cNvPr>
          <p:cNvGraphicFramePr>
            <a:graphicFrameLocks noGrp="1"/>
          </p:cNvGraphicFramePr>
          <p:nvPr>
            <p:ph idx="1"/>
          </p:nvPr>
        </p:nvGraphicFramePr>
        <p:xfrm>
          <a:off x="1828800" y="2057400"/>
          <a:ext cx="8534400" cy="2762250"/>
        </p:xfrm>
        <a:graphic>
          <a:graphicData uri="http://schemas.openxmlformats.org/drawingml/2006/table">
            <a:tbl>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990600">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itchFamily="34" charset="0"/>
                        <a:ea typeface="MS PGothic" pitchFamily="34" charset="-128"/>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Arial" pitchFamily="34" charset="0"/>
                          <a:ea typeface="MS Mincho" pitchFamily="49" charset="-128"/>
                          <a:cs typeface="Times New Roman" pitchFamily="18" charset="0"/>
                        </a:rPr>
                        <a:t>13 Rubric Fields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Arial" pitchFamily="34" charset="0"/>
                          <a:ea typeface="MS Mincho" pitchFamily="49" charset="-128"/>
                          <a:cs typeface="Times New Roman" pitchFamily="18" charset="0"/>
                        </a:rPr>
                        <a:t>(65 Possible)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Arial" pitchFamily="34" charset="0"/>
                          <a:ea typeface="MS Mincho" pitchFamily="49" charset="-128"/>
                          <a:cs typeface="Times New Roman" pitchFamily="18" charset="0"/>
                        </a:rPr>
                        <a:t>15 Rubric Fields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FFFF"/>
                          </a:solidFill>
                          <a:effectLst/>
                          <a:latin typeface="Arial" pitchFamily="34" charset="0"/>
                          <a:ea typeface="MS Mincho" pitchFamily="49" charset="-128"/>
                          <a:cs typeface="Times New Roman" pitchFamily="18" charset="0"/>
                        </a:rPr>
                        <a:t>(75 Possible)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Arial" pitchFamily="34" charset="0"/>
                          <a:ea typeface="MS Mincho" pitchFamily="49" charset="-128"/>
                          <a:cs typeface="Times New Roman" pitchFamily="18" charset="0"/>
                        </a:rPr>
                        <a:t>18 Rubric Fields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FFFF"/>
                          </a:solidFill>
                          <a:effectLst/>
                          <a:latin typeface="Arial" pitchFamily="34" charset="0"/>
                          <a:ea typeface="MS Mincho" pitchFamily="49" charset="-128"/>
                          <a:cs typeface="Times New Roman" pitchFamily="18" charset="0"/>
                        </a:rPr>
                        <a:t>(90 Possible)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590550">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itchFamily="34" charset="0"/>
                          <a:ea typeface="MS Mincho" pitchFamily="49" charset="-128"/>
                          <a:cs typeface="Times New Roman" pitchFamily="18" charset="0"/>
                        </a:rPr>
                        <a:t>9/1/2015-8/31/2016</a:t>
                      </a:r>
                      <a:endParaRPr kumimoji="0" lang="en-US" altLang="en-US" sz="1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itchFamily="34" charset="0"/>
                          <a:ea typeface="MS Mincho" pitchFamily="49" charset="-128"/>
                          <a:cs typeface="Times New Roman" pitchFamily="18" charset="0"/>
                        </a:rPr>
                        <a:t>29</a:t>
                      </a:r>
                      <a:endParaRPr kumimoji="0" lang="en-US" altLang="en-US" sz="20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itchFamily="34" charset="0"/>
                          <a:ea typeface="MS Mincho" pitchFamily="49" charset="-128"/>
                          <a:cs typeface="Times New Roman" pitchFamily="18" charset="0"/>
                        </a:rPr>
                        <a:t>35</a:t>
                      </a:r>
                      <a:endParaRPr kumimoji="0" lang="en-US" altLang="en-US" sz="2000" b="1"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itchFamily="34" charset="0"/>
                          <a:ea typeface="MS Mincho" pitchFamily="49" charset="-128"/>
                          <a:cs typeface="Times New Roman" pitchFamily="18" charset="0"/>
                        </a:rPr>
                        <a:t>42</a:t>
                      </a:r>
                      <a:endParaRPr kumimoji="0" lang="en-US" altLang="en-US" sz="20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0550">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itchFamily="34" charset="0"/>
                          <a:ea typeface="MS Mincho" pitchFamily="49" charset="-128"/>
                          <a:cs typeface="Times New Roman" pitchFamily="18" charset="0"/>
                        </a:rPr>
                        <a:t>9/1/2016-8/31/2017</a:t>
                      </a:r>
                      <a:endParaRPr kumimoji="0" lang="en-US" altLang="en-US" sz="1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itchFamily="34" charset="0"/>
                          <a:ea typeface="MS Mincho" pitchFamily="49" charset="-128"/>
                          <a:cs typeface="Times New Roman" pitchFamily="18" charset="0"/>
                        </a:rPr>
                        <a:t>29</a:t>
                      </a:r>
                      <a:endParaRPr kumimoji="0" lang="en-US" altLang="en-US" sz="20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itchFamily="34" charset="0"/>
                          <a:ea typeface="MS Mincho" pitchFamily="49" charset="-128"/>
                          <a:cs typeface="Times New Roman" pitchFamily="18" charset="0"/>
                        </a:rPr>
                        <a:t>35</a:t>
                      </a:r>
                      <a:endParaRPr kumimoji="0" lang="en-US" altLang="en-US" sz="2000" b="1"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itchFamily="34" charset="0"/>
                          <a:ea typeface="MS Mincho" pitchFamily="49" charset="-128"/>
                          <a:cs typeface="Times New Roman" pitchFamily="18" charset="0"/>
                        </a:rPr>
                        <a:t>42</a:t>
                      </a:r>
                      <a:endParaRPr kumimoji="0" lang="en-US" altLang="en-US" sz="20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0550">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itchFamily="34" charset="0"/>
                          <a:ea typeface="MS Mincho" pitchFamily="49" charset="-128"/>
                          <a:cs typeface="Times New Roman" pitchFamily="18" charset="0"/>
                        </a:rPr>
                        <a:t>9/1/2017-8/31/2018</a:t>
                      </a:r>
                      <a:endParaRPr kumimoji="0" lang="en-US" altLang="en-US" sz="1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itchFamily="34" charset="0"/>
                          <a:ea typeface="MS Mincho" pitchFamily="49" charset="-128"/>
                          <a:cs typeface="Times New Roman" pitchFamily="18" charset="0"/>
                        </a:rPr>
                        <a:t>32</a:t>
                      </a:r>
                      <a:endParaRPr kumimoji="0" lang="en-US" altLang="en-US" sz="20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itchFamily="34" charset="0"/>
                          <a:ea typeface="MS Mincho" pitchFamily="49" charset="-128"/>
                          <a:cs typeface="Times New Roman" pitchFamily="18" charset="0"/>
                        </a:rPr>
                        <a:t>38</a:t>
                      </a:r>
                      <a:endParaRPr kumimoji="0" lang="en-US" altLang="en-US" sz="2000" b="1"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1D20"/>
                        </a:buClr>
                        <a:defRPr sz="2800">
                          <a:solidFill>
                            <a:schemeClr val="tx1"/>
                          </a:solidFill>
                          <a:latin typeface="Arial" pitchFamily="34" charset="0"/>
                          <a:ea typeface="MS PGothic" pitchFamily="34" charset="-128"/>
                          <a:cs typeface="Arial" pitchFamily="34" charset="0"/>
                        </a:defRPr>
                      </a:lvl1pPr>
                      <a:lvl2pPr marL="742950" indent="-285750">
                        <a:spcBef>
                          <a:spcPct val="20000"/>
                        </a:spcBef>
                        <a:buClr>
                          <a:srgbClr val="991D20"/>
                        </a:buClr>
                        <a:defRPr sz="2400">
                          <a:solidFill>
                            <a:schemeClr val="tx1"/>
                          </a:solidFill>
                          <a:latin typeface="Arial" pitchFamily="34" charset="0"/>
                          <a:ea typeface="Arial" pitchFamily="34" charset="0"/>
                          <a:cs typeface="Arial" pitchFamily="34" charset="0"/>
                        </a:defRPr>
                      </a:lvl2pPr>
                      <a:lvl3pPr marL="1143000" indent="-228600">
                        <a:spcBef>
                          <a:spcPct val="20000"/>
                        </a:spcBef>
                        <a:buClr>
                          <a:srgbClr val="991D20"/>
                        </a:buClr>
                        <a:defRPr sz="2000">
                          <a:solidFill>
                            <a:schemeClr val="tx1"/>
                          </a:solidFill>
                          <a:latin typeface="Arial" pitchFamily="34" charset="0"/>
                          <a:ea typeface="Arial" pitchFamily="34" charset="0"/>
                          <a:cs typeface="Arial" pitchFamily="34" charset="0"/>
                        </a:defRPr>
                      </a:lvl3pPr>
                      <a:lvl4pPr marL="1600200" indent="-228600">
                        <a:spcBef>
                          <a:spcPct val="20000"/>
                        </a:spcBef>
                        <a:buClr>
                          <a:srgbClr val="991D20"/>
                        </a:buClr>
                        <a:defRPr>
                          <a:solidFill>
                            <a:schemeClr val="tx1"/>
                          </a:solidFill>
                          <a:latin typeface="Arial" pitchFamily="34" charset="0"/>
                          <a:ea typeface="Arial" pitchFamily="34" charset="0"/>
                          <a:cs typeface="Arial" pitchFamily="34" charset="0"/>
                        </a:defRPr>
                      </a:lvl4pPr>
                      <a:lvl5pPr marL="2057400" indent="-228600">
                        <a:spcBef>
                          <a:spcPct val="20000"/>
                        </a:spcBef>
                        <a:buClr>
                          <a:srgbClr val="991D20"/>
                        </a:buClr>
                        <a:defRPr>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991D20"/>
                        </a:buClr>
                        <a:defRPr>
                          <a:solidFill>
                            <a:schemeClr val="tx1"/>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itchFamily="34" charset="0"/>
                          <a:ea typeface="MS Mincho" pitchFamily="49" charset="-128"/>
                          <a:cs typeface="Times New Roman" pitchFamily="18" charset="0"/>
                        </a:rPr>
                        <a:t>45</a:t>
                      </a:r>
                      <a:endParaRPr kumimoji="0" lang="en-US" altLang="en-US" sz="2000" b="0" i="0" u="none" strike="noStrike" cap="none" normalizeH="0" baseline="0" dirty="0">
                        <a:ln>
                          <a:noFill/>
                        </a:ln>
                        <a:solidFill>
                          <a:srgbClr val="000000"/>
                        </a:solidFill>
                        <a:effectLst/>
                        <a:latin typeface="Cambria" pitchFamily="18" charset="0"/>
                        <a:ea typeface="MS Mincho" pitchFamily="49"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4366" name="Rectangle 4">
            <a:extLst>
              <a:ext uri="{FF2B5EF4-FFF2-40B4-BE49-F238E27FC236}">
                <a16:creationId xmlns:a16="http://schemas.microsoft.com/office/drawing/2014/main" id="{54C895F0-FAB9-4A4D-9B93-B87A81BF204F}"/>
              </a:ext>
              <a:ext uri="{C183D7F6-B498-43B3-948B-1728B52AA6E4}">
                <adec:decorative xmlns:adec="http://schemas.microsoft.com/office/drawing/2017/decorative" val="1"/>
              </a:ext>
            </a:extLst>
          </p:cNvPr>
          <p:cNvSpPr>
            <a:spLocks noChangeArrowheads="1"/>
          </p:cNvSpPr>
          <p:nvPr/>
        </p:nvSpPr>
        <p:spPr bwMode="auto">
          <a:xfrm>
            <a:off x="1752600" y="282575"/>
            <a:ext cx="8686800" cy="6324600"/>
          </a:xfrm>
          <a:prstGeom prst="rect">
            <a:avLst/>
          </a:prstGeom>
          <a:noFill/>
          <a:ln w="19050">
            <a:solidFill>
              <a:srgbClr val="A71C1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1800">
              <a:solidFill>
                <a:srgbClr val="FFFFFF"/>
              </a:solidFill>
            </a:endParaRPr>
          </a:p>
        </p:txBody>
      </p:sp>
      <p:sp>
        <p:nvSpPr>
          <p:cNvPr id="14367" name="Rectangle 5">
            <a:extLst>
              <a:ext uri="{FF2B5EF4-FFF2-40B4-BE49-F238E27FC236}">
                <a16:creationId xmlns:a16="http://schemas.microsoft.com/office/drawing/2014/main" id="{5AAEC4EF-C73F-9340-B850-D6BD0747D46F}"/>
              </a:ext>
              <a:ext uri="{C183D7F6-B498-43B3-948B-1728B52AA6E4}">
                <adec:decorative xmlns:adec="http://schemas.microsoft.com/office/drawing/2017/decorative" val="1"/>
              </a:ext>
            </a:extLst>
          </p:cNvPr>
          <p:cNvSpPr>
            <a:spLocks noChangeArrowheads="1"/>
          </p:cNvSpPr>
          <p:nvPr/>
        </p:nvSpPr>
        <p:spPr bwMode="auto">
          <a:xfrm>
            <a:off x="1784350" y="1295400"/>
            <a:ext cx="8610600" cy="76200"/>
          </a:xfrm>
          <a:prstGeom prst="rect">
            <a:avLst/>
          </a:prstGeom>
          <a:gradFill rotWithShape="1">
            <a:gsLst>
              <a:gs pos="0">
                <a:srgbClr val="A71C1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FFFFFF"/>
              </a:solidFill>
              <a:latin typeface="Times New Roman" panose="02020603050405020304" pitchFamily="18" charset="0"/>
            </a:endParaRPr>
          </a:p>
        </p:txBody>
      </p:sp>
      <p:pic>
        <p:nvPicPr>
          <p:cNvPr id="14368" name="Picture 6" descr="psc_H_text_xsmall">
            <a:extLst>
              <a:ext uri="{FF2B5EF4-FFF2-40B4-BE49-F238E27FC236}">
                <a16:creationId xmlns:a16="http://schemas.microsoft.com/office/drawing/2014/main" id="{22C3C394-E0FC-E74A-907E-06A9B0B32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45477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7" descr="GaPSC_Logo_V">
            <a:extLst>
              <a:ext uri="{FF2B5EF4-FFF2-40B4-BE49-F238E27FC236}">
                <a16:creationId xmlns:a16="http://schemas.microsoft.com/office/drawing/2014/main" id="{C9A5DD8F-AA4E-5642-BDF1-79D58286F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439" y="57150"/>
            <a:ext cx="8286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646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017E-4C7D-174E-9823-642ECB155078}"/>
              </a:ext>
            </a:extLst>
          </p:cNvPr>
          <p:cNvSpPr>
            <a:spLocks noGrp="1"/>
          </p:cNvSpPr>
          <p:nvPr>
            <p:ph type="ctrTitle"/>
          </p:nvPr>
        </p:nvSpPr>
        <p:spPr>
          <a:xfrm>
            <a:off x="1476497" y="-3005582"/>
            <a:ext cx="9144000" cy="2387600"/>
          </a:xfrm>
        </p:spPr>
        <p:txBody>
          <a:bodyPr/>
          <a:lstStyle/>
          <a:p>
            <a:r>
              <a:rPr lang="en-US" dirty="0"/>
              <a:t>Capacity Building</a:t>
            </a:r>
          </a:p>
        </p:txBody>
      </p:sp>
      <p:sp>
        <p:nvSpPr>
          <p:cNvPr id="15370" name="Title 1">
            <a:extLst>
              <a:ext uri="{FF2B5EF4-FFF2-40B4-BE49-F238E27FC236}">
                <a16:creationId xmlns:a16="http://schemas.microsoft.com/office/drawing/2014/main" id="{D9B01177-006F-1B41-85CD-90F9726C8B46}"/>
              </a:ext>
            </a:extLst>
          </p:cNvPr>
          <p:cNvSpPr txBox="1">
            <a:spLocks/>
          </p:cNvSpPr>
          <p:nvPr/>
        </p:nvSpPr>
        <p:spPr bwMode="auto">
          <a:xfrm>
            <a:off x="1935163" y="142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3600" b="1">
                <a:solidFill>
                  <a:srgbClr val="A71C1F"/>
                </a:solidFill>
              </a:rPr>
              <a:t>Capacity Building</a:t>
            </a:r>
          </a:p>
        </p:txBody>
      </p:sp>
      <p:sp>
        <p:nvSpPr>
          <p:cNvPr id="15362" name="Rectangle 1">
            <a:extLst>
              <a:ext uri="{FF2B5EF4-FFF2-40B4-BE49-F238E27FC236}">
                <a16:creationId xmlns:a16="http://schemas.microsoft.com/office/drawing/2014/main" id="{634E084D-CF67-F243-A37D-9B701A2285C3}"/>
              </a:ext>
            </a:extLst>
          </p:cNvPr>
          <p:cNvSpPr>
            <a:spLocks noChangeArrowheads="1"/>
          </p:cNvSpPr>
          <p:nvPr/>
        </p:nvSpPr>
        <p:spPr bwMode="auto">
          <a:xfrm>
            <a:off x="1627188" y="3124201"/>
            <a:ext cx="9220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4000">
                <a:solidFill>
                  <a:srgbClr val="000000"/>
                </a:solidFill>
                <a:latin typeface="Calibri" panose="020F0502020204030204" pitchFamily="34" charset="0"/>
              </a:rPr>
              <a:t>So how can we work together?</a:t>
            </a:r>
          </a:p>
        </p:txBody>
      </p:sp>
      <p:grpSp>
        <p:nvGrpSpPr>
          <p:cNvPr id="15365" name="Timeline" descr="Image of a timeline that has the following order (from left to right): recruitment, preparation, induction, retention, and renewal.">
            <a:extLst>
              <a:ext uri="{FF2B5EF4-FFF2-40B4-BE49-F238E27FC236}">
                <a16:creationId xmlns:a16="http://schemas.microsoft.com/office/drawing/2014/main" id="{FDEE7A80-EB59-C341-99E1-4CEFD2B0492A}"/>
              </a:ext>
            </a:extLst>
          </p:cNvPr>
          <p:cNvGrpSpPr>
            <a:grpSpLocks/>
          </p:cNvGrpSpPr>
          <p:nvPr/>
        </p:nvGrpSpPr>
        <p:grpSpPr bwMode="auto">
          <a:xfrm>
            <a:off x="1955800" y="2349501"/>
            <a:ext cx="8439150" cy="352425"/>
            <a:chOff x="300844" y="2348638"/>
            <a:chExt cx="7866602" cy="352427"/>
          </a:xfrm>
        </p:grpSpPr>
        <p:sp>
          <p:nvSpPr>
            <p:cNvPr id="15374" name="Freeform 5">
              <a:extLst>
                <a:ext uri="{FF2B5EF4-FFF2-40B4-BE49-F238E27FC236}">
                  <a16:creationId xmlns:a16="http://schemas.microsoft.com/office/drawing/2014/main" id="{A2F41705-82F0-4C48-8EC7-186D590F626B}"/>
                </a:ext>
              </a:extLst>
            </p:cNvPr>
            <p:cNvSpPr>
              <a:spLocks/>
            </p:cNvSpPr>
            <p:nvPr/>
          </p:nvSpPr>
          <p:spPr bwMode="auto">
            <a:xfrm>
              <a:off x="300844" y="2380368"/>
              <a:ext cx="7866602" cy="320697"/>
            </a:xfrm>
            <a:custGeom>
              <a:avLst/>
              <a:gdLst>
                <a:gd name="T0" fmla="*/ 0 w 5593"/>
                <a:gd name="T1" fmla="*/ 115943079 h 202"/>
                <a:gd name="T2" fmla="*/ 2147483646 w 5593"/>
                <a:gd name="T3" fmla="*/ 115943079 h 202"/>
                <a:gd name="T4" fmla="*/ 2147483646 w 5593"/>
                <a:gd name="T5" fmla="*/ 0 h 202"/>
                <a:gd name="T6" fmla="*/ 2147483646 w 5593"/>
                <a:gd name="T7" fmla="*/ 254571501 h 202"/>
                <a:gd name="T8" fmla="*/ 2147483646 w 5593"/>
                <a:gd name="T9" fmla="*/ 509141415 h 202"/>
                <a:gd name="T10" fmla="*/ 2147483646 w 5593"/>
                <a:gd name="T11" fmla="*/ 400760117 h 202"/>
                <a:gd name="T12" fmla="*/ 0 w 5593"/>
                <a:gd name="T13" fmla="*/ 400760117 h 202"/>
                <a:gd name="T14" fmla="*/ 0 w 5593"/>
                <a:gd name="T15" fmla="*/ 115943079 h 2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3" h="202">
                  <a:moveTo>
                    <a:pt x="0" y="46"/>
                  </a:moveTo>
                  <a:lnTo>
                    <a:pt x="5460" y="46"/>
                  </a:lnTo>
                  <a:lnTo>
                    <a:pt x="5460" y="0"/>
                  </a:lnTo>
                  <a:lnTo>
                    <a:pt x="5593" y="101"/>
                  </a:lnTo>
                  <a:lnTo>
                    <a:pt x="5460" y="202"/>
                  </a:lnTo>
                  <a:lnTo>
                    <a:pt x="5460" y="159"/>
                  </a:lnTo>
                  <a:lnTo>
                    <a:pt x="0" y="159"/>
                  </a:lnTo>
                  <a:lnTo>
                    <a:pt x="0" y="46"/>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 name="Freeform 6">
              <a:extLst>
                <a:ext uri="{FF2B5EF4-FFF2-40B4-BE49-F238E27FC236}">
                  <a16:creationId xmlns:a16="http://schemas.microsoft.com/office/drawing/2014/main" id="{F69FFB7C-31F6-9344-994F-4B6A0F17B6CF}"/>
                </a:ext>
              </a:extLst>
            </p:cNvPr>
            <p:cNvSpPr>
              <a:spLocks/>
            </p:cNvSpPr>
            <p:nvPr/>
          </p:nvSpPr>
          <p:spPr bwMode="auto">
            <a:xfrm>
              <a:off x="340799" y="2401026"/>
              <a:ext cx="7826647" cy="46037"/>
            </a:xfrm>
            <a:custGeom>
              <a:avLst/>
              <a:gdLst>
                <a:gd name="T0" fmla="*/ 177 w 177"/>
                <a:gd name="T1" fmla="*/ 0 h 9"/>
                <a:gd name="T2" fmla="*/ 1 w 177"/>
                <a:gd name="T3" fmla="*/ 0 h 9"/>
                <a:gd name="T4" fmla="*/ 1 w 177"/>
                <a:gd name="T5" fmla="*/ 8 h 9"/>
                <a:gd name="T6" fmla="*/ 177 w 177"/>
                <a:gd name="T7" fmla="*/ 9 h 9"/>
                <a:gd name="T8" fmla="*/ 177 w 177"/>
                <a:gd name="T9" fmla="*/ 0 h 9"/>
                <a:gd name="connsiteX0" fmla="*/ 14465 w 14465"/>
                <a:gd name="connsiteY0" fmla="*/ 0 h 10000"/>
                <a:gd name="connsiteX1" fmla="*/ 0 w 14465"/>
                <a:gd name="connsiteY1" fmla="*/ 0 h 10000"/>
                <a:gd name="connsiteX2" fmla="*/ 4521 w 14465"/>
                <a:gd name="connsiteY2" fmla="*/ 8889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81 w 14465"/>
                <a:gd name="connsiteY2" fmla="*/ 8889 h 10000"/>
                <a:gd name="connsiteX3" fmla="*/ 14465 w 14465"/>
                <a:gd name="connsiteY3" fmla="*/ 10000 h 10000"/>
                <a:gd name="connsiteX4" fmla="*/ 14465 w 14465"/>
                <a:gd name="connsiteY4" fmla="*/ 0 h 10000"/>
                <a:gd name="connsiteX0" fmla="*/ 14465 w 14465"/>
                <a:gd name="connsiteY0" fmla="*/ 0 h 10248"/>
                <a:gd name="connsiteX1" fmla="*/ 0 w 14465"/>
                <a:gd name="connsiteY1" fmla="*/ 0 h 10248"/>
                <a:gd name="connsiteX2" fmla="*/ 108 w 14465"/>
                <a:gd name="connsiteY2" fmla="*/ 9918 h 10248"/>
                <a:gd name="connsiteX3" fmla="*/ 14465 w 14465"/>
                <a:gd name="connsiteY3" fmla="*/ 10000 h 10248"/>
                <a:gd name="connsiteX4" fmla="*/ 14465 w 14465"/>
                <a:gd name="connsiteY4" fmla="*/ 0 h 10248"/>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56"/>
                <a:gd name="connsiteX1" fmla="*/ 0 w 14465"/>
                <a:gd name="connsiteY1" fmla="*/ 0 h 10056"/>
                <a:gd name="connsiteX2" fmla="*/ 108 w 14465"/>
                <a:gd name="connsiteY2" fmla="*/ 9918 h 10056"/>
                <a:gd name="connsiteX3" fmla="*/ 14465 w 14465"/>
                <a:gd name="connsiteY3" fmla="*/ 10000 h 10056"/>
                <a:gd name="connsiteX4" fmla="*/ 14465 w 14465"/>
                <a:gd name="connsiteY4" fmla="*/ 0 h 10056"/>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189"/>
                <a:gd name="connsiteX1" fmla="*/ 0 w 14465"/>
                <a:gd name="connsiteY1" fmla="*/ 0 h 10189"/>
                <a:gd name="connsiteX2" fmla="*/ 108 w 14465"/>
                <a:gd name="connsiteY2" fmla="*/ 9918 h 10189"/>
                <a:gd name="connsiteX3" fmla="*/ 14465 w 14465"/>
                <a:gd name="connsiteY3" fmla="*/ 10000 h 10189"/>
                <a:gd name="connsiteX4" fmla="*/ 14465 w 14465"/>
                <a:gd name="connsiteY4" fmla="*/ 0 h 10189"/>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373 w 14373"/>
                <a:gd name="connsiteY0" fmla="*/ 0 h 10000"/>
                <a:gd name="connsiteX1" fmla="*/ 72 w 14373"/>
                <a:gd name="connsiteY1" fmla="*/ 0 h 10000"/>
                <a:gd name="connsiteX2" fmla="*/ 16 w 14373"/>
                <a:gd name="connsiteY2" fmla="*/ 9918 h 10000"/>
                <a:gd name="connsiteX3" fmla="*/ 14373 w 14373"/>
                <a:gd name="connsiteY3" fmla="*/ 10000 h 10000"/>
                <a:gd name="connsiteX4" fmla="*/ 14373 w 14373"/>
                <a:gd name="connsiteY4" fmla="*/ 0 h 10000"/>
                <a:gd name="connsiteX0" fmla="*/ 14381 w 14381"/>
                <a:gd name="connsiteY0" fmla="*/ 0 h 10000"/>
                <a:gd name="connsiteX1" fmla="*/ 25 w 14381"/>
                <a:gd name="connsiteY1" fmla="*/ 514 h 10000"/>
                <a:gd name="connsiteX2" fmla="*/ 24 w 14381"/>
                <a:gd name="connsiteY2" fmla="*/ 9918 h 10000"/>
                <a:gd name="connsiteX3" fmla="*/ 14381 w 14381"/>
                <a:gd name="connsiteY3" fmla="*/ 10000 h 10000"/>
                <a:gd name="connsiteX4" fmla="*/ 14381 w 14381"/>
                <a:gd name="connsiteY4" fmla="*/ 0 h 10000"/>
                <a:gd name="connsiteX0" fmla="*/ 14357 w 14357"/>
                <a:gd name="connsiteY0" fmla="*/ 0 h 10000"/>
                <a:gd name="connsiteX1" fmla="*/ 1 w 14357"/>
                <a:gd name="connsiteY1" fmla="*/ 514 h 10000"/>
                <a:gd name="connsiteX2" fmla="*/ 0 w 14357"/>
                <a:gd name="connsiteY2" fmla="*/ 9918 h 10000"/>
                <a:gd name="connsiteX3" fmla="*/ 14357 w 14357"/>
                <a:gd name="connsiteY3" fmla="*/ 10000 h 10000"/>
                <a:gd name="connsiteX4" fmla="*/ 14357 w 1435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7" h="10000">
                  <a:moveTo>
                    <a:pt x="14357" y="0"/>
                  </a:moveTo>
                  <a:lnTo>
                    <a:pt x="1" y="514"/>
                  </a:lnTo>
                  <a:cubicBezTo>
                    <a:pt x="1" y="2736"/>
                    <a:pt x="12" y="6410"/>
                    <a:pt x="0" y="9918"/>
                  </a:cubicBezTo>
                  <a:cubicBezTo>
                    <a:pt x="1899" y="10004"/>
                    <a:pt x="11313" y="9923"/>
                    <a:pt x="14357" y="10000"/>
                  </a:cubicBezTo>
                  <a:cubicBezTo>
                    <a:pt x="14188" y="6667"/>
                    <a:pt x="14244" y="3333"/>
                    <a:pt x="14357" y="0"/>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0000"/>
                </a:solidFill>
                <a:latin typeface="Calibri"/>
                <a:cs typeface="Arial" panose="020B0604020202020204" pitchFamily="34" charset="0"/>
              </a:endParaRPr>
            </a:p>
          </p:txBody>
        </p:sp>
        <p:sp>
          <p:nvSpPr>
            <p:cNvPr id="15376" name="Oval 11">
              <a:extLst>
                <a:ext uri="{FF2B5EF4-FFF2-40B4-BE49-F238E27FC236}">
                  <a16:creationId xmlns:a16="http://schemas.microsoft.com/office/drawing/2014/main" id="{63741359-A439-2149-9DD0-759A6D26AA66}"/>
                </a:ext>
              </a:extLst>
            </p:cNvPr>
            <p:cNvSpPr>
              <a:spLocks noChangeArrowheads="1"/>
            </p:cNvSpPr>
            <p:nvPr/>
          </p:nvSpPr>
          <p:spPr bwMode="auto">
            <a:xfrm>
              <a:off x="2377873" y="2348638"/>
              <a:ext cx="236538"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Calibri" panose="020F0502020204030204" pitchFamily="34" charset="0"/>
              </a:endParaRPr>
            </a:p>
          </p:txBody>
        </p:sp>
        <p:sp>
          <p:nvSpPr>
            <p:cNvPr id="15377" name="Oval 12">
              <a:extLst>
                <a:ext uri="{FF2B5EF4-FFF2-40B4-BE49-F238E27FC236}">
                  <a16:creationId xmlns:a16="http://schemas.microsoft.com/office/drawing/2014/main" id="{AEA368A6-775E-3A4C-97D1-7DF6004D33EC}"/>
                </a:ext>
              </a:extLst>
            </p:cNvPr>
            <p:cNvSpPr>
              <a:spLocks noChangeArrowheads="1"/>
            </p:cNvSpPr>
            <p:nvPr/>
          </p:nvSpPr>
          <p:spPr bwMode="auto">
            <a:xfrm>
              <a:off x="3997606" y="2348639"/>
              <a:ext cx="236538"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Calibri" panose="020F0502020204030204" pitchFamily="34" charset="0"/>
              </a:endParaRPr>
            </a:p>
          </p:txBody>
        </p:sp>
        <p:sp>
          <p:nvSpPr>
            <p:cNvPr id="15378" name="Oval 13">
              <a:extLst>
                <a:ext uri="{FF2B5EF4-FFF2-40B4-BE49-F238E27FC236}">
                  <a16:creationId xmlns:a16="http://schemas.microsoft.com/office/drawing/2014/main" id="{7F60AD6F-6B52-184C-8A1B-861DA467F1F7}"/>
                </a:ext>
              </a:extLst>
            </p:cNvPr>
            <p:cNvSpPr>
              <a:spLocks noChangeArrowheads="1"/>
            </p:cNvSpPr>
            <p:nvPr/>
          </p:nvSpPr>
          <p:spPr bwMode="auto">
            <a:xfrm>
              <a:off x="5864585" y="2365134"/>
              <a:ext cx="234950"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Calibri" panose="020F0502020204030204" pitchFamily="34" charset="0"/>
              </a:endParaRPr>
            </a:p>
          </p:txBody>
        </p:sp>
        <p:sp>
          <p:nvSpPr>
            <p:cNvPr id="15379" name="Oval 15">
              <a:extLst>
                <a:ext uri="{FF2B5EF4-FFF2-40B4-BE49-F238E27FC236}">
                  <a16:creationId xmlns:a16="http://schemas.microsoft.com/office/drawing/2014/main" id="{293A851F-299E-B345-BC02-1F8827CE7088}"/>
                </a:ext>
              </a:extLst>
            </p:cNvPr>
            <p:cNvSpPr>
              <a:spLocks noChangeArrowheads="1"/>
            </p:cNvSpPr>
            <p:nvPr/>
          </p:nvSpPr>
          <p:spPr bwMode="auto">
            <a:xfrm>
              <a:off x="7611551" y="2348639"/>
              <a:ext cx="236538"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Calibri" panose="020F0502020204030204" pitchFamily="34" charset="0"/>
              </a:endParaRPr>
            </a:p>
          </p:txBody>
        </p:sp>
      </p:grpSp>
      <p:sp>
        <p:nvSpPr>
          <p:cNvPr id="15369" name="Rectangle 16">
            <a:extLst>
              <a:ext uri="{FF2B5EF4-FFF2-40B4-BE49-F238E27FC236}">
                <a16:creationId xmlns:a16="http://schemas.microsoft.com/office/drawing/2014/main" id="{20670DEF-FBB1-E142-A013-32217488756F}"/>
              </a:ext>
            </a:extLst>
          </p:cNvPr>
          <p:cNvSpPr>
            <a:spLocks noChangeArrowheads="1"/>
          </p:cNvSpPr>
          <p:nvPr/>
        </p:nvSpPr>
        <p:spPr bwMode="auto">
          <a:xfrm>
            <a:off x="1833564" y="1943101"/>
            <a:ext cx="140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1400">
                <a:solidFill>
                  <a:srgbClr val="000000"/>
                </a:solidFill>
                <a:latin typeface="Arial Black" panose="020B0604020202020204" pitchFamily="34" charset="0"/>
              </a:rPr>
              <a:t>Recruitment</a:t>
            </a:r>
          </a:p>
        </p:txBody>
      </p:sp>
      <p:sp>
        <p:nvSpPr>
          <p:cNvPr id="15366" name="TextBox 13">
            <a:extLst>
              <a:ext uri="{FF2B5EF4-FFF2-40B4-BE49-F238E27FC236}">
                <a16:creationId xmlns:a16="http://schemas.microsoft.com/office/drawing/2014/main" id="{E53F1350-7536-294F-AC5B-5CC0BAAACD0D}"/>
              </a:ext>
            </a:extLst>
          </p:cNvPr>
          <p:cNvSpPr txBox="1">
            <a:spLocks noChangeArrowheads="1"/>
          </p:cNvSpPr>
          <p:nvPr/>
        </p:nvSpPr>
        <p:spPr bwMode="auto">
          <a:xfrm>
            <a:off x="3668713" y="1943101"/>
            <a:ext cx="1338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1400">
                <a:solidFill>
                  <a:srgbClr val="000000"/>
                </a:solidFill>
                <a:latin typeface="Arial Black" panose="020B0604020202020204" pitchFamily="34" charset="0"/>
              </a:rPr>
              <a:t>Preparation</a:t>
            </a:r>
          </a:p>
        </p:txBody>
      </p:sp>
      <p:sp>
        <p:nvSpPr>
          <p:cNvPr id="15364" name="TextBox 5">
            <a:extLst>
              <a:ext uri="{FF2B5EF4-FFF2-40B4-BE49-F238E27FC236}">
                <a16:creationId xmlns:a16="http://schemas.microsoft.com/office/drawing/2014/main" id="{D0BC0C3F-F879-C944-8C6F-776680EFB02F}"/>
              </a:ext>
            </a:extLst>
          </p:cNvPr>
          <p:cNvSpPr txBox="1">
            <a:spLocks noChangeArrowheads="1"/>
          </p:cNvSpPr>
          <p:nvPr/>
        </p:nvSpPr>
        <p:spPr bwMode="auto">
          <a:xfrm>
            <a:off x="5491163" y="1943101"/>
            <a:ext cx="1116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1400">
                <a:solidFill>
                  <a:srgbClr val="000000"/>
                </a:solidFill>
                <a:latin typeface="Arial Black" panose="020B0604020202020204" pitchFamily="34" charset="0"/>
              </a:rPr>
              <a:t>Induction</a:t>
            </a:r>
          </a:p>
        </p:txBody>
      </p:sp>
      <p:sp>
        <p:nvSpPr>
          <p:cNvPr id="15363" name="TextBox 4">
            <a:extLst>
              <a:ext uri="{FF2B5EF4-FFF2-40B4-BE49-F238E27FC236}">
                <a16:creationId xmlns:a16="http://schemas.microsoft.com/office/drawing/2014/main" id="{A91F06E1-50F8-AB43-82B1-E131EE7611F6}"/>
              </a:ext>
            </a:extLst>
          </p:cNvPr>
          <p:cNvSpPr txBox="1">
            <a:spLocks noChangeArrowheads="1"/>
          </p:cNvSpPr>
          <p:nvPr/>
        </p:nvSpPr>
        <p:spPr bwMode="auto">
          <a:xfrm>
            <a:off x="7434264" y="1943101"/>
            <a:ext cx="1139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1400">
                <a:solidFill>
                  <a:srgbClr val="000000"/>
                </a:solidFill>
                <a:latin typeface="Arial Black" panose="020B0604020202020204" pitchFamily="34" charset="0"/>
              </a:rPr>
              <a:t>Retention</a:t>
            </a:r>
          </a:p>
        </p:txBody>
      </p:sp>
      <p:sp>
        <p:nvSpPr>
          <p:cNvPr id="15367" name="TextBox 14">
            <a:extLst>
              <a:ext uri="{FF2B5EF4-FFF2-40B4-BE49-F238E27FC236}">
                <a16:creationId xmlns:a16="http://schemas.microsoft.com/office/drawing/2014/main" id="{92B019DC-413B-DA4A-9FE6-F08CC5CD2ACC}"/>
              </a:ext>
            </a:extLst>
          </p:cNvPr>
          <p:cNvSpPr txBox="1">
            <a:spLocks noChangeArrowheads="1"/>
          </p:cNvSpPr>
          <p:nvPr/>
        </p:nvSpPr>
        <p:spPr bwMode="auto">
          <a:xfrm>
            <a:off x="8934450" y="1943101"/>
            <a:ext cx="198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1400">
                <a:solidFill>
                  <a:srgbClr val="000000"/>
                </a:solidFill>
                <a:latin typeface="Arial Black" panose="020B0604020202020204" pitchFamily="34" charset="0"/>
              </a:rPr>
              <a:t>Renewal</a:t>
            </a:r>
          </a:p>
        </p:txBody>
      </p:sp>
      <p:sp>
        <p:nvSpPr>
          <p:cNvPr id="15368" name="Oval 11">
            <a:extLst>
              <a:ext uri="{FF2B5EF4-FFF2-40B4-BE49-F238E27FC236}">
                <a16:creationId xmlns:a16="http://schemas.microsoft.com/office/drawing/2014/main" id="{31554E9B-E83C-0F41-BF75-3830EAEE59F1}"/>
              </a:ext>
              <a:ext uri="{C183D7F6-B498-43B3-948B-1728B52AA6E4}">
                <adec:decorative xmlns:adec="http://schemas.microsoft.com/office/drawing/2017/decorative" val="1"/>
              </a:ext>
            </a:extLst>
          </p:cNvPr>
          <p:cNvSpPr>
            <a:spLocks noChangeArrowheads="1"/>
          </p:cNvSpPr>
          <p:nvPr/>
        </p:nvSpPr>
        <p:spPr bwMode="auto">
          <a:xfrm>
            <a:off x="2171700" y="2349501"/>
            <a:ext cx="254000"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Calibri" panose="020F0502020204030204" pitchFamily="34" charset="0"/>
            </a:endParaRPr>
          </a:p>
        </p:txBody>
      </p:sp>
      <p:sp>
        <p:nvSpPr>
          <p:cNvPr id="15371" name="Rectangle 17">
            <a:extLst>
              <a:ext uri="{FF2B5EF4-FFF2-40B4-BE49-F238E27FC236}">
                <a16:creationId xmlns:a16="http://schemas.microsoft.com/office/drawing/2014/main" id="{FF93F73A-7AA8-9A46-BDEA-B7EF1BA78AF1}"/>
              </a:ext>
              <a:ext uri="{C183D7F6-B498-43B3-948B-1728B52AA6E4}">
                <adec:decorative xmlns:adec="http://schemas.microsoft.com/office/drawing/2017/decorative" val="1"/>
              </a:ext>
            </a:extLst>
          </p:cNvPr>
          <p:cNvSpPr>
            <a:spLocks noChangeArrowheads="1"/>
          </p:cNvSpPr>
          <p:nvPr/>
        </p:nvSpPr>
        <p:spPr bwMode="auto">
          <a:xfrm>
            <a:off x="1752600" y="282575"/>
            <a:ext cx="8686800" cy="6324600"/>
          </a:xfrm>
          <a:prstGeom prst="rect">
            <a:avLst/>
          </a:prstGeom>
          <a:noFill/>
          <a:ln w="19050">
            <a:solidFill>
              <a:srgbClr val="A71C1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1800">
              <a:solidFill>
                <a:srgbClr val="FFFFFF"/>
              </a:solidFill>
            </a:endParaRPr>
          </a:p>
        </p:txBody>
      </p:sp>
      <p:sp>
        <p:nvSpPr>
          <p:cNvPr id="15372" name="Rectangle 18">
            <a:extLst>
              <a:ext uri="{FF2B5EF4-FFF2-40B4-BE49-F238E27FC236}">
                <a16:creationId xmlns:a16="http://schemas.microsoft.com/office/drawing/2014/main" id="{37AAB5DB-1E9F-BD46-932D-75AAE796CD7E}"/>
              </a:ext>
              <a:ext uri="{C183D7F6-B498-43B3-948B-1728B52AA6E4}">
                <adec:decorative xmlns:adec="http://schemas.microsoft.com/office/drawing/2017/decorative" val="1"/>
              </a:ext>
            </a:extLst>
          </p:cNvPr>
          <p:cNvSpPr>
            <a:spLocks noChangeArrowheads="1"/>
          </p:cNvSpPr>
          <p:nvPr/>
        </p:nvSpPr>
        <p:spPr bwMode="auto">
          <a:xfrm>
            <a:off x="1784350" y="1295400"/>
            <a:ext cx="8610600" cy="76200"/>
          </a:xfrm>
          <a:prstGeom prst="rect">
            <a:avLst/>
          </a:prstGeom>
          <a:gradFill rotWithShape="1">
            <a:gsLst>
              <a:gs pos="0">
                <a:srgbClr val="A71C1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FFFFFF"/>
              </a:solidFill>
              <a:latin typeface="Times New Roman" panose="02020603050405020304" pitchFamily="18" charset="0"/>
            </a:endParaRPr>
          </a:p>
        </p:txBody>
      </p:sp>
      <p:pic>
        <p:nvPicPr>
          <p:cNvPr id="15373" name="Picture 19" descr="GaPSC Logo">
            <a:extLst>
              <a:ext uri="{FF2B5EF4-FFF2-40B4-BE49-F238E27FC236}">
                <a16:creationId xmlns:a16="http://schemas.microsoft.com/office/drawing/2014/main" id="{CB194B3B-03DD-EC43-8945-955F317D3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439" y="57150"/>
            <a:ext cx="8286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293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0966753-676C-DB49-8037-E6057A05A5C8}"/>
              </a:ext>
            </a:extLst>
          </p:cNvPr>
          <p:cNvSpPr>
            <a:spLocks noGrp="1" noChangeArrowheads="1"/>
          </p:cNvSpPr>
          <p:nvPr>
            <p:ph type="title"/>
          </p:nvPr>
        </p:nvSpPr>
        <p:spPr>
          <a:xfrm>
            <a:off x="1828800" y="304800"/>
            <a:ext cx="7924800" cy="990600"/>
          </a:xfrm>
        </p:spPr>
        <p:txBody>
          <a:bodyPr/>
          <a:lstStyle/>
          <a:p>
            <a:pPr algn="l" eaLnBrk="1" hangingPunct="1"/>
            <a:r>
              <a:rPr lang="en-US" altLang="en-US" sz="3600" b="1">
                <a:solidFill>
                  <a:srgbClr val="A71C1F"/>
                </a:solidFill>
                <a:latin typeface="Calibri" panose="020F0502020204030204" pitchFamily="34" charset="0"/>
                <a:cs typeface="Calibri" panose="020F0502020204030204" pitchFamily="34" charset="0"/>
              </a:rPr>
              <a:t>Communication Structures of Support</a:t>
            </a:r>
          </a:p>
        </p:txBody>
      </p:sp>
      <p:sp>
        <p:nvSpPr>
          <p:cNvPr id="16387" name="Rectangle 3" descr="edTPA Coordinators (for each EPP)&#13;&#10;edTPA Regional Coordinators &#13;&#10;Surveys&#13;&#10;Statewide edTPA Conferences&#13;&#10;Statewide Convenings  (HR, Leaders, Ed. Leadership, EPP Heads, Faculty)&#13;&#10;Communications Targeted to Various Audiences (WIFM)&#13;&#10;edTPA Policy and Implementation Advisory Committee, including Data Retreat and Focus Groups&#13;&#10;edTPA Virtual Professional Learning Community (edTPA VPLC)&#13;&#10;Ongoing Sharing of Data and Experiences (Commission Meeting; Statewide Convenings; Conferences; VPLC)">
            <a:extLst>
              <a:ext uri="{FF2B5EF4-FFF2-40B4-BE49-F238E27FC236}">
                <a16:creationId xmlns:a16="http://schemas.microsoft.com/office/drawing/2014/main" id="{56D718D2-6F27-AA4D-8081-35AB5FF7F209}"/>
              </a:ext>
            </a:extLst>
          </p:cNvPr>
          <p:cNvSpPr>
            <a:spLocks noChangeArrowheads="1"/>
          </p:cNvSpPr>
          <p:nvPr/>
        </p:nvSpPr>
        <p:spPr bwMode="auto">
          <a:xfrm>
            <a:off x="1752600" y="282575"/>
            <a:ext cx="8686800" cy="6324600"/>
          </a:xfrm>
          <a:prstGeom prst="rect">
            <a:avLst/>
          </a:prstGeom>
          <a:noFill/>
          <a:ln w="19050">
            <a:solidFill>
              <a:srgbClr val="A71C1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endParaRPr>
          </a:p>
        </p:txBody>
      </p:sp>
      <p:sp>
        <p:nvSpPr>
          <p:cNvPr id="16388" name="Rectangle 4">
            <a:extLst>
              <a:ext uri="{FF2B5EF4-FFF2-40B4-BE49-F238E27FC236}">
                <a16:creationId xmlns:a16="http://schemas.microsoft.com/office/drawing/2014/main" id="{46E64D5F-1551-374E-8B83-1BC5BC624DA2}"/>
              </a:ext>
              <a:ext uri="{C183D7F6-B498-43B3-948B-1728B52AA6E4}">
                <adec:decorative xmlns:adec="http://schemas.microsoft.com/office/drawing/2017/decorative" val="1"/>
              </a:ext>
            </a:extLst>
          </p:cNvPr>
          <p:cNvSpPr>
            <a:spLocks noChangeArrowheads="1"/>
          </p:cNvSpPr>
          <p:nvPr/>
        </p:nvSpPr>
        <p:spPr bwMode="auto">
          <a:xfrm>
            <a:off x="1784350" y="1295400"/>
            <a:ext cx="8610600" cy="76200"/>
          </a:xfrm>
          <a:prstGeom prst="rect">
            <a:avLst/>
          </a:prstGeom>
          <a:gradFill rotWithShape="1">
            <a:gsLst>
              <a:gs pos="0">
                <a:srgbClr val="A71C1F"/>
              </a:gs>
              <a:gs pos="100000">
                <a:schemeClr val="bg1"/>
              </a:gs>
            </a:gsLst>
            <a:lin ang="0" scaled="1"/>
          </a:gradFill>
          <a:ln>
            <a:noFill/>
          </a:ln>
          <a:effectLst/>
          <a:extLst>
            <a:ext uri="{91240B29-F687-4F45-9708-019B960494DF}">
              <a14:hiddenLine xmlns:a14="http://schemas.microsoft.com/office/drawing/2010/main" w="9525">
                <a:solidFill>
                  <a:srgbClr val="A71C1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pic>
        <p:nvPicPr>
          <p:cNvPr id="16389" name="Picture 5" descr="psc_H_text_xsmall">
            <a:extLst>
              <a:ext uri="{FF2B5EF4-FFF2-40B4-BE49-F238E27FC236}">
                <a16:creationId xmlns:a16="http://schemas.microsoft.com/office/drawing/2014/main" id="{1E55F4B3-8614-6F42-8AC6-22D3A1119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45477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a:extLst>
              <a:ext uri="{FF2B5EF4-FFF2-40B4-BE49-F238E27FC236}">
                <a16:creationId xmlns:a16="http://schemas.microsoft.com/office/drawing/2014/main" id="{3FFB9888-4811-BD44-9890-7BD6D44082D6}"/>
              </a:ext>
            </a:extLst>
          </p:cNvPr>
          <p:cNvSpPr>
            <a:spLocks noGrp="1" noChangeArrowheads="1"/>
          </p:cNvSpPr>
          <p:nvPr>
            <p:ph type="body" idx="1"/>
          </p:nvPr>
        </p:nvSpPr>
        <p:spPr>
          <a:xfrm>
            <a:off x="1855789" y="1390650"/>
            <a:ext cx="8480425" cy="4495800"/>
          </a:xfrm>
        </p:spPr>
        <p:txBody>
          <a:bodyPr/>
          <a:lstStyle/>
          <a:p>
            <a:pPr marL="609600" indent="-609600" eaLnBrk="1" hangingPunct="1"/>
            <a:r>
              <a:rPr lang="en-US" altLang="en-US" sz="2400" dirty="0" err="1">
                <a:latin typeface="Calibri" panose="020F0502020204030204" pitchFamily="34" charset="0"/>
                <a:cs typeface="Calibri" panose="020F0502020204030204" pitchFamily="34" charset="0"/>
              </a:rPr>
              <a:t>edTPA</a:t>
            </a:r>
            <a:r>
              <a:rPr lang="en-US" altLang="en-US" sz="2400" dirty="0">
                <a:latin typeface="Calibri" panose="020F0502020204030204" pitchFamily="34" charset="0"/>
                <a:cs typeface="Calibri" panose="020F0502020204030204" pitchFamily="34" charset="0"/>
              </a:rPr>
              <a:t> Coordinators (for each EPP)</a:t>
            </a:r>
          </a:p>
          <a:p>
            <a:pPr marL="609600" indent="-609600" eaLnBrk="1" hangingPunct="1"/>
            <a:r>
              <a:rPr lang="en-US" altLang="en-US" sz="2400" dirty="0" err="1">
                <a:latin typeface="Calibri" panose="020F0502020204030204" pitchFamily="34" charset="0"/>
                <a:cs typeface="Calibri" panose="020F0502020204030204" pitchFamily="34" charset="0"/>
              </a:rPr>
              <a:t>edTPA</a:t>
            </a:r>
            <a:r>
              <a:rPr lang="en-US" altLang="en-US" sz="2400" dirty="0">
                <a:latin typeface="Calibri" panose="020F0502020204030204" pitchFamily="34" charset="0"/>
                <a:cs typeface="Calibri" panose="020F0502020204030204" pitchFamily="34" charset="0"/>
              </a:rPr>
              <a:t> Regional Coordinators </a:t>
            </a:r>
          </a:p>
          <a:p>
            <a:pPr marL="609600" indent="-609600" eaLnBrk="1" hangingPunct="1"/>
            <a:r>
              <a:rPr lang="en-US" altLang="en-US" sz="2400" dirty="0">
                <a:latin typeface="Calibri" panose="020F0502020204030204" pitchFamily="34" charset="0"/>
                <a:cs typeface="Calibri" panose="020F0502020204030204" pitchFamily="34" charset="0"/>
              </a:rPr>
              <a:t>Surveys</a:t>
            </a:r>
          </a:p>
          <a:p>
            <a:pPr marL="609600" indent="-609600" eaLnBrk="1" hangingPunct="1"/>
            <a:r>
              <a:rPr lang="en-US" altLang="en-US" sz="2400" dirty="0">
                <a:latin typeface="Calibri" panose="020F0502020204030204" pitchFamily="34" charset="0"/>
                <a:cs typeface="Calibri" panose="020F0502020204030204" pitchFamily="34" charset="0"/>
              </a:rPr>
              <a:t>Statewide </a:t>
            </a:r>
            <a:r>
              <a:rPr lang="en-US" altLang="en-US" sz="2400" dirty="0" err="1">
                <a:latin typeface="Calibri" panose="020F0502020204030204" pitchFamily="34" charset="0"/>
                <a:cs typeface="Calibri" panose="020F0502020204030204" pitchFamily="34" charset="0"/>
              </a:rPr>
              <a:t>edTPA</a:t>
            </a:r>
            <a:r>
              <a:rPr lang="en-US" altLang="en-US" sz="2400" dirty="0">
                <a:latin typeface="Calibri" panose="020F0502020204030204" pitchFamily="34" charset="0"/>
                <a:cs typeface="Calibri" panose="020F0502020204030204" pitchFamily="34" charset="0"/>
              </a:rPr>
              <a:t> Conferences</a:t>
            </a:r>
          </a:p>
          <a:p>
            <a:pPr marL="609600" indent="-609600" eaLnBrk="1" hangingPunct="1"/>
            <a:r>
              <a:rPr lang="en-US" altLang="en-US" sz="2400" dirty="0">
                <a:latin typeface="Calibri" panose="020F0502020204030204" pitchFamily="34" charset="0"/>
                <a:cs typeface="Calibri" panose="020F0502020204030204" pitchFamily="34" charset="0"/>
              </a:rPr>
              <a:t>Statewide Convenings  (HR, Leaders, Ed. Leadership, EPP Heads, Faculty)</a:t>
            </a:r>
          </a:p>
          <a:p>
            <a:pPr marL="609600" indent="-609600" eaLnBrk="1" hangingPunct="1"/>
            <a:r>
              <a:rPr lang="en-US" altLang="en-US" sz="2400" dirty="0">
                <a:latin typeface="Calibri" panose="020F0502020204030204" pitchFamily="34" charset="0"/>
                <a:cs typeface="Calibri" panose="020F0502020204030204" pitchFamily="34" charset="0"/>
              </a:rPr>
              <a:t>Communications Targeted to Various Audiences (WIFM)</a:t>
            </a:r>
          </a:p>
          <a:p>
            <a:pPr marL="609600" indent="-609600" eaLnBrk="1" hangingPunct="1"/>
            <a:r>
              <a:rPr lang="en-US" altLang="en-US" sz="2400" dirty="0" err="1">
                <a:latin typeface="Calibri" panose="020F0502020204030204" pitchFamily="34" charset="0"/>
                <a:cs typeface="Calibri" panose="020F0502020204030204" pitchFamily="34" charset="0"/>
              </a:rPr>
              <a:t>edTPA</a:t>
            </a:r>
            <a:r>
              <a:rPr lang="en-US" altLang="en-US" sz="2400" dirty="0">
                <a:latin typeface="Calibri" panose="020F0502020204030204" pitchFamily="34" charset="0"/>
                <a:cs typeface="Calibri" panose="020F0502020204030204" pitchFamily="34" charset="0"/>
              </a:rPr>
              <a:t> Policy and Implementation Advisory Committee, including Data Retreat and Focus Groups</a:t>
            </a:r>
          </a:p>
          <a:p>
            <a:pPr marL="609600" indent="-609600" eaLnBrk="1" hangingPunct="1"/>
            <a:r>
              <a:rPr lang="en-US" altLang="en-US" sz="2400" dirty="0" err="1">
                <a:latin typeface="Calibri" panose="020F0502020204030204" pitchFamily="34" charset="0"/>
                <a:cs typeface="Calibri" panose="020F0502020204030204" pitchFamily="34" charset="0"/>
              </a:rPr>
              <a:t>edTPA</a:t>
            </a:r>
            <a:r>
              <a:rPr lang="en-US" altLang="en-US" sz="2400" dirty="0">
                <a:latin typeface="Calibri" panose="020F0502020204030204" pitchFamily="34" charset="0"/>
                <a:cs typeface="Calibri" panose="020F0502020204030204" pitchFamily="34" charset="0"/>
              </a:rPr>
              <a:t> Virtual Professional Learning Community (</a:t>
            </a:r>
            <a:r>
              <a:rPr lang="en-US" altLang="en-US" sz="2400" dirty="0" err="1">
                <a:latin typeface="Calibri" panose="020F0502020204030204" pitchFamily="34" charset="0"/>
                <a:cs typeface="Calibri" panose="020F0502020204030204" pitchFamily="34" charset="0"/>
              </a:rPr>
              <a:t>edTPA</a:t>
            </a:r>
            <a:r>
              <a:rPr lang="en-US" altLang="en-US" sz="2400" dirty="0">
                <a:latin typeface="Calibri" panose="020F0502020204030204" pitchFamily="34" charset="0"/>
                <a:cs typeface="Calibri" panose="020F0502020204030204" pitchFamily="34" charset="0"/>
              </a:rPr>
              <a:t> VPLC)</a:t>
            </a:r>
          </a:p>
          <a:p>
            <a:pPr marL="609600" indent="-609600" eaLnBrk="1" hangingPunct="1"/>
            <a:r>
              <a:rPr lang="en-US" altLang="en-US" sz="2400" dirty="0">
                <a:latin typeface="Calibri" panose="020F0502020204030204" pitchFamily="34" charset="0"/>
                <a:cs typeface="Calibri" panose="020F0502020204030204" pitchFamily="34" charset="0"/>
              </a:rPr>
              <a:t>Ongoing Sharing of Data and Experiences (Commission Meeting; Statewide Convenings; Conferences; VPLC)</a:t>
            </a:r>
          </a:p>
          <a:p>
            <a:pPr marL="609600" indent="-609600" eaLnBrk="1" hangingPunct="1"/>
            <a:endParaRPr lang="en-US" altLang="en-US" sz="3600" dirty="0"/>
          </a:p>
        </p:txBody>
      </p:sp>
      <p:pic>
        <p:nvPicPr>
          <p:cNvPr id="16391" name="Picture 7" descr="GaPSC_Logo_V">
            <a:extLst>
              <a:ext uri="{FF2B5EF4-FFF2-40B4-BE49-F238E27FC236}">
                <a16:creationId xmlns:a16="http://schemas.microsoft.com/office/drawing/2014/main" id="{FAD5EC53-6F10-9249-A15A-0211465BE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3439" y="71438"/>
            <a:ext cx="8286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813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9E62-70C9-1D45-BCA3-444313DF60CB}"/>
              </a:ext>
            </a:extLst>
          </p:cNvPr>
          <p:cNvSpPr>
            <a:spLocks noGrp="1"/>
          </p:cNvSpPr>
          <p:nvPr>
            <p:ph type="title" idx="4294967295"/>
          </p:nvPr>
        </p:nvSpPr>
        <p:spPr>
          <a:xfrm>
            <a:off x="762000" y="-1407858"/>
            <a:ext cx="10972800" cy="1143000"/>
          </a:xfrm>
        </p:spPr>
        <p:txBody>
          <a:bodyPr/>
          <a:lstStyle/>
          <a:p>
            <a:r>
              <a:rPr lang="en-US" dirty="0"/>
              <a:t>Educator Success Through </a:t>
            </a:r>
            <a:r>
              <a:rPr lang="en-US" dirty="0" err="1"/>
              <a:t>edTPA</a:t>
            </a:r>
            <a:endParaRPr lang="en-US" dirty="0"/>
          </a:p>
        </p:txBody>
      </p:sp>
      <p:pic>
        <p:nvPicPr>
          <p:cNvPr id="18435" name="Picture 2" descr="Screenshot of an edTPA article from Georgia.">
            <a:extLst>
              <a:ext uri="{FF2B5EF4-FFF2-40B4-BE49-F238E27FC236}">
                <a16:creationId xmlns:a16="http://schemas.microsoft.com/office/drawing/2014/main" id="{B2D6C98B-2197-3743-9F96-14A821ED0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924" t="19377" r="36209" b="19487"/>
          <a:stretch>
            <a:fillRect/>
          </a:stretch>
        </p:blipFill>
        <p:spPr bwMode="auto">
          <a:xfrm>
            <a:off x="2133600" y="1143000"/>
            <a:ext cx="3886200" cy="51054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8434" name="Picture 1" descr="Screenshot of an edTPA article from Georgia.">
            <a:extLst>
              <a:ext uri="{FF2B5EF4-FFF2-40B4-BE49-F238E27FC236}">
                <a16:creationId xmlns:a16="http://schemas.microsoft.com/office/drawing/2014/main" id="{4B13882F-CDE6-A144-878B-E4837D22E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180" t="19930" r="36539" b="18974"/>
          <a:stretch>
            <a:fillRect/>
          </a:stretch>
        </p:blipFill>
        <p:spPr bwMode="auto">
          <a:xfrm>
            <a:off x="6248400" y="1143000"/>
            <a:ext cx="3962400" cy="51054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216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Screenshot of an edTPA article from Georgia.">
            <a:extLst>
              <a:ext uri="{FF2B5EF4-FFF2-40B4-BE49-F238E27FC236}">
                <a16:creationId xmlns:a16="http://schemas.microsoft.com/office/drawing/2014/main" id="{2B74834A-D76D-3345-9615-BB9002FBE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309" t="20000" r="36024" b="18462"/>
          <a:stretch>
            <a:fillRect/>
          </a:stretch>
        </p:blipFill>
        <p:spPr bwMode="auto">
          <a:xfrm>
            <a:off x="3733800" y="314325"/>
            <a:ext cx="4724400" cy="6229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CA5A3B-DBF2-3D46-A21B-FA460C711AA1}"/>
              </a:ext>
            </a:extLst>
          </p:cNvPr>
          <p:cNvSpPr>
            <a:spLocks noGrp="1"/>
          </p:cNvSpPr>
          <p:nvPr>
            <p:ph type="title" idx="4294967295"/>
          </p:nvPr>
        </p:nvSpPr>
        <p:spPr/>
        <p:txBody>
          <a:bodyPr/>
          <a:lstStyle/>
          <a:p>
            <a:r>
              <a:rPr lang="en-US" sz="4400" kern="1200" dirty="0">
                <a:solidFill>
                  <a:srgbClr val="000000"/>
                </a:solidFill>
                <a:effectLst/>
                <a:latin typeface="Arial" panose="020B0604020202020204" pitchFamily="34" charset="0"/>
                <a:ea typeface="+mj-ea"/>
                <a:cs typeface="+mj-cs"/>
              </a:rPr>
              <a:t>Educator Success Through </a:t>
            </a:r>
            <a:r>
              <a:rPr lang="en-US" sz="4400" kern="1200" dirty="0" err="1">
                <a:solidFill>
                  <a:srgbClr val="000000"/>
                </a:solidFill>
                <a:effectLst/>
                <a:latin typeface="Arial" panose="020B0604020202020204" pitchFamily="34" charset="0"/>
                <a:ea typeface="+mj-ea"/>
                <a:cs typeface="+mj-cs"/>
              </a:rPr>
              <a:t>edTPA</a:t>
            </a:r>
            <a:r>
              <a:rPr lang="en-US" dirty="0"/>
              <a:t> </a:t>
            </a:r>
          </a:p>
        </p:txBody>
      </p:sp>
    </p:spTree>
    <p:extLst>
      <p:ext uri="{BB962C8B-B14F-4D97-AF65-F5344CB8AC3E}">
        <p14:creationId xmlns:p14="http://schemas.microsoft.com/office/powerpoint/2010/main" val="2441789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DF18BD-2BD6-7846-B161-86046C232CC9}"/>
              </a:ext>
            </a:extLst>
          </p:cNvPr>
          <p:cNvSpPr>
            <a:spLocks noGrp="1"/>
          </p:cNvSpPr>
          <p:nvPr>
            <p:ph type="ctrTitle"/>
          </p:nvPr>
        </p:nvSpPr>
        <p:spPr>
          <a:xfrm>
            <a:off x="1905000" y="-2900109"/>
            <a:ext cx="9144000" cy="2387600"/>
          </a:xfrm>
        </p:spPr>
        <p:txBody>
          <a:bodyPr/>
          <a:lstStyle/>
          <a:p>
            <a:r>
              <a:rPr lang="en-US" dirty="0"/>
              <a:t>Forging Partnerships</a:t>
            </a:r>
          </a:p>
        </p:txBody>
      </p:sp>
      <p:sp>
        <p:nvSpPr>
          <p:cNvPr id="20484" name="Title 1">
            <a:extLst>
              <a:ext uri="{FF2B5EF4-FFF2-40B4-BE49-F238E27FC236}">
                <a16:creationId xmlns:a16="http://schemas.microsoft.com/office/drawing/2014/main" id="{AB238751-51AA-F54A-92AC-02BA61B8F382}"/>
              </a:ext>
            </a:extLst>
          </p:cNvPr>
          <p:cNvSpPr txBox="1">
            <a:spLocks/>
          </p:cNvSpPr>
          <p:nvPr/>
        </p:nvSpPr>
        <p:spPr bwMode="auto">
          <a:xfrm>
            <a:off x="1981200" y="269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3600" b="1">
                <a:solidFill>
                  <a:srgbClr val="A71C1F"/>
                </a:solidFill>
                <a:cs typeface="Arial" panose="020B0604020202020204" pitchFamily="34" charset="0"/>
              </a:rPr>
              <a:t>Forging Partnerships</a:t>
            </a:r>
          </a:p>
        </p:txBody>
      </p:sp>
      <p:sp>
        <p:nvSpPr>
          <p:cNvPr id="2" name="Rectangle 1">
            <a:extLst>
              <a:ext uri="{FF2B5EF4-FFF2-40B4-BE49-F238E27FC236}">
                <a16:creationId xmlns:a16="http://schemas.microsoft.com/office/drawing/2014/main" id="{3750CC31-E073-FC47-AF64-4B2EDAF1A88D}"/>
              </a:ext>
              <a:ext uri="{C183D7F6-B498-43B3-948B-1728B52AA6E4}">
                <adec:decorative xmlns:adec="http://schemas.microsoft.com/office/drawing/2017/decorative" val="1"/>
              </a:ext>
            </a:extLst>
          </p:cNvPr>
          <p:cNvSpPr/>
          <p:nvPr/>
        </p:nvSpPr>
        <p:spPr>
          <a:xfrm>
            <a:off x="1524000" y="2743201"/>
            <a:ext cx="9220200" cy="1046163"/>
          </a:xfrm>
          <a:prstGeom prst="rect">
            <a:avLst/>
          </a:prstGeom>
        </p:spPr>
        <p:txBody>
          <a:bodyPr>
            <a:spAutoFit/>
          </a:bodyPr>
          <a:lstStyle/>
          <a:p>
            <a:pPr>
              <a:defRPr/>
            </a:pPr>
            <a:endParaRPr lang="en-US" sz="2400" b="1" u="sng" dirty="0">
              <a:solidFill>
                <a:srgbClr val="000000"/>
              </a:solidFill>
              <a:latin typeface="Arial"/>
              <a:cs typeface="Arial" panose="020B0604020202020204" pitchFamily="34" charset="0"/>
            </a:endParaRPr>
          </a:p>
          <a:p>
            <a:pPr marL="285750" indent="-285750">
              <a:buFont typeface="Arial" panose="020B0604020202020204" pitchFamily="34" charset="0"/>
              <a:buChar char="•"/>
              <a:defRPr/>
            </a:pPr>
            <a:endParaRPr lang="en-US" sz="2000" b="1" dirty="0">
              <a:solidFill>
                <a:srgbClr val="000000"/>
              </a:solidFill>
              <a:latin typeface="Arial"/>
              <a:cs typeface="Arial" panose="020B0604020202020204" pitchFamily="34" charset="0"/>
            </a:endParaRPr>
          </a:p>
          <a:p>
            <a:pPr marL="285750" indent="-285750">
              <a:buFont typeface="Arial" panose="020B0604020202020204" pitchFamily="34" charset="0"/>
              <a:buChar char="•"/>
              <a:defRPr/>
            </a:pPr>
            <a:endParaRPr lang="en-US" dirty="0">
              <a:solidFill>
                <a:srgbClr val="000000"/>
              </a:solidFill>
              <a:latin typeface="Arial"/>
              <a:cs typeface="Arial" panose="020B0604020202020204" pitchFamily="34" charset="0"/>
            </a:endParaRPr>
          </a:p>
        </p:txBody>
      </p:sp>
      <p:sp>
        <p:nvSpPr>
          <p:cNvPr id="4" name="Rectangle 3">
            <a:extLst>
              <a:ext uri="{FF2B5EF4-FFF2-40B4-BE49-F238E27FC236}">
                <a16:creationId xmlns:a16="http://schemas.microsoft.com/office/drawing/2014/main" id="{D2CF1D1B-5749-B24B-9AF8-44FD26F946D5}"/>
              </a:ext>
            </a:extLst>
          </p:cNvPr>
          <p:cNvSpPr>
            <a:spLocks noChangeArrowheads="1"/>
          </p:cNvSpPr>
          <p:nvPr/>
        </p:nvSpPr>
        <p:spPr bwMode="auto">
          <a:xfrm>
            <a:off x="2057400" y="1828801"/>
            <a:ext cx="8229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pPr>
            <a:r>
              <a:rPr lang="en-US" altLang="en-US" sz="2800" dirty="0">
                <a:solidFill>
                  <a:srgbClr val="000000"/>
                </a:solidFill>
                <a:latin typeface="Calibri" panose="020F0502020204030204" pitchFamily="34" charset="0"/>
                <a:cs typeface="Arial" panose="020B0604020202020204" pitchFamily="34" charset="0"/>
              </a:rPr>
              <a:t>Determining alignment of </a:t>
            </a:r>
            <a:r>
              <a:rPr lang="en-US" altLang="en-US" sz="2800" dirty="0" err="1">
                <a:solidFill>
                  <a:srgbClr val="000000"/>
                </a:solidFill>
                <a:latin typeface="Calibri" panose="020F0502020204030204" pitchFamily="34" charset="0"/>
                <a:cs typeface="Arial" panose="020B0604020202020204" pitchFamily="34" charset="0"/>
              </a:rPr>
              <a:t>edTPA</a:t>
            </a:r>
            <a:r>
              <a:rPr lang="en-US" altLang="en-US" sz="2800" dirty="0">
                <a:solidFill>
                  <a:srgbClr val="000000"/>
                </a:solidFill>
                <a:latin typeface="Calibri" panose="020F0502020204030204" pitchFamily="34" charset="0"/>
                <a:cs typeface="Arial" panose="020B0604020202020204" pitchFamily="34" charset="0"/>
              </a:rPr>
              <a:t> and the local or state in-service evaluation assessment   </a:t>
            </a:r>
          </a:p>
          <a:p>
            <a:pPr fontAlgn="base">
              <a:spcBef>
                <a:spcPct val="0"/>
              </a:spcBef>
              <a:spcAft>
                <a:spcPct val="0"/>
              </a:spcAft>
            </a:pPr>
            <a:r>
              <a:rPr lang="en-US" altLang="en-US" sz="2800" dirty="0">
                <a:solidFill>
                  <a:srgbClr val="000000"/>
                </a:solidFill>
                <a:latin typeface="Calibri" panose="020F0502020204030204" pitchFamily="34" charset="0"/>
                <a:cs typeface="Arial" panose="020B0604020202020204" pitchFamily="34" charset="0"/>
              </a:rPr>
              <a:t>Examining school goals/mission/priorities </a:t>
            </a:r>
          </a:p>
          <a:p>
            <a:pPr fontAlgn="base">
              <a:spcBef>
                <a:spcPct val="0"/>
              </a:spcBef>
              <a:spcAft>
                <a:spcPct val="0"/>
              </a:spcAft>
            </a:pPr>
            <a:r>
              <a:rPr lang="en-US" altLang="en-US" sz="2800" dirty="0">
                <a:solidFill>
                  <a:srgbClr val="000000"/>
                </a:solidFill>
                <a:latin typeface="Calibri" panose="020F0502020204030204" pitchFamily="34" charset="0"/>
                <a:cs typeface="Arial" panose="020B0604020202020204" pitchFamily="34" charset="0"/>
              </a:rPr>
              <a:t>Teacher Candidate Evaluation System </a:t>
            </a:r>
          </a:p>
          <a:p>
            <a:pPr fontAlgn="base">
              <a:spcBef>
                <a:spcPct val="0"/>
              </a:spcBef>
              <a:spcAft>
                <a:spcPct val="0"/>
              </a:spcAft>
            </a:pPr>
            <a:r>
              <a:rPr lang="en-US" altLang="en-US" sz="2800" dirty="0">
                <a:solidFill>
                  <a:srgbClr val="000000"/>
                </a:solidFill>
                <a:latin typeface="Calibri" panose="020F0502020204030204" pitchFamily="34" charset="0"/>
                <a:cs typeface="Arial" panose="020B0604020202020204" pitchFamily="34" charset="0"/>
              </a:rPr>
              <a:t>P20 Collaboratives</a:t>
            </a:r>
          </a:p>
          <a:p>
            <a:pPr fontAlgn="base">
              <a:spcBef>
                <a:spcPct val="0"/>
              </a:spcBef>
              <a:spcAft>
                <a:spcPct val="0"/>
              </a:spcAft>
            </a:pPr>
            <a:r>
              <a:rPr lang="en-US" altLang="en-US" sz="2800" dirty="0">
                <a:solidFill>
                  <a:srgbClr val="000000"/>
                </a:solidFill>
                <a:latin typeface="Calibri" panose="020F0502020204030204" pitchFamily="34" charset="0"/>
                <a:cs typeface="Arial" panose="020B0604020202020204" pitchFamily="34" charset="0"/>
              </a:rPr>
              <a:t>Virtual Professional Learning Communities</a:t>
            </a:r>
          </a:p>
          <a:p>
            <a:pPr fontAlgn="base">
              <a:spcBef>
                <a:spcPct val="0"/>
              </a:spcBef>
              <a:spcAft>
                <a:spcPct val="0"/>
              </a:spcAft>
            </a:pPr>
            <a:r>
              <a:rPr lang="en-US" altLang="en-US" sz="2800" dirty="0">
                <a:solidFill>
                  <a:srgbClr val="000000"/>
                </a:solidFill>
                <a:latin typeface="Calibri" panose="020F0502020204030204" pitchFamily="34" charset="0"/>
                <a:cs typeface="Arial" panose="020B0604020202020204" pitchFamily="34" charset="0"/>
              </a:rPr>
              <a:t>Individualized Professional Learning Plans</a:t>
            </a:r>
          </a:p>
          <a:p>
            <a:pPr fontAlgn="base">
              <a:spcBef>
                <a:spcPct val="0"/>
              </a:spcBef>
              <a:spcAft>
                <a:spcPct val="0"/>
              </a:spcAft>
            </a:pPr>
            <a:r>
              <a:rPr lang="en-US" altLang="en-US" sz="2800" dirty="0">
                <a:solidFill>
                  <a:srgbClr val="000000"/>
                </a:solidFill>
                <a:latin typeface="Calibri" panose="020F0502020204030204" pitchFamily="34" charset="0"/>
                <a:cs typeface="Arial" panose="020B0604020202020204" pitchFamily="34" charset="0"/>
              </a:rPr>
              <a:t>Differentiated Induction</a:t>
            </a:r>
          </a:p>
          <a:p>
            <a:pPr fontAlgn="base">
              <a:spcBef>
                <a:spcPct val="0"/>
              </a:spcBef>
              <a:spcAft>
                <a:spcPct val="0"/>
              </a:spcAft>
            </a:pPr>
            <a:r>
              <a:rPr lang="en-US" altLang="en-US" sz="2800" dirty="0">
                <a:solidFill>
                  <a:srgbClr val="000000"/>
                </a:solidFill>
                <a:latin typeface="Calibri" panose="020F0502020204030204" pitchFamily="34" charset="0"/>
                <a:cs typeface="Arial" panose="020B0604020202020204" pitchFamily="34" charset="0"/>
              </a:rPr>
              <a:t>Professional Learning Communities led by Teacher Leaders</a:t>
            </a:r>
          </a:p>
          <a:p>
            <a:pPr fontAlgn="base">
              <a:spcBef>
                <a:spcPct val="0"/>
              </a:spcBef>
              <a:spcAft>
                <a:spcPct val="0"/>
              </a:spcAft>
            </a:pPr>
            <a:endParaRPr lang="en-US" altLang="en-US" dirty="0">
              <a:solidFill>
                <a:srgbClr val="000000"/>
              </a:solidFill>
              <a:latin typeface="Calibri" panose="020F0502020204030204" pitchFamily="34" charset="0"/>
              <a:cs typeface="Arial" panose="020B0604020202020204" pitchFamily="34" charset="0"/>
            </a:endParaRPr>
          </a:p>
        </p:txBody>
      </p:sp>
      <p:sp>
        <p:nvSpPr>
          <p:cNvPr id="20485" name="Rectangle 5" descr="Determining alignment of edTPA and the local or state in-service evaluation assessment   &#13;&#10;Examining school goals/mission/priorities &#13;&#10;Teacher Candidate Evaluation System &#13;&#10;P20 Collaboratives&#13;&#10;Virtual Professional Learning Communities&#13;&#10;Individualized Professional Learning Plans&#13;&#10;Differentiated Induction&#13;&#10;Professional Learning Communities led by Teacher Leaders">
            <a:extLst>
              <a:ext uri="{FF2B5EF4-FFF2-40B4-BE49-F238E27FC236}">
                <a16:creationId xmlns:a16="http://schemas.microsoft.com/office/drawing/2014/main" id="{FF1A337B-F754-554C-831A-BD4C51DD2830}"/>
              </a:ext>
            </a:extLst>
          </p:cNvPr>
          <p:cNvSpPr>
            <a:spLocks noChangeArrowheads="1"/>
          </p:cNvSpPr>
          <p:nvPr/>
        </p:nvSpPr>
        <p:spPr bwMode="auto">
          <a:xfrm>
            <a:off x="1752600" y="282575"/>
            <a:ext cx="8686800" cy="6324600"/>
          </a:xfrm>
          <a:prstGeom prst="rect">
            <a:avLst/>
          </a:prstGeom>
          <a:noFill/>
          <a:ln w="19050">
            <a:solidFill>
              <a:srgbClr val="A71C1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1800">
              <a:solidFill>
                <a:srgbClr val="FFFFFF"/>
              </a:solidFill>
              <a:cs typeface="Arial" panose="020B0604020202020204" pitchFamily="34" charset="0"/>
            </a:endParaRPr>
          </a:p>
        </p:txBody>
      </p:sp>
      <p:sp>
        <p:nvSpPr>
          <p:cNvPr id="20486" name="Rectangle 6">
            <a:extLst>
              <a:ext uri="{FF2B5EF4-FFF2-40B4-BE49-F238E27FC236}">
                <a16:creationId xmlns:a16="http://schemas.microsoft.com/office/drawing/2014/main" id="{082D3E97-7EF0-BC48-89DC-947DD8A0ED8D}"/>
              </a:ext>
              <a:ext uri="{C183D7F6-B498-43B3-948B-1728B52AA6E4}">
                <adec:decorative xmlns:adec="http://schemas.microsoft.com/office/drawing/2017/decorative" val="1"/>
              </a:ext>
            </a:extLst>
          </p:cNvPr>
          <p:cNvSpPr>
            <a:spLocks noChangeArrowheads="1"/>
          </p:cNvSpPr>
          <p:nvPr/>
        </p:nvSpPr>
        <p:spPr bwMode="auto">
          <a:xfrm>
            <a:off x="1784350" y="1295400"/>
            <a:ext cx="8610600" cy="76200"/>
          </a:xfrm>
          <a:prstGeom prst="rect">
            <a:avLst/>
          </a:prstGeom>
          <a:gradFill rotWithShape="1">
            <a:gsLst>
              <a:gs pos="0">
                <a:srgbClr val="A71C1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FFFFFF"/>
              </a:solidFill>
              <a:latin typeface="Times New Roman" panose="02020603050405020304" pitchFamily="18" charset="0"/>
              <a:cs typeface="Arial" panose="020B0604020202020204" pitchFamily="34" charset="0"/>
            </a:endParaRPr>
          </a:p>
        </p:txBody>
      </p:sp>
      <p:pic>
        <p:nvPicPr>
          <p:cNvPr id="20487" name="Picture 7" descr="psc_H_text_xsmall">
            <a:extLst>
              <a:ext uri="{FF2B5EF4-FFF2-40B4-BE49-F238E27FC236}">
                <a16:creationId xmlns:a16="http://schemas.microsoft.com/office/drawing/2014/main" id="{2CBC9B19-1CA8-1A48-91F6-2515B3F7B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45477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GaPSC_Logo_V">
            <a:extLst>
              <a:ext uri="{FF2B5EF4-FFF2-40B4-BE49-F238E27FC236}">
                <a16:creationId xmlns:a16="http://schemas.microsoft.com/office/drawing/2014/main" id="{31E202B2-A12E-1E40-9905-DC37467D0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3439" y="57150"/>
            <a:ext cx="8286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301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B12E16-B210-044A-8EFC-F283A48C100B}"/>
              </a:ext>
            </a:extLst>
          </p:cNvPr>
          <p:cNvSpPr>
            <a:spLocks noGrp="1"/>
          </p:cNvSpPr>
          <p:nvPr>
            <p:ph type="ctrTitle"/>
          </p:nvPr>
        </p:nvSpPr>
        <p:spPr>
          <a:xfrm>
            <a:off x="908050" y="-1701800"/>
            <a:ext cx="10363200" cy="1470025"/>
          </a:xfrm>
        </p:spPr>
        <p:txBody>
          <a:bodyPr/>
          <a:lstStyle/>
          <a:p>
            <a:r>
              <a:rPr lang="en-US" dirty="0"/>
              <a:t>Working</a:t>
            </a:r>
            <a:r>
              <a:rPr lang="en-US" baseline="0" dirty="0"/>
              <a:t> Together: Takeaways</a:t>
            </a:r>
            <a:endParaRPr lang="en-US" dirty="0"/>
          </a:p>
        </p:txBody>
      </p:sp>
      <p:sp>
        <p:nvSpPr>
          <p:cNvPr id="22532" name="Title 1">
            <a:extLst>
              <a:ext uri="{FF2B5EF4-FFF2-40B4-BE49-F238E27FC236}">
                <a16:creationId xmlns:a16="http://schemas.microsoft.com/office/drawing/2014/main" id="{283E4ADE-C5A5-4641-A7CD-B616E4D0F8BA}"/>
              </a:ext>
            </a:extLst>
          </p:cNvPr>
          <p:cNvSpPr txBox="1">
            <a:spLocks/>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3600" b="1">
                <a:solidFill>
                  <a:srgbClr val="A71C1F"/>
                </a:solidFill>
                <a:cs typeface="Arial" panose="020B0604020202020204" pitchFamily="34" charset="0"/>
              </a:rPr>
              <a:t>Working Together: Takeaways</a:t>
            </a:r>
          </a:p>
        </p:txBody>
      </p:sp>
      <p:sp>
        <p:nvSpPr>
          <p:cNvPr id="2" name="Rectangle 1">
            <a:extLst>
              <a:ext uri="{FF2B5EF4-FFF2-40B4-BE49-F238E27FC236}">
                <a16:creationId xmlns:a16="http://schemas.microsoft.com/office/drawing/2014/main" id="{97D4A694-D685-9C41-866D-9AC44CB12010}"/>
              </a:ext>
              <a:ext uri="{C183D7F6-B498-43B3-948B-1728B52AA6E4}">
                <adec:decorative xmlns:adec="http://schemas.microsoft.com/office/drawing/2017/decorative" val="1"/>
              </a:ext>
            </a:extLst>
          </p:cNvPr>
          <p:cNvSpPr/>
          <p:nvPr/>
        </p:nvSpPr>
        <p:spPr>
          <a:xfrm>
            <a:off x="1524000" y="2743201"/>
            <a:ext cx="9220200" cy="1046163"/>
          </a:xfrm>
          <a:prstGeom prst="rect">
            <a:avLst/>
          </a:prstGeom>
        </p:spPr>
        <p:txBody>
          <a:bodyPr>
            <a:spAutoFit/>
          </a:bodyPr>
          <a:lstStyle/>
          <a:p>
            <a:pPr>
              <a:defRPr/>
            </a:pPr>
            <a:endParaRPr lang="en-US" sz="2400" b="1" u="sng" dirty="0">
              <a:solidFill>
                <a:prstClr val="black"/>
              </a:solidFill>
              <a:latin typeface="Calibri"/>
              <a:cs typeface="Arial" panose="020B0604020202020204" pitchFamily="34" charset="0"/>
            </a:endParaRPr>
          </a:p>
          <a:p>
            <a:pPr marL="285750" indent="-285750">
              <a:buFont typeface="Arial" panose="020B0604020202020204" pitchFamily="34" charset="0"/>
              <a:buChar char="•"/>
              <a:defRPr/>
            </a:pPr>
            <a:endParaRPr lang="en-US" sz="2000" b="1" dirty="0">
              <a:solidFill>
                <a:prstClr val="black"/>
              </a:solidFill>
              <a:latin typeface="Calibri"/>
              <a:cs typeface="Arial" panose="020B0604020202020204" pitchFamily="34" charset="0"/>
            </a:endParaRPr>
          </a:p>
          <a:p>
            <a:pPr marL="285750" indent="-285750">
              <a:buFont typeface="Arial" panose="020B0604020202020204" pitchFamily="34" charset="0"/>
              <a:buChar char="•"/>
              <a:defRPr/>
            </a:pPr>
            <a:endParaRPr lang="en-US" dirty="0">
              <a:solidFill>
                <a:prstClr val="black"/>
              </a:solidFill>
              <a:latin typeface="Calibri"/>
              <a:cs typeface="Arial" panose="020B0604020202020204" pitchFamily="34" charset="0"/>
            </a:endParaRPr>
          </a:p>
        </p:txBody>
      </p:sp>
      <p:sp>
        <p:nvSpPr>
          <p:cNvPr id="4" name="Rectangle 3">
            <a:extLst>
              <a:ext uri="{FF2B5EF4-FFF2-40B4-BE49-F238E27FC236}">
                <a16:creationId xmlns:a16="http://schemas.microsoft.com/office/drawing/2014/main" id="{52DB8813-FFA2-E141-8AB8-0009D1473E17}"/>
              </a:ext>
            </a:extLst>
          </p:cNvPr>
          <p:cNvSpPr/>
          <p:nvPr/>
        </p:nvSpPr>
        <p:spPr>
          <a:xfrm>
            <a:off x="2014538" y="1055688"/>
            <a:ext cx="7924800" cy="5632450"/>
          </a:xfrm>
          <a:prstGeom prst="rect">
            <a:avLst/>
          </a:prstGeom>
        </p:spPr>
        <p:txBody>
          <a:bodyPr>
            <a:spAutoFit/>
          </a:bodyPr>
          <a:lstStyle/>
          <a:p>
            <a:pPr>
              <a:defRPr/>
            </a:pPr>
            <a:endParaRPr lang="en-US" sz="2400" dirty="0">
              <a:solidFill>
                <a:prstClr val="black"/>
              </a:solidFill>
              <a:latin typeface="Calibri"/>
              <a:cs typeface="Arial" panose="020B0604020202020204" pitchFamily="34" charset="0"/>
            </a:endParaRPr>
          </a:p>
          <a:p>
            <a:pPr marL="285750" indent="-285750">
              <a:buFont typeface="Arial" panose="020B0604020202020204" pitchFamily="34" charset="0"/>
              <a:buChar char="•"/>
              <a:defRPr/>
            </a:pPr>
            <a:r>
              <a:rPr lang="en-US" sz="2800" dirty="0" err="1">
                <a:solidFill>
                  <a:prstClr val="black"/>
                </a:solidFill>
                <a:latin typeface="Calibri"/>
                <a:cs typeface="Arial" panose="020B0604020202020204" pitchFamily="34" charset="0"/>
              </a:rPr>
              <a:t>edTPA</a:t>
            </a:r>
            <a:r>
              <a:rPr lang="en-US" sz="2800" dirty="0">
                <a:solidFill>
                  <a:prstClr val="black"/>
                </a:solidFill>
                <a:latin typeface="Calibri"/>
                <a:cs typeface="Arial" panose="020B0604020202020204" pitchFamily="34" charset="0"/>
              </a:rPr>
              <a:t> as a lever to bridge pre-service preparation and in-service practice</a:t>
            </a:r>
          </a:p>
          <a:p>
            <a:pPr marL="285750" indent="-285750">
              <a:buFont typeface="Arial" panose="020B0604020202020204" pitchFamily="34" charset="0"/>
              <a:buChar char="•"/>
              <a:defRPr/>
            </a:pPr>
            <a:r>
              <a:rPr lang="en-US" sz="2800" dirty="0" err="1">
                <a:solidFill>
                  <a:prstClr val="black"/>
                </a:solidFill>
                <a:latin typeface="Calibri"/>
                <a:cs typeface="Arial" panose="020B0604020202020204" pitchFamily="34" charset="0"/>
              </a:rPr>
              <a:t>edTPA</a:t>
            </a:r>
            <a:r>
              <a:rPr lang="en-US" sz="2800" dirty="0">
                <a:solidFill>
                  <a:prstClr val="black"/>
                </a:solidFill>
                <a:latin typeface="Calibri"/>
                <a:cs typeface="Arial" panose="020B0604020202020204" pitchFamily="34" charset="0"/>
              </a:rPr>
              <a:t> can forge strong partnerships across EPPs, </a:t>
            </a:r>
          </a:p>
          <a:p>
            <a:pPr>
              <a:defRPr/>
            </a:pPr>
            <a:r>
              <a:rPr lang="en-US" sz="2800" dirty="0">
                <a:solidFill>
                  <a:prstClr val="black"/>
                </a:solidFill>
                <a:latin typeface="Calibri"/>
                <a:cs typeface="Arial" panose="020B0604020202020204" pitchFamily="34" charset="0"/>
              </a:rPr>
              <a:t>    P-12, state agencies, educational organizations </a:t>
            </a:r>
          </a:p>
          <a:p>
            <a:pPr marL="285750" indent="-285750">
              <a:buFont typeface="Arial" panose="020B0604020202020204" pitchFamily="34" charset="0"/>
              <a:buChar char="•"/>
              <a:defRPr/>
            </a:pPr>
            <a:r>
              <a:rPr lang="en-US" sz="2800" dirty="0">
                <a:solidFill>
                  <a:prstClr val="black"/>
                </a:solidFill>
                <a:latin typeface="Calibri"/>
                <a:cs typeface="Arial" panose="020B0604020202020204" pitchFamily="34" charset="0"/>
              </a:rPr>
              <a:t>Multiple collaborative structures of support can provide avenues for meaningful dialogue about not only the art and skill of teaching, but also about practice and problems of practice in preparation, induction, and retention, all while strengthening partnerships</a:t>
            </a:r>
          </a:p>
          <a:p>
            <a:pPr marL="285750" indent="-285750">
              <a:buFont typeface="Arial" panose="020B0604020202020204" pitchFamily="34" charset="0"/>
              <a:buChar char="•"/>
              <a:defRPr/>
            </a:pPr>
            <a:r>
              <a:rPr lang="en-US" sz="2800" dirty="0">
                <a:solidFill>
                  <a:prstClr val="black"/>
                </a:solidFill>
                <a:latin typeface="Calibri"/>
                <a:cs typeface="Arial" panose="020B0604020202020204" pitchFamily="34" charset="0"/>
              </a:rPr>
              <a:t>Must span boundaries</a:t>
            </a:r>
          </a:p>
          <a:p>
            <a:pPr marL="285750" indent="-285750">
              <a:buFont typeface="Arial" panose="020B0604020202020204" pitchFamily="34" charset="0"/>
              <a:buChar char="•"/>
              <a:defRPr/>
            </a:pPr>
            <a:r>
              <a:rPr lang="en-US" sz="2800" dirty="0">
                <a:solidFill>
                  <a:prstClr val="black"/>
                </a:solidFill>
                <a:latin typeface="Calibri"/>
                <a:cs typeface="Arial" panose="020B0604020202020204" pitchFamily="34" charset="0"/>
              </a:rPr>
              <a:t>Collaboration builds capacity</a:t>
            </a:r>
          </a:p>
        </p:txBody>
      </p:sp>
      <p:sp>
        <p:nvSpPr>
          <p:cNvPr id="22533" name="Rectangle 5" descr="&#13;&#10;edTPA as a lever to bridge pre-service preparation and in-service practice&#13;&#10;edTPA can forge strong partnerships across EPPs, &#13;&#10;    P-12, state agencies, educational organizations &#13;&#10;Multiple collaborative structures of support can provide avenues for meaningful dialogue about not only the art and skill of teaching, but also about practice and problems of practice in preparation, induction, and retention, all while strengthening partnerships&#13;&#10;Must span boundaries&#13;&#10;Collaboration builds capacity">
            <a:extLst>
              <a:ext uri="{FF2B5EF4-FFF2-40B4-BE49-F238E27FC236}">
                <a16:creationId xmlns:a16="http://schemas.microsoft.com/office/drawing/2014/main" id="{F6843003-6E71-714A-B6B5-8A50ABF89715}"/>
              </a:ext>
            </a:extLst>
          </p:cNvPr>
          <p:cNvSpPr>
            <a:spLocks noChangeArrowheads="1"/>
          </p:cNvSpPr>
          <p:nvPr/>
        </p:nvSpPr>
        <p:spPr bwMode="auto">
          <a:xfrm>
            <a:off x="1752600" y="282575"/>
            <a:ext cx="8686800" cy="6324600"/>
          </a:xfrm>
          <a:prstGeom prst="rect">
            <a:avLst/>
          </a:prstGeom>
          <a:noFill/>
          <a:ln w="19050">
            <a:solidFill>
              <a:srgbClr val="A71C1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1800">
              <a:solidFill>
                <a:prstClr val="white"/>
              </a:solidFill>
              <a:latin typeface="Arial" panose="020B0604020202020204" pitchFamily="34" charset="0"/>
              <a:cs typeface="Arial" panose="020B0604020202020204" pitchFamily="34" charset="0"/>
            </a:endParaRPr>
          </a:p>
        </p:txBody>
      </p:sp>
      <p:sp>
        <p:nvSpPr>
          <p:cNvPr id="22534" name="Rectangle 6">
            <a:extLst>
              <a:ext uri="{FF2B5EF4-FFF2-40B4-BE49-F238E27FC236}">
                <a16:creationId xmlns:a16="http://schemas.microsoft.com/office/drawing/2014/main" id="{20D5BD44-9C2B-4A4E-B97F-831D81FF1134}"/>
              </a:ext>
              <a:ext uri="{C183D7F6-B498-43B3-948B-1728B52AA6E4}">
                <adec:decorative xmlns:adec="http://schemas.microsoft.com/office/drawing/2017/decorative" val="1"/>
              </a:ext>
            </a:extLst>
          </p:cNvPr>
          <p:cNvSpPr>
            <a:spLocks noChangeArrowheads="1"/>
          </p:cNvSpPr>
          <p:nvPr/>
        </p:nvSpPr>
        <p:spPr bwMode="auto">
          <a:xfrm>
            <a:off x="1784350" y="1295400"/>
            <a:ext cx="8610600" cy="76200"/>
          </a:xfrm>
          <a:prstGeom prst="rect">
            <a:avLst/>
          </a:prstGeom>
          <a:gradFill rotWithShape="1">
            <a:gsLst>
              <a:gs pos="0">
                <a:srgbClr val="A71C1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prstClr val="white"/>
              </a:solidFill>
              <a:latin typeface="Times New Roman" panose="02020603050405020304" pitchFamily="18" charset="0"/>
              <a:cs typeface="Arial" panose="020B0604020202020204" pitchFamily="34" charset="0"/>
            </a:endParaRPr>
          </a:p>
        </p:txBody>
      </p:sp>
      <p:pic>
        <p:nvPicPr>
          <p:cNvPr id="22535" name="Picture 7" descr="psc_H_text_xsmall">
            <a:extLst>
              <a:ext uri="{FF2B5EF4-FFF2-40B4-BE49-F238E27FC236}">
                <a16:creationId xmlns:a16="http://schemas.microsoft.com/office/drawing/2014/main" id="{ACDB5FDF-E9FB-D742-B526-E9059831B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538" y="65151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GaPSC_Logo_V">
            <a:extLst>
              <a:ext uri="{FF2B5EF4-FFF2-40B4-BE49-F238E27FC236}">
                <a16:creationId xmlns:a16="http://schemas.microsoft.com/office/drawing/2014/main" id="{5505DC1C-C98E-0448-AFA6-2E3CABB66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3439" y="57150"/>
            <a:ext cx="8286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041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59813-612E-D742-B715-98ECAD4D66EF}"/>
              </a:ext>
            </a:extLst>
          </p:cNvPr>
          <p:cNvSpPr>
            <a:spLocks noGrp="1"/>
          </p:cNvSpPr>
          <p:nvPr>
            <p:ph type="ctrTitle"/>
          </p:nvPr>
        </p:nvSpPr>
        <p:spPr>
          <a:xfrm>
            <a:off x="908050" y="-1397000"/>
            <a:ext cx="10363200" cy="1470025"/>
          </a:xfrm>
        </p:spPr>
        <p:txBody>
          <a:bodyPr/>
          <a:lstStyle/>
          <a:p>
            <a:r>
              <a:rPr lang="en-US" dirty="0"/>
              <a:t>Making</a:t>
            </a:r>
            <a:r>
              <a:rPr lang="en-US" baseline="0" dirty="0"/>
              <a:t> it Count</a:t>
            </a:r>
            <a:endParaRPr lang="en-US" dirty="0"/>
          </a:p>
        </p:txBody>
      </p:sp>
      <p:sp>
        <p:nvSpPr>
          <p:cNvPr id="23556" name="Title 1">
            <a:extLst>
              <a:ext uri="{FF2B5EF4-FFF2-40B4-BE49-F238E27FC236}">
                <a16:creationId xmlns:a16="http://schemas.microsoft.com/office/drawing/2014/main" id="{807734FB-A922-9949-8F51-8D752923128C}"/>
              </a:ext>
            </a:extLst>
          </p:cNvPr>
          <p:cNvSpPr txBox="1">
            <a:spLocks/>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3600" b="1">
                <a:solidFill>
                  <a:srgbClr val="A71C1F"/>
                </a:solidFill>
                <a:cs typeface="Arial" panose="020B0604020202020204" pitchFamily="34" charset="0"/>
              </a:rPr>
              <a:t>Making it Count</a:t>
            </a:r>
          </a:p>
        </p:txBody>
      </p:sp>
      <p:sp>
        <p:nvSpPr>
          <p:cNvPr id="4" name="Rectangle 3">
            <a:extLst>
              <a:ext uri="{FF2B5EF4-FFF2-40B4-BE49-F238E27FC236}">
                <a16:creationId xmlns:a16="http://schemas.microsoft.com/office/drawing/2014/main" id="{E04ED296-1BF6-5A4B-8749-0A8A2A829FBA}"/>
              </a:ext>
            </a:extLst>
          </p:cNvPr>
          <p:cNvSpPr>
            <a:spLocks noChangeArrowheads="1"/>
          </p:cNvSpPr>
          <p:nvPr/>
        </p:nvSpPr>
        <p:spPr bwMode="auto">
          <a:xfrm>
            <a:off x="2057400" y="1828800"/>
            <a:ext cx="8229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pPr>
            <a:r>
              <a:rPr lang="en-US" altLang="en-US" sz="2800" dirty="0">
                <a:solidFill>
                  <a:srgbClr val="000000"/>
                </a:solidFill>
                <a:cs typeface="Arial" panose="020B0604020202020204" pitchFamily="34" charset="0"/>
              </a:rPr>
              <a:t>Share about the work </a:t>
            </a:r>
          </a:p>
          <a:p>
            <a:pPr fontAlgn="base">
              <a:spcBef>
                <a:spcPct val="0"/>
              </a:spcBef>
              <a:spcAft>
                <a:spcPct val="0"/>
              </a:spcAft>
            </a:pPr>
            <a:r>
              <a:rPr lang="en-US" altLang="en-US" sz="2800" dirty="0">
                <a:solidFill>
                  <a:srgbClr val="000000"/>
                </a:solidFill>
                <a:cs typeface="Arial" panose="020B0604020202020204" pitchFamily="34" charset="0"/>
              </a:rPr>
              <a:t>Keep the focus on the educative value with the “So What?” in mind</a:t>
            </a:r>
          </a:p>
          <a:p>
            <a:pPr fontAlgn="base">
              <a:spcBef>
                <a:spcPct val="0"/>
              </a:spcBef>
              <a:spcAft>
                <a:spcPct val="0"/>
              </a:spcAft>
            </a:pPr>
            <a:r>
              <a:rPr lang="en-US" altLang="en-US" sz="2800" dirty="0">
                <a:solidFill>
                  <a:srgbClr val="000000"/>
                </a:solidFill>
                <a:cs typeface="Arial" panose="020B0604020202020204" pitchFamily="34" charset="0"/>
              </a:rPr>
              <a:t>Foster conversations with your partners about successes and needs </a:t>
            </a:r>
          </a:p>
          <a:p>
            <a:pPr fontAlgn="base">
              <a:spcBef>
                <a:spcPct val="0"/>
              </a:spcBef>
              <a:spcAft>
                <a:spcPct val="0"/>
              </a:spcAft>
            </a:pPr>
            <a:r>
              <a:rPr lang="en-US" altLang="en-US" sz="2800" dirty="0">
                <a:solidFill>
                  <a:srgbClr val="000000"/>
                </a:solidFill>
                <a:cs typeface="Arial" panose="020B0604020202020204" pitchFamily="34" charset="0"/>
              </a:rPr>
              <a:t>Seek ways to work together</a:t>
            </a:r>
          </a:p>
          <a:p>
            <a:pPr fontAlgn="base">
              <a:spcBef>
                <a:spcPct val="0"/>
              </a:spcBef>
              <a:spcAft>
                <a:spcPct val="0"/>
              </a:spcAft>
            </a:pPr>
            <a:r>
              <a:rPr lang="en-US" altLang="en-US" sz="2800" dirty="0">
                <a:solidFill>
                  <a:srgbClr val="000000"/>
                </a:solidFill>
                <a:cs typeface="Arial" panose="020B0604020202020204" pitchFamily="34" charset="0"/>
              </a:rPr>
              <a:t>Keep the focus on doing what is best for P-12 students</a:t>
            </a:r>
          </a:p>
          <a:p>
            <a:pPr fontAlgn="base">
              <a:spcBef>
                <a:spcPct val="0"/>
              </a:spcBef>
              <a:spcAft>
                <a:spcPct val="0"/>
              </a:spcAft>
            </a:pPr>
            <a:endParaRPr lang="en-US" altLang="en-US" sz="2800" dirty="0">
              <a:solidFill>
                <a:srgbClr val="000000"/>
              </a:solidFill>
              <a:cs typeface="Arial" panose="020B0604020202020204" pitchFamily="34" charset="0"/>
            </a:endParaRPr>
          </a:p>
        </p:txBody>
      </p:sp>
      <p:sp>
        <p:nvSpPr>
          <p:cNvPr id="23557" name="Rectangle 5" descr="Share about the work &#13;&#10;Keep the focus on the educative value with the “So What?” in mind&#13;&#10;Foster conversations with your partners about successes and needs &#13;&#10;Seek ways to work together&#13;&#10;Keep the focus on doing what is best for P-12 students">
            <a:extLst>
              <a:ext uri="{FF2B5EF4-FFF2-40B4-BE49-F238E27FC236}">
                <a16:creationId xmlns:a16="http://schemas.microsoft.com/office/drawing/2014/main" id="{7E376DF7-3458-9042-A714-1B95A1FDF2F3}"/>
              </a:ext>
            </a:extLst>
          </p:cNvPr>
          <p:cNvSpPr>
            <a:spLocks noChangeArrowheads="1"/>
          </p:cNvSpPr>
          <p:nvPr/>
        </p:nvSpPr>
        <p:spPr bwMode="auto">
          <a:xfrm>
            <a:off x="1752600" y="282575"/>
            <a:ext cx="8686800" cy="6324600"/>
          </a:xfrm>
          <a:prstGeom prst="rect">
            <a:avLst/>
          </a:prstGeom>
          <a:noFill/>
          <a:ln w="19050">
            <a:solidFill>
              <a:srgbClr val="A71C1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1800">
              <a:solidFill>
                <a:prstClr val="white"/>
              </a:solidFill>
              <a:latin typeface="Arial" panose="020B0604020202020204" pitchFamily="34" charset="0"/>
              <a:cs typeface="Arial" panose="020B0604020202020204" pitchFamily="34" charset="0"/>
            </a:endParaRPr>
          </a:p>
        </p:txBody>
      </p:sp>
      <p:sp>
        <p:nvSpPr>
          <p:cNvPr id="23558" name="Rectangle 6">
            <a:extLst>
              <a:ext uri="{FF2B5EF4-FFF2-40B4-BE49-F238E27FC236}">
                <a16:creationId xmlns:a16="http://schemas.microsoft.com/office/drawing/2014/main" id="{A17510C2-8D8E-9948-AA79-B60338448126}"/>
              </a:ext>
              <a:ext uri="{C183D7F6-B498-43B3-948B-1728B52AA6E4}">
                <adec:decorative xmlns:adec="http://schemas.microsoft.com/office/drawing/2017/decorative" val="1"/>
              </a:ext>
            </a:extLst>
          </p:cNvPr>
          <p:cNvSpPr>
            <a:spLocks noChangeArrowheads="1"/>
          </p:cNvSpPr>
          <p:nvPr/>
        </p:nvSpPr>
        <p:spPr bwMode="auto">
          <a:xfrm>
            <a:off x="1784350" y="1295400"/>
            <a:ext cx="8610600" cy="76200"/>
          </a:xfrm>
          <a:prstGeom prst="rect">
            <a:avLst/>
          </a:prstGeom>
          <a:gradFill rotWithShape="1">
            <a:gsLst>
              <a:gs pos="0">
                <a:srgbClr val="A71C1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prstClr val="white"/>
              </a:solidFill>
              <a:latin typeface="Times New Roman" panose="02020603050405020304" pitchFamily="18" charset="0"/>
              <a:cs typeface="Arial" panose="020B0604020202020204" pitchFamily="34" charset="0"/>
            </a:endParaRPr>
          </a:p>
        </p:txBody>
      </p:sp>
      <p:pic>
        <p:nvPicPr>
          <p:cNvPr id="23559" name="Picture 7" descr="psc_H_text_xsmall">
            <a:extLst>
              <a:ext uri="{FF2B5EF4-FFF2-40B4-BE49-F238E27FC236}">
                <a16:creationId xmlns:a16="http://schemas.microsoft.com/office/drawing/2014/main" id="{8C5F718E-EF5C-FC48-ABD4-FDF63543E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45477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descr="GaPSC_Logo_V">
            <a:extLst>
              <a:ext uri="{FF2B5EF4-FFF2-40B4-BE49-F238E27FC236}">
                <a16:creationId xmlns:a16="http://schemas.microsoft.com/office/drawing/2014/main" id="{A2B8698B-E8F6-504D-971E-78CBBF676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3439" y="57150"/>
            <a:ext cx="8286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385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diagram of the &quot;Anatomy of a Good Key Message&quot;, illustrated with four blue diamonds, arranged in the shape of a square (2 by 2). The diamonds read (in order from left to right and top to bottom): 1. Compelling, 2. Simple, 3. Repeatable, and 4. Strategic.">
            <a:extLst>
              <a:ext uri="{FF2B5EF4-FFF2-40B4-BE49-F238E27FC236}">
                <a16:creationId xmlns:a16="http://schemas.microsoft.com/office/drawing/2014/main" id="{8D2384F3-D780-4A25-9C38-8F4090EF6B5A}"/>
              </a:ext>
            </a:extLst>
          </p:cNvPr>
          <p:cNvPicPr>
            <a:picLocks noGrp="1" noChangeAspect="1"/>
          </p:cNvPicPr>
          <p:nvPr>
            <p:ph idx="1"/>
          </p:nvPr>
        </p:nvPicPr>
        <p:blipFill>
          <a:blip r:embed="rId3"/>
          <a:stretch>
            <a:fillRect/>
          </a:stretch>
        </p:blipFill>
        <p:spPr>
          <a:xfrm>
            <a:off x="2112368" y="840813"/>
            <a:ext cx="7967263" cy="5975447"/>
          </a:xfrm>
        </p:spPr>
      </p:pic>
      <p:sp>
        <p:nvSpPr>
          <p:cNvPr id="2" name="Title 1">
            <a:extLst>
              <a:ext uri="{FF2B5EF4-FFF2-40B4-BE49-F238E27FC236}">
                <a16:creationId xmlns:a16="http://schemas.microsoft.com/office/drawing/2014/main" id="{AB6266D7-0134-4805-836B-4782B9A6B04F}"/>
              </a:ext>
            </a:extLst>
          </p:cNvPr>
          <p:cNvSpPr>
            <a:spLocks noGrp="1"/>
          </p:cNvSpPr>
          <p:nvPr>
            <p:ph type="title"/>
          </p:nvPr>
        </p:nvSpPr>
        <p:spPr>
          <a:xfrm>
            <a:off x="838200" y="41740"/>
            <a:ext cx="10515600" cy="1325563"/>
          </a:xfrm>
        </p:spPr>
        <p:txBody>
          <a:bodyPr/>
          <a:lstStyle/>
          <a:p>
            <a:r>
              <a:rPr lang="en-US" dirty="0"/>
              <a:t>Anatomy of a Good Key Message</a:t>
            </a:r>
          </a:p>
        </p:txBody>
      </p:sp>
    </p:spTree>
    <p:extLst>
      <p:ext uri="{BB962C8B-B14F-4D97-AF65-F5344CB8AC3E}">
        <p14:creationId xmlns:p14="http://schemas.microsoft.com/office/powerpoint/2010/main" val="2623279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2E80D-FE78-E74C-A5A5-FF5453637B0D}"/>
              </a:ext>
            </a:extLst>
          </p:cNvPr>
          <p:cNvSpPr>
            <a:spLocks noGrp="1"/>
          </p:cNvSpPr>
          <p:nvPr>
            <p:ph type="title"/>
          </p:nvPr>
        </p:nvSpPr>
        <p:spPr>
          <a:xfrm>
            <a:off x="546101" y="-1371598"/>
            <a:ext cx="10972800" cy="1143000"/>
          </a:xfrm>
        </p:spPr>
        <p:txBody>
          <a:bodyPr/>
          <a:lstStyle/>
          <a:p>
            <a:r>
              <a:rPr lang="en-US" dirty="0"/>
              <a:t>So what?</a:t>
            </a:r>
          </a:p>
        </p:txBody>
      </p:sp>
      <p:grpSp>
        <p:nvGrpSpPr>
          <p:cNvPr id="25605" name="Timeline" descr="Image of a timeline that has the following order (from left to right): recruitment, preparation, licensure, induction, retention, and renewal.">
            <a:extLst>
              <a:ext uri="{FF2B5EF4-FFF2-40B4-BE49-F238E27FC236}">
                <a16:creationId xmlns:a16="http://schemas.microsoft.com/office/drawing/2014/main" id="{907ED819-CF9D-CB4D-8A72-D56331660F5C}"/>
              </a:ext>
            </a:extLst>
          </p:cNvPr>
          <p:cNvGrpSpPr>
            <a:grpSpLocks/>
          </p:cNvGrpSpPr>
          <p:nvPr/>
        </p:nvGrpSpPr>
        <p:grpSpPr bwMode="auto">
          <a:xfrm>
            <a:off x="1681163" y="1074739"/>
            <a:ext cx="8439150" cy="320675"/>
            <a:chOff x="300844" y="2380368"/>
            <a:chExt cx="7866602" cy="320697"/>
          </a:xfrm>
        </p:grpSpPr>
        <p:sp>
          <p:nvSpPr>
            <p:cNvPr id="25616" name="Freeform 5">
              <a:extLst>
                <a:ext uri="{FF2B5EF4-FFF2-40B4-BE49-F238E27FC236}">
                  <a16:creationId xmlns:a16="http://schemas.microsoft.com/office/drawing/2014/main" id="{A1BA9801-6665-9642-AAD9-47D2CDCA5280}"/>
                </a:ext>
              </a:extLst>
            </p:cNvPr>
            <p:cNvSpPr>
              <a:spLocks/>
            </p:cNvSpPr>
            <p:nvPr/>
          </p:nvSpPr>
          <p:spPr bwMode="auto">
            <a:xfrm>
              <a:off x="300844" y="2380368"/>
              <a:ext cx="7866602" cy="320697"/>
            </a:xfrm>
            <a:custGeom>
              <a:avLst/>
              <a:gdLst>
                <a:gd name="T0" fmla="*/ 0 w 5593"/>
                <a:gd name="T1" fmla="*/ 2147483646 h 202"/>
                <a:gd name="T2" fmla="*/ 2147483646 w 5593"/>
                <a:gd name="T3" fmla="*/ 2147483646 h 202"/>
                <a:gd name="T4" fmla="*/ 2147483646 w 5593"/>
                <a:gd name="T5" fmla="*/ 0 h 202"/>
                <a:gd name="T6" fmla="*/ 2147483646 w 5593"/>
                <a:gd name="T7" fmla="*/ 2147483646 h 202"/>
                <a:gd name="T8" fmla="*/ 2147483646 w 5593"/>
                <a:gd name="T9" fmla="*/ 2147483646 h 202"/>
                <a:gd name="T10" fmla="*/ 2147483646 w 5593"/>
                <a:gd name="T11" fmla="*/ 2147483646 h 202"/>
                <a:gd name="T12" fmla="*/ 0 w 5593"/>
                <a:gd name="T13" fmla="*/ 2147483646 h 202"/>
                <a:gd name="T14" fmla="*/ 0 w 5593"/>
                <a:gd name="T15" fmla="*/ 2147483646 h 2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3" h="202">
                  <a:moveTo>
                    <a:pt x="0" y="46"/>
                  </a:moveTo>
                  <a:lnTo>
                    <a:pt x="5460" y="46"/>
                  </a:lnTo>
                  <a:lnTo>
                    <a:pt x="5460" y="0"/>
                  </a:lnTo>
                  <a:lnTo>
                    <a:pt x="5593" y="101"/>
                  </a:lnTo>
                  <a:lnTo>
                    <a:pt x="5460" y="202"/>
                  </a:lnTo>
                  <a:lnTo>
                    <a:pt x="5460" y="159"/>
                  </a:lnTo>
                  <a:lnTo>
                    <a:pt x="0" y="159"/>
                  </a:lnTo>
                  <a:lnTo>
                    <a:pt x="0" y="46"/>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43" name="Freeform 6">
              <a:extLst>
                <a:ext uri="{FF2B5EF4-FFF2-40B4-BE49-F238E27FC236}">
                  <a16:creationId xmlns:a16="http://schemas.microsoft.com/office/drawing/2014/main" id="{78992E12-BEAB-3145-BF2F-9A793835A580}"/>
                </a:ext>
              </a:extLst>
            </p:cNvPr>
            <p:cNvSpPr>
              <a:spLocks/>
            </p:cNvSpPr>
            <p:nvPr/>
          </p:nvSpPr>
          <p:spPr bwMode="auto">
            <a:xfrm>
              <a:off x="340798" y="2401006"/>
              <a:ext cx="7826648" cy="46041"/>
            </a:xfrm>
            <a:custGeom>
              <a:avLst/>
              <a:gdLst>
                <a:gd name="T0" fmla="*/ 177 w 177"/>
                <a:gd name="T1" fmla="*/ 0 h 9"/>
                <a:gd name="T2" fmla="*/ 1 w 177"/>
                <a:gd name="T3" fmla="*/ 0 h 9"/>
                <a:gd name="T4" fmla="*/ 1 w 177"/>
                <a:gd name="T5" fmla="*/ 8 h 9"/>
                <a:gd name="T6" fmla="*/ 177 w 177"/>
                <a:gd name="T7" fmla="*/ 9 h 9"/>
                <a:gd name="T8" fmla="*/ 177 w 177"/>
                <a:gd name="T9" fmla="*/ 0 h 9"/>
                <a:gd name="connsiteX0" fmla="*/ 14465 w 14465"/>
                <a:gd name="connsiteY0" fmla="*/ 0 h 10000"/>
                <a:gd name="connsiteX1" fmla="*/ 0 w 14465"/>
                <a:gd name="connsiteY1" fmla="*/ 0 h 10000"/>
                <a:gd name="connsiteX2" fmla="*/ 4521 w 14465"/>
                <a:gd name="connsiteY2" fmla="*/ 8889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81 w 14465"/>
                <a:gd name="connsiteY2" fmla="*/ 8889 h 10000"/>
                <a:gd name="connsiteX3" fmla="*/ 14465 w 14465"/>
                <a:gd name="connsiteY3" fmla="*/ 10000 h 10000"/>
                <a:gd name="connsiteX4" fmla="*/ 14465 w 14465"/>
                <a:gd name="connsiteY4" fmla="*/ 0 h 10000"/>
                <a:gd name="connsiteX0" fmla="*/ 14465 w 14465"/>
                <a:gd name="connsiteY0" fmla="*/ 0 h 10248"/>
                <a:gd name="connsiteX1" fmla="*/ 0 w 14465"/>
                <a:gd name="connsiteY1" fmla="*/ 0 h 10248"/>
                <a:gd name="connsiteX2" fmla="*/ 108 w 14465"/>
                <a:gd name="connsiteY2" fmla="*/ 9918 h 10248"/>
                <a:gd name="connsiteX3" fmla="*/ 14465 w 14465"/>
                <a:gd name="connsiteY3" fmla="*/ 10000 h 10248"/>
                <a:gd name="connsiteX4" fmla="*/ 14465 w 14465"/>
                <a:gd name="connsiteY4" fmla="*/ 0 h 10248"/>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56"/>
                <a:gd name="connsiteX1" fmla="*/ 0 w 14465"/>
                <a:gd name="connsiteY1" fmla="*/ 0 h 10056"/>
                <a:gd name="connsiteX2" fmla="*/ 108 w 14465"/>
                <a:gd name="connsiteY2" fmla="*/ 9918 h 10056"/>
                <a:gd name="connsiteX3" fmla="*/ 14465 w 14465"/>
                <a:gd name="connsiteY3" fmla="*/ 10000 h 10056"/>
                <a:gd name="connsiteX4" fmla="*/ 14465 w 14465"/>
                <a:gd name="connsiteY4" fmla="*/ 0 h 10056"/>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189"/>
                <a:gd name="connsiteX1" fmla="*/ 0 w 14465"/>
                <a:gd name="connsiteY1" fmla="*/ 0 h 10189"/>
                <a:gd name="connsiteX2" fmla="*/ 108 w 14465"/>
                <a:gd name="connsiteY2" fmla="*/ 9918 h 10189"/>
                <a:gd name="connsiteX3" fmla="*/ 14465 w 14465"/>
                <a:gd name="connsiteY3" fmla="*/ 10000 h 10189"/>
                <a:gd name="connsiteX4" fmla="*/ 14465 w 14465"/>
                <a:gd name="connsiteY4" fmla="*/ 0 h 10189"/>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373 w 14373"/>
                <a:gd name="connsiteY0" fmla="*/ 0 h 10000"/>
                <a:gd name="connsiteX1" fmla="*/ 72 w 14373"/>
                <a:gd name="connsiteY1" fmla="*/ 0 h 10000"/>
                <a:gd name="connsiteX2" fmla="*/ 16 w 14373"/>
                <a:gd name="connsiteY2" fmla="*/ 9918 h 10000"/>
                <a:gd name="connsiteX3" fmla="*/ 14373 w 14373"/>
                <a:gd name="connsiteY3" fmla="*/ 10000 h 10000"/>
                <a:gd name="connsiteX4" fmla="*/ 14373 w 14373"/>
                <a:gd name="connsiteY4" fmla="*/ 0 h 10000"/>
                <a:gd name="connsiteX0" fmla="*/ 14381 w 14381"/>
                <a:gd name="connsiteY0" fmla="*/ 0 h 10000"/>
                <a:gd name="connsiteX1" fmla="*/ 25 w 14381"/>
                <a:gd name="connsiteY1" fmla="*/ 514 h 10000"/>
                <a:gd name="connsiteX2" fmla="*/ 24 w 14381"/>
                <a:gd name="connsiteY2" fmla="*/ 9918 h 10000"/>
                <a:gd name="connsiteX3" fmla="*/ 14381 w 14381"/>
                <a:gd name="connsiteY3" fmla="*/ 10000 h 10000"/>
                <a:gd name="connsiteX4" fmla="*/ 14381 w 14381"/>
                <a:gd name="connsiteY4" fmla="*/ 0 h 10000"/>
                <a:gd name="connsiteX0" fmla="*/ 14357 w 14357"/>
                <a:gd name="connsiteY0" fmla="*/ 0 h 10000"/>
                <a:gd name="connsiteX1" fmla="*/ 1 w 14357"/>
                <a:gd name="connsiteY1" fmla="*/ 514 h 10000"/>
                <a:gd name="connsiteX2" fmla="*/ 0 w 14357"/>
                <a:gd name="connsiteY2" fmla="*/ 9918 h 10000"/>
                <a:gd name="connsiteX3" fmla="*/ 14357 w 14357"/>
                <a:gd name="connsiteY3" fmla="*/ 10000 h 10000"/>
                <a:gd name="connsiteX4" fmla="*/ 14357 w 1435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7" h="10000">
                  <a:moveTo>
                    <a:pt x="14357" y="0"/>
                  </a:moveTo>
                  <a:lnTo>
                    <a:pt x="1" y="514"/>
                  </a:lnTo>
                  <a:cubicBezTo>
                    <a:pt x="1" y="2736"/>
                    <a:pt x="12" y="6410"/>
                    <a:pt x="0" y="9918"/>
                  </a:cubicBezTo>
                  <a:cubicBezTo>
                    <a:pt x="1899" y="10004"/>
                    <a:pt x="11313" y="9923"/>
                    <a:pt x="14357" y="10000"/>
                  </a:cubicBezTo>
                  <a:cubicBezTo>
                    <a:pt x="14188" y="6667"/>
                    <a:pt x="14244" y="3333"/>
                    <a:pt x="14357" y="0"/>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0000"/>
                </a:solidFill>
                <a:latin typeface="Calibri"/>
                <a:cs typeface="Arial" panose="020B0604020202020204" pitchFamily="34" charset="0"/>
              </a:endParaRPr>
            </a:p>
          </p:txBody>
        </p:sp>
      </p:grpSp>
      <p:sp>
        <p:nvSpPr>
          <p:cNvPr id="25608" name="Rectangle 52">
            <a:extLst>
              <a:ext uri="{FF2B5EF4-FFF2-40B4-BE49-F238E27FC236}">
                <a16:creationId xmlns:a16="http://schemas.microsoft.com/office/drawing/2014/main" id="{E17C1CAB-17C9-C44F-A105-54907EAE6E14}"/>
              </a:ext>
            </a:extLst>
          </p:cNvPr>
          <p:cNvSpPr>
            <a:spLocks noChangeArrowheads="1"/>
          </p:cNvSpPr>
          <p:nvPr/>
        </p:nvSpPr>
        <p:spPr bwMode="auto">
          <a:xfrm>
            <a:off x="1616076" y="557214"/>
            <a:ext cx="14065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400">
                <a:solidFill>
                  <a:prstClr val="black"/>
                </a:solidFill>
                <a:latin typeface="Arial Black" panose="020B0604020202020204" pitchFamily="34" charset="0"/>
                <a:ea typeface="MS PGothic" panose="020B0600070205080204" pitchFamily="34" charset="-128"/>
                <a:cs typeface="Arial" panose="020B0604020202020204" pitchFamily="34" charset="0"/>
              </a:rPr>
              <a:t>Recruitment</a:t>
            </a:r>
          </a:p>
        </p:txBody>
      </p:sp>
      <p:sp>
        <p:nvSpPr>
          <p:cNvPr id="25606" name="TextBox 47">
            <a:extLst>
              <a:ext uri="{FF2B5EF4-FFF2-40B4-BE49-F238E27FC236}">
                <a16:creationId xmlns:a16="http://schemas.microsoft.com/office/drawing/2014/main" id="{D9DF352C-DE02-4442-9884-C32F22600306}"/>
              </a:ext>
            </a:extLst>
          </p:cNvPr>
          <p:cNvSpPr txBox="1">
            <a:spLocks noChangeArrowheads="1"/>
          </p:cNvSpPr>
          <p:nvPr/>
        </p:nvSpPr>
        <p:spPr bwMode="auto">
          <a:xfrm>
            <a:off x="3163888" y="554039"/>
            <a:ext cx="1338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400">
                <a:solidFill>
                  <a:prstClr val="black"/>
                </a:solidFill>
                <a:latin typeface="Arial Black" panose="020B0604020202020204" pitchFamily="34" charset="0"/>
                <a:ea typeface="MS PGothic" panose="020B0600070205080204" pitchFamily="34" charset="-128"/>
                <a:cs typeface="Arial" panose="020B0604020202020204" pitchFamily="34" charset="0"/>
              </a:rPr>
              <a:t>Preparation</a:t>
            </a:r>
          </a:p>
        </p:txBody>
      </p:sp>
      <p:sp>
        <p:nvSpPr>
          <p:cNvPr id="25610" name="Rectangle 1">
            <a:extLst>
              <a:ext uri="{FF2B5EF4-FFF2-40B4-BE49-F238E27FC236}">
                <a16:creationId xmlns:a16="http://schemas.microsoft.com/office/drawing/2014/main" id="{B923D26D-793B-C640-9432-9C2F10890ACD}"/>
              </a:ext>
            </a:extLst>
          </p:cNvPr>
          <p:cNvSpPr>
            <a:spLocks noChangeArrowheads="1"/>
          </p:cNvSpPr>
          <p:nvPr/>
        </p:nvSpPr>
        <p:spPr bwMode="auto">
          <a:xfrm>
            <a:off x="4648200" y="550864"/>
            <a:ext cx="1157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400">
                <a:solidFill>
                  <a:prstClr val="black"/>
                </a:solidFill>
                <a:latin typeface="Arial Black" panose="020B0604020202020204" pitchFamily="34" charset="0"/>
                <a:ea typeface="MS PGothic" panose="020B0600070205080204" pitchFamily="34" charset="-128"/>
                <a:cs typeface="Arial" panose="020B0604020202020204" pitchFamily="34" charset="0"/>
              </a:rPr>
              <a:t>Licensure</a:t>
            </a:r>
          </a:p>
        </p:txBody>
      </p:sp>
      <p:sp>
        <p:nvSpPr>
          <p:cNvPr id="25604" name="TextBox 39">
            <a:extLst>
              <a:ext uri="{FF2B5EF4-FFF2-40B4-BE49-F238E27FC236}">
                <a16:creationId xmlns:a16="http://schemas.microsoft.com/office/drawing/2014/main" id="{04592732-2AF1-1344-BCAE-58E38A59582A}"/>
              </a:ext>
            </a:extLst>
          </p:cNvPr>
          <p:cNvSpPr txBox="1">
            <a:spLocks noChangeArrowheads="1"/>
          </p:cNvSpPr>
          <p:nvPr/>
        </p:nvSpPr>
        <p:spPr bwMode="auto">
          <a:xfrm>
            <a:off x="6032501" y="550864"/>
            <a:ext cx="1116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400">
                <a:solidFill>
                  <a:prstClr val="black"/>
                </a:solidFill>
                <a:latin typeface="Arial Black" panose="020B0604020202020204" pitchFamily="34" charset="0"/>
                <a:ea typeface="MS PGothic" panose="020B0600070205080204" pitchFamily="34" charset="-128"/>
                <a:cs typeface="Arial" panose="020B0604020202020204" pitchFamily="34" charset="0"/>
              </a:rPr>
              <a:t>Induction</a:t>
            </a:r>
          </a:p>
        </p:txBody>
      </p:sp>
      <p:sp>
        <p:nvSpPr>
          <p:cNvPr id="25603" name="TextBox 38">
            <a:extLst>
              <a:ext uri="{FF2B5EF4-FFF2-40B4-BE49-F238E27FC236}">
                <a16:creationId xmlns:a16="http://schemas.microsoft.com/office/drawing/2014/main" id="{0F3D219E-0F03-244F-822E-2B076EE91E9E}"/>
              </a:ext>
            </a:extLst>
          </p:cNvPr>
          <p:cNvSpPr txBox="1">
            <a:spLocks noChangeArrowheads="1"/>
          </p:cNvSpPr>
          <p:nvPr/>
        </p:nvSpPr>
        <p:spPr bwMode="auto">
          <a:xfrm>
            <a:off x="7556501" y="547689"/>
            <a:ext cx="1141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400">
                <a:solidFill>
                  <a:prstClr val="black"/>
                </a:solidFill>
                <a:latin typeface="Arial Black" panose="020B0604020202020204" pitchFamily="34" charset="0"/>
                <a:ea typeface="MS PGothic" panose="020B0600070205080204" pitchFamily="34" charset="-128"/>
                <a:cs typeface="Arial" panose="020B0604020202020204" pitchFamily="34" charset="0"/>
              </a:rPr>
              <a:t>Retention</a:t>
            </a:r>
          </a:p>
        </p:txBody>
      </p:sp>
      <p:sp>
        <p:nvSpPr>
          <p:cNvPr id="25607" name="TextBox 48">
            <a:extLst>
              <a:ext uri="{FF2B5EF4-FFF2-40B4-BE49-F238E27FC236}">
                <a16:creationId xmlns:a16="http://schemas.microsoft.com/office/drawing/2014/main" id="{10F412A7-5AD7-7C41-AECC-7A508973B130}"/>
              </a:ext>
            </a:extLst>
          </p:cNvPr>
          <p:cNvSpPr txBox="1">
            <a:spLocks noChangeArrowheads="1"/>
          </p:cNvSpPr>
          <p:nvPr/>
        </p:nvSpPr>
        <p:spPr bwMode="auto">
          <a:xfrm>
            <a:off x="8693150" y="533401"/>
            <a:ext cx="198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400">
                <a:solidFill>
                  <a:prstClr val="black"/>
                </a:solidFill>
                <a:latin typeface="Arial Black" panose="020B0604020202020204" pitchFamily="34" charset="0"/>
                <a:ea typeface="MS PGothic" panose="020B0600070205080204" pitchFamily="34" charset="-128"/>
                <a:cs typeface="Arial" panose="020B0604020202020204" pitchFamily="34" charset="0"/>
              </a:rPr>
              <a:t>Renewal</a:t>
            </a:r>
          </a:p>
        </p:txBody>
      </p:sp>
      <p:sp>
        <p:nvSpPr>
          <p:cNvPr id="25612" name="Oval 12">
            <a:extLst>
              <a:ext uri="{FF2B5EF4-FFF2-40B4-BE49-F238E27FC236}">
                <a16:creationId xmlns:a16="http://schemas.microsoft.com/office/drawing/2014/main" id="{08C689E3-E9DA-DD49-A1D1-0C1394888622}"/>
              </a:ext>
              <a:ext uri="{C183D7F6-B498-43B3-948B-1728B52AA6E4}">
                <adec:decorative xmlns:adec="http://schemas.microsoft.com/office/drawing/2017/decorative" val="1"/>
              </a:ext>
            </a:extLst>
          </p:cNvPr>
          <p:cNvSpPr>
            <a:spLocks noChangeArrowheads="1"/>
          </p:cNvSpPr>
          <p:nvPr/>
        </p:nvSpPr>
        <p:spPr bwMode="auto">
          <a:xfrm>
            <a:off x="2192338" y="971551"/>
            <a:ext cx="254000"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5609" name="Oval 12">
            <a:extLst>
              <a:ext uri="{FF2B5EF4-FFF2-40B4-BE49-F238E27FC236}">
                <a16:creationId xmlns:a16="http://schemas.microsoft.com/office/drawing/2014/main" id="{12ADCBF5-4859-944B-BBF2-4A41A4495670}"/>
              </a:ext>
              <a:ext uri="{C183D7F6-B498-43B3-948B-1728B52AA6E4}">
                <adec:decorative xmlns:adec="http://schemas.microsoft.com/office/drawing/2017/decorative" val="1"/>
              </a:ext>
            </a:extLst>
          </p:cNvPr>
          <p:cNvSpPr>
            <a:spLocks noChangeArrowheads="1"/>
          </p:cNvSpPr>
          <p:nvPr/>
        </p:nvSpPr>
        <p:spPr bwMode="auto">
          <a:xfrm>
            <a:off x="3673475" y="984251"/>
            <a:ext cx="254000"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5611" name="Oval 12">
            <a:extLst>
              <a:ext uri="{FF2B5EF4-FFF2-40B4-BE49-F238E27FC236}">
                <a16:creationId xmlns:a16="http://schemas.microsoft.com/office/drawing/2014/main" id="{420C739C-EFF0-7649-947B-E609D5D9FA2D}"/>
              </a:ext>
              <a:ext uri="{C183D7F6-B498-43B3-948B-1728B52AA6E4}">
                <adec:decorative xmlns:adec="http://schemas.microsoft.com/office/drawing/2017/decorative" val="1"/>
              </a:ext>
            </a:extLst>
          </p:cNvPr>
          <p:cNvSpPr>
            <a:spLocks noChangeArrowheads="1"/>
          </p:cNvSpPr>
          <p:nvPr/>
        </p:nvSpPr>
        <p:spPr bwMode="auto">
          <a:xfrm>
            <a:off x="5116513" y="984251"/>
            <a:ext cx="254000"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5613" name="Oval 12">
            <a:extLst>
              <a:ext uri="{FF2B5EF4-FFF2-40B4-BE49-F238E27FC236}">
                <a16:creationId xmlns:a16="http://schemas.microsoft.com/office/drawing/2014/main" id="{4B1A0DC2-CFF9-BD42-9ABA-76AD34416BB5}"/>
              </a:ext>
              <a:ext uri="{C183D7F6-B498-43B3-948B-1728B52AA6E4}">
                <adec:decorative xmlns:adec="http://schemas.microsoft.com/office/drawing/2017/decorative" val="1"/>
              </a:ext>
            </a:extLst>
          </p:cNvPr>
          <p:cNvSpPr>
            <a:spLocks noChangeArrowheads="1"/>
          </p:cNvSpPr>
          <p:nvPr/>
        </p:nvSpPr>
        <p:spPr bwMode="auto">
          <a:xfrm>
            <a:off x="6462713" y="958851"/>
            <a:ext cx="254000"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5614" name="Oval 12">
            <a:extLst>
              <a:ext uri="{FF2B5EF4-FFF2-40B4-BE49-F238E27FC236}">
                <a16:creationId xmlns:a16="http://schemas.microsoft.com/office/drawing/2014/main" id="{B2D01254-5ED3-8246-863A-F612FD1F128C}"/>
              </a:ext>
              <a:ext uri="{C183D7F6-B498-43B3-948B-1728B52AA6E4}">
                <adec:decorative xmlns:adec="http://schemas.microsoft.com/office/drawing/2017/decorative" val="1"/>
              </a:ext>
            </a:extLst>
          </p:cNvPr>
          <p:cNvSpPr>
            <a:spLocks noChangeArrowheads="1"/>
          </p:cNvSpPr>
          <p:nvPr/>
        </p:nvSpPr>
        <p:spPr bwMode="auto">
          <a:xfrm>
            <a:off x="8075613" y="982664"/>
            <a:ext cx="254000"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5615" name="Oval 12">
            <a:extLst>
              <a:ext uri="{FF2B5EF4-FFF2-40B4-BE49-F238E27FC236}">
                <a16:creationId xmlns:a16="http://schemas.microsoft.com/office/drawing/2014/main" id="{4D44E064-2659-1E40-9E6F-2C159D3ECCA6}"/>
              </a:ext>
              <a:ext uri="{C183D7F6-B498-43B3-948B-1728B52AA6E4}">
                <adec:decorative xmlns:adec="http://schemas.microsoft.com/office/drawing/2017/decorative" val="1"/>
              </a:ext>
            </a:extLst>
          </p:cNvPr>
          <p:cNvSpPr>
            <a:spLocks noChangeArrowheads="1"/>
          </p:cNvSpPr>
          <p:nvPr/>
        </p:nvSpPr>
        <p:spPr bwMode="auto">
          <a:xfrm>
            <a:off x="9539288" y="982664"/>
            <a:ext cx="254000"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3" name="wall">
            <a:extLst>
              <a:ext uri="{FF2B5EF4-FFF2-40B4-BE49-F238E27FC236}">
                <a16:creationId xmlns:a16="http://schemas.microsoft.com/office/drawing/2014/main" id="{279E6205-16F8-934A-AE6B-6771E2658583}"/>
              </a:ext>
            </a:extLst>
          </p:cNvPr>
          <p:cNvSpPr/>
          <p:nvPr/>
        </p:nvSpPr>
        <p:spPr>
          <a:xfrm>
            <a:off x="2895600" y="2743201"/>
            <a:ext cx="7620000" cy="3190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sz="3200" dirty="0">
                <a:solidFill>
                  <a:prstClr val="black"/>
                </a:solidFill>
                <a:latin typeface="Calibri"/>
              </a:rPr>
              <a:t>So What?</a:t>
            </a:r>
          </a:p>
          <a:p>
            <a:pPr marL="457200" indent="-457200">
              <a:buFont typeface="Arial" panose="020B0604020202020204" pitchFamily="34" charset="0"/>
              <a:buChar char="•"/>
              <a:defRPr/>
            </a:pPr>
            <a:r>
              <a:rPr lang="en-US" altLang="en-US" sz="2800" dirty="0">
                <a:solidFill>
                  <a:prstClr val="black"/>
                </a:solidFill>
                <a:latin typeface="Calibri"/>
              </a:rPr>
              <a:t>Excellence in Preparation</a:t>
            </a:r>
          </a:p>
          <a:p>
            <a:pPr marL="457200" indent="-457200">
              <a:buFont typeface="Arial" panose="020B0604020202020204" pitchFamily="34" charset="0"/>
              <a:buChar char="•"/>
              <a:defRPr/>
            </a:pPr>
            <a:r>
              <a:rPr lang="en-US" altLang="en-US" sz="2800" dirty="0">
                <a:solidFill>
                  <a:prstClr val="black"/>
                </a:solidFill>
                <a:latin typeface="Calibri"/>
              </a:rPr>
              <a:t>Collaborative Partnerships</a:t>
            </a:r>
          </a:p>
          <a:p>
            <a:pPr marL="457200" indent="-457200">
              <a:buFont typeface="Arial" panose="020B0604020202020204" pitchFamily="34" charset="0"/>
              <a:buChar char="•"/>
              <a:defRPr/>
            </a:pPr>
            <a:r>
              <a:rPr lang="en-US" altLang="en-US" sz="2800" dirty="0">
                <a:solidFill>
                  <a:prstClr val="black"/>
                </a:solidFill>
                <a:latin typeface="Calibri"/>
              </a:rPr>
              <a:t>Powerful Individualized Professional Learning informed by Pre-service Data and Experiences</a:t>
            </a:r>
          </a:p>
          <a:p>
            <a:pPr marL="457200" indent="-457200">
              <a:buFont typeface="Arial" panose="020B0604020202020204" pitchFamily="34" charset="0"/>
              <a:buChar char="•"/>
              <a:defRPr/>
            </a:pPr>
            <a:r>
              <a:rPr lang="en-US" altLang="en-US" sz="2800" dirty="0">
                <a:solidFill>
                  <a:prstClr val="black"/>
                </a:solidFill>
                <a:latin typeface="Calibri"/>
              </a:rPr>
              <a:t>Strengthened Teacher Effectiveness</a:t>
            </a:r>
          </a:p>
          <a:p>
            <a:pPr marL="457200" indent="-457200">
              <a:buFont typeface="Arial" panose="020B0604020202020204" pitchFamily="34" charset="0"/>
              <a:buChar char="•"/>
              <a:defRPr/>
            </a:pPr>
            <a:r>
              <a:rPr lang="en-US" altLang="en-US" sz="2800" dirty="0">
                <a:solidFill>
                  <a:prstClr val="black"/>
                </a:solidFill>
                <a:latin typeface="Calibri"/>
              </a:rPr>
              <a:t>Equity in Schools</a:t>
            </a:r>
          </a:p>
          <a:p>
            <a:pPr marL="457200" indent="-457200">
              <a:buFont typeface="Arial" panose="020B0604020202020204" pitchFamily="34" charset="0"/>
              <a:buChar char="•"/>
              <a:defRPr/>
            </a:pPr>
            <a:r>
              <a:rPr lang="en-US" altLang="en-US" sz="2800" dirty="0">
                <a:solidFill>
                  <a:prstClr val="black"/>
                </a:solidFill>
                <a:latin typeface="Calibri"/>
              </a:rPr>
              <a:t>Increased Retention </a:t>
            </a:r>
          </a:p>
          <a:p>
            <a:pPr marL="457200" indent="-457200">
              <a:buFont typeface="Arial" panose="020B0604020202020204" pitchFamily="34" charset="0"/>
              <a:buChar char="•"/>
              <a:defRPr/>
            </a:pPr>
            <a:r>
              <a:rPr lang="en-US" altLang="en-US" sz="2800" dirty="0">
                <a:solidFill>
                  <a:prstClr val="black"/>
                </a:solidFill>
                <a:latin typeface="Calibri"/>
              </a:rPr>
              <a:t>Continuous Improvement Across the Professional Continuum</a:t>
            </a:r>
          </a:p>
          <a:p>
            <a:pPr marL="457200" indent="-457200">
              <a:buFont typeface="Arial" panose="020B0604020202020204" pitchFamily="34" charset="0"/>
              <a:buChar char="•"/>
              <a:defRPr/>
            </a:pPr>
            <a:r>
              <a:rPr lang="en-US" altLang="en-US" sz="2800" dirty="0">
                <a:solidFill>
                  <a:prstClr val="black"/>
                </a:solidFill>
                <a:latin typeface="Calibri"/>
              </a:rPr>
              <a:t>Positive Impact on P-12 Learning </a:t>
            </a:r>
          </a:p>
          <a:p>
            <a:pPr marL="457200" indent="-457200">
              <a:buFont typeface="Arial" panose="020B0604020202020204" pitchFamily="34" charset="0"/>
              <a:buChar char="•"/>
              <a:defRPr/>
            </a:pPr>
            <a:endParaRPr lang="en-US" altLang="en-US" sz="2800" dirty="0">
              <a:solidFill>
                <a:prstClr val="black"/>
              </a:solidFill>
              <a:latin typeface="Calibri"/>
            </a:endParaRPr>
          </a:p>
          <a:p>
            <a:pPr algn="ctr">
              <a:defRPr/>
            </a:pPr>
            <a:endParaRPr lang="en-US" altLang="en-US" sz="2000" dirty="0">
              <a:solidFill>
                <a:prstClr val="black"/>
              </a:solidFill>
              <a:latin typeface="Calibri"/>
            </a:endParaRPr>
          </a:p>
        </p:txBody>
      </p:sp>
    </p:spTree>
    <p:extLst>
      <p:ext uri="{BB962C8B-B14F-4D97-AF65-F5344CB8AC3E}">
        <p14:creationId xmlns:p14="http://schemas.microsoft.com/office/powerpoint/2010/main" val="1903546437"/>
      </p:ext>
    </p:extLst>
  </p:cSld>
  <p:clrMapOvr>
    <a:masterClrMapping/>
  </p:clrMapOvr>
  <p:transition spd="slow" advTm="4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04D84727-539F-A24F-AA6C-E712C25DE95E}"/>
              </a:ext>
            </a:extLst>
          </p:cNvPr>
          <p:cNvSpPr>
            <a:spLocks noGrp="1"/>
          </p:cNvSpPr>
          <p:nvPr>
            <p:ph type="title"/>
          </p:nvPr>
        </p:nvSpPr>
        <p:spPr/>
        <p:txBody>
          <a:bodyPr/>
          <a:lstStyle/>
          <a:p>
            <a:pPr eaLnBrk="1" hangingPunct="1"/>
            <a:r>
              <a:rPr lang="en-US" altLang="en-US" sz="3600"/>
              <a:t>We Are Working Together!</a:t>
            </a:r>
            <a:endParaRPr lang="en-US" altLang="en-US" sz="2000"/>
          </a:p>
        </p:txBody>
      </p:sp>
      <p:grpSp>
        <p:nvGrpSpPr>
          <p:cNvPr id="27651" name="Group 2" descr="Image of a stick-figure person pointing to a sign that reads &quot;edTPA Success&quot;">
            <a:extLst>
              <a:ext uri="{FF2B5EF4-FFF2-40B4-BE49-F238E27FC236}">
                <a16:creationId xmlns:a16="http://schemas.microsoft.com/office/drawing/2014/main" id="{030323A3-0FE9-064B-AD0E-355E8085E86B}"/>
              </a:ext>
            </a:extLst>
          </p:cNvPr>
          <p:cNvGrpSpPr>
            <a:grpSpLocks/>
          </p:cNvGrpSpPr>
          <p:nvPr/>
        </p:nvGrpSpPr>
        <p:grpSpPr bwMode="auto">
          <a:xfrm>
            <a:off x="4281489" y="1957389"/>
            <a:ext cx="3686175" cy="4067175"/>
            <a:chOff x="5162107" y="2004219"/>
            <a:chExt cx="3686593" cy="4065588"/>
          </a:xfrm>
        </p:grpSpPr>
        <p:pic>
          <p:nvPicPr>
            <p:cNvPr id="27652" name="Picture 9">
              <a:extLst>
                <a:ext uri="{FF2B5EF4-FFF2-40B4-BE49-F238E27FC236}">
                  <a16:creationId xmlns:a16="http://schemas.microsoft.com/office/drawing/2014/main" id="{1E45DBEF-4965-C147-8696-26DDA0DF4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107" y="2004219"/>
              <a:ext cx="3686593"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a:extLst>
                <a:ext uri="{FF2B5EF4-FFF2-40B4-BE49-F238E27FC236}">
                  <a16:creationId xmlns:a16="http://schemas.microsoft.com/office/drawing/2014/main" id="{09C3C758-5EA8-424F-A8F1-61144152D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2102600"/>
              <a:ext cx="990600" cy="2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79888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6" descr="Georgia's Professional Standards Commission&#10;edTPA Implementation: Georgia's Story">
            <a:extLst>
              <a:ext uri="{FF2B5EF4-FFF2-40B4-BE49-F238E27FC236}">
                <a16:creationId xmlns:a16="http://schemas.microsoft.com/office/drawing/2014/main" id="{2DB289FE-3315-A64F-BF59-3534B547D845}"/>
              </a:ext>
            </a:extLst>
          </p:cNvPr>
          <p:cNvSpPr>
            <a:spLocks noChangeArrowheads="1"/>
          </p:cNvSpPr>
          <p:nvPr/>
        </p:nvSpPr>
        <p:spPr bwMode="auto">
          <a:xfrm>
            <a:off x="1752600" y="282575"/>
            <a:ext cx="8686800" cy="6324600"/>
          </a:xfrm>
          <a:prstGeom prst="rect">
            <a:avLst/>
          </a:prstGeom>
          <a:noFill/>
          <a:ln w="19050">
            <a:solidFill>
              <a:srgbClr val="A71C1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1800">
              <a:solidFill>
                <a:prstClr val="black"/>
              </a:solidFill>
              <a:cs typeface="Arial" panose="020B0604020202020204" pitchFamily="34" charset="0"/>
            </a:endParaRPr>
          </a:p>
        </p:txBody>
      </p:sp>
      <p:pic>
        <p:nvPicPr>
          <p:cNvPr id="29701" name="Picture 6" descr="new gace logo">
            <a:extLst>
              <a:ext uri="{FF2B5EF4-FFF2-40B4-BE49-F238E27FC236}">
                <a16:creationId xmlns:a16="http://schemas.microsoft.com/office/drawing/2014/main" id="{36E99305-0A9F-9648-92EA-1AD807842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1"/>
            <a:ext cx="72390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a:extLst>
              <a:ext uri="{FF2B5EF4-FFF2-40B4-BE49-F238E27FC236}">
                <a16:creationId xmlns:a16="http://schemas.microsoft.com/office/drawing/2014/main" id="{44704C2E-F607-9D4A-B28B-F32738ADBEE2}"/>
              </a:ext>
            </a:extLst>
          </p:cNvPr>
          <p:cNvSpPr>
            <a:spLocks noGrp="1" noChangeArrowheads="1"/>
          </p:cNvSpPr>
          <p:nvPr>
            <p:ph type="ctrTitle" idx="4294967295"/>
          </p:nvPr>
        </p:nvSpPr>
        <p:spPr>
          <a:xfrm>
            <a:off x="1752600" y="3024188"/>
            <a:ext cx="8686800" cy="1600200"/>
          </a:xfrm>
          <a:solidFill>
            <a:srgbClr val="A71C1F"/>
          </a:solidFill>
          <a:ln w="3175">
            <a:solidFill>
              <a:srgbClr val="E7C581"/>
            </a:solidFill>
            <a:miter lim="800000"/>
            <a:headEnd/>
            <a:tailEnd/>
          </a:ln>
        </p:spPr>
        <p:txBody>
          <a:bodyPr/>
          <a:lstStyle/>
          <a:p>
            <a:pPr eaLnBrk="1" hangingPunct="1"/>
            <a:r>
              <a:rPr lang="en-US" altLang="en-US" sz="4000" b="1" dirty="0" err="1">
                <a:solidFill>
                  <a:schemeClr val="bg1"/>
                </a:solidFill>
              </a:rPr>
              <a:t>edTPA</a:t>
            </a:r>
            <a:r>
              <a:rPr lang="en-US" altLang="en-US" sz="4000" b="1" dirty="0">
                <a:solidFill>
                  <a:schemeClr val="bg1"/>
                </a:solidFill>
              </a:rPr>
              <a:t> Implementation:</a:t>
            </a:r>
            <a:br>
              <a:rPr lang="en-US" altLang="en-US" sz="4000" b="1" dirty="0">
                <a:solidFill>
                  <a:schemeClr val="bg1"/>
                </a:solidFill>
              </a:rPr>
            </a:br>
            <a:r>
              <a:rPr lang="en-US" altLang="en-US" sz="4000" b="1" dirty="0">
                <a:solidFill>
                  <a:schemeClr val="bg1"/>
                </a:solidFill>
              </a:rPr>
              <a:t>Georgia’s Story</a:t>
            </a:r>
          </a:p>
        </p:txBody>
      </p:sp>
      <p:sp>
        <p:nvSpPr>
          <p:cNvPr id="29702" name="TextBox 1">
            <a:extLst>
              <a:ext uri="{FF2B5EF4-FFF2-40B4-BE49-F238E27FC236}">
                <a16:creationId xmlns:a16="http://schemas.microsoft.com/office/drawing/2014/main" id="{3100A79D-5B38-7443-BDFB-C001212C1568}"/>
              </a:ext>
            </a:extLst>
          </p:cNvPr>
          <p:cNvSpPr txBox="1">
            <a:spLocks noChangeArrowheads="1"/>
          </p:cNvSpPr>
          <p:nvPr/>
        </p:nvSpPr>
        <p:spPr bwMode="auto">
          <a:xfrm>
            <a:off x="3048000" y="49403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a:solidFill>
                  <a:prstClr val="black"/>
                </a:solidFill>
              </a:rPr>
              <a:t>Anne Marie Fenton</a:t>
            </a:r>
          </a:p>
          <a:p>
            <a:pPr algn="ctr" fontAlgn="base">
              <a:spcBef>
                <a:spcPct val="0"/>
              </a:spcBef>
              <a:spcAft>
                <a:spcPct val="0"/>
              </a:spcAft>
            </a:pPr>
            <a:r>
              <a:rPr lang="en-US" altLang="en-US">
                <a:solidFill>
                  <a:prstClr val="black"/>
                </a:solidFill>
              </a:rPr>
              <a:t>Director, Rules Management and Educator Assessment</a:t>
            </a:r>
          </a:p>
          <a:p>
            <a:pPr algn="ctr" fontAlgn="base">
              <a:spcBef>
                <a:spcPct val="0"/>
              </a:spcBef>
              <a:spcAft>
                <a:spcPct val="0"/>
              </a:spcAft>
            </a:pPr>
            <a:r>
              <a:rPr lang="en-US" altLang="en-US">
                <a:solidFill>
                  <a:prstClr val="black"/>
                </a:solidFill>
              </a:rPr>
              <a:t>Georgia Professional Standards Commission annemarie.fenton@gapsc.com</a:t>
            </a:r>
          </a:p>
        </p:txBody>
      </p:sp>
      <p:sp>
        <p:nvSpPr>
          <p:cNvPr id="29698" name="Slide Number Placeholder 5">
            <a:extLst>
              <a:ext uri="{FF2B5EF4-FFF2-40B4-BE49-F238E27FC236}">
                <a16:creationId xmlns:a16="http://schemas.microsoft.com/office/drawing/2014/main" id="{0D325D66-D000-3442-A559-EC5B230188D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fld id="{6D547068-BBA8-374E-AC2A-AD35727C05EB}" type="slidenum">
              <a:rPr lang="en-US" altLang="en-US" sz="1200">
                <a:solidFill>
                  <a:srgbClr val="898989"/>
                </a:solidFill>
                <a:cs typeface="Arial" panose="020B0604020202020204" pitchFamily="34" charset="0"/>
              </a:rPr>
              <a:pPr algn="r" fontAlgn="base">
                <a:spcBef>
                  <a:spcPct val="0"/>
                </a:spcBef>
                <a:spcAft>
                  <a:spcPct val="0"/>
                </a:spcAft>
                <a:buNone/>
              </a:pPr>
              <a:t>22</a:t>
            </a:fld>
            <a:endParaRPr lang="en-US" altLang="en-US" sz="1200">
              <a:solidFill>
                <a:srgbClr val="898989"/>
              </a:solidFill>
              <a:cs typeface="Arial" panose="020B0604020202020204" pitchFamily="34" charset="0"/>
            </a:endParaRPr>
          </a:p>
        </p:txBody>
      </p:sp>
    </p:spTree>
    <p:extLst>
      <p:ext uri="{BB962C8B-B14F-4D97-AF65-F5344CB8AC3E}">
        <p14:creationId xmlns:p14="http://schemas.microsoft.com/office/powerpoint/2010/main" val="3250627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descr="U.S. Office of Special Education Programs: Ideas that 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H325A170003. David </a:t>
            </a:r>
            <a:r>
              <a:rPr lang="en-US" dirty="0" err="1">
                <a:latin typeface="Helvetica Neue" charset="0"/>
                <a:ea typeface="Helvetica Neue" charset="0"/>
                <a:cs typeface="Helvetica Neue" charset="0"/>
              </a:rPr>
              <a:t>Guardino</a:t>
            </a:r>
            <a:r>
              <a:rPr lang="en-US"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2829620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diagram of the &quot;Anatomy of a Good Key Message&quot;, illustrated with four blue diamonds, arranged in the shape of a square (2 by 2). The diamonds read (in order from left to right and top to bottom): 1. Compelling, 2. Simple, 3. Repeatable, and 4. Strategic. This image highlights two of the four diamonds, 2. Simple and 3. Repeatable.">
            <a:extLst>
              <a:ext uri="{FF2B5EF4-FFF2-40B4-BE49-F238E27FC236}">
                <a16:creationId xmlns:a16="http://schemas.microsoft.com/office/drawing/2014/main" id="{8D2384F3-D780-4A25-9C38-8F4090EF6B5A}"/>
              </a:ext>
            </a:extLst>
          </p:cNvPr>
          <p:cNvPicPr>
            <a:picLocks noGrp="1" noChangeAspect="1"/>
          </p:cNvPicPr>
          <p:nvPr>
            <p:ph idx="1"/>
          </p:nvPr>
        </p:nvPicPr>
        <p:blipFill>
          <a:blip r:embed="rId3"/>
          <a:stretch>
            <a:fillRect/>
          </a:stretch>
        </p:blipFill>
        <p:spPr>
          <a:xfrm>
            <a:off x="2073194" y="840813"/>
            <a:ext cx="7967263" cy="5975447"/>
          </a:xfrm>
        </p:spPr>
      </p:pic>
      <p:sp>
        <p:nvSpPr>
          <p:cNvPr id="2" name="Title 1">
            <a:extLst>
              <a:ext uri="{FF2B5EF4-FFF2-40B4-BE49-F238E27FC236}">
                <a16:creationId xmlns:a16="http://schemas.microsoft.com/office/drawing/2014/main" id="{AB6266D7-0134-4805-836B-4782B9A6B04F}"/>
              </a:ext>
            </a:extLst>
          </p:cNvPr>
          <p:cNvSpPr>
            <a:spLocks noGrp="1"/>
          </p:cNvSpPr>
          <p:nvPr>
            <p:ph type="title"/>
          </p:nvPr>
        </p:nvSpPr>
        <p:spPr>
          <a:xfrm>
            <a:off x="838200" y="41740"/>
            <a:ext cx="10515600" cy="1325563"/>
          </a:xfrm>
        </p:spPr>
        <p:txBody>
          <a:bodyPr/>
          <a:lstStyle/>
          <a:p>
            <a:r>
              <a:rPr lang="en-US" dirty="0"/>
              <a:t>Anatomy of a Good Key Message</a:t>
            </a:r>
          </a:p>
        </p:txBody>
      </p:sp>
      <p:sp>
        <p:nvSpPr>
          <p:cNvPr id="3" name="Rectangle: Rounded Corners 2" descr="A red rectangle highlighting two of the four blue diamonds. This image highlights the Simple and Repeatable diamonds, pairing them together.">
            <a:extLst>
              <a:ext uri="{FF2B5EF4-FFF2-40B4-BE49-F238E27FC236}">
                <a16:creationId xmlns:a16="http://schemas.microsoft.com/office/drawing/2014/main" id="{31D05028-A6E0-474A-B28B-C78FA6C59C69}"/>
              </a:ext>
            </a:extLst>
          </p:cNvPr>
          <p:cNvSpPr/>
          <p:nvPr/>
        </p:nvSpPr>
        <p:spPr>
          <a:xfrm rot="18916970">
            <a:off x="2863084" y="2708130"/>
            <a:ext cx="6387484" cy="234966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376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diagram of the &quot;Anatomy of a Good Key Message&quot;, illustrated with four blue diamonds, arranged in the shape of a square (2 by 2). The diamonds read (in order from left to right and top to bottom): 1. Compelling, 2. Simple, 3. Repeatable, and 4. Strategic. This image highlights two of the four diamonds, 1. Compelling and 4. Strategic.">
            <a:extLst>
              <a:ext uri="{FF2B5EF4-FFF2-40B4-BE49-F238E27FC236}">
                <a16:creationId xmlns:a16="http://schemas.microsoft.com/office/drawing/2014/main" id="{8D2384F3-D780-4A25-9C38-8F4090EF6B5A}"/>
              </a:ext>
            </a:extLst>
          </p:cNvPr>
          <p:cNvPicPr>
            <a:picLocks noGrp="1" noChangeAspect="1"/>
          </p:cNvPicPr>
          <p:nvPr>
            <p:ph idx="1"/>
          </p:nvPr>
        </p:nvPicPr>
        <p:blipFill>
          <a:blip r:embed="rId3"/>
          <a:stretch>
            <a:fillRect/>
          </a:stretch>
        </p:blipFill>
        <p:spPr>
          <a:xfrm>
            <a:off x="2073194" y="840813"/>
            <a:ext cx="7967263" cy="5975447"/>
          </a:xfrm>
        </p:spPr>
      </p:pic>
      <p:sp>
        <p:nvSpPr>
          <p:cNvPr id="2" name="Title 1">
            <a:extLst>
              <a:ext uri="{FF2B5EF4-FFF2-40B4-BE49-F238E27FC236}">
                <a16:creationId xmlns:a16="http://schemas.microsoft.com/office/drawing/2014/main" id="{AB6266D7-0134-4805-836B-4782B9A6B04F}"/>
              </a:ext>
            </a:extLst>
          </p:cNvPr>
          <p:cNvSpPr>
            <a:spLocks noGrp="1"/>
          </p:cNvSpPr>
          <p:nvPr>
            <p:ph type="title"/>
          </p:nvPr>
        </p:nvSpPr>
        <p:spPr>
          <a:xfrm>
            <a:off x="838200" y="41740"/>
            <a:ext cx="10515600" cy="1325563"/>
          </a:xfrm>
        </p:spPr>
        <p:txBody>
          <a:bodyPr/>
          <a:lstStyle/>
          <a:p>
            <a:r>
              <a:rPr lang="en-US" dirty="0"/>
              <a:t>Anatomy of a Good Key Message</a:t>
            </a:r>
          </a:p>
        </p:txBody>
      </p:sp>
      <p:sp>
        <p:nvSpPr>
          <p:cNvPr id="3" name="Rectangle: Rounded Corners 2" descr="A red rectangle highlighting two of the four blue diamonds. This image highlights the Compelling and Strategic diamonds, pairing them together.">
            <a:extLst>
              <a:ext uri="{FF2B5EF4-FFF2-40B4-BE49-F238E27FC236}">
                <a16:creationId xmlns:a16="http://schemas.microsoft.com/office/drawing/2014/main" id="{31D05028-A6E0-474A-B28B-C78FA6C59C69}"/>
              </a:ext>
            </a:extLst>
          </p:cNvPr>
          <p:cNvSpPr/>
          <p:nvPr/>
        </p:nvSpPr>
        <p:spPr>
          <a:xfrm rot="2734126">
            <a:off x="2863084" y="2708130"/>
            <a:ext cx="6387484" cy="234966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788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of a graph called &quot;Identify the Audience&quot;. Here, we see four sections in the graph that need to be filled in: 1. Who is the Audience or Stakeholder? 2. Why do (or should) these audiences care about this work? 3. Who does the audience trust? and 4. What forms of communication resonate with this audience?">
            <a:extLst>
              <a:ext uri="{FF2B5EF4-FFF2-40B4-BE49-F238E27FC236}">
                <a16:creationId xmlns:a16="http://schemas.microsoft.com/office/drawing/2014/main" id="{1E106018-9DD7-42C8-AD3A-41FEF6D1FD92}"/>
              </a:ext>
            </a:extLst>
          </p:cNvPr>
          <p:cNvPicPr>
            <a:picLocks noChangeAspect="1"/>
          </p:cNvPicPr>
          <p:nvPr/>
        </p:nvPicPr>
        <p:blipFill>
          <a:blip r:embed="rId3"/>
          <a:stretch>
            <a:fillRect/>
          </a:stretch>
        </p:blipFill>
        <p:spPr>
          <a:xfrm>
            <a:off x="0" y="1231889"/>
            <a:ext cx="12192000" cy="5335378"/>
          </a:xfrm>
          <a:prstGeom prst="rect">
            <a:avLst/>
          </a:prstGeom>
        </p:spPr>
      </p:pic>
      <p:sp>
        <p:nvSpPr>
          <p:cNvPr id="3" name="Title 2">
            <a:extLst>
              <a:ext uri="{FF2B5EF4-FFF2-40B4-BE49-F238E27FC236}">
                <a16:creationId xmlns:a16="http://schemas.microsoft.com/office/drawing/2014/main" id="{3E11CC53-DD8B-8749-B87B-2123E53FE263}"/>
              </a:ext>
            </a:extLst>
          </p:cNvPr>
          <p:cNvSpPr>
            <a:spLocks noGrp="1"/>
          </p:cNvSpPr>
          <p:nvPr>
            <p:ph type="title"/>
          </p:nvPr>
        </p:nvSpPr>
        <p:spPr/>
        <p:txBody>
          <a:bodyPr/>
          <a:lstStyle/>
          <a:p>
            <a:r>
              <a:rPr lang="en-US" dirty="0"/>
              <a:t>Reminder:</a:t>
            </a:r>
          </a:p>
        </p:txBody>
      </p:sp>
    </p:spTree>
    <p:extLst>
      <p:ext uri="{BB962C8B-B14F-4D97-AF65-F5344CB8AC3E}">
        <p14:creationId xmlns:p14="http://schemas.microsoft.com/office/powerpoint/2010/main" val="17163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B6F4-C28A-FB44-8286-017B98AA64E1}"/>
              </a:ext>
            </a:extLst>
          </p:cNvPr>
          <p:cNvSpPr>
            <a:spLocks noGrp="1"/>
          </p:cNvSpPr>
          <p:nvPr>
            <p:ph type="title"/>
          </p:nvPr>
        </p:nvSpPr>
        <p:spPr/>
        <p:txBody>
          <a:bodyPr/>
          <a:lstStyle/>
          <a:p>
            <a:r>
              <a:rPr lang="en-US" dirty="0"/>
              <a:t>Resource: </a:t>
            </a:r>
            <a:r>
              <a:rPr lang="en-US" dirty="0" err="1"/>
              <a:t>signetwork</a:t>
            </a:r>
            <a:r>
              <a:rPr lang="en-US" dirty="0"/>
              <a:t> marketing toolkit</a:t>
            </a:r>
          </a:p>
        </p:txBody>
      </p:sp>
      <p:sp>
        <p:nvSpPr>
          <p:cNvPr id="3" name="Content Placeholder 2">
            <a:extLst>
              <a:ext uri="{FF2B5EF4-FFF2-40B4-BE49-F238E27FC236}">
                <a16:creationId xmlns:a16="http://schemas.microsoft.com/office/drawing/2014/main" id="{F7A56860-AA79-254F-B19E-004CBD7653D7}"/>
              </a:ext>
            </a:extLst>
          </p:cNvPr>
          <p:cNvSpPr>
            <a:spLocks noGrp="1"/>
          </p:cNvSpPr>
          <p:nvPr>
            <p:ph idx="1"/>
          </p:nvPr>
        </p:nvSpPr>
        <p:spPr/>
        <p:txBody>
          <a:bodyPr/>
          <a:lstStyle/>
          <a:p>
            <a:pPr marL="0" indent="0">
              <a:buNone/>
            </a:pPr>
            <a:r>
              <a:rPr lang="en-US" dirty="0"/>
              <a:t>A resource on marketing for non-marketers. Has great, free guidelines for internal and external communications, marketing, and social media.</a:t>
            </a:r>
          </a:p>
          <a:p>
            <a:pPr marL="0" indent="0">
              <a:buNone/>
            </a:pPr>
            <a:endParaRPr lang="en-US" dirty="0">
              <a:hlinkClick r:id="rId2"/>
            </a:endParaRPr>
          </a:p>
          <a:p>
            <a:pPr marL="0" indent="0">
              <a:buNone/>
            </a:pPr>
            <a:r>
              <a:rPr lang="en-US" dirty="0">
                <a:hlinkClick r:id="rId2"/>
              </a:rPr>
              <a:t>http://www.signetwork.org/content_pages/190-resource-library</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2984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6" descr="Georgia's Professional Standards Commission&#10;edTPA Implementation: Georgia's Story">
            <a:extLst>
              <a:ext uri="{FF2B5EF4-FFF2-40B4-BE49-F238E27FC236}">
                <a16:creationId xmlns:a16="http://schemas.microsoft.com/office/drawing/2014/main" id="{62487645-E19F-054F-A851-ED40597FD225}"/>
              </a:ext>
            </a:extLst>
          </p:cNvPr>
          <p:cNvSpPr>
            <a:spLocks noChangeArrowheads="1"/>
          </p:cNvSpPr>
          <p:nvPr/>
        </p:nvSpPr>
        <p:spPr bwMode="auto">
          <a:xfrm>
            <a:off x="1752600" y="282575"/>
            <a:ext cx="8686800" cy="6324600"/>
          </a:xfrm>
          <a:prstGeom prst="rect">
            <a:avLst/>
          </a:prstGeom>
          <a:noFill/>
          <a:ln w="19050">
            <a:solidFill>
              <a:srgbClr val="A71C1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endParaRPr lang="en-US" altLang="en-US" sz="1800">
              <a:solidFill>
                <a:srgbClr val="000000"/>
              </a:solidFill>
              <a:latin typeface="Calibri" panose="020F0502020204030204" pitchFamily="34" charset="0"/>
            </a:endParaRPr>
          </a:p>
        </p:txBody>
      </p:sp>
      <p:pic>
        <p:nvPicPr>
          <p:cNvPr id="5125" name="Picture 6" descr="new gace logo">
            <a:extLst>
              <a:ext uri="{FF2B5EF4-FFF2-40B4-BE49-F238E27FC236}">
                <a16:creationId xmlns:a16="http://schemas.microsoft.com/office/drawing/2014/main" id="{97902277-A005-5648-A919-E25D32D0F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1"/>
            <a:ext cx="72390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a:extLst>
              <a:ext uri="{FF2B5EF4-FFF2-40B4-BE49-F238E27FC236}">
                <a16:creationId xmlns:a16="http://schemas.microsoft.com/office/drawing/2014/main" id="{91F79253-C440-ED43-9FF9-EDE70C4DFD8B}"/>
              </a:ext>
            </a:extLst>
          </p:cNvPr>
          <p:cNvSpPr>
            <a:spLocks noGrp="1" noChangeArrowheads="1"/>
          </p:cNvSpPr>
          <p:nvPr>
            <p:ph type="ctrTitle" idx="4294967295"/>
          </p:nvPr>
        </p:nvSpPr>
        <p:spPr>
          <a:xfrm>
            <a:off x="1752600" y="3024188"/>
            <a:ext cx="8686800" cy="1600200"/>
          </a:xfrm>
          <a:solidFill>
            <a:srgbClr val="A71C1F"/>
          </a:solidFill>
          <a:ln w="3175">
            <a:solidFill>
              <a:srgbClr val="E7C581"/>
            </a:solidFill>
            <a:miter lim="800000"/>
            <a:headEnd/>
            <a:tailEnd/>
          </a:ln>
        </p:spPr>
        <p:txBody>
          <a:bodyPr/>
          <a:lstStyle/>
          <a:p>
            <a:pPr eaLnBrk="1" hangingPunct="1"/>
            <a:r>
              <a:rPr lang="en-US" altLang="en-US" sz="4000" b="1" dirty="0" err="1">
                <a:solidFill>
                  <a:schemeClr val="bg1"/>
                </a:solidFill>
              </a:rPr>
              <a:t>edTPA</a:t>
            </a:r>
            <a:r>
              <a:rPr lang="en-US" altLang="en-US" sz="4000" b="1" dirty="0">
                <a:solidFill>
                  <a:schemeClr val="bg1"/>
                </a:solidFill>
              </a:rPr>
              <a:t> Implementation:</a:t>
            </a:r>
            <a:br>
              <a:rPr lang="en-US" altLang="en-US" sz="4000" b="1" dirty="0">
                <a:solidFill>
                  <a:schemeClr val="bg1"/>
                </a:solidFill>
              </a:rPr>
            </a:br>
            <a:r>
              <a:rPr lang="en-US" altLang="en-US" sz="4000" b="1" dirty="0">
                <a:solidFill>
                  <a:schemeClr val="bg1"/>
                </a:solidFill>
              </a:rPr>
              <a:t>Georgia’s Story</a:t>
            </a:r>
          </a:p>
        </p:txBody>
      </p:sp>
      <p:sp>
        <p:nvSpPr>
          <p:cNvPr id="5126" name="TextBox 1">
            <a:extLst>
              <a:ext uri="{FF2B5EF4-FFF2-40B4-BE49-F238E27FC236}">
                <a16:creationId xmlns:a16="http://schemas.microsoft.com/office/drawing/2014/main" id="{4B169B71-500C-1144-8A27-A5F033A806E1}"/>
              </a:ext>
            </a:extLst>
          </p:cNvPr>
          <p:cNvSpPr txBox="1">
            <a:spLocks noChangeArrowheads="1"/>
          </p:cNvSpPr>
          <p:nvPr/>
        </p:nvSpPr>
        <p:spPr bwMode="auto">
          <a:xfrm>
            <a:off x="3048000" y="49403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a:solidFill>
                  <a:srgbClr val="000000"/>
                </a:solidFill>
              </a:rPr>
              <a:t>Anne Marie Fenton</a:t>
            </a:r>
          </a:p>
          <a:p>
            <a:pPr algn="ctr" fontAlgn="base">
              <a:spcBef>
                <a:spcPct val="0"/>
              </a:spcBef>
              <a:spcAft>
                <a:spcPct val="0"/>
              </a:spcAft>
            </a:pPr>
            <a:r>
              <a:rPr lang="en-US" altLang="en-US">
                <a:solidFill>
                  <a:srgbClr val="000000"/>
                </a:solidFill>
              </a:rPr>
              <a:t>Director, Rules Management and Educator Assessment</a:t>
            </a:r>
          </a:p>
          <a:p>
            <a:pPr algn="ctr" fontAlgn="base">
              <a:spcBef>
                <a:spcPct val="0"/>
              </a:spcBef>
              <a:spcAft>
                <a:spcPct val="0"/>
              </a:spcAft>
            </a:pPr>
            <a:r>
              <a:rPr lang="en-US" altLang="en-US">
                <a:solidFill>
                  <a:srgbClr val="000000"/>
                </a:solidFill>
              </a:rPr>
              <a:t>Georgia Professional Standards Commission annemarie.fenton@gapsc.com</a:t>
            </a:r>
          </a:p>
        </p:txBody>
      </p:sp>
      <p:sp>
        <p:nvSpPr>
          <p:cNvPr id="5122" name="Slide Number Placeholder 5">
            <a:extLst>
              <a:ext uri="{FF2B5EF4-FFF2-40B4-BE49-F238E27FC236}">
                <a16:creationId xmlns:a16="http://schemas.microsoft.com/office/drawing/2014/main" id="{42DEB122-B6B1-8F48-8F96-F79EE39279D8}"/>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None/>
            </a:pPr>
            <a:fld id="{7E6802D9-FE05-5641-9AC8-E579BEAB1757}" type="slidenum">
              <a:rPr lang="en-US" altLang="en-US" sz="1200">
                <a:solidFill>
                  <a:srgbClr val="898989"/>
                </a:solidFill>
                <a:latin typeface="Calibri" panose="020F0502020204030204" pitchFamily="34" charset="0"/>
              </a:rPr>
              <a:pPr algn="r" fontAlgn="base">
                <a:spcBef>
                  <a:spcPct val="0"/>
                </a:spcBef>
                <a:spcAft>
                  <a:spcPct val="0"/>
                </a:spcAft>
                <a:buNone/>
              </a:pPr>
              <a:t>7</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4268993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Timeline" descr="Image of a timeline that has the following order (from left to right): recruitment, preparation, induction, retention, and renewal.">
            <a:extLst>
              <a:ext uri="{FF2B5EF4-FFF2-40B4-BE49-F238E27FC236}">
                <a16:creationId xmlns:a16="http://schemas.microsoft.com/office/drawing/2014/main" id="{4ACD92B7-F662-5F48-88F0-31BF92C3CE87}"/>
              </a:ext>
            </a:extLst>
          </p:cNvPr>
          <p:cNvGrpSpPr>
            <a:grpSpLocks/>
          </p:cNvGrpSpPr>
          <p:nvPr/>
        </p:nvGrpSpPr>
        <p:grpSpPr bwMode="auto">
          <a:xfrm>
            <a:off x="1731963" y="787401"/>
            <a:ext cx="8439150" cy="352425"/>
            <a:chOff x="300844" y="2348638"/>
            <a:chExt cx="7866602" cy="352427"/>
          </a:xfrm>
        </p:grpSpPr>
        <p:sp>
          <p:nvSpPr>
            <p:cNvPr id="7178" name="Freeform 5">
              <a:extLst>
                <a:ext uri="{FF2B5EF4-FFF2-40B4-BE49-F238E27FC236}">
                  <a16:creationId xmlns:a16="http://schemas.microsoft.com/office/drawing/2014/main" id="{A16D98BA-0DD2-6540-A117-C4BB8DB88869}"/>
                </a:ext>
              </a:extLst>
            </p:cNvPr>
            <p:cNvSpPr>
              <a:spLocks/>
            </p:cNvSpPr>
            <p:nvPr/>
          </p:nvSpPr>
          <p:spPr bwMode="auto">
            <a:xfrm>
              <a:off x="300844" y="2380368"/>
              <a:ext cx="7866602" cy="320697"/>
            </a:xfrm>
            <a:custGeom>
              <a:avLst/>
              <a:gdLst>
                <a:gd name="T0" fmla="*/ 0 w 5593"/>
                <a:gd name="T1" fmla="*/ 115943079 h 202"/>
                <a:gd name="T2" fmla="*/ 2147483646 w 5593"/>
                <a:gd name="T3" fmla="*/ 115943079 h 202"/>
                <a:gd name="T4" fmla="*/ 2147483646 w 5593"/>
                <a:gd name="T5" fmla="*/ 0 h 202"/>
                <a:gd name="T6" fmla="*/ 2147483646 w 5593"/>
                <a:gd name="T7" fmla="*/ 254571501 h 202"/>
                <a:gd name="T8" fmla="*/ 2147483646 w 5593"/>
                <a:gd name="T9" fmla="*/ 509141415 h 202"/>
                <a:gd name="T10" fmla="*/ 2147483646 w 5593"/>
                <a:gd name="T11" fmla="*/ 400760117 h 202"/>
                <a:gd name="T12" fmla="*/ 0 w 5593"/>
                <a:gd name="T13" fmla="*/ 400760117 h 202"/>
                <a:gd name="T14" fmla="*/ 0 w 5593"/>
                <a:gd name="T15" fmla="*/ 115943079 h 2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3" h="202">
                  <a:moveTo>
                    <a:pt x="0" y="46"/>
                  </a:moveTo>
                  <a:lnTo>
                    <a:pt x="5460" y="46"/>
                  </a:lnTo>
                  <a:lnTo>
                    <a:pt x="5460" y="0"/>
                  </a:lnTo>
                  <a:lnTo>
                    <a:pt x="5593" y="101"/>
                  </a:lnTo>
                  <a:lnTo>
                    <a:pt x="5460" y="202"/>
                  </a:lnTo>
                  <a:lnTo>
                    <a:pt x="5460" y="159"/>
                  </a:lnTo>
                  <a:lnTo>
                    <a:pt x="0" y="159"/>
                  </a:lnTo>
                  <a:lnTo>
                    <a:pt x="0" y="46"/>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85593E83-F413-774E-884D-C08BAA9891FA}"/>
                </a:ext>
              </a:extLst>
            </p:cNvPr>
            <p:cNvSpPr>
              <a:spLocks/>
            </p:cNvSpPr>
            <p:nvPr/>
          </p:nvSpPr>
          <p:spPr bwMode="auto">
            <a:xfrm>
              <a:off x="340798" y="2401026"/>
              <a:ext cx="7826648" cy="46037"/>
            </a:xfrm>
            <a:custGeom>
              <a:avLst/>
              <a:gdLst>
                <a:gd name="T0" fmla="*/ 177 w 177"/>
                <a:gd name="T1" fmla="*/ 0 h 9"/>
                <a:gd name="T2" fmla="*/ 1 w 177"/>
                <a:gd name="T3" fmla="*/ 0 h 9"/>
                <a:gd name="T4" fmla="*/ 1 w 177"/>
                <a:gd name="T5" fmla="*/ 8 h 9"/>
                <a:gd name="T6" fmla="*/ 177 w 177"/>
                <a:gd name="T7" fmla="*/ 9 h 9"/>
                <a:gd name="T8" fmla="*/ 177 w 177"/>
                <a:gd name="T9" fmla="*/ 0 h 9"/>
                <a:gd name="connsiteX0" fmla="*/ 14465 w 14465"/>
                <a:gd name="connsiteY0" fmla="*/ 0 h 10000"/>
                <a:gd name="connsiteX1" fmla="*/ 0 w 14465"/>
                <a:gd name="connsiteY1" fmla="*/ 0 h 10000"/>
                <a:gd name="connsiteX2" fmla="*/ 4521 w 14465"/>
                <a:gd name="connsiteY2" fmla="*/ 8889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81 w 14465"/>
                <a:gd name="connsiteY2" fmla="*/ 8889 h 10000"/>
                <a:gd name="connsiteX3" fmla="*/ 14465 w 14465"/>
                <a:gd name="connsiteY3" fmla="*/ 10000 h 10000"/>
                <a:gd name="connsiteX4" fmla="*/ 14465 w 14465"/>
                <a:gd name="connsiteY4" fmla="*/ 0 h 10000"/>
                <a:gd name="connsiteX0" fmla="*/ 14465 w 14465"/>
                <a:gd name="connsiteY0" fmla="*/ 0 h 10248"/>
                <a:gd name="connsiteX1" fmla="*/ 0 w 14465"/>
                <a:gd name="connsiteY1" fmla="*/ 0 h 10248"/>
                <a:gd name="connsiteX2" fmla="*/ 108 w 14465"/>
                <a:gd name="connsiteY2" fmla="*/ 9918 h 10248"/>
                <a:gd name="connsiteX3" fmla="*/ 14465 w 14465"/>
                <a:gd name="connsiteY3" fmla="*/ 10000 h 10248"/>
                <a:gd name="connsiteX4" fmla="*/ 14465 w 14465"/>
                <a:gd name="connsiteY4" fmla="*/ 0 h 10248"/>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56"/>
                <a:gd name="connsiteX1" fmla="*/ 0 w 14465"/>
                <a:gd name="connsiteY1" fmla="*/ 0 h 10056"/>
                <a:gd name="connsiteX2" fmla="*/ 108 w 14465"/>
                <a:gd name="connsiteY2" fmla="*/ 9918 h 10056"/>
                <a:gd name="connsiteX3" fmla="*/ 14465 w 14465"/>
                <a:gd name="connsiteY3" fmla="*/ 10000 h 10056"/>
                <a:gd name="connsiteX4" fmla="*/ 14465 w 14465"/>
                <a:gd name="connsiteY4" fmla="*/ 0 h 10056"/>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189"/>
                <a:gd name="connsiteX1" fmla="*/ 0 w 14465"/>
                <a:gd name="connsiteY1" fmla="*/ 0 h 10189"/>
                <a:gd name="connsiteX2" fmla="*/ 108 w 14465"/>
                <a:gd name="connsiteY2" fmla="*/ 9918 h 10189"/>
                <a:gd name="connsiteX3" fmla="*/ 14465 w 14465"/>
                <a:gd name="connsiteY3" fmla="*/ 10000 h 10189"/>
                <a:gd name="connsiteX4" fmla="*/ 14465 w 14465"/>
                <a:gd name="connsiteY4" fmla="*/ 0 h 10189"/>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373 w 14373"/>
                <a:gd name="connsiteY0" fmla="*/ 0 h 10000"/>
                <a:gd name="connsiteX1" fmla="*/ 72 w 14373"/>
                <a:gd name="connsiteY1" fmla="*/ 0 h 10000"/>
                <a:gd name="connsiteX2" fmla="*/ 16 w 14373"/>
                <a:gd name="connsiteY2" fmla="*/ 9918 h 10000"/>
                <a:gd name="connsiteX3" fmla="*/ 14373 w 14373"/>
                <a:gd name="connsiteY3" fmla="*/ 10000 h 10000"/>
                <a:gd name="connsiteX4" fmla="*/ 14373 w 14373"/>
                <a:gd name="connsiteY4" fmla="*/ 0 h 10000"/>
                <a:gd name="connsiteX0" fmla="*/ 14381 w 14381"/>
                <a:gd name="connsiteY0" fmla="*/ 0 h 10000"/>
                <a:gd name="connsiteX1" fmla="*/ 25 w 14381"/>
                <a:gd name="connsiteY1" fmla="*/ 514 h 10000"/>
                <a:gd name="connsiteX2" fmla="*/ 24 w 14381"/>
                <a:gd name="connsiteY2" fmla="*/ 9918 h 10000"/>
                <a:gd name="connsiteX3" fmla="*/ 14381 w 14381"/>
                <a:gd name="connsiteY3" fmla="*/ 10000 h 10000"/>
                <a:gd name="connsiteX4" fmla="*/ 14381 w 14381"/>
                <a:gd name="connsiteY4" fmla="*/ 0 h 10000"/>
                <a:gd name="connsiteX0" fmla="*/ 14357 w 14357"/>
                <a:gd name="connsiteY0" fmla="*/ 0 h 10000"/>
                <a:gd name="connsiteX1" fmla="*/ 1 w 14357"/>
                <a:gd name="connsiteY1" fmla="*/ 514 h 10000"/>
                <a:gd name="connsiteX2" fmla="*/ 0 w 14357"/>
                <a:gd name="connsiteY2" fmla="*/ 9918 h 10000"/>
                <a:gd name="connsiteX3" fmla="*/ 14357 w 14357"/>
                <a:gd name="connsiteY3" fmla="*/ 10000 h 10000"/>
                <a:gd name="connsiteX4" fmla="*/ 14357 w 1435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7" h="10000">
                  <a:moveTo>
                    <a:pt x="14357" y="0"/>
                  </a:moveTo>
                  <a:lnTo>
                    <a:pt x="1" y="514"/>
                  </a:lnTo>
                  <a:cubicBezTo>
                    <a:pt x="1" y="2736"/>
                    <a:pt x="12" y="6410"/>
                    <a:pt x="0" y="9918"/>
                  </a:cubicBezTo>
                  <a:cubicBezTo>
                    <a:pt x="1899" y="10004"/>
                    <a:pt x="11313" y="9923"/>
                    <a:pt x="14357" y="10000"/>
                  </a:cubicBezTo>
                  <a:cubicBezTo>
                    <a:pt x="14188" y="6667"/>
                    <a:pt x="14244" y="3333"/>
                    <a:pt x="14357" y="0"/>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000000"/>
                </a:solidFill>
                <a:latin typeface="Calibri"/>
                <a:cs typeface="Arial" panose="020B0604020202020204" pitchFamily="34" charset="0"/>
              </a:endParaRPr>
            </a:p>
          </p:txBody>
        </p:sp>
        <p:sp>
          <p:nvSpPr>
            <p:cNvPr id="7180" name="Oval 11">
              <a:extLst>
                <a:ext uri="{FF2B5EF4-FFF2-40B4-BE49-F238E27FC236}">
                  <a16:creationId xmlns:a16="http://schemas.microsoft.com/office/drawing/2014/main" id="{1B986C21-D668-CD49-9626-A862CEFAAEB9}"/>
                </a:ext>
              </a:extLst>
            </p:cNvPr>
            <p:cNvSpPr>
              <a:spLocks noChangeArrowheads="1"/>
            </p:cNvSpPr>
            <p:nvPr/>
          </p:nvSpPr>
          <p:spPr bwMode="auto">
            <a:xfrm>
              <a:off x="2377873" y="2348638"/>
              <a:ext cx="236538"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srgbClr val="000000"/>
                </a:solidFill>
                <a:cs typeface="Arial" panose="020B0604020202020204" pitchFamily="34" charset="0"/>
              </a:endParaRPr>
            </a:p>
          </p:txBody>
        </p:sp>
        <p:sp>
          <p:nvSpPr>
            <p:cNvPr id="7181" name="Oval 12">
              <a:extLst>
                <a:ext uri="{FF2B5EF4-FFF2-40B4-BE49-F238E27FC236}">
                  <a16:creationId xmlns:a16="http://schemas.microsoft.com/office/drawing/2014/main" id="{86EBCA55-71DB-EA4B-B2C9-151ACB4F20E0}"/>
                </a:ext>
              </a:extLst>
            </p:cNvPr>
            <p:cNvSpPr>
              <a:spLocks noChangeArrowheads="1"/>
            </p:cNvSpPr>
            <p:nvPr/>
          </p:nvSpPr>
          <p:spPr bwMode="auto">
            <a:xfrm>
              <a:off x="3997606" y="2348639"/>
              <a:ext cx="236538"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srgbClr val="000000"/>
                </a:solidFill>
                <a:cs typeface="Arial" panose="020B0604020202020204" pitchFamily="34" charset="0"/>
              </a:endParaRPr>
            </a:p>
          </p:txBody>
        </p:sp>
        <p:sp>
          <p:nvSpPr>
            <p:cNvPr id="7182" name="Oval 13">
              <a:extLst>
                <a:ext uri="{FF2B5EF4-FFF2-40B4-BE49-F238E27FC236}">
                  <a16:creationId xmlns:a16="http://schemas.microsoft.com/office/drawing/2014/main" id="{77A91AF2-F6CA-5042-95C3-C180E8C4A09F}"/>
                </a:ext>
              </a:extLst>
            </p:cNvPr>
            <p:cNvSpPr>
              <a:spLocks noChangeArrowheads="1"/>
            </p:cNvSpPr>
            <p:nvPr/>
          </p:nvSpPr>
          <p:spPr bwMode="auto">
            <a:xfrm>
              <a:off x="5864585" y="2365134"/>
              <a:ext cx="234950"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srgbClr val="000000"/>
                </a:solidFill>
                <a:cs typeface="Arial" panose="020B0604020202020204" pitchFamily="34" charset="0"/>
              </a:endParaRPr>
            </a:p>
          </p:txBody>
        </p:sp>
        <p:sp>
          <p:nvSpPr>
            <p:cNvPr id="7183" name="Oval 15">
              <a:extLst>
                <a:ext uri="{FF2B5EF4-FFF2-40B4-BE49-F238E27FC236}">
                  <a16:creationId xmlns:a16="http://schemas.microsoft.com/office/drawing/2014/main" id="{E7A7C59D-451F-194A-A60E-476AD663064D}"/>
                </a:ext>
              </a:extLst>
            </p:cNvPr>
            <p:cNvSpPr>
              <a:spLocks noChangeArrowheads="1"/>
            </p:cNvSpPr>
            <p:nvPr/>
          </p:nvSpPr>
          <p:spPr bwMode="auto">
            <a:xfrm>
              <a:off x="7611551" y="2348639"/>
              <a:ext cx="236538"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srgbClr val="000000"/>
                </a:solidFill>
                <a:cs typeface="Arial" panose="020B0604020202020204" pitchFamily="34" charset="0"/>
              </a:endParaRPr>
            </a:p>
          </p:txBody>
        </p:sp>
      </p:grpSp>
      <p:sp>
        <p:nvSpPr>
          <p:cNvPr id="14" name="Rectangle 16">
            <a:extLst>
              <a:ext uri="{FF2B5EF4-FFF2-40B4-BE49-F238E27FC236}">
                <a16:creationId xmlns:a16="http://schemas.microsoft.com/office/drawing/2014/main" id="{EEDE6A55-E306-C74D-9CE4-1CB346789AB9}"/>
              </a:ext>
            </a:extLst>
          </p:cNvPr>
          <p:cNvSpPr>
            <a:spLocks noChangeArrowheads="1"/>
          </p:cNvSpPr>
          <p:nvPr/>
        </p:nvSpPr>
        <p:spPr bwMode="auto">
          <a:xfrm>
            <a:off x="1609726" y="381001"/>
            <a:ext cx="140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400">
                <a:solidFill>
                  <a:srgbClr val="000000"/>
                </a:solidFill>
                <a:latin typeface="Arial Black" panose="020B0604020202020204" pitchFamily="34" charset="0"/>
                <a:cs typeface="Arial" panose="020B0604020202020204" pitchFamily="34" charset="0"/>
              </a:rPr>
              <a:t>Recruitment</a:t>
            </a:r>
          </a:p>
        </p:txBody>
      </p:sp>
      <p:sp>
        <p:nvSpPr>
          <p:cNvPr id="12" name="TextBox 13">
            <a:extLst>
              <a:ext uri="{FF2B5EF4-FFF2-40B4-BE49-F238E27FC236}">
                <a16:creationId xmlns:a16="http://schemas.microsoft.com/office/drawing/2014/main" id="{9F77140D-3A1E-F746-93A7-3D7AAEF1DD40}"/>
              </a:ext>
            </a:extLst>
          </p:cNvPr>
          <p:cNvSpPr txBox="1">
            <a:spLocks noChangeArrowheads="1"/>
          </p:cNvSpPr>
          <p:nvPr/>
        </p:nvSpPr>
        <p:spPr bwMode="auto">
          <a:xfrm>
            <a:off x="3444876" y="381001"/>
            <a:ext cx="1338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400">
                <a:solidFill>
                  <a:srgbClr val="000000"/>
                </a:solidFill>
                <a:latin typeface="Arial Black" panose="020B0604020202020204" pitchFamily="34" charset="0"/>
                <a:cs typeface="Arial" panose="020B0604020202020204" pitchFamily="34" charset="0"/>
              </a:rPr>
              <a:t>Preparation</a:t>
            </a:r>
          </a:p>
        </p:txBody>
      </p:sp>
      <p:sp>
        <p:nvSpPr>
          <p:cNvPr id="4" name="TextBox 5">
            <a:extLst>
              <a:ext uri="{FF2B5EF4-FFF2-40B4-BE49-F238E27FC236}">
                <a16:creationId xmlns:a16="http://schemas.microsoft.com/office/drawing/2014/main" id="{AD0A4087-EA41-B041-8540-DCB71D69A188}"/>
              </a:ext>
            </a:extLst>
          </p:cNvPr>
          <p:cNvSpPr txBox="1">
            <a:spLocks noChangeArrowheads="1"/>
          </p:cNvSpPr>
          <p:nvPr/>
        </p:nvSpPr>
        <p:spPr bwMode="auto">
          <a:xfrm>
            <a:off x="5267326" y="381001"/>
            <a:ext cx="1116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400">
                <a:solidFill>
                  <a:srgbClr val="000000"/>
                </a:solidFill>
                <a:latin typeface="Arial Black" panose="020B0604020202020204" pitchFamily="34" charset="0"/>
                <a:cs typeface="Arial" panose="020B0604020202020204" pitchFamily="34" charset="0"/>
              </a:rPr>
              <a:t>Induction</a:t>
            </a:r>
          </a:p>
        </p:txBody>
      </p:sp>
      <p:sp>
        <p:nvSpPr>
          <p:cNvPr id="3" name="TextBox 4">
            <a:extLst>
              <a:ext uri="{FF2B5EF4-FFF2-40B4-BE49-F238E27FC236}">
                <a16:creationId xmlns:a16="http://schemas.microsoft.com/office/drawing/2014/main" id="{BD484444-E5E6-1049-87E8-4BD9A852ABDA}"/>
              </a:ext>
            </a:extLst>
          </p:cNvPr>
          <p:cNvSpPr txBox="1">
            <a:spLocks noChangeArrowheads="1"/>
          </p:cNvSpPr>
          <p:nvPr/>
        </p:nvSpPr>
        <p:spPr bwMode="auto">
          <a:xfrm>
            <a:off x="7210426" y="381001"/>
            <a:ext cx="1139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400">
                <a:solidFill>
                  <a:srgbClr val="000000"/>
                </a:solidFill>
                <a:latin typeface="Arial Black" panose="020B0604020202020204" pitchFamily="34" charset="0"/>
                <a:cs typeface="Arial" panose="020B0604020202020204" pitchFamily="34" charset="0"/>
              </a:rPr>
              <a:t>Retention</a:t>
            </a:r>
          </a:p>
        </p:txBody>
      </p:sp>
      <p:sp>
        <p:nvSpPr>
          <p:cNvPr id="13" name="TextBox 14">
            <a:extLst>
              <a:ext uri="{FF2B5EF4-FFF2-40B4-BE49-F238E27FC236}">
                <a16:creationId xmlns:a16="http://schemas.microsoft.com/office/drawing/2014/main" id="{BF3F2B48-367E-AF48-AB69-FD12E4225CED}"/>
              </a:ext>
            </a:extLst>
          </p:cNvPr>
          <p:cNvSpPr txBox="1">
            <a:spLocks noChangeArrowheads="1"/>
          </p:cNvSpPr>
          <p:nvPr/>
        </p:nvSpPr>
        <p:spPr bwMode="auto">
          <a:xfrm>
            <a:off x="8710613" y="381001"/>
            <a:ext cx="198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400">
                <a:solidFill>
                  <a:srgbClr val="000000"/>
                </a:solidFill>
                <a:latin typeface="Arial Black" panose="020B0604020202020204" pitchFamily="34" charset="0"/>
                <a:cs typeface="Arial" panose="020B0604020202020204" pitchFamily="34" charset="0"/>
              </a:rPr>
              <a:t>Renewal</a:t>
            </a:r>
          </a:p>
        </p:txBody>
      </p:sp>
      <p:sp>
        <p:nvSpPr>
          <p:cNvPr id="16" name="Oval 11">
            <a:extLst>
              <a:ext uri="{FF2B5EF4-FFF2-40B4-BE49-F238E27FC236}">
                <a16:creationId xmlns:a16="http://schemas.microsoft.com/office/drawing/2014/main" id="{AA093E61-8BDD-5446-9B66-2A23BC32C526}"/>
              </a:ext>
              <a:ext uri="{C183D7F6-B498-43B3-948B-1728B52AA6E4}">
                <adec:decorative xmlns:adec="http://schemas.microsoft.com/office/drawing/2017/decorative" val="1"/>
              </a:ext>
            </a:extLst>
          </p:cNvPr>
          <p:cNvSpPr>
            <a:spLocks noChangeArrowheads="1"/>
          </p:cNvSpPr>
          <p:nvPr/>
        </p:nvSpPr>
        <p:spPr bwMode="auto">
          <a:xfrm>
            <a:off x="2247901" y="803276"/>
            <a:ext cx="252413" cy="1174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srgbClr val="000000"/>
              </a:solidFill>
              <a:cs typeface="Arial" panose="020B0604020202020204" pitchFamily="34" charset="0"/>
            </a:endParaRPr>
          </a:p>
        </p:txBody>
      </p:sp>
      <p:pic>
        <p:nvPicPr>
          <p:cNvPr id="24578" name="Picture 4" descr="Image result for st simons island bridge">
            <a:hlinkClick r:id="rId3"/>
            <a:extLst>
              <a:ext uri="{FF2B5EF4-FFF2-40B4-BE49-F238E27FC236}">
                <a16:creationId xmlns:a16="http://schemas.microsoft.com/office/drawing/2014/main" id="{425037E3-0B15-CC47-A739-C965181FE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1295400"/>
            <a:ext cx="7180263" cy="40386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5EDC6A-FC20-EA41-9B11-933D5A8395D2}"/>
              </a:ext>
            </a:extLst>
          </p:cNvPr>
          <p:cNvSpPr>
            <a:spLocks noGrp="1"/>
          </p:cNvSpPr>
          <p:nvPr>
            <p:ph type="ctrTitle"/>
          </p:nvPr>
        </p:nvSpPr>
        <p:spPr>
          <a:xfrm>
            <a:off x="923132" y="-1506537"/>
            <a:ext cx="10363200" cy="1470025"/>
          </a:xfrm>
        </p:spPr>
        <p:txBody>
          <a:bodyPr/>
          <a:lstStyle/>
          <a:p>
            <a:r>
              <a:rPr lang="en-US" dirty="0"/>
              <a:t>Five Steps</a:t>
            </a:r>
          </a:p>
        </p:txBody>
      </p:sp>
    </p:spTree>
    <p:extLst>
      <p:ext uri="{BB962C8B-B14F-4D97-AF65-F5344CB8AC3E}">
        <p14:creationId xmlns:p14="http://schemas.microsoft.com/office/powerpoint/2010/main" val="215889956"/>
      </p:ext>
    </p:extLst>
  </p:cSld>
  <p:clrMapOvr>
    <a:masterClrMapping/>
  </p:clrMapOvr>
  <p:transition spd="slow" advTm="2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4" grpId="0"/>
      <p:bldP spid="3" grpId="0"/>
      <p:bldP spid="13"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AEB037-B63F-0D44-B736-D8C31B662A5D}"/>
              </a:ext>
            </a:extLst>
          </p:cNvPr>
          <p:cNvSpPr>
            <a:spLocks noGrp="1"/>
          </p:cNvSpPr>
          <p:nvPr>
            <p:ph type="ctrTitle"/>
          </p:nvPr>
        </p:nvSpPr>
        <p:spPr>
          <a:xfrm>
            <a:off x="731520" y="-1399381"/>
            <a:ext cx="10363200" cy="1470025"/>
          </a:xfrm>
        </p:spPr>
        <p:txBody>
          <a:bodyPr/>
          <a:lstStyle/>
          <a:p>
            <a:r>
              <a:rPr lang="en-US" dirty="0"/>
              <a:t>Working Together</a:t>
            </a:r>
          </a:p>
        </p:txBody>
      </p:sp>
      <p:sp>
        <p:nvSpPr>
          <p:cNvPr id="3" name="Round Single Corner Rectangle 2">
            <a:extLst>
              <a:ext uri="{FF2B5EF4-FFF2-40B4-BE49-F238E27FC236}">
                <a16:creationId xmlns:a16="http://schemas.microsoft.com/office/drawing/2014/main" id="{F16F5788-B604-A348-89F4-D9B5CF6A1184}"/>
              </a:ext>
            </a:extLst>
          </p:cNvPr>
          <p:cNvSpPr/>
          <p:nvPr/>
        </p:nvSpPr>
        <p:spPr>
          <a:xfrm>
            <a:off x="1524000" y="14288"/>
            <a:ext cx="9296400" cy="1371600"/>
          </a:xfrm>
          <a:prstGeom prst="round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solidFill>
                  <a:prstClr val="white"/>
                </a:solidFill>
                <a:latin typeface="Calibri"/>
              </a:rPr>
              <a:t>  Working Together:</a:t>
            </a:r>
          </a:p>
        </p:txBody>
      </p:sp>
      <p:sp>
        <p:nvSpPr>
          <p:cNvPr id="2" name="Rectangle 1" descr="edTPA as a lever to forge meaningful partnerships">
            <a:extLst>
              <a:ext uri="{FF2B5EF4-FFF2-40B4-BE49-F238E27FC236}">
                <a16:creationId xmlns:a16="http://schemas.microsoft.com/office/drawing/2014/main" id="{A87B983F-F582-8540-BFBC-50FD049D4CB7}"/>
              </a:ext>
            </a:extLst>
          </p:cNvPr>
          <p:cNvSpPr/>
          <p:nvPr/>
        </p:nvSpPr>
        <p:spPr>
          <a:xfrm>
            <a:off x="1524000" y="2743201"/>
            <a:ext cx="9220200" cy="1046163"/>
          </a:xfrm>
          <a:prstGeom prst="rect">
            <a:avLst/>
          </a:prstGeom>
        </p:spPr>
        <p:txBody>
          <a:bodyPr>
            <a:spAutoFit/>
          </a:bodyPr>
          <a:lstStyle/>
          <a:p>
            <a:pPr>
              <a:defRPr/>
            </a:pPr>
            <a:endParaRPr lang="en-US" sz="2400" b="1" u="sng" dirty="0">
              <a:solidFill>
                <a:prstClr val="black"/>
              </a:solidFill>
              <a:latin typeface="Calibri"/>
              <a:cs typeface="Arial" panose="020B0604020202020204" pitchFamily="34" charset="0"/>
            </a:endParaRPr>
          </a:p>
          <a:p>
            <a:pPr marL="285750" indent="-285750">
              <a:buFont typeface="Arial" panose="020B0604020202020204" pitchFamily="34" charset="0"/>
              <a:buChar char="•"/>
              <a:defRPr/>
            </a:pPr>
            <a:endParaRPr lang="en-US" sz="2000" b="1" dirty="0">
              <a:solidFill>
                <a:prstClr val="black"/>
              </a:solidFill>
              <a:latin typeface="Calibri"/>
              <a:cs typeface="Arial" panose="020B0604020202020204" pitchFamily="34" charset="0"/>
            </a:endParaRPr>
          </a:p>
          <a:p>
            <a:pPr marL="285750" indent="-285750">
              <a:buFont typeface="Arial" panose="020B0604020202020204" pitchFamily="34" charset="0"/>
              <a:buChar char="•"/>
              <a:defRPr/>
            </a:pPr>
            <a:endParaRPr lang="en-US" dirty="0">
              <a:solidFill>
                <a:prstClr val="black"/>
              </a:solidFill>
              <a:latin typeface="Calibri"/>
              <a:cs typeface="Arial" panose="020B0604020202020204" pitchFamily="34" charset="0"/>
            </a:endParaRPr>
          </a:p>
        </p:txBody>
      </p:sp>
      <p:sp>
        <p:nvSpPr>
          <p:cNvPr id="9220" name="Rectangle 3">
            <a:extLst>
              <a:ext uri="{FF2B5EF4-FFF2-40B4-BE49-F238E27FC236}">
                <a16:creationId xmlns:a16="http://schemas.microsoft.com/office/drawing/2014/main" id="{6327922E-8F76-C747-983A-0DBCC6560914}"/>
              </a:ext>
            </a:extLst>
          </p:cNvPr>
          <p:cNvSpPr>
            <a:spLocks noChangeArrowheads="1"/>
          </p:cNvSpPr>
          <p:nvPr/>
        </p:nvSpPr>
        <p:spPr bwMode="auto">
          <a:xfrm>
            <a:off x="2667000" y="2497139"/>
            <a:ext cx="723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solidFill>
                  <a:srgbClr val="000000"/>
                </a:solidFill>
                <a:cs typeface="Arial" panose="020B0604020202020204" pitchFamily="34" charset="0"/>
              </a:rPr>
              <a:t>edTPA as a Lever to Forge Meaningful Partnerships</a:t>
            </a:r>
          </a:p>
        </p:txBody>
      </p:sp>
    </p:spTree>
    <p:extLst>
      <p:ext uri="{BB962C8B-B14F-4D97-AF65-F5344CB8AC3E}">
        <p14:creationId xmlns:p14="http://schemas.microsoft.com/office/powerpoint/2010/main" val="1373358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EEDA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C2E7F73-C744-B346-9F1F-D2EE0C4CED01}" vid="{33137D24-4E04-DE42-AFA5-94B23CFDEA05}"/>
    </a:ext>
  </a:extLst>
</a:theme>
</file>

<file path=ppt/theme/theme2.xml><?xml version="1.0" encoding="utf-8"?>
<a:theme xmlns:a="http://schemas.openxmlformats.org/drawingml/2006/main" name="1_CEEDA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C2E7F73-C744-B346-9F1F-D2EE0C4CED01}" vid="{3B3A005D-B6A4-8C48-ACE4-A1F19B0AF247}"/>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TotalTime>
  <Words>708</Words>
  <Application>Microsoft Macintosh PowerPoint</Application>
  <PresentationFormat>Widescreen</PresentationFormat>
  <Paragraphs>163</Paragraphs>
  <Slides>23</Slides>
  <Notes>21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23</vt:i4>
      </vt:variant>
    </vt:vector>
  </HeadingPairs>
  <TitlesOfParts>
    <vt:vector size="36" baseType="lpstr">
      <vt:lpstr>Arial</vt:lpstr>
      <vt:lpstr>Arial Black</vt:lpstr>
      <vt:lpstr>Calibri</vt:lpstr>
      <vt:lpstr>Cambria</vt:lpstr>
      <vt:lpstr>Gotham Bold</vt:lpstr>
      <vt:lpstr>Helvetica Neue</vt:lpstr>
      <vt:lpstr>Times New Roman</vt:lpstr>
      <vt:lpstr>Verdana</vt:lpstr>
      <vt:lpstr>CEEDAR Theme</vt:lpstr>
      <vt:lpstr>1_CEEDAR Theme</vt:lpstr>
      <vt:lpstr>Default Design</vt:lpstr>
      <vt:lpstr>Office Theme</vt:lpstr>
      <vt:lpstr>1_Default Design</vt:lpstr>
      <vt:lpstr>Choosing your channel</vt:lpstr>
      <vt:lpstr>Anatomy of a Good Key Message</vt:lpstr>
      <vt:lpstr>Anatomy of a Good Key Message</vt:lpstr>
      <vt:lpstr>Anatomy of a Good Key Message</vt:lpstr>
      <vt:lpstr>Reminder:</vt:lpstr>
      <vt:lpstr>Resource: signetwork marketing toolkit</vt:lpstr>
      <vt:lpstr>edTPA Implementation: Georgia’s Story</vt:lpstr>
      <vt:lpstr>Five Steps</vt:lpstr>
      <vt:lpstr>Working Together</vt:lpstr>
      <vt:lpstr>Early Implementation Timeline</vt:lpstr>
      <vt:lpstr>Early Implementation Timeline</vt:lpstr>
      <vt:lpstr>Georgia’s Passing Standard</vt:lpstr>
      <vt:lpstr>Capacity Building</vt:lpstr>
      <vt:lpstr>Communication Structures of Support</vt:lpstr>
      <vt:lpstr>Educator Success Through edTPA</vt:lpstr>
      <vt:lpstr>Educator Success Through edTPA </vt:lpstr>
      <vt:lpstr>Forging Partnerships</vt:lpstr>
      <vt:lpstr>Working Together: Takeaways</vt:lpstr>
      <vt:lpstr>Making it Count</vt:lpstr>
      <vt:lpstr>So what?</vt:lpstr>
      <vt:lpstr>We Are Working Together!</vt:lpstr>
      <vt:lpstr>edTPA Implementation: Georgia’s Story</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Seitz</dc:creator>
  <cp:lastModifiedBy>Ostovar, Emma R.</cp:lastModifiedBy>
  <cp:revision>41</cp:revision>
  <cp:lastPrinted>2018-01-01T23:10:42Z</cp:lastPrinted>
  <dcterms:created xsi:type="dcterms:W3CDTF">2019-07-26T14:36:58Z</dcterms:created>
  <dcterms:modified xsi:type="dcterms:W3CDTF">2022-11-04T15:35:43Z</dcterms:modified>
</cp:coreProperties>
</file>