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Lst>
  <p:notesMasterIdLst>
    <p:notesMasterId r:id="rId12"/>
  </p:notesMasterIdLst>
  <p:sldIdLst>
    <p:sldId id="268" r:id="rId3"/>
    <p:sldId id="267" r:id="rId4"/>
    <p:sldId id="264" r:id="rId5"/>
    <p:sldId id="274" r:id="rId6"/>
    <p:sldId id="275" r:id="rId7"/>
    <p:sldId id="276" r:id="rId8"/>
    <p:sldId id="277" r:id="rId9"/>
    <p:sldId id="278" r:id="rId10"/>
    <p:sldId id="25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s" id="{925A9686-DA9C-1049-98FA-094A37B0DDB6}">
          <p14:sldIdLst>
            <p14:sldId id="268"/>
            <p14:sldId id="267"/>
          </p14:sldIdLst>
        </p14:section>
        <p14:section name="Light Slides" id="{9660FC21-13CA-9846-9F93-B585594E0063}">
          <p14:sldIdLst>
            <p14:sldId id="264"/>
            <p14:sldId id="274"/>
            <p14:sldId id="275"/>
            <p14:sldId id="276"/>
            <p14:sldId id="277"/>
            <p14:sldId id="278"/>
            <p14:sldId id="259"/>
          </p14:sldIdLst>
        </p14:section>
        <p14:section name="Dark Background" id="{3D735815-BEF6-D54C-B18E-22917378CA1E}">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75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86CCE6-1C2E-4154-B3A8-2B205A2DCB50}" v="2" dt="2022-02-09T16:42:48.6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1" d="100"/>
          <a:sy n="131" d="100"/>
        </p:scale>
        <p:origin x="101" y="23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vignano, Mark A" userId="06d5affe-f4c0-4bfc-be90-fbf9adb9c44c" providerId="ADAL" clId="{6286CCE6-1C2E-4154-B3A8-2B205A2DCB50}"/>
    <pc:docChg chg="custSel modSld">
      <pc:chgData name="Savignano, Mark A" userId="06d5affe-f4c0-4bfc-be90-fbf9adb9c44c" providerId="ADAL" clId="{6286CCE6-1C2E-4154-B3A8-2B205A2DCB50}" dt="2022-02-09T16:43:08.456" v="1046" actId="20577"/>
      <pc:docMkLst>
        <pc:docMk/>
      </pc:docMkLst>
      <pc:sldChg chg="modSp mod">
        <pc:chgData name="Savignano, Mark A" userId="06d5affe-f4c0-4bfc-be90-fbf9adb9c44c" providerId="ADAL" clId="{6286CCE6-1C2E-4154-B3A8-2B205A2DCB50}" dt="2022-02-09T16:43:08.456" v="1046" actId="20577"/>
        <pc:sldMkLst>
          <pc:docMk/>
          <pc:sldMk cId="1438228596" sldId="264"/>
        </pc:sldMkLst>
        <pc:spChg chg="mod">
          <ac:chgData name="Savignano, Mark A" userId="06d5affe-f4c0-4bfc-be90-fbf9adb9c44c" providerId="ADAL" clId="{6286CCE6-1C2E-4154-B3A8-2B205A2DCB50}" dt="2022-02-09T16:43:08.456" v="1046" actId="20577"/>
          <ac:spMkLst>
            <pc:docMk/>
            <pc:sldMk cId="1438228596" sldId="264"/>
            <ac:spMk id="2" creationId="{00000000-0000-0000-0000-000000000000}"/>
          </ac:spMkLst>
        </pc:spChg>
      </pc:sldChg>
      <pc:sldChg chg="addSp delSp modSp mod">
        <pc:chgData name="Savignano, Mark A" userId="06d5affe-f4c0-4bfc-be90-fbf9adb9c44c" providerId="ADAL" clId="{6286CCE6-1C2E-4154-B3A8-2B205A2DCB50}" dt="2022-01-20T17:55:55.256" v="307" actId="13926"/>
        <pc:sldMkLst>
          <pc:docMk/>
          <pc:sldMk cId="689818770" sldId="274"/>
        </pc:sldMkLst>
        <pc:spChg chg="del">
          <ac:chgData name="Savignano, Mark A" userId="06d5affe-f4c0-4bfc-be90-fbf9adb9c44c" providerId="ADAL" clId="{6286CCE6-1C2E-4154-B3A8-2B205A2DCB50}" dt="2022-01-20T17:54:06.785" v="212" actId="478"/>
          <ac:spMkLst>
            <pc:docMk/>
            <pc:sldMk cId="689818770" sldId="274"/>
            <ac:spMk id="3" creationId="{8195A09A-7939-4949-AA43-CDE7A4E139FC}"/>
          </ac:spMkLst>
        </pc:spChg>
        <pc:spChg chg="add mod">
          <ac:chgData name="Savignano, Mark A" userId="06d5affe-f4c0-4bfc-be90-fbf9adb9c44c" providerId="ADAL" clId="{6286CCE6-1C2E-4154-B3A8-2B205A2DCB50}" dt="2022-01-20T17:55:55.256" v="307" actId="13926"/>
          <ac:spMkLst>
            <pc:docMk/>
            <pc:sldMk cId="689818770" sldId="274"/>
            <ac:spMk id="5" creationId="{A19361C4-CE0F-42DE-88FE-728E2A446A8C}"/>
          </ac:spMkLst>
        </pc:spChg>
      </pc:sldChg>
      <pc:sldChg chg="modSp mod">
        <pc:chgData name="Savignano, Mark A" userId="06d5affe-f4c0-4bfc-be90-fbf9adb9c44c" providerId="ADAL" clId="{6286CCE6-1C2E-4154-B3A8-2B205A2DCB50}" dt="2022-01-20T17:59:41.082" v="878"/>
        <pc:sldMkLst>
          <pc:docMk/>
          <pc:sldMk cId="1817432029" sldId="275"/>
        </pc:sldMkLst>
        <pc:spChg chg="mod">
          <ac:chgData name="Savignano, Mark A" userId="06d5affe-f4c0-4bfc-be90-fbf9adb9c44c" providerId="ADAL" clId="{6286CCE6-1C2E-4154-B3A8-2B205A2DCB50}" dt="2022-01-20T17:59:41.082" v="878"/>
          <ac:spMkLst>
            <pc:docMk/>
            <pc:sldMk cId="1817432029" sldId="275"/>
            <ac:spMk id="3" creationId="{6D15CA1E-6A73-0B4A-9497-EAA79B2CF806}"/>
          </ac:spMkLst>
        </pc:spChg>
      </pc:sldChg>
      <pc:sldChg chg="modSp mod">
        <pc:chgData name="Savignano, Mark A" userId="06d5affe-f4c0-4bfc-be90-fbf9adb9c44c" providerId="ADAL" clId="{6286CCE6-1C2E-4154-B3A8-2B205A2DCB50}" dt="2022-01-20T18:00:17.536" v="879"/>
        <pc:sldMkLst>
          <pc:docMk/>
          <pc:sldMk cId="239145288" sldId="276"/>
        </pc:sldMkLst>
        <pc:spChg chg="mod">
          <ac:chgData name="Savignano, Mark A" userId="06d5affe-f4c0-4bfc-be90-fbf9adb9c44c" providerId="ADAL" clId="{6286CCE6-1C2E-4154-B3A8-2B205A2DCB50}" dt="2022-01-20T18:00:17.536" v="879"/>
          <ac:spMkLst>
            <pc:docMk/>
            <pc:sldMk cId="239145288" sldId="276"/>
            <ac:spMk id="3" creationId="{83AA241F-693C-654E-A0A2-55545222745D}"/>
          </ac:spMkLst>
        </pc:spChg>
      </pc:sldChg>
      <pc:sldChg chg="modSp mod">
        <pc:chgData name="Savignano, Mark A" userId="06d5affe-f4c0-4bfc-be90-fbf9adb9c44c" providerId="ADAL" clId="{6286CCE6-1C2E-4154-B3A8-2B205A2DCB50}" dt="2022-01-20T18:01:18.163" v="992" actId="20577"/>
        <pc:sldMkLst>
          <pc:docMk/>
          <pc:sldMk cId="3325109690" sldId="277"/>
        </pc:sldMkLst>
        <pc:spChg chg="mod">
          <ac:chgData name="Savignano, Mark A" userId="06d5affe-f4c0-4bfc-be90-fbf9adb9c44c" providerId="ADAL" clId="{6286CCE6-1C2E-4154-B3A8-2B205A2DCB50}" dt="2022-01-20T18:01:18.163" v="992" actId="20577"/>
          <ac:spMkLst>
            <pc:docMk/>
            <pc:sldMk cId="3325109690" sldId="277"/>
            <ac:spMk id="3" creationId="{07EF82D4-A025-104E-9532-C9D6E0D8E098}"/>
          </ac:spMkLst>
        </pc:spChg>
      </pc:sldChg>
      <pc:sldChg chg="modSp mod">
        <pc:chgData name="Savignano, Mark A" userId="06d5affe-f4c0-4bfc-be90-fbf9adb9c44c" providerId="ADAL" clId="{6286CCE6-1C2E-4154-B3A8-2B205A2DCB50}" dt="2022-02-09T16:42:55.459" v="1022" actId="20577"/>
        <pc:sldMkLst>
          <pc:docMk/>
          <pc:sldMk cId="797583451" sldId="278"/>
        </pc:sldMkLst>
        <pc:spChg chg="mod">
          <ac:chgData name="Savignano, Mark A" userId="06d5affe-f4c0-4bfc-be90-fbf9adb9c44c" providerId="ADAL" clId="{6286CCE6-1C2E-4154-B3A8-2B205A2DCB50}" dt="2022-02-09T16:42:55.459" v="1022" actId="20577"/>
          <ac:spMkLst>
            <pc:docMk/>
            <pc:sldMk cId="797583451" sldId="278"/>
            <ac:spMk id="3" creationId="{BAE2EB7A-5CD0-754E-9560-A19AC03C654F}"/>
          </ac:spMkLst>
        </pc:spChg>
      </pc:sldChg>
    </pc:docChg>
  </pc:docChgLst>
  <pc:docChgLst>
    <pc:chgData name="Savignano, Mark A" userId="S::pj3580ve@minnstate.edu::06d5affe-f4c0-4bfc-be90-fbf9adb9c44c" providerId="AD" clId="Web-{7F4F56C1-C349-1185-82D7-94103682CA23}"/>
    <pc:docChg chg="modSld">
      <pc:chgData name="Savignano, Mark A" userId="S::pj3580ve@minnstate.edu::06d5affe-f4c0-4bfc-be90-fbf9adb9c44c" providerId="AD" clId="Web-{7F4F56C1-C349-1185-82D7-94103682CA23}" dt="2022-01-21T18:46:14.683" v="148" actId="20577"/>
      <pc:docMkLst>
        <pc:docMk/>
      </pc:docMkLst>
      <pc:sldChg chg="modSp">
        <pc:chgData name="Savignano, Mark A" userId="S::pj3580ve@minnstate.edu::06d5affe-f4c0-4bfc-be90-fbf9adb9c44c" providerId="AD" clId="Web-{7F4F56C1-C349-1185-82D7-94103682CA23}" dt="2022-01-21T18:44:13.275" v="3" actId="20577"/>
        <pc:sldMkLst>
          <pc:docMk/>
          <pc:sldMk cId="689818770" sldId="274"/>
        </pc:sldMkLst>
        <pc:spChg chg="mod">
          <ac:chgData name="Savignano, Mark A" userId="S::pj3580ve@minnstate.edu::06d5affe-f4c0-4bfc-be90-fbf9adb9c44c" providerId="AD" clId="Web-{7F4F56C1-C349-1185-82D7-94103682CA23}" dt="2022-01-21T18:44:13.275" v="3" actId="20577"/>
          <ac:spMkLst>
            <pc:docMk/>
            <pc:sldMk cId="689818770" sldId="274"/>
            <ac:spMk id="5" creationId="{A19361C4-CE0F-42DE-88FE-728E2A446A8C}"/>
          </ac:spMkLst>
        </pc:spChg>
      </pc:sldChg>
      <pc:sldChg chg="modSp">
        <pc:chgData name="Savignano, Mark A" userId="S::pj3580ve@minnstate.edu::06d5affe-f4c0-4bfc-be90-fbf9adb9c44c" providerId="AD" clId="Web-{7F4F56C1-C349-1185-82D7-94103682CA23}" dt="2022-01-21T18:46:14.683" v="148" actId="20577"/>
        <pc:sldMkLst>
          <pc:docMk/>
          <pc:sldMk cId="3325109690" sldId="277"/>
        </pc:sldMkLst>
        <pc:spChg chg="mod">
          <ac:chgData name="Savignano, Mark A" userId="S::pj3580ve@minnstate.edu::06d5affe-f4c0-4bfc-be90-fbf9adb9c44c" providerId="AD" clId="Web-{7F4F56C1-C349-1185-82D7-94103682CA23}" dt="2022-01-21T18:46:14.683" v="148" actId="20577"/>
          <ac:spMkLst>
            <pc:docMk/>
            <pc:sldMk cId="3325109690" sldId="277"/>
            <ac:spMk id="3" creationId="{07EF82D4-A025-104E-9532-C9D6E0D8E098}"/>
          </ac:spMkLst>
        </pc:spChg>
      </pc:sldChg>
    </pc:docChg>
  </pc:docChgLst>
  <pc:docChgLst>
    <pc:chgData name="Chapman, Carrie E" userId="S::uu3633bp@minnstate.edu::c209b4d5-7c4e-4903-b4ca-f8703f5dc398" providerId="AD" clId="Web-{00CABBE5-FE9B-5368-7D0A-1EFAE6F48B7B}"/>
    <pc:docChg chg="modSld">
      <pc:chgData name="Chapman, Carrie E" userId="S::uu3633bp@minnstate.edu::c209b4d5-7c4e-4903-b4ca-f8703f5dc398" providerId="AD" clId="Web-{00CABBE5-FE9B-5368-7D0A-1EFAE6F48B7B}" dt="2022-01-21T17:15:47.903" v="273" actId="20577"/>
      <pc:docMkLst>
        <pc:docMk/>
      </pc:docMkLst>
      <pc:sldChg chg="addSp delSp modSp">
        <pc:chgData name="Chapman, Carrie E" userId="S::uu3633bp@minnstate.edu::c209b4d5-7c4e-4903-b4ca-f8703f5dc398" providerId="AD" clId="Web-{00CABBE5-FE9B-5368-7D0A-1EFAE6F48B7B}" dt="2022-01-21T17:07:38.444" v="105" actId="20577"/>
        <pc:sldMkLst>
          <pc:docMk/>
          <pc:sldMk cId="689818770" sldId="274"/>
        </pc:sldMkLst>
        <pc:spChg chg="add del">
          <ac:chgData name="Chapman, Carrie E" userId="S::uu3633bp@minnstate.edu::c209b4d5-7c4e-4903-b4ca-f8703f5dc398" providerId="AD" clId="Web-{00CABBE5-FE9B-5368-7D0A-1EFAE6F48B7B}" dt="2022-01-21T17:04:34.771" v="46"/>
          <ac:spMkLst>
            <pc:docMk/>
            <pc:sldMk cId="689818770" sldId="274"/>
            <ac:spMk id="3" creationId="{F97EF828-E3DA-420A-9C88-A6769DC7F5D6}"/>
          </ac:spMkLst>
        </pc:spChg>
        <pc:spChg chg="mod">
          <ac:chgData name="Chapman, Carrie E" userId="S::uu3633bp@minnstate.edu::c209b4d5-7c4e-4903-b4ca-f8703f5dc398" providerId="AD" clId="Web-{00CABBE5-FE9B-5368-7D0A-1EFAE6F48B7B}" dt="2022-01-21T17:07:38.444" v="105" actId="20577"/>
          <ac:spMkLst>
            <pc:docMk/>
            <pc:sldMk cId="689818770" sldId="274"/>
            <ac:spMk id="5" creationId="{A19361C4-CE0F-42DE-88FE-728E2A446A8C}"/>
          </ac:spMkLst>
        </pc:spChg>
      </pc:sldChg>
      <pc:sldChg chg="modSp">
        <pc:chgData name="Chapman, Carrie E" userId="S::uu3633bp@minnstate.edu::c209b4d5-7c4e-4903-b4ca-f8703f5dc398" providerId="AD" clId="Web-{00CABBE5-FE9B-5368-7D0A-1EFAE6F48B7B}" dt="2022-01-21T17:10:28.243" v="149" actId="20577"/>
        <pc:sldMkLst>
          <pc:docMk/>
          <pc:sldMk cId="1817432029" sldId="275"/>
        </pc:sldMkLst>
        <pc:spChg chg="mod">
          <ac:chgData name="Chapman, Carrie E" userId="S::uu3633bp@minnstate.edu::c209b4d5-7c4e-4903-b4ca-f8703f5dc398" providerId="AD" clId="Web-{00CABBE5-FE9B-5368-7D0A-1EFAE6F48B7B}" dt="2022-01-21T17:10:28.243" v="149" actId="20577"/>
          <ac:spMkLst>
            <pc:docMk/>
            <pc:sldMk cId="1817432029" sldId="275"/>
            <ac:spMk id="3" creationId="{6D15CA1E-6A73-0B4A-9497-EAA79B2CF806}"/>
          </ac:spMkLst>
        </pc:spChg>
      </pc:sldChg>
      <pc:sldChg chg="modSp">
        <pc:chgData name="Chapman, Carrie E" userId="S::uu3633bp@minnstate.edu::c209b4d5-7c4e-4903-b4ca-f8703f5dc398" providerId="AD" clId="Web-{00CABBE5-FE9B-5368-7D0A-1EFAE6F48B7B}" dt="2022-01-21T17:14:42.340" v="240" actId="20577"/>
        <pc:sldMkLst>
          <pc:docMk/>
          <pc:sldMk cId="3325109690" sldId="277"/>
        </pc:sldMkLst>
        <pc:spChg chg="mod">
          <ac:chgData name="Chapman, Carrie E" userId="S::uu3633bp@minnstate.edu::c209b4d5-7c4e-4903-b4ca-f8703f5dc398" providerId="AD" clId="Web-{00CABBE5-FE9B-5368-7D0A-1EFAE6F48B7B}" dt="2022-01-21T17:14:42.340" v="240" actId="20577"/>
          <ac:spMkLst>
            <pc:docMk/>
            <pc:sldMk cId="3325109690" sldId="277"/>
            <ac:spMk id="3" creationId="{07EF82D4-A025-104E-9532-C9D6E0D8E098}"/>
          </ac:spMkLst>
        </pc:spChg>
      </pc:sldChg>
      <pc:sldChg chg="modSp">
        <pc:chgData name="Chapman, Carrie E" userId="S::uu3633bp@minnstate.edu::c209b4d5-7c4e-4903-b4ca-f8703f5dc398" providerId="AD" clId="Web-{00CABBE5-FE9B-5368-7D0A-1EFAE6F48B7B}" dt="2022-01-21T17:15:47.903" v="273" actId="20577"/>
        <pc:sldMkLst>
          <pc:docMk/>
          <pc:sldMk cId="797583451" sldId="278"/>
        </pc:sldMkLst>
        <pc:spChg chg="mod">
          <ac:chgData name="Chapman, Carrie E" userId="S::uu3633bp@minnstate.edu::c209b4d5-7c4e-4903-b4ca-f8703f5dc398" providerId="AD" clId="Web-{00CABBE5-FE9B-5368-7D0A-1EFAE6F48B7B}" dt="2022-01-21T17:15:47.903" v="273" actId="20577"/>
          <ac:spMkLst>
            <pc:docMk/>
            <pc:sldMk cId="797583451" sldId="278"/>
            <ac:spMk id="3" creationId="{BAE2EB7A-5CD0-754E-9560-A19AC03C654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AF3CA-9A7D-584A-B36E-DFAF0D349DA8}" type="datetimeFigureOut">
              <a:rPr lang="en-US" smtClean="0"/>
              <a:t>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A334E6-EF21-5246-86BD-D563EC6B364D}" type="slidenum">
              <a:rPr lang="en-US" smtClean="0"/>
              <a:t>‹#›</a:t>
            </a:fld>
            <a:endParaRPr lang="en-US"/>
          </a:p>
        </p:txBody>
      </p:sp>
    </p:spTree>
    <p:extLst>
      <p:ext uri="{BB962C8B-B14F-4D97-AF65-F5344CB8AC3E}">
        <p14:creationId xmlns:p14="http://schemas.microsoft.com/office/powerpoint/2010/main" val="1264490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this slide you may enter the title of your mini-grant project, your name, and your institution</a:t>
            </a:r>
          </a:p>
        </p:txBody>
      </p:sp>
      <p:sp>
        <p:nvSpPr>
          <p:cNvPr id="4" name="Slide Number Placeholder 3"/>
          <p:cNvSpPr>
            <a:spLocks noGrp="1"/>
          </p:cNvSpPr>
          <p:nvPr>
            <p:ph type="sldNum" sz="quarter" idx="5"/>
          </p:nvPr>
        </p:nvSpPr>
        <p:spPr/>
        <p:txBody>
          <a:bodyPr/>
          <a:lstStyle/>
          <a:p>
            <a:fld id="{51A334E6-EF21-5246-86BD-D563EC6B364D}" type="slidenum">
              <a:rPr lang="en-US" smtClean="0"/>
              <a:t>3</a:t>
            </a:fld>
            <a:endParaRPr lang="en-US"/>
          </a:p>
        </p:txBody>
      </p:sp>
    </p:spTree>
    <p:extLst>
      <p:ext uri="{BB962C8B-B14F-4D97-AF65-F5344CB8AC3E}">
        <p14:creationId xmlns:p14="http://schemas.microsoft.com/office/powerpoint/2010/main" val="413535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this slide, you can provide some general background on the project. What was the purpose or goal? Why did you decide to focus on this project? How does it fulfill a need at within your educator preparation program or district?</a:t>
            </a:r>
          </a:p>
        </p:txBody>
      </p:sp>
      <p:sp>
        <p:nvSpPr>
          <p:cNvPr id="4" name="Slide Number Placeholder 3"/>
          <p:cNvSpPr>
            <a:spLocks noGrp="1"/>
          </p:cNvSpPr>
          <p:nvPr>
            <p:ph type="sldNum" sz="quarter" idx="5"/>
          </p:nvPr>
        </p:nvSpPr>
        <p:spPr/>
        <p:txBody>
          <a:bodyPr/>
          <a:lstStyle/>
          <a:p>
            <a:fld id="{51A334E6-EF21-5246-86BD-D563EC6B364D}" type="slidenum">
              <a:rPr lang="en-US" smtClean="0"/>
              <a:t>4</a:t>
            </a:fld>
            <a:endParaRPr lang="en-US"/>
          </a:p>
        </p:txBody>
      </p:sp>
    </p:spTree>
    <p:extLst>
      <p:ext uri="{BB962C8B-B14F-4D97-AF65-F5344CB8AC3E}">
        <p14:creationId xmlns:p14="http://schemas.microsoft.com/office/powerpoint/2010/main" val="3796831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this slide you can share more about what you did for the project. You might include a list of project activities or tasks, a project timeline, any collaborators who contributed to the project.</a:t>
            </a:r>
          </a:p>
        </p:txBody>
      </p:sp>
      <p:sp>
        <p:nvSpPr>
          <p:cNvPr id="4" name="Slide Number Placeholder 3"/>
          <p:cNvSpPr>
            <a:spLocks noGrp="1"/>
          </p:cNvSpPr>
          <p:nvPr>
            <p:ph type="sldNum" sz="quarter" idx="5"/>
          </p:nvPr>
        </p:nvSpPr>
        <p:spPr/>
        <p:txBody>
          <a:bodyPr/>
          <a:lstStyle/>
          <a:p>
            <a:fld id="{51A334E6-EF21-5246-86BD-D563EC6B364D}" type="slidenum">
              <a:rPr lang="en-US" smtClean="0"/>
              <a:t>5</a:t>
            </a:fld>
            <a:endParaRPr lang="en-US"/>
          </a:p>
        </p:txBody>
      </p:sp>
    </p:spTree>
    <p:extLst>
      <p:ext uri="{BB962C8B-B14F-4D97-AF65-F5344CB8AC3E}">
        <p14:creationId xmlns:p14="http://schemas.microsoft.com/office/powerpoint/2010/main" val="1230394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this slide you can share more about new or revised products or service that resulted from your project. For example, you might talk about and share a revised course syllabi, assessment, PD materials, and etc.</a:t>
            </a:r>
          </a:p>
        </p:txBody>
      </p:sp>
      <p:sp>
        <p:nvSpPr>
          <p:cNvPr id="4" name="Slide Number Placeholder 3"/>
          <p:cNvSpPr>
            <a:spLocks noGrp="1"/>
          </p:cNvSpPr>
          <p:nvPr>
            <p:ph type="sldNum" sz="quarter" idx="5"/>
          </p:nvPr>
        </p:nvSpPr>
        <p:spPr/>
        <p:txBody>
          <a:bodyPr/>
          <a:lstStyle/>
          <a:p>
            <a:fld id="{51A334E6-EF21-5246-86BD-D563EC6B364D}" type="slidenum">
              <a:rPr lang="en-US" smtClean="0"/>
              <a:t>6</a:t>
            </a:fld>
            <a:endParaRPr lang="en-US"/>
          </a:p>
        </p:txBody>
      </p:sp>
    </p:spTree>
    <p:extLst>
      <p:ext uri="{BB962C8B-B14F-4D97-AF65-F5344CB8AC3E}">
        <p14:creationId xmlns:p14="http://schemas.microsoft.com/office/powerpoint/2010/main" val="2897462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this slide you can share what you plan to do in the future. Are there more project activities you would like to complete? Will this project lead to a second scope of work? Would you like to gather feedback from teacher candidates or colleagues? Are you hoping to pilot a new product or tool?</a:t>
            </a:r>
          </a:p>
        </p:txBody>
      </p:sp>
      <p:sp>
        <p:nvSpPr>
          <p:cNvPr id="4" name="Slide Number Placeholder 3"/>
          <p:cNvSpPr>
            <a:spLocks noGrp="1"/>
          </p:cNvSpPr>
          <p:nvPr>
            <p:ph type="sldNum" sz="quarter" idx="5"/>
          </p:nvPr>
        </p:nvSpPr>
        <p:spPr/>
        <p:txBody>
          <a:bodyPr/>
          <a:lstStyle/>
          <a:p>
            <a:fld id="{51A334E6-EF21-5246-86BD-D563EC6B364D}" type="slidenum">
              <a:rPr lang="en-US" smtClean="0"/>
              <a:t>7</a:t>
            </a:fld>
            <a:endParaRPr lang="en-US"/>
          </a:p>
        </p:txBody>
      </p:sp>
    </p:spTree>
    <p:extLst>
      <p:ext uri="{BB962C8B-B14F-4D97-AF65-F5344CB8AC3E}">
        <p14:creationId xmlns:p14="http://schemas.microsoft.com/office/powerpoint/2010/main" val="1279017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would like everyone to have a few minutes at the end of the presentation to allow audience members to ask questions and make connections across projects. If you feel comfortable, include your contact information so people can reach out to you in the future </a:t>
            </a:r>
            <a:r>
              <a:rPr lang="en-US">
                <a:sym typeface="Wingdings" pitchFamily="2" charset="2"/>
              </a:rPr>
              <a:t></a:t>
            </a:r>
            <a:endParaRPr lang="en-US"/>
          </a:p>
        </p:txBody>
      </p:sp>
      <p:sp>
        <p:nvSpPr>
          <p:cNvPr id="4" name="Slide Number Placeholder 3"/>
          <p:cNvSpPr>
            <a:spLocks noGrp="1"/>
          </p:cNvSpPr>
          <p:nvPr>
            <p:ph type="sldNum" sz="quarter" idx="5"/>
          </p:nvPr>
        </p:nvSpPr>
        <p:spPr/>
        <p:txBody>
          <a:bodyPr/>
          <a:lstStyle/>
          <a:p>
            <a:fld id="{51A334E6-EF21-5246-86BD-D563EC6B364D}" type="slidenum">
              <a:rPr lang="en-US" smtClean="0"/>
              <a:t>8</a:t>
            </a:fld>
            <a:endParaRPr lang="en-US"/>
          </a:p>
        </p:txBody>
      </p:sp>
    </p:spTree>
    <p:extLst>
      <p:ext uri="{BB962C8B-B14F-4D97-AF65-F5344CB8AC3E}">
        <p14:creationId xmlns:p14="http://schemas.microsoft.com/office/powerpoint/2010/main" val="3544040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tile tx="0" ty="-50800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01262" y="5283035"/>
            <a:ext cx="10515600" cy="1325563"/>
          </a:xfrm>
        </p:spPr>
        <p:txBody>
          <a:bodyPr/>
          <a:lstStyle/>
          <a:p>
            <a:r>
              <a:rPr lang="en-US"/>
              <a:t>Click to edit Master title style</a:t>
            </a:r>
          </a:p>
        </p:txBody>
      </p:sp>
    </p:spTree>
    <p:extLst>
      <p:ext uri="{BB962C8B-B14F-4D97-AF65-F5344CB8AC3E}">
        <p14:creationId xmlns:p14="http://schemas.microsoft.com/office/powerpoint/2010/main" val="1201042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030787"/>
            <a:ext cx="10515600" cy="1325563"/>
          </a:xfrm>
        </p:spPr>
        <p:txBody>
          <a:bodyPr/>
          <a:lstStyle/>
          <a:p>
            <a:r>
              <a:rPr lang="en-US"/>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34212"/>
          </a:xfrm>
        </p:spPr>
        <p:txBody>
          <a:bodyPr/>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12"/>
          </p:nvPr>
        </p:nvSpPr>
        <p:spPr>
          <a:xfrm>
            <a:off x="0" y="6216864"/>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12"/>
          </p:nvPr>
        </p:nvSpPr>
        <p:spPr>
          <a:xfrm>
            <a:off x="0" y="6349867"/>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4"/>
          <p:cNvSpPr>
            <a:spLocks noGrp="1"/>
          </p:cNvSpPr>
          <p:nvPr>
            <p:ph type="sldNum" sz="quarter" idx="12"/>
          </p:nvPr>
        </p:nvSpPr>
        <p:spPr>
          <a:xfrm>
            <a:off x="0" y="6150362"/>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190658"/>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0F75BC"/>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E0EF2-CEE9-D342-BCC8-6C99CABE7B35}"/>
              </a:ext>
            </a:extLst>
          </p:cNvPr>
          <p:cNvSpPr>
            <a:spLocks noGrp="1"/>
          </p:cNvSpPr>
          <p:nvPr>
            <p:ph type="title"/>
          </p:nvPr>
        </p:nvSpPr>
        <p:spPr>
          <a:xfrm>
            <a:off x="759372" y="5000186"/>
            <a:ext cx="10515600" cy="1325563"/>
          </a:xfrm>
        </p:spPr>
        <p:txBody>
          <a:bodyPr/>
          <a:lstStyle/>
          <a:p>
            <a:r>
              <a:rPr lang="en-US"/>
              <a:t>Click to edit Master title style</a:t>
            </a:r>
          </a:p>
        </p:txBody>
      </p:sp>
    </p:spTree>
    <p:extLst>
      <p:ext uri="{BB962C8B-B14F-4D97-AF65-F5344CB8AC3E}">
        <p14:creationId xmlns:p14="http://schemas.microsoft.com/office/powerpoint/2010/main" val="2552778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34212"/>
          </a:xfrm>
        </p:spPr>
        <p:txBody>
          <a:bodyPr/>
          <a:lstStyle>
            <a:lvl1pPr>
              <a:lnSpc>
                <a:spcPct val="120000"/>
              </a:lnSpc>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a:p>
        </p:txBody>
      </p:sp>
    </p:spTree>
    <p:extLst>
      <p:ext uri="{BB962C8B-B14F-4D97-AF65-F5344CB8AC3E}">
        <p14:creationId xmlns:p14="http://schemas.microsoft.com/office/powerpoint/2010/main" val="335556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50520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2342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2342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a:p>
        </p:txBody>
      </p:sp>
    </p:spTree>
    <p:extLst>
      <p:ext uri="{BB962C8B-B14F-4D97-AF65-F5344CB8AC3E}">
        <p14:creationId xmlns:p14="http://schemas.microsoft.com/office/powerpoint/2010/main" val="354364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a:p>
        </p:txBody>
      </p:sp>
    </p:spTree>
    <p:extLst>
      <p:ext uri="{BB962C8B-B14F-4D97-AF65-F5344CB8AC3E}">
        <p14:creationId xmlns:p14="http://schemas.microsoft.com/office/powerpoint/2010/main" val="885772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a:p>
        </p:txBody>
      </p:sp>
    </p:spTree>
    <p:extLst>
      <p:ext uri="{BB962C8B-B14F-4D97-AF65-F5344CB8AC3E}">
        <p14:creationId xmlns:p14="http://schemas.microsoft.com/office/powerpoint/2010/main" val="827447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76325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C8835-9206-3646-A8F2-D8AD9908875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8014230-D08D-124D-9586-9401A8526FB8}"/>
              </a:ext>
            </a:extLst>
          </p:cNvPr>
          <p:cNvSpPr>
            <a:spLocks noGrp="1"/>
          </p:cNvSpPr>
          <p:nvPr>
            <p:ph type="sldNum" sz="quarter" idx="10"/>
          </p:nvPr>
        </p:nvSpPr>
        <p:spPr/>
        <p:txBody>
          <a:bodyPr/>
          <a:lstStyle/>
          <a:p>
            <a:fld id="{3BC1B2FA-BD2E-514D-AEC4-A7F5BCB27398}" type="slidenum">
              <a:rPr lang="en-US" smtClean="0"/>
              <a:t>‹#›</a:t>
            </a:fld>
            <a:endParaRPr lang="en-US"/>
          </a:p>
        </p:txBody>
      </p:sp>
    </p:spTree>
    <p:extLst>
      <p:ext uri="{BB962C8B-B14F-4D97-AF65-F5344CB8AC3E}">
        <p14:creationId xmlns:p14="http://schemas.microsoft.com/office/powerpoint/2010/main" val="2242708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1B2FA-BD2E-514D-AEC4-A7F5BCB27398}" type="slidenum">
              <a:rPr lang="en-US" smtClean="0"/>
              <a:t>‹#›</a:t>
            </a:fld>
            <a:endParaRPr lang="en-US"/>
          </a:p>
        </p:txBody>
      </p:sp>
    </p:spTree>
    <p:extLst>
      <p:ext uri="{BB962C8B-B14F-4D97-AF65-F5344CB8AC3E}">
        <p14:creationId xmlns:p14="http://schemas.microsoft.com/office/powerpoint/2010/main" val="2091516826"/>
      </p:ext>
    </p:extLst>
  </p:cSld>
  <p:clrMap bg1="lt1" tx1="dk1" bg2="lt2" tx2="dk2" accent1="accent1" accent2="accent2" accent3="accent3" accent4="accent4" accent5="accent5" accent6="accent6" hlink="hlink" folHlink="folHlink"/>
  <p:sldLayoutIdLst>
    <p:sldLayoutId id="2147483660" r:id="rId1"/>
    <p:sldLayoutId id="2147483672" r:id="rId2"/>
    <p:sldLayoutId id="2147483650" r:id="rId3"/>
    <p:sldLayoutId id="2147483661" r:id="rId4"/>
    <p:sldLayoutId id="2147483652" r:id="rId5"/>
    <p:sldLayoutId id="2147483654" r:id="rId6"/>
    <p:sldLayoutId id="2147483655" r:id="rId7"/>
    <p:sldLayoutId id="2147483662" r:id="rId8"/>
    <p:sldLayoutId id="2147483671" r:id="rId9"/>
  </p:sldLayoutIdLst>
  <p:txStyles>
    <p:titleStyle>
      <a:lvl1pPr algn="ctr" defTabSz="914400" rtl="0" eaLnBrk="1" latinLnBrk="0" hangingPunct="1">
        <a:lnSpc>
          <a:spcPct val="90000"/>
        </a:lnSpc>
        <a:spcBef>
          <a:spcPct val="0"/>
        </a:spcBef>
        <a:buNone/>
        <a:defRPr sz="3600" kern="1200" cap="all" baseline="0">
          <a:solidFill>
            <a:schemeClr val="tx1"/>
          </a:solidFill>
          <a:latin typeface="Gotham Bold" charset="0"/>
          <a:ea typeface="Gotham Bold" charset="0"/>
          <a:cs typeface="Gotham Bold" charset="0"/>
        </a:defRPr>
      </a:lvl1pPr>
    </p:titleStyle>
    <p:bodyStyle>
      <a:lvl1pPr marL="228600" indent="-228600" algn="l" defTabSz="914400" rtl="0" eaLnBrk="1" latinLnBrk="0" hangingPunct="1">
        <a:lnSpc>
          <a:spcPct val="140000"/>
        </a:lnSpc>
        <a:spcBef>
          <a:spcPts val="1000"/>
        </a:spcBef>
        <a:buFont typeface="Arial"/>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1B2FA-BD2E-514D-AEC4-A7F5BCB27398}" type="slidenum">
              <a:rPr lang="en-US" smtClean="0"/>
              <a:t>‹#›</a:t>
            </a:fld>
            <a:endParaRPr lang="en-US"/>
          </a:p>
        </p:txBody>
      </p:sp>
    </p:spTree>
    <p:extLst>
      <p:ext uri="{BB962C8B-B14F-4D97-AF65-F5344CB8AC3E}">
        <p14:creationId xmlns:p14="http://schemas.microsoft.com/office/powerpoint/2010/main" val="4582515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7" r:id="rId3"/>
    <p:sldLayoutId id="2147483668" r:id="rId4"/>
    <p:sldLayoutId id="2147483669" r:id="rId5"/>
    <p:sldLayoutId id="2147483670" r:id="rId6"/>
  </p:sldLayoutIdLst>
  <p:txStyles>
    <p:titleStyle>
      <a:lvl1pPr algn="ctr" defTabSz="914400" rtl="0" eaLnBrk="1" latinLnBrk="0" hangingPunct="1">
        <a:lnSpc>
          <a:spcPct val="90000"/>
        </a:lnSpc>
        <a:spcBef>
          <a:spcPct val="0"/>
        </a:spcBef>
        <a:buNone/>
        <a:defRPr sz="3600" kern="1200" cap="all" baseline="0">
          <a:solidFill>
            <a:schemeClr val="bg1"/>
          </a:solidFill>
          <a:latin typeface="Gotham Bold" charset="0"/>
          <a:ea typeface="Gotham Bold" charset="0"/>
          <a:cs typeface="Gotham Bold" charset="0"/>
        </a:defRPr>
      </a:lvl1pPr>
    </p:titleStyle>
    <p:bodyStyle>
      <a:lvl1pPr marL="228600" indent="-228600" algn="l" defTabSz="914400" rtl="0" eaLnBrk="1" latinLnBrk="0" hangingPunct="1">
        <a:lnSpc>
          <a:spcPct val="140000"/>
        </a:lnSpc>
        <a:spcBef>
          <a:spcPts val="1000"/>
        </a:spcBef>
        <a:buFont typeface="Arial"/>
        <a:buChar char="•"/>
        <a:defRPr sz="2800" kern="1200">
          <a:solidFill>
            <a:schemeClr val="bg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docs.google.com/document/d/1zN3WGymtYUtEYH4nddfFH1SMyyepBdCfDQF2DSl6na8/edit"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mailto:carrie.chapman@mnsu.edu"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mailto:mark.savignano@mnsu.ed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110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992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014617"/>
            <a:ext cx="10515600" cy="1325563"/>
          </a:xfrm>
        </p:spPr>
        <p:txBody>
          <a:bodyPr>
            <a:normAutofit fontScale="90000"/>
          </a:bodyPr>
          <a:lstStyle/>
          <a:p>
            <a:r>
              <a:rPr lang="en-US" dirty="0"/>
              <a:t>HLP alignment with Program curriculum</a:t>
            </a:r>
            <a:br>
              <a:rPr lang="en-US" dirty="0"/>
            </a:br>
            <a:r>
              <a:rPr lang="en-US" dirty="0"/>
              <a:t>Dr. Carrie Chapman, DR. Mark Savignano, &amp; Dr. Rick </a:t>
            </a:r>
            <a:r>
              <a:rPr lang="en-US" dirty="0" err="1"/>
              <a:t>Lybeck</a:t>
            </a:r>
            <a:br>
              <a:rPr lang="en-US" dirty="0"/>
            </a:br>
            <a:r>
              <a:rPr lang="en-US" dirty="0"/>
              <a:t>Minnesota State University, Mankato</a:t>
            </a:r>
          </a:p>
        </p:txBody>
      </p:sp>
    </p:spTree>
    <p:extLst>
      <p:ext uri="{BB962C8B-B14F-4D97-AF65-F5344CB8AC3E}">
        <p14:creationId xmlns:p14="http://schemas.microsoft.com/office/powerpoint/2010/main" val="1438228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3763A-6DCD-6D4F-8B76-486E9C674817}"/>
              </a:ext>
            </a:extLst>
          </p:cNvPr>
          <p:cNvSpPr>
            <a:spLocks noGrp="1"/>
          </p:cNvSpPr>
          <p:nvPr>
            <p:ph type="title"/>
          </p:nvPr>
        </p:nvSpPr>
        <p:spPr/>
        <p:txBody>
          <a:bodyPr/>
          <a:lstStyle/>
          <a:p>
            <a:r>
              <a:rPr lang="en-US"/>
              <a:t>Purpose of Project</a:t>
            </a:r>
          </a:p>
        </p:txBody>
      </p:sp>
      <p:sp>
        <p:nvSpPr>
          <p:cNvPr id="5" name="TextBox 4">
            <a:extLst>
              <a:ext uri="{FF2B5EF4-FFF2-40B4-BE49-F238E27FC236}">
                <a16:creationId xmlns:a16="http://schemas.microsoft.com/office/drawing/2014/main" id="{A19361C4-CE0F-42DE-88FE-728E2A446A8C}"/>
              </a:ext>
            </a:extLst>
          </p:cNvPr>
          <p:cNvSpPr txBox="1"/>
          <p:nvPr/>
        </p:nvSpPr>
        <p:spPr>
          <a:xfrm>
            <a:off x="658536" y="1997839"/>
            <a:ext cx="10553350" cy="3416320"/>
          </a:xfrm>
          <a:prstGeom prst="rect">
            <a:avLst/>
          </a:prstGeom>
          <a:noFill/>
        </p:spPr>
        <p:txBody>
          <a:bodyPr wrap="square" lIns="91440" tIns="45720" rIns="91440" bIns="45720" anchor="t">
            <a:spAutoFit/>
          </a:bodyPr>
          <a:lstStyle/>
          <a:p>
            <a:r>
              <a:rPr lang="en-US" sz="1800" i="1">
                <a:effectLst/>
                <a:latin typeface="Times New Roman"/>
                <a:ea typeface="Calibri" panose="020F0502020204030204" pitchFamily="34" charset="0"/>
                <a:cs typeface="Times New Roman"/>
              </a:rPr>
              <a:t>Our </a:t>
            </a:r>
            <a:r>
              <a:rPr lang="en-US" i="1">
                <a:latin typeface="Times New Roman"/>
                <a:ea typeface="Calibri" panose="020F0502020204030204" pitchFamily="34" charset="0"/>
                <a:cs typeface="Times New Roman"/>
              </a:rPr>
              <a:t>department's focus</a:t>
            </a:r>
            <a:r>
              <a:rPr lang="en-US" sz="1800" i="1">
                <a:effectLst/>
                <a:latin typeface="Times New Roman"/>
                <a:ea typeface="Calibri" panose="020F0502020204030204" pitchFamily="34" charset="0"/>
                <a:cs typeface="Times New Roman"/>
              </a:rPr>
              <a:t> </a:t>
            </a:r>
            <a:r>
              <a:rPr lang="en-US" i="1">
                <a:latin typeface="Times New Roman"/>
                <a:ea typeface="Calibri" panose="020F0502020204030204" pitchFamily="34" charset="0"/>
                <a:cs typeface="Times New Roman"/>
              </a:rPr>
              <a:t>for general education pre-service teachers</a:t>
            </a:r>
            <a:r>
              <a:rPr lang="en-US" sz="1800" i="1">
                <a:effectLst/>
                <a:latin typeface="Times New Roman"/>
                <a:ea typeface="Calibri" panose="020F0502020204030204" pitchFamily="34" charset="0"/>
                <a:cs typeface="Times New Roman"/>
              </a:rPr>
              <a:t> </a:t>
            </a:r>
            <a:r>
              <a:rPr lang="en-US" i="1">
                <a:latin typeface="Times New Roman"/>
                <a:ea typeface="Calibri" panose="020F0502020204030204" pitchFamily="34" charset="0"/>
                <a:cs typeface="Times New Roman"/>
              </a:rPr>
              <a:t>is on the professional education core - to  </a:t>
            </a:r>
            <a:r>
              <a:rPr lang="en-US" sz="1800" i="1">
                <a:effectLst/>
                <a:latin typeface="Times New Roman"/>
                <a:ea typeface="Calibri" panose="020F0502020204030204" pitchFamily="34" charset="0"/>
                <a:cs typeface="Times New Roman"/>
              </a:rPr>
              <a:t>advance towards their teaching </a:t>
            </a:r>
            <a:r>
              <a:rPr lang="en-US" i="1">
                <a:latin typeface="Times New Roman"/>
                <a:ea typeface="Calibri" panose="020F0502020204030204" pitchFamily="34" charset="0"/>
                <a:cs typeface="Times New Roman"/>
              </a:rPr>
              <a:t>licenses</a:t>
            </a:r>
            <a:r>
              <a:rPr lang="en-US" sz="1800" i="1">
                <a:effectLst/>
                <a:latin typeface="Times New Roman"/>
                <a:ea typeface="Calibri" panose="020F0502020204030204" pitchFamily="34" charset="0"/>
                <a:cs typeface="Times New Roman"/>
              </a:rPr>
              <a:t>. This process is</a:t>
            </a:r>
            <a:r>
              <a:rPr lang="en-US" i="1">
                <a:latin typeface="Times New Roman"/>
                <a:ea typeface="Calibri" panose="020F0502020204030204" pitchFamily="34" charset="0"/>
                <a:cs typeface="Times New Roman"/>
              </a:rPr>
              <a:t> achieved</a:t>
            </a:r>
            <a:r>
              <a:rPr lang="en-US" sz="1800" i="1">
                <a:effectLst/>
                <a:latin typeface="Times New Roman"/>
                <a:ea typeface="Calibri" panose="020F0502020204030204" pitchFamily="34" charset="0"/>
                <a:cs typeface="Times New Roman"/>
              </a:rPr>
              <a:t> through four levels</a:t>
            </a:r>
            <a:r>
              <a:rPr lang="en-US" i="1">
                <a:latin typeface="Times New Roman"/>
                <a:ea typeface="Calibri" panose="020F0502020204030204" pitchFamily="34" charset="0"/>
                <a:cs typeface="Times New Roman"/>
              </a:rPr>
              <a:t> of coursework and school-based experiences:</a:t>
            </a:r>
            <a:endParaRPr lang="en-US" sz="1800" i="1">
              <a:effectLst/>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r>
              <a:rPr lang="en-US" i="1">
                <a:latin typeface="Times New Roman"/>
                <a:ea typeface="Calibri" panose="020F0502020204030204" pitchFamily="34" charset="0"/>
                <a:cs typeface="Times New Roman"/>
              </a:rPr>
              <a:t>L</a:t>
            </a:r>
            <a:r>
              <a:rPr lang="en-US" sz="1800" i="1">
                <a:effectLst/>
                <a:latin typeface="Times New Roman"/>
                <a:ea typeface="Calibri" panose="020F0502020204030204" pitchFamily="34" charset="0"/>
                <a:cs typeface="Times New Roman"/>
              </a:rPr>
              <a:t>evel 1 - Educational theory</a:t>
            </a:r>
            <a:r>
              <a:rPr lang="en-US" i="1">
                <a:latin typeface="Times New Roman"/>
                <a:ea typeface="Calibri" panose="020F0502020204030204" pitchFamily="34" charset="0"/>
                <a:cs typeface="Times New Roman"/>
              </a:rPr>
              <a:t>, racial and social context understanding of learners/schools</a:t>
            </a:r>
            <a:endParaRPr lang="en-US" sz="1800" i="1">
              <a:effectLst/>
              <a:latin typeface="Times New Roman"/>
              <a:ea typeface="Calibri" panose="020F0502020204030204" pitchFamily="34" charset="0"/>
              <a:cs typeface="Times New Roman"/>
            </a:endParaRPr>
          </a:p>
          <a:p>
            <a:pPr marL="285750" indent="-285750">
              <a:buFont typeface="Arial" panose="020B0604020202020204" pitchFamily="34" charset="0"/>
              <a:buChar char="•"/>
            </a:pPr>
            <a:r>
              <a:rPr lang="en-US" sz="1800" i="1">
                <a:effectLst/>
                <a:latin typeface="Times New Roman"/>
                <a:ea typeface="Calibri" panose="020F0502020204030204" pitchFamily="34" charset="0"/>
                <a:cs typeface="Times New Roman"/>
              </a:rPr>
              <a:t>Level 2 – Planning, instruction, assessment</a:t>
            </a:r>
          </a:p>
          <a:p>
            <a:pPr marL="285750" indent="-285750">
              <a:buFont typeface="Arial" panose="020B0604020202020204" pitchFamily="34" charset="0"/>
              <a:buChar char="•"/>
            </a:pPr>
            <a:r>
              <a:rPr lang="en-US" sz="1800" i="1">
                <a:effectLst/>
                <a:latin typeface="Times New Roman"/>
                <a:ea typeface="Calibri" panose="020F0502020204030204" pitchFamily="34" charset="0"/>
                <a:cs typeface="Times New Roman"/>
              </a:rPr>
              <a:t>Level 3 – </a:t>
            </a:r>
            <a:r>
              <a:rPr lang="en-US" i="1">
                <a:latin typeface="Times New Roman"/>
                <a:ea typeface="Calibri" panose="020F0502020204030204" pitchFamily="34" charset="0"/>
                <a:cs typeface="Times New Roman"/>
              </a:rPr>
              <a:t>Literacy</a:t>
            </a:r>
            <a:r>
              <a:rPr lang="en-US" sz="1800" i="1">
                <a:effectLst/>
                <a:latin typeface="Times New Roman"/>
                <a:ea typeface="Calibri" panose="020F0502020204030204" pitchFamily="34" charset="0"/>
                <a:cs typeface="Times New Roman"/>
              </a:rPr>
              <a:t> and differentiation</a:t>
            </a:r>
          </a:p>
          <a:p>
            <a:pPr marL="285750" indent="-285750">
              <a:buFont typeface="Arial" panose="020B0604020202020204" pitchFamily="34" charset="0"/>
              <a:buChar char="•"/>
            </a:pPr>
            <a:r>
              <a:rPr lang="en-US" i="1">
                <a:latin typeface="Times New Roman"/>
                <a:ea typeface="Calibri" panose="020F0502020204030204" pitchFamily="34" charset="0"/>
                <a:cs typeface="Times New Roman"/>
              </a:rPr>
              <a:t>L</a:t>
            </a:r>
            <a:r>
              <a:rPr lang="en-US" sz="1800" i="1">
                <a:effectLst/>
                <a:latin typeface="Times New Roman"/>
                <a:ea typeface="Calibri" panose="020F0502020204030204" pitchFamily="34" charset="0"/>
                <a:cs typeface="Times New Roman"/>
              </a:rPr>
              <a:t>evel 4 -</a:t>
            </a:r>
            <a:r>
              <a:rPr lang="en-US" i="1">
                <a:latin typeface="Times New Roman"/>
                <a:ea typeface="Calibri" panose="020F0502020204030204" pitchFamily="34" charset="0"/>
                <a:cs typeface="Times New Roman"/>
              </a:rPr>
              <a:t>  Student</a:t>
            </a:r>
            <a:r>
              <a:rPr lang="en-US" sz="1800" i="1">
                <a:effectLst/>
                <a:latin typeface="Times New Roman"/>
                <a:ea typeface="Calibri" panose="020F0502020204030204" pitchFamily="34" charset="0"/>
                <a:cs typeface="Times New Roman"/>
              </a:rPr>
              <a:t> teaching</a:t>
            </a:r>
            <a:r>
              <a:rPr lang="en-US" i="1">
                <a:latin typeface="Times New Roman"/>
                <a:ea typeface="Calibri" panose="020F0502020204030204" pitchFamily="34" charset="0"/>
                <a:cs typeface="Times New Roman"/>
              </a:rPr>
              <a:t> </a:t>
            </a:r>
            <a:endParaRPr lang="en-US" sz="1800" i="1">
              <a:effectLst/>
              <a:latin typeface="Times New Roman" panose="02020603050405020304" pitchFamily="18" charset="0"/>
              <a:ea typeface="Calibri" panose="020F0502020204030204" pitchFamily="34" charset="0"/>
              <a:cs typeface="Times New Roman"/>
            </a:endParaRPr>
          </a:p>
          <a:p>
            <a:endParaRPr lang="en-US" i="1">
              <a:latin typeface="Times New Roman" panose="02020603050405020304" pitchFamily="18" charset="0"/>
              <a:ea typeface="Calibri" panose="020F0502020204030204" pitchFamily="34" charset="0"/>
            </a:endParaRPr>
          </a:p>
          <a:p>
            <a:r>
              <a:rPr lang="en-US" sz="1800" i="1">
                <a:effectLst/>
                <a:latin typeface="Times New Roman"/>
                <a:ea typeface="Calibri" panose="020F0502020204030204" pitchFamily="34" charset="0"/>
                <a:cs typeface="Times New Roman"/>
              </a:rPr>
              <a:t>One of our department goals for this project is to align content goals and objectives across the levels.</a:t>
            </a:r>
            <a:r>
              <a:rPr lang="en-US" i="1">
                <a:latin typeface="Times New Roman"/>
                <a:ea typeface="Calibri" panose="020F0502020204030204" pitchFamily="34" charset="0"/>
                <a:cs typeface="Times New Roman"/>
              </a:rPr>
              <a:t> </a:t>
            </a:r>
            <a:r>
              <a:rPr lang="en-US" sz="1800" i="1">
                <a:effectLst/>
                <a:latin typeface="Times New Roman"/>
                <a:ea typeface="Calibri" panose="020F0502020204030204" pitchFamily="34" charset="0"/>
                <a:cs typeface="Times New Roman"/>
              </a:rPr>
              <a:t> This alignment will help ensure students understand high-leverage practices</a:t>
            </a:r>
            <a:r>
              <a:rPr lang="en-US" i="1">
                <a:latin typeface="Times New Roman"/>
                <a:ea typeface="Calibri" panose="020F0502020204030204" pitchFamily="34" charset="0"/>
                <a:cs typeface="Times New Roman"/>
              </a:rPr>
              <a:t> with an emphasis on social justice/racial equity </a:t>
            </a:r>
            <a:r>
              <a:rPr lang="en-US" sz="1800" i="1">
                <a:effectLst/>
                <a:latin typeface="Times New Roman"/>
                <a:ea typeface="Calibri" panose="020F0502020204030204" pitchFamily="34" charset="0"/>
                <a:cs typeface="Times New Roman"/>
              </a:rPr>
              <a:t>to address the wide variation of student learning, and understand how personal and </a:t>
            </a:r>
            <a:r>
              <a:rPr lang="en-US" i="1">
                <a:latin typeface="Times New Roman"/>
                <a:ea typeface="Calibri" panose="020F0502020204030204" pitchFamily="34" charset="0"/>
                <a:cs typeface="Times New Roman"/>
              </a:rPr>
              <a:t>systemic</a:t>
            </a:r>
            <a:r>
              <a:rPr lang="en-US" sz="1800" i="1">
                <a:effectLst/>
                <a:latin typeface="Times New Roman"/>
                <a:ea typeface="Calibri" panose="020F0502020204030204" pitchFamily="34" charset="0"/>
                <a:cs typeface="Times New Roman"/>
              </a:rPr>
              <a:t> bias influence learners' success</a:t>
            </a:r>
            <a:endParaRPr lang="en-US">
              <a:latin typeface="Times New Roman"/>
              <a:cs typeface="Times New Roman"/>
            </a:endParaRPr>
          </a:p>
        </p:txBody>
      </p:sp>
    </p:spTree>
    <p:extLst>
      <p:ext uri="{BB962C8B-B14F-4D97-AF65-F5344CB8AC3E}">
        <p14:creationId xmlns:p14="http://schemas.microsoft.com/office/powerpoint/2010/main" val="689818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469D0-23BC-3E4A-86DA-109E16BF5015}"/>
              </a:ext>
            </a:extLst>
          </p:cNvPr>
          <p:cNvSpPr>
            <a:spLocks noGrp="1"/>
          </p:cNvSpPr>
          <p:nvPr>
            <p:ph type="title"/>
          </p:nvPr>
        </p:nvSpPr>
        <p:spPr/>
        <p:txBody>
          <a:bodyPr/>
          <a:lstStyle/>
          <a:p>
            <a:r>
              <a:rPr lang="en-US"/>
              <a:t>Project Activities</a:t>
            </a:r>
          </a:p>
        </p:txBody>
      </p:sp>
      <p:sp>
        <p:nvSpPr>
          <p:cNvPr id="3" name="Content Placeholder 2">
            <a:extLst>
              <a:ext uri="{FF2B5EF4-FFF2-40B4-BE49-F238E27FC236}">
                <a16:creationId xmlns:a16="http://schemas.microsoft.com/office/drawing/2014/main" id="{6D15CA1E-6A73-0B4A-9497-EAA79B2CF806}"/>
              </a:ext>
            </a:extLst>
          </p:cNvPr>
          <p:cNvSpPr>
            <a:spLocks noGrp="1"/>
          </p:cNvSpPr>
          <p:nvPr>
            <p:ph idx="1"/>
          </p:nvPr>
        </p:nvSpPr>
        <p:spPr/>
        <p:txBody>
          <a:bodyPr vert="horz" lIns="91440" tIns="45720" rIns="91440" bIns="45720" rtlCol="0" anchor="t">
            <a:normAutofit fontScale="85000" lnSpcReduction="20000"/>
          </a:bodyPr>
          <a:lstStyle/>
          <a:p>
            <a:r>
              <a:rPr lang="en-US">
                <a:latin typeface="Helvetica Neue"/>
              </a:rPr>
              <a:t>Meet with faculty of the department to present project and gain feedback.</a:t>
            </a:r>
          </a:p>
          <a:p>
            <a:r>
              <a:rPr lang="en-US">
                <a:latin typeface="Helvetica Neue"/>
              </a:rPr>
              <a:t>Meet with a subgroup to develop a chart that adds a social justice emphasis to the high-leveraged practices.</a:t>
            </a:r>
          </a:p>
          <a:p>
            <a:r>
              <a:rPr lang="en-US">
                <a:latin typeface="Helvetica Neue"/>
              </a:rPr>
              <a:t>Align each HLP to a level of our teacher education program.</a:t>
            </a:r>
          </a:p>
          <a:p>
            <a:r>
              <a:rPr lang="en-US">
                <a:latin typeface="Helvetica Neue"/>
              </a:rPr>
              <a:t>Present chart to department to gain feedback.</a:t>
            </a:r>
          </a:p>
          <a:p>
            <a:r>
              <a:rPr lang="en-US">
                <a:latin typeface="Helvetica Neue"/>
              </a:rPr>
              <a:t>Refine chart.</a:t>
            </a:r>
          </a:p>
          <a:p>
            <a:r>
              <a:rPr lang="en-US">
                <a:latin typeface="Helvetica Neue"/>
              </a:rPr>
              <a:t>Use chart to help align the new PELSB teaching standards across the program, assessing/evaluating for possible core changes.</a:t>
            </a:r>
          </a:p>
          <a:p>
            <a:r>
              <a:rPr lang="en-US">
                <a:latin typeface="Helvetica Neue"/>
              </a:rPr>
              <a:t>Ask faculty to teach HLPs with a social justice/racial equity emphasis.</a:t>
            </a:r>
          </a:p>
        </p:txBody>
      </p:sp>
    </p:spTree>
    <p:extLst>
      <p:ext uri="{BB962C8B-B14F-4D97-AF65-F5344CB8AC3E}">
        <p14:creationId xmlns:p14="http://schemas.microsoft.com/office/powerpoint/2010/main" val="1817432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98CB5-741C-7B46-98E0-6A8D49940837}"/>
              </a:ext>
            </a:extLst>
          </p:cNvPr>
          <p:cNvSpPr>
            <a:spLocks noGrp="1"/>
          </p:cNvSpPr>
          <p:nvPr>
            <p:ph type="title"/>
          </p:nvPr>
        </p:nvSpPr>
        <p:spPr/>
        <p:txBody>
          <a:bodyPr/>
          <a:lstStyle/>
          <a:p>
            <a:r>
              <a:rPr lang="en-US"/>
              <a:t>Project Products, tools, and/or services</a:t>
            </a:r>
          </a:p>
        </p:txBody>
      </p:sp>
      <p:sp>
        <p:nvSpPr>
          <p:cNvPr id="3" name="Content Placeholder 2">
            <a:extLst>
              <a:ext uri="{FF2B5EF4-FFF2-40B4-BE49-F238E27FC236}">
                <a16:creationId xmlns:a16="http://schemas.microsoft.com/office/drawing/2014/main" id="{83AA241F-693C-654E-A0A2-55545222745D}"/>
              </a:ext>
            </a:extLst>
          </p:cNvPr>
          <p:cNvSpPr>
            <a:spLocks noGrp="1"/>
          </p:cNvSpPr>
          <p:nvPr>
            <p:ph idx="1"/>
          </p:nvPr>
        </p:nvSpPr>
        <p:spPr/>
        <p:txBody>
          <a:bodyPr/>
          <a:lstStyle/>
          <a:p>
            <a:r>
              <a:rPr lang="en-US">
                <a:hlinkClick r:id="rId3"/>
              </a:rPr>
              <a:t>Alignment chart</a:t>
            </a:r>
            <a:endParaRPr lang="en-US"/>
          </a:p>
        </p:txBody>
      </p:sp>
    </p:spTree>
    <p:extLst>
      <p:ext uri="{BB962C8B-B14F-4D97-AF65-F5344CB8AC3E}">
        <p14:creationId xmlns:p14="http://schemas.microsoft.com/office/powerpoint/2010/main" val="239145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3448C-658A-B746-839A-E519E9EA84D8}"/>
              </a:ext>
            </a:extLst>
          </p:cNvPr>
          <p:cNvSpPr>
            <a:spLocks noGrp="1"/>
          </p:cNvSpPr>
          <p:nvPr>
            <p:ph type="title"/>
          </p:nvPr>
        </p:nvSpPr>
        <p:spPr/>
        <p:txBody>
          <a:bodyPr/>
          <a:lstStyle/>
          <a:p>
            <a:r>
              <a:rPr lang="en-US"/>
              <a:t>Next Steps</a:t>
            </a:r>
          </a:p>
        </p:txBody>
      </p:sp>
      <p:sp>
        <p:nvSpPr>
          <p:cNvPr id="3" name="Content Placeholder 2">
            <a:extLst>
              <a:ext uri="{FF2B5EF4-FFF2-40B4-BE49-F238E27FC236}">
                <a16:creationId xmlns:a16="http://schemas.microsoft.com/office/drawing/2014/main" id="{07EF82D4-A025-104E-9532-C9D6E0D8E098}"/>
              </a:ext>
            </a:extLst>
          </p:cNvPr>
          <p:cNvSpPr>
            <a:spLocks noGrp="1"/>
          </p:cNvSpPr>
          <p:nvPr>
            <p:ph idx="1"/>
          </p:nvPr>
        </p:nvSpPr>
        <p:spPr/>
        <p:txBody>
          <a:bodyPr vert="horz" lIns="91440" tIns="45720" rIns="91440" bIns="45720" rtlCol="0" anchor="t">
            <a:normAutofit/>
          </a:bodyPr>
          <a:lstStyle/>
          <a:p>
            <a:r>
              <a:rPr lang="en-US">
                <a:latin typeface="Helvetica Neue"/>
              </a:rPr>
              <a:t>Continue to add to, refine, and complete chart with expanded social justice/racial equity information.</a:t>
            </a:r>
            <a:endParaRPr lang="en-US"/>
          </a:p>
          <a:p>
            <a:r>
              <a:rPr lang="en-US">
                <a:latin typeface="Helvetica Neue"/>
              </a:rPr>
              <a:t>Present new chart to department for feedback.</a:t>
            </a:r>
          </a:p>
          <a:p>
            <a:r>
              <a:rPr lang="en-US">
                <a:latin typeface="Helvetica Neue"/>
              </a:rPr>
              <a:t>Use chart along with new PELSB standards as the guides for program assessment/evaluation in determining adjustments or changes in any program part.</a:t>
            </a:r>
          </a:p>
          <a:p>
            <a:pPr lvl="1"/>
            <a:r>
              <a:rPr lang="en-US">
                <a:latin typeface="Helvetica Neue"/>
              </a:rPr>
              <a:t>Since HLPs w/emphasis on social justice will be used in aligning new standards to program, HLPs will be built into coursework</a:t>
            </a:r>
            <a:endParaRPr lang="en-US"/>
          </a:p>
        </p:txBody>
      </p:sp>
    </p:spTree>
    <p:extLst>
      <p:ext uri="{BB962C8B-B14F-4D97-AF65-F5344CB8AC3E}">
        <p14:creationId xmlns:p14="http://schemas.microsoft.com/office/powerpoint/2010/main" val="3325109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43749-068F-E743-BB83-32DCF687B4BF}"/>
              </a:ext>
            </a:extLst>
          </p:cNvPr>
          <p:cNvSpPr>
            <a:spLocks noGrp="1"/>
          </p:cNvSpPr>
          <p:nvPr>
            <p:ph type="title"/>
          </p:nvPr>
        </p:nvSpPr>
        <p:spPr/>
        <p:txBody>
          <a:bodyPr/>
          <a:lstStyle/>
          <a:p>
            <a:r>
              <a:rPr lang="en-US"/>
              <a:t>Questions?</a:t>
            </a:r>
          </a:p>
        </p:txBody>
      </p:sp>
      <p:sp>
        <p:nvSpPr>
          <p:cNvPr id="3" name="Content Placeholder 2">
            <a:extLst>
              <a:ext uri="{FF2B5EF4-FFF2-40B4-BE49-F238E27FC236}">
                <a16:creationId xmlns:a16="http://schemas.microsoft.com/office/drawing/2014/main" id="{BAE2EB7A-5CD0-754E-9560-A19AC03C654F}"/>
              </a:ext>
            </a:extLst>
          </p:cNvPr>
          <p:cNvSpPr>
            <a:spLocks noGrp="1"/>
          </p:cNvSpPr>
          <p:nvPr>
            <p:ph idx="1"/>
          </p:nvPr>
        </p:nvSpPr>
        <p:spPr/>
        <p:txBody>
          <a:bodyPr vert="horz" lIns="91440" tIns="45720" rIns="91440" bIns="45720" rtlCol="0" anchor="t">
            <a:normAutofit/>
          </a:bodyPr>
          <a:lstStyle/>
          <a:p>
            <a:r>
              <a:rPr lang="en-US" dirty="0">
                <a:latin typeface="Helvetica Neue"/>
                <a:hlinkClick r:id="rId3"/>
              </a:rPr>
              <a:t>carrie.chapman@mnsu.edu</a:t>
            </a:r>
            <a:endParaRPr lang="en-US" dirty="0"/>
          </a:p>
          <a:p>
            <a:r>
              <a:rPr lang="en-US" dirty="0">
                <a:latin typeface="Helvetica Neue"/>
                <a:hlinkClick r:id="rId4"/>
              </a:rPr>
              <a:t>mark.savignano@mnsu.edu</a:t>
            </a:r>
            <a:endParaRPr lang="en-US" dirty="0">
              <a:latin typeface="Helvetica Neue"/>
            </a:endParaRPr>
          </a:p>
          <a:p>
            <a:r>
              <a:rPr lang="en-US" dirty="0">
                <a:latin typeface="Helvetica Neue"/>
              </a:rPr>
              <a:t>Rick.lybeck@mnsu.edu </a:t>
            </a:r>
            <a:endParaRPr lang="en-US" dirty="0"/>
          </a:p>
        </p:txBody>
      </p:sp>
    </p:spTree>
    <p:extLst>
      <p:ext uri="{BB962C8B-B14F-4D97-AF65-F5344CB8AC3E}">
        <p14:creationId xmlns:p14="http://schemas.microsoft.com/office/powerpoint/2010/main" val="797583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atin typeface="Gotham Bold" charset="0"/>
                <a:ea typeface="Gotham Bold" charset="0"/>
                <a:cs typeface="Gotham Bold" charset="0"/>
              </a:rPr>
              <a:t>DISCLAIMER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09" y="2426263"/>
            <a:ext cx="1587715" cy="1325459"/>
          </a:xfrm>
          <a:prstGeom prst="rect">
            <a:avLst/>
          </a:prstGeom>
        </p:spPr>
      </p:pic>
      <p:sp>
        <p:nvSpPr>
          <p:cNvPr id="7" name="TextBox 6"/>
          <p:cNvSpPr txBox="1"/>
          <p:nvPr/>
        </p:nvSpPr>
        <p:spPr>
          <a:xfrm>
            <a:off x="2597258" y="2364271"/>
            <a:ext cx="8756542" cy="2532103"/>
          </a:xfrm>
          <a:prstGeom prst="rect">
            <a:avLst/>
          </a:prstGeom>
          <a:noFill/>
        </p:spPr>
        <p:txBody>
          <a:bodyPr wrap="square" rtlCol="0">
            <a:spAutoFit/>
          </a:bodyPr>
          <a:lstStyle/>
          <a:p>
            <a:pPr>
              <a:lnSpc>
                <a:spcPct val="150000"/>
              </a:lnSpc>
            </a:pPr>
            <a:r>
              <a:rPr lang="en-US">
                <a:latin typeface="Helvetica Neue" charset="0"/>
                <a:ea typeface="Helvetica Neue" charset="0"/>
                <a:cs typeface="Helvetica Neue" charset="0"/>
              </a:rPr>
              <a:t>This content was produced under U.S. Department of Education, Office of Special Education Programs, Award No. H325A170003. David </a:t>
            </a:r>
            <a:r>
              <a:rPr lang="en-US" err="1">
                <a:latin typeface="Helvetica Neue" charset="0"/>
                <a:ea typeface="Helvetica Neue" charset="0"/>
                <a:cs typeface="Helvetica Neue" charset="0"/>
              </a:rPr>
              <a:t>Guardino</a:t>
            </a:r>
            <a:r>
              <a:rPr lang="en-US">
                <a:latin typeface="Helvetica Neue" charset="0"/>
                <a:ea typeface="Helvetica Neue" charset="0"/>
                <a:cs typeface="Helvetica Neue" charset="0"/>
              </a:rPr>
              <a:t> serves as the project officer. The views expressed herein do not necessarily represent the positions or polices of the U.S. Department of Education. No official endorsement by the U.S. Department of Education of any product, commodity, service, or enterprise mentioned in this website is intended or should be inferred.</a:t>
            </a:r>
          </a:p>
        </p:txBody>
      </p:sp>
    </p:spTree>
    <p:extLst>
      <p:ext uri="{BB962C8B-B14F-4D97-AF65-F5344CB8AC3E}">
        <p14:creationId xmlns:p14="http://schemas.microsoft.com/office/powerpoint/2010/main" val="18763779"/>
      </p:ext>
    </p:extLst>
  </p:cSld>
  <p:clrMapOvr>
    <a:masterClrMapping/>
  </p:clrMapOvr>
</p:sld>
</file>

<file path=ppt/theme/theme1.xml><?xml version="1.0" encoding="utf-8"?>
<a:theme xmlns:a="http://schemas.openxmlformats.org/drawingml/2006/main" name="CEEDAR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C2E7F73-C744-B346-9F1F-D2EE0C4CED01}" vid="{33137D24-4E04-DE42-AFA5-94B23CFDEA05}"/>
    </a:ext>
  </a:extLst>
</a:theme>
</file>

<file path=ppt/theme/theme2.xml><?xml version="1.0" encoding="utf-8"?>
<a:theme xmlns:a="http://schemas.openxmlformats.org/drawingml/2006/main" name="1_CEEDAR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C2E7F73-C744-B346-9F1F-D2EE0C4CED01}" vid="{3B3A005D-B6A4-8C48-ACE4-A1F19B0AF24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708</Words>
  <Application>Microsoft Office PowerPoint</Application>
  <PresentationFormat>Widescreen</PresentationFormat>
  <Paragraphs>42</Paragraphs>
  <Slides>9</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Gotham Bold</vt:lpstr>
      <vt:lpstr>Helvetica Neue</vt:lpstr>
      <vt:lpstr>Times New Roman</vt:lpstr>
      <vt:lpstr>CEEDAR Theme</vt:lpstr>
      <vt:lpstr>1_CEEDAR Theme</vt:lpstr>
      <vt:lpstr>PowerPoint Presentation</vt:lpstr>
      <vt:lpstr>PowerPoint Presentation</vt:lpstr>
      <vt:lpstr>HLP alignment with Program curriculum Dr. Carrie Chapman, DR. Mark Savignano, &amp; Dr. Rick Lybeck Minnesota State University, Mankato</vt:lpstr>
      <vt:lpstr>Purpose of Project</vt:lpstr>
      <vt:lpstr>Project Activities</vt:lpstr>
      <vt:lpstr>Project Products, tools, and/or services</vt:lpstr>
      <vt:lpstr>Next Steps</vt:lpstr>
      <vt:lpstr>Questions?</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Seitz</dc:creator>
  <cp:lastModifiedBy>Savignano, Mark A</cp:lastModifiedBy>
  <cp:revision>1</cp:revision>
  <cp:lastPrinted>2018-01-01T23:10:42Z</cp:lastPrinted>
  <dcterms:created xsi:type="dcterms:W3CDTF">2019-07-26T14:36:58Z</dcterms:created>
  <dcterms:modified xsi:type="dcterms:W3CDTF">2022-02-09T16:43:16Z</dcterms:modified>
</cp:coreProperties>
</file>