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8" r:id="rId3"/>
    <p:sldId id="257" r:id="rId4"/>
    <p:sldId id="267" r:id="rId5"/>
    <p:sldId id="263" r:id="rId6"/>
    <p:sldId id="262" r:id="rId7"/>
    <p:sldId id="264" r:id="rId8"/>
    <p:sldId id="26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10"/>
    <p:restoredTop sz="81240" autoAdjust="0"/>
  </p:normalViewPr>
  <p:slideViewPr>
    <p:cSldViewPr snapToGrid="0" snapToObjects="1">
      <p:cViewPr varScale="1">
        <p:scale>
          <a:sx n="90" d="100"/>
          <a:sy n="90" d="100"/>
        </p:scale>
        <p:origin x="127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image" Target="../media/image3.jpeg"/></Relationships>
</file>

<file path=ppt/diagrams/_rels/data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g"/></Relationships>
</file>

<file path=ppt/diagrams/_rels/drawing4.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8E3A8-8927-174D-9112-DB682F4B9D31}" type="doc">
      <dgm:prSet loTypeId="urn:microsoft.com/office/officeart/2005/8/layout/hList1" loCatId="list" qsTypeId="urn:microsoft.com/office/officeart/2005/8/quickstyle/simple1" qsCatId="simple" csTypeId="urn:microsoft.com/office/officeart/2005/8/colors/accent6_2" csCatId="accent6"/>
      <dgm:spPr/>
      <dgm:t>
        <a:bodyPr/>
        <a:lstStyle/>
        <a:p>
          <a:endParaRPr lang="en-US"/>
        </a:p>
      </dgm:t>
    </dgm:pt>
    <dgm:pt modelId="{B5E4588C-32D9-304A-8D83-81BF0570569A}">
      <dgm:prSet/>
      <dgm:spPr/>
      <dgm:t>
        <a:bodyPr/>
        <a:lstStyle/>
        <a:p>
          <a:r>
            <a:rPr lang="en-US"/>
            <a:t>Program guiding principles </a:t>
          </a:r>
        </a:p>
      </dgm:t>
    </dgm:pt>
    <dgm:pt modelId="{02A26694-04E2-FF4A-A490-F8BA1DBA19BF}" type="parTrans" cxnId="{8C077442-6C23-3448-A756-88EAEECFDBB8}">
      <dgm:prSet/>
      <dgm:spPr/>
      <dgm:t>
        <a:bodyPr/>
        <a:lstStyle/>
        <a:p>
          <a:endParaRPr lang="en-US"/>
        </a:p>
      </dgm:t>
    </dgm:pt>
    <dgm:pt modelId="{80F7273F-4FE0-754E-A7A4-E144ACB4CCBE}" type="sibTrans" cxnId="{8C077442-6C23-3448-A756-88EAEECFDBB8}">
      <dgm:prSet/>
      <dgm:spPr/>
      <dgm:t>
        <a:bodyPr/>
        <a:lstStyle/>
        <a:p>
          <a:endParaRPr lang="en-US"/>
        </a:p>
      </dgm:t>
    </dgm:pt>
    <dgm:pt modelId="{B36C9C61-B2E7-634A-BB88-61EBCC0DC4F9}">
      <dgm:prSet/>
      <dgm:spPr/>
      <dgm:t>
        <a:bodyPr/>
        <a:lstStyle/>
        <a:p>
          <a:r>
            <a:rPr lang="en-US"/>
            <a:t>Collaborative and inclusive models (UDL, MTSS)</a:t>
          </a:r>
        </a:p>
      </dgm:t>
    </dgm:pt>
    <dgm:pt modelId="{9761DBF5-85AA-7F44-B246-854431487A69}" type="parTrans" cxnId="{7571E87A-216C-0047-8710-1212545731A9}">
      <dgm:prSet/>
      <dgm:spPr/>
      <dgm:t>
        <a:bodyPr/>
        <a:lstStyle/>
        <a:p>
          <a:endParaRPr lang="en-US"/>
        </a:p>
      </dgm:t>
    </dgm:pt>
    <dgm:pt modelId="{65F70A5C-B3DF-904B-86BA-FFCF78938D86}" type="sibTrans" cxnId="{7571E87A-216C-0047-8710-1212545731A9}">
      <dgm:prSet/>
      <dgm:spPr/>
      <dgm:t>
        <a:bodyPr/>
        <a:lstStyle/>
        <a:p>
          <a:endParaRPr lang="en-US"/>
        </a:p>
      </dgm:t>
    </dgm:pt>
    <dgm:pt modelId="{0B6B45F7-5196-3041-B391-86F974DC7392}">
      <dgm:prSet/>
      <dgm:spPr/>
      <dgm:t>
        <a:bodyPr/>
        <a:lstStyle/>
        <a:p>
          <a:r>
            <a:rPr lang="en-US"/>
            <a:t>Evidence based practice</a:t>
          </a:r>
        </a:p>
      </dgm:t>
    </dgm:pt>
    <dgm:pt modelId="{FBCE3973-3170-754E-B778-44518D1FF7CE}" type="parTrans" cxnId="{B11017BC-7C39-8041-9747-1AD40879EDEC}">
      <dgm:prSet/>
      <dgm:spPr/>
      <dgm:t>
        <a:bodyPr/>
        <a:lstStyle/>
        <a:p>
          <a:endParaRPr lang="en-US"/>
        </a:p>
      </dgm:t>
    </dgm:pt>
    <dgm:pt modelId="{10FE1843-38D1-EB4E-8596-86C37D16D51C}" type="sibTrans" cxnId="{B11017BC-7C39-8041-9747-1AD40879EDEC}">
      <dgm:prSet/>
      <dgm:spPr/>
      <dgm:t>
        <a:bodyPr/>
        <a:lstStyle/>
        <a:p>
          <a:endParaRPr lang="en-US"/>
        </a:p>
      </dgm:t>
    </dgm:pt>
    <dgm:pt modelId="{E64847F0-7750-844F-A737-57DB1796F444}">
      <dgm:prSet/>
      <dgm:spPr/>
      <dgm:t>
        <a:bodyPr/>
        <a:lstStyle/>
        <a:p>
          <a:r>
            <a:rPr lang="en-US"/>
            <a:t>Culturally responsive framework</a:t>
          </a:r>
        </a:p>
      </dgm:t>
    </dgm:pt>
    <dgm:pt modelId="{49F617A9-8F44-D54D-8A8C-2B537D6839D0}" type="parTrans" cxnId="{F528748B-0EEF-1646-B296-2D2763E4FCDC}">
      <dgm:prSet/>
      <dgm:spPr/>
      <dgm:t>
        <a:bodyPr/>
        <a:lstStyle/>
        <a:p>
          <a:endParaRPr lang="en-US"/>
        </a:p>
      </dgm:t>
    </dgm:pt>
    <dgm:pt modelId="{2BE0FC54-2A07-8C4F-95C3-0460EE5B20DC}" type="sibTrans" cxnId="{F528748B-0EEF-1646-B296-2D2763E4FCDC}">
      <dgm:prSet/>
      <dgm:spPr/>
      <dgm:t>
        <a:bodyPr/>
        <a:lstStyle/>
        <a:p>
          <a:endParaRPr lang="en-US"/>
        </a:p>
      </dgm:t>
    </dgm:pt>
    <dgm:pt modelId="{2E181B09-12F9-A74A-B339-A6A2978F840D}">
      <dgm:prSet/>
      <dgm:spPr/>
      <dgm:t>
        <a:bodyPr/>
        <a:lstStyle/>
        <a:p>
          <a:r>
            <a:rPr lang="en-US"/>
            <a:t>Clinical model</a:t>
          </a:r>
        </a:p>
      </dgm:t>
    </dgm:pt>
    <dgm:pt modelId="{9560ECC4-ED24-814A-A3D2-3E8F1D94241A}" type="parTrans" cxnId="{470CFC80-34C4-1C4B-898D-BD9BA38C6A3B}">
      <dgm:prSet/>
      <dgm:spPr/>
      <dgm:t>
        <a:bodyPr/>
        <a:lstStyle/>
        <a:p>
          <a:endParaRPr lang="en-US"/>
        </a:p>
      </dgm:t>
    </dgm:pt>
    <dgm:pt modelId="{206C3EAC-CC1A-8843-AE0C-4529D75777DD}" type="sibTrans" cxnId="{470CFC80-34C4-1C4B-898D-BD9BA38C6A3B}">
      <dgm:prSet/>
      <dgm:spPr/>
      <dgm:t>
        <a:bodyPr/>
        <a:lstStyle/>
        <a:p>
          <a:endParaRPr lang="en-US"/>
        </a:p>
      </dgm:t>
    </dgm:pt>
    <dgm:pt modelId="{9139E8E6-E6B9-D448-AB33-242BD279EA7C}" type="pres">
      <dgm:prSet presAssocID="{B8D8E3A8-8927-174D-9112-DB682F4B9D31}" presName="Name0" presStyleCnt="0">
        <dgm:presLayoutVars>
          <dgm:dir/>
          <dgm:animLvl val="lvl"/>
          <dgm:resizeHandles val="exact"/>
        </dgm:presLayoutVars>
      </dgm:prSet>
      <dgm:spPr/>
    </dgm:pt>
    <dgm:pt modelId="{DCF55B05-14C5-944B-AE88-927039F83408}" type="pres">
      <dgm:prSet presAssocID="{B5E4588C-32D9-304A-8D83-81BF0570569A}" presName="composite" presStyleCnt="0"/>
      <dgm:spPr/>
    </dgm:pt>
    <dgm:pt modelId="{8B39DC2E-D5B0-F345-BC58-838E38E71186}" type="pres">
      <dgm:prSet presAssocID="{B5E4588C-32D9-304A-8D83-81BF0570569A}" presName="parTx" presStyleLbl="alignNode1" presStyleIdx="0" presStyleCnt="1" custLinFactNeighborX="14016" custLinFactNeighborY="-36439">
        <dgm:presLayoutVars>
          <dgm:chMax val="0"/>
          <dgm:chPref val="0"/>
          <dgm:bulletEnabled val="1"/>
        </dgm:presLayoutVars>
      </dgm:prSet>
      <dgm:spPr/>
    </dgm:pt>
    <dgm:pt modelId="{04D0A23D-8D64-AC45-88CB-75D3886D4637}" type="pres">
      <dgm:prSet presAssocID="{B5E4588C-32D9-304A-8D83-81BF0570569A}" presName="desTx" presStyleLbl="alignAccFollowNode1" presStyleIdx="0" presStyleCnt="1">
        <dgm:presLayoutVars>
          <dgm:bulletEnabled val="1"/>
        </dgm:presLayoutVars>
      </dgm:prSet>
      <dgm:spPr/>
    </dgm:pt>
  </dgm:ptLst>
  <dgm:cxnLst>
    <dgm:cxn modelId="{852C130B-6AEC-F242-8009-7E8D267F8673}" type="presOf" srcId="{2E181B09-12F9-A74A-B339-A6A2978F840D}" destId="{04D0A23D-8D64-AC45-88CB-75D3886D4637}" srcOrd="0" destOrd="3" presId="urn:microsoft.com/office/officeart/2005/8/layout/hList1"/>
    <dgm:cxn modelId="{62D83038-5F26-6248-B022-E4D327B4CB9C}" type="presOf" srcId="{B5E4588C-32D9-304A-8D83-81BF0570569A}" destId="{8B39DC2E-D5B0-F345-BC58-838E38E71186}" srcOrd="0" destOrd="0" presId="urn:microsoft.com/office/officeart/2005/8/layout/hList1"/>
    <dgm:cxn modelId="{8C077442-6C23-3448-A756-88EAEECFDBB8}" srcId="{B8D8E3A8-8927-174D-9112-DB682F4B9D31}" destId="{B5E4588C-32D9-304A-8D83-81BF0570569A}" srcOrd="0" destOrd="0" parTransId="{02A26694-04E2-FF4A-A490-F8BA1DBA19BF}" sibTransId="{80F7273F-4FE0-754E-A7A4-E144ACB4CCBE}"/>
    <dgm:cxn modelId="{29AFED6C-BDB7-5A48-863F-6B3410B1459F}" type="presOf" srcId="{E64847F0-7750-844F-A737-57DB1796F444}" destId="{04D0A23D-8D64-AC45-88CB-75D3886D4637}" srcOrd="0" destOrd="2" presId="urn:microsoft.com/office/officeart/2005/8/layout/hList1"/>
    <dgm:cxn modelId="{7571E87A-216C-0047-8710-1212545731A9}" srcId="{B5E4588C-32D9-304A-8D83-81BF0570569A}" destId="{B36C9C61-B2E7-634A-BB88-61EBCC0DC4F9}" srcOrd="0" destOrd="0" parTransId="{9761DBF5-85AA-7F44-B246-854431487A69}" sibTransId="{65F70A5C-B3DF-904B-86BA-FFCF78938D86}"/>
    <dgm:cxn modelId="{470CFC80-34C4-1C4B-898D-BD9BA38C6A3B}" srcId="{B5E4588C-32D9-304A-8D83-81BF0570569A}" destId="{2E181B09-12F9-A74A-B339-A6A2978F840D}" srcOrd="3" destOrd="0" parTransId="{9560ECC4-ED24-814A-A3D2-3E8F1D94241A}" sibTransId="{206C3EAC-CC1A-8843-AE0C-4529D75777DD}"/>
    <dgm:cxn modelId="{75D0DB84-B6B9-F448-8122-3149A3DB85AF}" type="presOf" srcId="{0B6B45F7-5196-3041-B391-86F974DC7392}" destId="{04D0A23D-8D64-AC45-88CB-75D3886D4637}" srcOrd="0" destOrd="1" presId="urn:microsoft.com/office/officeart/2005/8/layout/hList1"/>
    <dgm:cxn modelId="{F528748B-0EEF-1646-B296-2D2763E4FCDC}" srcId="{B5E4588C-32D9-304A-8D83-81BF0570569A}" destId="{E64847F0-7750-844F-A737-57DB1796F444}" srcOrd="2" destOrd="0" parTransId="{49F617A9-8F44-D54D-8A8C-2B537D6839D0}" sibTransId="{2BE0FC54-2A07-8C4F-95C3-0460EE5B20DC}"/>
    <dgm:cxn modelId="{21A4CB98-4672-964F-90E5-2516CFFBE38F}" type="presOf" srcId="{B36C9C61-B2E7-634A-BB88-61EBCC0DC4F9}" destId="{04D0A23D-8D64-AC45-88CB-75D3886D4637}" srcOrd="0" destOrd="0" presId="urn:microsoft.com/office/officeart/2005/8/layout/hList1"/>
    <dgm:cxn modelId="{792AB39A-C78A-5147-8CFE-0582B6B7E8DB}" type="presOf" srcId="{B8D8E3A8-8927-174D-9112-DB682F4B9D31}" destId="{9139E8E6-E6B9-D448-AB33-242BD279EA7C}" srcOrd="0" destOrd="0" presId="urn:microsoft.com/office/officeart/2005/8/layout/hList1"/>
    <dgm:cxn modelId="{B11017BC-7C39-8041-9747-1AD40879EDEC}" srcId="{B5E4588C-32D9-304A-8D83-81BF0570569A}" destId="{0B6B45F7-5196-3041-B391-86F974DC7392}" srcOrd="1" destOrd="0" parTransId="{FBCE3973-3170-754E-B778-44518D1FF7CE}" sibTransId="{10FE1843-38D1-EB4E-8596-86C37D16D51C}"/>
    <dgm:cxn modelId="{CB47FB30-579C-DB4B-8BD2-DB91A7836730}" type="presParOf" srcId="{9139E8E6-E6B9-D448-AB33-242BD279EA7C}" destId="{DCF55B05-14C5-944B-AE88-927039F83408}" srcOrd="0" destOrd="0" presId="urn:microsoft.com/office/officeart/2005/8/layout/hList1"/>
    <dgm:cxn modelId="{B3F6E29E-5F33-7F48-A021-2D55427FCB38}" type="presParOf" srcId="{DCF55B05-14C5-944B-AE88-927039F83408}" destId="{8B39DC2E-D5B0-F345-BC58-838E38E71186}" srcOrd="0" destOrd="0" presId="urn:microsoft.com/office/officeart/2005/8/layout/hList1"/>
    <dgm:cxn modelId="{87ECDFB9-AF04-9E45-8A6C-A285C59CCCA0}" type="presParOf" srcId="{DCF55B05-14C5-944B-AE88-927039F83408}" destId="{04D0A23D-8D64-AC45-88CB-75D3886D46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ECEF94-0608-2248-B81D-151806773E64}" type="doc">
      <dgm:prSet loTypeId="urn:microsoft.com/office/officeart/2005/8/layout/chart3" loCatId="list" qsTypeId="urn:microsoft.com/office/officeart/2005/8/quickstyle/simple1" qsCatId="simple" csTypeId="urn:microsoft.com/office/officeart/2005/8/colors/accent6_5" csCatId="accent6"/>
      <dgm:spPr/>
      <dgm:t>
        <a:bodyPr/>
        <a:lstStyle/>
        <a:p>
          <a:endParaRPr lang="en-US"/>
        </a:p>
      </dgm:t>
    </dgm:pt>
    <dgm:pt modelId="{B4E1847D-4881-F645-93D7-565DE91A42D3}">
      <dgm:prSet/>
      <dgm:spPr/>
      <dgm:t>
        <a:bodyPr/>
        <a:lstStyle/>
        <a:p>
          <a:r>
            <a:rPr lang="en-US"/>
            <a:t>Faculty team from general education and special education </a:t>
          </a:r>
        </a:p>
      </dgm:t>
    </dgm:pt>
    <dgm:pt modelId="{9369388E-5719-9C42-BDC2-E1A8C3DD9E27}" type="parTrans" cxnId="{B75B12E1-5596-4F4D-BD30-5502A56498F0}">
      <dgm:prSet/>
      <dgm:spPr/>
      <dgm:t>
        <a:bodyPr/>
        <a:lstStyle/>
        <a:p>
          <a:endParaRPr lang="en-US"/>
        </a:p>
      </dgm:t>
    </dgm:pt>
    <dgm:pt modelId="{1288D588-3F2A-2046-9767-E7BD480E0751}" type="sibTrans" cxnId="{B75B12E1-5596-4F4D-BD30-5502A56498F0}">
      <dgm:prSet/>
      <dgm:spPr/>
      <dgm:t>
        <a:bodyPr/>
        <a:lstStyle/>
        <a:p>
          <a:endParaRPr lang="en-US"/>
        </a:p>
      </dgm:t>
    </dgm:pt>
    <dgm:pt modelId="{48A5B37F-CA89-9343-9A44-9E17790A0720}">
      <dgm:prSet/>
      <dgm:spPr/>
      <dgm:t>
        <a:bodyPr/>
        <a:lstStyle/>
        <a:p>
          <a:r>
            <a:rPr lang="en-US"/>
            <a:t>Components of an ideal inclusive preparation program</a:t>
          </a:r>
        </a:p>
      </dgm:t>
    </dgm:pt>
    <dgm:pt modelId="{1A5777B9-0BC5-8742-8D31-6AE1F73DD672}" type="parTrans" cxnId="{76C7B1F7-2A37-1745-BA27-A1F8684E0B5F}">
      <dgm:prSet/>
      <dgm:spPr/>
      <dgm:t>
        <a:bodyPr/>
        <a:lstStyle/>
        <a:p>
          <a:endParaRPr lang="en-US"/>
        </a:p>
      </dgm:t>
    </dgm:pt>
    <dgm:pt modelId="{958A73F4-5EED-624F-BFFE-4FB757342930}" type="sibTrans" cxnId="{76C7B1F7-2A37-1745-BA27-A1F8684E0B5F}">
      <dgm:prSet/>
      <dgm:spPr/>
      <dgm:t>
        <a:bodyPr/>
        <a:lstStyle/>
        <a:p>
          <a:endParaRPr lang="en-US"/>
        </a:p>
      </dgm:t>
    </dgm:pt>
    <dgm:pt modelId="{394557DF-88F8-F043-A353-7F20260DE377}">
      <dgm:prSet/>
      <dgm:spPr/>
      <dgm:t>
        <a:bodyPr/>
        <a:lstStyle/>
        <a:p>
          <a:r>
            <a:rPr lang="en-US"/>
            <a:t>State standards for MSCP and ESCP</a:t>
          </a:r>
        </a:p>
      </dgm:t>
    </dgm:pt>
    <dgm:pt modelId="{7F3E9AF1-742D-E746-8A25-FD95F284DFC3}" type="parTrans" cxnId="{05EBE6D2-B52D-F040-B3B1-AAD0D992481F}">
      <dgm:prSet/>
      <dgm:spPr/>
      <dgm:t>
        <a:bodyPr/>
        <a:lstStyle/>
        <a:p>
          <a:endParaRPr lang="en-US"/>
        </a:p>
      </dgm:t>
    </dgm:pt>
    <dgm:pt modelId="{70C976D6-B799-7841-B54C-81615913BBA0}" type="sibTrans" cxnId="{05EBE6D2-B52D-F040-B3B1-AAD0D992481F}">
      <dgm:prSet/>
      <dgm:spPr/>
      <dgm:t>
        <a:bodyPr/>
        <a:lstStyle/>
        <a:p>
          <a:endParaRPr lang="en-US"/>
        </a:p>
      </dgm:t>
    </dgm:pt>
    <dgm:pt modelId="{0B03C755-190D-AA4B-9419-74E43B6C9B7C}">
      <dgm:prSet/>
      <dgm:spPr/>
      <dgm:t>
        <a:bodyPr/>
        <a:lstStyle/>
        <a:p>
          <a:r>
            <a:rPr lang="en-US"/>
            <a:t>Administrative support from the College Dean and Department Chairs</a:t>
          </a:r>
        </a:p>
      </dgm:t>
    </dgm:pt>
    <dgm:pt modelId="{ECAF7760-523C-7341-BABC-53EA571EA7C6}" type="parTrans" cxnId="{B7C09054-AD85-1544-8FA5-5CF6810051FE}">
      <dgm:prSet/>
      <dgm:spPr/>
      <dgm:t>
        <a:bodyPr/>
        <a:lstStyle/>
        <a:p>
          <a:endParaRPr lang="en-US"/>
        </a:p>
      </dgm:t>
    </dgm:pt>
    <dgm:pt modelId="{11E6405A-9ED2-F34B-BADA-6FEC15722430}" type="sibTrans" cxnId="{B7C09054-AD85-1544-8FA5-5CF6810051FE}">
      <dgm:prSet/>
      <dgm:spPr/>
      <dgm:t>
        <a:bodyPr/>
        <a:lstStyle/>
        <a:p>
          <a:endParaRPr lang="en-US"/>
        </a:p>
      </dgm:t>
    </dgm:pt>
    <dgm:pt modelId="{D1263654-3F49-414C-A0CD-D3004B01B4A7}">
      <dgm:prSet/>
      <dgm:spPr/>
      <dgm:t>
        <a:bodyPr/>
        <a:lstStyle/>
        <a:p>
          <a:r>
            <a:rPr lang="en-US"/>
            <a:t>Support from CEEDAR Center</a:t>
          </a:r>
        </a:p>
      </dgm:t>
    </dgm:pt>
    <dgm:pt modelId="{EA2C16C6-2C0E-F047-9E04-876D8226E4FD}" type="parTrans" cxnId="{7E27DBC9-D636-1545-B7C0-7B7E55F8C837}">
      <dgm:prSet/>
      <dgm:spPr/>
      <dgm:t>
        <a:bodyPr/>
        <a:lstStyle/>
        <a:p>
          <a:endParaRPr lang="en-US"/>
        </a:p>
      </dgm:t>
    </dgm:pt>
    <dgm:pt modelId="{141C0125-CE04-634C-A3B9-2C6E4D851309}" type="sibTrans" cxnId="{7E27DBC9-D636-1545-B7C0-7B7E55F8C837}">
      <dgm:prSet/>
      <dgm:spPr/>
      <dgm:t>
        <a:bodyPr/>
        <a:lstStyle/>
        <a:p>
          <a:endParaRPr lang="en-US"/>
        </a:p>
      </dgm:t>
    </dgm:pt>
    <dgm:pt modelId="{D76A7C3E-2770-9C45-B737-B0E81D628606}">
      <dgm:prSet/>
      <dgm:spPr/>
      <dgm:t>
        <a:bodyPr/>
        <a:lstStyle/>
        <a:p>
          <a:r>
            <a:rPr lang="en-US"/>
            <a:t>District Partners</a:t>
          </a:r>
        </a:p>
      </dgm:t>
    </dgm:pt>
    <dgm:pt modelId="{01BC8190-8827-C547-8451-3002789045E1}" type="parTrans" cxnId="{3402C627-FF20-E84F-86DC-DCA767D80EB0}">
      <dgm:prSet/>
      <dgm:spPr/>
      <dgm:t>
        <a:bodyPr/>
        <a:lstStyle/>
        <a:p>
          <a:endParaRPr lang="en-US"/>
        </a:p>
      </dgm:t>
    </dgm:pt>
    <dgm:pt modelId="{1C8357F7-66C7-9940-9F24-3C08B5630810}" type="sibTrans" cxnId="{3402C627-FF20-E84F-86DC-DCA767D80EB0}">
      <dgm:prSet/>
      <dgm:spPr/>
      <dgm:t>
        <a:bodyPr/>
        <a:lstStyle/>
        <a:p>
          <a:endParaRPr lang="en-US"/>
        </a:p>
      </dgm:t>
    </dgm:pt>
    <dgm:pt modelId="{AC57E7CA-EA30-094C-9FF4-152EE499A504}" type="pres">
      <dgm:prSet presAssocID="{9EECEF94-0608-2248-B81D-151806773E64}" presName="compositeShape" presStyleCnt="0">
        <dgm:presLayoutVars>
          <dgm:chMax val="7"/>
          <dgm:dir/>
          <dgm:resizeHandles val="exact"/>
        </dgm:presLayoutVars>
      </dgm:prSet>
      <dgm:spPr/>
    </dgm:pt>
    <dgm:pt modelId="{6F3E709D-8F9A-A947-B553-256B96410C1C}" type="pres">
      <dgm:prSet presAssocID="{9EECEF94-0608-2248-B81D-151806773E64}" presName="wedge1" presStyleLbl="node1" presStyleIdx="0" presStyleCnt="6"/>
      <dgm:spPr/>
    </dgm:pt>
    <dgm:pt modelId="{D82BE839-6442-754D-A9A7-2F54C3FF0DAB}" type="pres">
      <dgm:prSet presAssocID="{9EECEF94-0608-2248-B81D-151806773E64}" presName="wedge1Tx" presStyleLbl="node1" presStyleIdx="0" presStyleCnt="6">
        <dgm:presLayoutVars>
          <dgm:chMax val="0"/>
          <dgm:chPref val="0"/>
          <dgm:bulletEnabled val="1"/>
        </dgm:presLayoutVars>
      </dgm:prSet>
      <dgm:spPr/>
    </dgm:pt>
    <dgm:pt modelId="{758A7496-F0CD-9749-B852-15F019FB3B25}" type="pres">
      <dgm:prSet presAssocID="{9EECEF94-0608-2248-B81D-151806773E64}" presName="wedge2" presStyleLbl="node1" presStyleIdx="1" presStyleCnt="6"/>
      <dgm:spPr/>
    </dgm:pt>
    <dgm:pt modelId="{A091229A-A057-E945-BD63-301DF7154597}" type="pres">
      <dgm:prSet presAssocID="{9EECEF94-0608-2248-B81D-151806773E64}" presName="wedge2Tx" presStyleLbl="node1" presStyleIdx="1" presStyleCnt="6">
        <dgm:presLayoutVars>
          <dgm:chMax val="0"/>
          <dgm:chPref val="0"/>
          <dgm:bulletEnabled val="1"/>
        </dgm:presLayoutVars>
      </dgm:prSet>
      <dgm:spPr/>
    </dgm:pt>
    <dgm:pt modelId="{990C5047-7F13-704C-BA0A-5AE36D5AF5AC}" type="pres">
      <dgm:prSet presAssocID="{9EECEF94-0608-2248-B81D-151806773E64}" presName="wedge3" presStyleLbl="node1" presStyleIdx="2" presStyleCnt="6"/>
      <dgm:spPr/>
    </dgm:pt>
    <dgm:pt modelId="{0F2DE3E0-5A90-684E-B105-65A58D0A10FA}" type="pres">
      <dgm:prSet presAssocID="{9EECEF94-0608-2248-B81D-151806773E64}" presName="wedge3Tx" presStyleLbl="node1" presStyleIdx="2" presStyleCnt="6">
        <dgm:presLayoutVars>
          <dgm:chMax val="0"/>
          <dgm:chPref val="0"/>
          <dgm:bulletEnabled val="1"/>
        </dgm:presLayoutVars>
      </dgm:prSet>
      <dgm:spPr/>
    </dgm:pt>
    <dgm:pt modelId="{4A9CA535-EC13-8440-82E3-1BAA4CACD2DF}" type="pres">
      <dgm:prSet presAssocID="{9EECEF94-0608-2248-B81D-151806773E64}" presName="wedge4" presStyleLbl="node1" presStyleIdx="3" presStyleCnt="6"/>
      <dgm:spPr/>
    </dgm:pt>
    <dgm:pt modelId="{51169C2D-F08F-1348-B037-7222B6660C11}" type="pres">
      <dgm:prSet presAssocID="{9EECEF94-0608-2248-B81D-151806773E64}" presName="wedge4Tx" presStyleLbl="node1" presStyleIdx="3" presStyleCnt="6">
        <dgm:presLayoutVars>
          <dgm:chMax val="0"/>
          <dgm:chPref val="0"/>
          <dgm:bulletEnabled val="1"/>
        </dgm:presLayoutVars>
      </dgm:prSet>
      <dgm:spPr/>
    </dgm:pt>
    <dgm:pt modelId="{A7F8470D-187F-AC46-8EE3-F54DA1B340D7}" type="pres">
      <dgm:prSet presAssocID="{9EECEF94-0608-2248-B81D-151806773E64}" presName="wedge5" presStyleLbl="node1" presStyleIdx="4" presStyleCnt="6"/>
      <dgm:spPr/>
    </dgm:pt>
    <dgm:pt modelId="{D0816E8A-5A0A-D243-AD5E-E86361985D26}" type="pres">
      <dgm:prSet presAssocID="{9EECEF94-0608-2248-B81D-151806773E64}" presName="wedge5Tx" presStyleLbl="node1" presStyleIdx="4" presStyleCnt="6">
        <dgm:presLayoutVars>
          <dgm:chMax val="0"/>
          <dgm:chPref val="0"/>
          <dgm:bulletEnabled val="1"/>
        </dgm:presLayoutVars>
      </dgm:prSet>
      <dgm:spPr/>
    </dgm:pt>
    <dgm:pt modelId="{D89928F8-FCFA-ED4F-84AC-1A7F64E9502C}" type="pres">
      <dgm:prSet presAssocID="{9EECEF94-0608-2248-B81D-151806773E64}" presName="wedge6" presStyleLbl="node1" presStyleIdx="5" presStyleCnt="6"/>
      <dgm:spPr/>
    </dgm:pt>
    <dgm:pt modelId="{4ED83079-8605-264F-88C9-D2028C4AC033}" type="pres">
      <dgm:prSet presAssocID="{9EECEF94-0608-2248-B81D-151806773E64}" presName="wedge6Tx" presStyleLbl="node1" presStyleIdx="5" presStyleCnt="6">
        <dgm:presLayoutVars>
          <dgm:chMax val="0"/>
          <dgm:chPref val="0"/>
          <dgm:bulletEnabled val="1"/>
        </dgm:presLayoutVars>
      </dgm:prSet>
      <dgm:spPr/>
    </dgm:pt>
  </dgm:ptLst>
  <dgm:cxnLst>
    <dgm:cxn modelId="{7C106709-425A-3643-8C90-A627174FE236}" type="presOf" srcId="{D1263654-3F49-414C-A0CD-D3004B01B4A7}" destId="{A7F8470D-187F-AC46-8EE3-F54DA1B340D7}" srcOrd="0" destOrd="0" presId="urn:microsoft.com/office/officeart/2005/8/layout/chart3"/>
    <dgm:cxn modelId="{19D9190C-D0FF-C843-B67B-20E6B1BAB7BA}" type="presOf" srcId="{D1263654-3F49-414C-A0CD-D3004B01B4A7}" destId="{D0816E8A-5A0A-D243-AD5E-E86361985D26}" srcOrd="1" destOrd="0" presId="urn:microsoft.com/office/officeart/2005/8/layout/chart3"/>
    <dgm:cxn modelId="{3402C627-FF20-E84F-86DC-DCA767D80EB0}" srcId="{9EECEF94-0608-2248-B81D-151806773E64}" destId="{D76A7C3E-2770-9C45-B737-B0E81D628606}" srcOrd="5" destOrd="0" parTransId="{01BC8190-8827-C547-8451-3002789045E1}" sibTransId="{1C8357F7-66C7-9940-9F24-3C08B5630810}"/>
    <dgm:cxn modelId="{9ADACB2F-E5F8-3643-9F04-B5C544967F71}" type="presOf" srcId="{48A5B37F-CA89-9343-9A44-9E17790A0720}" destId="{A091229A-A057-E945-BD63-301DF7154597}" srcOrd="1" destOrd="0" presId="urn:microsoft.com/office/officeart/2005/8/layout/chart3"/>
    <dgm:cxn modelId="{214AA04A-B74D-E944-A345-5C8A771A56B0}" type="presOf" srcId="{394557DF-88F8-F043-A353-7F20260DE377}" destId="{0F2DE3E0-5A90-684E-B105-65A58D0A10FA}" srcOrd="1" destOrd="0" presId="urn:microsoft.com/office/officeart/2005/8/layout/chart3"/>
    <dgm:cxn modelId="{B7C09054-AD85-1544-8FA5-5CF6810051FE}" srcId="{9EECEF94-0608-2248-B81D-151806773E64}" destId="{0B03C755-190D-AA4B-9419-74E43B6C9B7C}" srcOrd="3" destOrd="0" parTransId="{ECAF7760-523C-7341-BABC-53EA571EA7C6}" sibTransId="{11E6405A-9ED2-F34B-BADA-6FEC15722430}"/>
    <dgm:cxn modelId="{C07EEB54-32BB-5845-A9BD-6221BF5BF894}" type="presOf" srcId="{D76A7C3E-2770-9C45-B737-B0E81D628606}" destId="{D89928F8-FCFA-ED4F-84AC-1A7F64E9502C}" srcOrd="0" destOrd="0" presId="urn:microsoft.com/office/officeart/2005/8/layout/chart3"/>
    <dgm:cxn modelId="{A5917A70-218B-D844-889F-C5C679AC7F00}" type="presOf" srcId="{0B03C755-190D-AA4B-9419-74E43B6C9B7C}" destId="{51169C2D-F08F-1348-B037-7222B6660C11}" srcOrd="1" destOrd="0" presId="urn:microsoft.com/office/officeart/2005/8/layout/chart3"/>
    <dgm:cxn modelId="{B3ED9589-1448-7449-A69E-BDAB3A4989D7}" type="presOf" srcId="{9EECEF94-0608-2248-B81D-151806773E64}" destId="{AC57E7CA-EA30-094C-9FF4-152EE499A504}" srcOrd="0" destOrd="0" presId="urn:microsoft.com/office/officeart/2005/8/layout/chart3"/>
    <dgm:cxn modelId="{9AE811C2-27B0-9C4F-92D4-275B1F5CB8C0}" type="presOf" srcId="{48A5B37F-CA89-9343-9A44-9E17790A0720}" destId="{758A7496-F0CD-9749-B852-15F019FB3B25}" srcOrd="0" destOrd="0" presId="urn:microsoft.com/office/officeart/2005/8/layout/chart3"/>
    <dgm:cxn modelId="{BB0161C8-166F-6545-9240-145E86063A66}" type="presOf" srcId="{B4E1847D-4881-F645-93D7-565DE91A42D3}" destId="{D82BE839-6442-754D-A9A7-2F54C3FF0DAB}" srcOrd="1" destOrd="0" presId="urn:microsoft.com/office/officeart/2005/8/layout/chart3"/>
    <dgm:cxn modelId="{7E27DBC9-D636-1545-B7C0-7B7E55F8C837}" srcId="{9EECEF94-0608-2248-B81D-151806773E64}" destId="{D1263654-3F49-414C-A0CD-D3004B01B4A7}" srcOrd="4" destOrd="0" parTransId="{EA2C16C6-2C0E-F047-9E04-876D8226E4FD}" sibTransId="{141C0125-CE04-634C-A3B9-2C6E4D851309}"/>
    <dgm:cxn modelId="{79E95DCE-FAFE-7345-A610-1A3D185C04AB}" type="presOf" srcId="{394557DF-88F8-F043-A353-7F20260DE377}" destId="{990C5047-7F13-704C-BA0A-5AE36D5AF5AC}" srcOrd="0" destOrd="0" presId="urn:microsoft.com/office/officeart/2005/8/layout/chart3"/>
    <dgm:cxn modelId="{05EBE6D2-B52D-F040-B3B1-AAD0D992481F}" srcId="{9EECEF94-0608-2248-B81D-151806773E64}" destId="{394557DF-88F8-F043-A353-7F20260DE377}" srcOrd="2" destOrd="0" parTransId="{7F3E9AF1-742D-E746-8A25-FD95F284DFC3}" sibTransId="{70C976D6-B799-7841-B54C-81615913BBA0}"/>
    <dgm:cxn modelId="{B75B12E1-5596-4F4D-BD30-5502A56498F0}" srcId="{9EECEF94-0608-2248-B81D-151806773E64}" destId="{B4E1847D-4881-F645-93D7-565DE91A42D3}" srcOrd="0" destOrd="0" parTransId="{9369388E-5719-9C42-BDC2-E1A8C3DD9E27}" sibTransId="{1288D588-3F2A-2046-9767-E7BD480E0751}"/>
    <dgm:cxn modelId="{8A7B6CE2-3084-C14E-89D9-9FCDC783B2B7}" type="presOf" srcId="{0B03C755-190D-AA4B-9419-74E43B6C9B7C}" destId="{4A9CA535-EC13-8440-82E3-1BAA4CACD2DF}" srcOrd="0" destOrd="0" presId="urn:microsoft.com/office/officeart/2005/8/layout/chart3"/>
    <dgm:cxn modelId="{7F355BED-DE0A-C940-8C2D-7B97A21965A5}" type="presOf" srcId="{B4E1847D-4881-F645-93D7-565DE91A42D3}" destId="{6F3E709D-8F9A-A947-B553-256B96410C1C}" srcOrd="0" destOrd="0" presId="urn:microsoft.com/office/officeart/2005/8/layout/chart3"/>
    <dgm:cxn modelId="{5F913CF7-0800-B74D-A5E8-99AF88E2176E}" type="presOf" srcId="{D76A7C3E-2770-9C45-B737-B0E81D628606}" destId="{4ED83079-8605-264F-88C9-D2028C4AC033}" srcOrd="1" destOrd="0" presId="urn:microsoft.com/office/officeart/2005/8/layout/chart3"/>
    <dgm:cxn modelId="{76C7B1F7-2A37-1745-BA27-A1F8684E0B5F}" srcId="{9EECEF94-0608-2248-B81D-151806773E64}" destId="{48A5B37F-CA89-9343-9A44-9E17790A0720}" srcOrd="1" destOrd="0" parTransId="{1A5777B9-0BC5-8742-8D31-6AE1F73DD672}" sibTransId="{958A73F4-5EED-624F-BFFE-4FB757342930}"/>
    <dgm:cxn modelId="{0304AF38-BC1B-524A-B41E-CB063A08D861}" type="presParOf" srcId="{AC57E7CA-EA30-094C-9FF4-152EE499A504}" destId="{6F3E709D-8F9A-A947-B553-256B96410C1C}" srcOrd="0" destOrd="0" presId="urn:microsoft.com/office/officeart/2005/8/layout/chart3"/>
    <dgm:cxn modelId="{4B30B50B-194B-4247-A3B8-4512E64CEC1A}" type="presParOf" srcId="{AC57E7CA-EA30-094C-9FF4-152EE499A504}" destId="{D82BE839-6442-754D-A9A7-2F54C3FF0DAB}" srcOrd="1" destOrd="0" presId="urn:microsoft.com/office/officeart/2005/8/layout/chart3"/>
    <dgm:cxn modelId="{086A8C64-2BE8-6041-BCC6-E402E34E7620}" type="presParOf" srcId="{AC57E7CA-EA30-094C-9FF4-152EE499A504}" destId="{758A7496-F0CD-9749-B852-15F019FB3B25}" srcOrd="2" destOrd="0" presId="urn:microsoft.com/office/officeart/2005/8/layout/chart3"/>
    <dgm:cxn modelId="{00FDE531-3B78-2E43-BE5E-97F5D7704B86}" type="presParOf" srcId="{AC57E7CA-EA30-094C-9FF4-152EE499A504}" destId="{A091229A-A057-E945-BD63-301DF7154597}" srcOrd="3" destOrd="0" presId="urn:microsoft.com/office/officeart/2005/8/layout/chart3"/>
    <dgm:cxn modelId="{F55E505A-7178-6340-9AEF-3348B0081C66}" type="presParOf" srcId="{AC57E7CA-EA30-094C-9FF4-152EE499A504}" destId="{990C5047-7F13-704C-BA0A-5AE36D5AF5AC}" srcOrd="4" destOrd="0" presId="urn:microsoft.com/office/officeart/2005/8/layout/chart3"/>
    <dgm:cxn modelId="{B2F63D5E-3128-3F4E-ABF7-D9BC8DB140B5}" type="presParOf" srcId="{AC57E7CA-EA30-094C-9FF4-152EE499A504}" destId="{0F2DE3E0-5A90-684E-B105-65A58D0A10FA}" srcOrd="5" destOrd="0" presId="urn:microsoft.com/office/officeart/2005/8/layout/chart3"/>
    <dgm:cxn modelId="{C1A0E97B-3C1F-BF48-A41E-C89227921F19}" type="presParOf" srcId="{AC57E7CA-EA30-094C-9FF4-152EE499A504}" destId="{4A9CA535-EC13-8440-82E3-1BAA4CACD2DF}" srcOrd="6" destOrd="0" presId="urn:microsoft.com/office/officeart/2005/8/layout/chart3"/>
    <dgm:cxn modelId="{AB383910-5884-4E48-BAE4-DF716713539E}" type="presParOf" srcId="{AC57E7CA-EA30-094C-9FF4-152EE499A504}" destId="{51169C2D-F08F-1348-B037-7222B6660C11}" srcOrd="7" destOrd="0" presId="urn:microsoft.com/office/officeart/2005/8/layout/chart3"/>
    <dgm:cxn modelId="{DC9CF632-17D1-A64B-B7C3-D83DBA2D0056}" type="presParOf" srcId="{AC57E7CA-EA30-094C-9FF4-152EE499A504}" destId="{A7F8470D-187F-AC46-8EE3-F54DA1B340D7}" srcOrd="8" destOrd="0" presId="urn:microsoft.com/office/officeart/2005/8/layout/chart3"/>
    <dgm:cxn modelId="{B85FF22C-877B-3D4E-B7B6-725C45C9ACA5}" type="presParOf" srcId="{AC57E7CA-EA30-094C-9FF4-152EE499A504}" destId="{D0816E8A-5A0A-D243-AD5E-E86361985D26}" srcOrd="9" destOrd="0" presId="urn:microsoft.com/office/officeart/2005/8/layout/chart3"/>
    <dgm:cxn modelId="{ECED9C44-AAAB-0649-8BB0-96773354443B}" type="presParOf" srcId="{AC57E7CA-EA30-094C-9FF4-152EE499A504}" destId="{D89928F8-FCFA-ED4F-84AC-1A7F64E9502C}" srcOrd="10" destOrd="0" presId="urn:microsoft.com/office/officeart/2005/8/layout/chart3"/>
    <dgm:cxn modelId="{133032BC-D5D9-4C40-9416-A16740F3B91D}" type="presParOf" srcId="{AC57E7CA-EA30-094C-9FF4-152EE499A504}" destId="{4ED83079-8605-264F-88C9-D2028C4AC033}"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9C0BF9-CF0C-E446-A975-B57979996CD1}" type="doc">
      <dgm:prSet loTypeId="urn:microsoft.com/office/officeart/2005/8/layout/hList1" loCatId="" qsTypeId="urn:microsoft.com/office/officeart/2005/8/quickstyle/simple1" qsCatId="simple" csTypeId="urn:microsoft.com/office/officeart/2005/8/colors/accent6_1" csCatId="accent6" phldr="1"/>
      <dgm:spPr/>
      <dgm:t>
        <a:bodyPr/>
        <a:lstStyle/>
        <a:p>
          <a:endParaRPr lang="en-US"/>
        </a:p>
      </dgm:t>
    </dgm:pt>
    <dgm:pt modelId="{BA99BD16-32AB-6846-8397-226E8E1A81F5}">
      <dgm:prSet phldrT="[Text]"/>
      <dgm:spPr/>
      <dgm:t>
        <a:bodyPr/>
        <a:lstStyle/>
        <a:p>
          <a:r>
            <a:rPr lang="en-US" dirty="0"/>
            <a:t>Semester 1</a:t>
          </a:r>
        </a:p>
      </dgm:t>
    </dgm:pt>
    <dgm:pt modelId="{750E7C7F-6E80-1547-AEE8-72720EAB9B28}" type="parTrans" cxnId="{DCBEA672-2918-FF4C-B586-34068AE99EDB}">
      <dgm:prSet/>
      <dgm:spPr/>
      <dgm:t>
        <a:bodyPr/>
        <a:lstStyle/>
        <a:p>
          <a:endParaRPr lang="en-US"/>
        </a:p>
      </dgm:t>
    </dgm:pt>
    <dgm:pt modelId="{BB27BBC8-D788-0F41-AFD8-EA45E23490B6}" type="sibTrans" cxnId="{DCBEA672-2918-FF4C-B586-34068AE99EDB}">
      <dgm:prSet/>
      <dgm:spPr/>
      <dgm:t>
        <a:bodyPr/>
        <a:lstStyle/>
        <a:p>
          <a:endParaRPr lang="en-US"/>
        </a:p>
      </dgm:t>
    </dgm:pt>
    <dgm:pt modelId="{01F6A76A-BF04-8244-8140-246039205737}">
      <dgm:prSet phldrT="[Text]"/>
      <dgm:spPr/>
      <dgm:t>
        <a:bodyPr/>
        <a:lstStyle/>
        <a:p>
          <a:pPr>
            <a:buFont typeface="Arial"/>
            <a:buChar char="•"/>
          </a:pPr>
          <a:r>
            <a:rPr lang="en-US" b="0" baseline="0"/>
            <a:t>Inclusive Education</a:t>
          </a:r>
          <a:r>
            <a:rPr lang="en-US" b="0"/>
            <a:t> </a:t>
          </a:r>
          <a:endParaRPr lang="en-US" dirty="0"/>
        </a:p>
      </dgm:t>
    </dgm:pt>
    <dgm:pt modelId="{901B5235-F969-2A49-BEBC-2F2217F8AE7D}" type="parTrans" cxnId="{B7E8FB69-539B-2D4C-99CE-68F7912EDC53}">
      <dgm:prSet/>
      <dgm:spPr/>
      <dgm:t>
        <a:bodyPr/>
        <a:lstStyle/>
        <a:p>
          <a:endParaRPr lang="en-US"/>
        </a:p>
      </dgm:t>
    </dgm:pt>
    <dgm:pt modelId="{B5B90638-868D-7443-A646-5EF8F6BA33C5}" type="sibTrans" cxnId="{B7E8FB69-539B-2D4C-99CE-68F7912EDC53}">
      <dgm:prSet/>
      <dgm:spPr/>
      <dgm:t>
        <a:bodyPr/>
        <a:lstStyle/>
        <a:p>
          <a:endParaRPr lang="en-US"/>
        </a:p>
      </dgm:t>
    </dgm:pt>
    <dgm:pt modelId="{B98485DE-0937-6B44-9FA0-96EB6F48A78A}">
      <dgm:prSet phldrT="[Text]"/>
      <dgm:spPr/>
      <dgm:t>
        <a:bodyPr/>
        <a:lstStyle/>
        <a:p>
          <a:r>
            <a:rPr lang="en-US" dirty="0"/>
            <a:t>Semester 3</a:t>
          </a:r>
        </a:p>
      </dgm:t>
    </dgm:pt>
    <dgm:pt modelId="{30F9F7FD-878A-094C-807D-E8A3170C37E3}" type="parTrans" cxnId="{844DE39E-236C-BA4F-8719-0769C6DAF847}">
      <dgm:prSet/>
      <dgm:spPr/>
      <dgm:t>
        <a:bodyPr/>
        <a:lstStyle/>
        <a:p>
          <a:endParaRPr lang="en-US"/>
        </a:p>
      </dgm:t>
    </dgm:pt>
    <dgm:pt modelId="{F7A91696-A873-004C-A5CA-19E62CD60DE9}" type="sibTrans" cxnId="{844DE39E-236C-BA4F-8719-0769C6DAF847}">
      <dgm:prSet/>
      <dgm:spPr/>
      <dgm:t>
        <a:bodyPr/>
        <a:lstStyle/>
        <a:p>
          <a:endParaRPr lang="en-US"/>
        </a:p>
      </dgm:t>
    </dgm:pt>
    <dgm:pt modelId="{45C09028-28D6-5B40-93C3-3FD278ABD8FE}">
      <dgm:prSet phldrT="[Text]"/>
      <dgm:spPr/>
      <dgm:t>
        <a:bodyPr/>
        <a:lstStyle/>
        <a:p>
          <a:r>
            <a:rPr lang="en-US" b="0" baseline="0"/>
            <a:t>Math- Tiers 2 &amp; 3</a:t>
          </a:r>
          <a:endParaRPr lang="en-US" dirty="0"/>
        </a:p>
      </dgm:t>
    </dgm:pt>
    <dgm:pt modelId="{EB2080A4-B3F6-7B4B-830F-3D38EF192D10}" type="parTrans" cxnId="{B072888E-ECC0-9744-8B31-A8C96C487F47}">
      <dgm:prSet/>
      <dgm:spPr/>
      <dgm:t>
        <a:bodyPr/>
        <a:lstStyle/>
        <a:p>
          <a:endParaRPr lang="en-US"/>
        </a:p>
      </dgm:t>
    </dgm:pt>
    <dgm:pt modelId="{5230C40E-25D0-AD44-A8F1-A729CED2633F}" type="sibTrans" cxnId="{B072888E-ECC0-9744-8B31-A8C96C487F47}">
      <dgm:prSet/>
      <dgm:spPr/>
      <dgm:t>
        <a:bodyPr/>
        <a:lstStyle/>
        <a:p>
          <a:endParaRPr lang="en-US"/>
        </a:p>
      </dgm:t>
    </dgm:pt>
    <dgm:pt modelId="{76C7BCF2-AFE7-0442-BE99-DDB9F1CCA818}">
      <dgm:prSet phldrT="[Text]"/>
      <dgm:spPr/>
      <dgm:t>
        <a:bodyPr/>
        <a:lstStyle/>
        <a:p>
          <a:r>
            <a:rPr lang="en-US" dirty="0"/>
            <a:t>Semester 4</a:t>
          </a:r>
        </a:p>
      </dgm:t>
    </dgm:pt>
    <dgm:pt modelId="{FA5E5D3E-F70E-B644-A9C4-5C510EDC74AF}" type="parTrans" cxnId="{076CD04E-478C-334F-A0FD-210C48459E2D}">
      <dgm:prSet/>
      <dgm:spPr/>
      <dgm:t>
        <a:bodyPr/>
        <a:lstStyle/>
        <a:p>
          <a:endParaRPr lang="en-US"/>
        </a:p>
      </dgm:t>
    </dgm:pt>
    <dgm:pt modelId="{6F1B1DF3-C8FB-EA45-9FC2-D72DBA478924}" type="sibTrans" cxnId="{076CD04E-478C-334F-A0FD-210C48459E2D}">
      <dgm:prSet/>
      <dgm:spPr/>
      <dgm:t>
        <a:bodyPr/>
        <a:lstStyle/>
        <a:p>
          <a:endParaRPr lang="en-US"/>
        </a:p>
      </dgm:t>
    </dgm:pt>
    <dgm:pt modelId="{CCFA83EF-595F-B845-B14B-2D1FBAD0A6B2}">
      <dgm:prSet phldrT="[Text]"/>
      <dgm:spPr/>
      <dgm:t>
        <a:bodyPr/>
        <a:lstStyle/>
        <a:p>
          <a:pPr>
            <a:buFont typeface="Arial"/>
            <a:buChar char="•"/>
          </a:pPr>
          <a:r>
            <a:rPr lang="en-US" b="0" baseline="0"/>
            <a:t>Science</a:t>
          </a:r>
          <a:endParaRPr lang="en-US" dirty="0"/>
        </a:p>
      </dgm:t>
    </dgm:pt>
    <dgm:pt modelId="{8EBB6C4B-A626-024F-BC1C-CCE74AC70648}" type="parTrans" cxnId="{2F397092-4DFB-9F46-9F65-C03B3127B4CC}">
      <dgm:prSet/>
      <dgm:spPr/>
      <dgm:t>
        <a:bodyPr/>
        <a:lstStyle/>
        <a:p>
          <a:endParaRPr lang="en-US"/>
        </a:p>
      </dgm:t>
    </dgm:pt>
    <dgm:pt modelId="{84BCEEB3-AA2C-F643-B18A-292450341637}" type="sibTrans" cxnId="{2F397092-4DFB-9F46-9F65-C03B3127B4CC}">
      <dgm:prSet/>
      <dgm:spPr/>
      <dgm:t>
        <a:bodyPr/>
        <a:lstStyle/>
        <a:p>
          <a:endParaRPr lang="en-US"/>
        </a:p>
      </dgm:t>
    </dgm:pt>
    <dgm:pt modelId="{BA383ACB-1457-7143-85B5-5278C9260740}">
      <dgm:prSet/>
      <dgm:spPr/>
      <dgm:t>
        <a:bodyPr/>
        <a:lstStyle/>
        <a:p>
          <a:r>
            <a:rPr lang="en-US"/>
            <a:t>Semester 2</a:t>
          </a:r>
          <a:endParaRPr lang="en-US" dirty="0"/>
        </a:p>
      </dgm:t>
    </dgm:pt>
    <dgm:pt modelId="{1F2DB6E7-F18A-9743-A44F-760C30E9CFF8}" type="parTrans" cxnId="{7D793267-D2FC-6443-A1BE-3CB960B1B7F2}">
      <dgm:prSet/>
      <dgm:spPr/>
      <dgm:t>
        <a:bodyPr/>
        <a:lstStyle/>
        <a:p>
          <a:endParaRPr lang="en-US"/>
        </a:p>
      </dgm:t>
    </dgm:pt>
    <dgm:pt modelId="{5D6BAF59-8B46-EC4F-A74E-81C9DDE82F35}" type="sibTrans" cxnId="{7D793267-D2FC-6443-A1BE-3CB960B1B7F2}">
      <dgm:prSet/>
      <dgm:spPr/>
      <dgm:t>
        <a:bodyPr/>
        <a:lstStyle/>
        <a:p>
          <a:endParaRPr lang="en-US"/>
        </a:p>
      </dgm:t>
    </dgm:pt>
    <dgm:pt modelId="{3818EC4D-9326-B44F-965D-9ADE6EC26BD1}">
      <dgm:prSet/>
      <dgm:spPr/>
      <dgm:t>
        <a:bodyPr/>
        <a:lstStyle/>
        <a:p>
          <a:r>
            <a:rPr lang="en-US" b="0"/>
            <a:t>Literacy</a:t>
          </a:r>
          <a:r>
            <a:rPr lang="en-US" b="0" baseline="0"/>
            <a:t>-Tier 1</a:t>
          </a:r>
          <a:endParaRPr lang="en-US" b="0" baseline="0" dirty="0"/>
        </a:p>
      </dgm:t>
    </dgm:pt>
    <dgm:pt modelId="{AFFD95A6-6069-EE44-BD36-D4C1D80C17FB}" type="parTrans" cxnId="{1EB5B5D5-F648-4640-8C46-FDF97CDFCDB8}">
      <dgm:prSet/>
      <dgm:spPr/>
      <dgm:t>
        <a:bodyPr/>
        <a:lstStyle/>
        <a:p>
          <a:endParaRPr lang="en-US"/>
        </a:p>
      </dgm:t>
    </dgm:pt>
    <dgm:pt modelId="{5D92CCB4-92E9-C74D-A121-FBF977B84E26}" type="sibTrans" cxnId="{1EB5B5D5-F648-4640-8C46-FDF97CDFCDB8}">
      <dgm:prSet/>
      <dgm:spPr/>
      <dgm:t>
        <a:bodyPr/>
        <a:lstStyle/>
        <a:p>
          <a:endParaRPr lang="en-US"/>
        </a:p>
      </dgm:t>
    </dgm:pt>
    <dgm:pt modelId="{1AD49B8D-7CCB-B44B-B9EE-2D3B039AF6D4}">
      <dgm:prSet/>
      <dgm:spPr/>
      <dgm:t>
        <a:bodyPr/>
        <a:lstStyle/>
        <a:p>
          <a:r>
            <a:rPr lang="en-US" b="0" baseline="0"/>
            <a:t>Positive Behavior Support</a:t>
          </a:r>
          <a:endParaRPr lang="en-US" b="0" baseline="0" dirty="0"/>
        </a:p>
      </dgm:t>
    </dgm:pt>
    <dgm:pt modelId="{6F503CA0-F460-FA45-ACCF-4F22F59930C7}" type="parTrans" cxnId="{0D8952C7-89E6-BB4F-925A-761AA441DD83}">
      <dgm:prSet/>
      <dgm:spPr/>
      <dgm:t>
        <a:bodyPr/>
        <a:lstStyle/>
        <a:p>
          <a:endParaRPr lang="en-US"/>
        </a:p>
      </dgm:t>
    </dgm:pt>
    <dgm:pt modelId="{6FC005BD-69C1-6B49-9233-FD6E697F4EB4}" type="sibTrans" cxnId="{0D8952C7-89E6-BB4F-925A-761AA441DD83}">
      <dgm:prSet/>
      <dgm:spPr/>
      <dgm:t>
        <a:bodyPr/>
        <a:lstStyle/>
        <a:p>
          <a:endParaRPr lang="en-US"/>
        </a:p>
      </dgm:t>
    </dgm:pt>
    <dgm:pt modelId="{C2D72C98-582B-AD49-A04D-985A143369E4}">
      <dgm:prSet/>
      <dgm:spPr/>
      <dgm:t>
        <a:bodyPr/>
        <a:lstStyle/>
        <a:p>
          <a:r>
            <a:rPr lang="en-US" b="0" baseline="0"/>
            <a:t>Language Development</a:t>
          </a:r>
          <a:endParaRPr lang="en-US" b="0" baseline="0" dirty="0"/>
        </a:p>
      </dgm:t>
    </dgm:pt>
    <dgm:pt modelId="{4A4D3FDC-6556-F542-9C8A-3FD36A484E00}" type="parTrans" cxnId="{D666DA8C-49AC-FD4C-B4B0-2E24EC40B37B}">
      <dgm:prSet/>
      <dgm:spPr/>
      <dgm:t>
        <a:bodyPr/>
        <a:lstStyle/>
        <a:p>
          <a:endParaRPr lang="en-US"/>
        </a:p>
      </dgm:t>
    </dgm:pt>
    <dgm:pt modelId="{625373F5-AB0B-2F46-9EA3-3DB4E1016DD1}" type="sibTrans" cxnId="{D666DA8C-49AC-FD4C-B4B0-2E24EC40B37B}">
      <dgm:prSet/>
      <dgm:spPr/>
      <dgm:t>
        <a:bodyPr/>
        <a:lstStyle/>
        <a:p>
          <a:endParaRPr lang="en-US"/>
        </a:p>
      </dgm:t>
    </dgm:pt>
    <dgm:pt modelId="{893619CF-4FE7-3846-B524-2A188508C64C}">
      <dgm:prSet/>
      <dgm:spPr/>
      <dgm:t>
        <a:bodyPr/>
        <a:lstStyle/>
        <a:p>
          <a:pPr>
            <a:buFont typeface="Arial"/>
            <a:buChar char="•"/>
          </a:pPr>
          <a:r>
            <a:rPr lang="en-US" b="0"/>
            <a:t>Assessment</a:t>
          </a:r>
          <a:endParaRPr lang="en-US"/>
        </a:p>
      </dgm:t>
    </dgm:pt>
    <dgm:pt modelId="{4CE1876F-E2EE-5248-8CAC-87E01078CEC7}" type="parTrans" cxnId="{97BB4560-D91B-A645-AD97-FBAB5B765AA3}">
      <dgm:prSet/>
      <dgm:spPr/>
      <dgm:t>
        <a:bodyPr/>
        <a:lstStyle/>
        <a:p>
          <a:endParaRPr lang="en-US"/>
        </a:p>
      </dgm:t>
    </dgm:pt>
    <dgm:pt modelId="{C758FBEE-6106-F247-B875-A4AA98B251E2}" type="sibTrans" cxnId="{97BB4560-D91B-A645-AD97-FBAB5B765AA3}">
      <dgm:prSet/>
      <dgm:spPr/>
      <dgm:t>
        <a:bodyPr/>
        <a:lstStyle/>
        <a:p>
          <a:endParaRPr lang="en-US"/>
        </a:p>
      </dgm:t>
    </dgm:pt>
    <dgm:pt modelId="{48B68699-D60E-CE47-BFB3-788D5A367E76}">
      <dgm:prSet/>
      <dgm:spPr/>
      <dgm:t>
        <a:bodyPr/>
        <a:lstStyle/>
        <a:p>
          <a:r>
            <a:rPr lang="en-US" b="0"/>
            <a:t>Literacy- Tiers 2 &amp; 3</a:t>
          </a:r>
          <a:endParaRPr lang="en-US" b="0" dirty="0"/>
        </a:p>
      </dgm:t>
    </dgm:pt>
    <dgm:pt modelId="{C9BF68F1-E6FD-F042-BDFC-1D7677044AF0}" type="parTrans" cxnId="{879B0FF7-4D99-F448-8061-95F017FDE0A9}">
      <dgm:prSet/>
      <dgm:spPr/>
      <dgm:t>
        <a:bodyPr/>
        <a:lstStyle/>
        <a:p>
          <a:endParaRPr lang="en-US"/>
        </a:p>
      </dgm:t>
    </dgm:pt>
    <dgm:pt modelId="{4312CD25-751A-AA43-81F9-A8FAEDEB22E4}" type="sibTrans" cxnId="{879B0FF7-4D99-F448-8061-95F017FDE0A9}">
      <dgm:prSet/>
      <dgm:spPr/>
      <dgm:t>
        <a:bodyPr/>
        <a:lstStyle/>
        <a:p>
          <a:endParaRPr lang="en-US"/>
        </a:p>
      </dgm:t>
    </dgm:pt>
    <dgm:pt modelId="{1571775E-E0DC-394D-86A3-B28C1BDF7E0C}">
      <dgm:prSet/>
      <dgm:spPr/>
      <dgm:t>
        <a:bodyPr/>
        <a:lstStyle/>
        <a:p>
          <a:r>
            <a:rPr lang="en-US" b="0"/>
            <a:t>Equity, Access and Inclusion</a:t>
          </a:r>
          <a:endParaRPr lang="en-US" b="0" dirty="0"/>
        </a:p>
      </dgm:t>
    </dgm:pt>
    <dgm:pt modelId="{C064EA30-89A7-AD4F-BFC2-F50D2DDF935A}" type="parTrans" cxnId="{BCDF2CC4-CC40-A047-97E0-2B55E9C1A2B8}">
      <dgm:prSet/>
      <dgm:spPr/>
      <dgm:t>
        <a:bodyPr/>
        <a:lstStyle/>
        <a:p>
          <a:endParaRPr lang="en-US"/>
        </a:p>
      </dgm:t>
    </dgm:pt>
    <dgm:pt modelId="{3349C770-8767-704D-B162-8944DD2CAEB3}" type="sibTrans" cxnId="{BCDF2CC4-CC40-A047-97E0-2B55E9C1A2B8}">
      <dgm:prSet/>
      <dgm:spPr/>
      <dgm:t>
        <a:bodyPr/>
        <a:lstStyle/>
        <a:p>
          <a:endParaRPr lang="en-US"/>
        </a:p>
      </dgm:t>
    </dgm:pt>
    <dgm:pt modelId="{BA78F490-3300-4940-BB20-62D7699B25F1}">
      <dgm:prSet/>
      <dgm:spPr/>
      <dgm:t>
        <a:bodyPr/>
        <a:lstStyle/>
        <a:p>
          <a:r>
            <a:rPr lang="en-US" b="0"/>
            <a:t>Math – Tier 1</a:t>
          </a:r>
          <a:endParaRPr lang="en-US"/>
        </a:p>
      </dgm:t>
    </dgm:pt>
    <dgm:pt modelId="{CF48936F-E5A2-F040-9487-0FEAA08751D8}" type="parTrans" cxnId="{48D50219-6041-BB4A-BF85-FC87FF32D15D}">
      <dgm:prSet/>
      <dgm:spPr/>
      <dgm:t>
        <a:bodyPr/>
        <a:lstStyle/>
        <a:p>
          <a:endParaRPr lang="en-US"/>
        </a:p>
      </dgm:t>
    </dgm:pt>
    <dgm:pt modelId="{840048A6-3043-0241-92CB-55CFB576641E}" type="sibTrans" cxnId="{48D50219-6041-BB4A-BF85-FC87FF32D15D}">
      <dgm:prSet/>
      <dgm:spPr/>
      <dgm:t>
        <a:bodyPr/>
        <a:lstStyle/>
        <a:p>
          <a:endParaRPr lang="en-US"/>
        </a:p>
      </dgm:t>
    </dgm:pt>
    <dgm:pt modelId="{B68ABF94-0282-BE43-9CBB-4C0220026F74}">
      <dgm:prSet/>
      <dgm:spPr/>
      <dgm:t>
        <a:bodyPr/>
        <a:lstStyle/>
        <a:p>
          <a:r>
            <a:rPr lang="en-US" b="0" baseline="0"/>
            <a:t>Art, Health, PE</a:t>
          </a:r>
          <a:endParaRPr lang="en-US" b="0" baseline="0" dirty="0"/>
        </a:p>
      </dgm:t>
    </dgm:pt>
    <dgm:pt modelId="{63DCEAF3-5055-854A-9F8A-BB86A7C54B9E}" type="parTrans" cxnId="{742288CA-1D0A-7A44-9E7C-58EBAE1662E7}">
      <dgm:prSet/>
      <dgm:spPr/>
      <dgm:t>
        <a:bodyPr/>
        <a:lstStyle/>
        <a:p>
          <a:endParaRPr lang="en-US"/>
        </a:p>
      </dgm:t>
    </dgm:pt>
    <dgm:pt modelId="{9B34C12D-DCD7-DA49-9E87-CA7C9A40E26D}" type="sibTrans" cxnId="{742288CA-1D0A-7A44-9E7C-58EBAE1662E7}">
      <dgm:prSet/>
      <dgm:spPr/>
      <dgm:t>
        <a:bodyPr/>
        <a:lstStyle/>
        <a:p>
          <a:endParaRPr lang="en-US"/>
        </a:p>
      </dgm:t>
    </dgm:pt>
    <dgm:pt modelId="{592604EC-CDD3-5247-97DC-39B0FFDA3D6B}">
      <dgm:prSet/>
      <dgm:spPr/>
      <dgm:t>
        <a:bodyPr/>
        <a:lstStyle/>
        <a:p>
          <a:r>
            <a:rPr lang="en-US" b="0" baseline="0"/>
            <a:t>History/SS</a:t>
          </a:r>
          <a:endParaRPr lang="en-US" b="0" baseline="0" dirty="0"/>
        </a:p>
      </dgm:t>
    </dgm:pt>
    <dgm:pt modelId="{1B4CD3F4-FDF4-BD48-9869-EA30A9CF2BA8}" type="parTrans" cxnId="{C513D323-CB07-124E-82CD-587FE87C1EB5}">
      <dgm:prSet/>
      <dgm:spPr/>
      <dgm:t>
        <a:bodyPr/>
        <a:lstStyle/>
        <a:p>
          <a:endParaRPr lang="en-US"/>
        </a:p>
      </dgm:t>
    </dgm:pt>
    <dgm:pt modelId="{2051FA81-9390-3241-8867-00C2E4347F31}" type="sibTrans" cxnId="{C513D323-CB07-124E-82CD-587FE87C1EB5}">
      <dgm:prSet/>
      <dgm:spPr/>
      <dgm:t>
        <a:bodyPr/>
        <a:lstStyle/>
        <a:p>
          <a:endParaRPr lang="en-US"/>
        </a:p>
      </dgm:t>
    </dgm:pt>
    <dgm:pt modelId="{641D850B-60A8-1246-A56E-C1919C10EC33}">
      <dgm:prSet/>
      <dgm:spPr/>
      <dgm:t>
        <a:bodyPr/>
        <a:lstStyle/>
        <a:p>
          <a:r>
            <a:rPr lang="en-US" b="0" baseline="0"/>
            <a:t>Teaching students with Extensive Support Needs</a:t>
          </a:r>
          <a:endParaRPr lang="en-US" b="0" baseline="0" dirty="0"/>
        </a:p>
      </dgm:t>
    </dgm:pt>
    <dgm:pt modelId="{C5B88647-918D-5D4C-B41A-0AEC1DC91542}" type="parTrans" cxnId="{7303F780-D7C4-E243-8F5C-582457C8C975}">
      <dgm:prSet/>
      <dgm:spPr/>
      <dgm:t>
        <a:bodyPr/>
        <a:lstStyle/>
        <a:p>
          <a:endParaRPr lang="en-US"/>
        </a:p>
      </dgm:t>
    </dgm:pt>
    <dgm:pt modelId="{EE999CF7-864D-A54D-8733-3CA9D016258E}" type="sibTrans" cxnId="{7303F780-D7C4-E243-8F5C-582457C8C975}">
      <dgm:prSet/>
      <dgm:spPr/>
      <dgm:t>
        <a:bodyPr/>
        <a:lstStyle/>
        <a:p>
          <a:endParaRPr lang="en-US"/>
        </a:p>
      </dgm:t>
    </dgm:pt>
    <dgm:pt modelId="{50B093BF-5A8F-7B40-A1AD-8C3430F9703D}">
      <dgm:prSet/>
      <dgm:spPr/>
      <dgm:t>
        <a:bodyPr/>
        <a:lstStyle/>
        <a:p>
          <a:r>
            <a:rPr lang="en-US" b="0" baseline="0"/>
            <a:t>Transition Services</a:t>
          </a:r>
          <a:endParaRPr lang="en-US" b="0" baseline="0" dirty="0"/>
        </a:p>
      </dgm:t>
    </dgm:pt>
    <dgm:pt modelId="{8C0D0E50-C1F9-F447-A967-9EFC5E08FEC2}" type="parTrans" cxnId="{FF4D03B4-4D7A-334D-8A9C-5A15F6683A1F}">
      <dgm:prSet/>
      <dgm:spPr/>
      <dgm:t>
        <a:bodyPr/>
        <a:lstStyle/>
        <a:p>
          <a:endParaRPr lang="en-US"/>
        </a:p>
      </dgm:t>
    </dgm:pt>
    <dgm:pt modelId="{360F4B6C-2919-D842-B76A-659160A3B373}" type="sibTrans" cxnId="{FF4D03B4-4D7A-334D-8A9C-5A15F6683A1F}">
      <dgm:prSet/>
      <dgm:spPr/>
      <dgm:t>
        <a:bodyPr/>
        <a:lstStyle/>
        <a:p>
          <a:endParaRPr lang="en-US"/>
        </a:p>
      </dgm:t>
    </dgm:pt>
    <dgm:pt modelId="{0C0B1154-6071-BE41-8BC0-3DD6B369A5AD}" type="pres">
      <dgm:prSet presAssocID="{FD9C0BF9-CF0C-E446-A975-B57979996CD1}" presName="Name0" presStyleCnt="0">
        <dgm:presLayoutVars>
          <dgm:dir/>
          <dgm:animLvl val="lvl"/>
          <dgm:resizeHandles val="exact"/>
        </dgm:presLayoutVars>
      </dgm:prSet>
      <dgm:spPr/>
    </dgm:pt>
    <dgm:pt modelId="{B6B7BCAE-2CE0-D540-96EB-78BCCD80DD57}" type="pres">
      <dgm:prSet presAssocID="{BA99BD16-32AB-6846-8397-226E8E1A81F5}" presName="composite" presStyleCnt="0"/>
      <dgm:spPr/>
    </dgm:pt>
    <dgm:pt modelId="{E99B2180-E193-BB46-9F26-D6B2612BE2D7}" type="pres">
      <dgm:prSet presAssocID="{BA99BD16-32AB-6846-8397-226E8E1A81F5}" presName="parTx" presStyleLbl="alignNode1" presStyleIdx="0" presStyleCnt="4">
        <dgm:presLayoutVars>
          <dgm:chMax val="0"/>
          <dgm:chPref val="0"/>
          <dgm:bulletEnabled val="1"/>
        </dgm:presLayoutVars>
      </dgm:prSet>
      <dgm:spPr/>
    </dgm:pt>
    <dgm:pt modelId="{DCFC02B2-783E-2F4D-B33C-762414901EB6}" type="pres">
      <dgm:prSet presAssocID="{BA99BD16-32AB-6846-8397-226E8E1A81F5}" presName="desTx" presStyleLbl="alignAccFollowNode1" presStyleIdx="0" presStyleCnt="4">
        <dgm:presLayoutVars>
          <dgm:bulletEnabled val="1"/>
        </dgm:presLayoutVars>
      </dgm:prSet>
      <dgm:spPr/>
    </dgm:pt>
    <dgm:pt modelId="{A8AFC324-6491-AF4B-AEC0-2420BACF696F}" type="pres">
      <dgm:prSet presAssocID="{BB27BBC8-D788-0F41-AFD8-EA45E23490B6}" presName="space" presStyleCnt="0"/>
      <dgm:spPr/>
    </dgm:pt>
    <dgm:pt modelId="{1BA3987B-AEC1-CE46-AAA3-D4F80D80195C}" type="pres">
      <dgm:prSet presAssocID="{BA383ACB-1457-7143-85B5-5278C9260740}" presName="composite" presStyleCnt="0"/>
      <dgm:spPr/>
    </dgm:pt>
    <dgm:pt modelId="{4A66D843-CB3D-EC40-B8FA-6CE8E1C72D40}" type="pres">
      <dgm:prSet presAssocID="{BA383ACB-1457-7143-85B5-5278C9260740}" presName="parTx" presStyleLbl="alignNode1" presStyleIdx="1" presStyleCnt="4">
        <dgm:presLayoutVars>
          <dgm:chMax val="0"/>
          <dgm:chPref val="0"/>
          <dgm:bulletEnabled val="1"/>
        </dgm:presLayoutVars>
      </dgm:prSet>
      <dgm:spPr/>
    </dgm:pt>
    <dgm:pt modelId="{78885B7A-A1FE-9C4E-B089-6FD224C60F67}" type="pres">
      <dgm:prSet presAssocID="{BA383ACB-1457-7143-85B5-5278C9260740}" presName="desTx" presStyleLbl="alignAccFollowNode1" presStyleIdx="1" presStyleCnt="4">
        <dgm:presLayoutVars>
          <dgm:bulletEnabled val="1"/>
        </dgm:presLayoutVars>
      </dgm:prSet>
      <dgm:spPr/>
    </dgm:pt>
    <dgm:pt modelId="{AE84BBD8-CDC8-D44E-9C71-FCB8D282D292}" type="pres">
      <dgm:prSet presAssocID="{5D6BAF59-8B46-EC4F-A74E-81C9DDE82F35}" presName="space" presStyleCnt="0"/>
      <dgm:spPr/>
    </dgm:pt>
    <dgm:pt modelId="{7C0ED69F-4C26-514A-BB8C-5F43BF9DE051}" type="pres">
      <dgm:prSet presAssocID="{B98485DE-0937-6B44-9FA0-96EB6F48A78A}" presName="composite" presStyleCnt="0"/>
      <dgm:spPr/>
    </dgm:pt>
    <dgm:pt modelId="{33CD8CD4-53A0-FE4F-800D-25D94CF22CB5}" type="pres">
      <dgm:prSet presAssocID="{B98485DE-0937-6B44-9FA0-96EB6F48A78A}" presName="parTx" presStyleLbl="alignNode1" presStyleIdx="2" presStyleCnt="4">
        <dgm:presLayoutVars>
          <dgm:chMax val="0"/>
          <dgm:chPref val="0"/>
          <dgm:bulletEnabled val="1"/>
        </dgm:presLayoutVars>
      </dgm:prSet>
      <dgm:spPr/>
    </dgm:pt>
    <dgm:pt modelId="{17B81CF2-7432-7247-9CEE-30F26BF1D91C}" type="pres">
      <dgm:prSet presAssocID="{B98485DE-0937-6B44-9FA0-96EB6F48A78A}" presName="desTx" presStyleLbl="alignAccFollowNode1" presStyleIdx="2" presStyleCnt="4">
        <dgm:presLayoutVars>
          <dgm:bulletEnabled val="1"/>
        </dgm:presLayoutVars>
      </dgm:prSet>
      <dgm:spPr/>
    </dgm:pt>
    <dgm:pt modelId="{90E4288D-7191-A642-B22C-EFB97C2CDBDD}" type="pres">
      <dgm:prSet presAssocID="{F7A91696-A873-004C-A5CA-19E62CD60DE9}" presName="space" presStyleCnt="0"/>
      <dgm:spPr/>
    </dgm:pt>
    <dgm:pt modelId="{8033179E-AE37-5342-8DAC-021265DD76BC}" type="pres">
      <dgm:prSet presAssocID="{76C7BCF2-AFE7-0442-BE99-DDB9F1CCA818}" presName="composite" presStyleCnt="0"/>
      <dgm:spPr/>
    </dgm:pt>
    <dgm:pt modelId="{BF11AD7F-8DB2-184F-9587-8CB4E01C912A}" type="pres">
      <dgm:prSet presAssocID="{76C7BCF2-AFE7-0442-BE99-DDB9F1CCA818}" presName="parTx" presStyleLbl="alignNode1" presStyleIdx="3" presStyleCnt="4">
        <dgm:presLayoutVars>
          <dgm:chMax val="0"/>
          <dgm:chPref val="0"/>
          <dgm:bulletEnabled val="1"/>
        </dgm:presLayoutVars>
      </dgm:prSet>
      <dgm:spPr/>
    </dgm:pt>
    <dgm:pt modelId="{FAB0280C-4B97-0C47-B2B3-9AF3F1DBDDAE}" type="pres">
      <dgm:prSet presAssocID="{76C7BCF2-AFE7-0442-BE99-DDB9F1CCA818}" presName="desTx" presStyleLbl="alignAccFollowNode1" presStyleIdx="3" presStyleCnt="4">
        <dgm:presLayoutVars>
          <dgm:bulletEnabled val="1"/>
        </dgm:presLayoutVars>
      </dgm:prSet>
      <dgm:spPr/>
    </dgm:pt>
  </dgm:ptLst>
  <dgm:cxnLst>
    <dgm:cxn modelId="{48D50219-6041-BB4A-BF85-FC87FF32D15D}" srcId="{BA383ACB-1457-7143-85B5-5278C9260740}" destId="{BA78F490-3300-4940-BB20-62D7699B25F1}" srcOrd="3" destOrd="0" parTransId="{CF48936F-E5A2-F040-9487-0FEAA08751D8}" sibTransId="{840048A6-3043-0241-92CB-55CFB576641E}"/>
    <dgm:cxn modelId="{C513D323-CB07-124E-82CD-587FE87C1EB5}" srcId="{B98485DE-0937-6B44-9FA0-96EB6F48A78A}" destId="{592604EC-CDD3-5247-97DC-39B0FFDA3D6B}" srcOrd="2" destOrd="0" parTransId="{1B4CD3F4-FDF4-BD48-9869-EA30A9CF2BA8}" sibTransId="{2051FA81-9390-3241-8867-00C2E4347F31}"/>
    <dgm:cxn modelId="{452B1D25-372B-4A48-9C3C-2F7AEB36D1B4}" type="presOf" srcId="{50B093BF-5A8F-7B40-A1AD-8C3430F9703D}" destId="{FAB0280C-4B97-0C47-B2B3-9AF3F1DBDDAE}" srcOrd="0" destOrd="2" presId="urn:microsoft.com/office/officeart/2005/8/layout/hList1"/>
    <dgm:cxn modelId="{73278A30-C919-E240-8316-8027540F05E5}" type="presOf" srcId="{641D850B-60A8-1246-A56E-C1919C10EC33}" destId="{FAB0280C-4B97-0C47-B2B3-9AF3F1DBDDAE}" srcOrd="0" destOrd="1" presId="urn:microsoft.com/office/officeart/2005/8/layout/hList1"/>
    <dgm:cxn modelId="{680CE848-F256-9948-9CA2-0B6E4E38FA99}" type="presOf" srcId="{01F6A76A-BF04-8244-8140-246039205737}" destId="{DCFC02B2-783E-2F4D-B33C-762414901EB6}" srcOrd="0" destOrd="0" presId="urn:microsoft.com/office/officeart/2005/8/layout/hList1"/>
    <dgm:cxn modelId="{076CD04E-478C-334F-A0FD-210C48459E2D}" srcId="{FD9C0BF9-CF0C-E446-A975-B57979996CD1}" destId="{76C7BCF2-AFE7-0442-BE99-DDB9F1CCA818}" srcOrd="3" destOrd="0" parTransId="{FA5E5D3E-F70E-B644-A9C4-5C510EDC74AF}" sibTransId="{6F1B1DF3-C8FB-EA45-9FC2-D72DBA478924}"/>
    <dgm:cxn modelId="{BCDFE35A-7CF1-4143-B578-83A62484BD20}" type="presOf" srcId="{FD9C0BF9-CF0C-E446-A975-B57979996CD1}" destId="{0C0B1154-6071-BE41-8BC0-3DD6B369A5AD}" srcOrd="0" destOrd="0" presId="urn:microsoft.com/office/officeart/2005/8/layout/hList1"/>
    <dgm:cxn modelId="{97BB4560-D91B-A645-AD97-FBAB5B765AA3}" srcId="{BA383ACB-1457-7143-85B5-5278C9260740}" destId="{893619CF-4FE7-3846-B524-2A188508C64C}" srcOrd="0" destOrd="0" parTransId="{4CE1876F-E2EE-5248-8CAC-87E01078CEC7}" sibTransId="{C758FBEE-6106-F247-B875-A4AA98B251E2}"/>
    <dgm:cxn modelId="{7D793267-D2FC-6443-A1BE-3CB960B1B7F2}" srcId="{FD9C0BF9-CF0C-E446-A975-B57979996CD1}" destId="{BA383ACB-1457-7143-85B5-5278C9260740}" srcOrd="1" destOrd="0" parTransId="{1F2DB6E7-F18A-9743-A44F-760C30E9CFF8}" sibTransId="{5D6BAF59-8B46-EC4F-A74E-81C9DDE82F35}"/>
    <dgm:cxn modelId="{B7E8FB69-539B-2D4C-99CE-68F7912EDC53}" srcId="{BA99BD16-32AB-6846-8397-226E8E1A81F5}" destId="{01F6A76A-BF04-8244-8140-246039205737}" srcOrd="0" destOrd="0" parTransId="{901B5235-F969-2A49-BEBC-2F2217F8AE7D}" sibTransId="{B5B90638-868D-7443-A646-5EF8F6BA33C5}"/>
    <dgm:cxn modelId="{DCBEA672-2918-FF4C-B586-34068AE99EDB}" srcId="{FD9C0BF9-CF0C-E446-A975-B57979996CD1}" destId="{BA99BD16-32AB-6846-8397-226E8E1A81F5}" srcOrd="0" destOrd="0" parTransId="{750E7C7F-6E80-1547-AEE8-72720EAB9B28}" sibTransId="{BB27BBC8-D788-0F41-AFD8-EA45E23490B6}"/>
    <dgm:cxn modelId="{94C5DC74-04DD-8847-911A-7602417DED1F}" type="presOf" srcId="{48B68699-D60E-CE47-BFB3-788D5A367E76}" destId="{78885B7A-A1FE-9C4E-B089-6FD224C60F67}" srcOrd="0" destOrd="1" presId="urn:microsoft.com/office/officeart/2005/8/layout/hList1"/>
    <dgm:cxn modelId="{7303F780-D7C4-E243-8F5C-582457C8C975}" srcId="{76C7BCF2-AFE7-0442-BE99-DDB9F1CCA818}" destId="{641D850B-60A8-1246-A56E-C1919C10EC33}" srcOrd="1" destOrd="0" parTransId="{C5B88647-918D-5D4C-B41A-0AEC1DC91542}" sibTransId="{EE999CF7-864D-A54D-8733-3CA9D016258E}"/>
    <dgm:cxn modelId="{48F11088-8622-B743-BF10-85B2DACBE027}" type="presOf" srcId="{BA383ACB-1457-7143-85B5-5278C9260740}" destId="{4A66D843-CB3D-EC40-B8FA-6CE8E1C72D40}" srcOrd="0" destOrd="0" presId="urn:microsoft.com/office/officeart/2005/8/layout/hList1"/>
    <dgm:cxn modelId="{D666DA8C-49AC-FD4C-B4B0-2E24EC40B37B}" srcId="{BA99BD16-32AB-6846-8397-226E8E1A81F5}" destId="{C2D72C98-582B-AD49-A04D-985A143369E4}" srcOrd="3" destOrd="0" parTransId="{4A4D3FDC-6556-F542-9C8A-3FD36A484E00}" sibTransId="{625373F5-AB0B-2F46-9EA3-3DB4E1016DD1}"/>
    <dgm:cxn modelId="{0767458E-DC34-C842-8EE1-B31B56F1EE17}" type="presOf" srcId="{1571775E-E0DC-394D-86A3-B28C1BDF7E0C}" destId="{78885B7A-A1FE-9C4E-B089-6FD224C60F67}" srcOrd="0" destOrd="2" presId="urn:microsoft.com/office/officeart/2005/8/layout/hList1"/>
    <dgm:cxn modelId="{B072888E-ECC0-9744-8B31-A8C96C487F47}" srcId="{B98485DE-0937-6B44-9FA0-96EB6F48A78A}" destId="{45C09028-28D6-5B40-93C3-3FD278ABD8FE}" srcOrd="0" destOrd="0" parTransId="{EB2080A4-B3F6-7B4B-830F-3D38EF192D10}" sibTransId="{5230C40E-25D0-AD44-A8F1-A729CED2633F}"/>
    <dgm:cxn modelId="{2F397092-4DFB-9F46-9F65-C03B3127B4CC}" srcId="{76C7BCF2-AFE7-0442-BE99-DDB9F1CCA818}" destId="{CCFA83EF-595F-B845-B14B-2D1FBAD0A6B2}" srcOrd="0" destOrd="0" parTransId="{8EBB6C4B-A626-024F-BC1C-CCE74AC70648}" sibTransId="{84BCEEB3-AA2C-F643-B18A-292450341637}"/>
    <dgm:cxn modelId="{844DE39E-236C-BA4F-8719-0769C6DAF847}" srcId="{FD9C0BF9-CF0C-E446-A975-B57979996CD1}" destId="{B98485DE-0937-6B44-9FA0-96EB6F48A78A}" srcOrd="2" destOrd="0" parTransId="{30F9F7FD-878A-094C-807D-E8A3170C37E3}" sibTransId="{F7A91696-A873-004C-A5CA-19E62CD60DE9}"/>
    <dgm:cxn modelId="{D24003A2-2D52-3B48-8597-019FC236C26E}" type="presOf" srcId="{893619CF-4FE7-3846-B524-2A188508C64C}" destId="{78885B7A-A1FE-9C4E-B089-6FD224C60F67}" srcOrd="0" destOrd="0" presId="urn:microsoft.com/office/officeart/2005/8/layout/hList1"/>
    <dgm:cxn modelId="{877576A2-319B-1846-AA5F-BED9CD208211}" type="presOf" srcId="{76C7BCF2-AFE7-0442-BE99-DDB9F1CCA818}" destId="{BF11AD7F-8DB2-184F-9587-8CB4E01C912A}" srcOrd="0" destOrd="0" presId="urn:microsoft.com/office/officeart/2005/8/layout/hList1"/>
    <dgm:cxn modelId="{217CAAA6-1070-FD49-8FCC-D35BD68912FB}" type="presOf" srcId="{1AD49B8D-7CCB-B44B-B9EE-2D3B039AF6D4}" destId="{DCFC02B2-783E-2F4D-B33C-762414901EB6}" srcOrd="0" destOrd="2" presId="urn:microsoft.com/office/officeart/2005/8/layout/hList1"/>
    <dgm:cxn modelId="{DDC80AAF-4601-1647-8570-62975E261479}" type="presOf" srcId="{CCFA83EF-595F-B845-B14B-2D1FBAD0A6B2}" destId="{FAB0280C-4B97-0C47-B2B3-9AF3F1DBDDAE}" srcOrd="0" destOrd="0" presId="urn:microsoft.com/office/officeart/2005/8/layout/hList1"/>
    <dgm:cxn modelId="{E0B36FB2-ED7D-F546-95CA-9E6CEB186E86}" type="presOf" srcId="{592604EC-CDD3-5247-97DC-39B0FFDA3D6B}" destId="{17B81CF2-7432-7247-9CEE-30F26BF1D91C}" srcOrd="0" destOrd="2" presId="urn:microsoft.com/office/officeart/2005/8/layout/hList1"/>
    <dgm:cxn modelId="{FF4D03B4-4D7A-334D-8A9C-5A15F6683A1F}" srcId="{76C7BCF2-AFE7-0442-BE99-DDB9F1CCA818}" destId="{50B093BF-5A8F-7B40-A1AD-8C3430F9703D}" srcOrd="2" destOrd="0" parTransId="{8C0D0E50-C1F9-F447-A967-9EFC5E08FEC2}" sibTransId="{360F4B6C-2919-D842-B76A-659160A3B373}"/>
    <dgm:cxn modelId="{AE36A5B4-FCD1-7F4B-9EA2-79F06F29B6F7}" type="presOf" srcId="{C2D72C98-582B-AD49-A04D-985A143369E4}" destId="{DCFC02B2-783E-2F4D-B33C-762414901EB6}" srcOrd="0" destOrd="3" presId="urn:microsoft.com/office/officeart/2005/8/layout/hList1"/>
    <dgm:cxn modelId="{F8E1C9C1-1F45-D747-8F2F-B9671708C690}" type="presOf" srcId="{45C09028-28D6-5B40-93C3-3FD278ABD8FE}" destId="{17B81CF2-7432-7247-9CEE-30F26BF1D91C}" srcOrd="0" destOrd="0" presId="urn:microsoft.com/office/officeart/2005/8/layout/hList1"/>
    <dgm:cxn modelId="{BCDF2CC4-CC40-A047-97E0-2B55E9C1A2B8}" srcId="{BA383ACB-1457-7143-85B5-5278C9260740}" destId="{1571775E-E0DC-394D-86A3-B28C1BDF7E0C}" srcOrd="2" destOrd="0" parTransId="{C064EA30-89A7-AD4F-BFC2-F50D2DDF935A}" sibTransId="{3349C770-8767-704D-B162-8944DD2CAEB3}"/>
    <dgm:cxn modelId="{0D8952C7-89E6-BB4F-925A-761AA441DD83}" srcId="{BA99BD16-32AB-6846-8397-226E8E1A81F5}" destId="{1AD49B8D-7CCB-B44B-B9EE-2D3B039AF6D4}" srcOrd="2" destOrd="0" parTransId="{6F503CA0-F460-FA45-ACCF-4F22F59930C7}" sibTransId="{6FC005BD-69C1-6B49-9233-FD6E697F4EB4}"/>
    <dgm:cxn modelId="{683836C9-4940-0E49-B8B4-67AE3689BDDB}" type="presOf" srcId="{3818EC4D-9326-B44F-965D-9ADE6EC26BD1}" destId="{DCFC02B2-783E-2F4D-B33C-762414901EB6}" srcOrd="0" destOrd="1" presId="urn:microsoft.com/office/officeart/2005/8/layout/hList1"/>
    <dgm:cxn modelId="{742288CA-1D0A-7A44-9E7C-58EBAE1662E7}" srcId="{B98485DE-0937-6B44-9FA0-96EB6F48A78A}" destId="{B68ABF94-0282-BE43-9CBB-4C0220026F74}" srcOrd="1" destOrd="0" parTransId="{63DCEAF3-5055-854A-9F8A-BB86A7C54B9E}" sibTransId="{9B34C12D-DCD7-DA49-9E87-CA7C9A40E26D}"/>
    <dgm:cxn modelId="{1EB5B5D5-F648-4640-8C46-FDF97CDFCDB8}" srcId="{BA99BD16-32AB-6846-8397-226E8E1A81F5}" destId="{3818EC4D-9326-B44F-965D-9ADE6EC26BD1}" srcOrd="1" destOrd="0" parTransId="{AFFD95A6-6069-EE44-BD36-D4C1D80C17FB}" sibTransId="{5D92CCB4-92E9-C74D-A121-FBF977B84E26}"/>
    <dgm:cxn modelId="{FE7FCFE2-90EE-FC49-B717-9474DFAD22A8}" type="presOf" srcId="{B98485DE-0937-6B44-9FA0-96EB6F48A78A}" destId="{33CD8CD4-53A0-FE4F-800D-25D94CF22CB5}" srcOrd="0" destOrd="0" presId="urn:microsoft.com/office/officeart/2005/8/layout/hList1"/>
    <dgm:cxn modelId="{A1B769E6-74FA-F844-8F5D-EE74E2E1974C}" type="presOf" srcId="{BA99BD16-32AB-6846-8397-226E8E1A81F5}" destId="{E99B2180-E193-BB46-9F26-D6B2612BE2D7}" srcOrd="0" destOrd="0" presId="urn:microsoft.com/office/officeart/2005/8/layout/hList1"/>
    <dgm:cxn modelId="{B254A6EB-6BCE-F94D-ADB3-CED43493771F}" type="presOf" srcId="{B68ABF94-0282-BE43-9CBB-4C0220026F74}" destId="{17B81CF2-7432-7247-9CEE-30F26BF1D91C}" srcOrd="0" destOrd="1" presId="urn:microsoft.com/office/officeart/2005/8/layout/hList1"/>
    <dgm:cxn modelId="{73BE0DF5-FD75-2544-B143-F698550D91C7}" type="presOf" srcId="{BA78F490-3300-4940-BB20-62D7699B25F1}" destId="{78885B7A-A1FE-9C4E-B089-6FD224C60F67}" srcOrd="0" destOrd="3" presId="urn:microsoft.com/office/officeart/2005/8/layout/hList1"/>
    <dgm:cxn modelId="{879B0FF7-4D99-F448-8061-95F017FDE0A9}" srcId="{BA383ACB-1457-7143-85B5-5278C9260740}" destId="{48B68699-D60E-CE47-BFB3-788D5A367E76}" srcOrd="1" destOrd="0" parTransId="{C9BF68F1-E6FD-F042-BDFC-1D7677044AF0}" sibTransId="{4312CD25-751A-AA43-81F9-A8FAEDEB22E4}"/>
    <dgm:cxn modelId="{9534A073-BF31-9B4A-9C2A-D01607A7481F}" type="presParOf" srcId="{0C0B1154-6071-BE41-8BC0-3DD6B369A5AD}" destId="{B6B7BCAE-2CE0-D540-96EB-78BCCD80DD57}" srcOrd="0" destOrd="0" presId="urn:microsoft.com/office/officeart/2005/8/layout/hList1"/>
    <dgm:cxn modelId="{9B2DD27B-FBC2-1945-B2CC-31A82421274E}" type="presParOf" srcId="{B6B7BCAE-2CE0-D540-96EB-78BCCD80DD57}" destId="{E99B2180-E193-BB46-9F26-D6B2612BE2D7}" srcOrd="0" destOrd="0" presId="urn:microsoft.com/office/officeart/2005/8/layout/hList1"/>
    <dgm:cxn modelId="{0B30C195-25C3-0449-A6D8-3BFBD283CDFB}" type="presParOf" srcId="{B6B7BCAE-2CE0-D540-96EB-78BCCD80DD57}" destId="{DCFC02B2-783E-2F4D-B33C-762414901EB6}" srcOrd="1" destOrd="0" presId="urn:microsoft.com/office/officeart/2005/8/layout/hList1"/>
    <dgm:cxn modelId="{D8CAEA03-689F-B74C-8626-A14189330009}" type="presParOf" srcId="{0C0B1154-6071-BE41-8BC0-3DD6B369A5AD}" destId="{A8AFC324-6491-AF4B-AEC0-2420BACF696F}" srcOrd="1" destOrd="0" presId="urn:microsoft.com/office/officeart/2005/8/layout/hList1"/>
    <dgm:cxn modelId="{97DB9617-A7EF-4549-A8F2-E2B0E4D5C36C}" type="presParOf" srcId="{0C0B1154-6071-BE41-8BC0-3DD6B369A5AD}" destId="{1BA3987B-AEC1-CE46-AAA3-D4F80D80195C}" srcOrd="2" destOrd="0" presId="urn:microsoft.com/office/officeart/2005/8/layout/hList1"/>
    <dgm:cxn modelId="{ACC407D2-A984-BD40-AC81-61A86C945EC2}" type="presParOf" srcId="{1BA3987B-AEC1-CE46-AAA3-D4F80D80195C}" destId="{4A66D843-CB3D-EC40-B8FA-6CE8E1C72D40}" srcOrd="0" destOrd="0" presId="urn:microsoft.com/office/officeart/2005/8/layout/hList1"/>
    <dgm:cxn modelId="{B2E0693B-859D-C44A-A0CC-CA8A08F18F4E}" type="presParOf" srcId="{1BA3987B-AEC1-CE46-AAA3-D4F80D80195C}" destId="{78885B7A-A1FE-9C4E-B089-6FD224C60F67}" srcOrd="1" destOrd="0" presId="urn:microsoft.com/office/officeart/2005/8/layout/hList1"/>
    <dgm:cxn modelId="{56C98B83-5A88-FD4E-A7F6-8DBDE5ED08F9}" type="presParOf" srcId="{0C0B1154-6071-BE41-8BC0-3DD6B369A5AD}" destId="{AE84BBD8-CDC8-D44E-9C71-FCB8D282D292}" srcOrd="3" destOrd="0" presId="urn:microsoft.com/office/officeart/2005/8/layout/hList1"/>
    <dgm:cxn modelId="{B148696C-1319-634E-9BFD-2B441E02C46B}" type="presParOf" srcId="{0C0B1154-6071-BE41-8BC0-3DD6B369A5AD}" destId="{7C0ED69F-4C26-514A-BB8C-5F43BF9DE051}" srcOrd="4" destOrd="0" presId="urn:microsoft.com/office/officeart/2005/8/layout/hList1"/>
    <dgm:cxn modelId="{0E33B6AC-960A-3C48-9822-9304038E6444}" type="presParOf" srcId="{7C0ED69F-4C26-514A-BB8C-5F43BF9DE051}" destId="{33CD8CD4-53A0-FE4F-800D-25D94CF22CB5}" srcOrd="0" destOrd="0" presId="urn:microsoft.com/office/officeart/2005/8/layout/hList1"/>
    <dgm:cxn modelId="{A1B94D7D-B78A-C241-837E-5DFFDC25D8DA}" type="presParOf" srcId="{7C0ED69F-4C26-514A-BB8C-5F43BF9DE051}" destId="{17B81CF2-7432-7247-9CEE-30F26BF1D91C}" srcOrd="1" destOrd="0" presId="urn:microsoft.com/office/officeart/2005/8/layout/hList1"/>
    <dgm:cxn modelId="{F40D5601-11C7-A94A-A2D4-46964B68A126}" type="presParOf" srcId="{0C0B1154-6071-BE41-8BC0-3DD6B369A5AD}" destId="{90E4288D-7191-A642-B22C-EFB97C2CDBDD}" srcOrd="5" destOrd="0" presId="urn:microsoft.com/office/officeart/2005/8/layout/hList1"/>
    <dgm:cxn modelId="{9B49CA20-E6C0-3148-96F3-C6BA4DA344F2}" type="presParOf" srcId="{0C0B1154-6071-BE41-8BC0-3DD6B369A5AD}" destId="{8033179E-AE37-5342-8DAC-021265DD76BC}" srcOrd="6" destOrd="0" presId="urn:microsoft.com/office/officeart/2005/8/layout/hList1"/>
    <dgm:cxn modelId="{D154FF0A-217B-1349-8AF2-CB5B8317298C}" type="presParOf" srcId="{8033179E-AE37-5342-8DAC-021265DD76BC}" destId="{BF11AD7F-8DB2-184F-9587-8CB4E01C912A}" srcOrd="0" destOrd="0" presId="urn:microsoft.com/office/officeart/2005/8/layout/hList1"/>
    <dgm:cxn modelId="{1B1840C9-E0C4-7F4D-838F-C90E16B859AA}" type="presParOf" srcId="{8033179E-AE37-5342-8DAC-021265DD76BC}" destId="{FAB0280C-4B97-0C47-B2B3-9AF3F1DBDDA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F4C280-7DCC-794D-B1D6-0EDC16DE7FBA}" type="doc">
      <dgm:prSet loTypeId="urn:microsoft.com/office/officeart/2005/8/layout/vList3" loCatId="list" qsTypeId="urn:microsoft.com/office/officeart/2005/8/quickstyle/simple1" qsCatId="simple" csTypeId="urn:microsoft.com/office/officeart/2005/8/colors/accent6_1" csCatId="accent6" phldr="1"/>
      <dgm:spPr/>
      <dgm:t>
        <a:bodyPr/>
        <a:lstStyle/>
        <a:p>
          <a:endParaRPr lang="en-US"/>
        </a:p>
      </dgm:t>
    </dgm:pt>
    <dgm:pt modelId="{9186B301-AD13-CF4F-9CD9-455C895B5DF1}">
      <dgm:prSet/>
      <dgm:spPr/>
      <dgm:t>
        <a:bodyPr/>
        <a:lstStyle/>
        <a:p>
          <a:r>
            <a:rPr lang="en-US" dirty="0"/>
            <a:t>We have strong partnerships with 3 local school districts- all who are implementing MTSS and inclusive practices </a:t>
          </a:r>
        </a:p>
      </dgm:t>
    </dgm:pt>
    <dgm:pt modelId="{012CCC2C-849B-1F48-BB72-E8AA26DE9B9A}" type="parTrans" cxnId="{EC312DA8-9022-FA4A-84F0-16E85F20564C}">
      <dgm:prSet/>
      <dgm:spPr/>
      <dgm:t>
        <a:bodyPr/>
        <a:lstStyle/>
        <a:p>
          <a:endParaRPr lang="en-US"/>
        </a:p>
      </dgm:t>
    </dgm:pt>
    <dgm:pt modelId="{E0A4E8BE-18F2-2A45-BD1A-7C42E92F973F}" type="sibTrans" cxnId="{EC312DA8-9022-FA4A-84F0-16E85F20564C}">
      <dgm:prSet/>
      <dgm:spPr/>
      <dgm:t>
        <a:bodyPr/>
        <a:lstStyle/>
        <a:p>
          <a:endParaRPr lang="en-US"/>
        </a:p>
      </dgm:t>
    </dgm:pt>
    <dgm:pt modelId="{0ADC9833-C87C-D14B-8315-F12F57B16486}" type="pres">
      <dgm:prSet presAssocID="{BCF4C280-7DCC-794D-B1D6-0EDC16DE7FBA}" presName="linearFlow" presStyleCnt="0">
        <dgm:presLayoutVars>
          <dgm:dir/>
          <dgm:resizeHandles val="exact"/>
        </dgm:presLayoutVars>
      </dgm:prSet>
      <dgm:spPr/>
    </dgm:pt>
    <dgm:pt modelId="{68CE5AAE-11EE-7445-ADE7-E375C4057969}" type="pres">
      <dgm:prSet presAssocID="{9186B301-AD13-CF4F-9CD9-455C895B5DF1}" presName="composite" presStyleCnt="0"/>
      <dgm:spPr/>
    </dgm:pt>
    <dgm:pt modelId="{08A102D8-00C1-F742-A850-2054422CE198}" type="pres">
      <dgm:prSet presAssocID="{9186B301-AD13-CF4F-9CD9-455C895B5DF1}"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53470463-56FD-8944-AA1C-D9DB91A11BA1}" type="pres">
      <dgm:prSet presAssocID="{9186B301-AD13-CF4F-9CD9-455C895B5DF1}" presName="txShp" presStyleLbl="node1" presStyleIdx="0" presStyleCnt="1">
        <dgm:presLayoutVars>
          <dgm:bulletEnabled val="1"/>
        </dgm:presLayoutVars>
      </dgm:prSet>
      <dgm:spPr/>
    </dgm:pt>
  </dgm:ptLst>
  <dgm:cxnLst>
    <dgm:cxn modelId="{CDA66C4A-8525-4D4F-BDDD-3DEEC2252B88}" type="presOf" srcId="{BCF4C280-7DCC-794D-B1D6-0EDC16DE7FBA}" destId="{0ADC9833-C87C-D14B-8315-F12F57B16486}" srcOrd="0" destOrd="0" presId="urn:microsoft.com/office/officeart/2005/8/layout/vList3"/>
    <dgm:cxn modelId="{DCE20D60-D2EB-A64B-8256-86F1EAE995D3}" type="presOf" srcId="{9186B301-AD13-CF4F-9CD9-455C895B5DF1}" destId="{53470463-56FD-8944-AA1C-D9DB91A11BA1}" srcOrd="0" destOrd="0" presId="urn:microsoft.com/office/officeart/2005/8/layout/vList3"/>
    <dgm:cxn modelId="{EC312DA8-9022-FA4A-84F0-16E85F20564C}" srcId="{BCF4C280-7DCC-794D-B1D6-0EDC16DE7FBA}" destId="{9186B301-AD13-CF4F-9CD9-455C895B5DF1}" srcOrd="0" destOrd="0" parTransId="{012CCC2C-849B-1F48-BB72-E8AA26DE9B9A}" sibTransId="{E0A4E8BE-18F2-2A45-BD1A-7C42E92F973F}"/>
    <dgm:cxn modelId="{C3FBBA6D-3226-014F-B407-547BC97B6871}" type="presParOf" srcId="{0ADC9833-C87C-D14B-8315-F12F57B16486}" destId="{68CE5AAE-11EE-7445-ADE7-E375C4057969}" srcOrd="0" destOrd="0" presId="urn:microsoft.com/office/officeart/2005/8/layout/vList3"/>
    <dgm:cxn modelId="{914FBFAC-A66A-EB43-9247-EDDDAE910180}" type="presParOf" srcId="{68CE5AAE-11EE-7445-ADE7-E375C4057969}" destId="{08A102D8-00C1-F742-A850-2054422CE198}" srcOrd="0" destOrd="0" presId="urn:microsoft.com/office/officeart/2005/8/layout/vList3"/>
    <dgm:cxn modelId="{7A0BCE02-19E9-6147-B861-DA6A4D998F65}" type="presParOf" srcId="{68CE5AAE-11EE-7445-ADE7-E375C4057969}" destId="{53470463-56FD-8944-AA1C-D9DB91A11BA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0C4448-5722-6549-9251-D3BB06C88F79}" type="doc">
      <dgm:prSet loTypeId="urn:microsoft.com/office/officeart/2008/layout/BendingPictureCaptionList" loCatId="list" qsTypeId="urn:microsoft.com/office/officeart/2005/8/quickstyle/simple1" qsCatId="simple" csTypeId="urn:microsoft.com/office/officeart/2005/8/colors/accent6_1" csCatId="accent6" phldr="1"/>
      <dgm:spPr/>
      <dgm:t>
        <a:bodyPr/>
        <a:lstStyle/>
        <a:p>
          <a:endParaRPr lang="en-US"/>
        </a:p>
      </dgm:t>
    </dgm:pt>
    <dgm:pt modelId="{7EEFEF91-8F83-4B4B-B6D6-0EC14BBA52D7}">
      <dgm:prSet/>
      <dgm:spPr/>
      <dgm:t>
        <a:bodyPr/>
        <a:lstStyle/>
        <a:p>
          <a:r>
            <a:rPr lang="en-US" dirty="0"/>
            <a:t>Collaboration</a:t>
          </a:r>
        </a:p>
      </dgm:t>
    </dgm:pt>
    <dgm:pt modelId="{3FDCA5CC-16B1-0642-9BD4-28E1891E8FE1}" type="parTrans" cxnId="{51CDA62C-77A4-DD4E-95DB-043980087E61}">
      <dgm:prSet/>
      <dgm:spPr/>
      <dgm:t>
        <a:bodyPr/>
        <a:lstStyle/>
        <a:p>
          <a:endParaRPr lang="en-US"/>
        </a:p>
      </dgm:t>
    </dgm:pt>
    <dgm:pt modelId="{0374D9A6-2DE4-7747-A693-38591A9DBE3D}" type="sibTrans" cxnId="{51CDA62C-77A4-DD4E-95DB-043980087E61}">
      <dgm:prSet/>
      <dgm:spPr/>
      <dgm:t>
        <a:bodyPr/>
        <a:lstStyle/>
        <a:p>
          <a:endParaRPr lang="en-US"/>
        </a:p>
      </dgm:t>
    </dgm:pt>
    <dgm:pt modelId="{D692B0AB-4118-C145-93B1-4530567773D4}">
      <dgm:prSet/>
      <dgm:spPr/>
      <dgm:t>
        <a:bodyPr/>
        <a:lstStyle/>
        <a:p>
          <a:r>
            <a:rPr lang="en-US" dirty="0"/>
            <a:t>College Support</a:t>
          </a:r>
        </a:p>
      </dgm:t>
    </dgm:pt>
    <dgm:pt modelId="{201740BA-228D-B84D-85CC-D3E51BF5960D}" type="parTrans" cxnId="{20EA61B9-7935-F742-9B5F-34A3F2B780F5}">
      <dgm:prSet/>
      <dgm:spPr/>
      <dgm:t>
        <a:bodyPr/>
        <a:lstStyle/>
        <a:p>
          <a:endParaRPr lang="en-US"/>
        </a:p>
      </dgm:t>
    </dgm:pt>
    <dgm:pt modelId="{E58DF965-F459-8448-8339-EFB0CDA578BA}" type="sibTrans" cxnId="{20EA61B9-7935-F742-9B5F-34A3F2B780F5}">
      <dgm:prSet/>
      <dgm:spPr/>
      <dgm:t>
        <a:bodyPr/>
        <a:lstStyle/>
        <a:p>
          <a:endParaRPr lang="en-US"/>
        </a:p>
      </dgm:t>
    </dgm:pt>
    <dgm:pt modelId="{D677053A-E7DF-B947-8927-2428DAF311C8}" type="pres">
      <dgm:prSet presAssocID="{010C4448-5722-6549-9251-D3BB06C88F79}" presName="Name0" presStyleCnt="0">
        <dgm:presLayoutVars>
          <dgm:dir/>
          <dgm:resizeHandles val="exact"/>
        </dgm:presLayoutVars>
      </dgm:prSet>
      <dgm:spPr/>
    </dgm:pt>
    <dgm:pt modelId="{87351833-BD4F-A84E-8FBA-F74FC05DCC6B}" type="pres">
      <dgm:prSet presAssocID="{7EEFEF91-8F83-4B4B-B6D6-0EC14BBA52D7}" presName="composite" presStyleCnt="0"/>
      <dgm:spPr/>
    </dgm:pt>
    <dgm:pt modelId="{EC2F320F-AE7A-D243-A304-03014F23063C}" type="pres">
      <dgm:prSet presAssocID="{7EEFEF91-8F83-4B4B-B6D6-0EC14BBA52D7}" presName="rect1" presStyleLbl="b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2EBB8DE8-F529-E547-988B-B836F2C4ADB2}" type="pres">
      <dgm:prSet presAssocID="{7EEFEF91-8F83-4B4B-B6D6-0EC14BBA52D7}" presName="wedgeRectCallout1" presStyleLbl="node1" presStyleIdx="0" presStyleCnt="2">
        <dgm:presLayoutVars>
          <dgm:bulletEnabled val="1"/>
        </dgm:presLayoutVars>
      </dgm:prSet>
      <dgm:spPr/>
    </dgm:pt>
    <dgm:pt modelId="{9C1988D5-7584-DD44-80FF-3C1010B55DD7}" type="pres">
      <dgm:prSet presAssocID="{0374D9A6-2DE4-7747-A693-38591A9DBE3D}" presName="sibTrans" presStyleCnt="0"/>
      <dgm:spPr/>
    </dgm:pt>
    <dgm:pt modelId="{52D6EFB4-8059-AC47-9CB3-2C6E725815B7}" type="pres">
      <dgm:prSet presAssocID="{D692B0AB-4118-C145-93B1-4530567773D4}" presName="composite" presStyleCnt="0"/>
      <dgm:spPr/>
    </dgm:pt>
    <dgm:pt modelId="{650A448A-02A3-3448-A38F-2AE21AC27DBA}" type="pres">
      <dgm:prSet presAssocID="{D692B0AB-4118-C145-93B1-4530567773D4}" presName="rect1" presStyleLbl="b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C6358C1A-05B0-914E-8D61-A8CBDBD3B30A}" type="pres">
      <dgm:prSet presAssocID="{D692B0AB-4118-C145-93B1-4530567773D4}" presName="wedgeRectCallout1" presStyleLbl="node1" presStyleIdx="1" presStyleCnt="2">
        <dgm:presLayoutVars>
          <dgm:bulletEnabled val="1"/>
        </dgm:presLayoutVars>
      </dgm:prSet>
      <dgm:spPr/>
    </dgm:pt>
  </dgm:ptLst>
  <dgm:cxnLst>
    <dgm:cxn modelId="{A63EC710-7411-B640-A55F-D0BC9EB720F5}" type="presOf" srcId="{D692B0AB-4118-C145-93B1-4530567773D4}" destId="{C6358C1A-05B0-914E-8D61-A8CBDBD3B30A}" srcOrd="0" destOrd="0" presId="urn:microsoft.com/office/officeart/2008/layout/BendingPictureCaptionList"/>
    <dgm:cxn modelId="{0C99DD20-E308-1345-A647-FB16D526EDB2}" type="presOf" srcId="{7EEFEF91-8F83-4B4B-B6D6-0EC14BBA52D7}" destId="{2EBB8DE8-F529-E547-988B-B836F2C4ADB2}" srcOrd="0" destOrd="0" presId="urn:microsoft.com/office/officeart/2008/layout/BendingPictureCaptionList"/>
    <dgm:cxn modelId="{51CDA62C-77A4-DD4E-95DB-043980087E61}" srcId="{010C4448-5722-6549-9251-D3BB06C88F79}" destId="{7EEFEF91-8F83-4B4B-B6D6-0EC14BBA52D7}" srcOrd="0" destOrd="0" parTransId="{3FDCA5CC-16B1-0642-9BD4-28E1891E8FE1}" sibTransId="{0374D9A6-2DE4-7747-A693-38591A9DBE3D}"/>
    <dgm:cxn modelId="{20EA61B9-7935-F742-9B5F-34A3F2B780F5}" srcId="{010C4448-5722-6549-9251-D3BB06C88F79}" destId="{D692B0AB-4118-C145-93B1-4530567773D4}" srcOrd="1" destOrd="0" parTransId="{201740BA-228D-B84D-85CC-D3E51BF5960D}" sibTransId="{E58DF965-F459-8448-8339-EFB0CDA578BA}"/>
    <dgm:cxn modelId="{6614D3D4-CC63-EF4A-9CEF-EFA46DAEE1C9}" type="presOf" srcId="{010C4448-5722-6549-9251-D3BB06C88F79}" destId="{D677053A-E7DF-B947-8927-2428DAF311C8}" srcOrd="0" destOrd="0" presId="urn:microsoft.com/office/officeart/2008/layout/BendingPictureCaptionList"/>
    <dgm:cxn modelId="{CFBE720E-8FD1-044D-99EE-EAAFCDC187DA}" type="presParOf" srcId="{D677053A-E7DF-B947-8927-2428DAF311C8}" destId="{87351833-BD4F-A84E-8FBA-F74FC05DCC6B}" srcOrd="0" destOrd="0" presId="urn:microsoft.com/office/officeart/2008/layout/BendingPictureCaptionList"/>
    <dgm:cxn modelId="{29538E98-7A79-474B-95B6-3153F47392AA}" type="presParOf" srcId="{87351833-BD4F-A84E-8FBA-F74FC05DCC6B}" destId="{EC2F320F-AE7A-D243-A304-03014F23063C}" srcOrd="0" destOrd="0" presId="urn:microsoft.com/office/officeart/2008/layout/BendingPictureCaptionList"/>
    <dgm:cxn modelId="{D772C430-8736-0548-BFC0-258AD7419C7D}" type="presParOf" srcId="{87351833-BD4F-A84E-8FBA-F74FC05DCC6B}" destId="{2EBB8DE8-F529-E547-988B-B836F2C4ADB2}" srcOrd="1" destOrd="0" presId="urn:microsoft.com/office/officeart/2008/layout/BendingPictureCaptionList"/>
    <dgm:cxn modelId="{4309E4C7-F22A-E94E-BB18-14A20AEF156F}" type="presParOf" srcId="{D677053A-E7DF-B947-8927-2428DAF311C8}" destId="{9C1988D5-7584-DD44-80FF-3C1010B55DD7}" srcOrd="1" destOrd="0" presId="urn:microsoft.com/office/officeart/2008/layout/BendingPictureCaptionList"/>
    <dgm:cxn modelId="{3F016829-A4CC-A644-A295-AB1BB2F8A0CA}" type="presParOf" srcId="{D677053A-E7DF-B947-8927-2428DAF311C8}" destId="{52D6EFB4-8059-AC47-9CB3-2C6E725815B7}" srcOrd="2" destOrd="0" presId="urn:microsoft.com/office/officeart/2008/layout/BendingPictureCaptionList"/>
    <dgm:cxn modelId="{475E261C-EEAF-1449-BE37-CD77B4099C10}" type="presParOf" srcId="{52D6EFB4-8059-AC47-9CB3-2C6E725815B7}" destId="{650A448A-02A3-3448-A38F-2AE21AC27DBA}" srcOrd="0" destOrd="0" presId="urn:microsoft.com/office/officeart/2008/layout/BendingPictureCaptionList"/>
    <dgm:cxn modelId="{202CD2E0-DC01-8D43-95F6-2505B40784A1}" type="presParOf" srcId="{52D6EFB4-8059-AC47-9CB3-2C6E725815B7}" destId="{C6358C1A-05B0-914E-8D61-A8CBDBD3B30A}"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9DC2E-D5B0-F345-BC58-838E38E71186}">
      <dsp:nvSpPr>
        <dsp:cNvPr id="0" name=""/>
        <dsp:cNvSpPr/>
      </dsp:nvSpPr>
      <dsp:spPr>
        <a:xfrm>
          <a:off x="0" y="0"/>
          <a:ext cx="4038600" cy="987059"/>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t>Program guiding principles </a:t>
          </a:r>
        </a:p>
      </dsp:txBody>
      <dsp:txXfrm>
        <a:off x="0" y="0"/>
        <a:ext cx="4038600" cy="987059"/>
      </dsp:txXfrm>
    </dsp:sp>
    <dsp:sp modelId="{04D0A23D-8D64-AC45-88CB-75D3886D4637}">
      <dsp:nvSpPr>
        <dsp:cNvPr id="0" name=""/>
        <dsp:cNvSpPr/>
      </dsp:nvSpPr>
      <dsp:spPr>
        <a:xfrm>
          <a:off x="0" y="1163039"/>
          <a:ext cx="4038600" cy="3186945"/>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Collaborative and inclusive models (UDL, MTSS)</a:t>
          </a:r>
        </a:p>
        <a:p>
          <a:pPr marL="228600" lvl="1" indent="-228600" algn="l" defTabSz="1200150">
            <a:lnSpc>
              <a:spcPct val="90000"/>
            </a:lnSpc>
            <a:spcBef>
              <a:spcPct val="0"/>
            </a:spcBef>
            <a:spcAft>
              <a:spcPct val="15000"/>
            </a:spcAft>
            <a:buChar char="•"/>
          </a:pPr>
          <a:r>
            <a:rPr lang="en-US" sz="2700" kern="1200"/>
            <a:t>Evidence based practice</a:t>
          </a:r>
        </a:p>
        <a:p>
          <a:pPr marL="228600" lvl="1" indent="-228600" algn="l" defTabSz="1200150">
            <a:lnSpc>
              <a:spcPct val="90000"/>
            </a:lnSpc>
            <a:spcBef>
              <a:spcPct val="0"/>
            </a:spcBef>
            <a:spcAft>
              <a:spcPct val="15000"/>
            </a:spcAft>
            <a:buChar char="•"/>
          </a:pPr>
          <a:r>
            <a:rPr lang="en-US" sz="2700" kern="1200"/>
            <a:t>Culturally responsive framework</a:t>
          </a:r>
        </a:p>
        <a:p>
          <a:pPr marL="228600" lvl="1" indent="-228600" algn="l" defTabSz="1200150">
            <a:lnSpc>
              <a:spcPct val="90000"/>
            </a:lnSpc>
            <a:spcBef>
              <a:spcPct val="0"/>
            </a:spcBef>
            <a:spcAft>
              <a:spcPct val="15000"/>
            </a:spcAft>
            <a:buChar char="•"/>
          </a:pPr>
          <a:r>
            <a:rPr lang="en-US" sz="2700" kern="1200"/>
            <a:t>Clinical model</a:t>
          </a:r>
        </a:p>
      </dsp:txBody>
      <dsp:txXfrm>
        <a:off x="0" y="1163039"/>
        <a:ext cx="4038600" cy="3186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E709D-8F9A-A947-B553-256B96410C1C}">
      <dsp:nvSpPr>
        <dsp:cNvPr id="0" name=""/>
        <dsp:cNvSpPr/>
      </dsp:nvSpPr>
      <dsp:spPr>
        <a:xfrm>
          <a:off x="2124492" y="319284"/>
          <a:ext cx="4596384" cy="4596384"/>
        </a:xfrm>
        <a:prstGeom prst="pie">
          <a:avLst>
            <a:gd name="adj1" fmla="val 16200000"/>
            <a:gd name="adj2" fmla="val 1980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Faculty team from general education and special education </a:t>
          </a:r>
        </a:p>
      </dsp:txBody>
      <dsp:txXfrm>
        <a:off x="4471931" y="811754"/>
        <a:ext cx="1340612" cy="984939"/>
      </dsp:txXfrm>
    </dsp:sp>
    <dsp:sp modelId="{758A7496-F0CD-9749-B852-15F019FB3B25}">
      <dsp:nvSpPr>
        <dsp:cNvPr id="0" name=""/>
        <dsp:cNvSpPr/>
      </dsp:nvSpPr>
      <dsp:spPr>
        <a:xfrm>
          <a:off x="1987695" y="556217"/>
          <a:ext cx="4596384" cy="4596384"/>
        </a:xfrm>
        <a:prstGeom prst="pie">
          <a:avLst>
            <a:gd name="adj1" fmla="val 19800000"/>
            <a:gd name="adj2" fmla="val 1800000"/>
          </a:avLst>
        </a:prstGeom>
        <a:solidFill>
          <a:schemeClr val="accent6">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Components of an ideal inclusive preparation program</a:t>
          </a:r>
        </a:p>
      </dsp:txBody>
      <dsp:txXfrm>
        <a:off x="5134029" y="2389299"/>
        <a:ext cx="1389859" cy="930220"/>
      </dsp:txXfrm>
    </dsp:sp>
    <dsp:sp modelId="{990C5047-7F13-704C-BA0A-5AE36D5AF5AC}">
      <dsp:nvSpPr>
        <dsp:cNvPr id="0" name=""/>
        <dsp:cNvSpPr/>
      </dsp:nvSpPr>
      <dsp:spPr>
        <a:xfrm>
          <a:off x="1987695" y="556217"/>
          <a:ext cx="4596384" cy="4596384"/>
        </a:xfrm>
        <a:prstGeom prst="pie">
          <a:avLst>
            <a:gd name="adj1" fmla="val 1800000"/>
            <a:gd name="adj2" fmla="val 5400000"/>
          </a:avLst>
        </a:prstGeom>
        <a:solidFill>
          <a:schemeClr val="accent6">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State standards for MSCP and ESCP</a:t>
          </a:r>
        </a:p>
      </dsp:txBody>
      <dsp:txXfrm>
        <a:off x="4335134" y="3675192"/>
        <a:ext cx="1340612" cy="984939"/>
      </dsp:txXfrm>
    </dsp:sp>
    <dsp:sp modelId="{4A9CA535-EC13-8440-82E3-1BAA4CACD2DF}">
      <dsp:nvSpPr>
        <dsp:cNvPr id="0" name=""/>
        <dsp:cNvSpPr/>
      </dsp:nvSpPr>
      <dsp:spPr>
        <a:xfrm>
          <a:off x="1987695" y="556217"/>
          <a:ext cx="4596384" cy="4596384"/>
        </a:xfrm>
        <a:prstGeom prst="pie">
          <a:avLst>
            <a:gd name="adj1" fmla="val 5400000"/>
            <a:gd name="adj2" fmla="val 9000000"/>
          </a:avLst>
        </a:prstGeom>
        <a:solidFill>
          <a:schemeClr val="accent6">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Administrative support from the College Dean and Department Chairs</a:t>
          </a:r>
        </a:p>
      </dsp:txBody>
      <dsp:txXfrm>
        <a:off x="2896028" y="3675192"/>
        <a:ext cx="1340612" cy="984939"/>
      </dsp:txXfrm>
    </dsp:sp>
    <dsp:sp modelId="{A7F8470D-187F-AC46-8EE3-F54DA1B340D7}">
      <dsp:nvSpPr>
        <dsp:cNvPr id="0" name=""/>
        <dsp:cNvSpPr/>
      </dsp:nvSpPr>
      <dsp:spPr>
        <a:xfrm>
          <a:off x="1987695" y="556217"/>
          <a:ext cx="4596384" cy="4596384"/>
        </a:xfrm>
        <a:prstGeom prst="pie">
          <a:avLst>
            <a:gd name="adj1" fmla="val 9000000"/>
            <a:gd name="adj2" fmla="val 12600000"/>
          </a:avLst>
        </a:prstGeom>
        <a:solidFill>
          <a:schemeClr val="accent6">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Support from CEEDAR Center</a:t>
          </a:r>
        </a:p>
      </dsp:txBody>
      <dsp:txXfrm>
        <a:off x="2058829" y="2389299"/>
        <a:ext cx="1389859" cy="930220"/>
      </dsp:txXfrm>
    </dsp:sp>
    <dsp:sp modelId="{D89928F8-FCFA-ED4F-84AC-1A7F64E9502C}">
      <dsp:nvSpPr>
        <dsp:cNvPr id="0" name=""/>
        <dsp:cNvSpPr/>
      </dsp:nvSpPr>
      <dsp:spPr>
        <a:xfrm>
          <a:off x="1987695" y="556217"/>
          <a:ext cx="4596384" cy="4596384"/>
        </a:xfrm>
        <a:prstGeom prst="pie">
          <a:avLst>
            <a:gd name="adj1" fmla="val 12600000"/>
            <a:gd name="adj2" fmla="val 16200000"/>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District Partners</a:t>
          </a:r>
        </a:p>
      </dsp:txBody>
      <dsp:txXfrm>
        <a:off x="2896028" y="1048686"/>
        <a:ext cx="1340612" cy="984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B2180-E193-BB46-9F26-D6B2612BE2D7}">
      <dsp:nvSpPr>
        <dsp:cNvPr id="0" name=""/>
        <dsp:cNvSpPr/>
      </dsp:nvSpPr>
      <dsp:spPr>
        <a:xfrm>
          <a:off x="3094" y="711584"/>
          <a:ext cx="1860500" cy="54720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Semester 1</a:t>
          </a:r>
        </a:p>
      </dsp:txBody>
      <dsp:txXfrm>
        <a:off x="3094" y="711584"/>
        <a:ext cx="1860500" cy="547200"/>
      </dsp:txXfrm>
    </dsp:sp>
    <dsp:sp modelId="{DCFC02B2-783E-2F4D-B33C-762414901EB6}">
      <dsp:nvSpPr>
        <dsp:cNvPr id="0" name=""/>
        <dsp:cNvSpPr/>
      </dsp:nvSpPr>
      <dsp:spPr>
        <a:xfrm>
          <a:off x="3094" y="1258784"/>
          <a:ext cx="1860500" cy="2555595"/>
        </a:xfrm>
        <a:prstGeom prst="rect">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a:buChar char="•"/>
          </a:pPr>
          <a:r>
            <a:rPr lang="en-US" sz="1900" b="0" kern="1200" baseline="0"/>
            <a:t>Inclusive Education</a:t>
          </a:r>
          <a:r>
            <a:rPr lang="en-US" sz="1900" b="0" kern="1200"/>
            <a:t> </a:t>
          </a:r>
          <a:endParaRPr lang="en-US" sz="1900" kern="1200" dirty="0"/>
        </a:p>
        <a:p>
          <a:pPr marL="171450" lvl="1" indent="-171450" algn="l" defTabSz="844550">
            <a:lnSpc>
              <a:spcPct val="90000"/>
            </a:lnSpc>
            <a:spcBef>
              <a:spcPct val="0"/>
            </a:spcBef>
            <a:spcAft>
              <a:spcPct val="15000"/>
            </a:spcAft>
            <a:buChar char="•"/>
          </a:pPr>
          <a:r>
            <a:rPr lang="en-US" sz="1900" b="0" kern="1200"/>
            <a:t>Literacy</a:t>
          </a:r>
          <a:r>
            <a:rPr lang="en-US" sz="1900" b="0" kern="1200" baseline="0"/>
            <a:t>-Tier 1</a:t>
          </a:r>
          <a:endParaRPr lang="en-US" sz="1900" b="0" kern="1200" baseline="0" dirty="0"/>
        </a:p>
        <a:p>
          <a:pPr marL="171450" lvl="1" indent="-171450" algn="l" defTabSz="844550">
            <a:lnSpc>
              <a:spcPct val="90000"/>
            </a:lnSpc>
            <a:spcBef>
              <a:spcPct val="0"/>
            </a:spcBef>
            <a:spcAft>
              <a:spcPct val="15000"/>
            </a:spcAft>
            <a:buChar char="•"/>
          </a:pPr>
          <a:r>
            <a:rPr lang="en-US" sz="1900" b="0" kern="1200" baseline="0"/>
            <a:t>Positive Behavior Support</a:t>
          </a:r>
          <a:endParaRPr lang="en-US" sz="1900" b="0" kern="1200" baseline="0" dirty="0"/>
        </a:p>
        <a:p>
          <a:pPr marL="171450" lvl="1" indent="-171450" algn="l" defTabSz="844550">
            <a:lnSpc>
              <a:spcPct val="90000"/>
            </a:lnSpc>
            <a:spcBef>
              <a:spcPct val="0"/>
            </a:spcBef>
            <a:spcAft>
              <a:spcPct val="15000"/>
            </a:spcAft>
            <a:buChar char="•"/>
          </a:pPr>
          <a:r>
            <a:rPr lang="en-US" sz="1900" b="0" kern="1200" baseline="0"/>
            <a:t>Language Development</a:t>
          </a:r>
          <a:endParaRPr lang="en-US" sz="1900" b="0" kern="1200" baseline="0" dirty="0"/>
        </a:p>
      </dsp:txBody>
      <dsp:txXfrm>
        <a:off x="3094" y="1258784"/>
        <a:ext cx="1860500" cy="2555595"/>
      </dsp:txXfrm>
    </dsp:sp>
    <dsp:sp modelId="{4A66D843-CB3D-EC40-B8FA-6CE8E1C72D40}">
      <dsp:nvSpPr>
        <dsp:cNvPr id="0" name=""/>
        <dsp:cNvSpPr/>
      </dsp:nvSpPr>
      <dsp:spPr>
        <a:xfrm>
          <a:off x="2124064" y="711584"/>
          <a:ext cx="1860500" cy="54720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Semester 2</a:t>
          </a:r>
          <a:endParaRPr lang="en-US" sz="1900" kern="1200" dirty="0"/>
        </a:p>
      </dsp:txBody>
      <dsp:txXfrm>
        <a:off x="2124064" y="711584"/>
        <a:ext cx="1860500" cy="547200"/>
      </dsp:txXfrm>
    </dsp:sp>
    <dsp:sp modelId="{78885B7A-A1FE-9C4E-B089-6FD224C60F67}">
      <dsp:nvSpPr>
        <dsp:cNvPr id="0" name=""/>
        <dsp:cNvSpPr/>
      </dsp:nvSpPr>
      <dsp:spPr>
        <a:xfrm>
          <a:off x="2124064" y="1258784"/>
          <a:ext cx="1860500" cy="2555595"/>
        </a:xfrm>
        <a:prstGeom prst="rect">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a:buChar char="•"/>
          </a:pPr>
          <a:r>
            <a:rPr lang="en-US" sz="1900" b="0" kern="1200"/>
            <a:t>Assessment</a:t>
          </a:r>
          <a:endParaRPr lang="en-US" sz="1900" kern="1200"/>
        </a:p>
        <a:p>
          <a:pPr marL="171450" lvl="1" indent="-171450" algn="l" defTabSz="844550">
            <a:lnSpc>
              <a:spcPct val="90000"/>
            </a:lnSpc>
            <a:spcBef>
              <a:spcPct val="0"/>
            </a:spcBef>
            <a:spcAft>
              <a:spcPct val="15000"/>
            </a:spcAft>
            <a:buChar char="•"/>
          </a:pPr>
          <a:r>
            <a:rPr lang="en-US" sz="1900" b="0" kern="1200"/>
            <a:t>Literacy- Tiers 2 &amp; 3</a:t>
          </a:r>
          <a:endParaRPr lang="en-US" sz="1900" b="0" kern="1200" dirty="0"/>
        </a:p>
        <a:p>
          <a:pPr marL="171450" lvl="1" indent="-171450" algn="l" defTabSz="844550">
            <a:lnSpc>
              <a:spcPct val="90000"/>
            </a:lnSpc>
            <a:spcBef>
              <a:spcPct val="0"/>
            </a:spcBef>
            <a:spcAft>
              <a:spcPct val="15000"/>
            </a:spcAft>
            <a:buChar char="•"/>
          </a:pPr>
          <a:r>
            <a:rPr lang="en-US" sz="1900" b="0" kern="1200"/>
            <a:t>Equity, Access and Inclusion</a:t>
          </a:r>
          <a:endParaRPr lang="en-US" sz="1900" b="0" kern="1200" dirty="0"/>
        </a:p>
        <a:p>
          <a:pPr marL="171450" lvl="1" indent="-171450" algn="l" defTabSz="844550">
            <a:lnSpc>
              <a:spcPct val="90000"/>
            </a:lnSpc>
            <a:spcBef>
              <a:spcPct val="0"/>
            </a:spcBef>
            <a:spcAft>
              <a:spcPct val="15000"/>
            </a:spcAft>
            <a:buChar char="•"/>
          </a:pPr>
          <a:r>
            <a:rPr lang="en-US" sz="1900" b="0" kern="1200"/>
            <a:t>Math – Tier 1</a:t>
          </a:r>
          <a:endParaRPr lang="en-US" sz="1900" kern="1200"/>
        </a:p>
      </dsp:txBody>
      <dsp:txXfrm>
        <a:off x="2124064" y="1258784"/>
        <a:ext cx="1860500" cy="2555595"/>
      </dsp:txXfrm>
    </dsp:sp>
    <dsp:sp modelId="{33CD8CD4-53A0-FE4F-800D-25D94CF22CB5}">
      <dsp:nvSpPr>
        <dsp:cNvPr id="0" name=""/>
        <dsp:cNvSpPr/>
      </dsp:nvSpPr>
      <dsp:spPr>
        <a:xfrm>
          <a:off x="4245035" y="711584"/>
          <a:ext cx="1860500" cy="54720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Semester 3</a:t>
          </a:r>
        </a:p>
      </dsp:txBody>
      <dsp:txXfrm>
        <a:off x="4245035" y="711584"/>
        <a:ext cx="1860500" cy="547200"/>
      </dsp:txXfrm>
    </dsp:sp>
    <dsp:sp modelId="{17B81CF2-7432-7247-9CEE-30F26BF1D91C}">
      <dsp:nvSpPr>
        <dsp:cNvPr id="0" name=""/>
        <dsp:cNvSpPr/>
      </dsp:nvSpPr>
      <dsp:spPr>
        <a:xfrm>
          <a:off x="4245035" y="1258784"/>
          <a:ext cx="1860500" cy="2555595"/>
        </a:xfrm>
        <a:prstGeom prst="rect">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kern="1200" baseline="0"/>
            <a:t>Math- Tiers 2 &amp; 3</a:t>
          </a:r>
          <a:endParaRPr lang="en-US" sz="1900" kern="1200" dirty="0"/>
        </a:p>
        <a:p>
          <a:pPr marL="171450" lvl="1" indent="-171450" algn="l" defTabSz="844550">
            <a:lnSpc>
              <a:spcPct val="90000"/>
            </a:lnSpc>
            <a:spcBef>
              <a:spcPct val="0"/>
            </a:spcBef>
            <a:spcAft>
              <a:spcPct val="15000"/>
            </a:spcAft>
            <a:buChar char="•"/>
          </a:pPr>
          <a:r>
            <a:rPr lang="en-US" sz="1900" b="0" kern="1200" baseline="0"/>
            <a:t>Art, Health, PE</a:t>
          </a:r>
          <a:endParaRPr lang="en-US" sz="1900" b="0" kern="1200" baseline="0" dirty="0"/>
        </a:p>
        <a:p>
          <a:pPr marL="171450" lvl="1" indent="-171450" algn="l" defTabSz="844550">
            <a:lnSpc>
              <a:spcPct val="90000"/>
            </a:lnSpc>
            <a:spcBef>
              <a:spcPct val="0"/>
            </a:spcBef>
            <a:spcAft>
              <a:spcPct val="15000"/>
            </a:spcAft>
            <a:buChar char="•"/>
          </a:pPr>
          <a:r>
            <a:rPr lang="en-US" sz="1900" b="0" kern="1200" baseline="0"/>
            <a:t>History/SS</a:t>
          </a:r>
          <a:endParaRPr lang="en-US" sz="1900" b="0" kern="1200" baseline="0" dirty="0"/>
        </a:p>
      </dsp:txBody>
      <dsp:txXfrm>
        <a:off x="4245035" y="1258784"/>
        <a:ext cx="1860500" cy="2555595"/>
      </dsp:txXfrm>
    </dsp:sp>
    <dsp:sp modelId="{BF11AD7F-8DB2-184F-9587-8CB4E01C912A}">
      <dsp:nvSpPr>
        <dsp:cNvPr id="0" name=""/>
        <dsp:cNvSpPr/>
      </dsp:nvSpPr>
      <dsp:spPr>
        <a:xfrm>
          <a:off x="6366005" y="711584"/>
          <a:ext cx="1860500" cy="54720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Semester 4</a:t>
          </a:r>
        </a:p>
      </dsp:txBody>
      <dsp:txXfrm>
        <a:off x="6366005" y="711584"/>
        <a:ext cx="1860500" cy="547200"/>
      </dsp:txXfrm>
    </dsp:sp>
    <dsp:sp modelId="{FAB0280C-4B97-0C47-B2B3-9AF3F1DBDDAE}">
      <dsp:nvSpPr>
        <dsp:cNvPr id="0" name=""/>
        <dsp:cNvSpPr/>
      </dsp:nvSpPr>
      <dsp:spPr>
        <a:xfrm>
          <a:off x="6366005" y="1258784"/>
          <a:ext cx="1860500" cy="2555595"/>
        </a:xfrm>
        <a:prstGeom prst="rect">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a:buChar char="•"/>
          </a:pPr>
          <a:r>
            <a:rPr lang="en-US" sz="1900" b="0" kern="1200" baseline="0"/>
            <a:t>Science</a:t>
          </a:r>
          <a:endParaRPr lang="en-US" sz="1900" kern="1200" dirty="0"/>
        </a:p>
        <a:p>
          <a:pPr marL="171450" lvl="1" indent="-171450" algn="l" defTabSz="844550">
            <a:lnSpc>
              <a:spcPct val="90000"/>
            </a:lnSpc>
            <a:spcBef>
              <a:spcPct val="0"/>
            </a:spcBef>
            <a:spcAft>
              <a:spcPct val="15000"/>
            </a:spcAft>
            <a:buChar char="•"/>
          </a:pPr>
          <a:r>
            <a:rPr lang="en-US" sz="1900" b="0" kern="1200" baseline="0"/>
            <a:t>Teaching students with Extensive Support Needs</a:t>
          </a:r>
          <a:endParaRPr lang="en-US" sz="1900" b="0" kern="1200" baseline="0" dirty="0"/>
        </a:p>
        <a:p>
          <a:pPr marL="171450" lvl="1" indent="-171450" algn="l" defTabSz="844550">
            <a:lnSpc>
              <a:spcPct val="90000"/>
            </a:lnSpc>
            <a:spcBef>
              <a:spcPct val="0"/>
            </a:spcBef>
            <a:spcAft>
              <a:spcPct val="15000"/>
            </a:spcAft>
            <a:buChar char="•"/>
          </a:pPr>
          <a:r>
            <a:rPr lang="en-US" sz="1900" b="0" kern="1200" baseline="0"/>
            <a:t>Transition Services</a:t>
          </a:r>
          <a:endParaRPr lang="en-US" sz="1900" b="0" kern="1200" baseline="0" dirty="0"/>
        </a:p>
      </dsp:txBody>
      <dsp:txXfrm>
        <a:off x="6366005" y="1258784"/>
        <a:ext cx="1860500" cy="2555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70463-56FD-8944-AA1C-D9DB91A11BA1}">
      <dsp:nvSpPr>
        <dsp:cNvPr id="0" name=""/>
        <dsp:cNvSpPr/>
      </dsp:nvSpPr>
      <dsp:spPr>
        <a:xfrm rot="10800000">
          <a:off x="2188028" y="1175657"/>
          <a:ext cx="5791199" cy="2917371"/>
        </a:xfrm>
        <a:prstGeom prst="homePlat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6480"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We have strong partnerships with 3 local school districts- all who are implementing MTSS and inclusive practices </a:t>
          </a:r>
        </a:p>
      </dsp:txBody>
      <dsp:txXfrm rot="10800000">
        <a:off x="2917371" y="1175657"/>
        <a:ext cx="5061856" cy="2917371"/>
      </dsp:txXfrm>
    </dsp:sp>
    <dsp:sp modelId="{08A102D8-00C1-F742-A850-2054422CE198}">
      <dsp:nvSpPr>
        <dsp:cNvPr id="0" name=""/>
        <dsp:cNvSpPr/>
      </dsp:nvSpPr>
      <dsp:spPr>
        <a:xfrm>
          <a:off x="729342" y="1175657"/>
          <a:ext cx="2917371" cy="29173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F320F-AE7A-D243-A304-03014F23063C}">
      <dsp:nvSpPr>
        <dsp:cNvPr id="0" name=""/>
        <dsp:cNvSpPr/>
      </dsp:nvSpPr>
      <dsp:spPr>
        <a:xfrm>
          <a:off x="1004" y="304031"/>
          <a:ext cx="3917900" cy="313432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BB8DE8-F529-E547-988B-B836F2C4ADB2}">
      <dsp:nvSpPr>
        <dsp:cNvPr id="0" name=""/>
        <dsp:cNvSpPr/>
      </dsp:nvSpPr>
      <dsp:spPr>
        <a:xfrm>
          <a:off x="353615" y="3124919"/>
          <a:ext cx="3486931" cy="1097012"/>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Collaboration</a:t>
          </a:r>
        </a:p>
      </dsp:txBody>
      <dsp:txXfrm>
        <a:off x="353615" y="3124919"/>
        <a:ext cx="3486931" cy="1097012"/>
      </dsp:txXfrm>
    </dsp:sp>
    <dsp:sp modelId="{650A448A-02A3-3448-A38F-2AE21AC27DBA}">
      <dsp:nvSpPr>
        <dsp:cNvPr id="0" name=""/>
        <dsp:cNvSpPr/>
      </dsp:nvSpPr>
      <dsp:spPr>
        <a:xfrm>
          <a:off x="4310695" y="304031"/>
          <a:ext cx="3917900" cy="313432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358C1A-05B0-914E-8D61-A8CBDBD3B30A}">
      <dsp:nvSpPr>
        <dsp:cNvPr id="0" name=""/>
        <dsp:cNvSpPr/>
      </dsp:nvSpPr>
      <dsp:spPr>
        <a:xfrm>
          <a:off x="4663306" y="3124919"/>
          <a:ext cx="3486931" cy="1097012"/>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College Support</a:t>
          </a:r>
        </a:p>
      </dsp:txBody>
      <dsp:txXfrm>
        <a:off x="4663306" y="3124919"/>
        <a:ext cx="3486931" cy="10970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83E79-E808-814B-8CA2-F18500A67F7A}" type="datetimeFigureOut">
              <a:rPr lang="en-US" smtClean="0"/>
              <a:t>7/13/22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21C016-9003-E845-BBA5-0FF55820A8C4}" type="slidenum">
              <a:rPr lang="en-US" smtClean="0"/>
              <a:t>‹#›</a:t>
            </a:fld>
            <a:endParaRPr lang="en-US"/>
          </a:p>
        </p:txBody>
      </p:sp>
    </p:spTree>
    <p:extLst>
      <p:ext uri="{BB962C8B-B14F-4D97-AF65-F5344CB8AC3E}">
        <p14:creationId xmlns:p14="http://schemas.microsoft.com/office/powerpoint/2010/main" val="26411761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admit Cohort 8 in Fall 2023</a:t>
            </a:r>
          </a:p>
        </p:txBody>
      </p:sp>
      <p:sp>
        <p:nvSpPr>
          <p:cNvPr id="4" name="Slide Number Placeholder 3"/>
          <p:cNvSpPr>
            <a:spLocks noGrp="1"/>
          </p:cNvSpPr>
          <p:nvPr>
            <p:ph type="sldNum" sz="quarter" idx="10"/>
          </p:nvPr>
        </p:nvSpPr>
        <p:spPr/>
        <p:txBody>
          <a:bodyPr/>
          <a:lstStyle/>
          <a:p>
            <a:fld id="{6F21C016-9003-E845-BBA5-0FF55820A8C4}" type="slidenum">
              <a:rPr lang="en-US" smtClean="0"/>
              <a:t>2</a:t>
            </a:fld>
            <a:endParaRPr lang="en-US"/>
          </a:p>
        </p:txBody>
      </p:sp>
    </p:spTree>
    <p:extLst>
      <p:ext uri="{BB962C8B-B14F-4D97-AF65-F5344CB8AC3E}">
        <p14:creationId xmlns:p14="http://schemas.microsoft.com/office/powerpoint/2010/main" val="122817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Faculty selection and participation- getting the right players at the table- expertise, interest, collegial, respected</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Brainstormed our ideal program- MTSS, inclusive,</a:t>
            </a:r>
            <a:r>
              <a:rPr lang="en-US" baseline="0" dirty="0"/>
              <a:t> focus on all students particularly SWD and </a:t>
            </a:r>
            <a:r>
              <a:rPr lang="en-US" baseline="0" dirty="0" err="1"/>
              <a:t>Els</a:t>
            </a:r>
            <a:r>
              <a:rPr lang="en-US" baseline="0" dirty="0"/>
              <a:t>, strong clinical component, EBP</a:t>
            </a:r>
            <a:endParaRPr lang="en-US" dirty="0"/>
          </a:p>
          <a:p>
            <a:r>
              <a:rPr lang="en-US" dirty="0"/>
              <a:t>Standards-  reviewed</a:t>
            </a:r>
            <a:r>
              <a:rPr lang="en-US" baseline="0" dirty="0"/>
              <a:t> for overlaps and areas of distinction</a:t>
            </a:r>
          </a:p>
          <a:p>
            <a:r>
              <a:rPr lang="en-US" baseline="0" dirty="0"/>
              <a:t>Administrative support – release time for program development, co-teaching of literacy sequence, time to coordinate clinical practice</a:t>
            </a:r>
          </a:p>
          <a:p>
            <a:r>
              <a:rPr lang="en-US" baseline="0" dirty="0"/>
              <a:t>CEEDAR Center – catalyst, funds for PD, innovation configurations, opportunity to learn from and share with colleagues across the state at regular meetings. </a:t>
            </a:r>
            <a:endParaRPr lang="en-US" dirty="0"/>
          </a:p>
        </p:txBody>
      </p:sp>
      <p:sp>
        <p:nvSpPr>
          <p:cNvPr id="4" name="Slide Number Placeholder 3"/>
          <p:cNvSpPr>
            <a:spLocks noGrp="1"/>
          </p:cNvSpPr>
          <p:nvPr>
            <p:ph type="sldNum" sz="quarter" idx="10"/>
          </p:nvPr>
        </p:nvSpPr>
        <p:spPr/>
        <p:txBody>
          <a:bodyPr/>
          <a:lstStyle/>
          <a:p>
            <a:fld id="{6F21C016-9003-E845-BBA5-0FF55820A8C4}" type="slidenum">
              <a:rPr lang="en-US" smtClean="0"/>
              <a:t>3</a:t>
            </a:fld>
            <a:endParaRPr lang="en-US"/>
          </a:p>
        </p:txBody>
      </p:sp>
    </p:spTree>
    <p:extLst>
      <p:ext uri="{BB962C8B-B14F-4D97-AF65-F5344CB8AC3E}">
        <p14:creationId xmlns:p14="http://schemas.microsoft.com/office/powerpoint/2010/main" val="263486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Semester 1: Course</a:t>
            </a:r>
            <a:r>
              <a:rPr lang="en-US" baseline="0" dirty="0"/>
              <a:t>work (4 unit literacy course, co-taught), describe assignment to classrooms/teachers, teaching tier 1 lessons-whole group, feedback cycle, debriefing</a:t>
            </a:r>
          </a:p>
          <a:p>
            <a:r>
              <a:rPr lang="en-US" baseline="0" dirty="0"/>
              <a:t>Semester 2:  Coursework (4 unit literacy course, co-taught), possibly two classroom assignments, describe intervention process, collaboration, data discussions, </a:t>
            </a:r>
            <a:r>
              <a:rPr lang="en-US" baseline="0" dirty="0" err="1"/>
              <a:t>etc</a:t>
            </a:r>
            <a:r>
              <a:rPr lang="en-US" baseline="0" dirty="0"/>
              <a:t>, describe reason for K-2, </a:t>
            </a:r>
          </a:p>
          <a:p>
            <a:r>
              <a:rPr lang="en-US" baseline="0" dirty="0"/>
              <a:t>Semester 3: Coursework, talk about major competencies (CSTPs, CEC standards), critical assignments/experiences—intervention, coteaching, unit planning,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r>
              <a:rPr lang="en-US" dirty="0" err="1"/>
              <a:t>Sem</a:t>
            </a:r>
            <a:r>
              <a:rPr lang="en-US" dirty="0"/>
              <a:t> 1:Focus Tier 1 Literacy, Teach three lessons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r>
              <a:rPr lang="en-US" dirty="0" err="1"/>
              <a:t>Sem</a:t>
            </a:r>
            <a:r>
              <a:rPr lang="en-US" dirty="0"/>
              <a:t> 2:*Focus Tier 2/3 Literacy, Conduct</a:t>
            </a:r>
            <a:r>
              <a:rPr lang="en-US" baseline="0" dirty="0"/>
              <a:t> K-2 intervention</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F21C016-9003-E845-BBA5-0FF55820A8C4}" type="slidenum">
              <a:rPr lang="en-US" smtClean="0"/>
              <a:t>4</a:t>
            </a:fld>
            <a:endParaRPr lang="en-US"/>
          </a:p>
        </p:txBody>
      </p:sp>
    </p:spTree>
    <p:extLst>
      <p:ext uri="{BB962C8B-B14F-4D97-AF65-F5344CB8AC3E}">
        <p14:creationId xmlns:p14="http://schemas.microsoft.com/office/powerpoint/2010/main" val="116737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 get involved with UDCP you know right away that we stress inclusion and MTSS since we are dial credential and these are the hallmarks of our program so would not commit unless you were implementing or had the vision-some only had the vision but the relationship facilitated change and our students gain so much from being a part of the sites and feeling like there are part of the school and district community.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-Story of LBUSD was partner but didn’t work out then they started implementing co-teaching for K-3 classrooms at some schools and they reached out to us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-Hire our students, this pic shows 4 of our students at one school site </a:t>
            </a:r>
          </a:p>
          <a:p>
            <a:endParaRPr lang="en-US" dirty="0"/>
          </a:p>
        </p:txBody>
      </p:sp>
      <p:sp>
        <p:nvSpPr>
          <p:cNvPr id="4" name="Slide Number Placeholder 3"/>
          <p:cNvSpPr>
            <a:spLocks noGrp="1"/>
          </p:cNvSpPr>
          <p:nvPr>
            <p:ph type="sldNum" sz="quarter" idx="5"/>
          </p:nvPr>
        </p:nvSpPr>
        <p:spPr/>
        <p:txBody>
          <a:bodyPr/>
          <a:lstStyle/>
          <a:p>
            <a:fld id="{6F21C016-9003-E845-BBA5-0FF55820A8C4}" type="slidenum">
              <a:rPr lang="en-US" smtClean="0"/>
              <a:t>6</a:t>
            </a:fld>
            <a:endParaRPr lang="en-US"/>
          </a:p>
        </p:txBody>
      </p:sp>
    </p:spTree>
    <p:extLst>
      <p:ext uri="{BB962C8B-B14F-4D97-AF65-F5344CB8AC3E}">
        <p14:creationId xmlns:p14="http://schemas.microsoft.com/office/powerpoint/2010/main" val="368671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21C016-9003-E845-BBA5-0FF55820A8C4}" type="slidenum">
              <a:rPr lang="en-US" smtClean="0"/>
              <a:t>7</a:t>
            </a:fld>
            <a:endParaRPr lang="en-US"/>
          </a:p>
        </p:txBody>
      </p:sp>
    </p:spTree>
    <p:extLst>
      <p:ext uri="{BB962C8B-B14F-4D97-AF65-F5344CB8AC3E}">
        <p14:creationId xmlns:p14="http://schemas.microsoft.com/office/powerpoint/2010/main" val="108388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district and faculty on development</a:t>
            </a:r>
          </a:p>
          <a:p>
            <a:r>
              <a:rPr lang="en-US" dirty="0"/>
              <a:t>Support for development and to sustain a clinically heavy program. </a:t>
            </a:r>
          </a:p>
          <a:p>
            <a:endParaRPr lang="en-US" dirty="0"/>
          </a:p>
          <a:p>
            <a:r>
              <a:rPr lang="en-US" dirty="0"/>
              <a:t>Further refining our clinical practice and student teaching protocols with input from districts</a:t>
            </a:r>
          </a:p>
          <a:p>
            <a:r>
              <a:rPr lang="en-US" dirty="0"/>
              <a:t>Recruiting underrepresented student-particularly Black/African American students</a:t>
            </a:r>
          </a:p>
          <a:p>
            <a:endParaRPr lang="en-US" dirty="0"/>
          </a:p>
        </p:txBody>
      </p:sp>
      <p:sp>
        <p:nvSpPr>
          <p:cNvPr id="4" name="Slide Number Placeholder 3"/>
          <p:cNvSpPr>
            <a:spLocks noGrp="1"/>
          </p:cNvSpPr>
          <p:nvPr>
            <p:ph type="sldNum" sz="quarter" idx="5"/>
          </p:nvPr>
        </p:nvSpPr>
        <p:spPr/>
        <p:txBody>
          <a:bodyPr/>
          <a:lstStyle/>
          <a:p>
            <a:fld id="{6F21C016-9003-E845-BBA5-0FF55820A8C4}" type="slidenum">
              <a:rPr lang="en-US" smtClean="0"/>
              <a:t>8</a:t>
            </a:fld>
            <a:endParaRPr lang="en-US"/>
          </a:p>
        </p:txBody>
      </p:sp>
    </p:spTree>
    <p:extLst>
      <p:ext uri="{BB962C8B-B14F-4D97-AF65-F5344CB8AC3E}">
        <p14:creationId xmlns:p14="http://schemas.microsoft.com/office/powerpoint/2010/main" val="654664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28302-3474-2240-A80E-B958F5F2616E}"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9F060-128F-FC4E-AD6B-9FF10C14F7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28302-3474-2240-A80E-B958F5F2616E}"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9F060-128F-FC4E-AD6B-9FF10C14F7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28302-3474-2240-A80E-B958F5F2616E}"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9F060-128F-FC4E-AD6B-9FF10C14F7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3F28302-3474-2240-A80E-B958F5F2616E}"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9F060-128F-FC4E-AD6B-9FF10C14F7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696135"/>
            <a:ext cx="7772400" cy="1362075"/>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722313" y="219594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F28302-3474-2240-A80E-B958F5F2616E}"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9F060-128F-FC4E-AD6B-9FF10C14F7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28302-3474-2240-A80E-B958F5F2616E}" type="datetimeFigureOut">
              <a:rPr lang="en-US" smtClean="0"/>
              <a:t>7/13/22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9F060-128F-FC4E-AD6B-9FF10C14F7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28302-3474-2240-A80E-B958F5F2616E}" type="datetimeFigureOut">
              <a:rPr lang="en-US" smtClean="0"/>
              <a:t>7/13/22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89F060-128F-FC4E-AD6B-9FF10C14F7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3F28302-3474-2240-A80E-B958F5F2616E}" type="datetimeFigureOut">
              <a:rPr lang="en-US" smtClean="0"/>
              <a:t>7/13/22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89F060-128F-FC4E-AD6B-9FF10C14F7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28302-3474-2240-A80E-B958F5F2616E}" type="datetimeFigureOut">
              <a:rPr lang="en-US" smtClean="0"/>
              <a:t>7/13/22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89F060-128F-FC4E-AD6B-9FF10C14F7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28302-3474-2240-A80E-B958F5F2616E}" type="datetimeFigureOut">
              <a:rPr lang="en-US" smtClean="0"/>
              <a:t>7/13/22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9F060-128F-FC4E-AD6B-9FF10C14F7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28302-3474-2240-A80E-B958F5F2616E}" type="datetimeFigureOut">
              <a:rPr lang="en-US" smtClean="0"/>
              <a:t>7/13/22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9F060-128F-FC4E-AD6B-9FF10C14F7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28302-3474-2240-A80E-B958F5F2616E}" type="datetimeFigureOut">
              <a:rPr lang="en-US" smtClean="0"/>
              <a:t>7/13/22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9F060-128F-FC4E-AD6B-9FF10C14F7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rajan Pro"/>
          <a:ea typeface="+mj-ea"/>
          <a:cs typeface="Trajan Pro"/>
        </a:defRPr>
      </a:lvl1pPr>
    </p:titleStyle>
    <p:bodyStyle>
      <a:lvl1pPr marL="342900" indent="-342900" algn="l" defTabSz="457200" rtl="0" eaLnBrk="1" latinLnBrk="0" hangingPunct="1">
        <a:spcBef>
          <a:spcPct val="20000"/>
        </a:spcBef>
        <a:buFont typeface="Wingdings" charset="2"/>
        <a:buChar char="§"/>
        <a:defRPr sz="3200" kern="1200">
          <a:solidFill>
            <a:schemeClr val="tx1"/>
          </a:solidFill>
          <a:latin typeface="Myriad Pro"/>
          <a:ea typeface="+mn-ea"/>
          <a:cs typeface="Myriad Pro"/>
        </a:defRPr>
      </a:lvl1pPr>
      <a:lvl2pPr marL="742950" indent="-285750" algn="l" defTabSz="457200" rtl="0" eaLnBrk="1" latinLnBrk="0" hangingPunct="1">
        <a:spcBef>
          <a:spcPct val="20000"/>
        </a:spcBef>
        <a:buFont typeface="Wingdings" charset="2"/>
        <a:buChar char="§"/>
        <a:defRPr sz="2800" kern="1200">
          <a:solidFill>
            <a:schemeClr val="tx1"/>
          </a:solidFill>
          <a:latin typeface="Myriad Pro"/>
          <a:ea typeface="+mn-ea"/>
          <a:cs typeface="Myriad Pro"/>
        </a:defRPr>
      </a:lvl2pPr>
      <a:lvl3pPr marL="1143000" indent="-228600" algn="l" defTabSz="457200" rtl="0" eaLnBrk="1" latinLnBrk="0" hangingPunct="1">
        <a:spcBef>
          <a:spcPct val="20000"/>
        </a:spcBef>
        <a:buFont typeface="Wingdings" charset="2"/>
        <a:buChar char="§"/>
        <a:defRPr sz="2400" kern="1200">
          <a:solidFill>
            <a:schemeClr val="tx1"/>
          </a:solidFill>
          <a:latin typeface="Myriad Pro"/>
          <a:ea typeface="+mn-ea"/>
          <a:cs typeface="Myriad Pro"/>
        </a:defRPr>
      </a:lvl3pPr>
      <a:lvl4pPr marL="1600200" indent="-228600" algn="l" defTabSz="457200" rtl="0" eaLnBrk="1" latinLnBrk="0" hangingPunct="1">
        <a:spcBef>
          <a:spcPct val="20000"/>
        </a:spcBef>
        <a:buFont typeface="Wingdings" charset="2"/>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Font typeface="Wingdings" charset="2"/>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111" y="2130425"/>
            <a:ext cx="8833556" cy="1975908"/>
          </a:xfrm>
        </p:spPr>
        <p:txBody>
          <a:bodyPr>
            <a:normAutofit/>
          </a:bodyPr>
          <a:lstStyle/>
          <a:p>
            <a:r>
              <a:rPr lang="en-US" sz="3800" dirty="0"/>
              <a:t>California State University, Long Beach: Urban Dual Credential Program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Dual Credential Program</a:t>
            </a:r>
          </a:p>
        </p:txBody>
      </p:sp>
      <p:sp>
        <p:nvSpPr>
          <p:cNvPr id="3" name="Content Placeholder 2"/>
          <p:cNvSpPr>
            <a:spLocks noGrp="1"/>
          </p:cNvSpPr>
          <p:nvPr>
            <p:ph sz="half" idx="1"/>
          </p:nvPr>
        </p:nvSpPr>
        <p:spPr>
          <a:xfrm>
            <a:off x="4811485" y="1637619"/>
            <a:ext cx="4038600" cy="4525963"/>
          </a:xfrm>
        </p:spPr>
        <p:txBody>
          <a:bodyPr>
            <a:normAutofit/>
          </a:bodyPr>
          <a:lstStyle/>
          <a:p>
            <a:pPr>
              <a:defRPr/>
            </a:pPr>
            <a:r>
              <a:rPr lang="en-US" dirty="0"/>
              <a:t>Undergraduate: 4</a:t>
            </a:r>
            <a:r>
              <a:rPr lang="en-US" baseline="30000" dirty="0"/>
              <a:t>th</a:t>
            </a:r>
            <a:r>
              <a:rPr lang="en-US" dirty="0"/>
              <a:t> and 5</a:t>
            </a:r>
            <a:r>
              <a:rPr lang="en-US" baseline="30000" dirty="0"/>
              <a:t>th</a:t>
            </a:r>
            <a:r>
              <a:rPr lang="en-US" dirty="0"/>
              <a:t> year Liberal Studies Students</a:t>
            </a:r>
          </a:p>
          <a:p>
            <a:pPr>
              <a:defRPr/>
            </a:pPr>
            <a:r>
              <a:rPr lang="en-US" dirty="0"/>
              <a:t>Post baccalaureate option</a:t>
            </a:r>
          </a:p>
          <a:p>
            <a:pPr>
              <a:defRPr/>
            </a:pPr>
            <a:r>
              <a:rPr lang="en-US" dirty="0"/>
              <a:t>Cohort Model: 20—25 Admitted each Fall </a:t>
            </a:r>
          </a:p>
          <a:p>
            <a:endParaRPr lang="en-US" dirty="0"/>
          </a:p>
        </p:txBody>
      </p:sp>
      <p:graphicFrame>
        <p:nvGraphicFramePr>
          <p:cNvPr id="5" name="Content Placeholder 4">
            <a:extLst>
              <a:ext uri="{FF2B5EF4-FFF2-40B4-BE49-F238E27FC236}">
                <a16:creationId xmlns:a16="http://schemas.microsoft.com/office/drawing/2014/main" id="{EE2ABBE8-F081-6349-B0AA-CA7ED6D00FBA}"/>
              </a:ext>
            </a:extLst>
          </p:cNvPr>
          <p:cNvGraphicFramePr>
            <a:graphicFrameLocks noGrp="1"/>
          </p:cNvGraphicFramePr>
          <p:nvPr>
            <p:ph sz="half" idx="2"/>
            <p:extLst>
              <p:ext uri="{D42A27DB-BD31-4B8C-83A1-F6EECF244321}">
                <p14:modId xmlns:p14="http://schemas.microsoft.com/office/powerpoint/2010/main" val="624514291"/>
              </p:ext>
            </p:extLst>
          </p:nvPr>
        </p:nvGraphicFramePr>
        <p:xfrm>
          <a:off x="457200" y="1637619"/>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887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8791"/>
          </a:xfrm>
        </p:spPr>
        <p:txBody>
          <a:bodyPr>
            <a:normAutofit fontScale="90000"/>
          </a:bodyPr>
          <a:lstStyle/>
          <a:p>
            <a:r>
              <a:rPr lang="en-US" dirty="0"/>
              <a:t>Program Development</a:t>
            </a:r>
          </a:p>
        </p:txBody>
      </p:sp>
      <p:graphicFrame>
        <p:nvGraphicFramePr>
          <p:cNvPr id="4" name="Content Placeholder 3">
            <a:extLst>
              <a:ext uri="{FF2B5EF4-FFF2-40B4-BE49-F238E27FC236}">
                <a16:creationId xmlns:a16="http://schemas.microsoft.com/office/drawing/2014/main" id="{22D639A6-E54D-7D46-8D99-F32863557712}"/>
              </a:ext>
            </a:extLst>
          </p:cNvPr>
          <p:cNvGraphicFramePr>
            <a:graphicFrameLocks noGrp="1"/>
          </p:cNvGraphicFramePr>
          <p:nvPr>
            <p:ph idx="1"/>
            <p:extLst>
              <p:ext uri="{D42A27DB-BD31-4B8C-83A1-F6EECF244321}">
                <p14:modId xmlns:p14="http://schemas.microsoft.com/office/powerpoint/2010/main" val="1301493426"/>
              </p:ext>
            </p:extLst>
          </p:nvPr>
        </p:nvGraphicFramePr>
        <p:xfrm>
          <a:off x="217714" y="1175657"/>
          <a:ext cx="8708572" cy="5471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205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E4D2-7973-124B-97FA-82953A6D0DF6}"/>
              </a:ext>
            </a:extLst>
          </p:cNvPr>
          <p:cNvSpPr>
            <a:spLocks noGrp="1"/>
          </p:cNvSpPr>
          <p:nvPr>
            <p:ph type="title"/>
          </p:nvPr>
        </p:nvSpPr>
        <p:spPr/>
        <p:txBody>
          <a:bodyPr>
            <a:normAutofit fontScale="90000"/>
          </a:bodyPr>
          <a:lstStyle/>
          <a:p>
            <a:r>
              <a:rPr lang="en-US" dirty="0"/>
              <a:t>Coursework &amp; Clinical Practice in UDCP</a:t>
            </a:r>
          </a:p>
        </p:txBody>
      </p:sp>
      <p:graphicFrame>
        <p:nvGraphicFramePr>
          <p:cNvPr id="4" name="Content Placeholder 3">
            <a:extLst>
              <a:ext uri="{FF2B5EF4-FFF2-40B4-BE49-F238E27FC236}">
                <a16:creationId xmlns:a16="http://schemas.microsoft.com/office/drawing/2014/main" id="{AC20FEAD-88AD-FC40-8293-0DD2660A9EB1}"/>
              </a:ext>
            </a:extLst>
          </p:cNvPr>
          <p:cNvGraphicFramePr>
            <a:graphicFrameLocks noGrp="1"/>
          </p:cNvGraphicFramePr>
          <p:nvPr>
            <p:ph idx="1"/>
            <p:extLst>
              <p:ext uri="{D42A27DB-BD31-4B8C-83A1-F6EECF244321}">
                <p14:modId xmlns:p14="http://schemas.microsoft.com/office/powerpoint/2010/main" val="3633029645"/>
              </p:ext>
            </p:extLst>
          </p:nvPr>
        </p:nvGraphicFramePr>
        <p:xfrm>
          <a:off x="457200" y="84613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extLst>
              <a:ext uri="{FF2B5EF4-FFF2-40B4-BE49-F238E27FC236}">
                <a16:creationId xmlns:a16="http://schemas.microsoft.com/office/drawing/2014/main" id="{C5760AA1-85BD-A344-9DE1-3F2C66D59EFE}"/>
              </a:ext>
            </a:extLst>
          </p:cNvPr>
          <p:cNvSpPr/>
          <p:nvPr/>
        </p:nvSpPr>
        <p:spPr>
          <a:xfrm>
            <a:off x="457201" y="4949372"/>
            <a:ext cx="3824514" cy="1306285"/>
          </a:xfrm>
          <a:prstGeom prst="right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Clinical rounds 2 days a week  </a:t>
            </a:r>
          </a:p>
        </p:txBody>
      </p:sp>
      <p:sp>
        <p:nvSpPr>
          <p:cNvPr id="9" name="Right Arrow 8">
            <a:extLst>
              <a:ext uri="{FF2B5EF4-FFF2-40B4-BE49-F238E27FC236}">
                <a16:creationId xmlns:a16="http://schemas.microsoft.com/office/drawing/2014/main" id="{32C07437-161A-C34C-944E-150DB420A2B3}"/>
              </a:ext>
            </a:extLst>
          </p:cNvPr>
          <p:cNvSpPr/>
          <p:nvPr/>
        </p:nvSpPr>
        <p:spPr>
          <a:xfrm>
            <a:off x="4746172" y="4949372"/>
            <a:ext cx="3824514" cy="1306285"/>
          </a:xfrm>
          <a:prstGeom prst="right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t>Student teaching 5 days a week</a:t>
            </a:r>
          </a:p>
        </p:txBody>
      </p:sp>
    </p:spTree>
    <p:extLst>
      <p:ext uri="{BB962C8B-B14F-4D97-AF65-F5344CB8AC3E}">
        <p14:creationId xmlns:p14="http://schemas.microsoft.com/office/powerpoint/2010/main" val="394545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D6E5-CA19-EB4F-8778-44116391ABA0}"/>
              </a:ext>
            </a:extLst>
          </p:cNvPr>
          <p:cNvSpPr>
            <a:spLocks noGrp="1"/>
          </p:cNvSpPr>
          <p:nvPr>
            <p:ph type="title"/>
          </p:nvPr>
        </p:nvSpPr>
        <p:spPr/>
        <p:txBody>
          <a:bodyPr/>
          <a:lstStyle/>
          <a:p>
            <a:r>
              <a:rPr lang="en-US" dirty="0"/>
              <a:t>Funding</a:t>
            </a:r>
          </a:p>
        </p:txBody>
      </p:sp>
      <p:sp>
        <p:nvSpPr>
          <p:cNvPr id="3" name="Content Placeholder 2">
            <a:extLst>
              <a:ext uri="{FF2B5EF4-FFF2-40B4-BE49-F238E27FC236}">
                <a16:creationId xmlns:a16="http://schemas.microsoft.com/office/drawing/2014/main" id="{AB46716C-EAFA-EF40-9DFE-5EFBC6B512BB}"/>
              </a:ext>
            </a:extLst>
          </p:cNvPr>
          <p:cNvSpPr>
            <a:spLocks noGrp="1"/>
          </p:cNvSpPr>
          <p:nvPr>
            <p:ph idx="1"/>
          </p:nvPr>
        </p:nvSpPr>
        <p:spPr/>
        <p:txBody>
          <a:bodyPr/>
          <a:lstStyle/>
          <a:p>
            <a:r>
              <a:rPr lang="en-US" dirty="0"/>
              <a:t>Support from College to operate early clinical practice in Semesters 1 &amp; 2 so that the students are observed and provided feedback. </a:t>
            </a:r>
          </a:p>
          <a:p>
            <a:r>
              <a:rPr lang="en-US" dirty="0"/>
              <a:t>We also have 2 Interdisciplinary OSEP training grants that fund students and facilitate  partnerships with districts and school sites. </a:t>
            </a:r>
          </a:p>
        </p:txBody>
      </p:sp>
    </p:spTree>
    <p:extLst>
      <p:ext uri="{BB962C8B-B14F-4D97-AF65-F5344CB8AC3E}">
        <p14:creationId xmlns:p14="http://schemas.microsoft.com/office/powerpoint/2010/main" val="137182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2907-258F-3142-98B7-CB4DE45ECA56}"/>
              </a:ext>
            </a:extLst>
          </p:cNvPr>
          <p:cNvSpPr>
            <a:spLocks noGrp="1"/>
          </p:cNvSpPr>
          <p:nvPr>
            <p:ph type="title"/>
          </p:nvPr>
        </p:nvSpPr>
        <p:spPr/>
        <p:txBody>
          <a:bodyPr>
            <a:normAutofit/>
          </a:bodyPr>
          <a:lstStyle/>
          <a:p>
            <a:r>
              <a:rPr lang="en-US" dirty="0"/>
              <a:t>Mutually Beneficial Partnerships</a:t>
            </a:r>
          </a:p>
        </p:txBody>
      </p:sp>
      <p:graphicFrame>
        <p:nvGraphicFramePr>
          <p:cNvPr id="4" name="Content Placeholder 3">
            <a:extLst>
              <a:ext uri="{FF2B5EF4-FFF2-40B4-BE49-F238E27FC236}">
                <a16:creationId xmlns:a16="http://schemas.microsoft.com/office/drawing/2014/main" id="{E4410F4E-7033-E44B-9AA1-0590581DA392}"/>
              </a:ext>
            </a:extLst>
          </p:cNvPr>
          <p:cNvGraphicFramePr>
            <a:graphicFrameLocks noGrp="1"/>
          </p:cNvGraphicFramePr>
          <p:nvPr>
            <p:ph idx="1"/>
            <p:extLst>
              <p:ext uri="{D42A27DB-BD31-4B8C-83A1-F6EECF244321}">
                <p14:modId xmlns:p14="http://schemas.microsoft.com/office/powerpoint/2010/main" val="3225437750"/>
              </p:ext>
            </p:extLst>
          </p:nvPr>
        </p:nvGraphicFramePr>
        <p:xfrm>
          <a:off x="246743" y="1262744"/>
          <a:ext cx="8708571" cy="5268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10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8316-86D6-274E-95E5-0026E1302919}"/>
              </a:ext>
            </a:extLst>
          </p:cNvPr>
          <p:cNvSpPr>
            <a:spLocks noGrp="1"/>
          </p:cNvSpPr>
          <p:nvPr>
            <p:ph type="title"/>
          </p:nvPr>
        </p:nvSpPr>
        <p:spPr/>
        <p:txBody>
          <a:bodyPr/>
          <a:lstStyle/>
          <a:p>
            <a:r>
              <a:rPr lang="en-US" dirty="0"/>
              <a:t>Sustaining Partnerships</a:t>
            </a:r>
          </a:p>
        </p:txBody>
      </p:sp>
      <p:sp>
        <p:nvSpPr>
          <p:cNvPr id="3" name="Content Placeholder 2">
            <a:extLst>
              <a:ext uri="{FF2B5EF4-FFF2-40B4-BE49-F238E27FC236}">
                <a16:creationId xmlns:a16="http://schemas.microsoft.com/office/drawing/2014/main" id="{6F49B763-3C19-A343-9632-5E4285922FD3}"/>
              </a:ext>
            </a:extLst>
          </p:cNvPr>
          <p:cNvSpPr>
            <a:spLocks noGrp="1"/>
          </p:cNvSpPr>
          <p:nvPr>
            <p:ph idx="1"/>
          </p:nvPr>
        </p:nvSpPr>
        <p:spPr/>
        <p:txBody>
          <a:bodyPr>
            <a:normAutofit/>
          </a:bodyPr>
          <a:lstStyle/>
          <a:p>
            <a:r>
              <a:rPr lang="en-US" dirty="0"/>
              <a:t>Meetings, Coffee, Lunch, etc. </a:t>
            </a:r>
          </a:p>
          <a:p>
            <a:r>
              <a:rPr lang="en-US" dirty="0"/>
              <a:t>Ongoing communication-zooms, phone calls, emails</a:t>
            </a:r>
          </a:p>
          <a:p>
            <a:r>
              <a:rPr lang="en-US" dirty="0"/>
              <a:t>Writing and presenting together</a:t>
            </a:r>
          </a:p>
        </p:txBody>
      </p:sp>
    </p:spTree>
    <p:extLst>
      <p:ext uri="{BB962C8B-B14F-4D97-AF65-F5344CB8AC3E}">
        <p14:creationId xmlns:p14="http://schemas.microsoft.com/office/powerpoint/2010/main" val="255080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6422-AC69-E640-B880-C4DB11D653D2}"/>
              </a:ext>
            </a:extLst>
          </p:cNvPr>
          <p:cNvSpPr>
            <a:spLocks noGrp="1"/>
          </p:cNvSpPr>
          <p:nvPr>
            <p:ph type="title"/>
          </p:nvPr>
        </p:nvSpPr>
        <p:spPr>
          <a:xfrm>
            <a:off x="457200" y="593953"/>
            <a:ext cx="8229600" cy="741362"/>
          </a:xfrm>
        </p:spPr>
        <p:txBody>
          <a:bodyPr>
            <a:normAutofit fontScale="90000"/>
          </a:bodyPr>
          <a:lstStyle/>
          <a:p>
            <a:r>
              <a:rPr lang="en-US" dirty="0"/>
              <a:t>Lessons Learned</a:t>
            </a:r>
            <a:br>
              <a:rPr lang="en-US" dirty="0"/>
            </a:br>
            <a:endParaRPr lang="en-US" dirty="0"/>
          </a:p>
        </p:txBody>
      </p:sp>
      <p:graphicFrame>
        <p:nvGraphicFramePr>
          <p:cNvPr id="4" name="Content Placeholder 3">
            <a:extLst>
              <a:ext uri="{FF2B5EF4-FFF2-40B4-BE49-F238E27FC236}">
                <a16:creationId xmlns:a16="http://schemas.microsoft.com/office/drawing/2014/main" id="{823A3C8D-7A2F-0740-B4CD-A92DD6AB2F5C}"/>
              </a:ext>
            </a:extLst>
          </p:cNvPr>
          <p:cNvGraphicFramePr>
            <a:graphicFrameLocks noGrp="1"/>
          </p:cNvGraphicFramePr>
          <p:nvPr>
            <p:ph idx="1"/>
            <p:extLst>
              <p:ext uri="{D42A27DB-BD31-4B8C-83A1-F6EECF244321}">
                <p14:modId xmlns:p14="http://schemas.microsoft.com/office/powerpoint/2010/main" val="304666453"/>
              </p:ext>
            </p:extLst>
          </p:nvPr>
        </p:nvGraphicFramePr>
        <p:xfrm>
          <a:off x="457200" y="117928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630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1824</TotalTime>
  <Words>634</Words>
  <Application>Microsoft Macintosh PowerPoint</Application>
  <PresentationFormat>On-screen Show (4:3)</PresentationFormat>
  <Paragraphs>76</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Myriad Pro</vt:lpstr>
      <vt:lpstr>Trajan Pro</vt:lpstr>
      <vt:lpstr>Wingdings</vt:lpstr>
      <vt:lpstr>Office Theme</vt:lpstr>
      <vt:lpstr>California State University, Long Beach: Urban Dual Credential Program</vt:lpstr>
      <vt:lpstr>Urban Dual Credential Program</vt:lpstr>
      <vt:lpstr>Program Development</vt:lpstr>
      <vt:lpstr>Coursework &amp; Clinical Practice in UDCP</vt:lpstr>
      <vt:lpstr>Funding</vt:lpstr>
      <vt:lpstr>Mutually Beneficial Partnerships</vt:lpstr>
      <vt:lpstr>Sustaining Partnerships</vt:lpstr>
      <vt:lpstr>Lessons Learned </vt:lpstr>
    </vt:vector>
  </TitlesOfParts>
  <Company>CSULB- College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 Nacu</dc:creator>
  <cp:lastModifiedBy>Kate Adams</cp:lastModifiedBy>
  <cp:revision>48</cp:revision>
  <dcterms:created xsi:type="dcterms:W3CDTF">2010-11-02T19:21:17Z</dcterms:created>
  <dcterms:modified xsi:type="dcterms:W3CDTF">2022-07-13T15:53:19Z</dcterms:modified>
</cp:coreProperties>
</file>