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6"/>
  </p:notesMasterIdLst>
  <p:sldIdLst>
    <p:sldId id="289" r:id="rId3"/>
    <p:sldId id="265" r:id="rId4"/>
    <p:sldId id="259" r:id="rId5"/>
    <p:sldId id="260" r:id="rId6"/>
    <p:sldId id="261" r:id="rId7"/>
    <p:sldId id="262" r:id="rId8"/>
    <p:sldId id="274" r:id="rId9"/>
    <p:sldId id="264" r:id="rId10"/>
    <p:sldId id="266" r:id="rId11"/>
    <p:sldId id="267" r:id="rId12"/>
    <p:sldId id="269" r:id="rId13"/>
    <p:sldId id="270" r:id="rId14"/>
    <p:sldId id="32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man, Meg" initials="KM" lastIdx="4" clrIdx="0">
    <p:extLst>
      <p:ext uri="{19B8F6BF-5375-455C-9EA6-DF929625EA0E}">
        <p15:presenceInfo xmlns:p15="http://schemas.microsoft.com/office/powerpoint/2012/main" userId="b8fcd85d-b926-40d5-801a-752518b9c9f4" providerId="Windows Live"/>
      </p:ext>
    </p:extLst>
  </p:cmAuthor>
  <p:cmAuthor id="2" name="Microsoft Office User" initials="MOU" lastIdx="10" clrIdx="1">
    <p:extLst>
      <p:ext uri="{19B8F6BF-5375-455C-9EA6-DF929625EA0E}">
        <p15:presenceInfo xmlns:p15="http://schemas.microsoft.com/office/powerpoint/2012/main" userId="Microsoft Office User" providerId="None"/>
      </p:ext>
    </p:extLst>
  </p:cmAuthor>
  <p:cmAuthor id="3" name="Holdheide, Lynn" initials="HL" lastIdx="5" clrIdx="2">
    <p:extLst>
      <p:ext uri="{19B8F6BF-5375-455C-9EA6-DF929625EA0E}">
        <p15:presenceInfo xmlns:p15="http://schemas.microsoft.com/office/powerpoint/2012/main" userId="S-1-5-21-1472932569-214068005-926709054-55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3"/>
    <p:restoredTop sz="91692" autoAdjust="0"/>
  </p:normalViewPr>
  <p:slideViewPr>
    <p:cSldViewPr snapToGrid="0" snapToObjects="1">
      <p:cViewPr varScale="1">
        <p:scale>
          <a:sx n="102" d="100"/>
          <a:sy n="102" d="100"/>
        </p:scale>
        <p:origin x="1248" y="192"/>
      </p:cViewPr>
      <p:guideLst/>
    </p:cSldViewPr>
  </p:slideViewPr>
  <p:outlineViewPr>
    <p:cViewPr>
      <p:scale>
        <a:sx n="33" d="100"/>
        <a:sy n="33" d="100"/>
      </p:scale>
      <p:origin x="0" y="-2928"/>
    </p:cViewPr>
  </p:outlineViewPr>
  <p:notesTextViewPr>
    <p:cViewPr>
      <p:scale>
        <a:sx n="114" d="100"/>
        <a:sy n="114"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B9DF85-9A80-6F4C-AC62-296C8E666F10}" type="doc">
      <dgm:prSet loTypeId="urn:microsoft.com/office/officeart/2005/8/layout/matrix1" loCatId="" qsTypeId="urn:microsoft.com/office/officeart/2005/8/quickstyle/simple5" qsCatId="simple" csTypeId="urn:microsoft.com/office/officeart/2005/8/colors/colorful1" csCatId="colorful" phldr="1"/>
      <dgm:spPr/>
      <dgm:t>
        <a:bodyPr/>
        <a:lstStyle/>
        <a:p>
          <a:endParaRPr lang="en-US"/>
        </a:p>
      </dgm:t>
    </dgm:pt>
    <dgm:pt modelId="{27765FEC-AB7F-F644-92CD-53976DFA4466}">
      <dgm:prSet phldrT="[Text]" custT="1"/>
      <dgm:spPr/>
      <dgm:t>
        <a:bodyPr/>
        <a:lstStyle/>
        <a:p>
          <a:r>
            <a:rPr lang="en-US" sz="2800">
              <a:ea typeface="ＭＳ Ｐゴシック" charset="0"/>
              <a:cs typeface="ＭＳ Ｐゴシック" charset="0"/>
            </a:rPr>
            <a:t>Conceptions of Culture</a:t>
          </a:r>
        </a:p>
        <a:p>
          <a:r>
            <a:rPr lang="en-US" sz="1200">
              <a:ea typeface="ＭＳ Ｐゴシック" charset="0"/>
            </a:rPr>
            <a:t>(Hall, 1976; White, 1959)</a:t>
          </a:r>
          <a:endParaRPr lang="en-US" sz="1200" dirty="0"/>
        </a:p>
      </dgm:t>
    </dgm:pt>
    <dgm:pt modelId="{7884C4D6-B8FF-5E4B-9887-789C7AB18B82}" type="parTrans" cxnId="{349A0138-5D80-384E-9A67-5B69CC5F81B0}">
      <dgm:prSet/>
      <dgm:spPr/>
      <dgm:t>
        <a:bodyPr/>
        <a:lstStyle/>
        <a:p>
          <a:endParaRPr lang="en-US"/>
        </a:p>
      </dgm:t>
    </dgm:pt>
    <dgm:pt modelId="{7D4E4C81-6238-7247-A82F-6341AB65DFD7}" type="sibTrans" cxnId="{349A0138-5D80-384E-9A67-5B69CC5F81B0}">
      <dgm:prSet/>
      <dgm:spPr/>
      <dgm:t>
        <a:bodyPr/>
        <a:lstStyle/>
        <a:p>
          <a:endParaRPr lang="en-US"/>
        </a:p>
      </dgm:t>
    </dgm:pt>
    <dgm:pt modelId="{225F4D75-81B0-9B4D-8267-3D2E4FA73C1B}">
      <dgm:prSet phldrT="[Text]"/>
      <dgm:spPr/>
      <dgm:t>
        <a:bodyPr/>
        <a:lstStyle/>
        <a:p>
          <a:pPr algn="ctr"/>
          <a:endParaRPr lang="en-US" dirty="0">
            <a:latin typeface="+mn-lt"/>
            <a:ea typeface="ＭＳ Ｐゴシック" charset="0"/>
            <a:cs typeface="ＭＳ Ｐゴシック" charset="0"/>
          </a:endParaRPr>
        </a:p>
        <a:p>
          <a:pPr algn="ctr"/>
          <a:r>
            <a:rPr lang="en-US" dirty="0">
              <a:latin typeface="+mn-lt"/>
              <a:ea typeface="ＭＳ Ｐゴシック" charset="0"/>
              <a:cs typeface="ＭＳ Ｐゴシック" charset="0"/>
            </a:rPr>
            <a:t>A blueprint for perception, evaluation, behavior, feeling, thinking.</a:t>
          </a:r>
          <a:endParaRPr lang="en-US" dirty="0"/>
        </a:p>
      </dgm:t>
    </dgm:pt>
    <dgm:pt modelId="{294FFD93-6193-1343-901E-9669208D0B9B}" type="parTrans" cxnId="{05A270F8-88CA-5C47-A6B3-425DC1349912}">
      <dgm:prSet/>
      <dgm:spPr/>
      <dgm:t>
        <a:bodyPr/>
        <a:lstStyle/>
        <a:p>
          <a:endParaRPr lang="en-US"/>
        </a:p>
      </dgm:t>
    </dgm:pt>
    <dgm:pt modelId="{34AA20EE-6330-5640-A128-E6F2C67DE2DF}" type="sibTrans" cxnId="{05A270F8-88CA-5C47-A6B3-425DC1349912}">
      <dgm:prSet/>
      <dgm:spPr/>
      <dgm:t>
        <a:bodyPr/>
        <a:lstStyle/>
        <a:p>
          <a:endParaRPr lang="en-US"/>
        </a:p>
      </dgm:t>
    </dgm:pt>
    <dgm:pt modelId="{72EE931B-BE25-E444-A005-88A5BA00074B}">
      <dgm:prSet phldrT="[Text]"/>
      <dgm:spPr/>
      <dgm:t>
        <a:bodyPr anchor="ctr"/>
        <a:lstStyle/>
        <a:p>
          <a:r>
            <a:rPr lang="en-US" dirty="0">
              <a:latin typeface="+mn-lt"/>
              <a:ea typeface="ＭＳ Ｐゴシック" charset="0"/>
              <a:cs typeface="ＭＳ Ｐゴシック" charset="0"/>
            </a:rPr>
            <a:t>Culture is in us, around us, like the air we breathe.</a:t>
          </a:r>
          <a:endParaRPr lang="en-US" dirty="0"/>
        </a:p>
      </dgm:t>
    </dgm:pt>
    <dgm:pt modelId="{639E8766-AF2B-FA4E-B7C0-417EBB3FB12B}" type="parTrans" cxnId="{99A1DE7A-9EE3-E84E-BEC5-26DA1A7E1EC6}">
      <dgm:prSet/>
      <dgm:spPr/>
      <dgm:t>
        <a:bodyPr/>
        <a:lstStyle/>
        <a:p>
          <a:endParaRPr lang="en-US"/>
        </a:p>
      </dgm:t>
    </dgm:pt>
    <dgm:pt modelId="{4D9E5F5F-B574-C54B-A220-14A97596DC37}" type="sibTrans" cxnId="{99A1DE7A-9EE3-E84E-BEC5-26DA1A7E1EC6}">
      <dgm:prSet/>
      <dgm:spPr/>
      <dgm:t>
        <a:bodyPr/>
        <a:lstStyle/>
        <a:p>
          <a:endParaRPr lang="en-US"/>
        </a:p>
      </dgm:t>
    </dgm:pt>
    <dgm:pt modelId="{1EF4E0A0-A0A2-5844-9CE4-0CD7742B55B5}">
      <dgm:prSet phldrT="[Text]"/>
      <dgm:spPr/>
      <dgm:t>
        <a:bodyPr anchor="t"/>
        <a:lstStyle/>
        <a:p>
          <a:r>
            <a:rPr lang="en-US" dirty="0">
              <a:latin typeface="+mn-lt"/>
              <a:ea typeface="ＭＳ Ｐゴシック" charset="0"/>
              <a:cs typeface="ＭＳ Ｐゴシック" charset="0"/>
            </a:rPr>
            <a:t>What appears to be natural and </a:t>
          </a:r>
          <a:r>
            <a:rPr lang="ja-JP" altLang="en-US">
              <a:latin typeface="+mn-lt"/>
              <a:ea typeface="ＭＳ Ｐゴシック" charset="0"/>
              <a:cs typeface="ＭＳ Ｐゴシック" charset="0"/>
            </a:rPr>
            <a:t>“</a:t>
          </a:r>
          <a:r>
            <a:rPr lang="en-US" dirty="0">
              <a:latin typeface="+mn-lt"/>
              <a:ea typeface="ＭＳ Ｐゴシック" charset="0"/>
              <a:cs typeface="ＭＳ Ｐゴシック" charset="0"/>
            </a:rPr>
            <a:t>how things are.</a:t>
          </a:r>
          <a:r>
            <a:rPr lang="ja-JP" altLang="en-US">
              <a:latin typeface="+mn-lt"/>
              <a:ea typeface="ＭＳ Ｐゴシック" charset="0"/>
              <a:cs typeface="ＭＳ Ｐゴシック" charset="0"/>
            </a:rPr>
            <a:t>”</a:t>
          </a:r>
          <a:endParaRPr lang="en-US" dirty="0"/>
        </a:p>
      </dgm:t>
    </dgm:pt>
    <dgm:pt modelId="{E6EF79AB-22B5-8546-8676-A255ACA8AE25}" type="parTrans" cxnId="{A218F147-E52A-774C-A665-CA6A40ED261F}">
      <dgm:prSet/>
      <dgm:spPr/>
      <dgm:t>
        <a:bodyPr/>
        <a:lstStyle/>
        <a:p>
          <a:endParaRPr lang="en-US"/>
        </a:p>
      </dgm:t>
    </dgm:pt>
    <dgm:pt modelId="{E4FF3913-4319-ED46-9F1C-67AAFB014FED}" type="sibTrans" cxnId="{A218F147-E52A-774C-A665-CA6A40ED261F}">
      <dgm:prSet/>
      <dgm:spPr/>
      <dgm:t>
        <a:bodyPr/>
        <a:lstStyle/>
        <a:p>
          <a:endParaRPr lang="en-US"/>
        </a:p>
      </dgm:t>
    </dgm:pt>
    <dgm:pt modelId="{87B4164C-1F19-D348-8BA6-91243854B68A}">
      <dgm:prSet phldrT="[Text]"/>
      <dgm:spPr/>
      <dgm:t>
        <a:bodyPr anchor="t"/>
        <a:lstStyle/>
        <a:p>
          <a:r>
            <a:rPr lang="en-US" dirty="0">
              <a:latin typeface="+mn-lt"/>
              <a:ea typeface="ＭＳ Ｐゴシック" charset="0"/>
              <a:cs typeface="ＭＳ Ｐゴシック" charset="0"/>
            </a:rPr>
            <a:t>A framework that guides and bounds life practices — a set of possibilities from which to choose.</a:t>
          </a:r>
          <a:endParaRPr lang="en-US" dirty="0"/>
        </a:p>
      </dgm:t>
    </dgm:pt>
    <dgm:pt modelId="{DD77D640-2256-284D-9133-17A1DAF4364A}" type="parTrans" cxnId="{2B1B43A7-0F1A-254F-AD59-B6CE81DB92E1}">
      <dgm:prSet/>
      <dgm:spPr/>
      <dgm:t>
        <a:bodyPr/>
        <a:lstStyle/>
        <a:p>
          <a:endParaRPr lang="en-US"/>
        </a:p>
      </dgm:t>
    </dgm:pt>
    <dgm:pt modelId="{FFF5592B-82E1-A245-AC06-29AF9D78F8D3}" type="sibTrans" cxnId="{2B1B43A7-0F1A-254F-AD59-B6CE81DB92E1}">
      <dgm:prSet/>
      <dgm:spPr/>
      <dgm:t>
        <a:bodyPr/>
        <a:lstStyle/>
        <a:p>
          <a:endParaRPr lang="en-US"/>
        </a:p>
      </dgm:t>
    </dgm:pt>
    <dgm:pt modelId="{8F56BE9D-49C7-6B49-96E7-E01BE7650B40}" type="pres">
      <dgm:prSet presAssocID="{73B9DF85-9A80-6F4C-AC62-296C8E666F10}" presName="diagram" presStyleCnt="0">
        <dgm:presLayoutVars>
          <dgm:chMax val="1"/>
          <dgm:dir/>
          <dgm:animLvl val="ctr"/>
          <dgm:resizeHandles val="exact"/>
        </dgm:presLayoutVars>
      </dgm:prSet>
      <dgm:spPr/>
    </dgm:pt>
    <dgm:pt modelId="{967F5F0E-CBBB-1E4B-998B-9ED928CB7A46}" type="pres">
      <dgm:prSet presAssocID="{73B9DF85-9A80-6F4C-AC62-296C8E666F10}" presName="matrix" presStyleCnt="0"/>
      <dgm:spPr/>
    </dgm:pt>
    <dgm:pt modelId="{C1560D14-1937-4E4E-B931-EDAA7674E663}" type="pres">
      <dgm:prSet presAssocID="{73B9DF85-9A80-6F4C-AC62-296C8E666F10}" presName="tile1" presStyleLbl="node1" presStyleIdx="0" presStyleCnt="4"/>
      <dgm:spPr/>
    </dgm:pt>
    <dgm:pt modelId="{4DF5EF20-000E-2843-8928-A054B1C2EEF2}" type="pres">
      <dgm:prSet presAssocID="{73B9DF85-9A80-6F4C-AC62-296C8E666F10}" presName="tile1text" presStyleLbl="node1" presStyleIdx="0" presStyleCnt="4">
        <dgm:presLayoutVars>
          <dgm:chMax val="0"/>
          <dgm:chPref val="0"/>
          <dgm:bulletEnabled val="1"/>
        </dgm:presLayoutVars>
      </dgm:prSet>
      <dgm:spPr/>
    </dgm:pt>
    <dgm:pt modelId="{A5FACAB7-1A7E-6C4E-9A8A-7AAE138AF786}" type="pres">
      <dgm:prSet presAssocID="{73B9DF85-9A80-6F4C-AC62-296C8E666F10}" presName="tile2" presStyleLbl="node1" presStyleIdx="1" presStyleCnt="4" custLinFactNeighborX="10171" custLinFactNeighborY="-9709"/>
      <dgm:spPr/>
    </dgm:pt>
    <dgm:pt modelId="{DFD26622-5917-2447-B42E-CC234073E2D6}" type="pres">
      <dgm:prSet presAssocID="{73B9DF85-9A80-6F4C-AC62-296C8E666F10}" presName="tile2text" presStyleLbl="node1" presStyleIdx="1" presStyleCnt="4">
        <dgm:presLayoutVars>
          <dgm:chMax val="0"/>
          <dgm:chPref val="0"/>
          <dgm:bulletEnabled val="1"/>
        </dgm:presLayoutVars>
      </dgm:prSet>
      <dgm:spPr/>
    </dgm:pt>
    <dgm:pt modelId="{DBA10F7C-8F0C-6B4D-AF82-8B4AD221D54B}" type="pres">
      <dgm:prSet presAssocID="{73B9DF85-9A80-6F4C-AC62-296C8E666F10}" presName="tile3" presStyleLbl="node1" presStyleIdx="2" presStyleCnt="4"/>
      <dgm:spPr/>
    </dgm:pt>
    <dgm:pt modelId="{89ED30DE-E4BA-1A4E-B2CD-3AABB6B8D885}" type="pres">
      <dgm:prSet presAssocID="{73B9DF85-9A80-6F4C-AC62-296C8E666F10}" presName="tile3text" presStyleLbl="node1" presStyleIdx="2" presStyleCnt="4">
        <dgm:presLayoutVars>
          <dgm:chMax val="0"/>
          <dgm:chPref val="0"/>
          <dgm:bulletEnabled val="1"/>
        </dgm:presLayoutVars>
      </dgm:prSet>
      <dgm:spPr/>
    </dgm:pt>
    <dgm:pt modelId="{5792EC25-84F8-784E-A14B-8A825A458844}" type="pres">
      <dgm:prSet presAssocID="{73B9DF85-9A80-6F4C-AC62-296C8E666F10}" presName="tile4" presStyleLbl="node1" presStyleIdx="3" presStyleCnt="4"/>
      <dgm:spPr/>
    </dgm:pt>
    <dgm:pt modelId="{C77678D4-BFEB-184F-8197-5F83ECBA1334}" type="pres">
      <dgm:prSet presAssocID="{73B9DF85-9A80-6F4C-AC62-296C8E666F10}" presName="tile4text" presStyleLbl="node1" presStyleIdx="3" presStyleCnt="4">
        <dgm:presLayoutVars>
          <dgm:chMax val="0"/>
          <dgm:chPref val="0"/>
          <dgm:bulletEnabled val="1"/>
        </dgm:presLayoutVars>
      </dgm:prSet>
      <dgm:spPr/>
    </dgm:pt>
    <dgm:pt modelId="{C773EBD9-9D0E-6448-A0D7-02426E1D6867}" type="pres">
      <dgm:prSet presAssocID="{73B9DF85-9A80-6F4C-AC62-296C8E666F10}" presName="centerTile" presStyleLbl="fgShp" presStyleIdx="0" presStyleCnt="1">
        <dgm:presLayoutVars>
          <dgm:chMax val="0"/>
          <dgm:chPref val="0"/>
        </dgm:presLayoutVars>
      </dgm:prSet>
      <dgm:spPr/>
    </dgm:pt>
  </dgm:ptLst>
  <dgm:cxnLst>
    <dgm:cxn modelId="{710AE710-320E-6C43-8ECD-58EA06CBE3A6}" type="presOf" srcId="{27765FEC-AB7F-F644-92CD-53976DFA4466}" destId="{C773EBD9-9D0E-6448-A0D7-02426E1D6867}" srcOrd="0" destOrd="0" presId="urn:microsoft.com/office/officeart/2005/8/layout/matrix1"/>
    <dgm:cxn modelId="{D6532514-8429-FA41-9819-B47A7AB93DA0}" type="presOf" srcId="{225F4D75-81B0-9B4D-8267-3D2E4FA73C1B}" destId="{4DF5EF20-000E-2843-8928-A054B1C2EEF2}" srcOrd="1" destOrd="0" presId="urn:microsoft.com/office/officeart/2005/8/layout/matrix1"/>
    <dgm:cxn modelId="{349A0138-5D80-384E-9A67-5B69CC5F81B0}" srcId="{73B9DF85-9A80-6F4C-AC62-296C8E666F10}" destId="{27765FEC-AB7F-F644-92CD-53976DFA4466}" srcOrd="0" destOrd="0" parTransId="{7884C4D6-B8FF-5E4B-9887-789C7AB18B82}" sibTransId="{7D4E4C81-6238-7247-A82F-6341AB65DFD7}"/>
    <dgm:cxn modelId="{A218F147-E52A-774C-A665-CA6A40ED261F}" srcId="{27765FEC-AB7F-F644-92CD-53976DFA4466}" destId="{1EF4E0A0-A0A2-5844-9CE4-0CD7742B55B5}" srcOrd="2" destOrd="0" parTransId="{E6EF79AB-22B5-8546-8676-A255ACA8AE25}" sibTransId="{E4FF3913-4319-ED46-9F1C-67AAFB014FED}"/>
    <dgm:cxn modelId="{BF6BE14A-3BA1-6D4E-9324-2A5BDED8D937}" type="presOf" srcId="{87B4164C-1F19-D348-8BA6-91243854B68A}" destId="{C77678D4-BFEB-184F-8197-5F83ECBA1334}" srcOrd="1" destOrd="0" presId="urn:microsoft.com/office/officeart/2005/8/layout/matrix1"/>
    <dgm:cxn modelId="{AFD3494F-7BDD-8944-9ECF-E4F1541BA512}" type="presOf" srcId="{225F4D75-81B0-9B4D-8267-3D2E4FA73C1B}" destId="{C1560D14-1937-4E4E-B931-EDAA7674E663}" srcOrd="0" destOrd="0" presId="urn:microsoft.com/office/officeart/2005/8/layout/matrix1"/>
    <dgm:cxn modelId="{10BF3451-B024-4549-9819-23FCD0E9AA8F}" type="presOf" srcId="{1EF4E0A0-A0A2-5844-9CE4-0CD7742B55B5}" destId="{89ED30DE-E4BA-1A4E-B2CD-3AABB6B8D885}" srcOrd="1" destOrd="0" presId="urn:microsoft.com/office/officeart/2005/8/layout/matrix1"/>
    <dgm:cxn modelId="{99A1DE7A-9EE3-E84E-BEC5-26DA1A7E1EC6}" srcId="{27765FEC-AB7F-F644-92CD-53976DFA4466}" destId="{72EE931B-BE25-E444-A005-88A5BA00074B}" srcOrd="1" destOrd="0" parTransId="{639E8766-AF2B-FA4E-B7C0-417EBB3FB12B}" sibTransId="{4D9E5F5F-B574-C54B-A220-14A97596DC37}"/>
    <dgm:cxn modelId="{C9F07D83-AAB8-D44B-8FC0-A67D73743443}" type="presOf" srcId="{73B9DF85-9A80-6F4C-AC62-296C8E666F10}" destId="{8F56BE9D-49C7-6B49-96E7-E01BE7650B40}" srcOrd="0" destOrd="0" presId="urn:microsoft.com/office/officeart/2005/8/layout/matrix1"/>
    <dgm:cxn modelId="{60A8D59B-5559-9747-8179-CB38A6A5E4F9}" type="presOf" srcId="{87B4164C-1F19-D348-8BA6-91243854B68A}" destId="{5792EC25-84F8-784E-A14B-8A825A458844}" srcOrd="0" destOrd="0" presId="urn:microsoft.com/office/officeart/2005/8/layout/matrix1"/>
    <dgm:cxn modelId="{6E20B2A3-196A-1A4A-BB3A-5059368AC450}" type="presOf" srcId="{72EE931B-BE25-E444-A005-88A5BA00074B}" destId="{DFD26622-5917-2447-B42E-CC234073E2D6}" srcOrd="1" destOrd="0" presId="urn:microsoft.com/office/officeart/2005/8/layout/matrix1"/>
    <dgm:cxn modelId="{2B1B43A7-0F1A-254F-AD59-B6CE81DB92E1}" srcId="{27765FEC-AB7F-F644-92CD-53976DFA4466}" destId="{87B4164C-1F19-D348-8BA6-91243854B68A}" srcOrd="3" destOrd="0" parTransId="{DD77D640-2256-284D-9133-17A1DAF4364A}" sibTransId="{FFF5592B-82E1-A245-AC06-29AF9D78F8D3}"/>
    <dgm:cxn modelId="{69E6C0A9-9494-154A-BA21-371BE9BF6433}" type="presOf" srcId="{72EE931B-BE25-E444-A005-88A5BA00074B}" destId="{A5FACAB7-1A7E-6C4E-9A8A-7AAE138AF786}" srcOrd="0" destOrd="0" presId="urn:microsoft.com/office/officeart/2005/8/layout/matrix1"/>
    <dgm:cxn modelId="{188F82B4-1B31-2B48-B6EF-CF8755F41AEF}" type="presOf" srcId="{1EF4E0A0-A0A2-5844-9CE4-0CD7742B55B5}" destId="{DBA10F7C-8F0C-6B4D-AF82-8B4AD221D54B}" srcOrd="0" destOrd="0" presId="urn:microsoft.com/office/officeart/2005/8/layout/matrix1"/>
    <dgm:cxn modelId="{05A270F8-88CA-5C47-A6B3-425DC1349912}" srcId="{27765FEC-AB7F-F644-92CD-53976DFA4466}" destId="{225F4D75-81B0-9B4D-8267-3D2E4FA73C1B}" srcOrd="0" destOrd="0" parTransId="{294FFD93-6193-1343-901E-9669208D0B9B}" sibTransId="{34AA20EE-6330-5640-A128-E6F2C67DE2DF}"/>
    <dgm:cxn modelId="{D39A36E0-13F0-A641-B9D8-3C151551F10F}" type="presParOf" srcId="{8F56BE9D-49C7-6B49-96E7-E01BE7650B40}" destId="{967F5F0E-CBBB-1E4B-998B-9ED928CB7A46}" srcOrd="0" destOrd="0" presId="urn:microsoft.com/office/officeart/2005/8/layout/matrix1"/>
    <dgm:cxn modelId="{038C3875-6E0E-8540-919B-E16F8509A8A9}" type="presParOf" srcId="{967F5F0E-CBBB-1E4B-998B-9ED928CB7A46}" destId="{C1560D14-1937-4E4E-B931-EDAA7674E663}" srcOrd="0" destOrd="0" presId="urn:microsoft.com/office/officeart/2005/8/layout/matrix1"/>
    <dgm:cxn modelId="{3B2A991F-E755-E54B-B248-D59FCF4A7937}" type="presParOf" srcId="{967F5F0E-CBBB-1E4B-998B-9ED928CB7A46}" destId="{4DF5EF20-000E-2843-8928-A054B1C2EEF2}" srcOrd="1" destOrd="0" presId="urn:microsoft.com/office/officeart/2005/8/layout/matrix1"/>
    <dgm:cxn modelId="{FE752A49-CD13-BF41-AE11-70261F9BFA5B}" type="presParOf" srcId="{967F5F0E-CBBB-1E4B-998B-9ED928CB7A46}" destId="{A5FACAB7-1A7E-6C4E-9A8A-7AAE138AF786}" srcOrd="2" destOrd="0" presId="urn:microsoft.com/office/officeart/2005/8/layout/matrix1"/>
    <dgm:cxn modelId="{81A263E2-4FE0-9C47-BE20-291FFCA45715}" type="presParOf" srcId="{967F5F0E-CBBB-1E4B-998B-9ED928CB7A46}" destId="{DFD26622-5917-2447-B42E-CC234073E2D6}" srcOrd="3" destOrd="0" presId="urn:microsoft.com/office/officeart/2005/8/layout/matrix1"/>
    <dgm:cxn modelId="{AB4FEA76-D86D-F743-AC18-9448F1193ACD}" type="presParOf" srcId="{967F5F0E-CBBB-1E4B-998B-9ED928CB7A46}" destId="{DBA10F7C-8F0C-6B4D-AF82-8B4AD221D54B}" srcOrd="4" destOrd="0" presId="urn:microsoft.com/office/officeart/2005/8/layout/matrix1"/>
    <dgm:cxn modelId="{22CAD573-6CDE-394A-93F6-43024BE0D4D8}" type="presParOf" srcId="{967F5F0E-CBBB-1E4B-998B-9ED928CB7A46}" destId="{89ED30DE-E4BA-1A4E-B2CD-3AABB6B8D885}" srcOrd="5" destOrd="0" presId="urn:microsoft.com/office/officeart/2005/8/layout/matrix1"/>
    <dgm:cxn modelId="{712D8126-71DC-9746-B65C-576D1F317D98}" type="presParOf" srcId="{967F5F0E-CBBB-1E4B-998B-9ED928CB7A46}" destId="{5792EC25-84F8-784E-A14B-8A825A458844}" srcOrd="6" destOrd="0" presId="urn:microsoft.com/office/officeart/2005/8/layout/matrix1"/>
    <dgm:cxn modelId="{0B5B8F88-84D8-B747-B9D9-233C45901C79}" type="presParOf" srcId="{967F5F0E-CBBB-1E4B-998B-9ED928CB7A46}" destId="{C77678D4-BFEB-184F-8197-5F83ECBA1334}" srcOrd="7" destOrd="0" presId="urn:microsoft.com/office/officeart/2005/8/layout/matrix1"/>
    <dgm:cxn modelId="{CACF6CF8-ED56-0F4E-83AA-48098E37C70A}" type="presParOf" srcId="{8F56BE9D-49C7-6B49-96E7-E01BE7650B40}" destId="{C773EBD9-9D0E-6448-A0D7-02426E1D686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42348C-83BF-564A-A7C3-717EEBDADB79}"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C7C56419-0700-4D4E-B516-68DA22723F17}">
      <dgm:prSet phldrT="[Text]"/>
      <dgm:spPr/>
      <dgm:t>
        <a:bodyPr/>
        <a:lstStyle/>
        <a:p>
          <a:r>
            <a:rPr lang="en-US" dirty="0">
              <a:solidFill>
                <a:schemeClr val="bg1"/>
              </a:solidFill>
            </a:rPr>
            <a:t>Culturally relevant pedagogy</a:t>
          </a:r>
        </a:p>
      </dgm:t>
    </dgm:pt>
    <dgm:pt modelId="{0AE37CC3-8181-0D49-AB81-2BE8082C761F}" type="parTrans" cxnId="{EB5810BF-7722-D642-A6DD-ACA4C100CCA6}">
      <dgm:prSet/>
      <dgm:spPr/>
      <dgm:t>
        <a:bodyPr/>
        <a:lstStyle/>
        <a:p>
          <a:endParaRPr lang="en-US"/>
        </a:p>
      </dgm:t>
    </dgm:pt>
    <dgm:pt modelId="{C3856CEF-61A8-DD4C-AE30-B06DD32E097F}" type="sibTrans" cxnId="{EB5810BF-7722-D642-A6DD-ACA4C100CCA6}">
      <dgm:prSet/>
      <dgm:spPr>
        <a:solidFill>
          <a:schemeClr val="accent6"/>
        </a:solidFill>
      </dgm:spPr>
      <dgm:t>
        <a:bodyPr/>
        <a:lstStyle/>
        <a:p>
          <a:endParaRPr lang="en-US"/>
        </a:p>
      </dgm:t>
    </dgm:pt>
    <dgm:pt modelId="{BEC70D38-F427-F14F-A89F-CED1BDD6716B}">
      <dgm:prSet phldrT="[Text]"/>
      <dgm:spPr/>
      <dgm:t>
        <a:bodyPr/>
        <a:lstStyle/>
        <a:p>
          <a:r>
            <a:rPr lang="en-US" dirty="0">
              <a:solidFill>
                <a:schemeClr val="bg1"/>
              </a:solidFill>
            </a:rPr>
            <a:t>Culturally responsive teaching</a:t>
          </a:r>
        </a:p>
      </dgm:t>
    </dgm:pt>
    <dgm:pt modelId="{B9D2924C-CABE-394B-B5FA-5F5DDD1CCF4D}" type="parTrans" cxnId="{6073EBE2-51FE-EB4D-82CC-B4A35EC337B7}">
      <dgm:prSet/>
      <dgm:spPr/>
      <dgm:t>
        <a:bodyPr/>
        <a:lstStyle/>
        <a:p>
          <a:endParaRPr lang="en-US"/>
        </a:p>
      </dgm:t>
    </dgm:pt>
    <dgm:pt modelId="{068C198B-F293-B947-AF94-5FA2B99E7DDA}" type="sibTrans" cxnId="{6073EBE2-51FE-EB4D-82CC-B4A35EC337B7}">
      <dgm:prSet/>
      <dgm:spPr>
        <a:solidFill>
          <a:schemeClr val="accent2"/>
        </a:solidFill>
      </dgm:spPr>
      <dgm:t>
        <a:bodyPr/>
        <a:lstStyle/>
        <a:p>
          <a:endParaRPr lang="en-US"/>
        </a:p>
      </dgm:t>
    </dgm:pt>
    <dgm:pt modelId="{AB355706-6B88-154B-B468-DC9CA82ADEE7}">
      <dgm:prSet phldrT="[Text]"/>
      <dgm:spPr/>
      <dgm:t>
        <a:bodyPr/>
        <a:lstStyle/>
        <a:p>
          <a:r>
            <a:rPr lang="en-US" dirty="0">
              <a:solidFill>
                <a:schemeClr val="bg1"/>
              </a:solidFill>
            </a:rPr>
            <a:t>Culturally sustaining pedagogy</a:t>
          </a:r>
        </a:p>
      </dgm:t>
    </dgm:pt>
    <dgm:pt modelId="{85145690-7D1A-3141-84DE-EA889A5905A6}" type="parTrans" cxnId="{39EAA52A-1BC9-894E-AAD9-8CE95D61F607}">
      <dgm:prSet/>
      <dgm:spPr/>
      <dgm:t>
        <a:bodyPr/>
        <a:lstStyle/>
        <a:p>
          <a:endParaRPr lang="en-US"/>
        </a:p>
      </dgm:t>
    </dgm:pt>
    <dgm:pt modelId="{4FA67C83-7C00-9745-A4D8-6B0115B9E748}" type="sibTrans" cxnId="{39EAA52A-1BC9-894E-AAD9-8CE95D61F607}">
      <dgm:prSet/>
      <dgm:spPr>
        <a:solidFill>
          <a:schemeClr val="accent4"/>
        </a:solidFill>
      </dgm:spPr>
      <dgm:t>
        <a:bodyPr/>
        <a:lstStyle/>
        <a:p>
          <a:endParaRPr lang="en-US"/>
        </a:p>
      </dgm:t>
    </dgm:pt>
    <dgm:pt modelId="{744B2D19-F5C4-0F4C-94AF-8296661D7E15}" type="pres">
      <dgm:prSet presAssocID="{7242348C-83BF-564A-A7C3-717EEBDADB79}" presName="cycle" presStyleCnt="0">
        <dgm:presLayoutVars>
          <dgm:dir/>
          <dgm:resizeHandles val="exact"/>
        </dgm:presLayoutVars>
      </dgm:prSet>
      <dgm:spPr/>
    </dgm:pt>
    <dgm:pt modelId="{B5D3D245-B443-0D4C-92C2-5EE4F58EB42E}" type="pres">
      <dgm:prSet presAssocID="{C7C56419-0700-4D4E-B516-68DA22723F17}" presName="dummy" presStyleCnt="0"/>
      <dgm:spPr/>
    </dgm:pt>
    <dgm:pt modelId="{8E1F8D00-107C-2641-A548-0D87BECCBAA0}" type="pres">
      <dgm:prSet presAssocID="{C7C56419-0700-4D4E-B516-68DA22723F17}" presName="node" presStyleLbl="revTx" presStyleIdx="0" presStyleCnt="3">
        <dgm:presLayoutVars>
          <dgm:bulletEnabled val="1"/>
        </dgm:presLayoutVars>
      </dgm:prSet>
      <dgm:spPr/>
    </dgm:pt>
    <dgm:pt modelId="{69EC8A7D-4C3E-9447-B353-C086462DA222}" type="pres">
      <dgm:prSet presAssocID="{C3856CEF-61A8-DD4C-AE30-B06DD32E097F}" presName="sibTrans" presStyleLbl="node1" presStyleIdx="0" presStyleCnt="3"/>
      <dgm:spPr/>
    </dgm:pt>
    <dgm:pt modelId="{3DBFE137-38DA-B743-8F9A-D672C3EB7082}" type="pres">
      <dgm:prSet presAssocID="{BEC70D38-F427-F14F-A89F-CED1BDD6716B}" presName="dummy" presStyleCnt="0"/>
      <dgm:spPr/>
    </dgm:pt>
    <dgm:pt modelId="{45CD4DA7-E42F-794C-ABFC-706371054ED7}" type="pres">
      <dgm:prSet presAssocID="{BEC70D38-F427-F14F-A89F-CED1BDD6716B}" presName="node" presStyleLbl="revTx" presStyleIdx="1" presStyleCnt="3">
        <dgm:presLayoutVars>
          <dgm:bulletEnabled val="1"/>
        </dgm:presLayoutVars>
      </dgm:prSet>
      <dgm:spPr/>
    </dgm:pt>
    <dgm:pt modelId="{7B6CF78F-0BAB-E847-81C5-387E9B591E31}" type="pres">
      <dgm:prSet presAssocID="{068C198B-F293-B947-AF94-5FA2B99E7DDA}" presName="sibTrans" presStyleLbl="node1" presStyleIdx="1" presStyleCnt="3"/>
      <dgm:spPr/>
    </dgm:pt>
    <dgm:pt modelId="{477EB30C-AD05-0D42-876F-65891E7C7581}" type="pres">
      <dgm:prSet presAssocID="{AB355706-6B88-154B-B468-DC9CA82ADEE7}" presName="dummy" presStyleCnt="0"/>
      <dgm:spPr/>
    </dgm:pt>
    <dgm:pt modelId="{4987BA1F-F33C-4D47-B67B-8181AD843562}" type="pres">
      <dgm:prSet presAssocID="{AB355706-6B88-154B-B468-DC9CA82ADEE7}" presName="node" presStyleLbl="revTx" presStyleIdx="2" presStyleCnt="3">
        <dgm:presLayoutVars>
          <dgm:bulletEnabled val="1"/>
        </dgm:presLayoutVars>
      </dgm:prSet>
      <dgm:spPr/>
    </dgm:pt>
    <dgm:pt modelId="{57392A6F-395B-6C4F-A87A-E5557FFF06F7}" type="pres">
      <dgm:prSet presAssocID="{4FA67C83-7C00-9745-A4D8-6B0115B9E748}" presName="sibTrans" presStyleLbl="node1" presStyleIdx="2" presStyleCnt="3"/>
      <dgm:spPr/>
    </dgm:pt>
  </dgm:ptLst>
  <dgm:cxnLst>
    <dgm:cxn modelId="{B31BFA09-05C3-774E-8D72-6CFD66A2854E}" type="presOf" srcId="{7242348C-83BF-564A-A7C3-717EEBDADB79}" destId="{744B2D19-F5C4-0F4C-94AF-8296661D7E15}" srcOrd="0" destOrd="0" presId="urn:microsoft.com/office/officeart/2005/8/layout/cycle1"/>
    <dgm:cxn modelId="{1B07A413-4E64-814B-8855-8B9BAB4FB95E}" type="presOf" srcId="{4FA67C83-7C00-9745-A4D8-6B0115B9E748}" destId="{57392A6F-395B-6C4F-A87A-E5557FFF06F7}" srcOrd="0" destOrd="0" presId="urn:microsoft.com/office/officeart/2005/8/layout/cycle1"/>
    <dgm:cxn modelId="{719C9029-1D15-A044-BFD5-925913CA7BFD}" type="presOf" srcId="{AB355706-6B88-154B-B468-DC9CA82ADEE7}" destId="{4987BA1F-F33C-4D47-B67B-8181AD843562}" srcOrd="0" destOrd="0" presId="urn:microsoft.com/office/officeart/2005/8/layout/cycle1"/>
    <dgm:cxn modelId="{39EAA52A-1BC9-894E-AAD9-8CE95D61F607}" srcId="{7242348C-83BF-564A-A7C3-717EEBDADB79}" destId="{AB355706-6B88-154B-B468-DC9CA82ADEE7}" srcOrd="2" destOrd="0" parTransId="{85145690-7D1A-3141-84DE-EA889A5905A6}" sibTransId="{4FA67C83-7C00-9745-A4D8-6B0115B9E748}"/>
    <dgm:cxn modelId="{6BCC6650-914D-A84C-8BEF-E3685426DD21}" type="presOf" srcId="{068C198B-F293-B947-AF94-5FA2B99E7DDA}" destId="{7B6CF78F-0BAB-E847-81C5-387E9B591E31}" srcOrd="0" destOrd="0" presId="urn:microsoft.com/office/officeart/2005/8/layout/cycle1"/>
    <dgm:cxn modelId="{BFE8FF82-4AC4-0748-9724-739E87D96E5B}" type="presOf" srcId="{C7C56419-0700-4D4E-B516-68DA22723F17}" destId="{8E1F8D00-107C-2641-A548-0D87BECCBAA0}" srcOrd="0" destOrd="0" presId="urn:microsoft.com/office/officeart/2005/8/layout/cycle1"/>
    <dgm:cxn modelId="{5202FCAD-8599-F14C-9445-9710457536F7}" type="presOf" srcId="{C3856CEF-61A8-DD4C-AE30-B06DD32E097F}" destId="{69EC8A7D-4C3E-9447-B353-C086462DA222}" srcOrd="0" destOrd="0" presId="urn:microsoft.com/office/officeart/2005/8/layout/cycle1"/>
    <dgm:cxn modelId="{EB5810BF-7722-D642-A6DD-ACA4C100CCA6}" srcId="{7242348C-83BF-564A-A7C3-717EEBDADB79}" destId="{C7C56419-0700-4D4E-B516-68DA22723F17}" srcOrd="0" destOrd="0" parTransId="{0AE37CC3-8181-0D49-AB81-2BE8082C761F}" sibTransId="{C3856CEF-61A8-DD4C-AE30-B06DD32E097F}"/>
    <dgm:cxn modelId="{95D177C3-C130-8F42-B6A4-0444E180BD07}" type="presOf" srcId="{BEC70D38-F427-F14F-A89F-CED1BDD6716B}" destId="{45CD4DA7-E42F-794C-ABFC-706371054ED7}" srcOrd="0" destOrd="0" presId="urn:microsoft.com/office/officeart/2005/8/layout/cycle1"/>
    <dgm:cxn modelId="{6073EBE2-51FE-EB4D-82CC-B4A35EC337B7}" srcId="{7242348C-83BF-564A-A7C3-717EEBDADB79}" destId="{BEC70D38-F427-F14F-A89F-CED1BDD6716B}" srcOrd="1" destOrd="0" parTransId="{B9D2924C-CABE-394B-B5FA-5F5DDD1CCF4D}" sibTransId="{068C198B-F293-B947-AF94-5FA2B99E7DDA}"/>
    <dgm:cxn modelId="{77FFDF6E-EF9F-2A4E-B850-AC844C22CCDE}" type="presParOf" srcId="{744B2D19-F5C4-0F4C-94AF-8296661D7E15}" destId="{B5D3D245-B443-0D4C-92C2-5EE4F58EB42E}" srcOrd="0" destOrd="0" presId="urn:microsoft.com/office/officeart/2005/8/layout/cycle1"/>
    <dgm:cxn modelId="{49AED0AA-9C44-084E-9A22-C6E85E0B3726}" type="presParOf" srcId="{744B2D19-F5C4-0F4C-94AF-8296661D7E15}" destId="{8E1F8D00-107C-2641-A548-0D87BECCBAA0}" srcOrd="1" destOrd="0" presId="urn:microsoft.com/office/officeart/2005/8/layout/cycle1"/>
    <dgm:cxn modelId="{B1B72B7C-6282-A241-A556-7FCBE8FC537F}" type="presParOf" srcId="{744B2D19-F5C4-0F4C-94AF-8296661D7E15}" destId="{69EC8A7D-4C3E-9447-B353-C086462DA222}" srcOrd="2" destOrd="0" presId="urn:microsoft.com/office/officeart/2005/8/layout/cycle1"/>
    <dgm:cxn modelId="{E419B78B-24C8-BE44-B5C9-4BC2370B1116}" type="presParOf" srcId="{744B2D19-F5C4-0F4C-94AF-8296661D7E15}" destId="{3DBFE137-38DA-B743-8F9A-D672C3EB7082}" srcOrd="3" destOrd="0" presId="urn:microsoft.com/office/officeart/2005/8/layout/cycle1"/>
    <dgm:cxn modelId="{2CABB1B9-9AF0-184F-9F5A-5A23CA84C04B}" type="presParOf" srcId="{744B2D19-F5C4-0F4C-94AF-8296661D7E15}" destId="{45CD4DA7-E42F-794C-ABFC-706371054ED7}" srcOrd="4" destOrd="0" presId="urn:microsoft.com/office/officeart/2005/8/layout/cycle1"/>
    <dgm:cxn modelId="{497C7123-F56B-7844-BAD8-A47299956D73}" type="presParOf" srcId="{744B2D19-F5C4-0F4C-94AF-8296661D7E15}" destId="{7B6CF78F-0BAB-E847-81C5-387E9B591E31}" srcOrd="5" destOrd="0" presId="urn:microsoft.com/office/officeart/2005/8/layout/cycle1"/>
    <dgm:cxn modelId="{2334CD07-6B56-8245-821A-667E8572B973}" type="presParOf" srcId="{744B2D19-F5C4-0F4C-94AF-8296661D7E15}" destId="{477EB30C-AD05-0D42-876F-65891E7C7581}" srcOrd="6" destOrd="0" presId="urn:microsoft.com/office/officeart/2005/8/layout/cycle1"/>
    <dgm:cxn modelId="{9DC162DA-ADE6-954D-8A7E-274EB6D914BD}" type="presParOf" srcId="{744B2D19-F5C4-0F4C-94AF-8296661D7E15}" destId="{4987BA1F-F33C-4D47-B67B-8181AD843562}" srcOrd="7" destOrd="0" presId="urn:microsoft.com/office/officeart/2005/8/layout/cycle1"/>
    <dgm:cxn modelId="{5A2C4B98-BB33-6641-84C9-57994CF12735}" type="presParOf" srcId="{744B2D19-F5C4-0F4C-94AF-8296661D7E15}" destId="{57392A6F-395B-6C4F-A87A-E5557FFF06F7}"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B3290-80D1-F945-B0E4-3F4826CF0902}" type="doc">
      <dgm:prSet loTypeId="urn:microsoft.com/office/officeart/2008/layout/VerticalAccentList" loCatId="" qsTypeId="urn:microsoft.com/office/officeart/2005/8/quickstyle/simple1" qsCatId="simple" csTypeId="urn:microsoft.com/office/officeart/2005/8/colors/colorful1" csCatId="colorful" phldr="1"/>
      <dgm:spPr/>
      <dgm:t>
        <a:bodyPr/>
        <a:lstStyle/>
        <a:p>
          <a:endParaRPr lang="en-US"/>
        </a:p>
      </dgm:t>
    </dgm:pt>
    <dgm:pt modelId="{91611D55-1402-1A4A-8CEE-B0925B4B8AC4}">
      <dgm:prSet phldrT="[Text]"/>
      <dgm:spPr/>
      <dgm:t>
        <a:bodyPr/>
        <a:lstStyle/>
        <a:p>
          <a:pPr algn="ctr"/>
          <a:endParaRPr lang="en-US" dirty="0">
            <a:solidFill>
              <a:schemeClr val="bg1"/>
            </a:solidFill>
          </a:endParaRPr>
        </a:p>
      </dgm:t>
    </dgm:pt>
    <dgm:pt modelId="{9D5E6088-3D3F-7746-A2B1-C7AC6CA19DD7}" type="parTrans" cxnId="{9934173A-D1F8-F745-94C3-7B7D8DFBD638}">
      <dgm:prSet/>
      <dgm:spPr/>
      <dgm:t>
        <a:bodyPr/>
        <a:lstStyle/>
        <a:p>
          <a:pPr algn="ctr"/>
          <a:endParaRPr lang="en-US"/>
        </a:p>
      </dgm:t>
    </dgm:pt>
    <dgm:pt modelId="{CD654794-1C4D-2542-B5A6-2CFEB8948F81}" type="sibTrans" cxnId="{9934173A-D1F8-F745-94C3-7B7D8DFBD638}">
      <dgm:prSet/>
      <dgm:spPr/>
      <dgm:t>
        <a:bodyPr/>
        <a:lstStyle/>
        <a:p>
          <a:pPr algn="ctr"/>
          <a:endParaRPr lang="en-US"/>
        </a:p>
      </dgm:t>
    </dgm:pt>
    <dgm:pt modelId="{973DE664-7AD8-7A4F-ABD5-174A7614A246}">
      <dgm:prSet phldrT="[Text]"/>
      <dgm:spPr>
        <a:solidFill>
          <a:schemeClr val="bg2"/>
        </a:solidFill>
      </dgm:spPr>
      <dgm:t>
        <a:bodyPr/>
        <a:lstStyle/>
        <a:p>
          <a:pPr algn="ctr"/>
          <a:r>
            <a:rPr lang="en-US" dirty="0"/>
            <a:t>Emphasize preparing students for life-long learning through interactions that lead to individual and collective academic achievement and empowerment.</a:t>
          </a:r>
        </a:p>
      </dgm:t>
    </dgm:pt>
    <dgm:pt modelId="{3CFEDEA5-598B-0D4F-BCD1-A12D200FC6CF}" type="parTrans" cxnId="{EE5DA54A-C477-8C48-A00E-0CC0D2B75570}">
      <dgm:prSet/>
      <dgm:spPr/>
      <dgm:t>
        <a:bodyPr/>
        <a:lstStyle/>
        <a:p>
          <a:pPr algn="ctr"/>
          <a:endParaRPr lang="en-US"/>
        </a:p>
      </dgm:t>
    </dgm:pt>
    <dgm:pt modelId="{B19A7AA3-4D50-BC44-858C-5C0D08766A28}" type="sibTrans" cxnId="{EE5DA54A-C477-8C48-A00E-0CC0D2B75570}">
      <dgm:prSet/>
      <dgm:spPr/>
      <dgm:t>
        <a:bodyPr/>
        <a:lstStyle/>
        <a:p>
          <a:pPr algn="ctr"/>
          <a:endParaRPr lang="en-US"/>
        </a:p>
      </dgm:t>
    </dgm:pt>
    <dgm:pt modelId="{916EF83E-5E3E-C84D-9A9F-A1077D1E69CC}">
      <dgm:prSet phldrT="[Text]"/>
      <dgm:spPr>
        <a:solidFill>
          <a:schemeClr val="bg2"/>
        </a:solidFill>
      </dgm:spPr>
      <dgm:t>
        <a:bodyPr/>
        <a:lstStyle/>
        <a:p>
          <a:pPr algn="ctr"/>
          <a:r>
            <a:rPr lang="en-US" dirty="0"/>
            <a:t>Develop sociopolitical consciousness, identify root causes of injustice, increase self-awareness, and incorporate these issues in instruction from an informed stance so that students are able to understand and critique systems and society.</a:t>
          </a:r>
        </a:p>
      </dgm:t>
    </dgm:pt>
    <dgm:pt modelId="{1D8B4060-934B-AC45-BB91-3F5160D55CC9}" type="parTrans" cxnId="{C94D3C5F-537C-E244-A95B-00F787C792F2}">
      <dgm:prSet/>
      <dgm:spPr/>
      <dgm:t>
        <a:bodyPr/>
        <a:lstStyle/>
        <a:p>
          <a:pPr algn="ctr"/>
          <a:endParaRPr lang="en-US"/>
        </a:p>
      </dgm:t>
    </dgm:pt>
    <dgm:pt modelId="{107B2838-563E-2542-AB05-E92289BD8ED8}" type="sibTrans" cxnId="{C94D3C5F-537C-E244-A95B-00F787C792F2}">
      <dgm:prSet/>
      <dgm:spPr/>
      <dgm:t>
        <a:bodyPr/>
        <a:lstStyle/>
        <a:p>
          <a:pPr algn="ctr"/>
          <a:endParaRPr lang="en-US"/>
        </a:p>
      </dgm:t>
    </dgm:pt>
    <dgm:pt modelId="{2493BC8C-7D35-6C4D-A530-CE92BD188BCA}">
      <dgm:prSet/>
      <dgm:spPr>
        <a:solidFill>
          <a:schemeClr val="bg2"/>
        </a:solidFill>
      </dgm:spPr>
      <dgm:t>
        <a:bodyPr/>
        <a:lstStyle/>
        <a:p>
          <a:pPr algn="ctr"/>
          <a:r>
            <a:rPr lang="en-US" dirty="0"/>
            <a:t>(Howard 2012; Ladson-Billings, 1995) </a:t>
          </a:r>
        </a:p>
      </dgm:t>
    </dgm:pt>
    <dgm:pt modelId="{143FE07C-00C7-664E-A731-E9CC4DB41492}" type="parTrans" cxnId="{E940DB03-7233-4C49-AD26-0A4F1577C06D}">
      <dgm:prSet/>
      <dgm:spPr/>
      <dgm:t>
        <a:bodyPr/>
        <a:lstStyle/>
        <a:p>
          <a:pPr algn="ctr"/>
          <a:endParaRPr lang="en-US"/>
        </a:p>
      </dgm:t>
    </dgm:pt>
    <dgm:pt modelId="{F7E0181D-D0B9-9849-804D-6BE3AA6CF098}" type="sibTrans" cxnId="{E940DB03-7233-4C49-AD26-0A4F1577C06D}">
      <dgm:prSet/>
      <dgm:spPr/>
      <dgm:t>
        <a:bodyPr/>
        <a:lstStyle/>
        <a:p>
          <a:pPr algn="ctr"/>
          <a:endParaRPr lang="en-US"/>
        </a:p>
      </dgm:t>
    </dgm:pt>
    <dgm:pt modelId="{85B51931-B66D-9844-9DF0-EBDC0842B0B3}">
      <dgm:prSet phldrT="[Text]"/>
      <dgm:spPr>
        <a:solidFill>
          <a:schemeClr val="bg2"/>
        </a:solidFill>
      </dgm:spPr>
      <dgm:t>
        <a:bodyPr/>
        <a:lstStyle/>
        <a:p>
          <a:pPr algn="ctr"/>
          <a:r>
            <a:rPr lang="en-US" dirty="0"/>
            <a:t>Focus on cultural competence and equip students to navigate systems not designed to enable their success.</a:t>
          </a:r>
        </a:p>
      </dgm:t>
    </dgm:pt>
    <dgm:pt modelId="{216B87B3-F5FD-6046-8FDC-A2DFA564D8FE}" type="sibTrans" cxnId="{23797CEC-3118-664B-BA50-3317A5C1150F}">
      <dgm:prSet/>
      <dgm:spPr/>
      <dgm:t>
        <a:bodyPr/>
        <a:lstStyle/>
        <a:p>
          <a:pPr algn="ctr"/>
          <a:endParaRPr lang="en-US"/>
        </a:p>
      </dgm:t>
    </dgm:pt>
    <dgm:pt modelId="{A414A4E1-B65B-0C49-83CF-A3C7E6A677CF}" type="parTrans" cxnId="{23797CEC-3118-664B-BA50-3317A5C1150F}">
      <dgm:prSet/>
      <dgm:spPr/>
      <dgm:t>
        <a:bodyPr/>
        <a:lstStyle/>
        <a:p>
          <a:pPr algn="ctr"/>
          <a:endParaRPr lang="en-US"/>
        </a:p>
      </dgm:t>
    </dgm:pt>
    <dgm:pt modelId="{5A2386FC-816A-FE4F-8AD4-9C48281D5082}">
      <dgm:prSet phldrT="[Text]" phldr="1"/>
      <dgm:spPr/>
      <dgm:t>
        <a:bodyPr/>
        <a:lstStyle/>
        <a:p>
          <a:pPr algn="ctr"/>
          <a:endParaRPr lang="en-US" dirty="0">
            <a:solidFill>
              <a:schemeClr val="accent1"/>
            </a:solidFill>
          </a:endParaRPr>
        </a:p>
      </dgm:t>
    </dgm:pt>
    <dgm:pt modelId="{CDBF7E91-5C8B-E848-97A7-EA5010FB46C8}" type="sibTrans" cxnId="{64EF05E1-DA8C-E54B-9EE9-23DDF7BECD27}">
      <dgm:prSet/>
      <dgm:spPr/>
      <dgm:t>
        <a:bodyPr/>
        <a:lstStyle/>
        <a:p>
          <a:pPr algn="ctr"/>
          <a:endParaRPr lang="en-US"/>
        </a:p>
      </dgm:t>
    </dgm:pt>
    <dgm:pt modelId="{CA46F3F7-4C32-744D-A574-090BCC351262}" type="parTrans" cxnId="{64EF05E1-DA8C-E54B-9EE9-23DDF7BECD27}">
      <dgm:prSet/>
      <dgm:spPr/>
      <dgm:t>
        <a:bodyPr/>
        <a:lstStyle/>
        <a:p>
          <a:pPr algn="ctr"/>
          <a:endParaRPr lang="en-US"/>
        </a:p>
      </dgm:t>
    </dgm:pt>
    <dgm:pt modelId="{10EB3120-16F9-5F4A-8A8F-0ACE652ECF48}">
      <dgm:prSet phldrT="[Text]" phldr="1"/>
      <dgm:spPr/>
      <dgm:t>
        <a:bodyPr/>
        <a:lstStyle/>
        <a:p>
          <a:pPr algn="ctr"/>
          <a:endParaRPr lang="en-US" dirty="0">
            <a:solidFill>
              <a:schemeClr val="accent1"/>
            </a:solidFill>
          </a:endParaRPr>
        </a:p>
      </dgm:t>
    </dgm:pt>
    <dgm:pt modelId="{72A5342F-E8FC-2F42-8ACA-03F7E0B500D7}" type="sibTrans" cxnId="{13A17A86-9E5B-FA48-AB94-A0C69ED3CC4E}">
      <dgm:prSet/>
      <dgm:spPr/>
      <dgm:t>
        <a:bodyPr/>
        <a:lstStyle/>
        <a:p>
          <a:pPr algn="ctr"/>
          <a:endParaRPr lang="en-US"/>
        </a:p>
      </dgm:t>
    </dgm:pt>
    <dgm:pt modelId="{D96E6656-AB49-3A49-A9A5-6B08C31504FC}" type="parTrans" cxnId="{13A17A86-9E5B-FA48-AB94-A0C69ED3CC4E}">
      <dgm:prSet/>
      <dgm:spPr/>
      <dgm:t>
        <a:bodyPr/>
        <a:lstStyle/>
        <a:p>
          <a:pPr algn="ctr"/>
          <a:endParaRPr lang="en-US"/>
        </a:p>
      </dgm:t>
    </dgm:pt>
    <dgm:pt modelId="{B4D13D4B-583B-8B48-9812-9944FA3AAAC9}" type="pres">
      <dgm:prSet presAssocID="{ECFB3290-80D1-F945-B0E4-3F4826CF0902}" presName="Name0" presStyleCnt="0">
        <dgm:presLayoutVars>
          <dgm:chMax/>
          <dgm:chPref/>
          <dgm:dir/>
        </dgm:presLayoutVars>
      </dgm:prSet>
      <dgm:spPr/>
    </dgm:pt>
    <dgm:pt modelId="{1C45D0CB-5BE6-BC4E-BDE2-7A0FA743AFB2}" type="pres">
      <dgm:prSet presAssocID="{91611D55-1402-1A4A-8CEE-B0925B4B8AC4}" presName="parenttextcomposite" presStyleCnt="0"/>
      <dgm:spPr/>
    </dgm:pt>
    <dgm:pt modelId="{33F66C8D-BCCF-4F4D-9C63-C8C4A0C36209}" type="pres">
      <dgm:prSet presAssocID="{91611D55-1402-1A4A-8CEE-B0925B4B8AC4}" presName="parenttext" presStyleLbl="revTx" presStyleIdx="0" presStyleCnt="3">
        <dgm:presLayoutVars>
          <dgm:chMax/>
          <dgm:chPref val="2"/>
          <dgm:bulletEnabled val="1"/>
        </dgm:presLayoutVars>
      </dgm:prSet>
      <dgm:spPr/>
    </dgm:pt>
    <dgm:pt modelId="{5786E825-6D92-3549-8FCF-02180DCE79B2}" type="pres">
      <dgm:prSet presAssocID="{91611D55-1402-1A4A-8CEE-B0925B4B8AC4}" presName="composite" presStyleCnt="0"/>
      <dgm:spPr/>
    </dgm:pt>
    <dgm:pt modelId="{23888FF7-C7DE-AA43-9AAA-8435C71A9B2C}" type="pres">
      <dgm:prSet presAssocID="{91611D55-1402-1A4A-8CEE-B0925B4B8AC4}" presName="chevron1" presStyleLbl="alignNode1" presStyleIdx="0" presStyleCnt="21"/>
      <dgm:spPr/>
    </dgm:pt>
    <dgm:pt modelId="{28D12B66-CA82-A24C-BB10-05A3E5E010A7}" type="pres">
      <dgm:prSet presAssocID="{91611D55-1402-1A4A-8CEE-B0925B4B8AC4}" presName="chevron2" presStyleLbl="alignNode1" presStyleIdx="1" presStyleCnt="21"/>
      <dgm:spPr/>
    </dgm:pt>
    <dgm:pt modelId="{5BA86C7C-7103-0A40-AF1B-A3FF5C6A9C79}" type="pres">
      <dgm:prSet presAssocID="{91611D55-1402-1A4A-8CEE-B0925B4B8AC4}" presName="chevron3" presStyleLbl="alignNode1" presStyleIdx="2" presStyleCnt="21"/>
      <dgm:spPr/>
    </dgm:pt>
    <dgm:pt modelId="{BEFB2AD7-F1C3-0D45-8DFD-A7B3B9996D98}" type="pres">
      <dgm:prSet presAssocID="{91611D55-1402-1A4A-8CEE-B0925B4B8AC4}" presName="chevron4" presStyleLbl="alignNode1" presStyleIdx="3" presStyleCnt="21"/>
      <dgm:spPr/>
    </dgm:pt>
    <dgm:pt modelId="{9030C3DC-D200-3D4E-890D-8743761ECD1F}" type="pres">
      <dgm:prSet presAssocID="{91611D55-1402-1A4A-8CEE-B0925B4B8AC4}" presName="chevron5" presStyleLbl="alignNode1" presStyleIdx="4" presStyleCnt="21"/>
      <dgm:spPr/>
    </dgm:pt>
    <dgm:pt modelId="{7F0DB7CB-87F6-0140-B7F1-62BD8DCE03D8}" type="pres">
      <dgm:prSet presAssocID="{91611D55-1402-1A4A-8CEE-B0925B4B8AC4}" presName="chevron6" presStyleLbl="alignNode1" presStyleIdx="5" presStyleCnt="21"/>
      <dgm:spPr/>
    </dgm:pt>
    <dgm:pt modelId="{9AF5E725-8D5C-8D4A-B7C5-EC65D20B2CCC}" type="pres">
      <dgm:prSet presAssocID="{91611D55-1402-1A4A-8CEE-B0925B4B8AC4}" presName="chevron7" presStyleLbl="alignNode1" presStyleIdx="6" presStyleCnt="21"/>
      <dgm:spPr/>
    </dgm:pt>
    <dgm:pt modelId="{B530CF4E-51BC-C54B-9CF4-80BE3FC67FE9}" type="pres">
      <dgm:prSet presAssocID="{91611D55-1402-1A4A-8CEE-B0925B4B8AC4}" presName="childtext" presStyleLbl="solidFgAcc1" presStyleIdx="0" presStyleCnt="3">
        <dgm:presLayoutVars>
          <dgm:chMax/>
          <dgm:chPref val="0"/>
          <dgm:bulletEnabled val="1"/>
        </dgm:presLayoutVars>
      </dgm:prSet>
      <dgm:spPr/>
    </dgm:pt>
    <dgm:pt modelId="{33537F60-660E-1648-9237-140AB771E954}" type="pres">
      <dgm:prSet presAssocID="{CD654794-1C4D-2542-B5A6-2CFEB8948F81}" presName="sibTrans" presStyleCnt="0"/>
      <dgm:spPr/>
    </dgm:pt>
    <dgm:pt modelId="{8F9F815C-D37B-C14B-A174-FBE1E001CBFD}" type="pres">
      <dgm:prSet presAssocID="{10EB3120-16F9-5F4A-8A8F-0ACE652ECF48}" presName="parenttextcomposite" presStyleCnt="0"/>
      <dgm:spPr/>
    </dgm:pt>
    <dgm:pt modelId="{125159EA-8157-ED4D-9E4A-8EDEA2AFCC59}" type="pres">
      <dgm:prSet presAssocID="{10EB3120-16F9-5F4A-8A8F-0ACE652ECF48}" presName="parenttext" presStyleLbl="revTx" presStyleIdx="1" presStyleCnt="3">
        <dgm:presLayoutVars>
          <dgm:chMax/>
          <dgm:chPref val="2"/>
          <dgm:bulletEnabled val="1"/>
        </dgm:presLayoutVars>
      </dgm:prSet>
      <dgm:spPr/>
    </dgm:pt>
    <dgm:pt modelId="{6B23B499-C0BF-D947-B97E-5BFFC13442BB}" type="pres">
      <dgm:prSet presAssocID="{10EB3120-16F9-5F4A-8A8F-0ACE652ECF48}" presName="composite" presStyleCnt="0"/>
      <dgm:spPr/>
    </dgm:pt>
    <dgm:pt modelId="{6B243547-E9FD-3B46-A838-C6A4156D793F}" type="pres">
      <dgm:prSet presAssocID="{10EB3120-16F9-5F4A-8A8F-0ACE652ECF48}" presName="chevron1" presStyleLbl="alignNode1" presStyleIdx="7" presStyleCnt="21"/>
      <dgm:spPr/>
    </dgm:pt>
    <dgm:pt modelId="{B3D2D15A-A569-0F41-951B-8F156F0CD15D}" type="pres">
      <dgm:prSet presAssocID="{10EB3120-16F9-5F4A-8A8F-0ACE652ECF48}" presName="chevron2" presStyleLbl="alignNode1" presStyleIdx="8" presStyleCnt="21"/>
      <dgm:spPr/>
    </dgm:pt>
    <dgm:pt modelId="{4216B935-8771-FD4B-9254-98BA0BBB5D38}" type="pres">
      <dgm:prSet presAssocID="{10EB3120-16F9-5F4A-8A8F-0ACE652ECF48}" presName="chevron3" presStyleLbl="alignNode1" presStyleIdx="9" presStyleCnt="21"/>
      <dgm:spPr/>
    </dgm:pt>
    <dgm:pt modelId="{4E487F73-A05A-B84D-89FB-62D8EC541E5C}" type="pres">
      <dgm:prSet presAssocID="{10EB3120-16F9-5F4A-8A8F-0ACE652ECF48}" presName="chevron4" presStyleLbl="alignNode1" presStyleIdx="10" presStyleCnt="21"/>
      <dgm:spPr/>
    </dgm:pt>
    <dgm:pt modelId="{2A5206F0-B6ED-CA44-9636-41E34E990158}" type="pres">
      <dgm:prSet presAssocID="{10EB3120-16F9-5F4A-8A8F-0ACE652ECF48}" presName="chevron5" presStyleLbl="alignNode1" presStyleIdx="11" presStyleCnt="21"/>
      <dgm:spPr/>
    </dgm:pt>
    <dgm:pt modelId="{3C6199D0-4170-974F-91AF-206CF2467E09}" type="pres">
      <dgm:prSet presAssocID="{10EB3120-16F9-5F4A-8A8F-0ACE652ECF48}" presName="chevron6" presStyleLbl="alignNode1" presStyleIdx="12" presStyleCnt="21"/>
      <dgm:spPr/>
    </dgm:pt>
    <dgm:pt modelId="{181586A6-8380-A046-88CB-0E42B8402E8A}" type="pres">
      <dgm:prSet presAssocID="{10EB3120-16F9-5F4A-8A8F-0ACE652ECF48}" presName="chevron7" presStyleLbl="alignNode1" presStyleIdx="13" presStyleCnt="21"/>
      <dgm:spPr/>
    </dgm:pt>
    <dgm:pt modelId="{456CB047-86AE-A04F-91E4-6190414FDDEF}" type="pres">
      <dgm:prSet presAssocID="{10EB3120-16F9-5F4A-8A8F-0ACE652ECF48}" presName="childtext" presStyleLbl="solidFgAcc1" presStyleIdx="1" presStyleCnt="3">
        <dgm:presLayoutVars>
          <dgm:chMax/>
          <dgm:chPref val="0"/>
          <dgm:bulletEnabled val="1"/>
        </dgm:presLayoutVars>
      </dgm:prSet>
      <dgm:spPr/>
    </dgm:pt>
    <dgm:pt modelId="{F14B9140-177A-2744-A53C-E570DE7802DA}" type="pres">
      <dgm:prSet presAssocID="{72A5342F-E8FC-2F42-8ACA-03F7E0B500D7}" presName="sibTrans" presStyleCnt="0"/>
      <dgm:spPr/>
    </dgm:pt>
    <dgm:pt modelId="{66C29F93-F9AC-5045-BA1F-FE48C79A925C}" type="pres">
      <dgm:prSet presAssocID="{5A2386FC-816A-FE4F-8AD4-9C48281D5082}" presName="parenttextcomposite" presStyleCnt="0"/>
      <dgm:spPr/>
    </dgm:pt>
    <dgm:pt modelId="{4DDB8D64-FE68-6148-AC1D-29EE5D5B61BA}" type="pres">
      <dgm:prSet presAssocID="{5A2386FC-816A-FE4F-8AD4-9C48281D5082}" presName="parenttext" presStyleLbl="revTx" presStyleIdx="2" presStyleCnt="3">
        <dgm:presLayoutVars>
          <dgm:chMax/>
          <dgm:chPref val="2"/>
          <dgm:bulletEnabled val="1"/>
        </dgm:presLayoutVars>
      </dgm:prSet>
      <dgm:spPr/>
    </dgm:pt>
    <dgm:pt modelId="{65D4529C-33D1-7F41-AA61-999E3F741CE3}" type="pres">
      <dgm:prSet presAssocID="{5A2386FC-816A-FE4F-8AD4-9C48281D5082}" presName="composite" presStyleCnt="0"/>
      <dgm:spPr/>
    </dgm:pt>
    <dgm:pt modelId="{67D69C26-B62C-A94B-AADB-2D226E4AB972}" type="pres">
      <dgm:prSet presAssocID="{5A2386FC-816A-FE4F-8AD4-9C48281D5082}" presName="chevron1" presStyleLbl="alignNode1" presStyleIdx="14" presStyleCnt="21"/>
      <dgm:spPr/>
    </dgm:pt>
    <dgm:pt modelId="{54C2B9D9-ABDF-1D4E-8899-21DEF09AFFC6}" type="pres">
      <dgm:prSet presAssocID="{5A2386FC-816A-FE4F-8AD4-9C48281D5082}" presName="chevron2" presStyleLbl="alignNode1" presStyleIdx="15" presStyleCnt="21"/>
      <dgm:spPr/>
    </dgm:pt>
    <dgm:pt modelId="{4B4003DA-62FB-DA4C-B390-04299A8F4EE0}" type="pres">
      <dgm:prSet presAssocID="{5A2386FC-816A-FE4F-8AD4-9C48281D5082}" presName="chevron3" presStyleLbl="alignNode1" presStyleIdx="16" presStyleCnt="21"/>
      <dgm:spPr/>
    </dgm:pt>
    <dgm:pt modelId="{E9298C37-826F-FF4F-B0A7-840015D8BBCE}" type="pres">
      <dgm:prSet presAssocID="{5A2386FC-816A-FE4F-8AD4-9C48281D5082}" presName="chevron4" presStyleLbl="alignNode1" presStyleIdx="17" presStyleCnt="21"/>
      <dgm:spPr/>
    </dgm:pt>
    <dgm:pt modelId="{80D40525-B901-B540-83DF-6E959AEC7F49}" type="pres">
      <dgm:prSet presAssocID="{5A2386FC-816A-FE4F-8AD4-9C48281D5082}" presName="chevron5" presStyleLbl="alignNode1" presStyleIdx="18" presStyleCnt="21"/>
      <dgm:spPr/>
    </dgm:pt>
    <dgm:pt modelId="{5D5DBE17-4EE9-2E46-82E7-ACEF000869CD}" type="pres">
      <dgm:prSet presAssocID="{5A2386FC-816A-FE4F-8AD4-9C48281D5082}" presName="chevron6" presStyleLbl="alignNode1" presStyleIdx="19" presStyleCnt="21"/>
      <dgm:spPr/>
    </dgm:pt>
    <dgm:pt modelId="{1E202D9D-7B1D-A946-8386-2AB742A6C1AF}" type="pres">
      <dgm:prSet presAssocID="{5A2386FC-816A-FE4F-8AD4-9C48281D5082}" presName="chevron7" presStyleLbl="alignNode1" presStyleIdx="20" presStyleCnt="21"/>
      <dgm:spPr/>
    </dgm:pt>
    <dgm:pt modelId="{7771690A-8564-594B-B5E1-DEA9E189B48B}" type="pres">
      <dgm:prSet presAssocID="{5A2386FC-816A-FE4F-8AD4-9C48281D5082}" presName="childtext" presStyleLbl="solidFgAcc1" presStyleIdx="2" presStyleCnt="3">
        <dgm:presLayoutVars>
          <dgm:chMax/>
          <dgm:chPref val="0"/>
          <dgm:bulletEnabled val="1"/>
        </dgm:presLayoutVars>
      </dgm:prSet>
      <dgm:spPr/>
    </dgm:pt>
  </dgm:ptLst>
  <dgm:cxnLst>
    <dgm:cxn modelId="{D053E801-D044-9341-981C-410A741E7C3A}" type="presOf" srcId="{91611D55-1402-1A4A-8CEE-B0925B4B8AC4}" destId="{33F66C8D-BCCF-4F4D-9C63-C8C4A0C36209}" srcOrd="0" destOrd="0" presId="urn:microsoft.com/office/officeart/2008/layout/VerticalAccentList"/>
    <dgm:cxn modelId="{E940DB03-7233-4C49-AD26-0A4F1577C06D}" srcId="{5A2386FC-816A-FE4F-8AD4-9C48281D5082}" destId="{2493BC8C-7D35-6C4D-A530-CE92BD188BCA}" srcOrd="1" destOrd="0" parTransId="{143FE07C-00C7-664E-A731-E9CC4DB41492}" sibTransId="{F7E0181D-D0B9-9849-804D-6BE3AA6CF098}"/>
    <dgm:cxn modelId="{221EA01D-E186-A34A-AA58-F9C6C79D70FA}" type="presOf" srcId="{916EF83E-5E3E-C84D-9A9F-A1077D1E69CC}" destId="{7771690A-8564-594B-B5E1-DEA9E189B48B}" srcOrd="0" destOrd="0" presId="urn:microsoft.com/office/officeart/2008/layout/VerticalAccentList"/>
    <dgm:cxn modelId="{FABA1E35-50A7-4845-A2B4-41CA17BFCAC5}" type="presOf" srcId="{973DE664-7AD8-7A4F-ABD5-174A7614A246}" destId="{B530CF4E-51BC-C54B-9CF4-80BE3FC67FE9}" srcOrd="0" destOrd="0" presId="urn:microsoft.com/office/officeart/2008/layout/VerticalAccentList"/>
    <dgm:cxn modelId="{F9411B37-6AB1-D244-AAE4-E93EB0B4B724}" type="presOf" srcId="{10EB3120-16F9-5F4A-8A8F-0ACE652ECF48}" destId="{125159EA-8157-ED4D-9E4A-8EDEA2AFCC59}" srcOrd="0" destOrd="0" presId="urn:microsoft.com/office/officeart/2008/layout/VerticalAccentList"/>
    <dgm:cxn modelId="{05479838-003D-7C48-A9AB-467946C1402F}" type="presOf" srcId="{85B51931-B66D-9844-9DF0-EBDC0842B0B3}" destId="{456CB047-86AE-A04F-91E4-6190414FDDEF}" srcOrd="0" destOrd="0" presId="urn:microsoft.com/office/officeart/2008/layout/VerticalAccentList"/>
    <dgm:cxn modelId="{9934173A-D1F8-F745-94C3-7B7D8DFBD638}" srcId="{ECFB3290-80D1-F945-B0E4-3F4826CF0902}" destId="{91611D55-1402-1A4A-8CEE-B0925B4B8AC4}" srcOrd="0" destOrd="0" parTransId="{9D5E6088-3D3F-7746-A2B1-C7AC6CA19DD7}" sibTransId="{CD654794-1C4D-2542-B5A6-2CFEB8948F81}"/>
    <dgm:cxn modelId="{EE5DA54A-C477-8C48-A00E-0CC0D2B75570}" srcId="{91611D55-1402-1A4A-8CEE-B0925B4B8AC4}" destId="{973DE664-7AD8-7A4F-ABD5-174A7614A246}" srcOrd="0" destOrd="0" parTransId="{3CFEDEA5-598B-0D4F-BCD1-A12D200FC6CF}" sibTransId="{B19A7AA3-4D50-BC44-858C-5C0D08766A28}"/>
    <dgm:cxn modelId="{C94D3C5F-537C-E244-A95B-00F787C792F2}" srcId="{5A2386FC-816A-FE4F-8AD4-9C48281D5082}" destId="{916EF83E-5E3E-C84D-9A9F-A1077D1E69CC}" srcOrd="0" destOrd="0" parTransId="{1D8B4060-934B-AC45-BB91-3F5160D55CC9}" sibTransId="{107B2838-563E-2542-AB05-E92289BD8ED8}"/>
    <dgm:cxn modelId="{C36E3668-5D7A-E144-B272-A05E95788C24}" type="presOf" srcId="{2493BC8C-7D35-6C4D-A530-CE92BD188BCA}" destId="{7771690A-8564-594B-B5E1-DEA9E189B48B}" srcOrd="0" destOrd="1" presId="urn:microsoft.com/office/officeart/2008/layout/VerticalAccentList"/>
    <dgm:cxn modelId="{13A17A86-9E5B-FA48-AB94-A0C69ED3CC4E}" srcId="{ECFB3290-80D1-F945-B0E4-3F4826CF0902}" destId="{10EB3120-16F9-5F4A-8A8F-0ACE652ECF48}" srcOrd="1" destOrd="0" parTransId="{D96E6656-AB49-3A49-A9A5-6B08C31504FC}" sibTransId="{72A5342F-E8FC-2F42-8ACA-03F7E0B500D7}"/>
    <dgm:cxn modelId="{A2DE4ADC-986D-3B4D-90E9-55EA143A295D}" type="presOf" srcId="{ECFB3290-80D1-F945-B0E4-3F4826CF0902}" destId="{B4D13D4B-583B-8B48-9812-9944FA3AAAC9}" srcOrd="0" destOrd="0" presId="urn:microsoft.com/office/officeart/2008/layout/VerticalAccentList"/>
    <dgm:cxn modelId="{9B97BADD-20AA-394D-935F-B5A441C8F118}" type="presOf" srcId="{5A2386FC-816A-FE4F-8AD4-9C48281D5082}" destId="{4DDB8D64-FE68-6148-AC1D-29EE5D5B61BA}" srcOrd="0" destOrd="0" presId="urn:microsoft.com/office/officeart/2008/layout/VerticalAccentList"/>
    <dgm:cxn modelId="{64EF05E1-DA8C-E54B-9EE9-23DDF7BECD27}" srcId="{ECFB3290-80D1-F945-B0E4-3F4826CF0902}" destId="{5A2386FC-816A-FE4F-8AD4-9C48281D5082}" srcOrd="2" destOrd="0" parTransId="{CA46F3F7-4C32-744D-A574-090BCC351262}" sibTransId="{CDBF7E91-5C8B-E848-97A7-EA5010FB46C8}"/>
    <dgm:cxn modelId="{23797CEC-3118-664B-BA50-3317A5C1150F}" srcId="{10EB3120-16F9-5F4A-8A8F-0ACE652ECF48}" destId="{85B51931-B66D-9844-9DF0-EBDC0842B0B3}" srcOrd="0" destOrd="0" parTransId="{A414A4E1-B65B-0C49-83CF-A3C7E6A677CF}" sibTransId="{216B87B3-F5FD-6046-8FDC-A2DFA564D8FE}"/>
    <dgm:cxn modelId="{2B667C06-B8DC-D143-8D7D-B46BF1F63CE0}" type="presParOf" srcId="{B4D13D4B-583B-8B48-9812-9944FA3AAAC9}" destId="{1C45D0CB-5BE6-BC4E-BDE2-7A0FA743AFB2}" srcOrd="0" destOrd="0" presId="urn:microsoft.com/office/officeart/2008/layout/VerticalAccentList"/>
    <dgm:cxn modelId="{2D8A5A4C-3682-4C44-955D-97160C2B4CC0}" type="presParOf" srcId="{1C45D0CB-5BE6-BC4E-BDE2-7A0FA743AFB2}" destId="{33F66C8D-BCCF-4F4D-9C63-C8C4A0C36209}" srcOrd="0" destOrd="0" presId="urn:microsoft.com/office/officeart/2008/layout/VerticalAccentList"/>
    <dgm:cxn modelId="{6DA40BD4-6E1F-7948-B282-FEE9720BD428}" type="presParOf" srcId="{B4D13D4B-583B-8B48-9812-9944FA3AAAC9}" destId="{5786E825-6D92-3549-8FCF-02180DCE79B2}" srcOrd="1" destOrd="0" presId="urn:microsoft.com/office/officeart/2008/layout/VerticalAccentList"/>
    <dgm:cxn modelId="{B2B82B4E-A988-7144-A731-4793475F6823}" type="presParOf" srcId="{5786E825-6D92-3549-8FCF-02180DCE79B2}" destId="{23888FF7-C7DE-AA43-9AAA-8435C71A9B2C}" srcOrd="0" destOrd="0" presId="urn:microsoft.com/office/officeart/2008/layout/VerticalAccentList"/>
    <dgm:cxn modelId="{E74817BB-F2D8-E24B-ABAC-15A09CAB1AC1}" type="presParOf" srcId="{5786E825-6D92-3549-8FCF-02180DCE79B2}" destId="{28D12B66-CA82-A24C-BB10-05A3E5E010A7}" srcOrd="1" destOrd="0" presId="urn:microsoft.com/office/officeart/2008/layout/VerticalAccentList"/>
    <dgm:cxn modelId="{613F484E-37BB-7343-AD68-780CB230817B}" type="presParOf" srcId="{5786E825-6D92-3549-8FCF-02180DCE79B2}" destId="{5BA86C7C-7103-0A40-AF1B-A3FF5C6A9C79}" srcOrd="2" destOrd="0" presId="urn:microsoft.com/office/officeart/2008/layout/VerticalAccentList"/>
    <dgm:cxn modelId="{3BE1D9A4-0F3D-1F44-B079-B877A083E5D5}" type="presParOf" srcId="{5786E825-6D92-3549-8FCF-02180DCE79B2}" destId="{BEFB2AD7-F1C3-0D45-8DFD-A7B3B9996D98}" srcOrd="3" destOrd="0" presId="urn:microsoft.com/office/officeart/2008/layout/VerticalAccentList"/>
    <dgm:cxn modelId="{2046C3B0-65AD-474C-BA86-7993F14883EE}" type="presParOf" srcId="{5786E825-6D92-3549-8FCF-02180DCE79B2}" destId="{9030C3DC-D200-3D4E-890D-8743761ECD1F}" srcOrd="4" destOrd="0" presId="urn:microsoft.com/office/officeart/2008/layout/VerticalAccentList"/>
    <dgm:cxn modelId="{B6969191-296D-6C4F-B4BB-DC0521ACE647}" type="presParOf" srcId="{5786E825-6D92-3549-8FCF-02180DCE79B2}" destId="{7F0DB7CB-87F6-0140-B7F1-62BD8DCE03D8}" srcOrd="5" destOrd="0" presId="urn:microsoft.com/office/officeart/2008/layout/VerticalAccentList"/>
    <dgm:cxn modelId="{A5A3900C-9E96-DB46-B67C-5A855ACC4E5E}" type="presParOf" srcId="{5786E825-6D92-3549-8FCF-02180DCE79B2}" destId="{9AF5E725-8D5C-8D4A-B7C5-EC65D20B2CCC}" srcOrd="6" destOrd="0" presId="urn:microsoft.com/office/officeart/2008/layout/VerticalAccentList"/>
    <dgm:cxn modelId="{4929AF93-F544-7A46-802D-46EED24D95D3}" type="presParOf" srcId="{5786E825-6D92-3549-8FCF-02180DCE79B2}" destId="{B530CF4E-51BC-C54B-9CF4-80BE3FC67FE9}" srcOrd="7" destOrd="0" presId="urn:microsoft.com/office/officeart/2008/layout/VerticalAccentList"/>
    <dgm:cxn modelId="{5ED5C21C-2AA4-0746-ACF7-F9C5E3D53FB3}" type="presParOf" srcId="{B4D13D4B-583B-8B48-9812-9944FA3AAAC9}" destId="{33537F60-660E-1648-9237-140AB771E954}" srcOrd="2" destOrd="0" presId="urn:microsoft.com/office/officeart/2008/layout/VerticalAccentList"/>
    <dgm:cxn modelId="{A0510950-AF37-7B42-B056-2CE577082167}" type="presParOf" srcId="{B4D13D4B-583B-8B48-9812-9944FA3AAAC9}" destId="{8F9F815C-D37B-C14B-A174-FBE1E001CBFD}" srcOrd="3" destOrd="0" presId="urn:microsoft.com/office/officeart/2008/layout/VerticalAccentList"/>
    <dgm:cxn modelId="{84CFB45B-432C-6F4E-97FD-CBD0ECB2F3C6}" type="presParOf" srcId="{8F9F815C-D37B-C14B-A174-FBE1E001CBFD}" destId="{125159EA-8157-ED4D-9E4A-8EDEA2AFCC59}" srcOrd="0" destOrd="0" presId="urn:microsoft.com/office/officeart/2008/layout/VerticalAccentList"/>
    <dgm:cxn modelId="{F7683F97-74A3-8443-936C-63E60DC6A780}" type="presParOf" srcId="{B4D13D4B-583B-8B48-9812-9944FA3AAAC9}" destId="{6B23B499-C0BF-D947-B97E-5BFFC13442BB}" srcOrd="4" destOrd="0" presId="urn:microsoft.com/office/officeart/2008/layout/VerticalAccentList"/>
    <dgm:cxn modelId="{4394A403-4FCC-D54F-BFFA-1BBDDBDCA5C1}" type="presParOf" srcId="{6B23B499-C0BF-D947-B97E-5BFFC13442BB}" destId="{6B243547-E9FD-3B46-A838-C6A4156D793F}" srcOrd="0" destOrd="0" presId="urn:microsoft.com/office/officeart/2008/layout/VerticalAccentList"/>
    <dgm:cxn modelId="{48923300-6712-AE43-8CB4-A2A1F8439A06}" type="presParOf" srcId="{6B23B499-C0BF-D947-B97E-5BFFC13442BB}" destId="{B3D2D15A-A569-0F41-951B-8F156F0CD15D}" srcOrd="1" destOrd="0" presId="urn:microsoft.com/office/officeart/2008/layout/VerticalAccentList"/>
    <dgm:cxn modelId="{CC351524-8557-C94D-8338-9E17514A114E}" type="presParOf" srcId="{6B23B499-C0BF-D947-B97E-5BFFC13442BB}" destId="{4216B935-8771-FD4B-9254-98BA0BBB5D38}" srcOrd="2" destOrd="0" presId="urn:microsoft.com/office/officeart/2008/layout/VerticalAccentList"/>
    <dgm:cxn modelId="{5A5CA664-403E-8F45-AF16-9EF9C6CC5C4B}" type="presParOf" srcId="{6B23B499-C0BF-D947-B97E-5BFFC13442BB}" destId="{4E487F73-A05A-B84D-89FB-62D8EC541E5C}" srcOrd="3" destOrd="0" presId="urn:microsoft.com/office/officeart/2008/layout/VerticalAccentList"/>
    <dgm:cxn modelId="{B9FCE9EE-7271-8C4F-BAC8-CAB9383DDDAE}" type="presParOf" srcId="{6B23B499-C0BF-D947-B97E-5BFFC13442BB}" destId="{2A5206F0-B6ED-CA44-9636-41E34E990158}" srcOrd="4" destOrd="0" presId="urn:microsoft.com/office/officeart/2008/layout/VerticalAccentList"/>
    <dgm:cxn modelId="{F346F6E3-E7EC-6340-A407-0E399BC2E2FC}" type="presParOf" srcId="{6B23B499-C0BF-D947-B97E-5BFFC13442BB}" destId="{3C6199D0-4170-974F-91AF-206CF2467E09}" srcOrd="5" destOrd="0" presId="urn:microsoft.com/office/officeart/2008/layout/VerticalAccentList"/>
    <dgm:cxn modelId="{BBB08D41-03AA-E943-B2E8-4D963E792477}" type="presParOf" srcId="{6B23B499-C0BF-D947-B97E-5BFFC13442BB}" destId="{181586A6-8380-A046-88CB-0E42B8402E8A}" srcOrd="6" destOrd="0" presId="urn:microsoft.com/office/officeart/2008/layout/VerticalAccentList"/>
    <dgm:cxn modelId="{47ED197C-5D6C-AD4B-9ADF-2B19944FA104}" type="presParOf" srcId="{6B23B499-C0BF-D947-B97E-5BFFC13442BB}" destId="{456CB047-86AE-A04F-91E4-6190414FDDEF}" srcOrd="7" destOrd="0" presId="urn:microsoft.com/office/officeart/2008/layout/VerticalAccentList"/>
    <dgm:cxn modelId="{C8A3899B-B49A-6947-8A60-D56D05B77AD3}" type="presParOf" srcId="{B4D13D4B-583B-8B48-9812-9944FA3AAAC9}" destId="{F14B9140-177A-2744-A53C-E570DE7802DA}" srcOrd="5" destOrd="0" presId="urn:microsoft.com/office/officeart/2008/layout/VerticalAccentList"/>
    <dgm:cxn modelId="{02397EF1-F414-7243-AF69-56EE9B079973}" type="presParOf" srcId="{B4D13D4B-583B-8B48-9812-9944FA3AAAC9}" destId="{66C29F93-F9AC-5045-BA1F-FE48C79A925C}" srcOrd="6" destOrd="0" presId="urn:microsoft.com/office/officeart/2008/layout/VerticalAccentList"/>
    <dgm:cxn modelId="{7EEC2ABC-ECC9-5F49-9E01-A87D8FC5CB3A}" type="presParOf" srcId="{66C29F93-F9AC-5045-BA1F-FE48C79A925C}" destId="{4DDB8D64-FE68-6148-AC1D-29EE5D5B61BA}" srcOrd="0" destOrd="0" presId="urn:microsoft.com/office/officeart/2008/layout/VerticalAccentList"/>
    <dgm:cxn modelId="{6563C707-C52E-D142-A917-BFD6B41C0FE8}" type="presParOf" srcId="{B4D13D4B-583B-8B48-9812-9944FA3AAAC9}" destId="{65D4529C-33D1-7F41-AA61-999E3F741CE3}" srcOrd="7" destOrd="0" presId="urn:microsoft.com/office/officeart/2008/layout/VerticalAccentList"/>
    <dgm:cxn modelId="{F580D166-3A00-6243-A7E0-674DEFD3C0EF}" type="presParOf" srcId="{65D4529C-33D1-7F41-AA61-999E3F741CE3}" destId="{67D69C26-B62C-A94B-AADB-2D226E4AB972}" srcOrd="0" destOrd="0" presId="urn:microsoft.com/office/officeart/2008/layout/VerticalAccentList"/>
    <dgm:cxn modelId="{0286CB18-9BFD-BB4F-BB58-9DEBDCDF4F10}" type="presParOf" srcId="{65D4529C-33D1-7F41-AA61-999E3F741CE3}" destId="{54C2B9D9-ABDF-1D4E-8899-21DEF09AFFC6}" srcOrd="1" destOrd="0" presId="urn:microsoft.com/office/officeart/2008/layout/VerticalAccentList"/>
    <dgm:cxn modelId="{86401E71-1F3A-3547-9630-3B69DD1DCDC0}" type="presParOf" srcId="{65D4529C-33D1-7F41-AA61-999E3F741CE3}" destId="{4B4003DA-62FB-DA4C-B390-04299A8F4EE0}" srcOrd="2" destOrd="0" presId="urn:microsoft.com/office/officeart/2008/layout/VerticalAccentList"/>
    <dgm:cxn modelId="{5233C1B9-E56F-2A4D-8049-F6177C278BC3}" type="presParOf" srcId="{65D4529C-33D1-7F41-AA61-999E3F741CE3}" destId="{E9298C37-826F-FF4F-B0A7-840015D8BBCE}" srcOrd="3" destOrd="0" presId="urn:microsoft.com/office/officeart/2008/layout/VerticalAccentList"/>
    <dgm:cxn modelId="{D80172C2-AF17-3340-95FB-4FBAB4280756}" type="presParOf" srcId="{65D4529C-33D1-7F41-AA61-999E3F741CE3}" destId="{80D40525-B901-B540-83DF-6E959AEC7F49}" srcOrd="4" destOrd="0" presId="urn:microsoft.com/office/officeart/2008/layout/VerticalAccentList"/>
    <dgm:cxn modelId="{BCA19668-F828-2B43-B862-816B452D1939}" type="presParOf" srcId="{65D4529C-33D1-7F41-AA61-999E3F741CE3}" destId="{5D5DBE17-4EE9-2E46-82E7-ACEF000869CD}" srcOrd="5" destOrd="0" presId="urn:microsoft.com/office/officeart/2008/layout/VerticalAccentList"/>
    <dgm:cxn modelId="{66D1F746-C4B5-3A4B-9C1A-1332BFCF7102}" type="presParOf" srcId="{65D4529C-33D1-7F41-AA61-999E3F741CE3}" destId="{1E202D9D-7B1D-A946-8386-2AB742A6C1AF}" srcOrd="6" destOrd="0" presId="urn:microsoft.com/office/officeart/2008/layout/VerticalAccentList"/>
    <dgm:cxn modelId="{7D461E7A-002B-A447-9920-B506DE9205EE}" type="presParOf" srcId="{65D4529C-33D1-7F41-AA61-999E3F741CE3}" destId="{7771690A-8564-594B-B5E1-DEA9E189B48B}"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64B0B5-ECCE-D24C-AD73-22B948573E2C}" type="doc">
      <dgm:prSet loTypeId="urn:microsoft.com/office/officeart/2005/8/layout/venn1" loCatId="" qsTypeId="urn:microsoft.com/office/officeart/2005/8/quickstyle/3d4" qsCatId="3D" csTypeId="urn:microsoft.com/office/officeart/2005/8/colors/colorful4" csCatId="colorful" phldr="1"/>
      <dgm:spPr/>
      <dgm:t>
        <a:bodyPr/>
        <a:lstStyle/>
        <a:p>
          <a:endParaRPr lang="en-US"/>
        </a:p>
      </dgm:t>
    </dgm:pt>
    <dgm:pt modelId="{FC5842E3-165A-E94D-84C5-8FD62D946B5D}">
      <dgm:prSet phldrT="[Text]"/>
      <dgm:spPr/>
      <dgm:t>
        <a:bodyPr/>
        <a:lstStyle/>
        <a:p>
          <a:pPr>
            <a:buNone/>
          </a:pPr>
          <a:r>
            <a:rPr lang="en-US" dirty="0">
              <a:solidFill>
                <a:schemeClr val="bg1"/>
              </a:solidFill>
            </a:rPr>
            <a:t>Empower students socially and academically by setting high expectations and demonstrating commitment to students’ success.</a:t>
          </a:r>
        </a:p>
      </dgm:t>
    </dgm:pt>
    <dgm:pt modelId="{4C131415-460B-EB44-9AE3-229E56D92A5E}" type="parTrans" cxnId="{12D60B51-1BD0-A64D-AA12-615BF834028F}">
      <dgm:prSet/>
      <dgm:spPr/>
      <dgm:t>
        <a:bodyPr/>
        <a:lstStyle/>
        <a:p>
          <a:endParaRPr lang="en-US"/>
        </a:p>
      </dgm:t>
    </dgm:pt>
    <dgm:pt modelId="{BEDF1FAC-92F9-CD42-951B-39D5497CF9E7}" type="sibTrans" cxnId="{12D60B51-1BD0-A64D-AA12-615BF834028F}">
      <dgm:prSet/>
      <dgm:spPr/>
      <dgm:t>
        <a:bodyPr/>
        <a:lstStyle/>
        <a:p>
          <a:endParaRPr lang="en-US"/>
        </a:p>
      </dgm:t>
    </dgm:pt>
    <dgm:pt modelId="{52A225D2-F826-9E41-BD5C-6599146A8FC9}">
      <dgm:prSet phldrT="[Text]"/>
      <dgm:spPr/>
      <dgm:t>
        <a:bodyPr/>
        <a:lstStyle/>
        <a:p>
          <a:r>
            <a:rPr lang="en-US" dirty="0">
              <a:solidFill>
                <a:schemeClr val="bg1"/>
              </a:solidFill>
            </a:rPr>
            <a:t>Transform schools and societies through student-centered approaches to curriculum, instruction, and assessment.</a:t>
          </a:r>
        </a:p>
      </dgm:t>
    </dgm:pt>
    <dgm:pt modelId="{0A9353D7-D8D5-9C4A-BF6C-9D939B290E27}" type="parTrans" cxnId="{617588EE-427E-1441-B525-6D776456CA19}">
      <dgm:prSet/>
      <dgm:spPr/>
      <dgm:t>
        <a:bodyPr/>
        <a:lstStyle/>
        <a:p>
          <a:endParaRPr lang="en-US"/>
        </a:p>
      </dgm:t>
    </dgm:pt>
    <dgm:pt modelId="{F496C1A3-B197-D940-A9E2-B8E154461037}" type="sibTrans" cxnId="{617588EE-427E-1441-B525-6D776456CA19}">
      <dgm:prSet/>
      <dgm:spPr/>
      <dgm:t>
        <a:bodyPr/>
        <a:lstStyle/>
        <a:p>
          <a:endParaRPr lang="en-US"/>
        </a:p>
      </dgm:t>
    </dgm:pt>
    <dgm:pt modelId="{AA3294C6-DEC4-B34D-9B9F-182417499F8D}">
      <dgm:prSet phldrT="[Text]"/>
      <dgm:spPr/>
      <dgm:t>
        <a:bodyPr/>
        <a:lstStyle/>
        <a:p>
          <a:r>
            <a:rPr lang="en-US" dirty="0">
              <a:solidFill>
                <a:schemeClr val="bg1"/>
              </a:solidFill>
            </a:rPr>
            <a:t>Seek to see, acknowledge, and teach the whole child socially, emotionally, and politically.</a:t>
          </a:r>
        </a:p>
      </dgm:t>
    </dgm:pt>
    <dgm:pt modelId="{AE84F95B-CE82-134B-AD39-41F3E077ABA6}" type="parTrans" cxnId="{F6060AEB-3C62-4A4B-AD93-F41BD2430945}">
      <dgm:prSet/>
      <dgm:spPr/>
      <dgm:t>
        <a:bodyPr/>
        <a:lstStyle/>
        <a:p>
          <a:endParaRPr lang="en-US"/>
        </a:p>
      </dgm:t>
    </dgm:pt>
    <dgm:pt modelId="{8819A46D-1B2C-FB44-B0E1-07253CADB866}" type="sibTrans" cxnId="{F6060AEB-3C62-4A4B-AD93-F41BD2430945}">
      <dgm:prSet/>
      <dgm:spPr/>
      <dgm:t>
        <a:bodyPr/>
        <a:lstStyle/>
        <a:p>
          <a:endParaRPr lang="en-US"/>
        </a:p>
      </dgm:t>
    </dgm:pt>
    <dgm:pt modelId="{8CC0DF0B-07B1-5149-A8E9-34F64027DB93}">
      <dgm:prSet phldrT="[Text]"/>
      <dgm:spPr/>
      <dgm:t>
        <a:bodyPr/>
        <a:lstStyle/>
        <a:p>
          <a:pPr>
            <a:buNone/>
          </a:pPr>
          <a:r>
            <a:rPr lang="en-US" dirty="0">
              <a:solidFill>
                <a:schemeClr val="bg1"/>
              </a:solidFill>
            </a:rPr>
            <a:t>Use students’ cultural capital and funds of knowledge to build on strengths to develop/enhance curricula and provide instruction.</a:t>
          </a:r>
        </a:p>
      </dgm:t>
    </dgm:pt>
    <dgm:pt modelId="{99A1A731-D6E1-C040-9E29-0C6207075424}" type="parTrans" cxnId="{F7655D7F-1F0A-A948-8C7A-F7B8052EBFEA}">
      <dgm:prSet/>
      <dgm:spPr/>
      <dgm:t>
        <a:bodyPr/>
        <a:lstStyle/>
        <a:p>
          <a:endParaRPr lang="en-US"/>
        </a:p>
      </dgm:t>
    </dgm:pt>
    <dgm:pt modelId="{F4F75601-3D98-9648-B0E4-D7DC275404A0}" type="sibTrans" cxnId="{F7655D7F-1F0A-A948-8C7A-F7B8052EBFEA}">
      <dgm:prSet/>
      <dgm:spPr/>
      <dgm:t>
        <a:bodyPr/>
        <a:lstStyle/>
        <a:p>
          <a:endParaRPr lang="en-US"/>
        </a:p>
      </dgm:t>
    </dgm:pt>
    <dgm:pt modelId="{8009F240-8DD7-054F-AE6B-97C5A6998161}">
      <dgm:prSet phldrT="[Text]"/>
      <dgm:spPr/>
      <dgm:t>
        <a:bodyPr/>
        <a:lstStyle/>
        <a:p>
          <a:pPr>
            <a:buNone/>
          </a:pPr>
          <a:r>
            <a:rPr lang="en-US" dirty="0">
              <a:solidFill>
                <a:schemeClr val="bg1"/>
              </a:solidFill>
            </a:rPr>
            <a:t>Engage cultural knowledge, experiences, contributions, and perspectives.</a:t>
          </a:r>
        </a:p>
      </dgm:t>
    </dgm:pt>
    <dgm:pt modelId="{22F0F20A-2FC4-C244-B49E-AAB2D69C39BC}" type="parTrans" cxnId="{06F4982F-12C0-F348-AF93-F4EFE1F145D9}">
      <dgm:prSet/>
      <dgm:spPr/>
      <dgm:t>
        <a:bodyPr/>
        <a:lstStyle/>
        <a:p>
          <a:endParaRPr lang="en-US"/>
        </a:p>
      </dgm:t>
    </dgm:pt>
    <dgm:pt modelId="{72270CF3-513A-DF43-B5AB-AC047D26BCC9}" type="sibTrans" cxnId="{06F4982F-12C0-F348-AF93-F4EFE1F145D9}">
      <dgm:prSet/>
      <dgm:spPr/>
      <dgm:t>
        <a:bodyPr/>
        <a:lstStyle/>
        <a:p>
          <a:endParaRPr lang="en-US"/>
        </a:p>
      </dgm:t>
    </dgm:pt>
    <dgm:pt modelId="{971F3A78-60F0-F145-BE1C-AAF660D34D84}">
      <dgm:prSet/>
      <dgm:spPr/>
      <dgm:t>
        <a:bodyPr/>
        <a:lstStyle/>
        <a:p>
          <a:r>
            <a:rPr lang="en-US" dirty="0">
              <a:solidFill>
                <a:schemeClr val="bg1"/>
              </a:solidFill>
            </a:rPr>
            <a:t>Explicitly engage students in critical thinking, reflection, and action to spur emancipation and liberation for the community through the students.</a:t>
          </a:r>
        </a:p>
      </dgm:t>
    </dgm:pt>
    <dgm:pt modelId="{D5ACCF13-9EAD-DD4E-967E-D69F0EFE9438}" type="parTrans" cxnId="{2B6781F3-7DD4-3741-83B4-851FFE13E243}">
      <dgm:prSet/>
      <dgm:spPr/>
      <dgm:t>
        <a:bodyPr/>
        <a:lstStyle/>
        <a:p>
          <a:endParaRPr lang="en-US"/>
        </a:p>
      </dgm:t>
    </dgm:pt>
    <dgm:pt modelId="{3CDD9F0F-01FE-2C43-9633-BBB9A6D05F7A}" type="sibTrans" cxnId="{2B6781F3-7DD4-3741-83B4-851FFE13E243}">
      <dgm:prSet/>
      <dgm:spPr/>
      <dgm:t>
        <a:bodyPr/>
        <a:lstStyle/>
        <a:p>
          <a:endParaRPr lang="en-US"/>
        </a:p>
      </dgm:t>
    </dgm:pt>
    <dgm:pt modelId="{A468DC8E-29BB-8C42-B3A8-777ED00EEF43}" type="pres">
      <dgm:prSet presAssocID="{9464B0B5-ECCE-D24C-AD73-22B948573E2C}" presName="compositeShape" presStyleCnt="0">
        <dgm:presLayoutVars>
          <dgm:chMax val="7"/>
          <dgm:dir/>
          <dgm:resizeHandles val="exact"/>
        </dgm:presLayoutVars>
      </dgm:prSet>
      <dgm:spPr/>
    </dgm:pt>
    <dgm:pt modelId="{609EFD29-4627-1D4E-AA32-72AFC2379B68}" type="pres">
      <dgm:prSet presAssocID="{FC5842E3-165A-E94D-84C5-8FD62D946B5D}" presName="circ1" presStyleLbl="vennNode1" presStyleIdx="0" presStyleCnt="6"/>
      <dgm:spPr/>
    </dgm:pt>
    <dgm:pt modelId="{9FA5C21C-14C0-FE42-8762-C1CAEB21C4F4}" type="pres">
      <dgm:prSet presAssocID="{FC5842E3-165A-E94D-84C5-8FD62D946B5D}" presName="circ1Tx" presStyleLbl="revTx" presStyleIdx="0" presStyleCnt="0">
        <dgm:presLayoutVars>
          <dgm:chMax val="0"/>
          <dgm:chPref val="0"/>
          <dgm:bulletEnabled val="1"/>
        </dgm:presLayoutVars>
      </dgm:prSet>
      <dgm:spPr/>
    </dgm:pt>
    <dgm:pt modelId="{CBF47763-61CC-0842-AD6E-070CB8CCE01F}" type="pres">
      <dgm:prSet presAssocID="{52A225D2-F826-9E41-BD5C-6599146A8FC9}" presName="circ2" presStyleLbl="vennNode1" presStyleIdx="1" presStyleCnt="6"/>
      <dgm:spPr/>
    </dgm:pt>
    <dgm:pt modelId="{FA4CC533-A56B-D64B-99C6-8184A15032DF}" type="pres">
      <dgm:prSet presAssocID="{52A225D2-F826-9E41-BD5C-6599146A8FC9}" presName="circ2Tx" presStyleLbl="revTx" presStyleIdx="0" presStyleCnt="0">
        <dgm:presLayoutVars>
          <dgm:chMax val="0"/>
          <dgm:chPref val="0"/>
          <dgm:bulletEnabled val="1"/>
        </dgm:presLayoutVars>
      </dgm:prSet>
      <dgm:spPr/>
    </dgm:pt>
    <dgm:pt modelId="{66B4295E-4501-A545-AD66-1CCEB0542FD2}" type="pres">
      <dgm:prSet presAssocID="{971F3A78-60F0-F145-BE1C-AAF660D34D84}" presName="circ3" presStyleLbl="vennNode1" presStyleIdx="2" presStyleCnt="6"/>
      <dgm:spPr/>
    </dgm:pt>
    <dgm:pt modelId="{CDA9CE70-E6A3-1742-872C-661491E19FD9}" type="pres">
      <dgm:prSet presAssocID="{971F3A78-60F0-F145-BE1C-AAF660D34D84}" presName="circ3Tx" presStyleLbl="revTx" presStyleIdx="0" presStyleCnt="0">
        <dgm:presLayoutVars>
          <dgm:chMax val="0"/>
          <dgm:chPref val="0"/>
          <dgm:bulletEnabled val="1"/>
        </dgm:presLayoutVars>
      </dgm:prSet>
      <dgm:spPr/>
    </dgm:pt>
    <dgm:pt modelId="{FFDCF92F-CF93-484E-A880-0B521960261F}" type="pres">
      <dgm:prSet presAssocID="{AA3294C6-DEC4-B34D-9B9F-182417499F8D}" presName="circ4" presStyleLbl="vennNode1" presStyleIdx="3" presStyleCnt="6"/>
      <dgm:spPr/>
    </dgm:pt>
    <dgm:pt modelId="{AAD20E63-9716-704C-AB64-5C2597CF7BB8}" type="pres">
      <dgm:prSet presAssocID="{AA3294C6-DEC4-B34D-9B9F-182417499F8D}" presName="circ4Tx" presStyleLbl="revTx" presStyleIdx="0" presStyleCnt="0">
        <dgm:presLayoutVars>
          <dgm:chMax val="0"/>
          <dgm:chPref val="0"/>
          <dgm:bulletEnabled val="1"/>
        </dgm:presLayoutVars>
      </dgm:prSet>
      <dgm:spPr/>
    </dgm:pt>
    <dgm:pt modelId="{8717818D-E1E5-9649-BE6D-FFB5AE82CE38}" type="pres">
      <dgm:prSet presAssocID="{8CC0DF0B-07B1-5149-A8E9-34F64027DB93}" presName="circ5" presStyleLbl="vennNode1" presStyleIdx="4" presStyleCnt="6"/>
      <dgm:spPr/>
    </dgm:pt>
    <dgm:pt modelId="{95E10EDD-075C-D242-AF61-8B61F4A56FB6}" type="pres">
      <dgm:prSet presAssocID="{8CC0DF0B-07B1-5149-A8E9-34F64027DB93}" presName="circ5Tx" presStyleLbl="revTx" presStyleIdx="0" presStyleCnt="0">
        <dgm:presLayoutVars>
          <dgm:chMax val="0"/>
          <dgm:chPref val="0"/>
          <dgm:bulletEnabled val="1"/>
        </dgm:presLayoutVars>
      </dgm:prSet>
      <dgm:spPr/>
    </dgm:pt>
    <dgm:pt modelId="{C27FE6F4-143E-8A49-91F8-B9C2237E2B2F}" type="pres">
      <dgm:prSet presAssocID="{8009F240-8DD7-054F-AE6B-97C5A6998161}" presName="circ6" presStyleLbl="vennNode1" presStyleIdx="5" presStyleCnt="6"/>
      <dgm:spPr/>
    </dgm:pt>
    <dgm:pt modelId="{37495825-B272-204C-8ED1-4C95329406D3}" type="pres">
      <dgm:prSet presAssocID="{8009F240-8DD7-054F-AE6B-97C5A6998161}" presName="circ6Tx" presStyleLbl="revTx" presStyleIdx="0" presStyleCnt="0">
        <dgm:presLayoutVars>
          <dgm:chMax val="0"/>
          <dgm:chPref val="0"/>
          <dgm:bulletEnabled val="1"/>
        </dgm:presLayoutVars>
      </dgm:prSet>
      <dgm:spPr/>
    </dgm:pt>
  </dgm:ptLst>
  <dgm:cxnLst>
    <dgm:cxn modelId="{06F4982F-12C0-F348-AF93-F4EFE1F145D9}" srcId="{9464B0B5-ECCE-D24C-AD73-22B948573E2C}" destId="{8009F240-8DD7-054F-AE6B-97C5A6998161}" srcOrd="5" destOrd="0" parTransId="{22F0F20A-2FC4-C244-B49E-AAB2D69C39BC}" sibTransId="{72270CF3-513A-DF43-B5AB-AC047D26BCC9}"/>
    <dgm:cxn modelId="{12D60B51-1BD0-A64D-AA12-615BF834028F}" srcId="{9464B0B5-ECCE-D24C-AD73-22B948573E2C}" destId="{FC5842E3-165A-E94D-84C5-8FD62D946B5D}" srcOrd="0" destOrd="0" parTransId="{4C131415-460B-EB44-9AE3-229E56D92A5E}" sibTransId="{BEDF1FAC-92F9-CD42-951B-39D5497CF9E7}"/>
    <dgm:cxn modelId="{00D8B06D-0427-9347-B738-AC8315CB04E7}" type="presOf" srcId="{AA3294C6-DEC4-B34D-9B9F-182417499F8D}" destId="{AAD20E63-9716-704C-AB64-5C2597CF7BB8}" srcOrd="0" destOrd="0" presId="urn:microsoft.com/office/officeart/2005/8/layout/venn1"/>
    <dgm:cxn modelId="{F7655D7F-1F0A-A948-8C7A-F7B8052EBFEA}" srcId="{9464B0B5-ECCE-D24C-AD73-22B948573E2C}" destId="{8CC0DF0B-07B1-5149-A8E9-34F64027DB93}" srcOrd="4" destOrd="0" parTransId="{99A1A731-D6E1-C040-9E29-0C6207075424}" sibTransId="{F4F75601-3D98-9648-B0E4-D7DC275404A0}"/>
    <dgm:cxn modelId="{9048E293-BFEB-C043-9758-A1C46D9B68C7}" type="presOf" srcId="{9464B0B5-ECCE-D24C-AD73-22B948573E2C}" destId="{A468DC8E-29BB-8C42-B3A8-777ED00EEF43}" srcOrd="0" destOrd="0" presId="urn:microsoft.com/office/officeart/2005/8/layout/venn1"/>
    <dgm:cxn modelId="{9F5F62A3-5796-6044-A468-8E7D98FE8189}" type="presOf" srcId="{52A225D2-F826-9E41-BD5C-6599146A8FC9}" destId="{FA4CC533-A56B-D64B-99C6-8184A15032DF}" srcOrd="0" destOrd="0" presId="urn:microsoft.com/office/officeart/2005/8/layout/venn1"/>
    <dgm:cxn modelId="{77E0E8A5-5670-F64F-A33A-AA2E7617805D}" type="presOf" srcId="{FC5842E3-165A-E94D-84C5-8FD62D946B5D}" destId="{9FA5C21C-14C0-FE42-8762-C1CAEB21C4F4}" srcOrd="0" destOrd="0" presId="urn:microsoft.com/office/officeart/2005/8/layout/venn1"/>
    <dgm:cxn modelId="{9DD9D7A6-D8F2-3C43-A946-6B8B3BD2BBE7}" type="presOf" srcId="{971F3A78-60F0-F145-BE1C-AAF660D34D84}" destId="{CDA9CE70-E6A3-1742-872C-661491E19FD9}" srcOrd="0" destOrd="0" presId="urn:microsoft.com/office/officeart/2005/8/layout/venn1"/>
    <dgm:cxn modelId="{963652B8-9EF7-8446-811F-635194666CC2}" type="presOf" srcId="{8009F240-8DD7-054F-AE6B-97C5A6998161}" destId="{37495825-B272-204C-8ED1-4C95329406D3}" srcOrd="0" destOrd="0" presId="urn:microsoft.com/office/officeart/2005/8/layout/venn1"/>
    <dgm:cxn modelId="{1EDFF0BA-7D81-664C-A690-3B8B746C49DC}" type="presOf" srcId="{8CC0DF0B-07B1-5149-A8E9-34F64027DB93}" destId="{95E10EDD-075C-D242-AF61-8B61F4A56FB6}" srcOrd="0" destOrd="0" presId="urn:microsoft.com/office/officeart/2005/8/layout/venn1"/>
    <dgm:cxn modelId="{F6060AEB-3C62-4A4B-AD93-F41BD2430945}" srcId="{9464B0B5-ECCE-D24C-AD73-22B948573E2C}" destId="{AA3294C6-DEC4-B34D-9B9F-182417499F8D}" srcOrd="3" destOrd="0" parTransId="{AE84F95B-CE82-134B-AD39-41F3E077ABA6}" sibTransId="{8819A46D-1B2C-FB44-B0E1-07253CADB866}"/>
    <dgm:cxn modelId="{617588EE-427E-1441-B525-6D776456CA19}" srcId="{9464B0B5-ECCE-D24C-AD73-22B948573E2C}" destId="{52A225D2-F826-9E41-BD5C-6599146A8FC9}" srcOrd="1" destOrd="0" parTransId="{0A9353D7-D8D5-9C4A-BF6C-9D939B290E27}" sibTransId="{F496C1A3-B197-D940-A9E2-B8E154461037}"/>
    <dgm:cxn modelId="{2B6781F3-7DD4-3741-83B4-851FFE13E243}" srcId="{9464B0B5-ECCE-D24C-AD73-22B948573E2C}" destId="{971F3A78-60F0-F145-BE1C-AAF660D34D84}" srcOrd="2" destOrd="0" parTransId="{D5ACCF13-9EAD-DD4E-967E-D69F0EFE9438}" sibTransId="{3CDD9F0F-01FE-2C43-9633-BBB9A6D05F7A}"/>
    <dgm:cxn modelId="{97132934-572B-8F4E-BF7B-E187ED99A5FA}" type="presParOf" srcId="{A468DC8E-29BB-8C42-B3A8-777ED00EEF43}" destId="{609EFD29-4627-1D4E-AA32-72AFC2379B68}" srcOrd="0" destOrd="0" presId="urn:microsoft.com/office/officeart/2005/8/layout/venn1"/>
    <dgm:cxn modelId="{0C4E5071-F54D-1049-A76B-4ADC714C420C}" type="presParOf" srcId="{A468DC8E-29BB-8C42-B3A8-777ED00EEF43}" destId="{9FA5C21C-14C0-FE42-8762-C1CAEB21C4F4}" srcOrd="1" destOrd="0" presId="urn:microsoft.com/office/officeart/2005/8/layout/venn1"/>
    <dgm:cxn modelId="{F0A0D4FA-1F36-C148-B536-2FF42E730D66}" type="presParOf" srcId="{A468DC8E-29BB-8C42-B3A8-777ED00EEF43}" destId="{CBF47763-61CC-0842-AD6E-070CB8CCE01F}" srcOrd="2" destOrd="0" presId="urn:microsoft.com/office/officeart/2005/8/layout/venn1"/>
    <dgm:cxn modelId="{5AE7EA1C-CCC0-8E43-A84E-7C7A24E8EFAE}" type="presParOf" srcId="{A468DC8E-29BB-8C42-B3A8-777ED00EEF43}" destId="{FA4CC533-A56B-D64B-99C6-8184A15032DF}" srcOrd="3" destOrd="0" presId="urn:microsoft.com/office/officeart/2005/8/layout/venn1"/>
    <dgm:cxn modelId="{AD071724-B9D9-D84E-A1F8-48F25EDAD02F}" type="presParOf" srcId="{A468DC8E-29BB-8C42-B3A8-777ED00EEF43}" destId="{66B4295E-4501-A545-AD66-1CCEB0542FD2}" srcOrd="4" destOrd="0" presId="urn:microsoft.com/office/officeart/2005/8/layout/venn1"/>
    <dgm:cxn modelId="{D230CE84-7013-1343-A367-1603C6C50D61}" type="presParOf" srcId="{A468DC8E-29BB-8C42-B3A8-777ED00EEF43}" destId="{CDA9CE70-E6A3-1742-872C-661491E19FD9}" srcOrd="5" destOrd="0" presId="urn:microsoft.com/office/officeart/2005/8/layout/venn1"/>
    <dgm:cxn modelId="{09116775-2F3C-0540-AD42-536653412B63}" type="presParOf" srcId="{A468DC8E-29BB-8C42-B3A8-777ED00EEF43}" destId="{FFDCF92F-CF93-484E-A880-0B521960261F}" srcOrd="6" destOrd="0" presId="urn:microsoft.com/office/officeart/2005/8/layout/venn1"/>
    <dgm:cxn modelId="{3E32B8E5-78E3-D940-93B1-50AED9BE1162}" type="presParOf" srcId="{A468DC8E-29BB-8C42-B3A8-777ED00EEF43}" destId="{AAD20E63-9716-704C-AB64-5C2597CF7BB8}" srcOrd="7" destOrd="0" presId="urn:microsoft.com/office/officeart/2005/8/layout/venn1"/>
    <dgm:cxn modelId="{B4379DA2-724A-4049-9970-B970495D4431}" type="presParOf" srcId="{A468DC8E-29BB-8C42-B3A8-777ED00EEF43}" destId="{8717818D-E1E5-9649-BE6D-FFB5AE82CE38}" srcOrd="8" destOrd="0" presId="urn:microsoft.com/office/officeart/2005/8/layout/venn1"/>
    <dgm:cxn modelId="{D203B932-ADA6-4946-8CE1-785C8C93D1C7}" type="presParOf" srcId="{A468DC8E-29BB-8C42-B3A8-777ED00EEF43}" destId="{95E10EDD-075C-D242-AF61-8B61F4A56FB6}" srcOrd="9" destOrd="0" presId="urn:microsoft.com/office/officeart/2005/8/layout/venn1"/>
    <dgm:cxn modelId="{47DD81FF-7247-A141-BDBB-588A7C096566}" type="presParOf" srcId="{A468DC8E-29BB-8C42-B3A8-777ED00EEF43}" destId="{C27FE6F4-143E-8A49-91F8-B9C2237E2B2F}" srcOrd="10" destOrd="0" presId="urn:microsoft.com/office/officeart/2005/8/layout/venn1"/>
    <dgm:cxn modelId="{FC925A85-0E22-DC4D-9493-717815701325}" type="presParOf" srcId="{A468DC8E-29BB-8C42-B3A8-777ED00EEF43}" destId="{37495825-B272-204C-8ED1-4C95329406D3}"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8AF514-7018-E045-9C5F-551842BAEB02}" type="doc">
      <dgm:prSet loTypeId="urn:microsoft.com/office/officeart/2005/8/layout/orgChart1" loCatId="" qsTypeId="urn:microsoft.com/office/officeart/2005/8/quickstyle/simple1" qsCatId="simple" csTypeId="urn:microsoft.com/office/officeart/2005/8/colors/colorful1" csCatId="colorful" phldr="1"/>
      <dgm:spPr/>
      <dgm:t>
        <a:bodyPr/>
        <a:lstStyle/>
        <a:p>
          <a:endParaRPr lang="en-US"/>
        </a:p>
      </dgm:t>
    </dgm:pt>
    <dgm:pt modelId="{61313998-FF69-2042-BF80-652E9B7C154D}">
      <dgm:prSet phldrT="[Text]"/>
      <dgm:spPr>
        <a:solidFill>
          <a:schemeClr val="accent2"/>
        </a:solidFill>
      </dgm:spPr>
      <dgm:t>
        <a:bodyPr/>
        <a:lstStyle/>
        <a:p>
          <a:pPr>
            <a:buNone/>
          </a:pPr>
          <a:r>
            <a:rPr lang="en-US" dirty="0"/>
            <a:t>Educators enacting culturally sustaining pedagogy do the following:</a:t>
          </a:r>
        </a:p>
      </dgm:t>
    </dgm:pt>
    <dgm:pt modelId="{76F862FC-D4B6-B34E-B2FC-D706486A1844}" type="parTrans" cxnId="{27229D55-CA34-A346-A7BF-3EF95AC87C44}">
      <dgm:prSet/>
      <dgm:spPr/>
      <dgm:t>
        <a:bodyPr/>
        <a:lstStyle/>
        <a:p>
          <a:endParaRPr lang="en-US"/>
        </a:p>
      </dgm:t>
    </dgm:pt>
    <dgm:pt modelId="{59C84660-CFDE-BB4E-8A21-0405C261E202}" type="sibTrans" cxnId="{27229D55-CA34-A346-A7BF-3EF95AC87C44}">
      <dgm:prSet/>
      <dgm:spPr/>
      <dgm:t>
        <a:bodyPr/>
        <a:lstStyle/>
        <a:p>
          <a:endParaRPr lang="en-US"/>
        </a:p>
      </dgm:t>
    </dgm:pt>
    <dgm:pt modelId="{58494BC1-2962-5941-874F-05DEE6F17098}">
      <dgm:prSet phldrT="[Text]"/>
      <dgm:spPr>
        <a:solidFill>
          <a:schemeClr val="accent6">
            <a:lumMod val="60000"/>
            <a:lumOff val="40000"/>
            <a:alpha val="90000"/>
          </a:schemeClr>
        </a:solidFill>
      </dgm:spPr>
      <dgm:t>
        <a:bodyPr/>
        <a:lstStyle/>
        <a:p>
          <a:r>
            <a:rPr lang="en-US" dirty="0">
              <a:solidFill>
                <a:schemeClr val="bg1"/>
              </a:solidFill>
            </a:rPr>
            <a:t>Seek to “perpetuate and foster–to sustain–linguistic, literate, and cultural pluralism as part of the democratic project of schooling” (Paris, 2012, p. 93).</a:t>
          </a:r>
        </a:p>
      </dgm:t>
    </dgm:pt>
    <dgm:pt modelId="{B2692784-22BE-2A4A-9E51-BC77A7D43BB7}" type="parTrans" cxnId="{59EAE53C-D7F9-2D48-B141-C3DA61C086F6}">
      <dgm:prSet/>
      <dgm:spPr/>
      <dgm:t>
        <a:bodyPr/>
        <a:lstStyle/>
        <a:p>
          <a:endParaRPr lang="en-US"/>
        </a:p>
      </dgm:t>
    </dgm:pt>
    <dgm:pt modelId="{72EAB5BC-1B3D-744F-AFD2-489849D012BF}" type="sibTrans" cxnId="{59EAE53C-D7F9-2D48-B141-C3DA61C086F6}">
      <dgm:prSet/>
      <dgm:spPr/>
      <dgm:t>
        <a:bodyPr/>
        <a:lstStyle/>
        <a:p>
          <a:endParaRPr lang="en-US"/>
        </a:p>
      </dgm:t>
    </dgm:pt>
    <dgm:pt modelId="{B3BA7EBC-5621-CE4C-8E6F-D393786A8303}">
      <dgm:prSet phldrT="[Text]"/>
      <dgm:spPr>
        <a:solidFill>
          <a:schemeClr val="accent4">
            <a:lumMod val="60000"/>
            <a:lumOff val="40000"/>
            <a:alpha val="90000"/>
          </a:schemeClr>
        </a:solidFill>
      </dgm:spPr>
      <dgm:t>
        <a:bodyPr/>
        <a:lstStyle/>
        <a:p>
          <a:r>
            <a:rPr lang="en-US" dirty="0">
              <a:solidFill>
                <a:schemeClr val="bg1"/>
              </a:solidFill>
            </a:rPr>
            <a:t>Seek to sustain “heritage and community” language, literacy, and cultural ways of knowing and being and offer “access to dominant cultural competence” (p. 95) while embracing the fluidity of culture and community.</a:t>
          </a:r>
        </a:p>
      </dgm:t>
    </dgm:pt>
    <dgm:pt modelId="{B720AA22-9971-5749-B10A-64602BB3E656}" type="parTrans" cxnId="{6660FC31-99FE-FB4B-B048-83EDC99C2FA1}">
      <dgm:prSet/>
      <dgm:spPr/>
      <dgm:t>
        <a:bodyPr/>
        <a:lstStyle/>
        <a:p>
          <a:endParaRPr lang="en-US"/>
        </a:p>
      </dgm:t>
    </dgm:pt>
    <dgm:pt modelId="{951D5267-C67F-FD49-A686-DBB0CD4B7DD5}" type="sibTrans" cxnId="{6660FC31-99FE-FB4B-B048-83EDC99C2FA1}">
      <dgm:prSet/>
      <dgm:spPr/>
      <dgm:t>
        <a:bodyPr/>
        <a:lstStyle/>
        <a:p>
          <a:endParaRPr lang="en-US"/>
        </a:p>
      </dgm:t>
    </dgm:pt>
    <dgm:pt modelId="{A2643DD1-E758-8C4A-8731-25A5A284B667}" type="pres">
      <dgm:prSet presAssocID="{F48AF514-7018-E045-9C5F-551842BAEB02}" presName="hierChild1" presStyleCnt="0">
        <dgm:presLayoutVars>
          <dgm:orgChart val="1"/>
          <dgm:chPref val="1"/>
          <dgm:dir/>
          <dgm:animOne val="branch"/>
          <dgm:animLvl val="lvl"/>
          <dgm:resizeHandles/>
        </dgm:presLayoutVars>
      </dgm:prSet>
      <dgm:spPr/>
    </dgm:pt>
    <dgm:pt modelId="{F7D1D33A-E3DB-B343-AA54-D9EABDC9E28E}" type="pres">
      <dgm:prSet presAssocID="{61313998-FF69-2042-BF80-652E9B7C154D}" presName="hierRoot1" presStyleCnt="0">
        <dgm:presLayoutVars>
          <dgm:hierBranch val="init"/>
        </dgm:presLayoutVars>
      </dgm:prSet>
      <dgm:spPr/>
    </dgm:pt>
    <dgm:pt modelId="{E5635C73-CFB3-E740-9CFA-0AC6EA576BD4}" type="pres">
      <dgm:prSet presAssocID="{61313998-FF69-2042-BF80-652E9B7C154D}" presName="rootComposite1" presStyleCnt="0"/>
      <dgm:spPr/>
    </dgm:pt>
    <dgm:pt modelId="{1748C53C-F8B3-1244-8A97-B590038254D6}" type="pres">
      <dgm:prSet presAssocID="{61313998-FF69-2042-BF80-652E9B7C154D}" presName="rootText1" presStyleLbl="node0" presStyleIdx="0" presStyleCnt="1">
        <dgm:presLayoutVars>
          <dgm:chPref val="3"/>
        </dgm:presLayoutVars>
      </dgm:prSet>
      <dgm:spPr/>
    </dgm:pt>
    <dgm:pt modelId="{E8F1BEC2-C2E0-0B4C-84F8-A031659623BF}" type="pres">
      <dgm:prSet presAssocID="{61313998-FF69-2042-BF80-652E9B7C154D}" presName="rootConnector1" presStyleLbl="node1" presStyleIdx="0" presStyleCnt="0"/>
      <dgm:spPr/>
    </dgm:pt>
    <dgm:pt modelId="{2E23FF3B-32AB-574E-9635-2577D8F201AF}" type="pres">
      <dgm:prSet presAssocID="{61313998-FF69-2042-BF80-652E9B7C154D}" presName="hierChild2" presStyleCnt="0"/>
      <dgm:spPr/>
    </dgm:pt>
    <dgm:pt modelId="{97940167-A34F-C646-937B-E1B957B7FAF3}" type="pres">
      <dgm:prSet presAssocID="{B2692784-22BE-2A4A-9E51-BC77A7D43BB7}" presName="Name37" presStyleLbl="parChTrans1D2" presStyleIdx="0" presStyleCnt="2"/>
      <dgm:spPr/>
    </dgm:pt>
    <dgm:pt modelId="{6E60439B-6E32-AE48-9607-0590D74D26C9}" type="pres">
      <dgm:prSet presAssocID="{58494BC1-2962-5941-874F-05DEE6F17098}" presName="hierRoot2" presStyleCnt="0">
        <dgm:presLayoutVars>
          <dgm:hierBranch val="init"/>
        </dgm:presLayoutVars>
      </dgm:prSet>
      <dgm:spPr/>
    </dgm:pt>
    <dgm:pt modelId="{E1457AA6-52DA-F64B-8C98-525785DC91C3}" type="pres">
      <dgm:prSet presAssocID="{58494BC1-2962-5941-874F-05DEE6F17098}" presName="rootComposite" presStyleCnt="0"/>
      <dgm:spPr/>
    </dgm:pt>
    <dgm:pt modelId="{797AE93D-75CC-8647-BF22-E3158FDEC33E}" type="pres">
      <dgm:prSet presAssocID="{58494BC1-2962-5941-874F-05DEE6F17098}" presName="rootText" presStyleLbl="node2" presStyleIdx="0" presStyleCnt="2">
        <dgm:presLayoutVars>
          <dgm:chPref val="3"/>
        </dgm:presLayoutVars>
      </dgm:prSet>
      <dgm:spPr/>
    </dgm:pt>
    <dgm:pt modelId="{233C90FE-DE7F-0941-A895-3422A7B0FB2D}" type="pres">
      <dgm:prSet presAssocID="{58494BC1-2962-5941-874F-05DEE6F17098}" presName="rootConnector" presStyleLbl="node2" presStyleIdx="0" presStyleCnt="2"/>
      <dgm:spPr/>
    </dgm:pt>
    <dgm:pt modelId="{5D80A615-FEC2-3D4D-AE4F-9577B7418FD6}" type="pres">
      <dgm:prSet presAssocID="{58494BC1-2962-5941-874F-05DEE6F17098}" presName="hierChild4" presStyleCnt="0"/>
      <dgm:spPr/>
    </dgm:pt>
    <dgm:pt modelId="{8115C954-9707-024A-8D2A-5E7E1D8D5DDF}" type="pres">
      <dgm:prSet presAssocID="{58494BC1-2962-5941-874F-05DEE6F17098}" presName="hierChild5" presStyleCnt="0"/>
      <dgm:spPr/>
    </dgm:pt>
    <dgm:pt modelId="{7B896D16-A386-4542-ADE9-61FCF48FC33B}" type="pres">
      <dgm:prSet presAssocID="{B720AA22-9971-5749-B10A-64602BB3E656}" presName="Name37" presStyleLbl="parChTrans1D2" presStyleIdx="1" presStyleCnt="2"/>
      <dgm:spPr/>
    </dgm:pt>
    <dgm:pt modelId="{BC1449CA-5324-F042-A179-9584C5BD8439}" type="pres">
      <dgm:prSet presAssocID="{B3BA7EBC-5621-CE4C-8E6F-D393786A8303}" presName="hierRoot2" presStyleCnt="0">
        <dgm:presLayoutVars>
          <dgm:hierBranch val="init"/>
        </dgm:presLayoutVars>
      </dgm:prSet>
      <dgm:spPr/>
    </dgm:pt>
    <dgm:pt modelId="{B70B519A-6AF0-1B40-9053-C562FD4D7972}" type="pres">
      <dgm:prSet presAssocID="{B3BA7EBC-5621-CE4C-8E6F-D393786A8303}" presName="rootComposite" presStyleCnt="0"/>
      <dgm:spPr/>
    </dgm:pt>
    <dgm:pt modelId="{A2E17734-DC6D-C441-A15D-44B638C01CAC}" type="pres">
      <dgm:prSet presAssocID="{B3BA7EBC-5621-CE4C-8E6F-D393786A8303}" presName="rootText" presStyleLbl="node2" presStyleIdx="1" presStyleCnt="2">
        <dgm:presLayoutVars>
          <dgm:chPref val="3"/>
        </dgm:presLayoutVars>
      </dgm:prSet>
      <dgm:spPr/>
    </dgm:pt>
    <dgm:pt modelId="{F886471E-0CF9-FC47-B7FE-511C3DC52D06}" type="pres">
      <dgm:prSet presAssocID="{B3BA7EBC-5621-CE4C-8E6F-D393786A8303}" presName="rootConnector" presStyleLbl="node2" presStyleIdx="1" presStyleCnt="2"/>
      <dgm:spPr/>
    </dgm:pt>
    <dgm:pt modelId="{50C81A11-2574-0A49-A7BD-3AFDFAFD3A08}" type="pres">
      <dgm:prSet presAssocID="{B3BA7EBC-5621-CE4C-8E6F-D393786A8303}" presName="hierChild4" presStyleCnt="0"/>
      <dgm:spPr/>
    </dgm:pt>
    <dgm:pt modelId="{5444CD5D-23B6-7D45-904E-63708B5F38C3}" type="pres">
      <dgm:prSet presAssocID="{B3BA7EBC-5621-CE4C-8E6F-D393786A8303}" presName="hierChild5" presStyleCnt="0"/>
      <dgm:spPr/>
    </dgm:pt>
    <dgm:pt modelId="{22739863-0980-954C-B9C6-2B4B72AA0930}" type="pres">
      <dgm:prSet presAssocID="{61313998-FF69-2042-BF80-652E9B7C154D}" presName="hierChild3" presStyleCnt="0"/>
      <dgm:spPr/>
    </dgm:pt>
  </dgm:ptLst>
  <dgm:cxnLst>
    <dgm:cxn modelId="{640B1B13-7063-E941-9ED3-5090B1754B99}" type="presOf" srcId="{B2692784-22BE-2A4A-9E51-BC77A7D43BB7}" destId="{97940167-A34F-C646-937B-E1B957B7FAF3}" srcOrd="0" destOrd="0" presId="urn:microsoft.com/office/officeart/2005/8/layout/orgChart1"/>
    <dgm:cxn modelId="{7DBB0418-B5F9-B846-A846-8A083BFDF34B}" type="presOf" srcId="{B3BA7EBC-5621-CE4C-8E6F-D393786A8303}" destId="{A2E17734-DC6D-C441-A15D-44B638C01CAC}" srcOrd="0" destOrd="0" presId="urn:microsoft.com/office/officeart/2005/8/layout/orgChart1"/>
    <dgm:cxn modelId="{C8AC551F-0BBB-5540-AC03-2DAD20D869C1}" type="presOf" srcId="{61313998-FF69-2042-BF80-652E9B7C154D}" destId="{1748C53C-F8B3-1244-8A97-B590038254D6}" srcOrd="0" destOrd="0" presId="urn:microsoft.com/office/officeart/2005/8/layout/orgChart1"/>
    <dgm:cxn modelId="{6660FC31-99FE-FB4B-B048-83EDC99C2FA1}" srcId="{61313998-FF69-2042-BF80-652E9B7C154D}" destId="{B3BA7EBC-5621-CE4C-8E6F-D393786A8303}" srcOrd="1" destOrd="0" parTransId="{B720AA22-9971-5749-B10A-64602BB3E656}" sibTransId="{951D5267-C67F-FD49-A686-DBB0CD4B7DD5}"/>
    <dgm:cxn modelId="{59EAE53C-D7F9-2D48-B141-C3DA61C086F6}" srcId="{61313998-FF69-2042-BF80-652E9B7C154D}" destId="{58494BC1-2962-5941-874F-05DEE6F17098}" srcOrd="0" destOrd="0" parTransId="{B2692784-22BE-2A4A-9E51-BC77A7D43BB7}" sibTransId="{72EAB5BC-1B3D-744F-AFD2-489849D012BF}"/>
    <dgm:cxn modelId="{F114EE3E-E463-4C4D-B19C-EF0E6D28C243}" type="presOf" srcId="{B3BA7EBC-5621-CE4C-8E6F-D393786A8303}" destId="{F886471E-0CF9-FC47-B7FE-511C3DC52D06}" srcOrd="1" destOrd="0" presId="urn:microsoft.com/office/officeart/2005/8/layout/orgChart1"/>
    <dgm:cxn modelId="{E251F453-4ED3-2E44-AD28-7A77267E6D90}" type="presOf" srcId="{58494BC1-2962-5941-874F-05DEE6F17098}" destId="{797AE93D-75CC-8647-BF22-E3158FDEC33E}" srcOrd="0" destOrd="0" presId="urn:microsoft.com/office/officeart/2005/8/layout/orgChart1"/>
    <dgm:cxn modelId="{27229D55-CA34-A346-A7BF-3EF95AC87C44}" srcId="{F48AF514-7018-E045-9C5F-551842BAEB02}" destId="{61313998-FF69-2042-BF80-652E9B7C154D}" srcOrd="0" destOrd="0" parTransId="{76F862FC-D4B6-B34E-B2FC-D706486A1844}" sibTransId="{59C84660-CFDE-BB4E-8A21-0405C261E202}"/>
    <dgm:cxn modelId="{64A490A0-74F6-1E40-88C5-174F4D7018A4}" type="presOf" srcId="{58494BC1-2962-5941-874F-05DEE6F17098}" destId="{233C90FE-DE7F-0941-A895-3422A7B0FB2D}" srcOrd="1" destOrd="0" presId="urn:microsoft.com/office/officeart/2005/8/layout/orgChart1"/>
    <dgm:cxn modelId="{5EE223A8-34B9-BB44-8889-9D97B0705CCD}" type="presOf" srcId="{F48AF514-7018-E045-9C5F-551842BAEB02}" destId="{A2643DD1-E758-8C4A-8731-25A5A284B667}" srcOrd="0" destOrd="0" presId="urn:microsoft.com/office/officeart/2005/8/layout/orgChart1"/>
    <dgm:cxn modelId="{7EA412C7-CA2C-1F4C-A652-BD9B6329FF9C}" type="presOf" srcId="{B720AA22-9971-5749-B10A-64602BB3E656}" destId="{7B896D16-A386-4542-ADE9-61FCF48FC33B}" srcOrd="0" destOrd="0" presId="urn:microsoft.com/office/officeart/2005/8/layout/orgChart1"/>
    <dgm:cxn modelId="{356C70FF-CC4A-F64F-BD3F-B08AEBFC5B8D}" type="presOf" srcId="{61313998-FF69-2042-BF80-652E9B7C154D}" destId="{E8F1BEC2-C2E0-0B4C-84F8-A031659623BF}" srcOrd="1" destOrd="0" presId="urn:microsoft.com/office/officeart/2005/8/layout/orgChart1"/>
    <dgm:cxn modelId="{6115DE45-F38E-9643-AD1F-218576F62819}" type="presParOf" srcId="{A2643DD1-E758-8C4A-8731-25A5A284B667}" destId="{F7D1D33A-E3DB-B343-AA54-D9EABDC9E28E}" srcOrd="0" destOrd="0" presId="urn:microsoft.com/office/officeart/2005/8/layout/orgChart1"/>
    <dgm:cxn modelId="{7E81DEC8-C697-1941-86F7-C8855A2B3B87}" type="presParOf" srcId="{F7D1D33A-E3DB-B343-AA54-D9EABDC9E28E}" destId="{E5635C73-CFB3-E740-9CFA-0AC6EA576BD4}" srcOrd="0" destOrd="0" presId="urn:microsoft.com/office/officeart/2005/8/layout/orgChart1"/>
    <dgm:cxn modelId="{730C2DD0-AF24-F443-B971-8E7F76415DCE}" type="presParOf" srcId="{E5635C73-CFB3-E740-9CFA-0AC6EA576BD4}" destId="{1748C53C-F8B3-1244-8A97-B590038254D6}" srcOrd="0" destOrd="0" presId="urn:microsoft.com/office/officeart/2005/8/layout/orgChart1"/>
    <dgm:cxn modelId="{6FDA75D0-2DFE-5247-845A-886231E65A11}" type="presParOf" srcId="{E5635C73-CFB3-E740-9CFA-0AC6EA576BD4}" destId="{E8F1BEC2-C2E0-0B4C-84F8-A031659623BF}" srcOrd="1" destOrd="0" presId="urn:microsoft.com/office/officeart/2005/8/layout/orgChart1"/>
    <dgm:cxn modelId="{1D2C066C-7C12-0440-ACF3-AF53E1485754}" type="presParOf" srcId="{F7D1D33A-E3DB-B343-AA54-D9EABDC9E28E}" destId="{2E23FF3B-32AB-574E-9635-2577D8F201AF}" srcOrd="1" destOrd="0" presId="urn:microsoft.com/office/officeart/2005/8/layout/orgChart1"/>
    <dgm:cxn modelId="{247944E7-90F1-B148-B614-080C2E80256B}" type="presParOf" srcId="{2E23FF3B-32AB-574E-9635-2577D8F201AF}" destId="{97940167-A34F-C646-937B-E1B957B7FAF3}" srcOrd="0" destOrd="0" presId="urn:microsoft.com/office/officeart/2005/8/layout/orgChart1"/>
    <dgm:cxn modelId="{BD768813-7214-AA42-AED8-96257BA109A2}" type="presParOf" srcId="{2E23FF3B-32AB-574E-9635-2577D8F201AF}" destId="{6E60439B-6E32-AE48-9607-0590D74D26C9}" srcOrd="1" destOrd="0" presId="urn:microsoft.com/office/officeart/2005/8/layout/orgChart1"/>
    <dgm:cxn modelId="{73CD6A17-CD9F-3D49-992D-807F2CA7045B}" type="presParOf" srcId="{6E60439B-6E32-AE48-9607-0590D74D26C9}" destId="{E1457AA6-52DA-F64B-8C98-525785DC91C3}" srcOrd="0" destOrd="0" presId="urn:microsoft.com/office/officeart/2005/8/layout/orgChart1"/>
    <dgm:cxn modelId="{9C17B5DD-9583-484E-A032-3425712CEA29}" type="presParOf" srcId="{E1457AA6-52DA-F64B-8C98-525785DC91C3}" destId="{797AE93D-75CC-8647-BF22-E3158FDEC33E}" srcOrd="0" destOrd="0" presId="urn:microsoft.com/office/officeart/2005/8/layout/orgChart1"/>
    <dgm:cxn modelId="{4F5C20FC-83CF-5B49-A2BC-3A22E891F26B}" type="presParOf" srcId="{E1457AA6-52DA-F64B-8C98-525785DC91C3}" destId="{233C90FE-DE7F-0941-A895-3422A7B0FB2D}" srcOrd="1" destOrd="0" presId="urn:microsoft.com/office/officeart/2005/8/layout/orgChart1"/>
    <dgm:cxn modelId="{B7F830FB-BB90-5A49-A64B-2911484A1EAD}" type="presParOf" srcId="{6E60439B-6E32-AE48-9607-0590D74D26C9}" destId="{5D80A615-FEC2-3D4D-AE4F-9577B7418FD6}" srcOrd="1" destOrd="0" presId="urn:microsoft.com/office/officeart/2005/8/layout/orgChart1"/>
    <dgm:cxn modelId="{C124CCF2-3D18-4944-882E-E58B0B7C0D6A}" type="presParOf" srcId="{6E60439B-6E32-AE48-9607-0590D74D26C9}" destId="{8115C954-9707-024A-8D2A-5E7E1D8D5DDF}" srcOrd="2" destOrd="0" presId="urn:microsoft.com/office/officeart/2005/8/layout/orgChart1"/>
    <dgm:cxn modelId="{53FFAB6E-2D5D-B444-B2A4-F7D11B067BCA}" type="presParOf" srcId="{2E23FF3B-32AB-574E-9635-2577D8F201AF}" destId="{7B896D16-A386-4542-ADE9-61FCF48FC33B}" srcOrd="2" destOrd="0" presId="urn:microsoft.com/office/officeart/2005/8/layout/orgChart1"/>
    <dgm:cxn modelId="{9478CA7D-7344-2C46-B56C-1D9E453B40F7}" type="presParOf" srcId="{2E23FF3B-32AB-574E-9635-2577D8F201AF}" destId="{BC1449CA-5324-F042-A179-9584C5BD8439}" srcOrd="3" destOrd="0" presId="urn:microsoft.com/office/officeart/2005/8/layout/orgChart1"/>
    <dgm:cxn modelId="{1B53951E-626B-E544-8178-0EE90E755E65}" type="presParOf" srcId="{BC1449CA-5324-F042-A179-9584C5BD8439}" destId="{B70B519A-6AF0-1B40-9053-C562FD4D7972}" srcOrd="0" destOrd="0" presId="urn:microsoft.com/office/officeart/2005/8/layout/orgChart1"/>
    <dgm:cxn modelId="{54EC8238-EC47-224E-9E09-A1FA765E7502}" type="presParOf" srcId="{B70B519A-6AF0-1B40-9053-C562FD4D7972}" destId="{A2E17734-DC6D-C441-A15D-44B638C01CAC}" srcOrd="0" destOrd="0" presId="urn:microsoft.com/office/officeart/2005/8/layout/orgChart1"/>
    <dgm:cxn modelId="{DA8B5D26-8476-3748-95F7-DA49F36A09E9}" type="presParOf" srcId="{B70B519A-6AF0-1B40-9053-C562FD4D7972}" destId="{F886471E-0CF9-FC47-B7FE-511C3DC52D06}" srcOrd="1" destOrd="0" presId="urn:microsoft.com/office/officeart/2005/8/layout/orgChart1"/>
    <dgm:cxn modelId="{76F475CA-B4DE-7044-BB7B-63C13F22F223}" type="presParOf" srcId="{BC1449CA-5324-F042-A179-9584C5BD8439}" destId="{50C81A11-2574-0A49-A7BD-3AFDFAFD3A08}" srcOrd="1" destOrd="0" presId="urn:microsoft.com/office/officeart/2005/8/layout/orgChart1"/>
    <dgm:cxn modelId="{E876DED3-1453-BE44-A573-8685A5ACD534}" type="presParOf" srcId="{BC1449CA-5324-F042-A179-9584C5BD8439}" destId="{5444CD5D-23B6-7D45-904E-63708B5F38C3}" srcOrd="2" destOrd="0" presId="urn:microsoft.com/office/officeart/2005/8/layout/orgChart1"/>
    <dgm:cxn modelId="{5EA6D603-7843-054F-8FF7-E69672935705}" type="presParOf" srcId="{F7D1D33A-E3DB-B343-AA54-D9EABDC9E28E}" destId="{22739863-0980-954C-B9C6-2B4B72AA093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60D14-1937-4E4E-B931-EDAA7674E663}">
      <dsp:nvSpPr>
        <dsp:cNvPr id="0" name=""/>
        <dsp:cNvSpPr/>
      </dsp:nvSpPr>
      <dsp:spPr>
        <a:xfrm rot="16200000">
          <a:off x="677333" y="-677333"/>
          <a:ext cx="2709333" cy="4064000"/>
        </a:xfrm>
        <a:prstGeom prst="round1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endParaRPr lang="en-US" sz="2600" kern="1200" dirty="0">
            <a:latin typeface="+mn-lt"/>
            <a:ea typeface="ＭＳ Ｐゴシック" charset="0"/>
            <a:cs typeface="ＭＳ Ｐゴシック" charset="0"/>
          </a:endParaRPr>
        </a:p>
        <a:p>
          <a:pPr marL="0" lvl="0" indent="0" algn="ctr" defTabSz="1155700">
            <a:lnSpc>
              <a:spcPct val="90000"/>
            </a:lnSpc>
            <a:spcBef>
              <a:spcPct val="0"/>
            </a:spcBef>
            <a:spcAft>
              <a:spcPct val="35000"/>
            </a:spcAft>
            <a:buNone/>
          </a:pPr>
          <a:r>
            <a:rPr lang="en-US" sz="2600" kern="1200" dirty="0">
              <a:latin typeface="+mn-lt"/>
              <a:ea typeface="ＭＳ Ｐゴシック" charset="0"/>
              <a:cs typeface="ＭＳ Ｐゴシック" charset="0"/>
            </a:rPr>
            <a:t>A blueprint for perception, evaluation, behavior, feeling, thinking.</a:t>
          </a:r>
          <a:endParaRPr lang="en-US" sz="2600" kern="1200" dirty="0"/>
        </a:p>
      </dsp:txBody>
      <dsp:txXfrm rot="5400000">
        <a:off x="-1" y="1"/>
        <a:ext cx="4064000" cy="2032000"/>
      </dsp:txXfrm>
    </dsp:sp>
    <dsp:sp modelId="{A5FACAB7-1A7E-6C4E-9A8A-7AAE138AF786}">
      <dsp:nvSpPr>
        <dsp:cNvPr id="0" name=""/>
        <dsp:cNvSpPr/>
      </dsp:nvSpPr>
      <dsp:spPr>
        <a:xfrm>
          <a:off x="4064000" y="0"/>
          <a:ext cx="4064000" cy="2709333"/>
        </a:xfrm>
        <a:prstGeom prst="round1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mn-lt"/>
              <a:ea typeface="ＭＳ Ｐゴシック" charset="0"/>
              <a:cs typeface="ＭＳ Ｐゴシック" charset="0"/>
            </a:rPr>
            <a:t>Culture is in us, around us, like the air we breathe.</a:t>
          </a:r>
          <a:endParaRPr lang="en-US" sz="2600" kern="1200" dirty="0"/>
        </a:p>
      </dsp:txBody>
      <dsp:txXfrm>
        <a:off x="4064000" y="0"/>
        <a:ext cx="4064000" cy="2032000"/>
      </dsp:txXfrm>
    </dsp:sp>
    <dsp:sp modelId="{DBA10F7C-8F0C-6B4D-AF82-8B4AD221D54B}">
      <dsp:nvSpPr>
        <dsp:cNvPr id="0" name=""/>
        <dsp:cNvSpPr/>
      </dsp:nvSpPr>
      <dsp:spPr>
        <a:xfrm rot="10800000">
          <a:off x="0" y="2709333"/>
          <a:ext cx="4064000" cy="2709333"/>
        </a:xfrm>
        <a:prstGeom prst="round1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mn-lt"/>
              <a:ea typeface="ＭＳ Ｐゴシック" charset="0"/>
              <a:cs typeface="ＭＳ Ｐゴシック" charset="0"/>
            </a:rPr>
            <a:t>What appears to be natural and </a:t>
          </a:r>
          <a:r>
            <a:rPr lang="ja-JP" altLang="en-US" sz="2600" kern="1200">
              <a:latin typeface="+mn-lt"/>
              <a:ea typeface="ＭＳ Ｐゴシック" charset="0"/>
              <a:cs typeface="ＭＳ Ｐゴシック" charset="0"/>
            </a:rPr>
            <a:t>“</a:t>
          </a:r>
          <a:r>
            <a:rPr lang="en-US" sz="2600" kern="1200" dirty="0">
              <a:latin typeface="+mn-lt"/>
              <a:ea typeface="ＭＳ Ｐゴシック" charset="0"/>
              <a:cs typeface="ＭＳ Ｐゴシック" charset="0"/>
            </a:rPr>
            <a:t>how things are.</a:t>
          </a:r>
          <a:r>
            <a:rPr lang="ja-JP" altLang="en-US" sz="2600" kern="1200">
              <a:latin typeface="+mn-lt"/>
              <a:ea typeface="ＭＳ Ｐゴシック" charset="0"/>
              <a:cs typeface="ＭＳ Ｐゴシック" charset="0"/>
            </a:rPr>
            <a:t>”</a:t>
          </a:r>
          <a:endParaRPr lang="en-US" sz="2600" kern="1200" dirty="0"/>
        </a:p>
      </dsp:txBody>
      <dsp:txXfrm rot="10800000">
        <a:off x="0" y="3386666"/>
        <a:ext cx="4064000" cy="2032000"/>
      </dsp:txXfrm>
    </dsp:sp>
    <dsp:sp modelId="{5792EC25-84F8-784E-A14B-8A825A458844}">
      <dsp:nvSpPr>
        <dsp:cNvPr id="0" name=""/>
        <dsp:cNvSpPr/>
      </dsp:nvSpPr>
      <dsp:spPr>
        <a:xfrm rot="5400000">
          <a:off x="4741333" y="2032000"/>
          <a:ext cx="2709333" cy="4064000"/>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mn-lt"/>
              <a:ea typeface="ＭＳ Ｐゴシック" charset="0"/>
              <a:cs typeface="ＭＳ Ｐゴシック" charset="0"/>
            </a:rPr>
            <a:t>A framework that guides and bounds life practices — a set of possibilities from which to choose.</a:t>
          </a:r>
          <a:endParaRPr lang="en-US" sz="2600" kern="1200" dirty="0"/>
        </a:p>
      </dsp:txBody>
      <dsp:txXfrm rot="-5400000">
        <a:off x="4063999" y="3386666"/>
        <a:ext cx="4064000" cy="2032000"/>
      </dsp:txXfrm>
    </dsp:sp>
    <dsp:sp modelId="{C773EBD9-9D0E-6448-A0D7-02426E1D6867}">
      <dsp:nvSpPr>
        <dsp:cNvPr id="0" name=""/>
        <dsp:cNvSpPr/>
      </dsp:nvSpPr>
      <dsp:spPr>
        <a:xfrm>
          <a:off x="2844799" y="2032000"/>
          <a:ext cx="2438400" cy="1354666"/>
        </a:xfrm>
        <a:prstGeom prst="roundRect">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ea typeface="ＭＳ Ｐゴシック" charset="0"/>
              <a:cs typeface="ＭＳ Ｐゴシック" charset="0"/>
            </a:rPr>
            <a:t>Conceptions of Culture</a:t>
          </a:r>
        </a:p>
        <a:p>
          <a:pPr marL="0" lvl="0" indent="0" algn="ctr" defTabSz="1244600">
            <a:lnSpc>
              <a:spcPct val="90000"/>
            </a:lnSpc>
            <a:spcBef>
              <a:spcPct val="0"/>
            </a:spcBef>
            <a:spcAft>
              <a:spcPct val="35000"/>
            </a:spcAft>
            <a:buNone/>
          </a:pPr>
          <a:r>
            <a:rPr lang="en-US" sz="1200" kern="1200">
              <a:ea typeface="ＭＳ Ｐゴシック" charset="0"/>
            </a:rPr>
            <a:t>(Hall, 1976; White, 1959)</a:t>
          </a:r>
          <a:endParaRPr lang="en-US" sz="1200" kern="1200" dirty="0"/>
        </a:p>
      </dsp:txBody>
      <dsp:txXfrm>
        <a:off x="2910928" y="2098129"/>
        <a:ext cx="2306142" cy="1222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F8D00-107C-2641-A548-0D87BECCBAA0}">
      <dsp:nvSpPr>
        <dsp:cNvPr id="0" name=""/>
        <dsp:cNvSpPr/>
      </dsp:nvSpPr>
      <dsp:spPr>
        <a:xfrm>
          <a:off x="3778214" y="303106"/>
          <a:ext cx="1543050" cy="1543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Culturally relevant pedagogy</a:t>
          </a:r>
        </a:p>
      </dsp:txBody>
      <dsp:txXfrm>
        <a:off x="3778214" y="303106"/>
        <a:ext cx="1543050" cy="1543050"/>
      </dsp:txXfrm>
    </dsp:sp>
    <dsp:sp modelId="{69EC8A7D-4C3E-9447-B353-C086462DA222}">
      <dsp:nvSpPr>
        <dsp:cNvPr id="0" name=""/>
        <dsp:cNvSpPr/>
      </dsp:nvSpPr>
      <dsp:spPr>
        <a:xfrm>
          <a:off x="1425806" y="-1049"/>
          <a:ext cx="3650787" cy="3650787"/>
        </a:xfrm>
        <a:prstGeom prst="circularArrow">
          <a:avLst>
            <a:gd name="adj1" fmla="val 8242"/>
            <a:gd name="adj2" fmla="val 575559"/>
            <a:gd name="adj3" fmla="val 2966408"/>
            <a:gd name="adj4" fmla="val 50012"/>
            <a:gd name="adj5" fmla="val 9616"/>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sp>
    <dsp:sp modelId="{45CD4DA7-E42F-794C-ABFC-706371054ED7}">
      <dsp:nvSpPr>
        <dsp:cNvPr id="0" name=""/>
        <dsp:cNvSpPr/>
      </dsp:nvSpPr>
      <dsp:spPr>
        <a:xfrm>
          <a:off x="2479675" y="2552243"/>
          <a:ext cx="1543050" cy="1543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Culturally responsive teaching</a:t>
          </a:r>
        </a:p>
      </dsp:txBody>
      <dsp:txXfrm>
        <a:off x="2479675" y="2552243"/>
        <a:ext cx="1543050" cy="1543050"/>
      </dsp:txXfrm>
    </dsp:sp>
    <dsp:sp modelId="{7B6CF78F-0BAB-E847-81C5-387E9B591E31}">
      <dsp:nvSpPr>
        <dsp:cNvPr id="0" name=""/>
        <dsp:cNvSpPr/>
      </dsp:nvSpPr>
      <dsp:spPr>
        <a:xfrm>
          <a:off x="1425806" y="-1049"/>
          <a:ext cx="3650787" cy="3650787"/>
        </a:xfrm>
        <a:prstGeom prst="circularArrow">
          <a:avLst>
            <a:gd name="adj1" fmla="val 8242"/>
            <a:gd name="adj2" fmla="val 575559"/>
            <a:gd name="adj3" fmla="val 10174429"/>
            <a:gd name="adj4" fmla="val 7258032"/>
            <a:gd name="adj5" fmla="val 9616"/>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sp>
    <dsp:sp modelId="{4987BA1F-F33C-4D47-B67B-8181AD843562}">
      <dsp:nvSpPr>
        <dsp:cNvPr id="0" name=""/>
        <dsp:cNvSpPr/>
      </dsp:nvSpPr>
      <dsp:spPr>
        <a:xfrm>
          <a:off x="1181135" y="303106"/>
          <a:ext cx="1543050" cy="1543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Culturally sustaining pedagogy</a:t>
          </a:r>
        </a:p>
      </dsp:txBody>
      <dsp:txXfrm>
        <a:off x="1181135" y="303106"/>
        <a:ext cx="1543050" cy="1543050"/>
      </dsp:txXfrm>
    </dsp:sp>
    <dsp:sp modelId="{57392A6F-395B-6C4F-A87A-E5557FFF06F7}">
      <dsp:nvSpPr>
        <dsp:cNvPr id="0" name=""/>
        <dsp:cNvSpPr/>
      </dsp:nvSpPr>
      <dsp:spPr>
        <a:xfrm>
          <a:off x="1425806" y="-1049"/>
          <a:ext cx="3650787" cy="3650787"/>
        </a:xfrm>
        <a:prstGeom prst="circularArrow">
          <a:avLst>
            <a:gd name="adj1" fmla="val 8242"/>
            <a:gd name="adj2" fmla="val 575559"/>
            <a:gd name="adj3" fmla="val 16859105"/>
            <a:gd name="adj4" fmla="val 14965335"/>
            <a:gd name="adj5" fmla="val 9616"/>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66C8D-BCCF-4F4D-9C63-C8C4A0C36209}">
      <dsp:nvSpPr>
        <dsp:cNvPr id="0" name=""/>
        <dsp:cNvSpPr/>
      </dsp:nvSpPr>
      <dsp:spPr>
        <a:xfrm>
          <a:off x="661227" y="442"/>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marL="0" lvl="0" indent="0" algn="ctr" defTabSz="1155700">
            <a:lnSpc>
              <a:spcPct val="90000"/>
            </a:lnSpc>
            <a:spcBef>
              <a:spcPct val="0"/>
            </a:spcBef>
            <a:spcAft>
              <a:spcPct val="35000"/>
            </a:spcAft>
            <a:buNone/>
          </a:pPr>
          <a:endParaRPr lang="en-US" sz="2600" kern="1200" dirty="0">
            <a:solidFill>
              <a:schemeClr val="bg1"/>
            </a:solidFill>
          </a:endParaRPr>
        </a:p>
      </dsp:txBody>
      <dsp:txXfrm>
        <a:off x="661227" y="442"/>
        <a:ext cx="6315075" cy="574097"/>
      </dsp:txXfrm>
    </dsp:sp>
    <dsp:sp modelId="{23888FF7-C7DE-AA43-9AAA-8435C71A9B2C}">
      <dsp:nvSpPr>
        <dsp:cNvPr id="0" name=""/>
        <dsp:cNvSpPr/>
      </dsp:nvSpPr>
      <dsp:spPr>
        <a:xfrm>
          <a:off x="661227" y="574540"/>
          <a:ext cx="1477727" cy="1169458"/>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D12B66-CA82-A24C-BB10-05A3E5E010A7}">
      <dsp:nvSpPr>
        <dsp:cNvPr id="0" name=""/>
        <dsp:cNvSpPr/>
      </dsp:nvSpPr>
      <dsp:spPr>
        <a:xfrm>
          <a:off x="1548845" y="574540"/>
          <a:ext cx="1477727" cy="1169458"/>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86C7C-7103-0A40-AF1B-A3FF5C6A9C79}">
      <dsp:nvSpPr>
        <dsp:cNvPr id="0" name=""/>
        <dsp:cNvSpPr/>
      </dsp:nvSpPr>
      <dsp:spPr>
        <a:xfrm>
          <a:off x="2437166" y="574540"/>
          <a:ext cx="1477727" cy="1169458"/>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B2AD7-F1C3-0D45-8DFD-A7B3B9996D98}">
      <dsp:nvSpPr>
        <dsp:cNvPr id="0" name=""/>
        <dsp:cNvSpPr/>
      </dsp:nvSpPr>
      <dsp:spPr>
        <a:xfrm>
          <a:off x="3324785" y="574540"/>
          <a:ext cx="1477727" cy="1169458"/>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30C3DC-D200-3D4E-890D-8743761ECD1F}">
      <dsp:nvSpPr>
        <dsp:cNvPr id="0" name=""/>
        <dsp:cNvSpPr/>
      </dsp:nvSpPr>
      <dsp:spPr>
        <a:xfrm>
          <a:off x="4213105" y="574540"/>
          <a:ext cx="1477727" cy="1169458"/>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DB7CB-87F6-0140-B7F1-62BD8DCE03D8}">
      <dsp:nvSpPr>
        <dsp:cNvPr id="0" name=""/>
        <dsp:cNvSpPr/>
      </dsp:nvSpPr>
      <dsp:spPr>
        <a:xfrm>
          <a:off x="5100724" y="574540"/>
          <a:ext cx="1477727" cy="1169458"/>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5E725-8D5C-8D4A-B7C5-EC65D20B2CCC}">
      <dsp:nvSpPr>
        <dsp:cNvPr id="0" name=""/>
        <dsp:cNvSpPr/>
      </dsp:nvSpPr>
      <dsp:spPr>
        <a:xfrm>
          <a:off x="5989045" y="574540"/>
          <a:ext cx="1477727" cy="1169458"/>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30CF4E-51BC-C54B-9CF4-80BE3FC67FE9}">
      <dsp:nvSpPr>
        <dsp:cNvPr id="0" name=""/>
        <dsp:cNvSpPr/>
      </dsp:nvSpPr>
      <dsp:spPr>
        <a:xfrm>
          <a:off x="661227" y="691486"/>
          <a:ext cx="6397170" cy="935566"/>
        </a:xfrm>
        <a:prstGeom prst="rect">
          <a:avLst/>
        </a:prstGeom>
        <a:solidFill>
          <a:schemeClr val="bg2"/>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Emphasize preparing students for life-long learning through interactions that lead to individual and collective academic achievement and empowerment.</a:t>
          </a:r>
        </a:p>
      </dsp:txBody>
      <dsp:txXfrm>
        <a:off x="661227" y="691486"/>
        <a:ext cx="6397170" cy="935566"/>
      </dsp:txXfrm>
    </dsp:sp>
    <dsp:sp modelId="{125159EA-8157-ED4D-9E4A-8EDEA2AFCC59}">
      <dsp:nvSpPr>
        <dsp:cNvPr id="0" name=""/>
        <dsp:cNvSpPr/>
      </dsp:nvSpPr>
      <dsp:spPr>
        <a:xfrm>
          <a:off x="661227" y="1837555"/>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marL="0" lvl="0" indent="0" algn="ctr" defTabSz="1155700">
            <a:lnSpc>
              <a:spcPct val="90000"/>
            </a:lnSpc>
            <a:spcBef>
              <a:spcPct val="0"/>
            </a:spcBef>
            <a:spcAft>
              <a:spcPct val="35000"/>
            </a:spcAft>
            <a:buNone/>
          </a:pPr>
          <a:endParaRPr lang="en-US" sz="2600" kern="1200" dirty="0">
            <a:solidFill>
              <a:schemeClr val="accent1"/>
            </a:solidFill>
          </a:endParaRPr>
        </a:p>
      </dsp:txBody>
      <dsp:txXfrm>
        <a:off x="661227" y="1837555"/>
        <a:ext cx="6315075" cy="574097"/>
      </dsp:txXfrm>
    </dsp:sp>
    <dsp:sp modelId="{6B243547-E9FD-3B46-A838-C6A4156D793F}">
      <dsp:nvSpPr>
        <dsp:cNvPr id="0" name=""/>
        <dsp:cNvSpPr/>
      </dsp:nvSpPr>
      <dsp:spPr>
        <a:xfrm>
          <a:off x="661227" y="2411653"/>
          <a:ext cx="1477727" cy="1169458"/>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D2D15A-A569-0F41-951B-8F156F0CD15D}">
      <dsp:nvSpPr>
        <dsp:cNvPr id="0" name=""/>
        <dsp:cNvSpPr/>
      </dsp:nvSpPr>
      <dsp:spPr>
        <a:xfrm>
          <a:off x="1548845" y="2411653"/>
          <a:ext cx="1477727" cy="1169458"/>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16B935-8771-FD4B-9254-98BA0BBB5D38}">
      <dsp:nvSpPr>
        <dsp:cNvPr id="0" name=""/>
        <dsp:cNvSpPr/>
      </dsp:nvSpPr>
      <dsp:spPr>
        <a:xfrm>
          <a:off x="2437166" y="2411653"/>
          <a:ext cx="1477727" cy="1169458"/>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87F73-A05A-B84D-89FB-62D8EC541E5C}">
      <dsp:nvSpPr>
        <dsp:cNvPr id="0" name=""/>
        <dsp:cNvSpPr/>
      </dsp:nvSpPr>
      <dsp:spPr>
        <a:xfrm>
          <a:off x="3324785" y="2411653"/>
          <a:ext cx="1477727" cy="1169458"/>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5206F0-B6ED-CA44-9636-41E34E990158}">
      <dsp:nvSpPr>
        <dsp:cNvPr id="0" name=""/>
        <dsp:cNvSpPr/>
      </dsp:nvSpPr>
      <dsp:spPr>
        <a:xfrm>
          <a:off x="4213105" y="2411653"/>
          <a:ext cx="1477727" cy="1169458"/>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199D0-4170-974F-91AF-206CF2467E09}">
      <dsp:nvSpPr>
        <dsp:cNvPr id="0" name=""/>
        <dsp:cNvSpPr/>
      </dsp:nvSpPr>
      <dsp:spPr>
        <a:xfrm>
          <a:off x="5100724" y="2411653"/>
          <a:ext cx="1477727" cy="1169458"/>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586A6-8380-A046-88CB-0E42B8402E8A}">
      <dsp:nvSpPr>
        <dsp:cNvPr id="0" name=""/>
        <dsp:cNvSpPr/>
      </dsp:nvSpPr>
      <dsp:spPr>
        <a:xfrm>
          <a:off x="5989045" y="2411653"/>
          <a:ext cx="1477727" cy="1169458"/>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6CB047-86AE-A04F-91E4-6190414FDDEF}">
      <dsp:nvSpPr>
        <dsp:cNvPr id="0" name=""/>
        <dsp:cNvSpPr/>
      </dsp:nvSpPr>
      <dsp:spPr>
        <a:xfrm>
          <a:off x="661227" y="2528599"/>
          <a:ext cx="6397170" cy="935566"/>
        </a:xfrm>
        <a:prstGeom prst="rect">
          <a:avLst/>
        </a:prstGeom>
        <a:solidFill>
          <a:schemeClr val="bg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Focus on cultural competence and equip students to navigate systems not designed to enable their success.</a:t>
          </a:r>
        </a:p>
      </dsp:txBody>
      <dsp:txXfrm>
        <a:off x="661227" y="2528599"/>
        <a:ext cx="6397170" cy="935566"/>
      </dsp:txXfrm>
    </dsp:sp>
    <dsp:sp modelId="{4DDB8D64-FE68-6148-AC1D-29EE5D5B61BA}">
      <dsp:nvSpPr>
        <dsp:cNvPr id="0" name=""/>
        <dsp:cNvSpPr/>
      </dsp:nvSpPr>
      <dsp:spPr>
        <a:xfrm>
          <a:off x="661227" y="3674668"/>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marL="0" lvl="0" indent="0" algn="ctr" defTabSz="1155700">
            <a:lnSpc>
              <a:spcPct val="90000"/>
            </a:lnSpc>
            <a:spcBef>
              <a:spcPct val="0"/>
            </a:spcBef>
            <a:spcAft>
              <a:spcPct val="35000"/>
            </a:spcAft>
            <a:buNone/>
          </a:pPr>
          <a:endParaRPr lang="en-US" sz="2600" kern="1200" dirty="0">
            <a:solidFill>
              <a:schemeClr val="accent1"/>
            </a:solidFill>
          </a:endParaRPr>
        </a:p>
      </dsp:txBody>
      <dsp:txXfrm>
        <a:off x="661227" y="3674668"/>
        <a:ext cx="6315075" cy="574097"/>
      </dsp:txXfrm>
    </dsp:sp>
    <dsp:sp modelId="{67D69C26-B62C-A94B-AADB-2D226E4AB972}">
      <dsp:nvSpPr>
        <dsp:cNvPr id="0" name=""/>
        <dsp:cNvSpPr/>
      </dsp:nvSpPr>
      <dsp:spPr>
        <a:xfrm>
          <a:off x="661227" y="4248765"/>
          <a:ext cx="1477727" cy="1169458"/>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2B9D9-ABDF-1D4E-8899-21DEF09AFFC6}">
      <dsp:nvSpPr>
        <dsp:cNvPr id="0" name=""/>
        <dsp:cNvSpPr/>
      </dsp:nvSpPr>
      <dsp:spPr>
        <a:xfrm>
          <a:off x="1548845" y="4248765"/>
          <a:ext cx="1477727" cy="1169458"/>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003DA-62FB-DA4C-B390-04299A8F4EE0}">
      <dsp:nvSpPr>
        <dsp:cNvPr id="0" name=""/>
        <dsp:cNvSpPr/>
      </dsp:nvSpPr>
      <dsp:spPr>
        <a:xfrm>
          <a:off x="2437166" y="4248765"/>
          <a:ext cx="1477727" cy="1169458"/>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98C37-826F-FF4F-B0A7-840015D8BBCE}">
      <dsp:nvSpPr>
        <dsp:cNvPr id="0" name=""/>
        <dsp:cNvSpPr/>
      </dsp:nvSpPr>
      <dsp:spPr>
        <a:xfrm>
          <a:off x="3324785" y="4248765"/>
          <a:ext cx="1477727" cy="1169458"/>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D40525-B901-B540-83DF-6E959AEC7F49}">
      <dsp:nvSpPr>
        <dsp:cNvPr id="0" name=""/>
        <dsp:cNvSpPr/>
      </dsp:nvSpPr>
      <dsp:spPr>
        <a:xfrm>
          <a:off x="4213105" y="4248765"/>
          <a:ext cx="1477727" cy="1169458"/>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DBE17-4EE9-2E46-82E7-ACEF000869CD}">
      <dsp:nvSpPr>
        <dsp:cNvPr id="0" name=""/>
        <dsp:cNvSpPr/>
      </dsp:nvSpPr>
      <dsp:spPr>
        <a:xfrm>
          <a:off x="5100724" y="4248765"/>
          <a:ext cx="1477727" cy="1169458"/>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02D9D-7B1D-A946-8386-2AB742A6C1AF}">
      <dsp:nvSpPr>
        <dsp:cNvPr id="0" name=""/>
        <dsp:cNvSpPr/>
      </dsp:nvSpPr>
      <dsp:spPr>
        <a:xfrm>
          <a:off x="5989045" y="4248765"/>
          <a:ext cx="1477727" cy="1169458"/>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71690A-8564-594B-B5E1-DEA9E189B48B}">
      <dsp:nvSpPr>
        <dsp:cNvPr id="0" name=""/>
        <dsp:cNvSpPr/>
      </dsp:nvSpPr>
      <dsp:spPr>
        <a:xfrm>
          <a:off x="661227" y="4365711"/>
          <a:ext cx="6397170" cy="935566"/>
        </a:xfrm>
        <a:prstGeom prst="rect">
          <a:avLst/>
        </a:prstGeom>
        <a:solidFill>
          <a:schemeClr val="bg2"/>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Develop sociopolitical consciousness, identify root causes of injustice, increase self-awareness, and incorporate these issues in instruction from an informed stance so that students are able to understand and critique systems and society.</a:t>
          </a:r>
        </a:p>
        <a:p>
          <a:pPr marL="0" lvl="0" indent="0" algn="ctr" defTabSz="622300">
            <a:lnSpc>
              <a:spcPct val="90000"/>
            </a:lnSpc>
            <a:spcBef>
              <a:spcPct val="0"/>
            </a:spcBef>
            <a:spcAft>
              <a:spcPct val="35000"/>
            </a:spcAft>
            <a:buNone/>
          </a:pPr>
          <a:r>
            <a:rPr lang="en-US" sz="1400" kern="1200" dirty="0"/>
            <a:t>(Howard 2012; Ladson-Billings, 1995) </a:t>
          </a:r>
        </a:p>
      </dsp:txBody>
      <dsp:txXfrm>
        <a:off x="661227" y="4365711"/>
        <a:ext cx="6397170" cy="935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EFD29-4627-1D4E-AA32-72AFC2379B68}">
      <dsp:nvSpPr>
        <dsp:cNvPr id="0" name=""/>
        <dsp:cNvSpPr/>
      </dsp:nvSpPr>
      <dsp:spPr>
        <a:xfrm>
          <a:off x="3228441" y="1247377"/>
          <a:ext cx="1671116" cy="1671116"/>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9FA5C21C-14C0-FE42-8762-C1CAEB21C4F4}">
      <dsp:nvSpPr>
        <dsp:cNvPr id="0" name=""/>
        <dsp:cNvSpPr/>
      </dsp:nvSpPr>
      <dsp:spPr>
        <a:xfrm>
          <a:off x="3019551" y="0"/>
          <a:ext cx="2088896" cy="11379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Empower students socially and academically by setting high expectations and demonstrating commitment to students’ success.</a:t>
          </a:r>
        </a:p>
      </dsp:txBody>
      <dsp:txXfrm>
        <a:off x="3019551" y="0"/>
        <a:ext cx="2088896" cy="1137920"/>
      </dsp:txXfrm>
    </dsp:sp>
    <dsp:sp modelId="{CBF47763-61CC-0842-AD6E-070CB8CCE01F}">
      <dsp:nvSpPr>
        <dsp:cNvPr id="0" name=""/>
        <dsp:cNvSpPr/>
      </dsp:nvSpPr>
      <dsp:spPr>
        <a:xfrm>
          <a:off x="3770858" y="1560576"/>
          <a:ext cx="1671116" cy="1671116"/>
        </a:xfrm>
        <a:prstGeom prst="ellipse">
          <a:avLst/>
        </a:prstGeom>
        <a:solidFill>
          <a:schemeClr val="accent4">
            <a:alpha val="50000"/>
            <a:hueOff val="1960178"/>
            <a:satOff val="-8155"/>
            <a:lumOff val="1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FA4CC533-A56B-D64B-99C6-8184A15032DF}">
      <dsp:nvSpPr>
        <dsp:cNvPr id="0" name=""/>
        <dsp:cNvSpPr/>
      </dsp:nvSpPr>
      <dsp:spPr>
        <a:xfrm>
          <a:off x="5565916" y="1083733"/>
          <a:ext cx="1979577" cy="12462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Transform schools and societies through student-centered approaches to curriculum, instruction, and assessment.</a:t>
          </a:r>
        </a:p>
      </dsp:txBody>
      <dsp:txXfrm>
        <a:off x="5565916" y="1083733"/>
        <a:ext cx="1979577" cy="1246293"/>
      </dsp:txXfrm>
    </dsp:sp>
    <dsp:sp modelId="{66B4295E-4501-A545-AD66-1CCEB0542FD2}">
      <dsp:nvSpPr>
        <dsp:cNvPr id="0" name=""/>
        <dsp:cNvSpPr/>
      </dsp:nvSpPr>
      <dsp:spPr>
        <a:xfrm>
          <a:off x="3770858" y="2186974"/>
          <a:ext cx="1671116" cy="1671116"/>
        </a:xfrm>
        <a:prstGeom prst="ellipse">
          <a:avLst/>
        </a:prstGeom>
        <a:solidFill>
          <a:schemeClr val="accent4">
            <a:alpha val="50000"/>
            <a:hueOff val="3920356"/>
            <a:satOff val="-16311"/>
            <a:lumOff val="38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CDA9CE70-E6A3-1742-872C-661491E19FD9}">
      <dsp:nvSpPr>
        <dsp:cNvPr id="0" name=""/>
        <dsp:cNvSpPr/>
      </dsp:nvSpPr>
      <dsp:spPr>
        <a:xfrm>
          <a:off x="5565916" y="2942336"/>
          <a:ext cx="1979577" cy="13925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Explicitly engage students in critical thinking, reflection, and action to spur emancipation and liberation for the community through the students.</a:t>
          </a:r>
        </a:p>
      </dsp:txBody>
      <dsp:txXfrm>
        <a:off x="5565916" y="2942336"/>
        <a:ext cx="1979577" cy="1392597"/>
      </dsp:txXfrm>
    </dsp:sp>
    <dsp:sp modelId="{FFDCF92F-CF93-484E-A880-0B521960261F}">
      <dsp:nvSpPr>
        <dsp:cNvPr id="0" name=""/>
        <dsp:cNvSpPr/>
      </dsp:nvSpPr>
      <dsp:spPr>
        <a:xfrm>
          <a:off x="3228441" y="2500714"/>
          <a:ext cx="1671116" cy="1671116"/>
        </a:xfrm>
        <a:prstGeom prst="ellipse">
          <a:avLst/>
        </a:prstGeom>
        <a:solidFill>
          <a:schemeClr val="accent4">
            <a:alpha val="50000"/>
            <a:hueOff val="5880535"/>
            <a:satOff val="-24466"/>
            <a:lumOff val="5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AAD20E63-9716-704C-AB64-5C2597CF7BB8}">
      <dsp:nvSpPr>
        <dsp:cNvPr id="0" name=""/>
        <dsp:cNvSpPr/>
      </dsp:nvSpPr>
      <dsp:spPr>
        <a:xfrm>
          <a:off x="3019551" y="4280746"/>
          <a:ext cx="2088896" cy="11379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Seek to see, acknowledge, and teach the whole child socially, emotionally, and politically.</a:t>
          </a:r>
        </a:p>
      </dsp:txBody>
      <dsp:txXfrm>
        <a:off x="3019551" y="4280746"/>
        <a:ext cx="2088896" cy="1137920"/>
      </dsp:txXfrm>
    </dsp:sp>
    <dsp:sp modelId="{8717818D-E1E5-9649-BE6D-FFB5AE82CE38}">
      <dsp:nvSpPr>
        <dsp:cNvPr id="0" name=""/>
        <dsp:cNvSpPr/>
      </dsp:nvSpPr>
      <dsp:spPr>
        <a:xfrm>
          <a:off x="2686024" y="2186974"/>
          <a:ext cx="1671116" cy="1671116"/>
        </a:xfrm>
        <a:prstGeom prst="ellipse">
          <a:avLst/>
        </a:prstGeom>
        <a:solidFill>
          <a:schemeClr val="accent4">
            <a:alpha val="50000"/>
            <a:hueOff val="7840713"/>
            <a:satOff val="-32622"/>
            <a:lumOff val="7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95E10EDD-075C-D242-AF61-8B61F4A56FB6}">
      <dsp:nvSpPr>
        <dsp:cNvPr id="0" name=""/>
        <dsp:cNvSpPr/>
      </dsp:nvSpPr>
      <dsp:spPr>
        <a:xfrm>
          <a:off x="582506" y="2942336"/>
          <a:ext cx="1979577" cy="13925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Use students’ cultural capital and funds of knowledge to build on strengths to develop/enhance curricula and provide instruction.</a:t>
          </a:r>
        </a:p>
      </dsp:txBody>
      <dsp:txXfrm>
        <a:off x="582506" y="2942336"/>
        <a:ext cx="1979577" cy="1392597"/>
      </dsp:txXfrm>
    </dsp:sp>
    <dsp:sp modelId="{C27FE6F4-143E-8A49-91F8-B9C2237E2B2F}">
      <dsp:nvSpPr>
        <dsp:cNvPr id="0" name=""/>
        <dsp:cNvSpPr/>
      </dsp:nvSpPr>
      <dsp:spPr>
        <a:xfrm>
          <a:off x="2686024" y="1560576"/>
          <a:ext cx="1671116" cy="1671116"/>
        </a:xfrm>
        <a:prstGeom prst="ellipse">
          <a:avLst/>
        </a:prstGeom>
        <a:solidFill>
          <a:schemeClr val="accent4">
            <a:alpha val="50000"/>
            <a:hueOff val="9800891"/>
            <a:satOff val="-40777"/>
            <a:lumOff val="96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37495825-B272-204C-8ED1-4C95329406D3}">
      <dsp:nvSpPr>
        <dsp:cNvPr id="0" name=""/>
        <dsp:cNvSpPr/>
      </dsp:nvSpPr>
      <dsp:spPr>
        <a:xfrm>
          <a:off x="582506" y="1083733"/>
          <a:ext cx="1979577" cy="13925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Engage cultural knowledge, experiences, contributions, and perspectives.</a:t>
          </a:r>
        </a:p>
      </dsp:txBody>
      <dsp:txXfrm>
        <a:off x="582506" y="1083733"/>
        <a:ext cx="1979577" cy="13925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96D16-A386-4542-ADE9-61FCF48FC33B}">
      <dsp:nvSpPr>
        <dsp:cNvPr id="0" name=""/>
        <dsp:cNvSpPr/>
      </dsp:nvSpPr>
      <dsp:spPr>
        <a:xfrm>
          <a:off x="4064000" y="2323347"/>
          <a:ext cx="2224013" cy="771971"/>
        </a:xfrm>
        <a:custGeom>
          <a:avLst/>
          <a:gdLst/>
          <a:ahLst/>
          <a:cxnLst/>
          <a:rect l="0" t="0" r="0" b="0"/>
          <a:pathLst>
            <a:path>
              <a:moveTo>
                <a:pt x="0" y="0"/>
              </a:moveTo>
              <a:lnTo>
                <a:pt x="0" y="385985"/>
              </a:lnTo>
              <a:lnTo>
                <a:pt x="2224013" y="385985"/>
              </a:lnTo>
              <a:lnTo>
                <a:pt x="2224013" y="7719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940167-A34F-C646-937B-E1B957B7FAF3}">
      <dsp:nvSpPr>
        <dsp:cNvPr id="0" name=""/>
        <dsp:cNvSpPr/>
      </dsp:nvSpPr>
      <dsp:spPr>
        <a:xfrm>
          <a:off x="1839986" y="2323347"/>
          <a:ext cx="2224013" cy="771971"/>
        </a:xfrm>
        <a:custGeom>
          <a:avLst/>
          <a:gdLst/>
          <a:ahLst/>
          <a:cxnLst/>
          <a:rect l="0" t="0" r="0" b="0"/>
          <a:pathLst>
            <a:path>
              <a:moveTo>
                <a:pt x="2224013" y="0"/>
              </a:moveTo>
              <a:lnTo>
                <a:pt x="2224013" y="385985"/>
              </a:lnTo>
              <a:lnTo>
                <a:pt x="0" y="385985"/>
              </a:lnTo>
              <a:lnTo>
                <a:pt x="0" y="7719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48C53C-F8B3-1244-8A97-B590038254D6}">
      <dsp:nvSpPr>
        <dsp:cNvPr id="0" name=""/>
        <dsp:cNvSpPr/>
      </dsp:nvSpPr>
      <dsp:spPr>
        <a:xfrm>
          <a:off x="2225972" y="485320"/>
          <a:ext cx="3676054" cy="183802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Educators enacting culturally sustaining pedagogy do the following:</a:t>
          </a:r>
        </a:p>
      </dsp:txBody>
      <dsp:txXfrm>
        <a:off x="2225972" y="485320"/>
        <a:ext cx="3676054" cy="1838027"/>
      </dsp:txXfrm>
    </dsp:sp>
    <dsp:sp modelId="{797AE93D-75CC-8647-BF22-E3158FDEC33E}">
      <dsp:nvSpPr>
        <dsp:cNvPr id="0" name=""/>
        <dsp:cNvSpPr/>
      </dsp:nvSpPr>
      <dsp:spPr>
        <a:xfrm>
          <a:off x="1959" y="3095319"/>
          <a:ext cx="3676054" cy="1838027"/>
        </a:xfrm>
        <a:prstGeom prst="rect">
          <a:avLst/>
        </a:prstGeom>
        <a:solidFill>
          <a:schemeClr val="accent6">
            <a:lumMod val="60000"/>
            <a:lumOff val="4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Seek to “perpetuate and foster–to sustain–linguistic, literate, and cultural pluralism as part of the democratic project of schooling” (Paris, 2012, p. 93).</a:t>
          </a:r>
        </a:p>
      </dsp:txBody>
      <dsp:txXfrm>
        <a:off x="1959" y="3095319"/>
        <a:ext cx="3676054" cy="1838027"/>
      </dsp:txXfrm>
    </dsp:sp>
    <dsp:sp modelId="{A2E17734-DC6D-C441-A15D-44B638C01CAC}">
      <dsp:nvSpPr>
        <dsp:cNvPr id="0" name=""/>
        <dsp:cNvSpPr/>
      </dsp:nvSpPr>
      <dsp:spPr>
        <a:xfrm>
          <a:off x="4449985" y="3095319"/>
          <a:ext cx="3676054" cy="1838027"/>
        </a:xfrm>
        <a:prstGeom prst="rect">
          <a:avLst/>
        </a:prstGeom>
        <a:solidFill>
          <a:schemeClr val="accent4">
            <a:lumMod val="60000"/>
            <a:lumOff val="4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Seek to sustain “heritage and community” language, literacy, and cultural ways of knowing and being and offer “access to dominant cultural competence” (p. 95) while embracing the fluidity of culture and community.</a:t>
          </a:r>
        </a:p>
      </dsp:txBody>
      <dsp:txXfrm>
        <a:off x="4449985" y="3095319"/>
        <a:ext cx="3676054" cy="183802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1E346-8023-FE4B-9E96-AD492A5BD490}" type="datetimeFigureOut">
              <a:rPr lang="en-US" smtClean="0"/>
              <a:t>5/5/22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42D9-22A8-284A-B434-0763B2331CC0}" type="slidenum">
              <a:rPr lang="en-US" smtClean="0"/>
              <a:t>‹#›</a:t>
            </a:fld>
            <a:endParaRPr lang="en-US"/>
          </a:p>
        </p:txBody>
      </p:sp>
    </p:spTree>
    <p:extLst>
      <p:ext uri="{BB962C8B-B14F-4D97-AF65-F5344CB8AC3E}">
        <p14:creationId xmlns:p14="http://schemas.microsoft.com/office/powerpoint/2010/main" val="73709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379364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youtu.be</a:t>
            </a:r>
            <a:r>
              <a:rPr lang="en-US" dirty="0"/>
              <a:t>/nGTVjJuRaZ8</a:t>
            </a:r>
          </a:p>
        </p:txBody>
      </p:sp>
      <p:sp>
        <p:nvSpPr>
          <p:cNvPr id="4" name="Slide Number Placeholder 3"/>
          <p:cNvSpPr>
            <a:spLocks noGrp="1"/>
          </p:cNvSpPr>
          <p:nvPr>
            <p:ph type="sldNum" sz="quarter" idx="5"/>
          </p:nvPr>
        </p:nvSpPr>
        <p:spPr/>
        <p:txBody>
          <a:bodyPr/>
          <a:lstStyle/>
          <a:p>
            <a:fld id="{6791D776-583E-124A-B29F-D54809FB6261}" type="slidenum">
              <a:rPr lang="en-US" smtClean="0"/>
              <a:t>2</a:t>
            </a:fld>
            <a:endParaRPr lang="en-US"/>
          </a:p>
        </p:txBody>
      </p:sp>
    </p:spTree>
    <p:extLst>
      <p:ext uri="{BB962C8B-B14F-4D97-AF65-F5344CB8AC3E}">
        <p14:creationId xmlns:p14="http://schemas.microsoft.com/office/powerpoint/2010/main" val="346603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942D9-22A8-284A-B434-0763B2331CC0}" type="slidenum">
              <a:rPr lang="en-US" smtClean="0"/>
              <a:t>3</a:t>
            </a:fld>
            <a:endParaRPr lang="en-US"/>
          </a:p>
        </p:txBody>
      </p:sp>
    </p:spTree>
    <p:extLst>
      <p:ext uri="{BB962C8B-B14F-4D97-AF65-F5344CB8AC3E}">
        <p14:creationId xmlns:p14="http://schemas.microsoft.com/office/powerpoint/2010/main" val="94258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The </a:t>
            </a:r>
            <a:r>
              <a:rPr lang="en-US" b="1" dirty="0">
                <a:latin typeface="+mn-lt"/>
              </a:rPr>
              <a:t>various backgrounds </a:t>
            </a:r>
            <a:r>
              <a:rPr lang="en-US" dirty="0">
                <a:latin typeface="+mn-lt"/>
              </a:rPr>
              <a:t>and races that comprise a community, nation, or other grouping. In many cases, the term </a:t>
            </a:r>
            <a:r>
              <a:rPr lang="en-US" i="1" dirty="0">
                <a:latin typeface="+mn-lt"/>
              </a:rPr>
              <a:t>diversity</a:t>
            </a:r>
            <a:r>
              <a:rPr lang="en-US" dirty="0">
                <a:latin typeface="+mn-lt"/>
              </a:rPr>
              <a:t> does not just acknowledge the existence of diversity of background, race, gender, religion, sexual orientation, and so on, but also implies an appreciation of these differences (The Aspen Institute).</a:t>
            </a:r>
          </a:p>
          <a:p>
            <a:endParaRPr lang="en-US" dirty="0"/>
          </a:p>
        </p:txBody>
      </p:sp>
      <p:sp>
        <p:nvSpPr>
          <p:cNvPr id="4" name="Slide Number Placeholder 3"/>
          <p:cNvSpPr>
            <a:spLocks noGrp="1"/>
          </p:cNvSpPr>
          <p:nvPr>
            <p:ph type="sldNum" sz="quarter" idx="5"/>
          </p:nvPr>
        </p:nvSpPr>
        <p:spPr/>
        <p:txBody>
          <a:bodyPr/>
          <a:lstStyle/>
          <a:p>
            <a:fld id="{DCD942D9-22A8-284A-B434-0763B2331CC0}" type="slidenum">
              <a:rPr lang="en-US" smtClean="0"/>
              <a:t>5</a:t>
            </a:fld>
            <a:endParaRPr lang="en-US"/>
          </a:p>
        </p:txBody>
      </p:sp>
    </p:spTree>
    <p:extLst>
      <p:ext uri="{BB962C8B-B14F-4D97-AF65-F5344CB8AC3E}">
        <p14:creationId xmlns:p14="http://schemas.microsoft.com/office/powerpoint/2010/main" val="4153769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E288-232E-1D48-82DE-07EBF3DB6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79E336-B17A-5B4B-B302-4D636DB645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264548-56BD-4148-8355-033BC74EB19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7A6F740-9F46-6C4D-A683-3866414CB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940B5-5513-364A-9638-29A4D923D06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381515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860A-82C5-4343-B467-1A8BDCFA3E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A75B30-4842-7244-9516-5906CDB4A0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DEB4C-D10A-4842-B743-B70E79204A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7D845B-6CB5-AD4E-9A50-652D55CFD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D2461-C6D2-E549-9936-8A77237F4142}"/>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30649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254B2-06C6-AB4A-98B3-86C1BA8E49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949278-428E-1843-B407-2431816393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744B4-71BB-1147-B9C5-E6659864872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51CB867-0B9E-7E4D-A612-DE0ABC6F8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FC7D2-0531-CD42-BC0A-B4032C0401F2}"/>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197448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23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2964825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96233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19405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2794254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40796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49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DC94-1C87-8743-AFDA-DCA6EE6F9C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4DFFF-92F3-DD46-9F97-5C0B4D8B31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57238-C9C5-8946-BA8E-52C57740F94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F53C47-32C4-254E-B47E-D5B2072EE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98E8E-0EB0-4941-AC1B-88AC94A04C88}"/>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5842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7B1A-E304-584B-ACC6-FD1FD71C27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27F127-456E-744E-8116-EC10588AA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21540F-7140-124C-A5C5-49DFC8EFCE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E0E696-033B-D745-A6FA-0DDCC8AE7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DBEB8-B791-AB4B-83A8-E06B4787A827}"/>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54585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6262-6079-174A-A0C8-BAB94741F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42F2A-8193-7B4F-84E2-CB5BA9BA83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6FE9EE-1628-B04D-B246-C52B14A362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E19029-8C70-CF4A-90BB-E90805EC756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1C04C41-1EA2-024A-B15B-36962B2D23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EDE449-D05B-F240-8846-5048FB7BBD0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06835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725B-AF40-2341-B6DD-4E9146752A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28141F-066A-E143-AFB4-75ECA5B9D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497FA1-D755-4643-9F6B-5863CE589E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CC339B-6D2F-1644-B374-0664218265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BB25DE-5D90-064C-8C75-4DDD18853B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69345A-2DFF-9642-8676-0E3C8BA184B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4E44F6E-CB28-624C-BA1F-8C623CD0A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03E6E8-F21C-1947-A14C-CCAA49236B60}"/>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89721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8822-C082-3B44-B092-27D8235776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C5A674-DFB3-BF41-80FE-C27B24708BB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05E3E74-072A-BF49-B298-5073DE7E54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D90D21-F7EB-8948-AB8E-9126207CF296}"/>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52458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F514CE-010B-594F-A8F6-AB56003F1AA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2080734-A94B-BB44-B80E-573AE460C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C05BD-B66D-4C43-A4F1-E8B0872BC8B8}"/>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24014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2C93-6867-F74A-A5D6-39166F0F9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5F9EB4-681C-F74D-B4FE-591CFA614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C8A0F1-2631-4F4D-BDE0-72C345B4A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34C10D-07EA-EC47-8862-50389EE06BE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BFAC8A7-6DB1-794B-9394-1F8C1D699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A1561-188F-5C45-AC2D-68EFBD449CE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3108106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F8AB-359B-9340-8242-31D957779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65A248-DEFB-874E-AB86-742B782582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78A350-52A6-EC44-8968-6D7A3F736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DB18CF-2F1C-404E-B747-C7D69566945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DCB174C-CE7B-3247-9B17-5609F406C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DF99AF-7E9F-F549-A9F5-1DE1A524135D}"/>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87545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A2C885-4D1C-E64F-8319-988D36F802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815380-5BC8-654D-8FBE-ACB34E76F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957B6-417A-8E48-BF00-09F106832C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BE482B9-B098-074D-8BC9-90E0EF5D0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036AE1-6F58-EB46-B0BF-CC8B2A8613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86731-A5AB-574C-8CCF-45BF25DA1FD6}" type="slidenum">
              <a:rPr lang="en-US" smtClean="0"/>
              <a:t>‹#›</a:t>
            </a:fld>
            <a:endParaRPr lang="en-US"/>
          </a:p>
        </p:txBody>
      </p:sp>
    </p:spTree>
    <p:extLst>
      <p:ext uri="{BB962C8B-B14F-4D97-AF65-F5344CB8AC3E}">
        <p14:creationId xmlns:p14="http://schemas.microsoft.com/office/powerpoint/2010/main" val="2269849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31629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ftr="0" dt="0"/>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nGTVjJuRaZ8"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415600" y="-810400"/>
            <a:ext cx="11360800" cy="810400"/>
          </a:xfrm>
        </p:spPr>
        <p:txBody>
          <a:bodyPr/>
          <a:lstStyle/>
          <a:p>
            <a:pPr rtl="0"/>
            <a:r>
              <a:rPr lang="en-US" dirty="0"/>
              <a:t>Culturally Relevant Education</a:t>
            </a:r>
          </a:p>
        </p:txBody>
      </p:sp>
    </p:spTree>
    <p:extLst>
      <p:ext uri="{BB962C8B-B14F-4D97-AF65-F5344CB8AC3E}">
        <p14:creationId xmlns:p14="http://schemas.microsoft.com/office/powerpoint/2010/main" val="329412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5"/>
            <a:ext cx="10515600" cy="1325563"/>
          </a:xfrm>
        </p:spPr>
        <p:txBody>
          <a:bodyPr/>
          <a:lstStyle/>
          <a:p>
            <a:r>
              <a:rPr lang="en-US" dirty="0"/>
              <a:t>Culturally responsive teaching</a:t>
            </a:r>
          </a:p>
        </p:txBody>
      </p:sp>
      <p:graphicFrame>
        <p:nvGraphicFramePr>
          <p:cNvPr id="4" name="Diagram 3">
            <a:extLst>
              <a:ext uri="{FF2B5EF4-FFF2-40B4-BE49-F238E27FC236}">
                <a16:creationId xmlns:a16="http://schemas.microsoft.com/office/drawing/2014/main" id="{877FA8F7-CC86-2A40-8A7E-68E6D124CB7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6778184"/>
              </p:ext>
            </p:extLst>
          </p:nvPr>
        </p:nvGraphicFramePr>
        <p:xfrm>
          <a:off x="2032000" y="11768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D9816CA-41C9-A944-BC2A-B506F3722C57}"/>
              </a:ext>
            </a:extLst>
          </p:cNvPr>
          <p:cNvSpPr txBox="1"/>
          <p:nvPr/>
        </p:nvSpPr>
        <p:spPr>
          <a:xfrm>
            <a:off x="203200" y="6045200"/>
            <a:ext cx="3302000" cy="584775"/>
          </a:xfrm>
          <a:prstGeom prst="rect">
            <a:avLst/>
          </a:prstGeom>
          <a:noFill/>
        </p:spPr>
        <p:txBody>
          <a:bodyPr wrap="square" rtlCol="0">
            <a:spAutoFit/>
          </a:bodyPr>
          <a:lstStyle/>
          <a:p>
            <a:r>
              <a:rPr lang="en-US" sz="1400" dirty="0">
                <a:solidFill>
                  <a:schemeClr val="bg1"/>
                </a:solidFill>
              </a:rPr>
              <a:t>(Gay 2002, 2010; Villegas &amp; Lucas, 2002)</a:t>
            </a:r>
          </a:p>
          <a:p>
            <a:endParaRPr lang="en-US" dirty="0"/>
          </a:p>
        </p:txBody>
      </p:sp>
    </p:spTree>
    <p:extLst>
      <p:ext uri="{BB962C8B-B14F-4D97-AF65-F5344CB8AC3E}">
        <p14:creationId xmlns:p14="http://schemas.microsoft.com/office/powerpoint/2010/main" val="171965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18" y="-17010"/>
            <a:ext cx="10515600" cy="1325563"/>
          </a:xfrm>
        </p:spPr>
        <p:txBody>
          <a:bodyPr/>
          <a:lstStyle/>
          <a:p>
            <a:r>
              <a:rPr lang="en-US" dirty="0"/>
              <a:t>Culturally sustaining pedagogy</a:t>
            </a:r>
          </a:p>
        </p:txBody>
      </p:sp>
      <p:graphicFrame>
        <p:nvGraphicFramePr>
          <p:cNvPr id="6" name="Diagram 5">
            <a:extLst>
              <a:ext uri="{FF2B5EF4-FFF2-40B4-BE49-F238E27FC236}">
                <a16:creationId xmlns:a16="http://schemas.microsoft.com/office/drawing/2014/main" id="{AF16BDCF-4EBA-C44A-957E-813B1C4FECF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7602199"/>
              </p:ext>
            </p:extLst>
          </p:nvPr>
        </p:nvGraphicFramePr>
        <p:xfrm>
          <a:off x="1656218" y="102045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1499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Culturally relevant education</a:t>
            </a:r>
          </a:p>
        </p:txBody>
      </p:sp>
      <p:sp>
        <p:nvSpPr>
          <p:cNvPr id="3" name="Content Placeholder 2"/>
          <p:cNvSpPr>
            <a:spLocks noGrp="1"/>
          </p:cNvSpPr>
          <p:nvPr>
            <p:ph idx="1"/>
          </p:nvPr>
        </p:nvSpPr>
        <p:spPr/>
        <p:txBody>
          <a:bodyPr/>
          <a:lstStyle/>
          <a:p>
            <a:r>
              <a:rPr lang="en-US" dirty="0"/>
              <a:t>Captures the interconnectedness of culturally relevant pedagogy to inform culturally relevant teaching, delineating how “teaching affects competence and practice whereas pedagogy affects attitude and disposition” (Aronson &amp; Laughter, 2016, p. 167).</a:t>
            </a:r>
          </a:p>
          <a:p>
            <a:r>
              <a:rPr lang="en-US" dirty="0"/>
              <a:t>Seeks to sustain cultural knowledge that students bring to the classroom, fostering cultural pluralism in all its fluidity.</a:t>
            </a:r>
          </a:p>
          <a:p>
            <a:pPr marL="0" indent="0">
              <a:buNone/>
            </a:pPr>
            <a:endParaRPr lang="en-US" dirty="0"/>
          </a:p>
        </p:txBody>
      </p:sp>
    </p:spTree>
    <p:extLst>
      <p:ext uri="{BB962C8B-B14F-4D97-AF65-F5344CB8AC3E}">
        <p14:creationId xmlns:p14="http://schemas.microsoft.com/office/powerpoint/2010/main" val="52146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descr="Ideas that work: U.S. Office of Special Education Progra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33116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Culturally responsive &amp; relevant pedagogy</a:t>
            </a:r>
          </a:p>
        </p:txBody>
      </p:sp>
      <p:pic>
        <p:nvPicPr>
          <p:cNvPr id="4" name="Content Placeholder 4" descr="Image of students smiling and raising their hand in a classroom. Image reads: TDSi, the Teaching Diverse Students Initiative.">
            <a:hlinkClick r:id="rId3"/>
            <a:extLst>
              <a:ext uri="{FF2B5EF4-FFF2-40B4-BE49-F238E27FC236}">
                <a16:creationId xmlns:a16="http://schemas.microsoft.com/office/drawing/2014/main" id="{BF68779D-3915-EF49-884D-FF9F956A4B2A}"/>
              </a:ext>
            </a:extLst>
          </p:cNvPr>
          <p:cNvPicPr>
            <a:picLocks noGrp="1" noChangeAspect="1"/>
          </p:cNvPicPr>
          <p:nvPr>
            <p:ph idx="1"/>
          </p:nvPr>
        </p:nvPicPr>
        <p:blipFill>
          <a:blip r:embed="rId4"/>
          <a:stretch>
            <a:fillRect/>
          </a:stretch>
        </p:blipFill>
        <p:spPr>
          <a:xfrm>
            <a:off x="2133779" y="1825625"/>
            <a:ext cx="7924442" cy="4233863"/>
          </a:xfrm>
        </p:spPr>
      </p:pic>
    </p:spTree>
    <p:extLst>
      <p:ext uri="{BB962C8B-B14F-4D97-AF65-F5344CB8AC3E}">
        <p14:creationId xmlns:p14="http://schemas.microsoft.com/office/powerpoint/2010/main" val="381224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A2533E4-E96D-7440-9B99-869DE5E16CB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7367462"/>
              </p:ext>
            </p:extLst>
          </p:nvPr>
        </p:nvGraphicFramePr>
        <p:xfrm>
          <a:off x="2044526" y="57587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9E52EDD-892D-4B22-556F-E8BAC4521D68}"/>
              </a:ext>
            </a:extLst>
          </p:cNvPr>
          <p:cNvSpPr>
            <a:spLocks noGrp="1"/>
          </p:cNvSpPr>
          <p:nvPr>
            <p:ph type="title"/>
          </p:nvPr>
        </p:nvSpPr>
        <p:spPr>
          <a:xfrm>
            <a:off x="838200" y="-1325563"/>
            <a:ext cx="10515600" cy="1325563"/>
          </a:xfrm>
        </p:spPr>
        <p:txBody>
          <a:bodyPr/>
          <a:lstStyle/>
          <a:p>
            <a:r>
              <a:rPr lang="en-US" dirty="0"/>
              <a:t>Conceptions of Culture </a:t>
            </a:r>
          </a:p>
        </p:txBody>
      </p:sp>
    </p:spTree>
    <p:extLst>
      <p:ext uri="{BB962C8B-B14F-4D97-AF65-F5344CB8AC3E}">
        <p14:creationId xmlns:p14="http://schemas.microsoft.com/office/powerpoint/2010/main" val="1386502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ea typeface="ＭＳ Ｐゴシック" charset="0"/>
                <a:cs typeface="ＭＳ Ｐゴシック" charset="0"/>
              </a:rPr>
              <a:t>Culture is dynamic</a:t>
            </a:r>
            <a:endParaRPr lang="en-US" dirty="0"/>
          </a:p>
        </p:txBody>
      </p:sp>
      <p:sp>
        <p:nvSpPr>
          <p:cNvPr id="3" name="Content Placeholder 2"/>
          <p:cNvSpPr>
            <a:spLocks noGrp="1"/>
          </p:cNvSpPr>
          <p:nvPr>
            <p:ph idx="1"/>
          </p:nvPr>
        </p:nvSpPr>
        <p:spPr/>
        <p:txBody>
          <a:bodyPr>
            <a:normAutofit lnSpcReduction="10000"/>
          </a:bodyPr>
          <a:lstStyle/>
          <a:p>
            <a:r>
              <a:rPr lang="en-US" dirty="0">
                <a:latin typeface="+mn-lt"/>
                <a:ea typeface="ＭＳ Ｐゴシック" charset="0"/>
                <a:cs typeface="ＭＳ Ｐゴシック" charset="0"/>
              </a:rPr>
              <a:t>Glenn (1989) warned that "we need an approach to education that takes seriously </a:t>
            </a:r>
            <a:r>
              <a:rPr lang="en-US" dirty="0">
                <a:solidFill>
                  <a:srgbClr val="FF6600"/>
                </a:solidFill>
                <a:latin typeface="+mn-lt"/>
                <a:ea typeface="ＭＳ Ｐゴシック" charset="0"/>
                <a:cs typeface="ＭＳ Ｐゴシック" charset="0"/>
              </a:rPr>
              <a:t>the </a:t>
            </a:r>
            <a:r>
              <a:rPr lang="en-US" i="1" dirty="0">
                <a:solidFill>
                  <a:srgbClr val="FF6600"/>
                </a:solidFill>
                <a:latin typeface="+mn-lt"/>
                <a:ea typeface="ＭＳ Ｐゴシック" charset="0"/>
                <a:cs typeface="ＭＳ Ｐゴシック" charset="0"/>
              </a:rPr>
              <a:t>lived culture</a:t>
            </a:r>
            <a:r>
              <a:rPr lang="en-US" dirty="0">
                <a:solidFill>
                  <a:srgbClr val="FF6600"/>
                </a:solidFill>
                <a:latin typeface="+mn-lt"/>
                <a:ea typeface="ＭＳ Ｐゴシック" charset="0"/>
                <a:cs typeface="ＭＳ Ｐゴシック" charset="0"/>
              </a:rPr>
              <a:t> </a:t>
            </a:r>
            <a:r>
              <a:rPr lang="en-US" dirty="0">
                <a:latin typeface="+mn-lt"/>
                <a:ea typeface="ＭＳ Ｐゴシック" charset="0"/>
                <a:cs typeface="ＭＳ Ｐゴシック" charset="0"/>
              </a:rPr>
              <a:t>of children and their families, not the fiestas and folklores that had meaning for their grandparents but are not part of the lives of families coming to terms with the losses and gains of immigration" (p. 779).  </a:t>
            </a:r>
          </a:p>
          <a:p>
            <a:pPr marL="0" indent="0">
              <a:buNone/>
            </a:pPr>
            <a:endParaRPr lang="en-US" dirty="0"/>
          </a:p>
          <a:p>
            <a:pPr marL="0" indent="0">
              <a:buNone/>
            </a:pPr>
            <a:r>
              <a:rPr lang="en-US" dirty="0"/>
              <a:t>What does this statement suggest about how culture should be approached with students in the classroom?</a:t>
            </a:r>
          </a:p>
        </p:txBody>
      </p:sp>
    </p:spTree>
    <p:extLst>
      <p:ext uri="{BB962C8B-B14F-4D97-AF65-F5344CB8AC3E}">
        <p14:creationId xmlns:p14="http://schemas.microsoft.com/office/powerpoint/2010/main" val="194503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iversity">
            <a:extLst>
              <a:ext uri="{FF2B5EF4-FFF2-40B4-BE49-F238E27FC236}">
                <a16:creationId xmlns:a16="http://schemas.microsoft.com/office/drawing/2014/main" id="{73FF25DD-E956-D442-9C2C-B74245CD1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500" y="1004888"/>
            <a:ext cx="7372997" cy="5219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198" y="0"/>
            <a:ext cx="10515600" cy="1325563"/>
          </a:xfrm>
        </p:spPr>
        <p:txBody>
          <a:bodyPr/>
          <a:lstStyle/>
          <a:p>
            <a:r>
              <a:rPr lang="en-US" dirty="0"/>
              <a:t>DIVERSITY</a:t>
            </a:r>
          </a:p>
        </p:txBody>
      </p:sp>
    </p:spTree>
    <p:extLst>
      <p:ext uri="{BB962C8B-B14F-4D97-AF65-F5344CB8AC3E}">
        <p14:creationId xmlns:p14="http://schemas.microsoft.com/office/powerpoint/2010/main" val="186584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CULTURALLY/LINGUISTICALLY DIVERSE (CLD):</a:t>
            </a:r>
          </a:p>
        </p:txBody>
      </p:sp>
      <p:sp>
        <p:nvSpPr>
          <p:cNvPr id="3" name="Content Placeholder 2"/>
          <p:cNvSpPr>
            <a:spLocks noGrp="1"/>
          </p:cNvSpPr>
          <p:nvPr>
            <p:ph sz="half" idx="1"/>
          </p:nvPr>
        </p:nvSpPr>
        <p:spPr/>
        <p:txBody>
          <a:bodyPr>
            <a:normAutofit fontScale="62500" lnSpcReduction="20000"/>
          </a:bodyPr>
          <a:lstStyle/>
          <a:p>
            <a:r>
              <a:rPr lang="en-US" dirty="0">
                <a:latin typeface="+mn-lt"/>
              </a:rPr>
              <a:t>Primarily refers to people of color who are not Caucasian or White but can also include people who are Caucasian or White yet are outside the mainstream of American culture, including immigrants from Europe who have limited English proficiency or people who live in impoverished conditions; also, used by the U.S. Department of Education to define students enrolled in education programs who are either non-English proficient (NEP) or limited-English proficient (LEP; (International Center for Leadership in Education, 2011).</a:t>
            </a:r>
          </a:p>
          <a:p>
            <a:pPr marL="0" indent="0">
              <a:buNone/>
            </a:pPr>
            <a:endParaRPr lang="en-US" dirty="0"/>
          </a:p>
        </p:txBody>
      </p:sp>
      <p:pic>
        <p:nvPicPr>
          <p:cNvPr id="4098" name="Picture 2" descr="Image result for culturally and linguistically diverse">
            <a:extLst>
              <a:ext uri="{FF2B5EF4-FFF2-40B4-BE49-F238E27FC236}">
                <a16:creationId xmlns:a16="http://schemas.microsoft.com/office/drawing/2014/main" id="{62C5F0DE-F500-D740-A63D-3C1ED03EF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600" y="1491631"/>
            <a:ext cx="4902200" cy="490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1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3F5A-87F0-9A46-ACF0-9CBAEF248D66}"/>
              </a:ext>
            </a:extLst>
          </p:cNvPr>
          <p:cNvSpPr>
            <a:spLocks noGrp="1"/>
          </p:cNvSpPr>
          <p:nvPr>
            <p:ph type="title"/>
          </p:nvPr>
        </p:nvSpPr>
        <p:spPr/>
        <p:txBody>
          <a:bodyPr/>
          <a:lstStyle/>
          <a:p>
            <a:r>
              <a:rPr lang="en-US" dirty="0"/>
              <a:t>What’s the word on the street?</a:t>
            </a:r>
          </a:p>
        </p:txBody>
      </p:sp>
      <p:sp>
        <p:nvSpPr>
          <p:cNvPr id="3" name="Content Placeholder 2">
            <a:extLst>
              <a:ext uri="{FF2B5EF4-FFF2-40B4-BE49-F238E27FC236}">
                <a16:creationId xmlns:a16="http://schemas.microsoft.com/office/drawing/2014/main" id="{C87F6400-215A-4845-9B6D-C16D00B7E7D8}"/>
              </a:ext>
            </a:extLst>
          </p:cNvPr>
          <p:cNvSpPr>
            <a:spLocks noGrp="1"/>
          </p:cNvSpPr>
          <p:nvPr>
            <p:ph idx="1"/>
          </p:nvPr>
        </p:nvSpPr>
        <p:spPr>
          <a:xfrm>
            <a:off x="838200" y="1603376"/>
            <a:ext cx="10515600" cy="4234212"/>
          </a:xfrm>
        </p:spPr>
        <p:txBody>
          <a:bodyPr/>
          <a:lstStyle/>
          <a:p>
            <a:pPr algn="ctr"/>
            <a:r>
              <a:rPr lang="en-US" dirty="0"/>
              <a:t>What are the “buzz” words/terms surrounding serving CLD students (and otherwise marginalized students) in your context?</a:t>
            </a:r>
          </a:p>
        </p:txBody>
      </p:sp>
      <p:pic>
        <p:nvPicPr>
          <p:cNvPr id="5122" name="Picture 2" descr="Image result for diverse students">
            <a:extLst>
              <a:ext uri="{FF2B5EF4-FFF2-40B4-BE49-F238E27FC236}">
                <a16:creationId xmlns:a16="http://schemas.microsoft.com/office/drawing/2014/main" id="{93FCE7D6-4E23-BE43-898C-D40BA7C3C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3257825"/>
            <a:ext cx="3911600" cy="29369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25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The evolution of culturally relevant education</a:t>
            </a:r>
            <a:endParaRPr lang="en-US" dirty="0"/>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6816699"/>
              </p:ext>
            </p:extLst>
          </p:nvPr>
        </p:nvGraphicFramePr>
        <p:xfrm>
          <a:off x="2971800" y="2131060"/>
          <a:ext cx="6502400" cy="4096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05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4"/>
            <a:ext cx="10515600" cy="1325563"/>
          </a:xfrm>
        </p:spPr>
        <p:txBody>
          <a:bodyPr>
            <a:normAutofit fontScale="90000"/>
          </a:bodyPr>
          <a:lstStyle/>
          <a:p>
            <a:r>
              <a:rPr lang="en-US" dirty="0"/>
              <a:t>Educators enacting culturally relevant pedagogy do the following:</a:t>
            </a:r>
            <a:br>
              <a:rPr lang="en-US" dirty="0"/>
            </a:br>
            <a:endParaRPr lang="en-US" dirty="0"/>
          </a:p>
        </p:txBody>
      </p:sp>
      <p:graphicFrame>
        <p:nvGraphicFramePr>
          <p:cNvPr id="4" name="Diagram 3">
            <a:extLst>
              <a:ext uri="{FF2B5EF4-FFF2-40B4-BE49-F238E27FC236}">
                <a16:creationId xmlns:a16="http://schemas.microsoft.com/office/drawing/2014/main" id="{FFB885D0-4195-2145-B0B3-97B29A635EB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4242126"/>
              </p:ext>
            </p:extLst>
          </p:nvPr>
        </p:nvGraphicFramePr>
        <p:xfrm>
          <a:off x="2032000" y="9517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2432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826</Words>
  <Application>Microsoft Macintosh PowerPoint</Application>
  <PresentationFormat>Widescreen</PresentationFormat>
  <Paragraphs>51</Paragraphs>
  <Slides>13</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ＭＳ Ｐゴシック</vt:lpstr>
      <vt:lpstr>Arial</vt:lpstr>
      <vt:lpstr>Calibri</vt:lpstr>
      <vt:lpstr>Calibri Light</vt:lpstr>
      <vt:lpstr>Gotham Bold</vt:lpstr>
      <vt:lpstr>Helvetica Neue</vt:lpstr>
      <vt:lpstr>Office Theme</vt:lpstr>
      <vt:lpstr>1_CEEDAR Theme</vt:lpstr>
      <vt:lpstr>Culturally Relevant Education</vt:lpstr>
      <vt:lpstr>Culturally responsive &amp; relevant pedagogy</vt:lpstr>
      <vt:lpstr>Conceptions of Culture </vt:lpstr>
      <vt:lpstr>Culture is dynamic</vt:lpstr>
      <vt:lpstr>DIVERSITY</vt:lpstr>
      <vt:lpstr>CULTURALLY/LINGUISTICALLY DIVERSE (CLD):</vt:lpstr>
      <vt:lpstr>What’s the word on the street?</vt:lpstr>
      <vt:lpstr>The evolution of culturally relevant education</vt:lpstr>
      <vt:lpstr>Educators enacting culturally relevant pedagogy do the following: </vt:lpstr>
      <vt:lpstr>Culturally responsive teaching</vt:lpstr>
      <vt:lpstr>Culturally sustaining pedagogy</vt:lpstr>
      <vt:lpstr>Culturally relevant education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EDM</dc:creator>
  <cp:lastModifiedBy>Steele,Jessica A</cp:lastModifiedBy>
  <cp:revision>142</cp:revision>
  <dcterms:created xsi:type="dcterms:W3CDTF">2018-03-16T13:31:09Z</dcterms:created>
  <dcterms:modified xsi:type="dcterms:W3CDTF">2022-05-05T20:56:33Z</dcterms:modified>
</cp:coreProperties>
</file>