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4" r:id="rId3"/>
    <p:sldMasterId id="2147483690" r:id="rId4"/>
    <p:sldMasterId id="2147483692" r:id="rId5"/>
  </p:sldMasterIdLst>
  <p:notesMasterIdLst>
    <p:notesMasterId r:id="rId32"/>
  </p:notesMasterIdLst>
  <p:sldIdLst>
    <p:sldId id="272" r:id="rId6"/>
    <p:sldId id="257" r:id="rId7"/>
    <p:sldId id="287" r:id="rId8"/>
    <p:sldId id="256" r:id="rId9"/>
    <p:sldId id="273" r:id="rId10"/>
    <p:sldId id="274" r:id="rId11"/>
    <p:sldId id="276" r:id="rId12"/>
    <p:sldId id="260" r:id="rId13"/>
    <p:sldId id="277" r:id="rId14"/>
    <p:sldId id="262" r:id="rId15"/>
    <p:sldId id="263" r:id="rId16"/>
    <p:sldId id="264" r:id="rId17"/>
    <p:sldId id="265" r:id="rId18"/>
    <p:sldId id="267" r:id="rId19"/>
    <p:sldId id="289" r:id="rId20"/>
    <p:sldId id="282" r:id="rId21"/>
    <p:sldId id="283" r:id="rId22"/>
    <p:sldId id="275" r:id="rId23"/>
    <p:sldId id="284" r:id="rId24"/>
    <p:sldId id="285" r:id="rId25"/>
    <p:sldId id="286" r:id="rId26"/>
    <p:sldId id="280" r:id="rId27"/>
    <p:sldId id="266" r:id="rId28"/>
    <p:sldId id="281" r:id="rId29"/>
    <p:sldId id="259" r:id="rId30"/>
    <p:sldId id="2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CA Convening" id="{9660FC21-13CA-9846-9F93-B585594E0063}">
          <p14:sldIdLst>
            <p14:sldId id="272"/>
            <p14:sldId id="257"/>
            <p14:sldId id="287"/>
            <p14:sldId id="256"/>
            <p14:sldId id="273"/>
            <p14:sldId id="274"/>
            <p14:sldId id="276"/>
            <p14:sldId id="260"/>
            <p14:sldId id="277"/>
            <p14:sldId id="262"/>
            <p14:sldId id="263"/>
            <p14:sldId id="264"/>
            <p14:sldId id="265"/>
            <p14:sldId id="267"/>
            <p14:sldId id="289"/>
            <p14:sldId id="282"/>
            <p14:sldId id="283"/>
            <p14:sldId id="275"/>
            <p14:sldId id="284"/>
            <p14:sldId id="285"/>
            <p14:sldId id="286"/>
            <p14:sldId id="280"/>
            <p14:sldId id="266"/>
            <p14:sldId id="281"/>
            <p14:sldId id="259"/>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401DB-FAF3-47C0-87D8-6E04E1C398EE}" v="34" dt="2022-04-04T20:26:26.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9255" autoAdjust="0"/>
  </p:normalViewPr>
  <p:slideViewPr>
    <p:cSldViewPr snapToGrid="0" snapToObjects="1">
      <p:cViewPr varScale="1">
        <p:scale>
          <a:sx n="49" d="100"/>
          <a:sy n="49" d="100"/>
        </p:scale>
        <p:origin x="11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ble, Elizabeth" userId="cc99524a-59cf-4811-bbbd-4798cc24125f" providerId="ADAL" clId="{0CF401DB-FAF3-47C0-87D8-6E04E1C398EE}"/>
    <pc:docChg chg="custSel addSld delSld modSld sldOrd delSection modSection">
      <pc:chgData name="Laible, Elizabeth" userId="cc99524a-59cf-4811-bbbd-4798cc24125f" providerId="ADAL" clId="{0CF401DB-FAF3-47C0-87D8-6E04E1C398EE}" dt="2022-04-04T20:26:38.891" v="177" actId="47"/>
      <pc:docMkLst>
        <pc:docMk/>
      </pc:docMkLst>
      <pc:sldChg chg="add setBg">
        <pc:chgData name="Laible, Elizabeth" userId="cc99524a-59cf-4811-bbbd-4798cc24125f" providerId="ADAL" clId="{0CF401DB-FAF3-47C0-87D8-6E04E1C398EE}" dt="2022-04-04T16:13:02.511" v="15"/>
        <pc:sldMkLst>
          <pc:docMk/>
          <pc:sldMk cId="0" sldId="256"/>
        </pc:sldMkLst>
      </pc:sldChg>
      <pc:sldChg chg="addSp modSp mod modNotesTx">
        <pc:chgData name="Laible, Elizabeth" userId="cc99524a-59cf-4811-bbbd-4798cc24125f" providerId="ADAL" clId="{0CF401DB-FAF3-47C0-87D8-6E04E1C398EE}" dt="2022-04-04T16:50:09.123" v="146" actId="20577"/>
        <pc:sldMkLst>
          <pc:docMk/>
          <pc:sldMk cId="2009930211" sldId="257"/>
        </pc:sldMkLst>
        <pc:spChg chg="mod">
          <ac:chgData name="Laible, Elizabeth" userId="cc99524a-59cf-4811-bbbd-4798cc24125f" providerId="ADAL" clId="{0CF401DB-FAF3-47C0-87D8-6E04E1C398EE}" dt="2022-04-04T16:41:58.844" v="100" actId="14100"/>
          <ac:spMkLst>
            <pc:docMk/>
            <pc:sldMk cId="2009930211" sldId="257"/>
            <ac:spMk id="4" creationId="{00000000-0000-0000-0000-000000000000}"/>
          </ac:spMkLst>
        </pc:spChg>
        <pc:spChg chg="mod">
          <ac:chgData name="Laible, Elizabeth" userId="cc99524a-59cf-4811-bbbd-4798cc24125f" providerId="ADAL" clId="{0CF401DB-FAF3-47C0-87D8-6E04E1C398EE}" dt="2022-04-04T16:42:16.334" v="105" actId="5793"/>
          <ac:spMkLst>
            <pc:docMk/>
            <pc:sldMk cId="2009930211" sldId="257"/>
            <ac:spMk id="5" creationId="{00000000-0000-0000-0000-000000000000}"/>
          </ac:spMkLst>
        </pc:spChg>
        <pc:spChg chg="add mod">
          <ac:chgData name="Laible, Elizabeth" userId="cc99524a-59cf-4811-bbbd-4798cc24125f" providerId="ADAL" clId="{0CF401DB-FAF3-47C0-87D8-6E04E1C398EE}" dt="2022-04-04T16:43:19.588" v="113" actId="1076"/>
          <ac:spMkLst>
            <pc:docMk/>
            <pc:sldMk cId="2009930211" sldId="257"/>
            <ac:spMk id="6" creationId="{0D20151D-AAAB-4354-9675-6D9356DA8376}"/>
          </ac:spMkLst>
        </pc:spChg>
        <pc:picChg chg="add mod">
          <ac:chgData name="Laible, Elizabeth" userId="cc99524a-59cf-4811-bbbd-4798cc24125f" providerId="ADAL" clId="{0CF401DB-FAF3-47C0-87D8-6E04E1C398EE}" dt="2022-04-04T16:42:26.624" v="107" actId="1076"/>
          <ac:picMkLst>
            <pc:docMk/>
            <pc:sldMk cId="2009930211" sldId="257"/>
            <ac:picMk id="3" creationId="{3B3BC02E-C164-4F61-8526-ABA7AC8C8513}"/>
          </ac:picMkLst>
        </pc:picChg>
      </pc:sldChg>
      <pc:sldChg chg="add del setBg modNotes">
        <pc:chgData name="Laible, Elizabeth" userId="cc99524a-59cf-4811-bbbd-4798cc24125f" providerId="ADAL" clId="{0CF401DB-FAF3-47C0-87D8-6E04E1C398EE}" dt="2022-04-04T16:13:45.315" v="20" actId="47"/>
        <pc:sldMkLst>
          <pc:docMk/>
          <pc:sldMk cId="0" sldId="258"/>
        </pc:sldMkLst>
      </pc:sldChg>
      <pc:sldChg chg="add">
        <pc:chgData name="Laible, Elizabeth" userId="cc99524a-59cf-4811-bbbd-4798cc24125f" providerId="ADAL" clId="{0CF401DB-FAF3-47C0-87D8-6E04E1C398EE}" dt="2022-04-04T16:15:00.955" v="23"/>
        <pc:sldMkLst>
          <pc:docMk/>
          <pc:sldMk cId="0" sldId="260"/>
        </pc:sldMkLst>
      </pc:sldChg>
      <pc:sldChg chg="add del ord setBg">
        <pc:chgData name="Laible, Elizabeth" userId="cc99524a-59cf-4811-bbbd-4798cc24125f" providerId="ADAL" clId="{0CF401DB-FAF3-47C0-87D8-6E04E1C398EE}" dt="2022-04-04T16:17:01.283" v="28" actId="47"/>
        <pc:sldMkLst>
          <pc:docMk/>
          <pc:sldMk cId="0" sldId="262"/>
        </pc:sldMkLst>
      </pc:sldChg>
      <pc:sldChg chg="add del">
        <pc:chgData name="Laible, Elizabeth" userId="cc99524a-59cf-4811-bbbd-4798cc24125f" providerId="ADAL" clId="{0CF401DB-FAF3-47C0-87D8-6E04E1C398EE}" dt="2022-04-04T16:17:17.972" v="31" actId="47"/>
        <pc:sldMkLst>
          <pc:docMk/>
          <pc:sldMk cId="0" sldId="263"/>
        </pc:sldMkLst>
      </pc:sldChg>
      <pc:sldChg chg="modSp mod">
        <pc:chgData name="Laible, Elizabeth" userId="cc99524a-59cf-4811-bbbd-4798cc24125f" providerId="ADAL" clId="{0CF401DB-FAF3-47C0-87D8-6E04E1C398EE}" dt="2022-04-04T16:18:16.789" v="34" actId="27636"/>
        <pc:sldMkLst>
          <pc:docMk/>
          <pc:sldMk cId="0" sldId="267"/>
        </pc:sldMkLst>
        <pc:spChg chg="mod">
          <ac:chgData name="Laible, Elizabeth" userId="cc99524a-59cf-4811-bbbd-4798cc24125f" providerId="ADAL" clId="{0CF401DB-FAF3-47C0-87D8-6E04E1C398EE}" dt="2022-04-04T16:18:16.789" v="34" actId="27636"/>
          <ac:spMkLst>
            <pc:docMk/>
            <pc:sldMk cId="0" sldId="267"/>
            <ac:spMk id="277" creationId="{00000000-0000-0000-0000-000000000000}"/>
          </ac:spMkLst>
        </pc:spChg>
      </pc:sldChg>
      <pc:sldChg chg="modSp mod">
        <pc:chgData name="Laible, Elizabeth" userId="cc99524a-59cf-4811-bbbd-4798cc24125f" providerId="ADAL" clId="{0CF401DB-FAF3-47C0-87D8-6E04E1C398EE}" dt="2022-04-04T16:10:32.819" v="2" actId="1076"/>
        <pc:sldMkLst>
          <pc:docMk/>
          <pc:sldMk cId="4039988519" sldId="272"/>
        </pc:sldMkLst>
        <pc:spChg chg="mod">
          <ac:chgData name="Laible, Elizabeth" userId="cc99524a-59cf-4811-bbbd-4798cc24125f" providerId="ADAL" clId="{0CF401DB-FAF3-47C0-87D8-6E04E1C398EE}" dt="2022-04-04T16:10:32.819" v="2" actId="1076"/>
          <ac:spMkLst>
            <pc:docMk/>
            <pc:sldMk cId="4039988519" sldId="272"/>
            <ac:spMk id="4" creationId="{49463A6C-5DB1-FC4B-A8EB-73CA43A6A573}"/>
          </ac:spMkLst>
        </pc:spChg>
      </pc:sldChg>
      <pc:sldChg chg="add">
        <pc:chgData name="Laible, Elizabeth" userId="cc99524a-59cf-4811-bbbd-4798cc24125f" providerId="ADAL" clId="{0CF401DB-FAF3-47C0-87D8-6E04E1C398EE}" dt="2022-04-04T16:13:13.637" v="16"/>
        <pc:sldMkLst>
          <pc:docMk/>
          <pc:sldMk cId="0" sldId="273"/>
        </pc:sldMkLst>
      </pc:sldChg>
      <pc:sldChg chg="add del">
        <pc:chgData name="Laible, Elizabeth" userId="cc99524a-59cf-4811-bbbd-4798cc24125f" providerId="ADAL" clId="{0CF401DB-FAF3-47C0-87D8-6E04E1C398EE}" dt="2022-04-04T16:12:49.179" v="14" actId="47"/>
        <pc:sldMkLst>
          <pc:docMk/>
          <pc:sldMk cId="1321194894" sldId="273"/>
        </pc:sldMkLst>
      </pc:sldChg>
      <pc:sldChg chg="add setBg modNotes">
        <pc:chgData name="Laible, Elizabeth" userId="cc99524a-59cf-4811-bbbd-4798cc24125f" providerId="ADAL" clId="{0CF401DB-FAF3-47C0-87D8-6E04E1C398EE}" dt="2022-04-04T16:13:28.550" v="18"/>
        <pc:sldMkLst>
          <pc:docMk/>
          <pc:sldMk cId="0" sldId="274"/>
        </pc:sldMkLst>
      </pc:sldChg>
      <pc:sldChg chg="add setBg">
        <pc:chgData name="Laible, Elizabeth" userId="cc99524a-59cf-4811-bbbd-4798cc24125f" providerId="ADAL" clId="{0CF401DB-FAF3-47C0-87D8-6E04E1C398EE}" dt="2022-04-04T18:11:10.585" v="150"/>
        <pc:sldMkLst>
          <pc:docMk/>
          <pc:sldMk cId="3650143807" sldId="275"/>
        </pc:sldMkLst>
      </pc:sldChg>
      <pc:sldChg chg="add del">
        <pc:chgData name="Laible, Elizabeth" userId="cc99524a-59cf-4811-bbbd-4798cc24125f" providerId="ADAL" clId="{0CF401DB-FAF3-47C0-87D8-6E04E1C398EE}" dt="2022-04-04T16:17:02.849" v="29" actId="47"/>
        <pc:sldMkLst>
          <pc:docMk/>
          <pc:sldMk cId="3650143807" sldId="275"/>
        </pc:sldMkLst>
      </pc:sldChg>
      <pc:sldChg chg="modSp mod">
        <pc:chgData name="Laible, Elizabeth" userId="cc99524a-59cf-4811-bbbd-4798cc24125f" providerId="ADAL" clId="{0CF401DB-FAF3-47C0-87D8-6E04E1C398EE}" dt="2022-04-04T16:14:42.725" v="22"/>
        <pc:sldMkLst>
          <pc:docMk/>
          <pc:sldMk cId="0" sldId="276"/>
        </pc:sldMkLst>
        <pc:graphicFrameChg chg="mod">
          <ac:chgData name="Laible, Elizabeth" userId="cc99524a-59cf-4811-bbbd-4798cc24125f" providerId="ADAL" clId="{0CF401DB-FAF3-47C0-87D8-6E04E1C398EE}" dt="2022-04-04T16:14:42.725" v="22"/>
          <ac:graphicFrameMkLst>
            <pc:docMk/>
            <pc:sldMk cId="0" sldId="276"/>
            <ac:graphicFrameMk id="188" creationId="{00000000-0000-0000-0000-000000000000}"/>
          </ac:graphicFrameMkLst>
        </pc:graphicFrameChg>
      </pc:sldChg>
      <pc:sldChg chg="add">
        <pc:chgData name="Laible, Elizabeth" userId="cc99524a-59cf-4811-bbbd-4798cc24125f" providerId="ADAL" clId="{0CF401DB-FAF3-47C0-87D8-6E04E1C398EE}" dt="2022-04-04T16:15:09.088" v="24"/>
        <pc:sldMkLst>
          <pc:docMk/>
          <pc:sldMk cId="0" sldId="277"/>
        </pc:sldMkLst>
      </pc:sldChg>
      <pc:sldChg chg="add del setBg">
        <pc:chgData name="Laible, Elizabeth" userId="cc99524a-59cf-4811-bbbd-4798cc24125f" providerId="ADAL" clId="{0CF401DB-FAF3-47C0-87D8-6E04E1C398EE}" dt="2022-04-04T16:17:49.848" v="33"/>
        <pc:sldMkLst>
          <pc:docMk/>
          <pc:sldMk cId="2273346755" sldId="278"/>
        </pc:sldMkLst>
      </pc:sldChg>
      <pc:sldChg chg="modSp del mod">
        <pc:chgData name="Laible, Elizabeth" userId="cc99524a-59cf-4811-bbbd-4798cc24125f" providerId="ADAL" clId="{0CF401DB-FAF3-47C0-87D8-6E04E1C398EE}" dt="2022-04-04T18:11:57.290" v="155" actId="47"/>
        <pc:sldMkLst>
          <pc:docMk/>
          <pc:sldMk cId="3157809633" sldId="278"/>
        </pc:sldMkLst>
        <pc:spChg chg="mod">
          <ac:chgData name="Laible, Elizabeth" userId="cc99524a-59cf-4811-bbbd-4798cc24125f" providerId="ADAL" clId="{0CF401DB-FAF3-47C0-87D8-6E04E1C398EE}" dt="2022-04-04T16:46:49.032" v="130" actId="20577"/>
          <ac:spMkLst>
            <pc:docMk/>
            <pc:sldMk cId="3157809633" sldId="278"/>
            <ac:spMk id="4" creationId="{00000000-0000-0000-0000-000000000000}"/>
          </ac:spMkLst>
        </pc:spChg>
      </pc:sldChg>
      <pc:sldChg chg="modSp new del mod">
        <pc:chgData name="Laible, Elizabeth" userId="cc99524a-59cf-4811-bbbd-4798cc24125f" providerId="ADAL" clId="{0CF401DB-FAF3-47C0-87D8-6E04E1C398EE}" dt="2022-04-04T18:11:55.406" v="154" actId="47"/>
        <pc:sldMkLst>
          <pc:docMk/>
          <pc:sldMk cId="2852068391" sldId="279"/>
        </pc:sldMkLst>
        <pc:spChg chg="mod">
          <ac:chgData name="Laible, Elizabeth" userId="cc99524a-59cf-4811-bbbd-4798cc24125f" providerId="ADAL" clId="{0CF401DB-FAF3-47C0-87D8-6E04E1C398EE}" dt="2022-04-04T16:19:09.394" v="53" actId="20577"/>
          <ac:spMkLst>
            <pc:docMk/>
            <pc:sldMk cId="2852068391" sldId="279"/>
            <ac:spMk id="2" creationId="{BB5CAAFB-E4DE-4B47-998C-21D613EDC2FE}"/>
          </ac:spMkLst>
        </pc:spChg>
      </pc:sldChg>
      <pc:sldChg chg="modSp add mod ord">
        <pc:chgData name="Laible, Elizabeth" userId="cc99524a-59cf-4811-bbbd-4798cc24125f" providerId="ADAL" clId="{0CF401DB-FAF3-47C0-87D8-6E04E1C398EE}" dt="2022-04-04T16:43:58.218" v="125" actId="20577"/>
        <pc:sldMkLst>
          <pc:docMk/>
          <pc:sldMk cId="1056044232" sldId="280"/>
        </pc:sldMkLst>
        <pc:spChg chg="mod">
          <ac:chgData name="Laible, Elizabeth" userId="cc99524a-59cf-4811-bbbd-4798cc24125f" providerId="ADAL" clId="{0CF401DB-FAF3-47C0-87D8-6E04E1C398EE}" dt="2022-04-04T16:43:58.218" v="125" actId="20577"/>
          <ac:spMkLst>
            <pc:docMk/>
            <pc:sldMk cId="1056044232" sldId="280"/>
            <ac:spMk id="2" creationId="{BB5CAAFB-E4DE-4B47-998C-21D613EDC2FE}"/>
          </ac:spMkLst>
        </pc:spChg>
      </pc:sldChg>
      <pc:sldChg chg="modSp add mod ord">
        <pc:chgData name="Laible, Elizabeth" userId="cc99524a-59cf-4811-bbbd-4798cc24125f" providerId="ADAL" clId="{0CF401DB-FAF3-47C0-87D8-6E04E1C398EE}" dt="2022-04-04T16:47:32.033" v="143" actId="20577"/>
        <pc:sldMkLst>
          <pc:docMk/>
          <pc:sldMk cId="2458716047" sldId="281"/>
        </pc:sldMkLst>
        <pc:spChg chg="mod">
          <ac:chgData name="Laible, Elizabeth" userId="cc99524a-59cf-4811-bbbd-4798cc24125f" providerId="ADAL" clId="{0CF401DB-FAF3-47C0-87D8-6E04E1C398EE}" dt="2022-04-04T16:47:32.033" v="143" actId="20577"/>
          <ac:spMkLst>
            <pc:docMk/>
            <pc:sldMk cId="2458716047" sldId="281"/>
            <ac:spMk id="2" creationId="{BB5CAAFB-E4DE-4B47-998C-21D613EDC2FE}"/>
          </ac:spMkLst>
        </pc:spChg>
      </pc:sldChg>
      <pc:sldChg chg="add del">
        <pc:chgData name="Laible, Elizabeth" userId="cc99524a-59cf-4811-bbbd-4798cc24125f" providerId="ADAL" clId="{0CF401DB-FAF3-47C0-87D8-6E04E1C398EE}" dt="2022-04-04T18:02:45.469" v="148"/>
        <pc:sldMkLst>
          <pc:docMk/>
          <pc:sldMk cId="3373940213" sldId="282"/>
        </pc:sldMkLst>
      </pc:sldChg>
      <pc:sldChg chg="add setBg">
        <pc:chgData name="Laible, Elizabeth" userId="cc99524a-59cf-4811-bbbd-4798cc24125f" providerId="ADAL" clId="{0CF401DB-FAF3-47C0-87D8-6E04E1C398EE}" dt="2022-04-04T18:10:54.148" v="149"/>
        <pc:sldMkLst>
          <pc:docMk/>
          <pc:sldMk cId="2384242050" sldId="283"/>
        </pc:sldMkLst>
      </pc:sldChg>
      <pc:sldChg chg="add setBg">
        <pc:chgData name="Laible, Elizabeth" userId="cc99524a-59cf-4811-bbbd-4798cc24125f" providerId="ADAL" clId="{0CF401DB-FAF3-47C0-87D8-6E04E1C398EE}" dt="2022-04-04T18:11:26.664" v="151"/>
        <pc:sldMkLst>
          <pc:docMk/>
          <pc:sldMk cId="782379326" sldId="284"/>
        </pc:sldMkLst>
      </pc:sldChg>
      <pc:sldChg chg="add setBg">
        <pc:chgData name="Laible, Elizabeth" userId="cc99524a-59cf-4811-bbbd-4798cc24125f" providerId="ADAL" clId="{0CF401DB-FAF3-47C0-87D8-6E04E1C398EE}" dt="2022-04-04T18:11:36.621" v="152"/>
        <pc:sldMkLst>
          <pc:docMk/>
          <pc:sldMk cId="4195492371" sldId="285"/>
        </pc:sldMkLst>
      </pc:sldChg>
      <pc:sldChg chg="add">
        <pc:chgData name="Laible, Elizabeth" userId="cc99524a-59cf-4811-bbbd-4798cc24125f" providerId="ADAL" clId="{0CF401DB-FAF3-47C0-87D8-6E04E1C398EE}" dt="2022-04-04T18:11:47.768" v="153"/>
        <pc:sldMkLst>
          <pc:docMk/>
          <pc:sldMk cId="1948666394" sldId="286"/>
        </pc:sldMkLst>
      </pc:sldChg>
      <pc:sldChg chg="add del">
        <pc:chgData name="Laible, Elizabeth" userId="cc99524a-59cf-4811-bbbd-4798cc24125f" providerId="ADAL" clId="{0CF401DB-FAF3-47C0-87D8-6E04E1C398EE}" dt="2022-04-04T20:25:42.770" v="157"/>
        <pc:sldMkLst>
          <pc:docMk/>
          <pc:sldMk cId="730749714" sldId="287"/>
        </pc:sldMkLst>
      </pc:sldChg>
      <pc:sldChg chg="modSp mod">
        <pc:chgData name="Laible, Elizabeth" userId="cc99524a-59cf-4811-bbbd-4798cc24125f" providerId="ADAL" clId="{0CF401DB-FAF3-47C0-87D8-6E04E1C398EE}" dt="2022-04-04T20:25:54.127" v="167" actId="20577"/>
        <pc:sldMkLst>
          <pc:docMk/>
          <pc:sldMk cId="3805977688" sldId="287"/>
        </pc:sldMkLst>
        <pc:spChg chg="mod">
          <ac:chgData name="Laible, Elizabeth" userId="cc99524a-59cf-4811-bbbd-4798cc24125f" providerId="ADAL" clId="{0CF401DB-FAF3-47C0-87D8-6E04E1C398EE}" dt="2022-04-04T20:25:54.127" v="167" actId="20577"/>
          <ac:spMkLst>
            <pc:docMk/>
            <pc:sldMk cId="3805977688" sldId="287"/>
            <ac:spMk id="2" creationId="{BB5CAAFB-E4DE-4B47-998C-21D613EDC2FE}"/>
          </ac:spMkLst>
        </pc:spChg>
      </pc:sldChg>
      <pc:sldChg chg="add del">
        <pc:chgData name="Laible, Elizabeth" userId="cc99524a-59cf-4811-bbbd-4798cc24125f" providerId="ADAL" clId="{0CF401DB-FAF3-47C0-87D8-6E04E1C398EE}" dt="2022-04-04T20:26:38.891" v="177" actId="47"/>
        <pc:sldMkLst>
          <pc:docMk/>
          <pc:sldMk cId="354137725" sldId="288"/>
        </pc:sldMkLst>
      </pc:sldChg>
      <pc:sldChg chg="modSp mod">
        <pc:chgData name="Laible, Elizabeth" userId="cc99524a-59cf-4811-bbbd-4798cc24125f" providerId="ADAL" clId="{0CF401DB-FAF3-47C0-87D8-6E04E1C398EE}" dt="2022-04-04T20:26:36.347" v="176" actId="20577"/>
        <pc:sldMkLst>
          <pc:docMk/>
          <pc:sldMk cId="3169942291" sldId="289"/>
        </pc:sldMkLst>
        <pc:spChg chg="mod">
          <ac:chgData name="Laible, Elizabeth" userId="cc99524a-59cf-4811-bbbd-4798cc24125f" providerId="ADAL" clId="{0CF401DB-FAF3-47C0-87D8-6E04E1C398EE}" dt="2022-04-04T20:26:36.347" v="176" actId="20577"/>
          <ac:spMkLst>
            <pc:docMk/>
            <pc:sldMk cId="3169942291" sldId="289"/>
            <ac:spMk id="2" creationId="{BB5CAAFB-E4DE-4B47-998C-21D613EDC2FE}"/>
          </ac:spMkLst>
        </pc:spChg>
      </pc:sldChg>
      <pc:sldMasterChg chg="delSldLayout">
        <pc:chgData name="Laible, Elizabeth" userId="cc99524a-59cf-4811-bbbd-4798cc24125f" providerId="ADAL" clId="{0CF401DB-FAF3-47C0-87D8-6E04E1C398EE}" dt="2022-04-04T20:26:38.891" v="177" actId="47"/>
        <pc:sldMasterMkLst>
          <pc:docMk/>
          <pc:sldMasterMk cId="4217669572" sldId="2147483674"/>
        </pc:sldMasterMkLst>
        <pc:sldLayoutChg chg="del">
          <pc:chgData name="Laible, Elizabeth" userId="cc99524a-59cf-4811-bbbd-4798cc24125f" providerId="ADAL" clId="{0CF401DB-FAF3-47C0-87D8-6E04E1C398EE}" dt="2022-04-04T20:26:38.891" v="177" actId="47"/>
          <pc:sldLayoutMkLst>
            <pc:docMk/>
            <pc:sldMasterMk cId="4217669572" sldId="2147483674"/>
            <pc:sldLayoutMk cId="2024831703" sldId="214748370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AF3CA-9A7D-584A-B36E-DFAF0D349DA8}" type="datetimeFigureOut">
              <a:rPr lang="en-US" smtClean="0"/>
              <a:t>4/6/2022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https://ceedarcenter.padlet.org/elaible/gxo0wk4tyzmrt6hg </a:t>
            </a:r>
          </a:p>
        </p:txBody>
      </p:sp>
      <p:sp>
        <p:nvSpPr>
          <p:cNvPr id="4" name="Slide Number Placeholder 3"/>
          <p:cNvSpPr>
            <a:spLocks noGrp="1"/>
          </p:cNvSpPr>
          <p:nvPr>
            <p:ph type="sldNum" sz="quarter" idx="5"/>
          </p:nvPr>
        </p:nvSpPr>
        <p:spPr/>
        <p:txBody>
          <a:bodyPr/>
          <a:lstStyle/>
          <a:p>
            <a:fld id="{51A334E6-EF21-5246-86BD-D563EC6B364D}" type="slidenum">
              <a:rPr lang="en-US" smtClean="0"/>
              <a:t>2</a:t>
            </a:fld>
            <a:endParaRPr lang="en-US"/>
          </a:p>
        </p:txBody>
      </p:sp>
    </p:spTree>
    <p:extLst>
      <p:ext uri="{BB962C8B-B14F-4D97-AF65-F5344CB8AC3E}">
        <p14:creationId xmlns:p14="http://schemas.microsoft.com/office/powerpoint/2010/main" val="182869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1fb7a3156e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1fb7a3156e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837a7da2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1837a7da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67f18252b_0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67f18252b_0_4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1167f18252b_0_4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21</a:t>
            </a:fld>
            <a:endParaRPr lang="en-US"/>
          </a:p>
        </p:txBody>
      </p:sp>
    </p:spTree>
    <p:extLst>
      <p:ext uri="{BB962C8B-B14F-4D97-AF65-F5344CB8AC3E}">
        <p14:creationId xmlns:p14="http://schemas.microsoft.com/office/powerpoint/2010/main" val="353123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1fb7a3156e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1fb7a3156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167f18252b_0_3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1167f18252b_0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fb7a3156e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fb7a3156e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837a7da2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spcBef>
                <a:spcPts val="0"/>
              </a:spcBef>
              <a:spcAft>
                <a:spcPts val="0"/>
              </a:spcAft>
              <a:buSzPts val="1100"/>
              <a:buChar char="○"/>
            </a:pPr>
            <a:endParaRPr/>
          </a:p>
        </p:txBody>
      </p:sp>
      <p:sp>
        <p:nvSpPr>
          <p:cNvPr id="177" name="Google Shape;177;g11837a7da2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fb7a3156e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11fb7a3156e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fb7a3156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1fb7a3156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1fb7a315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1fb7a315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67f18252b_0_5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1167f18252b_0_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fb7a3156e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1fb7a3156e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tile tx="0" ty="-50800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1262" y="5283035"/>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1"/>
        <p:cNvGrpSpPr/>
        <p:nvPr/>
      </p:nvGrpSpPr>
      <p:grpSpPr>
        <a:xfrm>
          <a:off x="0" y="0"/>
          <a:ext cx="0" cy="0"/>
          <a:chOff x="0" y="0"/>
          <a:chExt cx="0" cy="0"/>
        </a:xfrm>
      </p:grpSpPr>
      <p:sp>
        <p:nvSpPr>
          <p:cNvPr id="72" name="Google Shape;72;p18"/>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3" name="Google Shape;73;p18"/>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74" name="Google Shape;74;p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313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7638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5935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127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0EF2-CEE9-D342-BCC8-6C99CABE7B35}"/>
              </a:ext>
            </a:extLst>
          </p:cNvPr>
          <p:cNvSpPr>
            <a:spLocks noGrp="1"/>
          </p:cNvSpPr>
          <p:nvPr>
            <p:ph type="title"/>
          </p:nvPr>
        </p:nvSpPr>
        <p:spPr>
          <a:xfrm>
            <a:off x="759372" y="5000186"/>
            <a:ext cx="10515600" cy="1325563"/>
          </a:xfrm>
        </p:spPr>
        <p:txBody>
          <a:bodyPr/>
          <a:lstStyle/>
          <a:p>
            <a:r>
              <a:rPr lang="en-US"/>
              <a:t>Click to edit Master title style</a:t>
            </a:r>
          </a:p>
        </p:txBody>
      </p:sp>
    </p:spTree>
    <p:extLst>
      <p:ext uri="{BB962C8B-B14F-4D97-AF65-F5344CB8AC3E}">
        <p14:creationId xmlns:p14="http://schemas.microsoft.com/office/powerpoint/2010/main" val="2552778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6063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2260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0829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5075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8414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62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626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614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lt1"/>
              </a:buClr>
              <a:buSzPts val="1400"/>
              <a:buChar char="●"/>
              <a:defRPr/>
            </a:lvl1pPr>
            <a:lvl2pPr marL="1219170" lvl="1" indent="-423323" algn="l" rtl="0">
              <a:lnSpc>
                <a:spcPct val="90000"/>
              </a:lnSpc>
              <a:spcBef>
                <a:spcPts val="1600"/>
              </a:spcBef>
              <a:spcAft>
                <a:spcPts val="0"/>
              </a:spcAft>
              <a:buClr>
                <a:schemeClr val="lt1"/>
              </a:buClr>
              <a:buSzPts val="1400"/>
              <a:buChar char="○"/>
              <a:defRPr/>
            </a:lvl2pPr>
            <a:lvl3pPr marL="1828754" lvl="2" indent="-423323" algn="l" rtl="0">
              <a:lnSpc>
                <a:spcPct val="90000"/>
              </a:lnSpc>
              <a:spcBef>
                <a:spcPts val="1600"/>
              </a:spcBef>
              <a:spcAft>
                <a:spcPts val="0"/>
              </a:spcAft>
              <a:buClr>
                <a:schemeClr val="lt1"/>
              </a:buClr>
              <a:buSzPts val="1400"/>
              <a:buChar char="■"/>
              <a:defRPr/>
            </a:lvl3pPr>
            <a:lvl4pPr marL="2438339" lvl="3" indent="-423323" algn="l" rtl="0">
              <a:lnSpc>
                <a:spcPct val="90000"/>
              </a:lnSpc>
              <a:spcBef>
                <a:spcPts val="1600"/>
              </a:spcBef>
              <a:spcAft>
                <a:spcPts val="0"/>
              </a:spcAft>
              <a:buClr>
                <a:schemeClr val="lt1"/>
              </a:buClr>
              <a:buSzPts val="1400"/>
              <a:buChar char="●"/>
              <a:defRPr/>
            </a:lvl4pPr>
            <a:lvl5pPr marL="3047924" lvl="4" indent="-423323" algn="l" rtl="0">
              <a:lnSpc>
                <a:spcPct val="90000"/>
              </a:lnSpc>
              <a:spcBef>
                <a:spcPts val="1600"/>
              </a:spcBef>
              <a:spcAft>
                <a:spcPts val="0"/>
              </a:spcAft>
              <a:buClr>
                <a:schemeClr val="lt1"/>
              </a:buClr>
              <a:buSzPts val="1400"/>
              <a:buChar char="○"/>
              <a:defRPr/>
            </a:lvl5pPr>
            <a:lvl6pPr marL="3657509" lvl="5" indent="-423323" algn="l" rtl="0">
              <a:lnSpc>
                <a:spcPct val="90000"/>
              </a:lnSpc>
              <a:spcBef>
                <a:spcPts val="1600"/>
              </a:spcBef>
              <a:spcAft>
                <a:spcPts val="0"/>
              </a:spcAft>
              <a:buClr>
                <a:schemeClr val="lt1"/>
              </a:buClr>
              <a:buSzPts val="1400"/>
              <a:buChar char="■"/>
              <a:defRPr/>
            </a:lvl6pPr>
            <a:lvl7pPr marL="4267093" lvl="6" indent="-423323" algn="l" rtl="0">
              <a:lnSpc>
                <a:spcPct val="90000"/>
              </a:lnSpc>
              <a:spcBef>
                <a:spcPts val="1600"/>
              </a:spcBef>
              <a:spcAft>
                <a:spcPts val="0"/>
              </a:spcAft>
              <a:buClr>
                <a:schemeClr val="lt1"/>
              </a:buClr>
              <a:buSzPts val="1400"/>
              <a:buChar char="●"/>
              <a:defRPr/>
            </a:lvl7pPr>
            <a:lvl8pPr marL="4876678" lvl="7" indent="-423323" algn="l" rtl="0">
              <a:lnSpc>
                <a:spcPct val="90000"/>
              </a:lnSpc>
              <a:spcBef>
                <a:spcPts val="1600"/>
              </a:spcBef>
              <a:spcAft>
                <a:spcPts val="0"/>
              </a:spcAft>
              <a:buClr>
                <a:schemeClr val="lt1"/>
              </a:buClr>
              <a:buSzPts val="1400"/>
              <a:buChar char="○"/>
              <a:defRPr/>
            </a:lvl8pPr>
            <a:lvl9pPr marL="5486263" lvl="8" indent="-423323" algn="l" rtl="0">
              <a:lnSpc>
                <a:spcPct val="90000"/>
              </a:lnSpc>
              <a:spcBef>
                <a:spcPts val="1600"/>
              </a:spcBef>
              <a:spcAft>
                <a:spcPts val="1600"/>
              </a:spcAft>
              <a:buClr>
                <a:schemeClr val="lt1"/>
              </a:buClr>
              <a:buSzPts val="1400"/>
              <a:buChar char="■"/>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3649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1 1 1">
  <p:cSld name="Blank 1 1 1">
    <p:bg>
      <p:bgPr>
        <a:solidFill>
          <a:srgbClr val="24144F"/>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7515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35556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1 1 2">
  <p:cSld name="Section title and description 1 1 2">
    <p:bg>
      <p:bgPr>
        <a:solidFill>
          <a:srgbClr val="00A7CE"/>
        </a:solidFill>
        <a:effectLst/>
      </p:bgPr>
    </p:bg>
    <p:spTree>
      <p:nvGrpSpPr>
        <p:cNvPr id="1" name="Shape 58"/>
        <p:cNvGrpSpPr/>
        <p:nvPr/>
      </p:nvGrpSpPr>
      <p:grpSpPr>
        <a:xfrm>
          <a:off x="0" y="0"/>
          <a:ext cx="0" cy="0"/>
          <a:chOff x="0" y="0"/>
          <a:chExt cx="0" cy="0"/>
        </a:xfrm>
      </p:grpSpPr>
      <p:sp>
        <p:nvSpPr>
          <p:cNvPr id="59" name="Google Shape;59;p15"/>
          <p:cNvSpPr/>
          <p:nvPr/>
        </p:nvSpPr>
        <p:spPr>
          <a:xfrm>
            <a:off x="0" y="0"/>
            <a:ext cx="6096000" cy="6858000"/>
          </a:xfrm>
          <a:prstGeom prst="rect">
            <a:avLst/>
          </a:prstGeom>
          <a:solidFill>
            <a:srgbClr val="24144F">
              <a:alpha val="84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15"/>
          <p:cNvSpPr txBox="1">
            <a:spLocks noGrp="1"/>
          </p:cNvSpPr>
          <p:nvPr>
            <p:ph type="title"/>
          </p:nvPr>
        </p:nvSpPr>
        <p:spPr>
          <a:xfrm>
            <a:off x="973333" y="1519984"/>
            <a:ext cx="4401200" cy="2488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A5F52"/>
              </a:buClr>
              <a:buSzPts val="2600"/>
              <a:buNone/>
              <a:defRPr sz="3467">
                <a:solidFill>
                  <a:srgbClr val="FA5F52"/>
                </a:solidFill>
              </a:defRPr>
            </a:lvl1pPr>
            <a:lvl2pPr lvl="1" rtl="0">
              <a:spcBef>
                <a:spcPts val="0"/>
              </a:spcBef>
              <a:spcAft>
                <a:spcPts val="0"/>
              </a:spcAft>
              <a:buClr>
                <a:srgbClr val="0D474F"/>
              </a:buClr>
              <a:buSzPts val="2600"/>
              <a:buNone/>
              <a:defRPr sz="3467">
                <a:solidFill>
                  <a:srgbClr val="0D474F"/>
                </a:solidFill>
              </a:defRPr>
            </a:lvl2pPr>
            <a:lvl3pPr lvl="2" rtl="0">
              <a:spcBef>
                <a:spcPts val="0"/>
              </a:spcBef>
              <a:spcAft>
                <a:spcPts val="0"/>
              </a:spcAft>
              <a:buClr>
                <a:srgbClr val="0D474F"/>
              </a:buClr>
              <a:buSzPts val="2600"/>
              <a:buNone/>
              <a:defRPr sz="3467">
                <a:solidFill>
                  <a:srgbClr val="0D474F"/>
                </a:solidFill>
              </a:defRPr>
            </a:lvl3pPr>
            <a:lvl4pPr lvl="3" rtl="0">
              <a:spcBef>
                <a:spcPts val="0"/>
              </a:spcBef>
              <a:spcAft>
                <a:spcPts val="0"/>
              </a:spcAft>
              <a:buClr>
                <a:srgbClr val="0D474F"/>
              </a:buClr>
              <a:buSzPts val="2600"/>
              <a:buNone/>
              <a:defRPr sz="3467">
                <a:solidFill>
                  <a:srgbClr val="0D474F"/>
                </a:solidFill>
              </a:defRPr>
            </a:lvl4pPr>
            <a:lvl5pPr lvl="4" rtl="0">
              <a:spcBef>
                <a:spcPts val="0"/>
              </a:spcBef>
              <a:spcAft>
                <a:spcPts val="0"/>
              </a:spcAft>
              <a:buClr>
                <a:srgbClr val="0D474F"/>
              </a:buClr>
              <a:buSzPts val="2600"/>
              <a:buNone/>
              <a:defRPr sz="3467">
                <a:solidFill>
                  <a:srgbClr val="0D474F"/>
                </a:solidFill>
              </a:defRPr>
            </a:lvl5pPr>
            <a:lvl6pPr lvl="5" rtl="0">
              <a:spcBef>
                <a:spcPts val="0"/>
              </a:spcBef>
              <a:spcAft>
                <a:spcPts val="0"/>
              </a:spcAft>
              <a:buClr>
                <a:srgbClr val="0D474F"/>
              </a:buClr>
              <a:buSzPts val="2600"/>
              <a:buNone/>
              <a:defRPr sz="3467">
                <a:solidFill>
                  <a:srgbClr val="0D474F"/>
                </a:solidFill>
              </a:defRPr>
            </a:lvl6pPr>
            <a:lvl7pPr lvl="6" rtl="0">
              <a:spcBef>
                <a:spcPts val="0"/>
              </a:spcBef>
              <a:spcAft>
                <a:spcPts val="0"/>
              </a:spcAft>
              <a:buClr>
                <a:srgbClr val="0D474F"/>
              </a:buClr>
              <a:buSzPts val="2600"/>
              <a:buNone/>
              <a:defRPr sz="3467">
                <a:solidFill>
                  <a:srgbClr val="0D474F"/>
                </a:solidFill>
              </a:defRPr>
            </a:lvl7pPr>
            <a:lvl8pPr lvl="7" rtl="0">
              <a:spcBef>
                <a:spcPts val="0"/>
              </a:spcBef>
              <a:spcAft>
                <a:spcPts val="0"/>
              </a:spcAft>
              <a:buClr>
                <a:srgbClr val="0D474F"/>
              </a:buClr>
              <a:buSzPts val="2600"/>
              <a:buNone/>
              <a:defRPr sz="3467">
                <a:solidFill>
                  <a:srgbClr val="0D474F"/>
                </a:solidFill>
              </a:defRPr>
            </a:lvl8pPr>
            <a:lvl9pPr lvl="8" rtl="0">
              <a:spcBef>
                <a:spcPts val="0"/>
              </a:spcBef>
              <a:spcAft>
                <a:spcPts val="0"/>
              </a:spcAft>
              <a:buClr>
                <a:srgbClr val="0D474F"/>
              </a:buClr>
              <a:buSzPts val="2600"/>
              <a:buNone/>
              <a:defRPr sz="3467">
                <a:solidFill>
                  <a:srgbClr val="0D474F"/>
                </a:solidFill>
              </a:defRPr>
            </a:lvl9pPr>
          </a:lstStyle>
          <a:p>
            <a:endParaRPr/>
          </a:p>
        </p:txBody>
      </p:sp>
      <p:sp>
        <p:nvSpPr>
          <p:cNvPr id="61" name="Google Shape;61;p15"/>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A5F52"/>
              </a:buClr>
              <a:buSzPts val="1600"/>
              <a:buNone/>
              <a:defRPr sz="2133">
                <a:solidFill>
                  <a:srgbClr val="FA5F52"/>
                </a:solidFill>
              </a:defRPr>
            </a:lvl1pPr>
            <a:lvl2pPr lvl="1" rtl="0">
              <a:lnSpc>
                <a:spcPct val="100000"/>
              </a:lnSpc>
              <a:spcBef>
                <a:spcPts val="0"/>
              </a:spcBef>
              <a:spcAft>
                <a:spcPts val="0"/>
              </a:spcAft>
              <a:buClr>
                <a:srgbClr val="24144F"/>
              </a:buClr>
              <a:buSzPts val="1600"/>
              <a:buNone/>
              <a:defRPr sz="2133">
                <a:solidFill>
                  <a:srgbClr val="24144F"/>
                </a:solidFill>
              </a:defRPr>
            </a:lvl2pPr>
            <a:lvl3pPr lvl="2" rtl="0">
              <a:lnSpc>
                <a:spcPct val="100000"/>
              </a:lnSpc>
              <a:spcBef>
                <a:spcPts val="0"/>
              </a:spcBef>
              <a:spcAft>
                <a:spcPts val="0"/>
              </a:spcAft>
              <a:buClr>
                <a:srgbClr val="24144F"/>
              </a:buClr>
              <a:buSzPts val="1600"/>
              <a:buNone/>
              <a:defRPr sz="2133">
                <a:solidFill>
                  <a:srgbClr val="24144F"/>
                </a:solidFill>
              </a:defRPr>
            </a:lvl3pPr>
            <a:lvl4pPr lvl="3" rtl="0">
              <a:lnSpc>
                <a:spcPct val="100000"/>
              </a:lnSpc>
              <a:spcBef>
                <a:spcPts val="0"/>
              </a:spcBef>
              <a:spcAft>
                <a:spcPts val="0"/>
              </a:spcAft>
              <a:buClr>
                <a:srgbClr val="24144F"/>
              </a:buClr>
              <a:buSzPts val="1600"/>
              <a:buNone/>
              <a:defRPr sz="2133">
                <a:solidFill>
                  <a:srgbClr val="24144F"/>
                </a:solidFill>
              </a:defRPr>
            </a:lvl4pPr>
            <a:lvl5pPr lvl="4" rtl="0">
              <a:lnSpc>
                <a:spcPct val="100000"/>
              </a:lnSpc>
              <a:spcBef>
                <a:spcPts val="0"/>
              </a:spcBef>
              <a:spcAft>
                <a:spcPts val="0"/>
              </a:spcAft>
              <a:buClr>
                <a:srgbClr val="24144F"/>
              </a:buClr>
              <a:buSzPts val="1600"/>
              <a:buNone/>
              <a:defRPr sz="2133">
                <a:solidFill>
                  <a:srgbClr val="24144F"/>
                </a:solidFill>
              </a:defRPr>
            </a:lvl5pPr>
            <a:lvl6pPr lvl="5" rtl="0">
              <a:lnSpc>
                <a:spcPct val="100000"/>
              </a:lnSpc>
              <a:spcBef>
                <a:spcPts val="0"/>
              </a:spcBef>
              <a:spcAft>
                <a:spcPts val="0"/>
              </a:spcAft>
              <a:buClr>
                <a:srgbClr val="24144F"/>
              </a:buClr>
              <a:buSzPts val="1600"/>
              <a:buNone/>
              <a:defRPr sz="2133">
                <a:solidFill>
                  <a:srgbClr val="24144F"/>
                </a:solidFill>
              </a:defRPr>
            </a:lvl6pPr>
            <a:lvl7pPr lvl="6" rtl="0">
              <a:lnSpc>
                <a:spcPct val="100000"/>
              </a:lnSpc>
              <a:spcBef>
                <a:spcPts val="0"/>
              </a:spcBef>
              <a:spcAft>
                <a:spcPts val="0"/>
              </a:spcAft>
              <a:buClr>
                <a:srgbClr val="24144F"/>
              </a:buClr>
              <a:buSzPts val="1600"/>
              <a:buNone/>
              <a:defRPr sz="2133">
                <a:solidFill>
                  <a:srgbClr val="24144F"/>
                </a:solidFill>
              </a:defRPr>
            </a:lvl7pPr>
            <a:lvl8pPr lvl="7" rtl="0">
              <a:lnSpc>
                <a:spcPct val="100000"/>
              </a:lnSpc>
              <a:spcBef>
                <a:spcPts val="0"/>
              </a:spcBef>
              <a:spcAft>
                <a:spcPts val="0"/>
              </a:spcAft>
              <a:buClr>
                <a:srgbClr val="24144F"/>
              </a:buClr>
              <a:buSzPts val="1600"/>
              <a:buNone/>
              <a:defRPr sz="2133">
                <a:solidFill>
                  <a:srgbClr val="24144F"/>
                </a:solidFill>
              </a:defRPr>
            </a:lvl8pPr>
            <a:lvl9pPr lvl="8" rtl="0">
              <a:lnSpc>
                <a:spcPct val="100000"/>
              </a:lnSpc>
              <a:spcBef>
                <a:spcPts val="0"/>
              </a:spcBef>
              <a:spcAft>
                <a:spcPts val="0"/>
              </a:spcAft>
              <a:buClr>
                <a:srgbClr val="24144F"/>
              </a:buClr>
              <a:buSzPts val="1600"/>
              <a:buNone/>
              <a:defRPr sz="2133">
                <a:solidFill>
                  <a:srgbClr val="24144F"/>
                </a:solidFill>
              </a:defRPr>
            </a:lvl9pPr>
          </a:lstStyle>
          <a:p>
            <a:endParaRPr/>
          </a:p>
        </p:txBody>
      </p:sp>
      <p:sp>
        <p:nvSpPr>
          <p:cNvPr id="62" name="Google Shape;62;p15"/>
          <p:cNvSpPr txBox="1">
            <a:spLocks noGrp="1"/>
          </p:cNvSpPr>
          <p:nvPr>
            <p:ph type="body" idx="2"/>
          </p:nvPr>
        </p:nvSpPr>
        <p:spPr>
          <a:xfrm>
            <a:off x="6898967" y="1149633"/>
            <a:ext cx="4499200" cy="46880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24144F"/>
              </a:buClr>
              <a:buSzPts val="1800"/>
              <a:buChar char="●"/>
              <a:defRPr>
                <a:solidFill>
                  <a:srgbClr val="24144F"/>
                </a:solidFill>
              </a:defRPr>
            </a:lvl1pPr>
            <a:lvl2pPr marL="1219170" lvl="1" indent="-423323" rtl="0">
              <a:spcBef>
                <a:spcPts val="0"/>
              </a:spcBef>
              <a:spcAft>
                <a:spcPts val="0"/>
              </a:spcAft>
              <a:buClr>
                <a:srgbClr val="24144F"/>
              </a:buClr>
              <a:buSzPts val="1400"/>
              <a:buChar char="○"/>
              <a:defRPr>
                <a:solidFill>
                  <a:srgbClr val="24144F"/>
                </a:solidFill>
              </a:defRPr>
            </a:lvl2pPr>
            <a:lvl3pPr marL="1828754" lvl="2" indent="-423323" rtl="0">
              <a:spcBef>
                <a:spcPts val="0"/>
              </a:spcBef>
              <a:spcAft>
                <a:spcPts val="0"/>
              </a:spcAft>
              <a:buClr>
                <a:srgbClr val="24144F"/>
              </a:buClr>
              <a:buSzPts val="1400"/>
              <a:buChar char="■"/>
              <a:defRPr>
                <a:solidFill>
                  <a:srgbClr val="24144F"/>
                </a:solidFill>
              </a:defRPr>
            </a:lvl3pPr>
            <a:lvl4pPr marL="2438339" lvl="3" indent="-423323" rtl="0">
              <a:spcBef>
                <a:spcPts val="0"/>
              </a:spcBef>
              <a:spcAft>
                <a:spcPts val="0"/>
              </a:spcAft>
              <a:buClr>
                <a:srgbClr val="24144F"/>
              </a:buClr>
              <a:buSzPts val="1400"/>
              <a:buChar char="●"/>
              <a:defRPr>
                <a:solidFill>
                  <a:srgbClr val="24144F"/>
                </a:solidFill>
              </a:defRPr>
            </a:lvl4pPr>
            <a:lvl5pPr marL="3047924" lvl="4" indent="-423323" rtl="0">
              <a:spcBef>
                <a:spcPts val="0"/>
              </a:spcBef>
              <a:spcAft>
                <a:spcPts val="0"/>
              </a:spcAft>
              <a:buClr>
                <a:srgbClr val="24144F"/>
              </a:buClr>
              <a:buSzPts val="1400"/>
              <a:buChar char="○"/>
              <a:defRPr>
                <a:solidFill>
                  <a:srgbClr val="24144F"/>
                </a:solidFill>
              </a:defRPr>
            </a:lvl5pPr>
            <a:lvl6pPr marL="3657509" lvl="5" indent="-423323" rtl="0">
              <a:spcBef>
                <a:spcPts val="0"/>
              </a:spcBef>
              <a:spcAft>
                <a:spcPts val="0"/>
              </a:spcAft>
              <a:buClr>
                <a:srgbClr val="24144F"/>
              </a:buClr>
              <a:buSzPts val="1400"/>
              <a:buChar char="■"/>
              <a:defRPr>
                <a:solidFill>
                  <a:srgbClr val="24144F"/>
                </a:solidFill>
              </a:defRPr>
            </a:lvl6pPr>
            <a:lvl7pPr marL="4267093" lvl="6" indent="-423323" rtl="0">
              <a:spcBef>
                <a:spcPts val="0"/>
              </a:spcBef>
              <a:spcAft>
                <a:spcPts val="0"/>
              </a:spcAft>
              <a:buClr>
                <a:srgbClr val="24144F"/>
              </a:buClr>
              <a:buSzPts val="1400"/>
              <a:buChar char="●"/>
              <a:defRPr>
                <a:solidFill>
                  <a:srgbClr val="24144F"/>
                </a:solidFill>
              </a:defRPr>
            </a:lvl7pPr>
            <a:lvl8pPr marL="4876678" lvl="7" indent="-423323" rtl="0">
              <a:spcBef>
                <a:spcPts val="0"/>
              </a:spcBef>
              <a:spcAft>
                <a:spcPts val="0"/>
              </a:spcAft>
              <a:buClr>
                <a:srgbClr val="24144F"/>
              </a:buClr>
              <a:buSzPts val="1400"/>
              <a:buChar char="○"/>
              <a:defRPr>
                <a:solidFill>
                  <a:srgbClr val="24144F"/>
                </a:solidFill>
              </a:defRPr>
            </a:lvl8pPr>
            <a:lvl9pPr marL="5486263" lvl="8" indent="-423323" rtl="0">
              <a:spcBef>
                <a:spcPts val="0"/>
              </a:spcBef>
              <a:spcAft>
                <a:spcPts val="0"/>
              </a:spcAft>
              <a:buClr>
                <a:srgbClr val="24144F"/>
              </a:buClr>
              <a:buSzPts val="1400"/>
              <a:buChar char="■"/>
              <a:defRPr>
                <a:solidFill>
                  <a:srgbClr val="24144F"/>
                </a:solidFill>
              </a:defRPr>
            </a:lvl9pPr>
          </a:lstStyle>
          <a:p>
            <a:endParaRPr/>
          </a:p>
        </p:txBody>
      </p:sp>
      <p:sp>
        <p:nvSpPr>
          <p:cNvPr id="63" name="Google Shape;63;p1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875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489867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8" name="Google Shape;148;p3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lt1"/>
              </a:buClr>
              <a:buSzPts val="1400"/>
              <a:buChar char="•"/>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lt1"/>
              </a:buClr>
              <a:buSzPts val="1400"/>
              <a:buChar char="•"/>
              <a:defRPr/>
            </a:lvl6pPr>
            <a:lvl7pPr marL="4267093" lvl="6" indent="-423323" algn="l" rtl="0">
              <a:lnSpc>
                <a:spcPct val="90000"/>
              </a:lnSpc>
              <a:spcBef>
                <a:spcPts val="533"/>
              </a:spcBef>
              <a:spcAft>
                <a:spcPts val="0"/>
              </a:spcAft>
              <a:buClr>
                <a:schemeClr val="lt1"/>
              </a:buClr>
              <a:buSzPts val="1400"/>
              <a:buChar char="•"/>
              <a:defRPr/>
            </a:lvl7pPr>
            <a:lvl8pPr marL="4876678" lvl="7" indent="-423323" algn="l" rtl="0">
              <a:lnSpc>
                <a:spcPct val="90000"/>
              </a:lnSpc>
              <a:spcBef>
                <a:spcPts val="533"/>
              </a:spcBef>
              <a:spcAft>
                <a:spcPts val="0"/>
              </a:spcAft>
              <a:buClr>
                <a:schemeClr val="lt1"/>
              </a:buClr>
              <a:buSzPts val="1400"/>
              <a:buChar char="•"/>
              <a:defRPr/>
            </a:lvl8pPr>
            <a:lvl9pPr marL="5486263" lvl="8" indent="-423323" algn="l" rtl="0">
              <a:lnSpc>
                <a:spcPct val="90000"/>
              </a:lnSpc>
              <a:spcBef>
                <a:spcPts val="533"/>
              </a:spcBef>
              <a:spcAft>
                <a:spcPts val="0"/>
              </a:spcAft>
              <a:buClr>
                <a:schemeClr val="lt1"/>
              </a:buClr>
              <a:buSzPts val="1400"/>
              <a:buChar char="•"/>
              <a:defRPr/>
            </a:lvl9pPr>
          </a:lstStyle>
          <a:p>
            <a:endParaRPr/>
          </a:p>
        </p:txBody>
      </p:sp>
      <p:sp>
        <p:nvSpPr>
          <p:cNvPr id="149" name="Google Shape;149;p3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0" name="Google Shape;150;p3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1" name="Google Shape;151;p3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7113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1"/>
        <p:cNvGrpSpPr/>
        <p:nvPr/>
      </p:nvGrpSpPr>
      <p:grpSpPr>
        <a:xfrm>
          <a:off x="0" y="0"/>
          <a:ext cx="0" cy="0"/>
          <a:chOff x="0" y="0"/>
          <a:chExt cx="0" cy="0"/>
        </a:xfrm>
      </p:grpSpPr>
      <p:sp>
        <p:nvSpPr>
          <p:cNvPr id="72" name="Google Shape;72;p18"/>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3" name="Google Shape;73;p18"/>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74" name="Google Shape;74;p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3712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9" name="Google Shape;79;p1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0" name="Google Shape;80;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6377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4412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21"/>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90" name="Google Shape;90;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2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0491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5" name="Google Shape;95;p22"/>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6" name="Google Shape;96;p22"/>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7" name="Google Shape;97;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8299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3"/>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03" name="Google Shape;103;p23"/>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4" name="Google Shape;104;p23"/>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05" name="Google Shape;105;p23"/>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6" name="Google Shape;106;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5395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1" name="Google Shape;111;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2121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0520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4"/>
        <p:cNvGrpSpPr/>
        <p:nvPr/>
      </p:nvGrpSpPr>
      <p:grpSpPr>
        <a:xfrm>
          <a:off x="0" y="0"/>
          <a:ext cx="0" cy="0"/>
          <a:chOff x="0" y="0"/>
          <a:chExt cx="0" cy="0"/>
        </a:xfrm>
      </p:grpSpPr>
      <p:sp>
        <p:nvSpPr>
          <p:cNvPr id="115" name="Google Shape;115;p25"/>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5"/>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17" name="Google Shape;117;p25"/>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18" name="Google Shape;11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6385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3" name="Google Shape;123;p26"/>
          <p:cNvSpPr>
            <a:spLocks noGrp="1"/>
          </p:cNvSpPr>
          <p:nvPr>
            <p:ph type="pic" idx="2"/>
          </p:nvPr>
        </p:nvSpPr>
        <p:spPr>
          <a:xfrm>
            <a:off x="5183188" y="987425"/>
            <a:ext cx="6172400" cy="4873600"/>
          </a:xfrm>
          <a:prstGeom prst="rect">
            <a:avLst/>
          </a:prstGeom>
          <a:noFill/>
          <a:ln>
            <a:noFill/>
          </a:ln>
        </p:spPr>
      </p:sp>
      <p:sp>
        <p:nvSpPr>
          <p:cNvPr id="124" name="Google Shape;124;p26"/>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25" name="Google Shape;125;p2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9044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0" name="Google Shape;130;p27"/>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1" name="Google Shape;131;p2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2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1123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p28"/>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7" name="Google Shape;137;p2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8" name="Google Shape;138;p2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144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436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85772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2744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8835-9206-3646-A8F2-D8AD9908875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8014230-D08D-124D-9586-9401A8526FB8}"/>
              </a:ext>
            </a:extLst>
          </p:cNvPr>
          <p:cNvSpPr>
            <a:spLocks noGrp="1"/>
          </p:cNvSpPr>
          <p:nvPr>
            <p:ph type="sldNum" sz="quarter" idx="10"/>
          </p:nvPr>
        </p:nvSpPr>
        <p:spPr/>
        <p:txBody>
          <a:bodyPr/>
          <a:lstStyle/>
          <a:p>
            <a:fld id="{3BC1B2FA-BD2E-514D-AEC4-A7F5BCB27398}" type="slidenum">
              <a:rPr lang="en-US" smtClean="0"/>
              <a:t>‹#›</a:t>
            </a:fld>
            <a:endParaRPr lang="en-US"/>
          </a:p>
        </p:txBody>
      </p:sp>
    </p:spTree>
    <p:extLst>
      <p:ext uri="{BB962C8B-B14F-4D97-AF65-F5344CB8AC3E}">
        <p14:creationId xmlns:p14="http://schemas.microsoft.com/office/powerpoint/2010/main" val="2242708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91516826"/>
      </p:ext>
    </p:extLst>
  </p:cSld>
  <p:clrMap bg1="lt1" tx1="dk1" bg2="lt2" tx2="dk2" accent1="accent1" accent2="accent2" accent3="accent3" accent4="accent4" accent5="accent5" accent6="accent6" hlink="hlink" folHlink="folHlink"/>
  <p:sldLayoutIdLst>
    <p:sldLayoutId id="2147483660" r:id="rId1"/>
    <p:sldLayoutId id="2147483672" r:id="rId2"/>
    <p:sldLayoutId id="2147483650" r:id="rId3"/>
    <p:sldLayoutId id="2147483661" r:id="rId4"/>
    <p:sldLayoutId id="2147483652" r:id="rId5"/>
    <p:sldLayoutId id="2147483654" r:id="rId6"/>
    <p:sldLayoutId id="2147483655" r:id="rId7"/>
    <p:sldLayoutId id="2147483662" r:id="rId8"/>
    <p:sldLayoutId id="2147483671" r:id="rId9"/>
    <p:sldLayoutId id="2147483673" r:id="rId10"/>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766957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2" name="Google Shape;142;p2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43" name="Google Shape;143;p2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a:solidFill>
                  <a:schemeClr val="lt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9pPr>
          </a:lstStyle>
          <a:p>
            <a:endParaRPr/>
          </a:p>
        </p:txBody>
      </p:sp>
      <p:sp>
        <p:nvSpPr>
          <p:cNvPr id="144" name="Google Shape;144;p2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a:solidFill>
                  <a:schemeClr val="lt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lt1"/>
                </a:solidFill>
                <a:latin typeface="Calibri"/>
                <a:ea typeface="Calibri"/>
                <a:cs typeface="Calibri"/>
                <a:sym typeface="Calibri"/>
              </a:defRPr>
            </a:lvl9pPr>
          </a:lstStyle>
          <a:p>
            <a:endParaRPr/>
          </a:p>
        </p:txBody>
      </p:sp>
      <p:sp>
        <p:nvSpPr>
          <p:cNvPr id="145" name="Google Shape;145;p2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9603704"/>
      </p:ext>
    </p:extLst>
  </p:cSld>
  <p:clrMap bg1="lt1" tx1="dk1" bg2="dk2" tx2="lt2" accent1="accent1" accent2="accent2" accent3="accent3" accent4="accent4" accent5="accent5" accent6="accent6" hlink="hlink" folHlink="folHlink"/>
  <p:sldLayoutIdLst>
    <p:sldLayoutId id="214748369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7" name="Google Shape;67;p1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8" name="Google Shape;68;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70" name="Google Shape;70;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4150336"/>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hyperlink" Target="https://sites.google.com/view/equitythroughinclusiveleaders/home"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63A6C-5DB1-FC4B-A8EB-73CA43A6A573}"/>
              </a:ext>
            </a:extLst>
          </p:cNvPr>
          <p:cNvSpPr>
            <a:spLocks noGrp="1"/>
          </p:cNvSpPr>
          <p:nvPr>
            <p:ph type="title"/>
          </p:nvPr>
        </p:nvSpPr>
        <p:spPr>
          <a:xfrm>
            <a:off x="759372" y="4819712"/>
            <a:ext cx="10515600" cy="1325563"/>
          </a:xfrm>
        </p:spPr>
        <p:txBody>
          <a:bodyPr>
            <a:normAutofit fontScale="90000"/>
          </a:bodyPr>
          <a:lstStyle/>
          <a:p>
            <a:r>
              <a:rPr lang="en-US" dirty="0"/>
              <a:t>Collaborating to Support Inclusive School Leadership Preparation in California and Colorado</a:t>
            </a:r>
          </a:p>
        </p:txBody>
      </p:sp>
    </p:spTree>
    <p:extLst>
      <p:ext uri="{BB962C8B-B14F-4D97-AF65-F5344CB8AC3E}">
        <p14:creationId xmlns:p14="http://schemas.microsoft.com/office/powerpoint/2010/main" val="4039988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26"/>
        <p:cNvGrpSpPr/>
        <p:nvPr/>
      </p:nvGrpSpPr>
      <p:grpSpPr>
        <a:xfrm>
          <a:off x="0" y="0"/>
          <a:ext cx="0" cy="0"/>
          <a:chOff x="0" y="0"/>
          <a:chExt cx="0" cy="0"/>
        </a:xfrm>
      </p:grpSpPr>
      <p:sp>
        <p:nvSpPr>
          <p:cNvPr id="227" name="Google Shape;227;p37"/>
          <p:cNvSpPr txBox="1">
            <a:spLocks noGrp="1"/>
          </p:cNvSpPr>
          <p:nvPr>
            <p:ph type="body" idx="1"/>
          </p:nvPr>
        </p:nvSpPr>
        <p:spPr>
          <a:xfrm>
            <a:off x="382336" y="654907"/>
            <a:ext cx="4947200" cy="5758400"/>
          </a:xfrm>
          <a:prstGeom prst="rect">
            <a:avLst/>
          </a:prstGeom>
          <a:noFill/>
          <a:ln>
            <a:noFill/>
          </a:ln>
        </p:spPr>
        <p:txBody>
          <a:bodyPr spcFirstLastPara="1" wrap="square" lIns="91433" tIns="45700" rIns="91433" bIns="45700" anchor="ctr" anchorCtr="0">
            <a:normAutofit/>
          </a:bodyPr>
          <a:lstStyle/>
          <a:p>
            <a:pPr marL="0" indent="0" algn="ctr">
              <a:buNone/>
            </a:pPr>
            <a:r>
              <a:rPr lang="en" sz="6400"/>
              <a:t>Partnerships </a:t>
            </a:r>
            <a:endParaRPr sz="6400"/>
          </a:p>
        </p:txBody>
      </p:sp>
      <p:sp>
        <p:nvSpPr>
          <p:cNvPr id="228" name="Google Shape;228;p37"/>
          <p:cNvSpPr/>
          <p:nvPr/>
        </p:nvSpPr>
        <p:spPr>
          <a:xfrm flipH="1">
            <a:off x="5711928" y="-2"/>
            <a:ext cx="6480073" cy="6858003"/>
          </a:xfrm>
          <a:custGeom>
            <a:avLst/>
            <a:gdLst/>
            <a:ahLst/>
            <a:cxnLst/>
            <a:rect l="l" t="t" r="r" b="b"/>
            <a:pathLst>
              <a:path w="6480073" h="6858002" extrusionOk="0">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lt1">
              <a:alpha val="80000"/>
            </a:schemeClr>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229" name="Google Shape;229;p37"/>
          <p:cNvSpPr/>
          <p:nvPr/>
        </p:nvSpPr>
        <p:spPr>
          <a:xfrm flipH="1">
            <a:off x="5942784" y="1"/>
            <a:ext cx="6249216" cy="6858001"/>
          </a:xfrm>
          <a:custGeom>
            <a:avLst/>
            <a:gdLst/>
            <a:ahLst/>
            <a:cxnLst/>
            <a:rect l="l" t="t" r="r" b="b"/>
            <a:pathLst>
              <a:path w="6249216" h="6858001" extrusionOk="0">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230" name="Google Shape;230;p37"/>
          <p:cNvPicPr preferRelativeResize="0"/>
          <p:nvPr/>
        </p:nvPicPr>
        <p:blipFill>
          <a:blip r:embed="rId3">
            <a:alphaModFix/>
          </a:blip>
          <a:stretch>
            <a:fillRect/>
          </a:stretch>
        </p:blipFill>
        <p:spPr>
          <a:xfrm>
            <a:off x="7771467" y="5608901"/>
            <a:ext cx="3618424" cy="1249100"/>
          </a:xfrm>
          <a:prstGeom prst="rect">
            <a:avLst/>
          </a:prstGeom>
          <a:noFill/>
          <a:ln>
            <a:noFill/>
          </a:ln>
        </p:spPr>
      </p:pic>
      <p:pic>
        <p:nvPicPr>
          <p:cNvPr id="231" name="Google Shape;231;p37"/>
          <p:cNvPicPr preferRelativeResize="0"/>
          <p:nvPr/>
        </p:nvPicPr>
        <p:blipFill rotWithShape="1">
          <a:blip r:embed="rId4">
            <a:alphaModFix/>
          </a:blip>
          <a:srcRect/>
          <a:stretch/>
        </p:blipFill>
        <p:spPr>
          <a:xfrm>
            <a:off x="6402600" y="535200"/>
            <a:ext cx="1524000" cy="1524000"/>
          </a:xfrm>
          <a:prstGeom prst="rect">
            <a:avLst/>
          </a:prstGeom>
          <a:noFill/>
          <a:ln>
            <a:noFill/>
          </a:ln>
        </p:spPr>
      </p:pic>
      <p:pic>
        <p:nvPicPr>
          <p:cNvPr id="232" name="Google Shape;232;p37"/>
          <p:cNvPicPr preferRelativeResize="0"/>
          <p:nvPr/>
        </p:nvPicPr>
        <p:blipFill rotWithShape="1">
          <a:blip r:embed="rId5">
            <a:alphaModFix/>
          </a:blip>
          <a:srcRect l="49048" t="27362" r="10952" b="28574"/>
          <a:stretch/>
        </p:blipFill>
        <p:spPr>
          <a:xfrm>
            <a:off x="8351300" y="934967"/>
            <a:ext cx="1524000" cy="940133"/>
          </a:xfrm>
          <a:prstGeom prst="rect">
            <a:avLst/>
          </a:prstGeom>
          <a:noFill/>
          <a:ln>
            <a:noFill/>
          </a:ln>
        </p:spPr>
      </p:pic>
      <p:pic>
        <p:nvPicPr>
          <p:cNvPr id="233" name="Google Shape;233;p37"/>
          <p:cNvPicPr preferRelativeResize="0"/>
          <p:nvPr/>
        </p:nvPicPr>
        <p:blipFill>
          <a:blip r:embed="rId6">
            <a:alphaModFix/>
          </a:blip>
          <a:stretch>
            <a:fillRect/>
          </a:stretch>
        </p:blipFill>
        <p:spPr>
          <a:xfrm>
            <a:off x="10343236" y="827134"/>
            <a:ext cx="1670921" cy="940133"/>
          </a:xfrm>
          <a:prstGeom prst="rect">
            <a:avLst/>
          </a:prstGeom>
          <a:noFill/>
          <a:ln>
            <a:noFill/>
          </a:ln>
        </p:spPr>
      </p:pic>
      <p:pic>
        <p:nvPicPr>
          <p:cNvPr id="234" name="Google Shape;234;p37"/>
          <p:cNvPicPr preferRelativeResize="0"/>
          <p:nvPr/>
        </p:nvPicPr>
        <p:blipFill>
          <a:blip r:embed="rId7">
            <a:alphaModFix/>
          </a:blip>
          <a:stretch>
            <a:fillRect/>
          </a:stretch>
        </p:blipFill>
        <p:spPr>
          <a:xfrm>
            <a:off x="6473401" y="2780167"/>
            <a:ext cx="1944700" cy="990933"/>
          </a:xfrm>
          <a:prstGeom prst="rect">
            <a:avLst/>
          </a:prstGeom>
          <a:noFill/>
          <a:ln>
            <a:noFill/>
          </a:ln>
        </p:spPr>
      </p:pic>
      <p:pic>
        <p:nvPicPr>
          <p:cNvPr id="235" name="Google Shape;235;p37"/>
          <p:cNvPicPr preferRelativeResize="0"/>
          <p:nvPr/>
        </p:nvPicPr>
        <p:blipFill>
          <a:blip r:embed="rId8">
            <a:alphaModFix/>
          </a:blip>
          <a:stretch>
            <a:fillRect/>
          </a:stretch>
        </p:blipFill>
        <p:spPr>
          <a:xfrm>
            <a:off x="8783867" y="2691433"/>
            <a:ext cx="1330933" cy="1079667"/>
          </a:xfrm>
          <a:prstGeom prst="rect">
            <a:avLst/>
          </a:prstGeom>
          <a:noFill/>
          <a:ln>
            <a:noFill/>
          </a:ln>
        </p:spPr>
      </p:pic>
      <p:pic>
        <p:nvPicPr>
          <p:cNvPr id="236" name="Google Shape;236;p37"/>
          <p:cNvPicPr preferRelativeResize="0"/>
          <p:nvPr/>
        </p:nvPicPr>
        <p:blipFill>
          <a:blip r:embed="rId9">
            <a:alphaModFix/>
          </a:blip>
          <a:stretch>
            <a:fillRect/>
          </a:stretch>
        </p:blipFill>
        <p:spPr>
          <a:xfrm>
            <a:off x="6693799" y="4355800"/>
            <a:ext cx="2213083" cy="990933"/>
          </a:xfrm>
          <a:prstGeom prst="rect">
            <a:avLst/>
          </a:prstGeom>
          <a:noFill/>
          <a:ln>
            <a:noFill/>
          </a:ln>
        </p:spPr>
      </p:pic>
      <p:pic>
        <p:nvPicPr>
          <p:cNvPr id="237" name="Google Shape;237;p37"/>
          <p:cNvPicPr preferRelativeResize="0"/>
          <p:nvPr/>
        </p:nvPicPr>
        <p:blipFill>
          <a:blip r:embed="rId10">
            <a:alphaModFix/>
          </a:blip>
          <a:stretch>
            <a:fillRect/>
          </a:stretch>
        </p:blipFill>
        <p:spPr>
          <a:xfrm>
            <a:off x="10296965" y="2701716"/>
            <a:ext cx="1858833" cy="1147833"/>
          </a:xfrm>
          <a:prstGeom prst="rect">
            <a:avLst/>
          </a:prstGeom>
          <a:noFill/>
          <a:ln>
            <a:noFill/>
          </a:ln>
        </p:spPr>
      </p:pic>
      <p:pic>
        <p:nvPicPr>
          <p:cNvPr id="238" name="Google Shape;238;p37"/>
          <p:cNvPicPr preferRelativeResize="0"/>
          <p:nvPr/>
        </p:nvPicPr>
        <p:blipFill>
          <a:blip r:embed="rId11">
            <a:alphaModFix/>
          </a:blip>
          <a:stretch>
            <a:fillRect/>
          </a:stretch>
        </p:blipFill>
        <p:spPr>
          <a:xfrm>
            <a:off x="9263000" y="4497799"/>
            <a:ext cx="2849933" cy="8489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8"/>
          <p:cNvSpPr txBox="1">
            <a:spLocks noGrp="1"/>
          </p:cNvSpPr>
          <p:nvPr>
            <p:ph type="title"/>
          </p:nvPr>
        </p:nvSpPr>
        <p:spPr>
          <a:xfrm>
            <a:off x="838200" y="365125"/>
            <a:ext cx="10515600" cy="1325600"/>
          </a:xfrm>
          <a:prstGeom prst="rect">
            <a:avLst/>
          </a:prstGeom>
        </p:spPr>
        <p:txBody>
          <a:bodyPr spcFirstLastPara="1" wrap="square" lIns="91433" tIns="45700" rIns="91433" bIns="45700" anchor="ctr" anchorCtr="0">
            <a:normAutofit/>
          </a:bodyPr>
          <a:lstStyle/>
          <a:p>
            <a:r>
              <a:rPr lang="en"/>
              <a:t>Overall Purpose and Intended Audience</a:t>
            </a:r>
            <a:endParaRPr/>
          </a:p>
        </p:txBody>
      </p:sp>
      <p:sp>
        <p:nvSpPr>
          <p:cNvPr id="244" name="Google Shape;244;p38"/>
          <p:cNvSpPr txBox="1">
            <a:spLocks noGrp="1"/>
          </p:cNvSpPr>
          <p:nvPr>
            <p:ph type="body" idx="1"/>
          </p:nvPr>
        </p:nvSpPr>
        <p:spPr>
          <a:xfrm>
            <a:off x="838200" y="1825625"/>
            <a:ext cx="10515600" cy="4351200"/>
          </a:xfrm>
          <a:prstGeom prst="rect">
            <a:avLst/>
          </a:prstGeom>
        </p:spPr>
        <p:txBody>
          <a:bodyPr spcFirstLastPara="1" wrap="square" lIns="91433" tIns="45700" rIns="91433" bIns="45700" anchor="t" anchorCtr="0">
            <a:normAutofit/>
          </a:bodyPr>
          <a:lstStyle/>
          <a:p>
            <a:pPr indent="-448722">
              <a:lnSpc>
                <a:spcPct val="100000"/>
              </a:lnSpc>
              <a:spcBef>
                <a:spcPts val="0"/>
              </a:spcBef>
              <a:buSzPts val="1700"/>
              <a:buFont typeface="Noto Sans Symbols"/>
              <a:buChar char="●"/>
            </a:pPr>
            <a:r>
              <a:rPr lang="en" sz="2267"/>
              <a:t>To increase the capacity of Preliminary Leadership Candidates to better serve diverse populations of students, highlighting students with disabilities.</a:t>
            </a:r>
            <a:endParaRPr sz="2267"/>
          </a:p>
          <a:p>
            <a:pPr indent="-448722">
              <a:lnSpc>
                <a:spcPct val="100000"/>
              </a:lnSpc>
              <a:spcBef>
                <a:spcPts val="0"/>
              </a:spcBef>
              <a:buSzPts val="1700"/>
              <a:buFont typeface="Calibri"/>
              <a:buChar char="●"/>
            </a:pPr>
            <a:r>
              <a:rPr lang="en" sz="2267"/>
              <a:t>To support Ed Leadership faculty (university; county offices of credential programs) in the preparation of their candidates to better serve diverse populations of students.</a:t>
            </a:r>
            <a:endParaRPr sz="2267"/>
          </a:p>
          <a:p>
            <a:pPr indent="-448722">
              <a:lnSpc>
                <a:spcPct val="100000"/>
              </a:lnSpc>
              <a:spcBef>
                <a:spcPts val="0"/>
              </a:spcBef>
              <a:buSzPts val="1700"/>
              <a:buFont typeface="Noto Sans Symbols"/>
              <a:buChar char="●"/>
            </a:pPr>
            <a:r>
              <a:rPr lang="en" sz="2267"/>
              <a:t>To provide Preliminary Administrative Services Credential Students with best practices pertaining to Inclusive Principal Leadership.</a:t>
            </a:r>
            <a:endParaRPr sz="3467"/>
          </a:p>
        </p:txBody>
      </p:sp>
      <p:pic>
        <p:nvPicPr>
          <p:cNvPr id="245" name="Google Shape;245;p38"/>
          <p:cNvPicPr preferRelativeResize="0"/>
          <p:nvPr/>
        </p:nvPicPr>
        <p:blipFill rotWithShape="1">
          <a:blip r:embed="rId3">
            <a:alphaModFix/>
          </a:blip>
          <a:srcRect/>
          <a:stretch/>
        </p:blipFill>
        <p:spPr>
          <a:xfrm>
            <a:off x="5216200" y="4622301"/>
            <a:ext cx="2117600" cy="2139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a:spLocks noGrp="1"/>
          </p:cNvSpPr>
          <p:nvPr>
            <p:ph type="title"/>
          </p:nvPr>
        </p:nvSpPr>
        <p:spPr>
          <a:xfrm>
            <a:off x="1509167" y="146659"/>
            <a:ext cx="10515600" cy="1325600"/>
          </a:xfrm>
          <a:prstGeom prst="rect">
            <a:avLst/>
          </a:prstGeom>
        </p:spPr>
        <p:txBody>
          <a:bodyPr spcFirstLastPara="1" wrap="square" lIns="91433" tIns="45700" rIns="91433" bIns="45700" anchor="ctr" anchorCtr="0">
            <a:normAutofit/>
          </a:bodyPr>
          <a:lstStyle/>
          <a:p>
            <a:r>
              <a:rPr lang="en" u="sng">
                <a:solidFill>
                  <a:schemeClr val="hlink"/>
                </a:solidFill>
                <a:hlinkClick r:id="rId3"/>
              </a:rPr>
              <a:t>Inclusive Leadership: Addressing Equity</a:t>
            </a:r>
            <a:endParaRPr/>
          </a:p>
          <a:p>
            <a:endParaRPr/>
          </a:p>
        </p:txBody>
      </p:sp>
      <p:sp>
        <p:nvSpPr>
          <p:cNvPr id="251" name="Google Shape;251;p39"/>
          <p:cNvSpPr txBox="1">
            <a:spLocks noGrp="1"/>
          </p:cNvSpPr>
          <p:nvPr>
            <p:ph type="body" idx="1"/>
          </p:nvPr>
        </p:nvSpPr>
        <p:spPr>
          <a:xfrm>
            <a:off x="838200" y="1825625"/>
            <a:ext cx="10515600" cy="4351200"/>
          </a:xfrm>
          <a:prstGeom prst="rect">
            <a:avLst/>
          </a:prstGeom>
        </p:spPr>
        <p:txBody>
          <a:bodyPr spcFirstLastPara="1" wrap="square" lIns="91433" tIns="45700" rIns="91433" bIns="45700" anchor="t" anchorCtr="0">
            <a:normAutofit/>
          </a:bodyPr>
          <a:lstStyle/>
          <a:p>
            <a:pPr marL="0" indent="0">
              <a:buNone/>
            </a:pPr>
            <a:endParaRPr/>
          </a:p>
        </p:txBody>
      </p:sp>
      <p:pic>
        <p:nvPicPr>
          <p:cNvPr id="252" name="Google Shape;252;p39"/>
          <p:cNvPicPr preferRelativeResize="0"/>
          <p:nvPr/>
        </p:nvPicPr>
        <p:blipFill>
          <a:blip r:embed="rId4">
            <a:alphaModFix/>
          </a:blip>
          <a:stretch>
            <a:fillRect/>
          </a:stretch>
        </p:blipFill>
        <p:spPr>
          <a:xfrm>
            <a:off x="600767" y="1090900"/>
            <a:ext cx="10823500" cy="53172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a:spLocks noGrp="1"/>
          </p:cNvSpPr>
          <p:nvPr>
            <p:ph type="title"/>
          </p:nvPr>
        </p:nvSpPr>
        <p:spPr>
          <a:xfrm>
            <a:off x="6687767" y="2294533"/>
            <a:ext cx="5087600" cy="1325600"/>
          </a:xfrm>
          <a:prstGeom prst="rect">
            <a:avLst/>
          </a:prstGeom>
        </p:spPr>
        <p:txBody>
          <a:bodyPr spcFirstLastPara="1" wrap="square" lIns="91433" tIns="45700" rIns="91433" bIns="45700" anchor="ctr" anchorCtr="0">
            <a:normAutofit/>
          </a:bodyPr>
          <a:lstStyle/>
          <a:p>
            <a:pPr algn="ctr"/>
            <a:r>
              <a:rPr lang="en" sz="5067"/>
              <a:t>Questions?</a:t>
            </a:r>
            <a:endParaRPr sz="5067"/>
          </a:p>
        </p:txBody>
      </p:sp>
      <p:sp>
        <p:nvSpPr>
          <p:cNvPr id="258" name="Google Shape;258;p40"/>
          <p:cNvSpPr/>
          <p:nvPr/>
        </p:nvSpPr>
        <p:spPr>
          <a:xfrm>
            <a:off x="0" y="6116767"/>
            <a:ext cx="12192000" cy="741200"/>
          </a:xfrm>
          <a:prstGeom prst="rect">
            <a:avLst/>
          </a:prstGeom>
          <a:solidFill>
            <a:srgbClr val="003F8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40"/>
          <p:cNvSpPr txBox="1"/>
          <p:nvPr/>
        </p:nvSpPr>
        <p:spPr>
          <a:xfrm>
            <a:off x="568433" y="6179568"/>
            <a:ext cx="3772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a:solidFill>
                  <a:srgbClr val="FFFFFF"/>
                </a:solidFill>
                <a:latin typeface="Calibri"/>
                <a:ea typeface="Calibri"/>
                <a:cs typeface="Calibri"/>
                <a:sym typeface="Calibri"/>
              </a:rPr>
              <a:t>www.InclusionCalifornia.org</a:t>
            </a:r>
            <a:endParaRPr sz="2400" kern="0">
              <a:solidFill>
                <a:srgbClr val="FFFFFF"/>
              </a:solidFill>
              <a:latin typeface="Calibri"/>
              <a:ea typeface="Calibri"/>
              <a:cs typeface="Calibri"/>
              <a:sym typeface="Calibri"/>
            </a:endParaRPr>
          </a:p>
        </p:txBody>
      </p:sp>
      <p:sp>
        <p:nvSpPr>
          <p:cNvPr id="260" name="Google Shape;260;p40"/>
          <p:cNvSpPr txBox="1"/>
          <p:nvPr/>
        </p:nvSpPr>
        <p:spPr>
          <a:xfrm>
            <a:off x="8239400" y="6169367"/>
            <a:ext cx="3114400" cy="6359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533" kern="0">
                <a:solidFill>
                  <a:srgbClr val="FFFFFF"/>
                </a:solidFill>
                <a:latin typeface="Calibri"/>
                <a:ea typeface="Calibri"/>
                <a:cs typeface="Calibri"/>
                <a:sym typeface="Calibri"/>
              </a:rPr>
              <a:t>tpi@chapman.edu</a:t>
            </a:r>
            <a:endParaRPr sz="2533" kern="0">
              <a:solidFill>
                <a:srgbClr val="FFFFFF"/>
              </a:solidFill>
              <a:latin typeface="Calibri"/>
              <a:ea typeface="Calibri"/>
              <a:cs typeface="Calibri"/>
              <a:sym typeface="Calibri"/>
            </a:endParaRPr>
          </a:p>
        </p:txBody>
      </p:sp>
      <p:pic>
        <p:nvPicPr>
          <p:cNvPr id="261" name="Google Shape;261;p40" descr="A close up of text on a black background&#10;&#10;Description automatically generated"/>
          <p:cNvPicPr preferRelativeResize="0"/>
          <p:nvPr/>
        </p:nvPicPr>
        <p:blipFill rotWithShape="1">
          <a:blip r:embed="rId3">
            <a:alphaModFix/>
          </a:blip>
          <a:srcRect/>
          <a:stretch/>
        </p:blipFill>
        <p:spPr>
          <a:xfrm>
            <a:off x="1008399" y="387902"/>
            <a:ext cx="5087600" cy="51388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274" name="Google Shape;274;p42"/>
          <p:cNvSpPr/>
          <p:nvPr/>
        </p:nvSpPr>
        <p:spPr>
          <a:xfrm>
            <a:off x="-1267" y="0"/>
            <a:ext cx="12192000" cy="67696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275" name="Google Shape;275;p42"/>
          <p:cNvSpPr/>
          <p:nvPr/>
        </p:nvSpPr>
        <p:spPr>
          <a:xfrm>
            <a:off x="4413787" y="458856"/>
            <a:ext cx="7778213" cy="5905781"/>
          </a:xfrm>
          <a:custGeom>
            <a:avLst/>
            <a:gdLst/>
            <a:ahLst/>
            <a:cxnLst/>
            <a:rect l="l" t="t" r="r" b="b"/>
            <a:pathLst>
              <a:path w="7778213" h="5905781" extrusionOk="0">
                <a:moveTo>
                  <a:pt x="3727582" y="0"/>
                </a:moveTo>
                <a:lnTo>
                  <a:pt x="7778213" y="0"/>
                </a:lnTo>
                <a:lnTo>
                  <a:pt x="7778213" y="5905761"/>
                </a:lnTo>
                <a:lnTo>
                  <a:pt x="7485321" y="5905761"/>
                </a:lnTo>
                <a:lnTo>
                  <a:pt x="7485321" y="5905762"/>
                </a:lnTo>
                <a:lnTo>
                  <a:pt x="4228895" y="5905762"/>
                </a:lnTo>
                <a:lnTo>
                  <a:pt x="4228895" y="5905780"/>
                </a:lnTo>
                <a:lnTo>
                  <a:pt x="3936003" y="5905780"/>
                </a:lnTo>
                <a:lnTo>
                  <a:pt x="3936003" y="5905781"/>
                </a:lnTo>
                <a:lnTo>
                  <a:pt x="0" y="5905781"/>
                </a:lnTo>
                <a:lnTo>
                  <a:pt x="2796838" y="20"/>
                </a:lnTo>
                <a:lnTo>
                  <a:pt x="3089730" y="20"/>
                </a:lnTo>
                <a:lnTo>
                  <a:pt x="3089730" y="19"/>
                </a:lnTo>
                <a:lnTo>
                  <a:pt x="3434690" y="19"/>
                </a:lnTo>
                <a:lnTo>
                  <a:pt x="3434690" y="1"/>
                </a:lnTo>
                <a:lnTo>
                  <a:pt x="3727582" y="1"/>
                </a:lnTo>
                <a:close/>
              </a:path>
            </a:pathLst>
          </a:custGeom>
          <a:solidFill>
            <a:srgbClr val="B4B4B4">
              <a:alpha val="49800"/>
            </a:srgbClr>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276" name="Google Shape;276;p42"/>
          <p:cNvSpPr/>
          <p:nvPr/>
        </p:nvSpPr>
        <p:spPr>
          <a:xfrm>
            <a:off x="0" y="458860"/>
            <a:ext cx="6769979" cy="5905761"/>
          </a:xfrm>
          <a:custGeom>
            <a:avLst/>
            <a:gdLst/>
            <a:ahLst/>
            <a:cxnLst/>
            <a:rect l="l" t="t" r="r" b="b"/>
            <a:pathLst>
              <a:path w="6769978" h="5905761" extrusionOk="0">
                <a:moveTo>
                  <a:pt x="0" y="0"/>
                </a:moveTo>
                <a:lnTo>
                  <a:pt x="6769978" y="0"/>
                </a:lnTo>
                <a:lnTo>
                  <a:pt x="3973138" y="5905761"/>
                </a:lnTo>
                <a:lnTo>
                  <a:pt x="0" y="5905761"/>
                </a:lnTo>
                <a:close/>
              </a:path>
            </a:pathLst>
          </a:custGeom>
          <a:solidFill>
            <a:srgbClr val="303030"/>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277" name="Google Shape;277;p42"/>
          <p:cNvSpPr txBox="1">
            <a:spLocks noGrp="1"/>
          </p:cNvSpPr>
          <p:nvPr>
            <p:ph type="body" idx="1"/>
          </p:nvPr>
        </p:nvSpPr>
        <p:spPr>
          <a:xfrm>
            <a:off x="698935" y="992072"/>
            <a:ext cx="4577600" cy="1542800"/>
          </a:xfrm>
          <a:prstGeom prst="rect">
            <a:avLst/>
          </a:prstGeom>
          <a:noFill/>
          <a:ln>
            <a:noFill/>
          </a:ln>
        </p:spPr>
        <p:txBody>
          <a:bodyPr spcFirstLastPara="1" wrap="square" lIns="91433" tIns="45700" rIns="91433" bIns="45700" anchor="t" anchorCtr="0">
            <a:normAutofit fontScale="40000" lnSpcReduction="10000"/>
          </a:bodyPr>
          <a:lstStyle/>
          <a:p>
            <a:pPr marL="0" indent="0" algn="ctr">
              <a:spcBef>
                <a:spcPts val="0"/>
              </a:spcBef>
              <a:buSzPct val="100000"/>
              <a:buNone/>
            </a:pPr>
            <a:endParaRPr sz="3600"/>
          </a:p>
          <a:p>
            <a:pPr marL="0" indent="0" algn="ctr">
              <a:buSzPct val="35869"/>
              <a:buNone/>
            </a:pPr>
            <a:r>
              <a:rPr lang="en" sz="12266">
                <a:solidFill>
                  <a:schemeClr val="lt1"/>
                </a:solidFill>
              </a:rPr>
              <a:t>Thank you for joining us!</a:t>
            </a:r>
            <a:endParaRPr sz="12266">
              <a:solidFill>
                <a:schemeClr val="lt1"/>
              </a:solidFill>
            </a:endParaRPr>
          </a:p>
          <a:p>
            <a:pPr marL="0" indent="0">
              <a:buSzPct val="116666"/>
              <a:buNone/>
            </a:pPr>
            <a:endParaRPr/>
          </a:p>
          <a:p>
            <a:pPr marL="0" indent="0">
              <a:buSzPct val="116666"/>
              <a:buNone/>
            </a:pPr>
            <a:endParaRPr/>
          </a:p>
          <a:p>
            <a:pPr marL="0" indent="0">
              <a:spcAft>
                <a:spcPts val="1600"/>
              </a:spcAft>
              <a:buSzPct val="116666"/>
              <a:buNone/>
            </a:pPr>
            <a:endParaRPr/>
          </a:p>
        </p:txBody>
      </p:sp>
      <p:pic>
        <p:nvPicPr>
          <p:cNvPr id="278" name="Google Shape;278;p42" descr="A close up of text on a black background&#10;&#10;Description automatically generated"/>
          <p:cNvPicPr preferRelativeResize="0"/>
          <p:nvPr/>
        </p:nvPicPr>
        <p:blipFill rotWithShape="1">
          <a:blip r:embed="rId3">
            <a:alphaModFix/>
          </a:blip>
          <a:srcRect/>
          <a:stretch/>
        </p:blipFill>
        <p:spPr>
          <a:xfrm>
            <a:off x="7177307" y="1466492"/>
            <a:ext cx="4295693" cy="4339085"/>
          </a:xfrm>
          <a:prstGeom prst="rect">
            <a:avLst/>
          </a:prstGeom>
          <a:noFill/>
          <a:ln>
            <a:noFill/>
          </a:ln>
        </p:spPr>
      </p:pic>
      <p:sp>
        <p:nvSpPr>
          <p:cNvPr id="279" name="Google Shape;279;p42"/>
          <p:cNvSpPr/>
          <p:nvPr/>
        </p:nvSpPr>
        <p:spPr>
          <a:xfrm>
            <a:off x="-26924" y="2429613"/>
            <a:ext cx="5945200" cy="6984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r>
              <a:rPr lang="en" sz="3200" kern="0">
                <a:solidFill>
                  <a:srgbClr val="000000"/>
                </a:solidFill>
                <a:latin typeface="Calibri"/>
                <a:ea typeface="Calibri"/>
                <a:cs typeface="Calibri"/>
                <a:sym typeface="Calibri"/>
              </a:rPr>
              <a:t>www.InclusionCalifornia.org</a:t>
            </a:r>
            <a:endParaRPr sz="1467" kern="0">
              <a:solidFill>
                <a:srgbClr val="000000"/>
              </a:solidFill>
              <a:latin typeface="Arial"/>
              <a:cs typeface="Arial"/>
              <a:sym typeface="Arial"/>
            </a:endParaRPr>
          </a:p>
        </p:txBody>
      </p:sp>
      <p:sp>
        <p:nvSpPr>
          <p:cNvPr id="280" name="Google Shape;280;p42"/>
          <p:cNvSpPr/>
          <p:nvPr/>
        </p:nvSpPr>
        <p:spPr>
          <a:xfrm>
            <a:off x="0" y="3636035"/>
            <a:ext cx="5359600" cy="6984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r>
              <a:rPr lang="en" sz="3200" kern="0">
                <a:solidFill>
                  <a:srgbClr val="000000"/>
                </a:solidFill>
                <a:latin typeface="Calibri"/>
                <a:ea typeface="Calibri"/>
                <a:cs typeface="Calibri"/>
                <a:sym typeface="Calibri"/>
              </a:rPr>
              <a:t>TPI@chapman.edu</a:t>
            </a:r>
            <a:endParaRPr sz="1467" kern="0">
              <a:solidFill>
                <a:srgbClr val="000000"/>
              </a:solidFill>
              <a:latin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AAFB-E4DE-4B47-998C-21D613EDC2FE}"/>
              </a:ext>
            </a:extLst>
          </p:cNvPr>
          <p:cNvSpPr>
            <a:spLocks noGrp="1"/>
          </p:cNvSpPr>
          <p:nvPr>
            <p:ph type="title"/>
          </p:nvPr>
        </p:nvSpPr>
        <p:spPr/>
        <p:txBody>
          <a:bodyPr/>
          <a:lstStyle/>
          <a:p>
            <a:r>
              <a:rPr lang="en-US" dirty="0"/>
              <a:t>Colorado</a:t>
            </a:r>
          </a:p>
        </p:txBody>
      </p:sp>
    </p:spTree>
    <p:extLst>
      <p:ext uri="{BB962C8B-B14F-4D97-AF65-F5344CB8AC3E}">
        <p14:creationId xmlns:p14="http://schemas.microsoft.com/office/powerpoint/2010/main" val="3169942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63A6C-5DB1-FC4B-A8EB-73CA43A6A573}"/>
              </a:ext>
            </a:extLst>
          </p:cNvPr>
          <p:cNvSpPr>
            <a:spLocks noGrp="1"/>
          </p:cNvSpPr>
          <p:nvPr>
            <p:ph type="title"/>
          </p:nvPr>
        </p:nvSpPr>
        <p:spPr/>
        <p:txBody>
          <a:bodyPr>
            <a:normAutofit fontScale="90000"/>
          </a:bodyPr>
          <a:lstStyle/>
          <a:p>
            <a:r>
              <a:rPr lang="en-US" dirty="0"/>
              <a:t>Colorado:</a:t>
            </a:r>
            <a:br>
              <a:rPr lang="en-US" dirty="0"/>
            </a:br>
            <a:r>
              <a:rPr lang="en-US" dirty="0"/>
              <a:t>Collaborating to support Inclusive School</a:t>
            </a:r>
            <a:br>
              <a:rPr lang="en-US" dirty="0"/>
            </a:br>
            <a:r>
              <a:rPr lang="en-US" dirty="0"/>
              <a:t>Leadership Preparation</a:t>
            </a:r>
          </a:p>
        </p:txBody>
      </p:sp>
    </p:spTree>
    <p:extLst>
      <p:ext uri="{BB962C8B-B14F-4D97-AF65-F5344CB8AC3E}">
        <p14:creationId xmlns:p14="http://schemas.microsoft.com/office/powerpoint/2010/main" val="49599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66218"/>
            <a:ext cx="10515600" cy="1169044"/>
          </a:xfrm>
        </p:spPr>
        <p:txBody>
          <a:bodyPr/>
          <a:lstStyle/>
          <a:p>
            <a:r>
              <a:rPr lang="en-US" dirty="0"/>
              <a:t>Introductions</a:t>
            </a:r>
          </a:p>
        </p:txBody>
      </p:sp>
      <p:sp>
        <p:nvSpPr>
          <p:cNvPr id="5" name="Content Placeholder 4"/>
          <p:cNvSpPr>
            <a:spLocks noGrp="1"/>
          </p:cNvSpPr>
          <p:nvPr>
            <p:ph idx="1"/>
          </p:nvPr>
        </p:nvSpPr>
        <p:spPr>
          <a:xfrm>
            <a:off x="838200" y="1944547"/>
            <a:ext cx="10515600" cy="3828456"/>
          </a:xfrm>
        </p:spPr>
        <p:txBody>
          <a:bodyPr>
            <a:normAutofit/>
          </a:bodyPr>
          <a:lstStyle/>
          <a:p>
            <a:pPr lvl="0" algn="ctr"/>
            <a:r>
              <a:rPr lang="en-US"/>
              <a:t>Dr. </a:t>
            </a:r>
            <a:r>
              <a:rPr lang="en-US" dirty="0"/>
              <a:t>Kristine </a:t>
            </a:r>
            <a:r>
              <a:rPr lang="en-US" dirty="0" err="1"/>
              <a:t>Melloy</a:t>
            </a:r>
            <a:endParaRPr lang="en-US" dirty="0"/>
          </a:p>
          <a:p>
            <a:pPr lvl="0" algn="ctr"/>
            <a:r>
              <a:rPr lang="en-US" dirty="0"/>
              <a:t>Dr. Jill Choate</a:t>
            </a:r>
          </a:p>
          <a:p>
            <a:pPr lvl="0" algn="ctr"/>
            <a:r>
              <a:rPr lang="en-US" dirty="0"/>
              <a:t>Dr. Margaret Scott</a:t>
            </a:r>
          </a:p>
        </p:txBody>
      </p:sp>
    </p:spTree>
    <p:extLst>
      <p:ext uri="{BB962C8B-B14F-4D97-AF65-F5344CB8AC3E}">
        <p14:creationId xmlns:p14="http://schemas.microsoft.com/office/powerpoint/2010/main" val="2384242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66218"/>
            <a:ext cx="10515600" cy="1169044"/>
          </a:xfrm>
        </p:spPr>
        <p:txBody>
          <a:bodyPr/>
          <a:lstStyle/>
          <a:p>
            <a:r>
              <a:rPr lang="en-US" dirty="0"/>
              <a:t>Overview of PLC’s</a:t>
            </a:r>
          </a:p>
        </p:txBody>
      </p:sp>
      <p:sp>
        <p:nvSpPr>
          <p:cNvPr id="5" name="Content Placeholder 4"/>
          <p:cNvSpPr>
            <a:spLocks noGrp="1"/>
          </p:cNvSpPr>
          <p:nvPr>
            <p:ph idx="1"/>
          </p:nvPr>
        </p:nvSpPr>
        <p:spPr>
          <a:xfrm>
            <a:off x="838199" y="1250066"/>
            <a:ext cx="10933253" cy="4780343"/>
          </a:xfrm>
        </p:spPr>
        <p:txBody>
          <a:bodyPr>
            <a:noAutofit/>
          </a:bodyPr>
          <a:lstStyle/>
          <a:p>
            <a:pPr lvl="0"/>
            <a:r>
              <a:rPr lang="en-US" dirty="0"/>
              <a:t>Emphasis on candidates moving into leadership </a:t>
            </a:r>
          </a:p>
          <a:p>
            <a:pPr lvl="0"/>
            <a:r>
              <a:rPr lang="en-US" dirty="0"/>
              <a:t>All IHEs involved in EL in Colorado participate</a:t>
            </a:r>
          </a:p>
          <a:p>
            <a:pPr lvl="0"/>
            <a:r>
              <a:rPr lang="en-US" dirty="0"/>
              <a:t>CEEDAR supported</a:t>
            </a:r>
          </a:p>
          <a:p>
            <a:pPr lvl="0"/>
            <a:r>
              <a:rPr lang="en-US" dirty="0"/>
              <a:t>Sense of community and support for EL across the state</a:t>
            </a:r>
          </a:p>
          <a:p>
            <a:pPr lvl="0"/>
            <a:r>
              <a:rPr lang="en-US" dirty="0"/>
              <a:t>Continuity/shared understandings/common language</a:t>
            </a:r>
          </a:p>
          <a:p>
            <a:pPr lvl="0"/>
            <a:r>
              <a:rPr lang="en-US" dirty="0"/>
              <a:t>Looking at problems of practice in EL community</a:t>
            </a:r>
          </a:p>
          <a:p>
            <a:r>
              <a:rPr lang="en-US" dirty="0"/>
              <a:t>Facilitated conversations on relevant topics for EL programs around inclusive leadership </a:t>
            </a:r>
          </a:p>
        </p:txBody>
      </p:sp>
    </p:spTree>
    <p:extLst>
      <p:ext uri="{BB962C8B-B14F-4D97-AF65-F5344CB8AC3E}">
        <p14:creationId xmlns:p14="http://schemas.microsoft.com/office/powerpoint/2010/main" val="3650143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66218"/>
            <a:ext cx="10515600" cy="1169044"/>
          </a:xfrm>
        </p:spPr>
        <p:txBody>
          <a:bodyPr/>
          <a:lstStyle/>
          <a:p>
            <a:r>
              <a:rPr lang="en-US" dirty="0"/>
              <a:t>How they operate:</a:t>
            </a:r>
          </a:p>
        </p:txBody>
      </p:sp>
      <p:sp>
        <p:nvSpPr>
          <p:cNvPr id="5" name="Content Placeholder 4"/>
          <p:cNvSpPr>
            <a:spLocks noGrp="1"/>
          </p:cNvSpPr>
          <p:nvPr>
            <p:ph idx="1"/>
          </p:nvPr>
        </p:nvSpPr>
        <p:spPr>
          <a:xfrm>
            <a:off x="838200" y="1319514"/>
            <a:ext cx="10515600" cy="4699321"/>
          </a:xfrm>
        </p:spPr>
        <p:txBody>
          <a:bodyPr>
            <a:noAutofit/>
          </a:bodyPr>
          <a:lstStyle/>
          <a:p>
            <a:pPr lvl="0"/>
            <a:r>
              <a:rPr lang="en-US" dirty="0"/>
              <a:t>Quarterly</a:t>
            </a:r>
          </a:p>
          <a:p>
            <a:pPr lvl="0"/>
            <a:r>
              <a:rPr lang="en-US" dirty="0"/>
              <a:t>Virtual</a:t>
            </a:r>
          </a:p>
          <a:p>
            <a:pPr lvl="0"/>
            <a:r>
              <a:rPr lang="en-US" dirty="0"/>
              <a:t>2 years</a:t>
            </a:r>
          </a:p>
          <a:p>
            <a:pPr lvl="0"/>
            <a:r>
              <a:rPr lang="en-US" dirty="0"/>
              <a:t>Whole group and small group conversations</a:t>
            </a:r>
          </a:p>
          <a:p>
            <a:pPr lvl="0"/>
            <a:r>
              <a:rPr lang="en-US" dirty="0"/>
              <a:t>Process ideas together</a:t>
            </a:r>
          </a:p>
          <a:p>
            <a:pPr lvl="0"/>
            <a:r>
              <a:rPr lang="en-US" dirty="0"/>
              <a:t>Next steps:</a:t>
            </a:r>
          </a:p>
          <a:p>
            <a:pPr lvl="1"/>
            <a:r>
              <a:rPr lang="en-US" sz="2800" dirty="0"/>
              <a:t>In person meeting</a:t>
            </a:r>
          </a:p>
          <a:p>
            <a:pPr lvl="1"/>
            <a:r>
              <a:rPr lang="en-US" sz="2800" dirty="0"/>
              <a:t>Innovation Configuration </a:t>
            </a:r>
          </a:p>
        </p:txBody>
      </p:sp>
    </p:spTree>
    <p:extLst>
      <p:ext uri="{BB962C8B-B14F-4D97-AF65-F5344CB8AC3E}">
        <p14:creationId xmlns:p14="http://schemas.microsoft.com/office/powerpoint/2010/main" val="782379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922254"/>
          </a:xfrm>
        </p:spPr>
        <p:txBody>
          <a:bodyPr/>
          <a:lstStyle/>
          <a:p>
            <a:r>
              <a:rPr lang="en-US" dirty="0"/>
              <a:t>Padlet</a:t>
            </a:r>
          </a:p>
        </p:txBody>
      </p:sp>
      <p:sp>
        <p:nvSpPr>
          <p:cNvPr id="5" name="Content Placeholder 4"/>
          <p:cNvSpPr>
            <a:spLocks noGrp="1"/>
          </p:cNvSpPr>
          <p:nvPr>
            <p:ph idx="1"/>
          </p:nvPr>
        </p:nvSpPr>
        <p:spPr>
          <a:xfrm>
            <a:off x="495724" y="1287380"/>
            <a:ext cx="11114749" cy="3947378"/>
          </a:xfrm>
        </p:spPr>
        <p:txBody>
          <a:bodyPr/>
          <a:lstStyle/>
          <a:p>
            <a:pPr marL="0" indent="0">
              <a:buNone/>
            </a:pPr>
            <a:r>
              <a:rPr lang="en-US" dirty="0"/>
              <a:t>Please share in the Padlet: Based on the title and description, what do you hope to gain through your participation in this session? </a:t>
            </a:r>
          </a:p>
        </p:txBody>
      </p:sp>
      <p:pic>
        <p:nvPicPr>
          <p:cNvPr id="3" name="Picture 2" descr="Text&#10;&#10;Description automatically generated with low confidence">
            <a:extLst>
              <a:ext uri="{FF2B5EF4-FFF2-40B4-BE49-F238E27FC236}">
                <a16:creationId xmlns:a16="http://schemas.microsoft.com/office/drawing/2014/main" id="{3B3BC02E-C164-4F61-8526-ABA7AC8C8513}"/>
              </a:ext>
            </a:extLst>
          </p:cNvPr>
          <p:cNvPicPr>
            <a:picLocks noChangeAspect="1"/>
          </p:cNvPicPr>
          <p:nvPr/>
        </p:nvPicPr>
        <p:blipFill>
          <a:blip r:embed="rId4"/>
          <a:stretch>
            <a:fillRect/>
          </a:stretch>
        </p:blipFill>
        <p:spPr>
          <a:xfrm>
            <a:off x="3387680" y="2579747"/>
            <a:ext cx="5416640" cy="3716067"/>
          </a:xfrm>
          <a:prstGeom prst="rect">
            <a:avLst/>
          </a:prstGeom>
        </p:spPr>
      </p:pic>
      <p:sp>
        <p:nvSpPr>
          <p:cNvPr id="6" name="Oval 5">
            <a:extLst>
              <a:ext uri="{FF2B5EF4-FFF2-40B4-BE49-F238E27FC236}">
                <a16:creationId xmlns:a16="http://schemas.microsoft.com/office/drawing/2014/main" id="{0D20151D-AAAB-4354-9675-6D9356DA8376}"/>
              </a:ext>
            </a:extLst>
          </p:cNvPr>
          <p:cNvSpPr/>
          <p:nvPr/>
        </p:nvSpPr>
        <p:spPr>
          <a:xfrm>
            <a:off x="8049125" y="5534526"/>
            <a:ext cx="1179095" cy="115503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09930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66218"/>
            <a:ext cx="10515600" cy="1169044"/>
          </a:xfrm>
        </p:spPr>
        <p:txBody>
          <a:bodyPr/>
          <a:lstStyle/>
          <a:p>
            <a:r>
              <a:rPr lang="en-US" dirty="0"/>
              <a:t>How topics are generated</a:t>
            </a:r>
          </a:p>
        </p:txBody>
      </p:sp>
      <p:sp>
        <p:nvSpPr>
          <p:cNvPr id="5" name="Content Placeholder 4"/>
          <p:cNvSpPr>
            <a:spLocks noGrp="1"/>
          </p:cNvSpPr>
          <p:nvPr>
            <p:ph idx="1"/>
          </p:nvPr>
        </p:nvSpPr>
        <p:spPr>
          <a:xfrm>
            <a:off x="838200" y="1608881"/>
            <a:ext cx="10515600" cy="4164122"/>
          </a:xfrm>
        </p:spPr>
        <p:txBody>
          <a:bodyPr>
            <a:normAutofit/>
          </a:bodyPr>
          <a:lstStyle/>
          <a:p>
            <a:pPr lvl="0"/>
            <a:r>
              <a:rPr lang="en-US" dirty="0"/>
              <a:t>Ideas from group-end of each session</a:t>
            </a:r>
          </a:p>
          <a:p>
            <a:pPr lvl="0"/>
            <a:r>
              <a:rPr lang="en-US" dirty="0"/>
              <a:t>Team planning sessions quarterly</a:t>
            </a:r>
          </a:p>
          <a:p>
            <a:pPr lvl="1"/>
            <a:r>
              <a:rPr lang="en-US" dirty="0"/>
              <a:t>Team of three Educational Leadership faculty</a:t>
            </a:r>
          </a:p>
          <a:p>
            <a:pPr lvl="1"/>
            <a:r>
              <a:rPr lang="en-US" dirty="0"/>
              <a:t>Facilitated by CEEDAR</a:t>
            </a:r>
          </a:p>
          <a:p>
            <a:r>
              <a:rPr lang="en-US" dirty="0"/>
              <a:t>Guided by standards/legislation/changes in the state recommendations</a:t>
            </a:r>
          </a:p>
        </p:txBody>
      </p:sp>
    </p:spTree>
    <p:extLst>
      <p:ext uri="{BB962C8B-B14F-4D97-AF65-F5344CB8AC3E}">
        <p14:creationId xmlns:p14="http://schemas.microsoft.com/office/powerpoint/2010/main" val="419549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0217"/>
          </a:xfrm>
        </p:spPr>
        <p:txBody>
          <a:bodyPr/>
          <a:lstStyle/>
          <a:p>
            <a:r>
              <a:rPr lang="en-US" dirty="0"/>
              <a:t>Example Topics</a:t>
            </a:r>
          </a:p>
        </p:txBody>
      </p:sp>
      <p:sp>
        <p:nvSpPr>
          <p:cNvPr id="3" name="Content Placeholder 2"/>
          <p:cNvSpPr>
            <a:spLocks noGrp="1"/>
          </p:cNvSpPr>
          <p:nvPr>
            <p:ph idx="4294967295"/>
          </p:nvPr>
        </p:nvSpPr>
        <p:spPr>
          <a:xfrm>
            <a:off x="838200" y="1319514"/>
            <a:ext cx="10515600" cy="3537197"/>
          </a:xfrm>
        </p:spPr>
        <p:txBody>
          <a:bodyPr>
            <a:noAutofit/>
          </a:bodyPr>
          <a:lstStyle/>
          <a:p>
            <a:pPr lvl="0"/>
            <a:r>
              <a:rPr lang="en-US" dirty="0"/>
              <a:t>Tough Conversation in Educational Leadership</a:t>
            </a:r>
          </a:p>
          <a:p>
            <a:pPr lvl="0"/>
            <a:r>
              <a:rPr lang="en-US" dirty="0"/>
              <a:t>Practicum opportunities/experiences</a:t>
            </a:r>
          </a:p>
          <a:p>
            <a:pPr lvl="0"/>
            <a:r>
              <a:rPr lang="en-US" dirty="0"/>
              <a:t>Inclusion-how, mindsets</a:t>
            </a:r>
          </a:p>
          <a:p>
            <a:pPr lvl="0"/>
            <a:r>
              <a:rPr lang="en-US" dirty="0"/>
              <a:t>Common terms, shared understandings</a:t>
            </a:r>
          </a:p>
          <a:p>
            <a:r>
              <a:rPr lang="en-US" dirty="0"/>
              <a:t>Programming similarities and differences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208" y="5205216"/>
            <a:ext cx="3463584" cy="1018701"/>
          </a:xfrm>
          <a:prstGeom prst="rect">
            <a:avLst/>
          </a:prstGeom>
        </p:spPr>
      </p:pic>
    </p:spTree>
    <p:extLst>
      <p:ext uri="{BB962C8B-B14F-4D97-AF65-F5344CB8AC3E}">
        <p14:creationId xmlns:p14="http://schemas.microsoft.com/office/powerpoint/2010/main" val="1948666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AAFB-E4DE-4B47-998C-21D613EDC2FE}"/>
              </a:ext>
            </a:extLst>
          </p:cNvPr>
          <p:cNvSpPr>
            <a:spLocks noGrp="1"/>
          </p:cNvSpPr>
          <p:nvPr>
            <p:ph type="title"/>
          </p:nvPr>
        </p:nvSpPr>
        <p:spPr/>
        <p:txBody>
          <a:bodyPr/>
          <a:lstStyle/>
          <a:p>
            <a:r>
              <a:rPr lang="en-US" dirty="0"/>
              <a:t>Breakouts</a:t>
            </a:r>
          </a:p>
        </p:txBody>
      </p:sp>
    </p:spTree>
    <p:extLst>
      <p:ext uri="{BB962C8B-B14F-4D97-AF65-F5344CB8AC3E}">
        <p14:creationId xmlns:p14="http://schemas.microsoft.com/office/powerpoint/2010/main" val="1056044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txBox="1"/>
          <p:nvPr/>
        </p:nvSpPr>
        <p:spPr>
          <a:xfrm>
            <a:off x="20767" y="436167"/>
            <a:ext cx="12192000" cy="841280"/>
          </a:xfrm>
          <a:prstGeom prst="rect">
            <a:avLst/>
          </a:prstGeom>
          <a:solidFill>
            <a:srgbClr val="003F87"/>
          </a:solidFill>
          <a:ln>
            <a:noFill/>
          </a:ln>
        </p:spPr>
        <p:txBody>
          <a:bodyPr spcFirstLastPara="1" wrap="square" lIns="121900" tIns="121900" rIns="121900" bIns="121900" anchor="t" anchorCtr="0">
            <a:spAutoFit/>
          </a:bodyPr>
          <a:lstStyle/>
          <a:p>
            <a:pPr algn="ctr" defTabSz="1219170">
              <a:buClr>
                <a:srgbClr val="000000"/>
              </a:buClr>
            </a:pPr>
            <a:r>
              <a:rPr lang="en" sz="3867" kern="0">
                <a:solidFill>
                  <a:srgbClr val="FFFFFF"/>
                </a:solidFill>
                <a:latin typeface="Calibri"/>
                <a:ea typeface="Calibri"/>
                <a:cs typeface="Calibri"/>
                <a:sym typeface="Calibri"/>
              </a:rPr>
              <a:t>Breakout Group Discussion </a:t>
            </a:r>
            <a:endParaRPr sz="3867" kern="0">
              <a:solidFill>
                <a:srgbClr val="FFFFFF"/>
              </a:solidFill>
              <a:latin typeface="Calibri"/>
              <a:ea typeface="Calibri"/>
              <a:cs typeface="Calibri"/>
              <a:sym typeface="Calibri"/>
            </a:endParaRPr>
          </a:p>
        </p:txBody>
      </p:sp>
      <p:pic>
        <p:nvPicPr>
          <p:cNvPr id="267" name="Google Shape;267;p41"/>
          <p:cNvPicPr preferRelativeResize="0"/>
          <p:nvPr/>
        </p:nvPicPr>
        <p:blipFill rotWithShape="1">
          <a:blip r:embed="rId3">
            <a:alphaModFix/>
          </a:blip>
          <a:srcRect/>
          <a:stretch/>
        </p:blipFill>
        <p:spPr>
          <a:xfrm>
            <a:off x="442701" y="436167"/>
            <a:ext cx="833185" cy="841599"/>
          </a:xfrm>
          <a:prstGeom prst="rect">
            <a:avLst/>
          </a:prstGeom>
          <a:noFill/>
          <a:ln>
            <a:noFill/>
          </a:ln>
        </p:spPr>
      </p:pic>
      <p:sp>
        <p:nvSpPr>
          <p:cNvPr id="268" name="Google Shape;268;p41"/>
          <p:cNvSpPr txBox="1"/>
          <p:nvPr/>
        </p:nvSpPr>
        <p:spPr>
          <a:xfrm>
            <a:off x="1100667" y="1972367"/>
            <a:ext cx="10341600" cy="476094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267" kern="0">
                <a:solidFill>
                  <a:srgbClr val="000000"/>
                </a:solidFill>
                <a:highlight>
                  <a:srgbClr val="FFFFFF"/>
                </a:highlight>
                <a:latin typeface="Calibri"/>
                <a:ea typeface="Calibri"/>
                <a:cs typeface="Calibri"/>
                <a:sym typeface="Calibri"/>
              </a:rPr>
              <a:t>In your groups, focus your discussion on the following prompts:</a:t>
            </a:r>
            <a:endParaRPr sz="2267" kern="0">
              <a:solidFill>
                <a:srgbClr val="000000"/>
              </a:solidFill>
              <a:highlight>
                <a:srgbClr val="FFFFFF"/>
              </a:highlight>
              <a:latin typeface="Calibri"/>
              <a:ea typeface="Calibri"/>
              <a:cs typeface="Calibri"/>
              <a:sym typeface="Calibri"/>
            </a:endParaRPr>
          </a:p>
          <a:p>
            <a:pPr defTabSz="1219170">
              <a:buClr>
                <a:srgbClr val="000000"/>
              </a:buClr>
            </a:pPr>
            <a:endParaRPr sz="2267" kern="0">
              <a:solidFill>
                <a:srgbClr val="000000"/>
              </a:solidFill>
              <a:highlight>
                <a:srgbClr val="FFFFFF"/>
              </a:highlight>
              <a:latin typeface="Calibri"/>
              <a:ea typeface="Calibri"/>
              <a:cs typeface="Calibri"/>
              <a:sym typeface="Calibri"/>
            </a:endParaRPr>
          </a:p>
          <a:p>
            <a:pPr marL="609585" indent="-448722" defTabSz="1219170">
              <a:buClr>
                <a:srgbClr val="000000"/>
              </a:buClr>
              <a:buSzPts val="1700"/>
              <a:buFont typeface="Calibri"/>
              <a:buChar char="●"/>
            </a:pPr>
            <a:r>
              <a:rPr lang="en" sz="2267" kern="0">
                <a:solidFill>
                  <a:srgbClr val="000000"/>
                </a:solidFill>
                <a:highlight>
                  <a:srgbClr val="FFFFFF"/>
                </a:highlight>
                <a:latin typeface="Calibri"/>
                <a:ea typeface="Calibri"/>
                <a:cs typeface="Calibri"/>
                <a:sym typeface="Calibri"/>
              </a:rPr>
              <a:t>How are inclusive leadership practices introduced/discussed in your leadership preparation program?</a:t>
            </a:r>
            <a:endParaRPr sz="2267" kern="0">
              <a:solidFill>
                <a:srgbClr val="000000"/>
              </a:solidFill>
              <a:highlight>
                <a:srgbClr val="FFFFFF"/>
              </a:highlight>
              <a:latin typeface="Calibri"/>
              <a:ea typeface="Calibri"/>
              <a:cs typeface="Calibri"/>
              <a:sym typeface="Calibri"/>
            </a:endParaRPr>
          </a:p>
          <a:p>
            <a:pPr marL="609585" indent="-448722" defTabSz="1219170">
              <a:buClr>
                <a:srgbClr val="000000"/>
              </a:buClr>
              <a:buSzPts val="1700"/>
              <a:buFont typeface="Calibri"/>
              <a:buChar char="●"/>
            </a:pPr>
            <a:r>
              <a:rPr lang="en" sz="2267" kern="0">
                <a:solidFill>
                  <a:srgbClr val="000000"/>
                </a:solidFill>
                <a:highlight>
                  <a:srgbClr val="FFFFFF"/>
                </a:highlight>
                <a:latin typeface="Calibri"/>
                <a:ea typeface="Calibri"/>
                <a:cs typeface="Calibri"/>
                <a:sym typeface="Calibri"/>
              </a:rPr>
              <a:t>What structures exist within your District to promote and support inclusive leadership practices?</a:t>
            </a:r>
            <a:endParaRPr sz="2267" kern="0">
              <a:solidFill>
                <a:srgbClr val="000000"/>
              </a:solidFill>
              <a:highlight>
                <a:srgbClr val="FFFFFF"/>
              </a:highlight>
              <a:latin typeface="Calibri"/>
              <a:ea typeface="Calibri"/>
              <a:cs typeface="Calibri"/>
              <a:sym typeface="Calibri"/>
            </a:endParaRPr>
          </a:p>
          <a:p>
            <a:pPr marL="609585" indent="-448722" defTabSz="1219170">
              <a:buClr>
                <a:srgbClr val="000000"/>
              </a:buClr>
              <a:buSzPts val="1700"/>
              <a:buFont typeface="Calibri"/>
              <a:buChar char="●"/>
            </a:pPr>
            <a:r>
              <a:rPr lang="en" sz="2267" kern="0">
                <a:solidFill>
                  <a:srgbClr val="000000"/>
                </a:solidFill>
                <a:highlight>
                  <a:srgbClr val="FFFFFF"/>
                </a:highlight>
                <a:latin typeface="Calibri"/>
                <a:ea typeface="Calibri"/>
                <a:cs typeface="Calibri"/>
                <a:sym typeface="Calibri"/>
              </a:rPr>
              <a:t>Reflect on the following quote by George Theoharis:</a:t>
            </a:r>
            <a:endParaRPr sz="2267" kern="0">
              <a:solidFill>
                <a:srgbClr val="000000"/>
              </a:solidFill>
              <a:highlight>
                <a:srgbClr val="FFFFFF"/>
              </a:highlight>
              <a:latin typeface="Calibri"/>
              <a:ea typeface="Calibri"/>
              <a:cs typeface="Calibri"/>
              <a:sym typeface="Calibri"/>
            </a:endParaRPr>
          </a:p>
          <a:p>
            <a:pPr marL="1219170" lvl="1" indent="-448722" defTabSz="1219170">
              <a:buClr>
                <a:srgbClr val="000000"/>
              </a:buClr>
              <a:buSzPts val="1700"/>
              <a:buFont typeface="Calibri"/>
              <a:buChar char="○"/>
            </a:pPr>
            <a:r>
              <a:rPr lang="en" sz="2267" kern="0">
                <a:solidFill>
                  <a:srgbClr val="000000"/>
                </a:solidFill>
                <a:highlight>
                  <a:srgbClr val="FFFFFF"/>
                </a:highlight>
                <a:latin typeface="Calibri"/>
                <a:ea typeface="Calibri"/>
                <a:cs typeface="Calibri"/>
                <a:sym typeface="Calibri"/>
              </a:rPr>
              <a:t>“We define inclusive education as providing each student the right to an authentic sense of belonging to a school classroom community where difference is expected and valued.”</a:t>
            </a:r>
            <a:endParaRPr sz="2267" kern="0">
              <a:solidFill>
                <a:srgbClr val="000000"/>
              </a:solidFill>
              <a:highlight>
                <a:srgbClr val="FFFFFF"/>
              </a:highlight>
              <a:latin typeface="Calibri"/>
              <a:ea typeface="Calibri"/>
              <a:cs typeface="Calibri"/>
              <a:sym typeface="Calibri"/>
            </a:endParaRPr>
          </a:p>
          <a:p>
            <a:pPr marL="1219170" lvl="1" indent="-448722" defTabSz="1219170">
              <a:buClr>
                <a:srgbClr val="000000"/>
              </a:buClr>
              <a:buSzPts val="1700"/>
              <a:buFont typeface="Calibri"/>
              <a:buChar char="○"/>
            </a:pPr>
            <a:r>
              <a:rPr lang="en" sz="2267" kern="0">
                <a:solidFill>
                  <a:srgbClr val="000000"/>
                </a:solidFill>
                <a:highlight>
                  <a:srgbClr val="FFFFFF"/>
                </a:highlight>
                <a:latin typeface="Calibri"/>
                <a:ea typeface="Calibri"/>
                <a:cs typeface="Calibri"/>
                <a:sym typeface="Calibri"/>
              </a:rPr>
              <a:t>How closely does this align with your beliefs on inclusive leadership practices?</a:t>
            </a:r>
            <a:endParaRPr sz="2267" kern="0">
              <a:solidFill>
                <a:srgbClr val="000000"/>
              </a:solidFill>
              <a:highlight>
                <a:srgbClr val="FFFFFF"/>
              </a:highlight>
              <a:latin typeface="Calibri"/>
              <a:ea typeface="Calibri"/>
              <a:cs typeface="Calibri"/>
              <a:sym typeface="Calibri"/>
            </a:endParaRPr>
          </a:p>
          <a:p>
            <a:pPr defTabSz="1219170">
              <a:buClr>
                <a:srgbClr val="000000"/>
              </a:buClr>
            </a:pPr>
            <a:endParaRPr sz="2133" kern="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AAFB-E4DE-4B47-998C-21D613EDC2FE}"/>
              </a:ext>
            </a:extLst>
          </p:cNvPr>
          <p:cNvSpPr>
            <a:spLocks noGrp="1"/>
          </p:cNvSpPr>
          <p:nvPr>
            <p:ph type="title"/>
          </p:nvPr>
        </p:nvSpPr>
        <p:spPr/>
        <p:txBody>
          <a:bodyPr/>
          <a:lstStyle/>
          <a:p>
            <a:r>
              <a:rPr lang="en-US" dirty="0"/>
              <a:t>Share outs</a:t>
            </a:r>
          </a:p>
        </p:txBody>
      </p:sp>
    </p:spTree>
    <p:extLst>
      <p:ext uri="{BB962C8B-B14F-4D97-AF65-F5344CB8AC3E}">
        <p14:creationId xmlns:p14="http://schemas.microsoft.com/office/powerpoint/2010/main" val="2458716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18763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Mission</a:t>
            </a:r>
          </a:p>
        </p:txBody>
      </p:sp>
      <p:sp>
        <p:nvSpPr>
          <p:cNvPr id="3" name="Content Placeholder 2"/>
          <p:cNvSpPr>
            <a:spLocks noGrp="1"/>
          </p:cNvSpPr>
          <p:nvPr>
            <p:ph idx="4294967295"/>
          </p:nvPr>
        </p:nvSpPr>
        <p:spPr>
          <a:xfrm>
            <a:off x="838200" y="1789651"/>
            <a:ext cx="10515600" cy="2697162"/>
          </a:xfrm>
        </p:spPr>
        <p:txBody>
          <a:bodyPr>
            <a:normAutofit fontScale="77500" lnSpcReduction="20000"/>
          </a:bodyPr>
          <a:lstStyle/>
          <a:p>
            <a:pPr marL="0" indent="0" algn="ctr">
              <a:lnSpc>
                <a:spcPct val="160000"/>
              </a:lnSpc>
              <a:spcBef>
                <a:spcPts val="0"/>
              </a:spcBef>
              <a:buNone/>
              <a:defRPr/>
            </a:pPr>
            <a:r>
              <a:rPr lang="en-US" sz="3100"/>
              <a:t>To </a:t>
            </a:r>
            <a:r>
              <a:rPr lang="en-US" sz="3100" dirty="0"/>
              <a:t>support students with disabilities (SWDs) in achieving college- and career-ready standards by building the capacity of state personnel preparation systems to prepare teachers and leaders to implement evidence-based practices (EBPs) within multi-tiered systems of support (MTSS).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527" y="4856711"/>
            <a:ext cx="3463584" cy="1018701"/>
          </a:xfrm>
          <a:prstGeom prst="rect">
            <a:avLst/>
          </a:prstGeom>
        </p:spPr>
      </p:pic>
    </p:spTree>
    <p:extLst>
      <p:ext uri="{BB962C8B-B14F-4D97-AF65-F5344CB8AC3E}">
        <p14:creationId xmlns:p14="http://schemas.microsoft.com/office/powerpoint/2010/main" val="183131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AAFB-E4DE-4B47-998C-21D613EDC2FE}"/>
              </a:ext>
            </a:extLst>
          </p:cNvPr>
          <p:cNvSpPr>
            <a:spLocks noGrp="1"/>
          </p:cNvSpPr>
          <p:nvPr>
            <p:ph type="title"/>
          </p:nvPr>
        </p:nvSpPr>
        <p:spPr/>
        <p:txBody>
          <a:bodyPr/>
          <a:lstStyle/>
          <a:p>
            <a:r>
              <a:rPr lang="en-US" dirty="0"/>
              <a:t>California</a:t>
            </a:r>
          </a:p>
        </p:txBody>
      </p:sp>
    </p:spTree>
    <p:extLst>
      <p:ext uri="{BB962C8B-B14F-4D97-AF65-F5344CB8AC3E}">
        <p14:creationId xmlns:p14="http://schemas.microsoft.com/office/powerpoint/2010/main" val="3805977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1"/>
          <p:cNvSpPr/>
          <p:nvPr/>
        </p:nvSpPr>
        <p:spPr>
          <a:xfrm>
            <a:off x="7423484" y="321177"/>
            <a:ext cx="4332400" cy="6179600"/>
          </a:xfrm>
          <a:prstGeom prst="rect">
            <a:avLst/>
          </a:prstGeom>
          <a:solidFill>
            <a:srgbClr val="404040">
              <a:alpha val="89800"/>
            </a:srgbClr>
          </a:solidFill>
          <a:ln w="127000" cap="sq" cmpd="thinThick">
            <a:solidFill>
              <a:srgbClr val="595959">
                <a:alpha val="80000"/>
              </a:srgbClr>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57" name="Google Shape;157;p31"/>
          <p:cNvSpPr txBox="1">
            <a:spLocks noGrp="1"/>
          </p:cNvSpPr>
          <p:nvPr>
            <p:ph type="ctrTitle"/>
          </p:nvPr>
        </p:nvSpPr>
        <p:spPr>
          <a:xfrm>
            <a:off x="7760837" y="914400"/>
            <a:ext cx="3657600" cy="2887600"/>
          </a:xfrm>
          <a:prstGeom prst="rect">
            <a:avLst/>
          </a:prstGeom>
          <a:noFill/>
          <a:ln>
            <a:noFill/>
          </a:ln>
        </p:spPr>
        <p:txBody>
          <a:bodyPr spcFirstLastPara="1" vert="horz" wrap="square" lIns="91433" tIns="45700" rIns="91433" bIns="45700" rtlCol="0" anchor="b" anchorCtr="0">
            <a:normAutofit/>
          </a:bodyPr>
          <a:lstStyle/>
          <a:p>
            <a:pPr>
              <a:buClr>
                <a:srgbClr val="FFFFFF"/>
              </a:buClr>
              <a:buSzPts val="3600"/>
            </a:pPr>
            <a:r>
              <a:rPr lang="en" sz="4800">
                <a:solidFill>
                  <a:srgbClr val="FFFFFF"/>
                </a:solidFill>
              </a:rPr>
              <a:t>CEEDAR Conference </a:t>
            </a:r>
            <a:endParaRPr sz="4800">
              <a:solidFill>
                <a:srgbClr val="FFFFFF"/>
              </a:solidFill>
            </a:endParaRPr>
          </a:p>
          <a:p>
            <a:pPr>
              <a:buClr>
                <a:srgbClr val="FFFFFF"/>
              </a:buClr>
              <a:buSzPts val="3600"/>
            </a:pPr>
            <a:r>
              <a:rPr lang="en" sz="3200">
                <a:solidFill>
                  <a:srgbClr val="FFFFFF"/>
                </a:solidFill>
              </a:rPr>
              <a:t>April 6, 2022</a:t>
            </a:r>
            <a:endParaRPr sz="3200">
              <a:solidFill>
                <a:srgbClr val="FFFFFF"/>
              </a:solidFill>
            </a:endParaRPr>
          </a:p>
        </p:txBody>
      </p:sp>
      <p:sp>
        <p:nvSpPr>
          <p:cNvPr id="158" name="Google Shape;158;p31"/>
          <p:cNvSpPr txBox="1">
            <a:spLocks noGrp="1"/>
          </p:cNvSpPr>
          <p:nvPr>
            <p:ph type="subTitle" idx="1"/>
          </p:nvPr>
        </p:nvSpPr>
        <p:spPr>
          <a:xfrm>
            <a:off x="7760837" y="4170501"/>
            <a:ext cx="3657600" cy="1525600"/>
          </a:xfrm>
          <a:prstGeom prst="rect">
            <a:avLst/>
          </a:prstGeom>
          <a:noFill/>
          <a:ln>
            <a:noFill/>
          </a:ln>
        </p:spPr>
        <p:txBody>
          <a:bodyPr spcFirstLastPara="1" vert="horz" wrap="square" lIns="91433" tIns="45700" rIns="91433" bIns="45700" rtlCol="0" anchor="t" anchorCtr="0">
            <a:noAutofit/>
          </a:bodyPr>
          <a:lstStyle/>
          <a:p>
            <a:pPr marL="0" indent="0">
              <a:lnSpc>
                <a:spcPct val="100000"/>
              </a:lnSpc>
              <a:spcBef>
                <a:spcPts val="0"/>
              </a:spcBef>
              <a:buSzPts val="1100"/>
            </a:pPr>
            <a:r>
              <a:rPr lang="en" sz="2667">
                <a:solidFill>
                  <a:schemeClr val="lt1"/>
                </a:solidFill>
              </a:rPr>
              <a:t>Addressing Equity through Inclusive Leadership</a:t>
            </a:r>
            <a:endParaRPr sz="2667">
              <a:solidFill>
                <a:schemeClr val="lt1"/>
              </a:solidFill>
            </a:endParaRPr>
          </a:p>
          <a:p>
            <a:pPr marL="0" indent="0">
              <a:lnSpc>
                <a:spcPct val="115000"/>
              </a:lnSpc>
              <a:spcBef>
                <a:spcPts val="0"/>
              </a:spcBef>
              <a:buSzPts val="1100"/>
            </a:pPr>
            <a:endParaRPr sz="2800">
              <a:solidFill>
                <a:schemeClr val="lt1"/>
              </a:solidFill>
            </a:endParaRPr>
          </a:p>
        </p:txBody>
      </p:sp>
      <p:pic>
        <p:nvPicPr>
          <p:cNvPr id="159" name="Google Shape;159;p31" descr="A close up of text on a black background&#10;&#10;Description automatically generated"/>
          <p:cNvPicPr preferRelativeResize="0"/>
          <p:nvPr/>
        </p:nvPicPr>
        <p:blipFill rotWithShape="1">
          <a:blip r:embed="rId3">
            <a:alphaModFix/>
          </a:blip>
          <a:srcRect/>
          <a:stretch/>
        </p:blipFill>
        <p:spPr>
          <a:xfrm>
            <a:off x="810440" y="492574"/>
            <a:ext cx="5821989" cy="5880796"/>
          </a:xfrm>
          <a:prstGeom prst="rect">
            <a:avLst/>
          </a:prstGeom>
          <a:noFill/>
          <a:ln>
            <a:noFill/>
          </a:ln>
        </p:spPr>
      </p:pic>
      <p:cxnSp>
        <p:nvCxnSpPr>
          <p:cNvPr id="160" name="Google Shape;160;p31"/>
          <p:cNvCxnSpPr/>
          <p:nvPr/>
        </p:nvCxnSpPr>
        <p:spPr>
          <a:xfrm>
            <a:off x="8277727" y="3910267"/>
            <a:ext cx="2586800" cy="0"/>
          </a:xfrm>
          <a:prstGeom prst="straightConnector1">
            <a:avLst/>
          </a:prstGeom>
          <a:noFill/>
          <a:ln w="22225" cap="flat" cmpd="sng">
            <a:solidFill>
              <a:srgbClr val="D9D9D9"/>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p:nvPr/>
        </p:nvSpPr>
        <p:spPr>
          <a:xfrm>
            <a:off x="416467" y="1019267"/>
            <a:ext cx="3832000" cy="428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6" name="Google Shape;166;p32"/>
          <p:cNvSpPr/>
          <p:nvPr/>
        </p:nvSpPr>
        <p:spPr>
          <a:xfrm>
            <a:off x="7849333" y="1019267"/>
            <a:ext cx="3832000" cy="428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133">
              <a:solidFill>
                <a:schemeClr val="dk1"/>
              </a:solidFill>
            </a:endParaRPr>
          </a:p>
          <a:p>
            <a:pPr algn="ctr"/>
            <a:endParaRPr sz="2133">
              <a:solidFill>
                <a:schemeClr val="dk1"/>
              </a:solidFill>
            </a:endParaRPr>
          </a:p>
          <a:p>
            <a:pPr algn="ctr"/>
            <a:endParaRPr sz="2133">
              <a:solidFill>
                <a:schemeClr val="dk1"/>
              </a:solidFill>
            </a:endParaRPr>
          </a:p>
          <a:p>
            <a:pPr algn="ctr"/>
            <a:endParaRPr sz="2133">
              <a:solidFill>
                <a:schemeClr val="dk1"/>
              </a:solidFill>
            </a:endParaRPr>
          </a:p>
          <a:p>
            <a:pPr algn="ctr"/>
            <a:endParaRPr sz="2133">
              <a:solidFill>
                <a:schemeClr val="dk1"/>
              </a:solidFill>
            </a:endParaRPr>
          </a:p>
          <a:p>
            <a:pPr algn="ctr"/>
            <a:endParaRPr sz="2133">
              <a:solidFill>
                <a:schemeClr val="dk1"/>
              </a:solidFill>
            </a:endParaRPr>
          </a:p>
          <a:p>
            <a:pPr algn="ctr"/>
            <a:endParaRPr sz="2133">
              <a:solidFill>
                <a:schemeClr val="dk1"/>
              </a:solidFill>
            </a:endParaRPr>
          </a:p>
          <a:p>
            <a:pPr algn="ctr"/>
            <a:endParaRPr sz="2133">
              <a:solidFill>
                <a:schemeClr val="dk1"/>
              </a:solidFill>
            </a:endParaRPr>
          </a:p>
          <a:p>
            <a:pPr algn="ctr"/>
            <a:endParaRPr sz="2133">
              <a:solidFill>
                <a:schemeClr val="dk1"/>
              </a:solidFill>
            </a:endParaRPr>
          </a:p>
          <a:p>
            <a:pPr algn="ctr"/>
            <a:r>
              <a:rPr lang="en" sz="2400">
                <a:solidFill>
                  <a:schemeClr val="dk1"/>
                </a:solidFill>
              </a:rPr>
              <a:t>Dr. Audri Sandoval Gomez </a:t>
            </a:r>
            <a:endParaRPr sz="2400">
              <a:solidFill>
                <a:schemeClr val="dk1"/>
              </a:solidFill>
            </a:endParaRPr>
          </a:p>
          <a:p>
            <a:pPr algn="ctr"/>
            <a:r>
              <a:rPr lang="en" sz="2400">
                <a:solidFill>
                  <a:schemeClr val="dk1"/>
                </a:solidFill>
              </a:rPr>
              <a:t>Thompson Policy Institute on Disability, Chapman University  </a:t>
            </a:r>
            <a:endParaRPr sz="2400"/>
          </a:p>
        </p:txBody>
      </p:sp>
      <p:sp>
        <p:nvSpPr>
          <p:cNvPr id="167" name="Google Shape;167;p32"/>
          <p:cNvSpPr txBox="1"/>
          <p:nvPr/>
        </p:nvSpPr>
        <p:spPr>
          <a:xfrm>
            <a:off x="446067" y="4116034"/>
            <a:ext cx="3772800" cy="1251521"/>
          </a:xfrm>
          <a:prstGeom prst="rect">
            <a:avLst/>
          </a:prstGeom>
          <a:noFill/>
          <a:ln>
            <a:noFill/>
          </a:ln>
        </p:spPr>
        <p:txBody>
          <a:bodyPr spcFirstLastPara="1" wrap="square" lIns="121900" tIns="121900" rIns="121900" bIns="121900" anchor="t" anchorCtr="0">
            <a:spAutoFit/>
          </a:bodyPr>
          <a:lstStyle/>
          <a:p>
            <a:pPr algn="ctr"/>
            <a:r>
              <a:rPr lang="en" sz="2000">
                <a:solidFill>
                  <a:schemeClr val="dk1"/>
                </a:solidFill>
              </a:rPr>
              <a:t>Dr. Chuck Flores</a:t>
            </a:r>
            <a:endParaRPr sz="2000">
              <a:solidFill>
                <a:schemeClr val="dk1"/>
              </a:solidFill>
            </a:endParaRPr>
          </a:p>
          <a:p>
            <a:pPr algn="ctr">
              <a:buClr>
                <a:schemeClr val="dk1"/>
              </a:buClr>
              <a:buSzPts val="1100"/>
            </a:pPr>
            <a:r>
              <a:rPr lang="en" sz="2000">
                <a:solidFill>
                  <a:schemeClr val="dk1"/>
                </a:solidFill>
              </a:rPr>
              <a:t>Cal State Los Angeles </a:t>
            </a:r>
            <a:endParaRPr sz="2000">
              <a:solidFill>
                <a:schemeClr val="dk1"/>
              </a:solidFill>
            </a:endParaRPr>
          </a:p>
          <a:p>
            <a:pPr algn="ctr"/>
            <a:endParaRPr sz="2533">
              <a:latin typeface="Calibri"/>
              <a:ea typeface="Calibri"/>
              <a:cs typeface="Calibri"/>
              <a:sym typeface="Calibri"/>
            </a:endParaRPr>
          </a:p>
        </p:txBody>
      </p:sp>
      <p:sp>
        <p:nvSpPr>
          <p:cNvPr id="168" name="Google Shape;168;p32"/>
          <p:cNvSpPr txBox="1"/>
          <p:nvPr/>
        </p:nvSpPr>
        <p:spPr>
          <a:xfrm>
            <a:off x="6845833" y="2277234"/>
            <a:ext cx="3772800" cy="677068"/>
          </a:xfrm>
          <a:prstGeom prst="rect">
            <a:avLst/>
          </a:prstGeom>
          <a:noFill/>
          <a:ln>
            <a:noFill/>
          </a:ln>
        </p:spPr>
        <p:txBody>
          <a:bodyPr spcFirstLastPara="1" wrap="square" lIns="121900" tIns="121900" rIns="121900" bIns="121900" anchor="t" anchorCtr="0">
            <a:spAutoFit/>
          </a:bodyPr>
          <a:lstStyle/>
          <a:p>
            <a:pPr algn="ctr"/>
            <a:endParaRPr sz="2800">
              <a:latin typeface="Calibri"/>
              <a:ea typeface="Calibri"/>
              <a:cs typeface="Calibri"/>
              <a:sym typeface="Calibri"/>
            </a:endParaRPr>
          </a:p>
        </p:txBody>
      </p:sp>
      <p:sp>
        <p:nvSpPr>
          <p:cNvPr id="169" name="Google Shape;169;p32"/>
          <p:cNvSpPr/>
          <p:nvPr/>
        </p:nvSpPr>
        <p:spPr>
          <a:xfrm>
            <a:off x="0" y="6116767"/>
            <a:ext cx="12192000" cy="741200"/>
          </a:xfrm>
          <a:prstGeom prst="rect">
            <a:avLst/>
          </a:prstGeom>
          <a:solidFill>
            <a:srgbClr val="003F8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 name="Google Shape;170;p32"/>
          <p:cNvSpPr txBox="1"/>
          <p:nvPr/>
        </p:nvSpPr>
        <p:spPr>
          <a:xfrm>
            <a:off x="568433" y="6179568"/>
            <a:ext cx="3772800" cy="615513"/>
          </a:xfrm>
          <a:prstGeom prst="rect">
            <a:avLst/>
          </a:prstGeom>
          <a:noFill/>
          <a:ln>
            <a:noFill/>
          </a:ln>
        </p:spPr>
        <p:txBody>
          <a:bodyPr spcFirstLastPara="1" wrap="square" lIns="121900" tIns="121900" rIns="121900" bIns="121900" anchor="t" anchorCtr="0">
            <a:spAutoFit/>
          </a:bodyPr>
          <a:lstStyle/>
          <a:p>
            <a:r>
              <a:rPr lang="en" sz="2400">
                <a:solidFill>
                  <a:schemeClr val="lt1"/>
                </a:solidFill>
                <a:latin typeface="Calibri"/>
                <a:ea typeface="Calibri"/>
                <a:cs typeface="Calibri"/>
                <a:sym typeface="Calibri"/>
              </a:rPr>
              <a:t>www.InclusionCalifornia.org</a:t>
            </a:r>
            <a:endParaRPr sz="2400">
              <a:solidFill>
                <a:schemeClr val="lt1"/>
              </a:solidFill>
              <a:latin typeface="Calibri"/>
              <a:ea typeface="Calibri"/>
              <a:cs typeface="Calibri"/>
              <a:sym typeface="Calibri"/>
            </a:endParaRPr>
          </a:p>
        </p:txBody>
      </p:sp>
      <p:sp>
        <p:nvSpPr>
          <p:cNvPr id="171" name="Google Shape;171;p32"/>
          <p:cNvSpPr txBox="1"/>
          <p:nvPr/>
        </p:nvSpPr>
        <p:spPr>
          <a:xfrm>
            <a:off x="8239400" y="6169367"/>
            <a:ext cx="3114400" cy="635968"/>
          </a:xfrm>
          <a:prstGeom prst="rect">
            <a:avLst/>
          </a:prstGeom>
          <a:noFill/>
          <a:ln>
            <a:noFill/>
          </a:ln>
        </p:spPr>
        <p:txBody>
          <a:bodyPr spcFirstLastPara="1" wrap="square" lIns="121900" tIns="121900" rIns="121900" bIns="121900" anchor="t" anchorCtr="0">
            <a:spAutoFit/>
          </a:bodyPr>
          <a:lstStyle/>
          <a:p>
            <a:pPr algn="ctr"/>
            <a:r>
              <a:rPr lang="en" sz="2533">
                <a:solidFill>
                  <a:schemeClr val="lt1"/>
                </a:solidFill>
                <a:latin typeface="Calibri"/>
                <a:ea typeface="Calibri"/>
                <a:cs typeface="Calibri"/>
                <a:sym typeface="Calibri"/>
              </a:rPr>
              <a:t>tpi@chapman.edu</a:t>
            </a:r>
            <a:endParaRPr sz="2533">
              <a:solidFill>
                <a:schemeClr val="lt1"/>
              </a:solidFill>
              <a:latin typeface="Calibri"/>
              <a:ea typeface="Calibri"/>
              <a:cs typeface="Calibri"/>
              <a:sym typeface="Calibri"/>
            </a:endParaRPr>
          </a:p>
        </p:txBody>
      </p:sp>
      <p:pic>
        <p:nvPicPr>
          <p:cNvPr id="172" name="Google Shape;172;p32" descr="A close up of text on a black background&#10;&#10;Description automatically generated"/>
          <p:cNvPicPr preferRelativeResize="0"/>
          <p:nvPr/>
        </p:nvPicPr>
        <p:blipFill rotWithShape="1">
          <a:blip r:embed="rId3">
            <a:alphaModFix/>
          </a:blip>
          <a:srcRect/>
          <a:stretch/>
        </p:blipFill>
        <p:spPr>
          <a:xfrm>
            <a:off x="4946401" y="1872134"/>
            <a:ext cx="2397967" cy="2422100"/>
          </a:xfrm>
          <a:prstGeom prst="rect">
            <a:avLst/>
          </a:prstGeom>
          <a:noFill/>
          <a:ln>
            <a:noFill/>
          </a:ln>
        </p:spPr>
      </p:pic>
      <p:pic>
        <p:nvPicPr>
          <p:cNvPr id="173" name="Google Shape;173;p32"/>
          <p:cNvPicPr preferRelativeResize="0"/>
          <p:nvPr/>
        </p:nvPicPr>
        <p:blipFill>
          <a:blip r:embed="rId4">
            <a:alphaModFix/>
          </a:blip>
          <a:stretch>
            <a:fillRect/>
          </a:stretch>
        </p:blipFill>
        <p:spPr>
          <a:xfrm>
            <a:off x="1363735" y="1260867"/>
            <a:ext cx="2018900" cy="2647060"/>
          </a:xfrm>
          <a:prstGeom prst="rect">
            <a:avLst/>
          </a:prstGeom>
          <a:noFill/>
          <a:ln>
            <a:noFill/>
          </a:ln>
        </p:spPr>
      </p:pic>
      <p:pic>
        <p:nvPicPr>
          <p:cNvPr id="174" name="Google Shape;174;p32"/>
          <p:cNvPicPr preferRelativeResize="0"/>
          <p:nvPr/>
        </p:nvPicPr>
        <p:blipFill>
          <a:blip r:embed="rId5">
            <a:alphaModFix/>
          </a:blip>
          <a:stretch>
            <a:fillRect/>
          </a:stretch>
        </p:blipFill>
        <p:spPr>
          <a:xfrm>
            <a:off x="8930062" y="1315700"/>
            <a:ext cx="1733068" cy="26002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p:nvPr/>
        </p:nvSpPr>
        <p:spPr>
          <a:xfrm>
            <a:off x="0" y="-3324"/>
            <a:ext cx="12192000" cy="6858000"/>
          </a:xfrm>
          <a:prstGeom prst="rect">
            <a:avLst/>
          </a:prstGeom>
          <a:solidFill>
            <a:srgbClr val="FFFFFF"/>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80" name="Google Shape;180;p33"/>
          <p:cNvSpPr/>
          <p:nvPr/>
        </p:nvSpPr>
        <p:spPr>
          <a:xfrm>
            <a:off x="0" y="-3324"/>
            <a:ext cx="4724400" cy="6861200"/>
          </a:xfrm>
          <a:prstGeom prst="rect">
            <a:avLst/>
          </a:prstGeom>
          <a:solidFill>
            <a:srgbClr val="000000">
              <a:alpha val="80000"/>
            </a:srgb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81" name="Google Shape;181;p33"/>
          <p:cNvSpPr/>
          <p:nvPr/>
        </p:nvSpPr>
        <p:spPr>
          <a:xfrm>
            <a:off x="0" y="0"/>
            <a:ext cx="4319043" cy="6858000"/>
          </a:xfrm>
          <a:custGeom>
            <a:avLst/>
            <a:gdLst/>
            <a:ahLst/>
            <a:cxnLst/>
            <a:rect l="l" t="t" r="r" b="b"/>
            <a:pathLst>
              <a:path w="4319042" h="6858000" extrusionOk="0">
                <a:moveTo>
                  <a:pt x="0" y="0"/>
                </a:moveTo>
                <a:lnTo>
                  <a:pt x="1142888" y="0"/>
                </a:lnTo>
                <a:lnTo>
                  <a:pt x="4319042" y="6858000"/>
                </a:lnTo>
                <a:lnTo>
                  <a:pt x="0" y="6858000"/>
                </a:lnTo>
                <a:close/>
              </a:path>
            </a:pathLst>
          </a:custGeom>
          <a:solidFill>
            <a:srgbClr val="000000">
              <a:alpha val="34900"/>
            </a:srgb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82" name="Google Shape;182;p33"/>
          <p:cNvSpPr txBox="1">
            <a:spLocks noGrp="1"/>
          </p:cNvSpPr>
          <p:nvPr>
            <p:ph type="subTitle" idx="1"/>
          </p:nvPr>
        </p:nvSpPr>
        <p:spPr>
          <a:xfrm>
            <a:off x="531333" y="643467"/>
            <a:ext cx="3787600" cy="6016000"/>
          </a:xfrm>
          <a:prstGeom prst="rect">
            <a:avLst/>
          </a:prstGeom>
          <a:noFill/>
          <a:ln>
            <a:noFill/>
          </a:ln>
        </p:spPr>
        <p:txBody>
          <a:bodyPr spcFirstLastPara="1" vert="horz" wrap="square" lIns="91433" tIns="45700" rIns="91433" bIns="45700" rtlCol="0" anchor="t" anchorCtr="0">
            <a:normAutofit/>
          </a:bodyPr>
          <a:lstStyle/>
          <a:p>
            <a:pPr marL="0" indent="0" algn="l">
              <a:spcBef>
                <a:spcPts val="0"/>
              </a:spcBef>
              <a:buClr>
                <a:srgbClr val="FFFFFF"/>
              </a:buClr>
              <a:buSzPts val="1500"/>
            </a:pPr>
            <a:r>
              <a:rPr lang="en" sz="2000">
                <a:solidFill>
                  <a:srgbClr val="FFFFFF"/>
                </a:solidFill>
              </a:rPr>
              <a:t>The California Alliance for Inclusive Schooling is an intersegmental group of professionals dedicated to the development of inclusive schools for all students. </a:t>
            </a:r>
            <a:endParaRPr sz="2000">
              <a:solidFill>
                <a:srgbClr val="FFFFFF"/>
              </a:solidFill>
            </a:endParaRPr>
          </a:p>
          <a:p>
            <a:pPr marL="0" indent="0" algn="l">
              <a:spcBef>
                <a:spcPts val="0"/>
              </a:spcBef>
              <a:buClr>
                <a:srgbClr val="FFFFFF"/>
              </a:buClr>
              <a:buSzPts val="1500"/>
            </a:pPr>
            <a:endParaRPr sz="2000">
              <a:solidFill>
                <a:srgbClr val="FFFFFF"/>
              </a:solidFill>
            </a:endParaRPr>
          </a:p>
          <a:p>
            <a:pPr marL="0" indent="0" algn="l">
              <a:spcBef>
                <a:spcPts val="0"/>
              </a:spcBef>
              <a:buClr>
                <a:srgbClr val="FFFFFF"/>
              </a:buClr>
              <a:buSzPts val="1500"/>
            </a:pPr>
            <a:r>
              <a:rPr lang="en" sz="2000">
                <a:solidFill>
                  <a:srgbClr val="FFFFFF"/>
                </a:solidFill>
              </a:rPr>
              <a:t>Our mission is to support, unify and promote efforts to increase inclusive schooling in California. </a:t>
            </a:r>
            <a:endParaRPr sz="2000">
              <a:solidFill>
                <a:srgbClr val="FFFFFF"/>
              </a:solidFill>
            </a:endParaRPr>
          </a:p>
          <a:p>
            <a:pPr marL="0" indent="0" algn="l">
              <a:spcBef>
                <a:spcPts val="0"/>
              </a:spcBef>
              <a:buClr>
                <a:srgbClr val="FFFFFF"/>
              </a:buClr>
              <a:buSzPts val="1500"/>
            </a:pPr>
            <a:endParaRPr sz="2000">
              <a:solidFill>
                <a:srgbClr val="FFFFFF"/>
              </a:solidFill>
            </a:endParaRPr>
          </a:p>
          <a:p>
            <a:pPr marL="0" indent="0" algn="l">
              <a:spcBef>
                <a:spcPts val="0"/>
              </a:spcBef>
              <a:buClr>
                <a:srgbClr val="FFFFFF"/>
              </a:buClr>
              <a:buSzPts val="1500"/>
            </a:pPr>
            <a:r>
              <a:rPr lang="en" sz="2000">
                <a:solidFill>
                  <a:srgbClr val="FFFFFF"/>
                </a:solidFill>
              </a:rPr>
              <a:t>The Alliance focuses on practice in schools, policy for state recommendations, and preparation of school professionals and is comprised of three working groups: Practice, Policy, and Preparation. </a:t>
            </a:r>
            <a:endParaRPr sz="2000">
              <a:solidFill>
                <a:srgbClr val="FFFFFF"/>
              </a:solidFill>
            </a:endParaRPr>
          </a:p>
          <a:p>
            <a:pPr marL="0" indent="0" algn="l">
              <a:buClr>
                <a:srgbClr val="FFFFFF"/>
              </a:buClr>
              <a:buSzPts val="800"/>
            </a:pPr>
            <a:br>
              <a:rPr lang="en" sz="1067">
                <a:solidFill>
                  <a:srgbClr val="FFFFFF"/>
                </a:solidFill>
              </a:rPr>
            </a:br>
            <a:endParaRPr sz="1067">
              <a:solidFill>
                <a:srgbClr val="FFFFFF"/>
              </a:solidFill>
            </a:endParaRPr>
          </a:p>
        </p:txBody>
      </p:sp>
      <p:pic>
        <p:nvPicPr>
          <p:cNvPr id="183" name="Google Shape;183;p33"/>
          <p:cNvPicPr preferRelativeResize="0"/>
          <p:nvPr/>
        </p:nvPicPr>
        <p:blipFill rotWithShape="1">
          <a:blip r:embed="rId3">
            <a:alphaModFix/>
          </a:blip>
          <a:srcRect/>
          <a:stretch/>
        </p:blipFill>
        <p:spPr>
          <a:xfrm>
            <a:off x="5700467" y="643467"/>
            <a:ext cx="5515352" cy="55710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aphicFrame>
        <p:nvGraphicFramePr>
          <p:cNvPr id="188" name="Google Shape;188;p34"/>
          <p:cNvGraphicFramePr/>
          <p:nvPr>
            <p:extLst>
              <p:ext uri="{D42A27DB-BD31-4B8C-83A1-F6EECF244321}">
                <p14:modId xmlns:p14="http://schemas.microsoft.com/office/powerpoint/2010/main" val="471189268"/>
              </p:ext>
            </p:extLst>
          </p:nvPr>
        </p:nvGraphicFramePr>
        <p:xfrm>
          <a:off x="1777290" y="1160494"/>
          <a:ext cx="9713967" cy="5835302"/>
        </p:xfrm>
        <a:graphic>
          <a:graphicData uri="http://schemas.openxmlformats.org/drawingml/2006/table">
            <a:tbl>
              <a:tblPr firstRow="1" bandRow="1">
                <a:noFill/>
              </a:tblPr>
              <a:tblGrid>
                <a:gridCol w="4795500">
                  <a:extLst>
                    <a:ext uri="{9D8B030D-6E8A-4147-A177-3AD203B41FA5}">
                      <a16:colId xmlns:a16="http://schemas.microsoft.com/office/drawing/2014/main" val="20000"/>
                    </a:ext>
                  </a:extLst>
                </a:gridCol>
                <a:gridCol w="4918467">
                  <a:extLst>
                    <a:ext uri="{9D8B030D-6E8A-4147-A177-3AD203B41FA5}">
                      <a16:colId xmlns:a16="http://schemas.microsoft.com/office/drawing/2014/main" val="20001"/>
                    </a:ext>
                  </a:extLst>
                </a:gridCol>
              </a:tblGrid>
              <a:tr h="579147">
                <a:tc>
                  <a:txBody>
                    <a:bodyPr/>
                    <a:lstStyle/>
                    <a:p>
                      <a:pPr marL="0" marR="0" lvl="0" indent="0" algn="l" rtl="0">
                        <a:spcBef>
                          <a:spcPts val="0"/>
                        </a:spcBef>
                        <a:spcAft>
                          <a:spcPts val="0"/>
                        </a:spcAft>
                        <a:buNone/>
                      </a:pPr>
                      <a:r>
                        <a:rPr lang="en" sz="1600" u="none" strike="noStrike" cap="none"/>
                        <a:t>Marquita Grenot-Scheyer (co-chair) </a:t>
                      </a:r>
                      <a:endParaRPr sz="1500"/>
                    </a:p>
                    <a:p>
                      <a:pPr marL="0" marR="0" lvl="0" indent="0" algn="l" rtl="0">
                        <a:spcBef>
                          <a:spcPts val="0"/>
                        </a:spcBef>
                        <a:spcAft>
                          <a:spcPts val="0"/>
                        </a:spcAft>
                        <a:buNone/>
                      </a:pPr>
                      <a:r>
                        <a:rPr lang="en" sz="1600" i="1"/>
                        <a:t>Planning &amp; Steering Committee</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 sz="1600"/>
                        <a:t>The California State University, Office of the Chancellor</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0"/>
                  </a:ext>
                </a:extLst>
              </a:tr>
              <a:tr h="579147">
                <a:tc>
                  <a:txBody>
                    <a:bodyPr/>
                    <a:lstStyle/>
                    <a:p>
                      <a:pPr marL="0" marR="0" lvl="0" indent="0" algn="l" rtl="0">
                        <a:spcBef>
                          <a:spcPts val="0"/>
                        </a:spcBef>
                        <a:spcAft>
                          <a:spcPts val="0"/>
                        </a:spcAft>
                        <a:buNone/>
                      </a:pPr>
                      <a:r>
                        <a:rPr lang="en" sz="1600" dirty="0"/>
                        <a:t>Don Cardinal (co-chair) </a:t>
                      </a:r>
                      <a:endParaRPr sz="1500" dirty="0"/>
                    </a:p>
                    <a:p>
                      <a:pPr marL="0" marR="0" lvl="0" indent="0" algn="l" rtl="0">
                        <a:lnSpc>
                          <a:spcPct val="100000"/>
                        </a:lnSpc>
                        <a:spcBef>
                          <a:spcPts val="0"/>
                        </a:spcBef>
                        <a:spcAft>
                          <a:spcPts val="0"/>
                        </a:spcAft>
                        <a:buClr>
                          <a:schemeClr val="dk1"/>
                        </a:buClr>
                        <a:buSzPts val="1200"/>
                        <a:buFont typeface="Calibri"/>
                        <a:buNone/>
                      </a:pPr>
                      <a:r>
                        <a:rPr lang="en" sz="1600" i="1" dirty="0"/>
                        <a:t>Planning &amp; Steering Committee</a:t>
                      </a:r>
                      <a:endParaRPr sz="1500" dirty="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1200"/>
                        <a:buFont typeface="Calibri"/>
                        <a:buNone/>
                      </a:pPr>
                      <a:r>
                        <a:rPr lang="en" sz="1600"/>
                        <a:t>Thompson Policy Institute on Disability, Chapman University</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22987">
                <a:tc>
                  <a:txBody>
                    <a:bodyPr/>
                    <a:lstStyle/>
                    <a:p>
                      <a:pPr marL="0" marR="0" lvl="0" indent="0" algn="l" rtl="0">
                        <a:spcBef>
                          <a:spcPts val="0"/>
                        </a:spcBef>
                        <a:spcAft>
                          <a:spcPts val="0"/>
                        </a:spcAft>
                        <a:buNone/>
                      </a:pPr>
                      <a:r>
                        <a:rPr lang="en" sz="1600"/>
                        <a:t>Paul Sindelar</a:t>
                      </a:r>
                      <a:endParaRPr sz="1500"/>
                    </a:p>
                    <a:p>
                      <a:pPr marL="0" marR="0" lvl="0" indent="0" algn="l" rtl="0">
                        <a:lnSpc>
                          <a:spcPct val="100000"/>
                        </a:lnSpc>
                        <a:spcBef>
                          <a:spcPts val="0"/>
                        </a:spcBef>
                        <a:spcAft>
                          <a:spcPts val="0"/>
                        </a:spcAft>
                        <a:buClr>
                          <a:schemeClr val="dk1"/>
                        </a:buClr>
                        <a:buSzPts val="1200"/>
                        <a:buFont typeface="Calibri"/>
                        <a:buNone/>
                      </a:pPr>
                      <a:r>
                        <a:rPr lang="en" sz="1600" i="1"/>
                        <a:t>Planning &amp; Steering Committee</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 sz="1600"/>
                        <a:t>The Collaboration for Effective Educator Development, Accountability and Reform Center, (CEEDAR), U of Florida</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616700">
                <a:tc>
                  <a:txBody>
                    <a:bodyPr/>
                    <a:lstStyle/>
                    <a:p>
                      <a:pPr marL="0" marR="0" lvl="0" indent="0" algn="l" rtl="0">
                        <a:spcBef>
                          <a:spcPts val="0"/>
                        </a:spcBef>
                        <a:spcAft>
                          <a:spcPts val="0"/>
                        </a:spcAft>
                        <a:buNone/>
                      </a:pPr>
                      <a:r>
                        <a:rPr lang="en" sz="1600"/>
                        <a:t>Audri Gomez</a:t>
                      </a:r>
                      <a:endParaRPr sz="1500"/>
                    </a:p>
                    <a:p>
                      <a:pPr marL="0" marR="0" lvl="0" indent="0" algn="l" rtl="0">
                        <a:spcBef>
                          <a:spcPts val="0"/>
                        </a:spcBef>
                        <a:spcAft>
                          <a:spcPts val="0"/>
                        </a:spcAft>
                        <a:buNone/>
                      </a:pPr>
                      <a:r>
                        <a:rPr lang="en" sz="1600"/>
                        <a:t>Planning Committee</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1200"/>
                        <a:buFont typeface="Calibri"/>
                        <a:buNone/>
                      </a:pPr>
                      <a:r>
                        <a:rPr lang="en" sz="1600"/>
                        <a:t>Thompson Policy Institute on Disability, Chapman University</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7400">
                <a:tc>
                  <a:txBody>
                    <a:bodyPr/>
                    <a:lstStyle/>
                    <a:p>
                      <a:pPr marL="0" marR="0" lvl="0" indent="0" algn="l" rtl="0">
                        <a:spcBef>
                          <a:spcPts val="0"/>
                        </a:spcBef>
                        <a:spcAft>
                          <a:spcPts val="0"/>
                        </a:spcAft>
                        <a:buNone/>
                      </a:pPr>
                      <a:r>
                        <a:rPr lang="en" sz="1600"/>
                        <a:t>Mary Vixie Sandy</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spcAft>
                          <a:spcPts val="0"/>
                        </a:spcAft>
                        <a:buNone/>
                      </a:pPr>
                      <a:r>
                        <a:rPr lang="en" sz="1600"/>
                        <a:t>California Commission on Teacher Credentialing</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r h="579147">
                <a:tc>
                  <a:txBody>
                    <a:bodyPr/>
                    <a:lstStyle/>
                    <a:p>
                      <a:pPr marL="0" marR="0" lvl="0" indent="0" algn="l" rtl="0">
                        <a:spcBef>
                          <a:spcPts val="0"/>
                        </a:spcBef>
                        <a:spcAft>
                          <a:spcPts val="0"/>
                        </a:spcAft>
                        <a:buNone/>
                      </a:pPr>
                      <a:r>
                        <a:rPr lang="en" sz="1600"/>
                        <a:t>Victoria (Vicki) Graf</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a:t>California Association of Professors of Special Education Teacher Education (CAPSE), LMU</a:t>
                      </a:r>
                      <a:endParaRPr sz="16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22987">
                <a:tc>
                  <a:txBody>
                    <a:bodyPr/>
                    <a:lstStyle/>
                    <a:p>
                      <a:pPr marL="0" marR="0" lvl="0" indent="0" algn="l" rtl="0">
                        <a:spcBef>
                          <a:spcPts val="0"/>
                        </a:spcBef>
                        <a:spcAft>
                          <a:spcPts val="0"/>
                        </a:spcAft>
                        <a:buNone/>
                      </a:pPr>
                      <a:r>
                        <a:rPr lang="en" sz="1600"/>
                        <a:t>Linda Blanton </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tc>
                  <a:txBody>
                    <a:bodyPr/>
                    <a:lstStyle/>
                    <a:p>
                      <a:pPr marL="0" lvl="0" indent="0" algn="l" rtl="0">
                        <a:spcBef>
                          <a:spcPts val="0"/>
                        </a:spcBef>
                        <a:spcAft>
                          <a:spcPts val="0"/>
                        </a:spcAft>
                        <a:buSzPts val="1200"/>
                        <a:buNone/>
                      </a:pPr>
                      <a:r>
                        <a:rPr lang="en" sz="1600"/>
                        <a:t>The Collaboration for Effective Educator Development, Accountability and Reform Center, (CEEDAR)</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r h="337400">
                <a:tc>
                  <a:txBody>
                    <a:bodyPr/>
                    <a:lstStyle/>
                    <a:p>
                      <a:pPr marL="0" marR="0" lvl="0" indent="0" algn="l" rtl="0">
                        <a:spcBef>
                          <a:spcPts val="0"/>
                        </a:spcBef>
                        <a:spcAft>
                          <a:spcPts val="0"/>
                        </a:spcAft>
                        <a:buNone/>
                      </a:pPr>
                      <a:r>
                        <a:rPr lang="en" sz="1600"/>
                        <a:t>Kristin Wright</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a:t>Sacramento County Office of Education</a:t>
                      </a:r>
                      <a:endParaRPr sz="16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37400">
                <a:tc>
                  <a:txBody>
                    <a:bodyPr/>
                    <a:lstStyle/>
                    <a:p>
                      <a:pPr marL="0" marR="0" lvl="0" indent="0" algn="l" rtl="0">
                        <a:spcBef>
                          <a:spcPts val="0"/>
                        </a:spcBef>
                        <a:spcAft>
                          <a:spcPts val="0"/>
                        </a:spcAft>
                        <a:buNone/>
                      </a:pPr>
                      <a:r>
                        <a:rPr lang="en" sz="1600"/>
                        <a:t>Christine Olmstead</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spcAft>
                          <a:spcPts val="0"/>
                        </a:spcAft>
                        <a:buNone/>
                      </a:pPr>
                      <a:r>
                        <a:rPr lang="en" sz="1600"/>
                        <a:t>Orange County Department of Education, CA-MTSS</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8"/>
                  </a:ext>
                </a:extLst>
              </a:tr>
              <a:tr h="822987">
                <a:tc>
                  <a:txBody>
                    <a:bodyPr/>
                    <a:lstStyle/>
                    <a:p>
                      <a:pPr marL="0" marR="0" lvl="0" indent="0" algn="l" rtl="0">
                        <a:spcBef>
                          <a:spcPts val="0"/>
                        </a:spcBef>
                        <a:spcAft>
                          <a:spcPts val="0"/>
                        </a:spcAft>
                        <a:buNone/>
                      </a:pPr>
                      <a:r>
                        <a:rPr lang="en" sz="1600"/>
                        <a:t>Virginia Kennedy</a:t>
                      </a:r>
                      <a:endParaRPr sz="1500"/>
                    </a:p>
                    <a:p>
                      <a:pPr marL="0" marR="0" lvl="0" indent="0" algn="l" rtl="0">
                        <a:spcBef>
                          <a:spcPts val="0"/>
                        </a:spcBef>
                        <a:spcAft>
                          <a:spcPts val="0"/>
                        </a:spcAft>
                        <a:buNone/>
                      </a:pPr>
                      <a:r>
                        <a:rPr lang="en" sz="1600"/>
                        <a:t>Ad hoc Steering Committee</a:t>
                      </a:r>
                      <a:endParaRPr sz="150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dirty="0"/>
                        <a:t>California Council on Teacher Education, CSU Northridge</a:t>
                      </a:r>
                      <a:endParaRPr sz="1500" dirty="0"/>
                    </a:p>
                    <a:p>
                      <a:pPr marL="0" marR="0" lvl="0" indent="0" algn="l" rtl="0">
                        <a:spcBef>
                          <a:spcPts val="0"/>
                        </a:spcBef>
                        <a:spcAft>
                          <a:spcPts val="0"/>
                        </a:spcAft>
                        <a:buNone/>
                      </a:pPr>
                      <a:endParaRPr sz="1600" dirty="0"/>
                    </a:p>
                  </a:txBody>
                  <a:tcPr marL="91467" marR="91467" marT="45733" marB="4573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189" name="Google Shape;189;p34"/>
          <p:cNvSpPr/>
          <p:nvPr/>
        </p:nvSpPr>
        <p:spPr>
          <a:xfrm rot="-5400000">
            <a:off x="-1171392" y="3763307"/>
            <a:ext cx="4636000" cy="447600"/>
          </a:xfrm>
          <a:prstGeom prst="rect">
            <a:avLst/>
          </a:prstGeom>
          <a:solidFill>
            <a:srgbClr val="003F87"/>
          </a:solidFill>
          <a:ln>
            <a:noFill/>
          </a:ln>
        </p:spPr>
        <p:txBody>
          <a:bodyPr spcFirstLastPara="1" wrap="square" lIns="91433" tIns="45700" rIns="91433" bIns="45700" anchor="ctr" anchorCtr="0">
            <a:noAutofit/>
          </a:bodyPr>
          <a:lstStyle/>
          <a:p>
            <a:pPr algn="ctr" defTabSz="1219170">
              <a:buClr>
                <a:srgbClr val="FFFFFF"/>
              </a:buClr>
              <a:buSzPts val="2000"/>
            </a:pPr>
            <a:r>
              <a:rPr lang="en" sz="2667" kern="0" dirty="0">
                <a:solidFill>
                  <a:srgbClr val="FFFFFF"/>
                </a:solidFill>
                <a:latin typeface="Calibri"/>
                <a:ea typeface="Calibri"/>
                <a:cs typeface="Calibri"/>
                <a:sym typeface="Calibri"/>
              </a:rPr>
              <a:t>Steering &amp; Planning Committees</a:t>
            </a:r>
            <a:endParaRPr sz="1467" kern="0" dirty="0">
              <a:solidFill>
                <a:srgbClr val="000000"/>
              </a:solidFill>
              <a:latin typeface="Arial"/>
              <a:cs typeface="Arial"/>
              <a:sym typeface="Arial"/>
            </a:endParaRPr>
          </a:p>
        </p:txBody>
      </p:sp>
      <p:sp>
        <p:nvSpPr>
          <p:cNvPr id="190" name="Google Shape;190;p34"/>
          <p:cNvSpPr txBox="1"/>
          <p:nvPr/>
        </p:nvSpPr>
        <p:spPr>
          <a:xfrm>
            <a:off x="2752227" y="494157"/>
            <a:ext cx="8183600" cy="839200"/>
          </a:xfrm>
          <a:prstGeom prst="rect">
            <a:avLst/>
          </a:prstGeom>
          <a:noFill/>
          <a:ln>
            <a:noFill/>
          </a:ln>
        </p:spPr>
        <p:txBody>
          <a:bodyPr spcFirstLastPara="1" wrap="square" lIns="91433" tIns="45700" rIns="91433" bIns="45700" anchor="t" anchorCtr="0">
            <a:normAutofit fontScale="92500"/>
          </a:bodyPr>
          <a:lstStyle/>
          <a:p>
            <a:pPr defTabSz="1219170">
              <a:lnSpc>
                <a:spcPct val="90000"/>
              </a:lnSpc>
              <a:buClr>
                <a:srgbClr val="003F87"/>
              </a:buClr>
              <a:buSzPct val="100000"/>
            </a:pPr>
            <a:r>
              <a:rPr lang="en" sz="3600" b="1" kern="0">
                <a:solidFill>
                  <a:srgbClr val="003F87"/>
                </a:solidFill>
                <a:latin typeface="EB Garamond"/>
                <a:ea typeface="EB Garamond"/>
                <a:cs typeface="EB Garamond"/>
                <a:sym typeface="EB Garamond"/>
              </a:rPr>
              <a:t>California Alliance for Inclusive Schooling </a:t>
            </a:r>
            <a:endParaRPr sz="1467" kern="0">
              <a:solidFill>
                <a:srgbClr val="000000"/>
              </a:solidFill>
              <a:latin typeface="Arial"/>
              <a:cs typeface="Arial"/>
              <a:sym typeface="Arial"/>
            </a:endParaRPr>
          </a:p>
        </p:txBody>
      </p:sp>
      <p:pic>
        <p:nvPicPr>
          <p:cNvPr id="191" name="Google Shape;191;p34"/>
          <p:cNvPicPr preferRelativeResize="0"/>
          <p:nvPr/>
        </p:nvPicPr>
        <p:blipFill rotWithShape="1">
          <a:blip r:embed="rId3">
            <a:alphaModFix/>
          </a:blip>
          <a:srcRect/>
          <a:stretch/>
        </p:blipFill>
        <p:spPr>
          <a:xfrm>
            <a:off x="598303" y="318090"/>
            <a:ext cx="1178987" cy="11913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5"/>
          <p:cNvPicPr preferRelativeResize="0"/>
          <p:nvPr/>
        </p:nvPicPr>
        <p:blipFill>
          <a:blip r:embed="rId3">
            <a:alphaModFix/>
          </a:blip>
          <a:stretch>
            <a:fillRect/>
          </a:stretch>
        </p:blipFill>
        <p:spPr>
          <a:xfrm>
            <a:off x="4874751" y="1045151"/>
            <a:ext cx="2258816" cy="2258816"/>
          </a:xfrm>
          <a:prstGeom prst="rect">
            <a:avLst/>
          </a:prstGeom>
          <a:noFill/>
          <a:ln>
            <a:noFill/>
          </a:ln>
        </p:spPr>
      </p:pic>
      <p:pic>
        <p:nvPicPr>
          <p:cNvPr id="197" name="Google Shape;197;p35"/>
          <p:cNvPicPr preferRelativeResize="0"/>
          <p:nvPr/>
        </p:nvPicPr>
        <p:blipFill>
          <a:blip r:embed="rId4">
            <a:alphaModFix/>
          </a:blip>
          <a:stretch>
            <a:fillRect/>
          </a:stretch>
        </p:blipFill>
        <p:spPr>
          <a:xfrm>
            <a:off x="429500" y="2216100"/>
            <a:ext cx="1708133" cy="1708133"/>
          </a:xfrm>
          <a:prstGeom prst="rect">
            <a:avLst/>
          </a:prstGeom>
          <a:noFill/>
          <a:ln>
            <a:noFill/>
          </a:ln>
        </p:spPr>
      </p:pic>
      <p:pic>
        <p:nvPicPr>
          <p:cNvPr id="198" name="Google Shape;198;p35"/>
          <p:cNvPicPr preferRelativeResize="0"/>
          <p:nvPr/>
        </p:nvPicPr>
        <p:blipFill>
          <a:blip r:embed="rId5">
            <a:alphaModFix/>
          </a:blip>
          <a:stretch>
            <a:fillRect/>
          </a:stretch>
        </p:blipFill>
        <p:spPr>
          <a:xfrm>
            <a:off x="2623716" y="2216102"/>
            <a:ext cx="1281101" cy="1708135"/>
          </a:xfrm>
          <a:prstGeom prst="rect">
            <a:avLst/>
          </a:prstGeom>
          <a:noFill/>
          <a:ln>
            <a:noFill/>
          </a:ln>
        </p:spPr>
      </p:pic>
      <p:pic>
        <p:nvPicPr>
          <p:cNvPr id="199" name="Google Shape;199;p35"/>
          <p:cNvPicPr preferRelativeResize="0"/>
          <p:nvPr/>
        </p:nvPicPr>
        <p:blipFill>
          <a:blip r:embed="rId6">
            <a:alphaModFix/>
          </a:blip>
          <a:stretch>
            <a:fillRect/>
          </a:stretch>
        </p:blipFill>
        <p:spPr>
          <a:xfrm>
            <a:off x="6271133" y="4452933"/>
            <a:ext cx="1672867" cy="1672867"/>
          </a:xfrm>
          <a:prstGeom prst="rect">
            <a:avLst/>
          </a:prstGeom>
          <a:noFill/>
          <a:ln>
            <a:noFill/>
          </a:ln>
        </p:spPr>
      </p:pic>
      <p:sp>
        <p:nvSpPr>
          <p:cNvPr id="200" name="Google Shape;200;p35"/>
          <p:cNvSpPr txBox="1"/>
          <p:nvPr/>
        </p:nvSpPr>
        <p:spPr>
          <a:xfrm>
            <a:off x="10288167" y="3996034"/>
            <a:ext cx="1398400" cy="820441"/>
          </a:xfrm>
          <a:prstGeom prst="rect">
            <a:avLst/>
          </a:prstGeom>
          <a:noFill/>
          <a:ln>
            <a:noFill/>
          </a:ln>
        </p:spPr>
        <p:txBody>
          <a:bodyPr spcFirstLastPara="1" wrap="square" lIns="121900" tIns="121900" rIns="121900" bIns="121900" anchor="t" anchorCtr="0">
            <a:spAutoFit/>
          </a:bodyPr>
          <a:lstStyle/>
          <a:p>
            <a:pPr algn="ctr"/>
            <a:r>
              <a:rPr lang="en" sz="933"/>
              <a:t>Dr. Audri Sandoval Gomez, </a:t>
            </a:r>
            <a:endParaRPr sz="933"/>
          </a:p>
          <a:p>
            <a:pPr algn="ctr"/>
            <a:r>
              <a:rPr lang="en" sz="933"/>
              <a:t>Thompson Policy Institute </a:t>
            </a:r>
            <a:endParaRPr sz="933"/>
          </a:p>
        </p:txBody>
      </p:sp>
      <p:sp>
        <p:nvSpPr>
          <p:cNvPr id="201" name="Google Shape;201;p35"/>
          <p:cNvSpPr txBox="1"/>
          <p:nvPr/>
        </p:nvSpPr>
        <p:spPr>
          <a:xfrm>
            <a:off x="390367" y="3924234"/>
            <a:ext cx="1786400" cy="1107571"/>
          </a:xfrm>
          <a:prstGeom prst="rect">
            <a:avLst/>
          </a:prstGeom>
          <a:noFill/>
          <a:ln>
            <a:noFill/>
          </a:ln>
        </p:spPr>
        <p:txBody>
          <a:bodyPr spcFirstLastPara="1" wrap="square" lIns="121900" tIns="121900" rIns="121900" bIns="121900" anchor="t" anchorCtr="0">
            <a:spAutoFit/>
          </a:bodyPr>
          <a:lstStyle/>
          <a:p>
            <a:pPr algn="ctr"/>
            <a:r>
              <a:rPr lang="en" sz="933"/>
              <a:t>Dr. Vicki Graf</a:t>
            </a:r>
            <a:endParaRPr sz="933"/>
          </a:p>
          <a:p>
            <a:pPr algn="ctr"/>
            <a:r>
              <a:rPr lang="en" sz="933"/>
              <a:t>California Association of Professors of Special Education Teacher Education (CAPSE), LMU</a:t>
            </a:r>
            <a:endParaRPr sz="933"/>
          </a:p>
          <a:p>
            <a:pPr algn="ctr"/>
            <a:endParaRPr sz="933"/>
          </a:p>
        </p:txBody>
      </p:sp>
      <p:sp>
        <p:nvSpPr>
          <p:cNvPr id="202" name="Google Shape;202;p35"/>
          <p:cNvSpPr txBox="1"/>
          <p:nvPr/>
        </p:nvSpPr>
        <p:spPr>
          <a:xfrm>
            <a:off x="2584633" y="3924234"/>
            <a:ext cx="1398400" cy="964006"/>
          </a:xfrm>
          <a:prstGeom prst="rect">
            <a:avLst/>
          </a:prstGeom>
          <a:noFill/>
          <a:ln>
            <a:noFill/>
          </a:ln>
        </p:spPr>
        <p:txBody>
          <a:bodyPr spcFirstLastPara="1" wrap="square" lIns="121900" tIns="121900" rIns="121900" bIns="121900" anchor="t" anchorCtr="0">
            <a:spAutoFit/>
          </a:bodyPr>
          <a:lstStyle/>
          <a:p>
            <a:pPr algn="ctr"/>
            <a:r>
              <a:rPr lang="en" sz="933"/>
              <a:t>Dr. Virginia Kennedy, California Council on Teacher Education, CSU Northridge</a:t>
            </a:r>
            <a:endParaRPr sz="933"/>
          </a:p>
          <a:p>
            <a:pPr algn="ctr"/>
            <a:endParaRPr sz="933"/>
          </a:p>
        </p:txBody>
      </p:sp>
      <p:sp>
        <p:nvSpPr>
          <p:cNvPr id="203" name="Google Shape;203;p35"/>
          <p:cNvSpPr txBox="1"/>
          <p:nvPr/>
        </p:nvSpPr>
        <p:spPr>
          <a:xfrm>
            <a:off x="4284433" y="6172734"/>
            <a:ext cx="1398400" cy="676876"/>
          </a:xfrm>
          <a:prstGeom prst="rect">
            <a:avLst/>
          </a:prstGeom>
          <a:noFill/>
          <a:ln>
            <a:noFill/>
          </a:ln>
        </p:spPr>
        <p:txBody>
          <a:bodyPr spcFirstLastPara="1" wrap="square" lIns="121900" tIns="121900" rIns="121900" bIns="121900" anchor="t" anchorCtr="0">
            <a:spAutoFit/>
          </a:bodyPr>
          <a:lstStyle/>
          <a:p>
            <a:pPr algn="ctr"/>
            <a:r>
              <a:rPr lang="en" sz="933"/>
              <a:t>Dr. Chuck Flores </a:t>
            </a:r>
            <a:endParaRPr sz="933"/>
          </a:p>
          <a:p>
            <a:pPr algn="ctr"/>
            <a:r>
              <a:rPr lang="en" sz="933"/>
              <a:t>Cal State Los Angeles </a:t>
            </a:r>
            <a:endParaRPr sz="933"/>
          </a:p>
        </p:txBody>
      </p:sp>
      <p:sp>
        <p:nvSpPr>
          <p:cNvPr id="204" name="Google Shape;204;p35"/>
          <p:cNvSpPr txBox="1"/>
          <p:nvPr/>
        </p:nvSpPr>
        <p:spPr>
          <a:xfrm>
            <a:off x="6457367" y="6172718"/>
            <a:ext cx="1398400" cy="964006"/>
          </a:xfrm>
          <a:prstGeom prst="rect">
            <a:avLst/>
          </a:prstGeom>
          <a:noFill/>
          <a:ln>
            <a:noFill/>
          </a:ln>
        </p:spPr>
        <p:txBody>
          <a:bodyPr spcFirstLastPara="1" wrap="square" lIns="121900" tIns="121900" rIns="121900" bIns="121900" anchor="t" anchorCtr="0">
            <a:spAutoFit/>
          </a:bodyPr>
          <a:lstStyle/>
          <a:p>
            <a:pPr algn="ctr"/>
            <a:r>
              <a:rPr lang="en" sz="933"/>
              <a:t>Kristin Wright </a:t>
            </a:r>
            <a:endParaRPr sz="933"/>
          </a:p>
          <a:p>
            <a:pPr algn="ctr"/>
            <a:r>
              <a:rPr lang="en" sz="933"/>
              <a:t>Gomez, Sacramento County Office of Education</a:t>
            </a:r>
            <a:endParaRPr sz="933"/>
          </a:p>
          <a:p>
            <a:pPr algn="ctr"/>
            <a:endParaRPr sz="933"/>
          </a:p>
        </p:txBody>
      </p:sp>
      <p:pic>
        <p:nvPicPr>
          <p:cNvPr id="205" name="Google Shape;205;p35"/>
          <p:cNvPicPr preferRelativeResize="0"/>
          <p:nvPr/>
        </p:nvPicPr>
        <p:blipFill>
          <a:blip r:embed="rId7">
            <a:alphaModFix/>
          </a:blip>
          <a:stretch>
            <a:fillRect/>
          </a:stretch>
        </p:blipFill>
        <p:spPr>
          <a:xfrm>
            <a:off x="8632281" y="2329325"/>
            <a:ext cx="1161167" cy="1738507"/>
          </a:xfrm>
          <a:prstGeom prst="rect">
            <a:avLst/>
          </a:prstGeom>
          <a:noFill/>
          <a:ln>
            <a:noFill/>
          </a:ln>
        </p:spPr>
      </p:pic>
      <p:sp>
        <p:nvSpPr>
          <p:cNvPr id="206" name="Google Shape;206;p35"/>
          <p:cNvSpPr txBox="1"/>
          <p:nvPr/>
        </p:nvSpPr>
        <p:spPr>
          <a:xfrm>
            <a:off x="8438017" y="4067834"/>
            <a:ext cx="1398400" cy="676876"/>
          </a:xfrm>
          <a:prstGeom prst="rect">
            <a:avLst/>
          </a:prstGeom>
          <a:noFill/>
          <a:ln>
            <a:noFill/>
          </a:ln>
        </p:spPr>
        <p:txBody>
          <a:bodyPr spcFirstLastPara="1" wrap="square" lIns="121900" tIns="121900" rIns="121900" bIns="121900" anchor="t" anchorCtr="0">
            <a:spAutoFit/>
          </a:bodyPr>
          <a:lstStyle/>
          <a:p>
            <a:pPr algn="ctr"/>
            <a:r>
              <a:rPr lang="en" sz="933"/>
              <a:t>Dr. Meghan Cosier</a:t>
            </a:r>
            <a:endParaRPr sz="933"/>
          </a:p>
          <a:p>
            <a:pPr algn="ctr"/>
            <a:r>
              <a:rPr lang="en" sz="933"/>
              <a:t>Thompson Policy Institute</a:t>
            </a:r>
            <a:endParaRPr sz="933"/>
          </a:p>
        </p:txBody>
      </p:sp>
      <p:sp>
        <p:nvSpPr>
          <p:cNvPr id="207" name="Google Shape;207;p35"/>
          <p:cNvSpPr txBox="1"/>
          <p:nvPr/>
        </p:nvSpPr>
        <p:spPr>
          <a:xfrm>
            <a:off x="0" y="1"/>
            <a:ext cx="12192000" cy="656614"/>
          </a:xfrm>
          <a:prstGeom prst="rect">
            <a:avLst/>
          </a:prstGeom>
          <a:solidFill>
            <a:srgbClr val="003F87"/>
          </a:solidFill>
          <a:ln>
            <a:noFill/>
          </a:ln>
        </p:spPr>
        <p:txBody>
          <a:bodyPr spcFirstLastPara="1" wrap="square" lIns="121900" tIns="121900" rIns="121900" bIns="121900" anchor="t" anchorCtr="0">
            <a:spAutoFit/>
          </a:bodyPr>
          <a:lstStyle/>
          <a:p>
            <a:pPr algn="ctr"/>
            <a:r>
              <a:rPr lang="en" sz="2667">
                <a:solidFill>
                  <a:schemeClr val="lt1"/>
                </a:solidFill>
                <a:latin typeface="Calibri"/>
                <a:ea typeface="Calibri"/>
                <a:cs typeface="Calibri"/>
                <a:sym typeface="Calibri"/>
              </a:rPr>
              <a:t>CAIS Subcommittees</a:t>
            </a:r>
            <a:endParaRPr sz="2667">
              <a:solidFill>
                <a:schemeClr val="lt1"/>
              </a:solidFill>
              <a:latin typeface="Calibri"/>
              <a:ea typeface="Calibri"/>
              <a:cs typeface="Calibri"/>
              <a:sym typeface="Calibri"/>
            </a:endParaRPr>
          </a:p>
        </p:txBody>
      </p:sp>
      <p:sp>
        <p:nvSpPr>
          <p:cNvPr id="208" name="Google Shape;208;p35"/>
          <p:cNvSpPr txBox="1"/>
          <p:nvPr/>
        </p:nvSpPr>
        <p:spPr>
          <a:xfrm>
            <a:off x="569967" y="1032900"/>
            <a:ext cx="37720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209" name="Google Shape;209;p35"/>
          <p:cNvSpPr txBox="1"/>
          <p:nvPr/>
        </p:nvSpPr>
        <p:spPr>
          <a:xfrm>
            <a:off x="276033" y="1205168"/>
            <a:ext cx="3772000" cy="943936"/>
          </a:xfrm>
          <a:prstGeom prst="rect">
            <a:avLst/>
          </a:prstGeom>
          <a:solidFill>
            <a:schemeClr val="lt2"/>
          </a:solidFill>
          <a:ln>
            <a:noFill/>
          </a:ln>
        </p:spPr>
        <p:txBody>
          <a:bodyPr spcFirstLastPara="1" wrap="square" lIns="121900" tIns="121900" rIns="121900" bIns="121900" anchor="t" anchorCtr="0">
            <a:spAutoFit/>
          </a:bodyPr>
          <a:lstStyle/>
          <a:p>
            <a:pPr algn="ctr">
              <a:buClr>
                <a:schemeClr val="dk1"/>
              </a:buClr>
              <a:buSzPts val="1100"/>
            </a:pPr>
            <a:r>
              <a:rPr lang="en" sz="2267">
                <a:solidFill>
                  <a:schemeClr val="dk1"/>
                </a:solidFill>
                <a:latin typeface="Calibri"/>
                <a:ea typeface="Calibri"/>
                <a:cs typeface="Calibri"/>
                <a:sym typeface="Calibri"/>
              </a:rPr>
              <a:t>Educator Preparation Subcommittee</a:t>
            </a:r>
            <a:endParaRPr sz="2267">
              <a:latin typeface="Calibri"/>
              <a:ea typeface="Calibri"/>
              <a:cs typeface="Calibri"/>
              <a:sym typeface="Calibri"/>
            </a:endParaRPr>
          </a:p>
        </p:txBody>
      </p:sp>
      <p:sp>
        <p:nvSpPr>
          <p:cNvPr id="210" name="Google Shape;210;p35"/>
          <p:cNvSpPr txBox="1"/>
          <p:nvPr/>
        </p:nvSpPr>
        <p:spPr>
          <a:xfrm>
            <a:off x="8103467" y="1335801"/>
            <a:ext cx="3772000" cy="943936"/>
          </a:xfrm>
          <a:prstGeom prst="rect">
            <a:avLst/>
          </a:prstGeom>
          <a:solidFill>
            <a:schemeClr val="lt2"/>
          </a:solidFill>
          <a:ln>
            <a:noFill/>
          </a:ln>
        </p:spPr>
        <p:txBody>
          <a:bodyPr spcFirstLastPara="1" wrap="square" lIns="121900" tIns="121900" rIns="121900" bIns="121900" anchor="t" anchorCtr="0">
            <a:spAutoFit/>
          </a:bodyPr>
          <a:lstStyle/>
          <a:p>
            <a:pPr algn="ctr"/>
            <a:r>
              <a:rPr lang="en" sz="2267">
                <a:solidFill>
                  <a:schemeClr val="dk1"/>
                </a:solidFill>
                <a:latin typeface="Calibri"/>
                <a:ea typeface="Calibri"/>
                <a:cs typeface="Calibri"/>
                <a:sym typeface="Calibri"/>
              </a:rPr>
              <a:t>Overall Initiatives related to Policy &amp; Preparation</a:t>
            </a:r>
            <a:endParaRPr sz="2267">
              <a:latin typeface="Calibri"/>
              <a:ea typeface="Calibri"/>
              <a:cs typeface="Calibri"/>
              <a:sym typeface="Calibri"/>
            </a:endParaRPr>
          </a:p>
        </p:txBody>
      </p:sp>
      <p:sp>
        <p:nvSpPr>
          <p:cNvPr id="211" name="Google Shape;211;p35"/>
          <p:cNvSpPr txBox="1"/>
          <p:nvPr/>
        </p:nvSpPr>
        <p:spPr>
          <a:xfrm>
            <a:off x="4246967" y="3397618"/>
            <a:ext cx="3772000" cy="943936"/>
          </a:xfrm>
          <a:prstGeom prst="rect">
            <a:avLst/>
          </a:prstGeom>
          <a:solidFill>
            <a:schemeClr val="lt2"/>
          </a:solidFill>
          <a:ln>
            <a:noFill/>
          </a:ln>
        </p:spPr>
        <p:txBody>
          <a:bodyPr spcFirstLastPara="1" wrap="square" lIns="121900" tIns="121900" rIns="121900" bIns="121900" anchor="t" anchorCtr="0">
            <a:spAutoFit/>
          </a:bodyPr>
          <a:lstStyle/>
          <a:p>
            <a:pPr algn="ctr"/>
            <a:r>
              <a:rPr lang="en" sz="2267">
                <a:solidFill>
                  <a:schemeClr val="dk1"/>
                </a:solidFill>
                <a:latin typeface="Calibri"/>
                <a:ea typeface="Calibri"/>
                <a:cs typeface="Calibri"/>
                <a:sym typeface="Calibri"/>
              </a:rPr>
              <a:t>Inclusive Leadership Subcommittee</a:t>
            </a:r>
            <a:endParaRPr sz="2267">
              <a:latin typeface="Calibri"/>
              <a:ea typeface="Calibri"/>
              <a:cs typeface="Calibri"/>
              <a:sym typeface="Calibri"/>
            </a:endParaRPr>
          </a:p>
        </p:txBody>
      </p:sp>
      <p:pic>
        <p:nvPicPr>
          <p:cNvPr id="212" name="Google Shape;212;p35"/>
          <p:cNvPicPr preferRelativeResize="0"/>
          <p:nvPr/>
        </p:nvPicPr>
        <p:blipFill>
          <a:blip r:embed="rId8">
            <a:alphaModFix/>
          </a:blip>
          <a:stretch>
            <a:fillRect/>
          </a:stretch>
        </p:blipFill>
        <p:spPr>
          <a:xfrm>
            <a:off x="4390900" y="4482201"/>
            <a:ext cx="1253547" cy="1643601"/>
          </a:xfrm>
          <a:prstGeom prst="rect">
            <a:avLst/>
          </a:prstGeom>
          <a:noFill/>
          <a:ln>
            <a:noFill/>
          </a:ln>
        </p:spPr>
      </p:pic>
      <p:pic>
        <p:nvPicPr>
          <p:cNvPr id="213" name="Google Shape;213;p35"/>
          <p:cNvPicPr preferRelativeResize="0"/>
          <p:nvPr/>
        </p:nvPicPr>
        <p:blipFill>
          <a:blip r:embed="rId9">
            <a:alphaModFix/>
          </a:blip>
          <a:stretch>
            <a:fillRect/>
          </a:stretch>
        </p:blipFill>
        <p:spPr>
          <a:xfrm>
            <a:off x="10406727" y="2327485"/>
            <a:ext cx="1161164" cy="17421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body" idx="1"/>
          </p:nvPr>
        </p:nvSpPr>
        <p:spPr>
          <a:xfrm>
            <a:off x="8439233" y="1987467"/>
            <a:ext cx="3169600" cy="4442000"/>
          </a:xfrm>
          <a:prstGeom prst="rect">
            <a:avLst/>
          </a:prstGeom>
          <a:solidFill>
            <a:schemeClr val="lt2"/>
          </a:solidFill>
        </p:spPr>
        <p:txBody>
          <a:bodyPr spcFirstLastPara="1" wrap="square" lIns="91433" tIns="45700" rIns="91433" bIns="45700" anchor="ctr" anchorCtr="0">
            <a:normAutofit/>
          </a:bodyPr>
          <a:lstStyle/>
          <a:p>
            <a:pPr marL="0" indent="0" algn="ctr">
              <a:buNone/>
            </a:pPr>
            <a:r>
              <a:rPr lang="en"/>
              <a:t>Webinar #3</a:t>
            </a:r>
            <a:endParaRPr/>
          </a:p>
          <a:p>
            <a:pPr marL="0" indent="0" algn="ctr">
              <a:buNone/>
            </a:pPr>
            <a:r>
              <a:rPr lang="en" sz="2400"/>
              <a:t>Inclusive Principal Leadership:  Structures to Support Inclusive Practices for Students with Extensive Needs</a:t>
            </a:r>
            <a:endParaRPr sz="2400"/>
          </a:p>
        </p:txBody>
      </p:sp>
      <p:sp>
        <p:nvSpPr>
          <p:cNvPr id="219" name="Google Shape;219;p36"/>
          <p:cNvSpPr txBox="1">
            <a:spLocks noGrp="1"/>
          </p:cNvSpPr>
          <p:nvPr>
            <p:ph type="body" idx="1"/>
          </p:nvPr>
        </p:nvSpPr>
        <p:spPr>
          <a:xfrm>
            <a:off x="642333" y="1987467"/>
            <a:ext cx="3169600" cy="4442000"/>
          </a:xfrm>
          <a:prstGeom prst="rect">
            <a:avLst/>
          </a:prstGeom>
          <a:solidFill>
            <a:schemeClr val="lt2"/>
          </a:solidFill>
        </p:spPr>
        <p:txBody>
          <a:bodyPr spcFirstLastPara="1" wrap="square" lIns="91433" tIns="45700" rIns="91433" bIns="45700" anchor="ctr" anchorCtr="0">
            <a:normAutofit/>
          </a:bodyPr>
          <a:lstStyle/>
          <a:p>
            <a:pPr marL="0" indent="0" algn="ctr">
              <a:buNone/>
            </a:pPr>
            <a:r>
              <a:rPr lang="en"/>
              <a:t>Webinar #1</a:t>
            </a:r>
            <a:endParaRPr/>
          </a:p>
          <a:p>
            <a:pPr marL="0" indent="0" algn="ctr">
              <a:buNone/>
            </a:pPr>
            <a:r>
              <a:rPr lang="en" sz="2400"/>
              <a:t>Inclusive Leadership: Up Close and Personal with Some of California’s Exemplary and Inclusive Principal Innovators </a:t>
            </a:r>
            <a:endParaRPr sz="2400"/>
          </a:p>
        </p:txBody>
      </p:sp>
      <p:sp>
        <p:nvSpPr>
          <p:cNvPr id="220" name="Google Shape;220;p36"/>
          <p:cNvSpPr txBox="1"/>
          <p:nvPr/>
        </p:nvSpPr>
        <p:spPr>
          <a:xfrm>
            <a:off x="20767" y="436167"/>
            <a:ext cx="12192000" cy="841280"/>
          </a:xfrm>
          <a:prstGeom prst="rect">
            <a:avLst/>
          </a:prstGeom>
          <a:solidFill>
            <a:srgbClr val="003F87"/>
          </a:solidFill>
          <a:ln>
            <a:noFill/>
          </a:ln>
        </p:spPr>
        <p:txBody>
          <a:bodyPr spcFirstLastPara="1" wrap="square" lIns="121900" tIns="121900" rIns="121900" bIns="121900" anchor="t" anchorCtr="0">
            <a:spAutoFit/>
          </a:bodyPr>
          <a:lstStyle/>
          <a:p>
            <a:pPr algn="ctr"/>
            <a:r>
              <a:rPr lang="en" sz="3867">
                <a:solidFill>
                  <a:schemeClr val="lt1"/>
                </a:solidFill>
                <a:latin typeface="Calibri"/>
                <a:ea typeface="Calibri"/>
                <a:cs typeface="Calibri"/>
                <a:sym typeface="Calibri"/>
              </a:rPr>
              <a:t>Addressing Equity through Inclusive Leadership</a:t>
            </a:r>
            <a:endParaRPr sz="3867">
              <a:solidFill>
                <a:schemeClr val="lt1"/>
              </a:solidFill>
              <a:latin typeface="Calibri"/>
              <a:ea typeface="Calibri"/>
              <a:cs typeface="Calibri"/>
              <a:sym typeface="Calibri"/>
            </a:endParaRPr>
          </a:p>
        </p:txBody>
      </p:sp>
      <p:sp>
        <p:nvSpPr>
          <p:cNvPr id="221" name="Google Shape;221;p36"/>
          <p:cNvSpPr txBox="1"/>
          <p:nvPr/>
        </p:nvSpPr>
        <p:spPr>
          <a:xfrm>
            <a:off x="4587533" y="1987467"/>
            <a:ext cx="3169600" cy="4442000"/>
          </a:xfrm>
          <a:prstGeom prst="rect">
            <a:avLst/>
          </a:prstGeom>
          <a:solidFill>
            <a:schemeClr val="lt2"/>
          </a:solidFill>
          <a:ln>
            <a:noFill/>
          </a:ln>
        </p:spPr>
        <p:txBody>
          <a:bodyPr spcFirstLastPara="1" wrap="square" lIns="121900" tIns="121900" rIns="121900" bIns="121900" anchor="ctr" anchorCtr="0">
            <a:noAutofit/>
          </a:bodyPr>
          <a:lstStyle/>
          <a:p>
            <a:pPr algn="ctr">
              <a:buClr>
                <a:schemeClr val="dk1"/>
              </a:buClr>
              <a:buSzPts val="1100"/>
            </a:pPr>
            <a:r>
              <a:rPr lang="en" sz="2800">
                <a:solidFill>
                  <a:schemeClr val="dk1"/>
                </a:solidFill>
                <a:latin typeface="Calibri"/>
                <a:ea typeface="Calibri"/>
                <a:cs typeface="Calibri"/>
                <a:sym typeface="Calibri"/>
              </a:rPr>
              <a:t>Webinar #2</a:t>
            </a:r>
            <a:endParaRPr sz="2800">
              <a:solidFill>
                <a:schemeClr val="dk1"/>
              </a:solidFill>
              <a:latin typeface="Calibri"/>
              <a:ea typeface="Calibri"/>
              <a:cs typeface="Calibri"/>
              <a:sym typeface="Calibri"/>
            </a:endParaRPr>
          </a:p>
          <a:p>
            <a:pPr algn="ctr">
              <a:buClr>
                <a:schemeClr val="dk1"/>
              </a:buClr>
              <a:buSzPts val="1100"/>
            </a:pPr>
            <a:r>
              <a:rPr lang="en" sz="2400">
                <a:solidFill>
                  <a:schemeClr val="dk1"/>
                </a:solidFill>
                <a:latin typeface="Calibri"/>
                <a:ea typeface="Calibri"/>
                <a:cs typeface="Calibri"/>
                <a:sym typeface="Calibri"/>
              </a:rPr>
              <a:t>Inclusive Principal Leadership:  Foundational Structures to Support Inclusive Practices (e.g., UDL, MTSS)</a:t>
            </a:r>
            <a:endParaRPr sz="2400">
              <a:latin typeface="Calibri"/>
              <a:ea typeface="Calibri"/>
              <a:cs typeface="Calibri"/>
              <a:sym typeface="Calibri"/>
            </a:endParaRPr>
          </a:p>
        </p:txBody>
      </p:sp>
      <p:pic>
        <p:nvPicPr>
          <p:cNvPr id="222" name="Google Shape;222;p36"/>
          <p:cNvPicPr preferRelativeResize="0"/>
          <p:nvPr/>
        </p:nvPicPr>
        <p:blipFill rotWithShape="1">
          <a:blip r:embed="rId3">
            <a:alphaModFix/>
          </a:blip>
          <a:srcRect/>
          <a:stretch/>
        </p:blipFill>
        <p:spPr>
          <a:xfrm>
            <a:off x="442701" y="436167"/>
            <a:ext cx="833185" cy="841599"/>
          </a:xfrm>
          <a:prstGeom prst="rect">
            <a:avLst/>
          </a:prstGeom>
          <a:noFill/>
          <a:ln>
            <a:noFill/>
          </a:ln>
        </p:spPr>
      </p:pic>
    </p:spTree>
  </p:cSld>
  <p:clrMapOvr>
    <a:masterClrMapping/>
  </p:clrMapOvr>
</p:sld>
</file>

<file path=ppt/theme/theme1.xml><?xml version="1.0" encoding="utf-8"?>
<a:theme xmlns:a="http://schemas.openxmlformats.org/drawingml/2006/main" name="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2E7F73-C744-B346-9F1F-D2EE0C4CED01}" vid="{33137D24-4E04-DE42-AFA5-94B23CFDEA05}"/>
    </a:ext>
  </a:extLst>
</a:theme>
</file>

<file path=ppt/theme/theme2.xml><?xml version="1.0" encoding="utf-8"?>
<a:theme xmlns:a="http://schemas.openxmlformats.org/drawingml/2006/main" name="1_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2E7F73-C744-B346-9F1F-D2EE0C4CED01}" vid="{3B3A005D-B6A4-8C48-ACE4-A1F19B0AF247}"/>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TotalTime>
  <Words>959</Words>
  <Application>Microsoft Office PowerPoint</Application>
  <PresentationFormat>Widescreen</PresentationFormat>
  <Paragraphs>144</Paragraphs>
  <Slides>26</Slides>
  <Notes>14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Arial</vt:lpstr>
      <vt:lpstr>Calibri</vt:lpstr>
      <vt:lpstr>EB Garamond</vt:lpstr>
      <vt:lpstr>Gotham Bold</vt:lpstr>
      <vt:lpstr>Helvetica Neue</vt:lpstr>
      <vt:lpstr>Noto Sans Symbols</vt:lpstr>
      <vt:lpstr>CEEDAR Theme</vt:lpstr>
      <vt:lpstr>1_CEEDAR Theme</vt:lpstr>
      <vt:lpstr>Simple Light</vt:lpstr>
      <vt:lpstr>Office Theme</vt:lpstr>
      <vt:lpstr>1_Office Theme</vt:lpstr>
      <vt:lpstr>Collaborating to Support Inclusive School Leadership Preparation in California and Colorado</vt:lpstr>
      <vt:lpstr>Padlet</vt:lpstr>
      <vt:lpstr>California</vt:lpstr>
      <vt:lpstr>CEEDAR Conference  April 6, 2022</vt:lpstr>
      <vt:lpstr>PowerPoint Presentation</vt:lpstr>
      <vt:lpstr>PowerPoint Presentation</vt:lpstr>
      <vt:lpstr>PowerPoint Presentation</vt:lpstr>
      <vt:lpstr>PowerPoint Presentation</vt:lpstr>
      <vt:lpstr>PowerPoint Presentation</vt:lpstr>
      <vt:lpstr>PowerPoint Presentation</vt:lpstr>
      <vt:lpstr>Overall Purpose and Intended Audience</vt:lpstr>
      <vt:lpstr>Inclusive Leadership: Addressing Equity </vt:lpstr>
      <vt:lpstr>Questions?</vt:lpstr>
      <vt:lpstr>PowerPoint Presentation</vt:lpstr>
      <vt:lpstr>Colorado</vt:lpstr>
      <vt:lpstr>Colorado: Collaborating to support Inclusive School Leadership Preparation</vt:lpstr>
      <vt:lpstr>Introductions</vt:lpstr>
      <vt:lpstr>Overview of PLC’s</vt:lpstr>
      <vt:lpstr>How they operate:</vt:lpstr>
      <vt:lpstr>How topics are generated</vt:lpstr>
      <vt:lpstr>Example Topics</vt:lpstr>
      <vt:lpstr>Breakouts</vt:lpstr>
      <vt:lpstr>PowerPoint Presentation</vt:lpstr>
      <vt:lpstr>Share outs</vt:lpstr>
      <vt:lpstr>DISCLAIMER</vt:lpstr>
      <vt:lpstr>Our 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Seitz</dc:creator>
  <cp:lastModifiedBy>Hayes, Lindsey</cp:lastModifiedBy>
  <cp:revision>10</cp:revision>
  <cp:lastPrinted>2018-01-01T23:10:42Z</cp:lastPrinted>
  <dcterms:created xsi:type="dcterms:W3CDTF">2019-07-26T14:36:58Z</dcterms:created>
  <dcterms:modified xsi:type="dcterms:W3CDTF">2022-04-07T02:59:44Z</dcterms:modified>
</cp:coreProperties>
</file>