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12" r:id="rId5"/>
  </p:sldMasterIdLst>
  <p:notesMasterIdLst>
    <p:notesMasterId r:id="rId40"/>
  </p:notesMasterIdLst>
  <p:handoutMasterIdLst>
    <p:handoutMasterId r:id="rId41"/>
  </p:handoutMasterIdLst>
  <p:sldIdLst>
    <p:sldId id="289" r:id="rId6"/>
    <p:sldId id="305" r:id="rId7"/>
    <p:sldId id="306" r:id="rId8"/>
    <p:sldId id="308" r:id="rId9"/>
    <p:sldId id="318" r:id="rId10"/>
    <p:sldId id="299" r:id="rId11"/>
    <p:sldId id="309" r:id="rId12"/>
    <p:sldId id="322" r:id="rId13"/>
    <p:sldId id="300" r:id="rId14"/>
    <p:sldId id="266" r:id="rId15"/>
    <p:sldId id="319" r:id="rId16"/>
    <p:sldId id="324" r:id="rId17"/>
    <p:sldId id="323" r:id="rId18"/>
    <p:sldId id="327" r:id="rId19"/>
    <p:sldId id="320" r:id="rId20"/>
    <p:sldId id="325" r:id="rId21"/>
    <p:sldId id="326" r:id="rId22"/>
    <p:sldId id="321" r:id="rId23"/>
    <p:sldId id="270" r:id="rId24"/>
    <p:sldId id="295" r:id="rId25"/>
    <p:sldId id="290" r:id="rId26"/>
    <p:sldId id="259" r:id="rId27"/>
    <p:sldId id="263" r:id="rId28"/>
    <p:sldId id="267" r:id="rId29"/>
    <p:sldId id="284" r:id="rId30"/>
    <p:sldId id="287" r:id="rId31"/>
    <p:sldId id="288" r:id="rId32"/>
    <p:sldId id="303" r:id="rId33"/>
    <p:sldId id="310" r:id="rId34"/>
    <p:sldId id="311" r:id="rId35"/>
    <p:sldId id="312" r:id="rId36"/>
    <p:sldId id="307" r:id="rId37"/>
    <p:sldId id="313" r:id="rId38"/>
    <p:sldId id="330"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Matt" id="{A69DA016-0575-8844-B937-91CE4B3188EF}">
          <p14:sldIdLst>
            <p14:sldId id="289"/>
          </p14:sldIdLst>
        </p14:section>
        <p14:section name="Michelle" id="{0B7E53D2-FB37-A14A-B7B9-45A885D944B0}">
          <p14:sldIdLst>
            <p14:sldId id="305"/>
            <p14:sldId id="306"/>
            <p14:sldId id="308"/>
            <p14:sldId id="318"/>
            <p14:sldId id="299"/>
            <p14:sldId id="309"/>
            <p14:sldId id="322"/>
            <p14:sldId id="300"/>
            <p14:sldId id="266"/>
            <p14:sldId id="319"/>
            <p14:sldId id="324"/>
            <p14:sldId id="323"/>
            <p14:sldId id="327"/>
            <p14:sldId id="320"/>
            <p14:sldId id="325"/>
            <p14:sldId id="326"/>
            <p14:sldId id="321"/>
            <p14:sldId id="270"/>
            <p14:sldId id="295"/>
            <p14:sldId id="290"/>
            <p14:sldId id="259"/>
            <p14:sldId id="263"/>
            <p14:sldId id="267"/>
            <p14:sldId id="284"/>
            <p14:sldId id="287"/>
            <p14:sldId id="288"/>
            <p14:sldId id="303"/>
            <p14:sldId id="310"/>
            <p14:sldId id="311"/>
            <p14:sldId id="312"/>
            <p14:sldId id="307"/>
            <p14:sldId id="313"/>
            <p14:sldId id="330"/>
          </p14:sldIdLst>
        </p14:section>
      </p14:sectionLst>
    </p:ext>
    <p:ext uri="{EFAFB233-063F-42B5-8137-9DF3F51BA10A}">
      <p15:sldGuideLst xmlns:p15="http://schemas.microsoft.com/office/powerpoint/2012/main">
        <p15:guide id="1" orient="horz" pos="7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21" clrIdx="0">
    <p:extLst>
      <p:ext uri="{19B8F6BF-5375-455C-9EA6-DF929625EA0E}">
        <p15:presenceInfo xmlns:p15="http://schemas.microsoft.com/office/powerpoint/2012/main" userId="S-1-5-21-1472932569-214068005-926709054-8506" providerId="AD"/>
      </p:ext>
    </p:extLst>
  </p:cmAuthor>
  <p:cmAuthor id="2" name="Linda K. Reed" initials="lkr" lastIdx="29" clrIdx="1">
    <p:extLst>
      <p:ext uri="{19B8F6BF-5375-455C-9EA6-DF929625EA0E}">
        <p15:presenceInfo xmlns:p15="http://schemas.microsoft.com/office/powerpoint/2012/main" userId="Linda K. Reed" providerId="None"/>
      </p:ext>
    </p:extLst>
  </p:cmAuthor>
  <p:cmAuthor id="3" name="Ziebarth, JoAnn" initials="ZJ" lastIdx="6" clrIdx="2">
    <p:extLst>
      <p:ext uri="{19B8F6BF-5375-455C-9EA6-DF929625EA0E}">
        <p15:presenceInfo xmlns:p15="http://schemas.microsoft.com/office/powerpoint/2012/main" userId="S-1-5-21-1472932569-214068005-926709054-44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EC5"/>
    <a:srgbClr val="00D0B2"/>
    <a:srgbClr val="008673"/>
    <a:srgbClr val="006298"/>
    <a:srgbClr val="FFFFFF"/>
    <a:srgbClr val="C8510C"/>
    <a:srgbClr val="FF6600"/>
    <a:srgbClr val="003462"/>
    <a:srgbClr val="319E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494" autoAdjust="0"/>
    <p:restoredTop sz="93606" autoAdjust="0"/>
  </p:normalViewPr>
  <p:slideViewPr>
    <p:cSldViewPr snapToGrid="0">
      <p:cViewPr varScale="1">
        <p:scale>
          <a:sx n="89" d="100"/>
          <a:sy n="89" d="100"/>
        </p:scale>
        <p:origin x="184" y="504"/>
      </p:cViewPr>
      <p:guideLst>
        <p:guide orient="horz" pos="744"/>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9" d="100"/>
          <a:sy n="69" d="100"/>
        </p:scale>
        <p:origin x="86" y="1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_rels/data1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1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07EC0-66CC-4605-B509-73B9122FBD28}" type="doc">
      <dgm:prSet loTypeId="urn:microsoft.com/office/officeart/2005/8/layout/pyramid1" loCatId="pyramid" qsTypeId="urn:microsoft.com/office/officeart/2005/8/quickstyle/simple4" qsCatId="simple" csTypeId="urn:microsoft.com/office/officeart/2005/8/colors/accent2_5" csCatId="accent2" phldr="1"/>
      <dgm:spPr/>
    </dgm:pt>
    <dgm:pt modelId="{94DE92AF-1970-462C-A8F9-F7A132BDBCD0}">
      <dgm:prSet phldrT="[Text]" custT="1"/>
      <dgm:spPr/>
      <dgm:t>
        <a:bodyPr/>
        <a:lstStyle/>
        <a:p>
          <a:r>
            <a:rPr lang="en-US" sz="2000" dirty="0">
              <a:solidFill>
                <a:schemeClr val="bg1"/>
              </a:solidFill>
            </a:rPr>
            <a:t>Mission</a:t>
          </a:r>
        </a:p>
      </dgm:t>
      <dgm:extLst>
        <a:ext uri="{E40237B7-FDA0-4F09-8148-C483321AD2D9}">
          <dgm14:cNvPr xmlns:dgm14="http://schemas.microsoft.com/office/drawing/2010/diagram" id="0" name="" descr="Pyramid with five sections, from top to bottom: Mission&#13;&#10;Vision&#13;&#10;Goals&#13;&#10;Strategies&#13;&#10;Tactics"/>
        </a:ext>
      </dgm:extLst>
    </dgm:pt>
    <dgm:pt modelId="{FB70649D-AB26-4250-A04E-AF1607677579}" type="parTrans" cxnId="{2944943A-66B9-4EFC-8830-4C52768214A3}">
      <dgm:prSet/>
      <dgm:spPr/>
      <dgm:t>
        <a:bodyPr/>
        <a:lstStyle/>
        <a:p>
          <a:endParaRPr lang="en-US" sz="2000">
            <a:solidFill>
              <a:schemeClr val="bg1"/>
            </a:solidFill>
          </a:endParaRPr>
        </a:p>
      </dgm:t>
    </dgm:pt>
    <dgm:pt modelId="{C954F5CA-8F98-48E4-8FC3-03384C9C514D}" type="sibTrans" cxnId="{2944943A-66B9-4EFC-8830-4C52768214A3}">
      <dgm:prSet/>
      <dgm:spPr/>
      <dgm:t>
        <a:bodyPr/>
        <a:lstStyle/>
        <a:p>
          <a:endParaRPr lang="en-US" sz="2000">
            <a:solidFill>
              <a:schemeClr val="bg1"/>
            </a:solidFill>
          </a:endParaRPr>
        </a:p>
      </dgm:t>
    </dgm:pt>
    <dgm:pt modelId="{318D9527-0028-4156-883A-92CC00350998}">
      <dgm:prSet phldrT="[Text]" custT="1"/>
      <dgm:spPr/>
      <dgm:t>
        <a:bodyPr/>
        <a:lstStyle/>
        <a:p>
          <a:r>
            <a:rPr lang="en-US" sz="2000" dirty="0">
              <a:solidFill>
                <a:schemeClr val="bg1"/>
              </a:solidFill>
            </a:rPr>
            <a:t>Tactics</a:t>
          </a:r>
        </a:p>
      </dgm:t>
      <dgm:extLst>
        <a:ext uri="{E40237B7-FDA0-4F09-8148-C483321AD2D9}">
          <dgm14:cNvPr xmlns:dgm14="http://schemas.microsoft.com/office/drawing/2010/diagram" id="0" name="" descr="Pyramid with five sections, from top to bottom: Mission&#13;&#10;Vision&#13;&#10;Goals&#13;&#10;Strategies&#13;&#10;Tactics"/>
        </a:ext>
      </dgm:extLst>
    </dgm:pt>
    <dgm:pt modelId="{142E6AE1-7458-44D5-B10B-721FC5042ECA}" type="parTrans" cxnId="{E51B452D-0036-4A7B-8C1D-C78206B9A5F7}">
      <dgm:prSet/>
      <dgm:spPr/>
      <dgm:t>
        <a:bodyPr/>
        <a:lstStyle/>
        <a:p>
          <a:endParaRPr lang="en-US" sz="2000">
            <a:solidFill>
              <a:schemeClr val="bg1"/>
            </a:solidFill>
          </a:endParaRPr>
        </a:p>
      </dgm:t>
    </dgm:pt>
    <dgm:pt modelId="{ED1F44FD-4E08-4FB9-B665-6CD5A5EF5FF2}" type="sibTrans" cxnId="{E51B452D-0036-4A7B-8C1D-C78206B9A5F7}">
      <dgm:prSet/>
      <dgm:spPr/>
      <dgm:t>
        <a:bodyPr/>
        <a:lstStyle/>
        <a:p>
          <a:endParaRPr lang="en-US" sz="2000">
            <a:solidFill>
              <a:schemeClr val="bg1"/>
            </a:solidFill>
          </a:endParaRPr>
        </a:p>
      </dgm:t>
    </dgm:pt>
    <dgm:pt modelId="{32CF49F1-6673-498A-88E8-C8FF23607CA2}">
      <dgm:prSet phldrT="[Text]" custT="1"/>
      <dgm:spPr/>
      <dgm:t>
        <a:bodyPr/>
        <a:lstStyle/>
        <a:p>
          <a:r>
            <a:rPr lang="en-US" sz="2000" dirty="0">
              <a:solidFill>
                <a:schemeClr val="bg1"/>
              </a:solidFill>
            </a:rPr>
            <a:t>Vision</a:t>
          </a:r>
        </a:p>
      </dgm:t>
      <dgm:extLst>
        <a:ext uri="{E40237B7-FDA0-4F09-8148-C483321AD2D9}">
          <dgm14:cNvPr xmlns:dgm14="http://schemas.microsoft.com/office/drawing/2010/diagram" id="0" name="" descr="Pyramid with five sections, from top to bottom: Mission&#13;&#10;Vision&#13;&#10;Goals&#13;&#10;Strategies&#13;&#10;Tactics"/>
        </a:ext>
      </dgm:extLst>
    </dgm:pt>
    <dgm:pt modelId="{385961A0-CF58-4708-9427-4DDCC6640493}" type="parTrans" cxnId="{4FADF5FD-1EC2-401B-84FC-E7174C4C6415}">
      <dgm:prSet/>
      <dgm:spPr/>
      <dgm:t>
        <a:bodyPr/>
        <a:lstStyle/>
        <a:p>
          <a:endParaRPr lang="en-US" sz="2000">
            <a:solidFill>
              <a:schemeClr val="bg1"/>
            </a:solidFill>
          </a:endParaRPr>
        </a:p>
      </dgm:t>
    </dgm:pt>
    <dgm:pt modelId="{D84EDE9F-4929-4C8C-A437-7B652F13346B}" type="sibTrans" cxnId="{4FADF5FD-1EC2-401B-84FC-E7174C4C6415}">
      <dgm:prSet/>
      <dgm:spPr/>
      <dgm:t>
        <a:bodyPr/>
        <a:lstStyle/>
        <a:p>
          <a:endParaRPr lang="en-US" sz="2000">
            <a:solidFill>
              <a:schemeClr val="bg1"/>
            </a:solidFill>
          </a:endParaRPr>
        </a:p>
      </dgm:t>
    </dgm:pt>
    <dgm:pt modelId="{66085E16-7463-4FE2-8DB6-6396DF20FC2A}">
      <dgm:prSet phldrT="[Text]" custT="1"/>
      <dgm:spPr/>
      <dgm:t>
        <a:bodyPr/>
        <a:lstStyle/>
        <a:p>
          <a:r>
            <a:rPr lang="en-US" sz="2000">
              <a:solidFill>
                <a:schemeClr val="bg1"/>
              </a:solidFill>
            </a:rPr>
            <a:t>Goals</a:t>
          </a:r>
          <a:endParaRPr lang="en-US" sz="2000" dirty="0">
            <a:solidFill>
              <a:schemeClr val="bg1"/>
            </a:solidFill>
          </a:endParaRPr>
        </a:p>
      </dgm:t>
      <dgm:extLst>
        <a:ext uri="{E40237B7-FDA0-4F09-8148-C483321AD2D9}">
          <dgm14:cNvPr xmlns:dgm14="http://schemas.microsoft.com/office/drawing/2010/diagram" id="0" name="" descr="Pyramid with five sections, from top to bottom: Mission&#13;&#10;Vision&#13;&#10;Goals&#13;&#10;Strategies&#13;&#10;Tactics"/>
        </a:ext>
      </dgm:extLst>
    </dgm:pt>
    <dgm:pt modelId="{FF344505-4C45-4507-BA1B-A7B655D15412}" type="parTrans" cxnId="{FD34EB95-38AE-4EEE-81DF-D752680781FB}">
      <dgm:prSet/>
      <dgm:spPr/>
      <dgm:t>
        <a:bodyPr/>
        <a:lstStyle/>
        <a:p>
          <a:endParaRPr lang="en-US" sz="2000">
            <a:solidFill>
              <a:schemeClr val="bg1"/>
            </a:solidFill>
          </a:endParaRPr>
        </a:p>
      </dgm:t>
    </dgm:pt>
    <dgm:pt modelId="{5B685F7E-376A-4949-8C7E-BFEB66A24449}" type="sibTrans" cxnId="{FD34EB95-38AE-4EEE-81DF-D752680781FB}">
      <dgm:prSet/>
      <dgm:spPr/>
      <dgm:t>
        <a:bodyPr/>
        <a:lstStyle/>
        <a:p>
          <a:endParaRPr lang="en-US" sz="2000">
            <a:solidFill>
              <a:schemeClr val="bg1"/>
            </a:solidFill>
          </a:endParaRPr>
        </a:p>
      </dgm:t>
    </dgm:pt>
    <dgm:pt modelId="{5AEE77DA-3208-487B-97D0-1F78F2993751}">
      <dgm:prSet phldrT="[Text]" custT="1"/>
      <dgm:spPr/>
      <dgm:t>
        <a:bodyPr/>
        <a:lstStyle/>
        <a:p>
          <a:r>
            <a:rPr lang="en-US" sz="2000">
              <a:solidFill>
                <a:schemeClr val="bg1"/>
              </a:solidFill>
            </a:rPr>
            <a:t>Strategies</a:t>
          </a:r>
          <a:endParaRPr lang="en-US" sz="2000" dirty="0">
            <a:solidFill>
              <a:schemeClr val="bg1"/>
            </a:solidFill>
          </a:endParaRPr>
        </a:p>
      </dgm:t>
      <dgm:extLst>
        <a:ext uri="{E40237B7-FDA0-4F09-8148-C483321AD2D9}">
          <dgm14:cNvPr xmlns:dgm14="http://schemas.microsoft.com/office/drawing/2010/diagram" id="0" name="" descr="Pyramid with five sections, from top to bottom: Mission&#13;&#10;Vision&#13;&#10;Goals&#13;&#10;Strategies&#13;&#10;Tactics"/>
        </a:ext>
      </dgm:extLst>
    </dgm:pt>
    <dgm:pt modelId="{A00781DE-BB01-4364-84C2-84CB6AF989DE}" type="parTrans" cxnId="{BB05DDDA-AD22-49BE-A080-E6CCDC724CFB}">
      <dgm:prSet/>
      <dgm:spPr/>
      <dgm:t>
        <a:bodyPr/>
        <a:lstStyle/>
        <a:p>
          <a:endParaRPr lang="en-US" sz="2000">
            <a:solidFill>
              <a:schemeClr val="bg1"/>
            </a:solidFill>
          </a:endParaRPr>
        </a:p>
      </dgm:t>
    </dgm:pt>
    <dgm:pt modelId="{43044D53-6E7E-4183-BFCA-11AA77B408BE}" type="sibTrans" cxnId="{BB05DDDA-AD22-49BE-A080-E6CCDC724CFB}">
      <dgm:prSet/>
      <dgm:spPr/>
      <dgm:t>
        <a:bodyPr/>
        <a:lstStyle/>
        <a:p>
          <a:endParaRPr lang="en-US" sz="2000">
            <a:solidFill>
              <a:schemeClr val="bg1"/>
            </a:solidFill>
          </a:endParaRPr>
        </a:p>
      </dgm:t>
    </dgm:pt>
    <dgm:pt modelId="{DD6BD741-C15F-488A-8C5A-64B149888BA5}" type="pres">
      <dgm:prSet presAssocID="{F8407EC0-66CC-4605-B509-73B9122FBD28}" presName="Name0" presStyleCnt="0">
        <dgm:presLayoutVars>
          <dgm:dir/>
          <dgm:animLvl val="lvl"/>
          <dgm:resizeHandles val="exact"/>
        </dgm:presLayoutVars>
      </dgm:prSet>
      <dgm:spPr/>
    </dgm:pt>
    <dgm:pt modelId="{76616963-39EF-4AFC-9FA5-5AE6A0EE217F}" type="pres">
      <dgm:prSet presAssocID="{94DE92AF-1970-462C-A8F9-F7A132BDBCD0}" presName="Name8" presStyleCnt="0"/>
      <dgm:spPr/>
    </dgm:pt>
    <dgm:pt modelId="{79CB0007-6047-4C85-B937-06F8C4880696}" type="pres">
      <dgm:prSet presAssocID="{94DE92AF-1970-462C-A8F9-F7A132BDBCD0}" presName="level" presStyleLbl="node1" presStyleIdx="0" presStyleCnt="5">
        <dgm:presLayoutVars>
          <dgm:chMax val="1"/>
          <dgm:bulletEnabled val="1"/>
        </dgm:presLayoutVars>
      </dgm:prSet>
      <dgm:spPr/>
    </dgm:pt>
    <dgm:pt modelId="{492B7515-E972-4427-834C-11AF1BA28D5D}" type="pres">
      <dgm:prSet presAssocID="{94DE92AF-1970-462C-A8F9-F7A132BDBCD0}" presName="levelTx" presStyleLbl="revTx" presStyleIdx="0" presStyleCnt="0">
        <dgm:presLayoutVars>
          <dgm:chMax val="1"/>
          <dgm:bulletEnabled val="1"/>
        </dgm:presLayoutVars>
      </dgm:prSet>
      <dgm:spPr/>
    </dgm:pt>
    <dgm:pt modelId="{6F9D9267-C69F-49E7-844C-94E6FDC05A04}" type="pres">
      <dgm:prSet presAssocID="{32CF49F1-6673-498A-88E8-C8FF23607CA2}" presName="Name8" presStyleCnt="0"/>
      <dgm:spPr/>
    </dgm:pt>
    <dgm:pt modelId="{CC9E9A39-FEF7-43E1-8E3D-349FB00FA62C}" type="pres">
      <dgm:prSet presAssocID="{32CF49F1-6673-498A-88E8-C8FF23607CA2}" presName="level" presStyleLbl="node1" presStyleIdx="1" presStyleCnt="5">
        <dgm:presLayoutVars>
          <dgm:chMax val="1"/>
          <dgm:bulletEnabled val="1"/>
        </dgm:presLayoutVars>
      </dgm:prSet>
      <dgm:spPr/>
    </dgm:pt>
    <dgm:pt modelId="{1B561B29-FBB9-4BFF-A489-D78C1AF1A599}" type="pres">
      <dgm:prSet presAssocID="{32CF49F1-6673-498A-88E8-C8FF23607CA2}" presName="levelTx" presStyleLbl="revTx" presStyleIdx="0" presStyleCnt="0">
        <dgm:presLayoutVars>
          <dgm:chMax val="1"/>
          <dgm:bulletEnabled val="1"/>
        </dgm:presLayoutVars>
      </dgm:prSet>
      <dgm:spPr/>
    </dgm:pt>
    <dgm:pt modelId="{B36F29C3-DA69-4A52-8CA1-50C8F1CFB26D}" type="pres">
      <dgm:prSet presAssocID="{66085E16-7463-4FE2-8DB6-6396DF20FC2A}" presName="Name8" presStyleCnt="0"/>
      <dgm:spPr/>
    </dgm:pt>
    <dgm:pt modelId="{72E22571-7780-46ED-9FED-36D5E03B142A}" type="pres">
      <dgm:prSet presAssocID="{66085E16-7463-4FE2-8DB6-6396DF20FC2A}" presName="level" presStyleLbl="node1" presStyleIdx="2" presStyleCnt="5">
        <dgm:presLayoutVars>
          <dgm:chMax val="1"/>
          <dgm:bulletEnabled val="1"/>
        </dgm:presLayoutVars>
      </dgm:prSet>
      <dgm:spPr/>
    </dgm:pt>
    <dgm:pt modelId="{DC9C62A8-B543-4C04-A025-959F7B407DCD}" type="pres">
      <dgm:prSet presAssocID="{66085E16-7463-4FE2-8DB6-6396DF20FC2A}" presName="levelTx" presStyleLbl="revTx" presStyleIdx="0" presStyleCnt="0">
        <dgm:presLayoutVars>
          <dgm:chMax val="1"/>
          <dgm:bulletEnabled val="1"/>
        </dgm:presLayoutVars>
      </dgm:prSet>
      <dgm:spPr/>
    </dgm:pt>
    <dgm:pt modelId="{E219F09D-9101-4A70-8BD3-C38F7AC1EF47}" type="pres">
      <dgm:prSet presAssocID="{5AEE77DA-3208-487B-97D0-1F78F2993751}" presName="Name8" presStyleCnt="0"/>
      <dgm:spPr/>
    </dgm:pt>
    <dgm:pt modelId="{E0FE4288-BB5B-42A4-9575-F4220447F8A5}" type="pres">
      <dgm:prSet presAssocID="{5AEE77DA-3208-487B-97D0-1F78F2993751}" presName="level" presStyleLbl="node1" presStyleIdx="3" presStyleCnt="5">
        <dgm:presLayoutVars>
          <dgm:chMax val="1"/>
          <dgm:bulletEnabled val="1"/>
        </dgm:presLayoutVars>
      </dgm:prSet>
      <dgm:spPr/>
    </dgm:pt>
    <dgm:pt modelId="{546644F4-263C-49C6-B467-D5E6969061C4}" type="pres">
      <dgm:prSet presAssocID="{5AEE77DA-3208-487B-97D0-1F78F2993751}" presName="levelTx" presStyleLbl="revTx" presStyleIdx="0" presStyleCnt="0">
        <dgm:presLayoutVars>
          <dgm:chMax val="1"/>
          <dgm:bulletEnabled val="1"/>
        </dgm:presLayoutVars>
      </dgm:prSet>
      <dgm:spPr/>
    </dgm:pt>
    <dgm:pt modelId="{D6565DE7-08E2-46CC-8DE0-4B5EEE6E240B}" type="pres">
      <dgm:prSet presAssocID="{318D9527-0028-4156-883A-92CC00350998}" presName="Name8" presStyleCnt="0"/>
      <dgm:spPr/>
    </dgm:pt>
    <dgm:pt modelId="{2A52ECCE-C81F-4546-8A32-5ABDC4D11D20}" type="pres">
      <dgm:prSet presAssocID="{318D9527-0028-4156-883A-92CC00350998}" presName="level" presStyleLbl="node1" presStyleIdx="4" presStyleCnt="5">
        <dgm:presLayoutVars>
          <dgm:chMax val="1"/>
          <dgm:bulletEnabled val="1"/>
        </dgm:presLayoutVars>
      </dgm:prSet>
      <dgm:spPr/>
    </dgm:pt>
    <dgm:pt modelId="{E9B5F7CD-6A4C-49A1-B497-39472CC332F6}" type="pres">
      <dgm:prSet presAssocID="{318D9527-0028-4156-883A-92CC00350998}" presName="levelTx" presStyleLbl="revTx" presStyleIdx="0" presStyleCnt="0">
        <dgm:presLayoutVars>
          <dgm:chMax val="1"/>
          <dgm:bulletEnabled val="1"/>
        </dgm:presLayoutVars>
      </dgm:prSet>
      <dgm:spPr/>
    </dgm:pt>
  </dgm:ptLst>
  <dgm:cxnLst>
    <dgm:cxn modelId="{67EDAD06-CE55-4ED4-8F6A-EFC1327730A8}" type="presOf" srcId="{318D9527-0028-4156-883A-92CC00350998}" destId="{2A52ECCE-C81F-4546-8A32-5ABDC4D11D20}" srcOrd="0" destOrd="0" presId="urn:microsoft.com/office/officeart/2005/8/layout/pyramid1"/>
    <dgm:cxn modelId="{E51B452D-0036-4A7B-8C1D-C78206B9A5F7}" srcId="{F8407EC0-66CC-4605-B509-73B9122FBD28}" destId="{318D9527-0028-4156-883A-92CC00350998}" srcOrd="4" destOrd="0" parTransId="{142E6AE1-7458-44D5-B10B-721FC5042ECA}" sibTransId="{ED1F44FD-4E08-4FB9-B665-6CD5A5EF5FF2}"/>
    <dgm:cxn modelId="{3A1E2B2E-BE3A-4E89-8CFD-101D9C2CEF04}" type="presOf" srcId="{5AEE77DA-3208-487B-97D0-1F78F2993751}" destId="{E0FE4288-BB5B-42A4-9575-F4220447F8A5}" srcOrd="0" destOrd="0" presId="urn:microsoft.com/office/officeart/2005/8/layout/pyramid1"/>
    <dgm:cxn modelId="{2944943A-66B9-4EFC-8830-4C52768214A3}" srcId="{F8407EC0-66CC-4605-B509-73B9122FBD28}" destId="{94DE92AF-1970-462C-A8F9-F7A132BDBCD0}" srcOrd="0" destOrd="0" parTransId="{FB70649D-AB26-4250-A04E-AF1607677579}" sibTransId="{C954F5CA-8F98-48E4-8FC3-03384C9C514D}"/>
    <dgm:cxn modelId="{35531645-8134-4BB9-8504-90A6E7953282}" type="presOf" srcId="{5AEE77DA-3208-487B-97D0-1F78F2993751}" destId="{546644F4-263C-49C6-B467-D5E6969061C4}" srcOrd="1" destOrd="0" presId="urn:microsoft.com/office/officeart/2005/8/layout/pyramid1"/>
    <dgm:cxn modelId="{5EE12149-84D0-4D04-8C75-2D800195E26D}" type="presOf" srcId="{66085E16-7463-4FE2-8DB6-6396DF20FC2A}" destId="{72E22571-7780-46ED-9FED-36D5E03B142A}" srcOrd="0" destOrd="0" presId="urn:microsoft.com/office/officeart/2005/8/layout/pyramid1"/>
    <dgm:cxn modelId="{F66F7166-9A6E-497C-8E99-628242CD3919}" type="presOf" srcId="{F8407EC0-66CC-4605-B509-73B9122FBD28}" destId="{DD6BD741-C15F-488A-8C5A-64B149888BA5}" srcOrd="0" destOrd="0" presId="urn:microsoft.com/office/officeart/2005/8/layout/pyramid1"/>
    <dgm:cxn modelId="{5B9F797F-3837-409D-ADBA-F44F9C1375F4}" type="presOf" srcId="{32CF49F1-6673-498A-88E8-C8FF23607CA2}" destId="{1B561B29-FBB9-4BFF-A489-D78C1AF1A599}" srcOrd="1" destOrd="0" presId="urn:microsoft.com/office/officeart/2005/8/layout/pyramid1"/>
    <dgm:cxn modelId="{6BD95883-1438-4DD3-B26E-79758EEDC185}" type="presOf" srcId="{66085E16-7463-4FE2-8DB6-6396DF20FC2A}" destId="{DC9C62A8-B543-4C04-A025-959F7B407DCD}" srcOrd="1" destOrd="0" presId="urn:microsoft.com/office/officeart/2005/8/layout/pyramid1"/>
    <dgm:cxn modelId="{4907F294-DE3D-49DE-B52B-E7B05FD829F7}" type="presOf" srcId="{318D9527-0028-4156-883A-92CC00350998}" destId="{E9B5F7CD-6A4C-49A1-B497-39472CC332F6}" srcOrd="1" destOrd="0" presId="urn:microsoft.com/office/officeart/2005/8/layout/pyramid1"/>
    <dgm:cxn modelId="{FD34EB95-38AE-4EEE-81DF-D752680781FB}" srcId="{F8407EC0-66CC-4605-B509-73B9122FBD28}" destId="{66085E16-7463-4FE2-8DB6-6396DF20FC2A}" srcOrd="2" destOrd="0" parTransId="{FF344505-4C45-4507-BA1B-A7B655D15412}" sibTransId="{5B685F7E-376A-4949-8C7E-BFEB66A24449}"/>
    <dgm:cxn modelId="{18ACCA96-8198-4B38-9E86-CA07E05E331A}" type="presOf" srcId="{94DE92AF-1970-462C-A8F9-F7A132BDBCD0}" destId="{492B7515-E972-4427-834C-11AF1BA28D5D}" srcOrd="1" destOrd="0" presId="urn:microsoft.com/office/officeart/2005/8/layout/pyramid1"/>
    <dgm:cxn modelId="{FD5BC0A6-0467-4059-8546-DA886677C28C}" type="presOf" srcId="{32CF49F1-6673-498A-88E8-C8FF23607CA2}" destId="{CC9E9A39-FEF7-43E1-8E3D-349FB00FA62C}" srcOrd="0" destOrd="0" presId="urn:microsoft.com/office/officeart/2005/8/layout/pyramid1"/>
    <dgm:cxn modelId="{87A781D9-DEC3-428C-AF96-05D85DBD9805}" type="presOf" srcId="{94DE92AF-1970-462C-A8F9-F7A132BDBCD0}" destId="{79CB0007-6047-4C85-B937-06F8C4880696}" srcOrd="0" destOrd="0" presId="urn:microsoft.com/office/officeart/2005/8/layout/pyramid1"/>
    <dgm:cxn modelId="{BB05DDDA-AD22-49BE-A080-E6CCDC724CFB}" srcId="{F8407EC0-66CC-4605-B509-73B9122FBD28}" destId="{5AEE77DA-3208-487B-97D0-1F78F2993751}" srcOrd="3" destOrd="0" parTransId="{A00781DE-BB01-4364-84C2-84CB6AF989DE}" sibTransId="{43044D53-6E7E-4183-BFCA-11AA77B408BE}"/>
    <dgm:cxn modelId="{4FADF5FD-1EC2-401B-84FC-E7174C4C6415}" srcId="{F8407EC0-66CC-4605-B509-73B9122FBD28}" destId="{32CF49F1-6673-498A-88E8-C8FF23607CA2}" srcOrd="1" destOrd="0" parTransId="{385961A0-CF58-4708-9427-4DDCC6640493}" sibTransId="{D84EDE9F-4929-4C8C-A437-7B652F13346B}"/>
    <dgm:cxn modelId="{4B4612B9-9E1B-4F86-B282-F5F9305DA6FC}" type="presParOf" srcId="{DD6BD741-C15F-488A-8C5A-64B149888BA5}" destId="{76616963-39EF-4AFC-9FA5-5AE6A0EE217F}" srcOrd="0" destOrd="0" presId="urn:microsoft.com/office/officeart/2005/8/layout/pyramid1"/>
    <dgm:cxn modelId="{EC244812-A6FF-4E60-870B-BF618B08BAC7}" type="presParOf" srcId="{76616963-39EF-4AFC-9FA5-5AE6A0EE217F}" destId="{79CB0007-6047-4C85-B937-06F8C4880696}" srcOrd="0" destOrd="0" presId="urn:microsoft.com/office/officeart/2005/8/layout/pyramid1"/>
    <dgm:cxn modelId="{374120F6-F19A-4C79-8F30-3EBA8A97AE06}" type="presParOf" srcId="{76616963-39EF-4AFC-9FA5-5AE6A0EE217F}" destId="{492B7515-E972-4427-834C-11AF1BA28D5D}" srcOrd="1" destOrd="0" presId="urn:microsoft.com/office/officeart/2005/8/layout/pyramid1"/>
    <dgm:cxn modelId="{62BD1D85-EC8F-4B0C-8D5C-EF2CE4DE5BF9}" type="presParOf" srcId="{DD6BD741-C15F-488A-8C5A-64B149888BA5}" destId="{6F9D9267-C69F-49E7-844C-94E6FDC05A04}" srcOrd="1" destOrd="0" presId="urn:microsoft.com/office/officeart/2005/8/layout/pyramid1"/>
    <dgm:cxn modelId="{66C8C5F7-3D0D-4423-8A96-653DD63D32AC}" type="presParOf" srcId="{6F9D9267-C69F-49E7-844C-94E6FDC05A04}" destId="{CC9E9A39-FEF7-43E1-8E3D-349FB00FA62C}" srcOrd="0" destOrd="0" presId="urn:microsoft.com/office/officeart/2005/8/layout/pyramid1"/>
    <dgm:cxn modelId="{3B8D1E92-0682-4535-849E-A58FF8061203}" type="presParOf" srcId="{6F9D9267-C69F-49E7-844C-94E6FDC05A04}" destId="{1B561B29-FBB9-4BFF-A489-D78C1AF1A599}" srcOrd="1" destOrd="0" presId="urn:microsoft.com/office/officeart/2005/8/layout/pyramid1"/>
    <dgm:cxn modelId="{225D8CE2-7C91-4E12-8D71-9B0194FDF11E}" type="presParOf" srcId="{DD6BD741-C15F-488A-8C5A-64B149888BA5}" destId="{B36F29C3-DA69-4A52-8CA1-50C8F1CFB26D}" srcOrd="2" destOrd="0" presId="urn:microsoft.com/office/officeart/2005/8/layout/pyramid1"/>
    <dgm:cxn modelId="{80D2575D-7044-4D45-8300-450D564EE36D}" type="presParOf" srcId="{B36F29C3-DA69-4A52-8CA1-50C8F1CFB26D}" destId="{72E22571-7780-46ED-9FED-36D5E03B142A}" srcOrd="0" destOrd="0" presId="urn:microsoft.com/office/officeart/2005/8/layout/pyramid1"/>
    <dgm:cxn modelId="{F51F8125-D359-4425-B2C5-0D9BF44C1F5A}" type="presParOf" srcId="{B36F29C3-DA69-4A52-8CA1-50C8F1CFB26D}" destId="{DC9C62A8-B543-4C04-A025-959F7B407DCD}" srcOrd="1" destOrd="0" presId="urn:microsoft.com/office/officeart/2005/8/layout/pyramid1"/>
    <dgm:cxn modelId="{AFED1F5B-05EE-4110-8321-E9558D7E4AD5}" type="presParOf" srcId="{DD6BD741-C15F-488A-8C5A-64B149888BA5}" destId="{E219F09D-9101-4A70-8BD3-C38F7AC1EF47}" srcOrd="3" destOrd="0" presId="urn:microsoft.com/office/officeart/2005/8/layout/pyramid1"/>
    <dgm:cxn modelId="{3AB620FB-F9E5-4FB1-8A04-EE520907049C}" type="presParOf" srcId="{E219F09D-9101-4A70-8BD3-C38F7AC1EF47}" destId="{E0FE4288-BB5B-42A4-9575-F4220447F8A5}" srcOrd="0" destOrd="0" presId="urn:microsoft.com/office/officeart/2005/8/layout/pyramid1"/>
    <dgm:cxn modelId="{9BA932B3-8290-4728-A364-AE06EE1F505F}" type="presParOf" srcId="{E219F09D-9101-4A70-8BD3-C38F7AC1EF47}" destId="{546644F4-263C-49C6-B467-D5E6969061C4}" srcOrd="1" destOrd="0" presId="urn:microsoft.com/office/officeart/2005/8/layout/pyramid1"/>
    <dgm:cxn modelId="{B7CE14A6-7F98-4BD6-BD97-B1632F0C695F}" type="presParOf" srcId="{DD6BD741-C15F-488A-8C5A-64B149888BA5}" destId="{D6565DE7-08E2-46CC-8DE0-4B5EEE6E240B}" srcOrd="4" destOrd="0" presId="urn:microsoft.com/office/officeart/2005/8/layout/pyramid1"/>
    <dgm:cxn modelId="{A6061EF7-5194-48F4-8579-A78A58444EA3}" type="presParOf" srcId="{D6565DE7-08E2-46CC-8DE0-4B5EEE6E240B}" destId="{2A52ECCE-C81F-4546-8A32-5ABDC4D11D20}" srcOrd="0" destOrd="0" presId="urn:microsoft.com/office/officeart/2005/8/layout/pyramid1"/>
    <dgm:cxn modelId="{3209BBEB-2AEC-494D-B833-70D4CCCF5A85}" type="presParOf" srcId="{D6565DE7-08E2-46CC-8DE0-4B5EEE6E240B}" destId="{E9B5F7CD-6A4C-49A1-B497-39472CC332F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CDB70F-B5CC-402B-AFB1-4B92E85F7F98}" type="doc">
      <dgm:prSet loTypeId="urn:microsoft.com/office/officeart/2011/layout/InterconnectedBlockProcess" loCatId="process" qsTypeId="urn:microsoft.com/office/officeart/2005/8/quickstyle/simple1" qsCatId="simple" csTypeId="urn:microsoft.com/office/officeart/2005/8/colors/colorful1" csCatId="colorful" phldr="1"/>
      <dgm:spPr/>
    </dgm:pt>
    <dgm:pt modelId="{7618F00C-1559-4A98-86C2-18F20DCAF323}">
      <dgm:prSet phldrT="[Text]"/>
      <dgm:spPr/>
      <dgm:t>
        <a:bodyPr/>
        <a:lstStyle/>
        <a:p>
          <a:r>
            <a:rPr lang="en-US" dirty="0"/>
            <a:t>Research &amp; Discovery</a:t>
          </a:r>
        </a:p>
      </dgm:t>
    </dgm:pt>
    <dgm:pt modelId="{5F28E085-75B1-4117-ABB4-38194B48D928}" type="parTrans" cxnId="{D22CD870-48AA-47E9-9BC0-1280061D01FB}">
      <dgm:prSet/>
      <dgm:spPr/>
      <dgm:t>
        <a:bodyPr/>
        <a:lstStyle/>
        <a:p>
          <a:endParaRPr lang="en-US"/>
        </a:p>
      </dgm:t>
    </dgm:pt>
    <dgm:pt modelId="{3FF9187E-F02E-4E81-AB96-26D07E4598A1}" type="sibTrans" cxnId="{D22CD870-48AA-47E9-9BC0-1280061D01FB}">
      <dgm:prSet/>
      <dgm:spPr/>
      <dgm:t>
        <a:bodyPr/>
        <a:lstStyle/>
        <a:p>
          <a:endParaRPr lang="en-US"/>
        </a:p>
      </dgm:t>
    </dgm:pt>
    <dgm:pt modelId="{94900989-0032-4F8B-8A1B-7A97F142A389}">
      <dgm:prSet phldrT="[Text]"/>
      <dgm:spPr/>
      <dgm:t>
        <a:bodyPr/>
        <a:lstStyle/>
        <a:p>
          <a:r>
            <a:rPr lang="en-US" dirty="0"/>
            <a:t>Evaluate</a:t>
          </a:r>
        </a:p>
      </dgm:t>
    </dgm:pt>
    <dgm:pt modelId="{7482190B-20A3-4560-8815-4E19CC22F808}" type="parTrans" cxnId="{BB99D594-F19E-40BB-A2EB-CC8AE212BCE9}">
      <dgm:prSet/>
      <dgm:spPr/>
      <dgm:t>
        <a:bodyPr/>
        <a:lstStyle/>
        <a:p>
          <a:endParaRPr lang="en-US"/>
        </a:p>
      </dgm:t>
    </dgm:pt>
    <dgm:pt modelId="{E3835569-C54A-4B6A-BA8E-0547D00AB948}" type="sibTrans" cxnId="{BB99D594-F19E-40BB-A2EB-CC8AE212BCE9}">
      <dgm:prSet/>
      <dgm:spPr/>
      <dgm:t>
        <a:bodyPr/>
        <a:lstStyle/>
        <a:p>
          <a:endParaRPr lang="en-US"/>
        </a:p>
      </dgm:t>
    </dgm:pt>
    <dgm:pt modelId="{2D93DB81-8158-4AE2-92C0-FF97EEF36ECF}">
      <dgm:prSet phldrT="[Text]"/>
      <dgm:spPr/>
      <dgm:t>
        <a:bodyPr/>
        <a:lstStyle/>
        <a:p>
          <a:r>
            <a:rPr lang="en-US" dirty="0"/>
            <a:t>Grow</a:t>
          </a:r>
        </a:p>
      </dgm:t>
    </dgm:pt>
    <dgm:pt modelId="{D8E669D0-9B03-4101-8863-239B7CFA4FD7}" type="parTrans" cxnId="{64DD71A5-57BC-4C36-ACBB-FD5CAD3A4CDB}">
      <dgm:prSet/>
      <dgm:spPr/>
      <dgm:t>
        <a:bodyPr/>
        <a:lstStyle/>
        <a:p>
          <a:endParaRPr lang="en-US"/>
        </a:p>
      </dgm:t>
    </dgm:pt>
    <dgm:pt modelId="{16D160F6-A8AA-4844-8C6B-23B5F21C14ED}" type="sibTrans" cxnId="{64DD71A5-57BC-4C36-ACBB-FD5CAD3A4CDB}">
      <dgm:prSet/>
      <dgm:spPr/>
      <dgm:t>
        <a:bodyPr/>
        <a:lstStyle/>
        <a:p>
          <a:endParaRPr lang="en-US"/>
        </a:p>
      </dgm:t>
    </dgm:pt>
    <dgm:pt modelId="{33064321-99AA-4337-8DCC-422AAC5873ED}">
      <dgm:prSet phldrT="[Text]"/>
      <dgm:spPr/>
      <dgm:t>
        <a:bodyPr/>
        <a:lstStyle/>
        <a:p>
          <a:r>
            <a:rPr lang="en-US" dirty="0"/>
            <a:t>Engage</a:t>
          </a:r>
        </a:p>
      </dgm:t>
    </dgm:pt>
    <dgm:pt modelId="{6621750F-37E7-4F29-8264-49821FF83004}" type="parTrans" cxnId="{71AAB234-56A7-4900-97AD-33AF544F5E5A}">
      <dgm:prSet/>
      <dgm:spPr/>
      <dgm:t>
        <a:bodyPr/>
        <a:lstStyle/>
        <a:p>
          <a:endParaRPr lang="en-US"/>
        </a:p>
      </dgm:t>
    </dgm:pt>
    <dgm:pt modelId="{BE428903-B33D-493A-ABA3-311473FC3A78}" type="sibTrans" cxnId="{71AAB234-56A7-4900-97AD-33AF544F5E5A}">
      <dgm:prSet/>
      <dgm:spPr/>
      <dgm:t>
        <a:bodyPr/>
        <a:lstStyle/>
        <a:p>
          <a:endParaRPr lang="en-US"/>
        </a:p>
      </dgm:t>
    </dgm:pt>
    <dgm:pt modelId="{025AD72A-6352-475A-9540-8AFB8F619AFF}">
      <dgm:prSet phldrT="[Text]"/>
      <dgm:spPr/>
      <dgm:t>
        <a:bodyPr/>
        <a:lstStyle/>
        <a:p>
          <a:r>
            <a:rPr lang="en-US" dirty="0"/>
            <a:t>Validate</a:t>
          </a:r>
        </a:p>
      </dgm:t>
    </dgm:pt>
    <dgm:pt modelId="{2071A045-E6C9-406E-BF81-3ECB5A274773}" type="parTrans" cxnId="{B6C5D87F-821C-4BA0-81BB-E3D5F38AFF01}">
      <dgm:prSet/>
      <dgm:spPr/>
      <dgm:t>
        <a:bodyPr/>
        <a:lstStyle/>
        <a:p>
          <a:endParaRPr lang="en-US"/>
        </a:p>
      </dgm:t>
    </dgm:pt>
    <dgm:pt modelId="{C1AA769D-BFA6-47E5-AE4A-1644EFF818CD}" type="sibTrans" cxnId="{B6C5D87F-821C-4BA0-81BB-E3D5F38AFF01}">
      <dgm:prSet/>
      <dgm:spPr/>
      <dgm:t>
        <a:bodyPr/>
        <a:lstStyle/>
        <a:p>
          <a:endParaRPr lang="en-US"/>
        </a:p>
      </dgm:t>
    </dgm:pt>
    <dgm:pt modelId="{C618C8B7-7CDD-40E8-B3EA-CA0C82D7B7CC}">
      <dgm:prSet phldrT="[Text]"/>
      <dgm:spPr/>
      <dgm:t>
        <a:bodyPr/>
        <a:lstStyle/>
        <a:p>
          <a:r>
            <a:rPr lang="en-US" dirty="0"/>
            <a:t>Use / Implement</a:t>
          </a:r>
        </a:p>
      </dgm:t>
    </dgm:pt>
    <dgm:pt modelId="{D90EF315-5DCE-4A48-A389-4C55EC710C02}" type="parTrans" cxnId="{73DA5737-EE30-489F-BC9B-5FB0DC19BE1C}">
      <dgm:prSet/>
      <dgm:spPr/>
      <dgm:t>
        <a:bodyPr/>
        <a:lstStyle/>
        <a:p>
          <a:endParaRPr lang="en-US"/>
        </a:p>
      </dgm:t>
    </dgm:pt>
    <dgm:pt modelId="{B674673D-8E6F-4451-A319-74DC461BE55D}" type="sibTrans" cxnId="{73DA5737-EE30-489F-BC9B-5FB0DC19BE1C}">
      <dgm:prSet/>
      <dgm:spPr/>
      <dgm:t>
        <a:bodyPr/>
        <a:lstStyle/>
        <a:p>
          <a:endParaRPr lang="en-US"/>
        </a:p>
      </dgm:t>
    </dgm:pt>
    <dgm:pt modelId="{96648DC7-36CE-4EB1-96BC-B0F6819E5462}" type="pres">
      <dgm:prSet presAssocID="{C0CDB70F-B5CC-402B-AFB1-4B92E85F7F98}" presName="Name0" presStyleCnt="0">
        <dgm:presLayoutVars>
          <dgm:chMax val="7"/>
          <dgm:chPref val="5"/>
          <dgm:dir/>
          <dgm:animOne val="branch"/>
          <dgm:animLvl val="lvl"/>
        </dgm:presLayoutVars>
      </dgm:prSet>
      <dgm:spPr/>
    </dgm:pt>
    <dgm:pt modelId="{C2851FB2-4878-42D4-BA5B-245E71EDAED4}" type="pres">
      <dgm:prSet presAssocID="{2D93DB81-8158-4AE2-92C0-FF97EEF36ECF}" presName="ChildAccent6" presStyleCnt="0"/>
      <dgm:spPr/>
    </dgm:pt>
    <dgm:pt modelId="{5C6EE698-C181-4B71-B20C-941B65657E04}" type="pres">
      <dgm:prSet presAssocID="{2D93DB81-8158-4AE2-92C0-FF97EEF36ECF}" presName="ChildAccent" presStyleLbl="alignImgPlace1" presStyleIdx="0" presStyleCnt="6"/>
      <dgm:spPr/>
    </dgm:pt>
    <dgm:pt modelId="{E116E25C-8532-4023-98C3-9C5744E3B7AB}" type="pres">
      <dgm:prSet presAssocID="{2D93DB81-8158-4AE2-92C0-FF97EEF36ECF}" presName="Child6" presStyleLbl="revTx" presStyleIdx="0" presStyleCnt="0">
        <dgm:presLayoutVars>
          <dgm:chMax val="0"/>
          <dgm:chPref val="0"/>
          <dgm:bulletEnabled val="1"/>
        </dgm:presLayoutVars>
      </dgm:prSet>
      <dgm:spPr/>
    </dgm:pt>
    <dgm:pt modelId="{75D8403F-B19B-40C9-BBA1-49817AECAD1C}" type="pres">
      <dgm:prSet presAssocID="{2D93DB81-8158-4AE2-92C0-FF97EEF36ECF}" presName="Parent6" presStyleLbl="node1" presStyleIdx="0" presStyleCnt="6">
        <dgm:presLayoutVars>
          <dgm:chMax val="2"/>
          <dgm:chPref val="1"/>
          <dgm:bulletEnabled val="1"/>
        </dgm:presLayoutVars>
      </dgm:prSet>
      <dgm:spPr/>
    </dgm:pt>
    <dgm:pt modelId="{4C131D35-0AB6-49B2-913B-4ECBEF56C2D3}" type="pres">
      <dgm:prSet presAssocID="{C618C8B7-7CDD-40E8-B3EA-CA0C82D7B7CC}" presName="ChildAccent5" presStyleCnt="0"/>
      <dgm:spPr/>
    </dgm:pt>
    <dgm:pt modelId="{A2EAE854-4956-45BF-A609-763388540958}" type="pres">
      <dgm:prSet presAssocID="{C618C8B7-7CDD-40E8-B3EA-CA0C82D7B7CC}" presName="ChildAccent" presStyleLbl="alignImgPlace1" presStyleIdx="1" presStyleCnt="6"/>
      <dgm:spPr/>
    </dgm:pt>
    <dgm:pt modelId="{242846A3-B536-455B-9229-8C6179E2FC94}" type="pres">
      <dgm:prSet presAssocID="{C618C8B7-7CDD-40E8-B3EA-CA0C82D7B7CC}" presName="Child5" presStyleLbl="revTx" presStyleIdx="0" presStyleCnt="0">
        <dgm:presLayoutVars>
          <dgm:chMax val="0"/>
          <dgm:chPref val="0"/>
          <dgm:bulletEnabled val="1"/>
        </dgm:presLayoutVars>
      </dgm:prSet>
      <dgm:spPr/>
    </dgm:pt>
    <dgm:pt modelId="{27CFE4B4-23E7-48D7-ACD8-0502869462FE}" type="pres">
      <dgm:prSet presAssocID="{C618C8B7-7CDD-40E8-B3EA-CA0C82D7B7CC}" presName="Parent5" presStyleLbl="node1" presStyleIdx="1" presStyleCnt="6">
        <dgm:presLayoutVars>
          <dgm:chMax val="2"/>
          <dgm:chPref val="1"/>
          <dgm:bulletEnabled val="1"/>
        </dgm:presLayoutVars>
      </dgm:prSet>
      <dgm:spPr/>
    </dgm:pt>
    <dgm:pt modelId="{EB24CCBB-69AE-4EB3-ADF0-D147603F11CE}" type="pres">
      <dgm:prSet presAssocID="{025AD72A-6352-475A-9540-8AFB8F619AFF}" presName="ChildAccent4" presStyleCnt="0"/>
      <dgm:spPr/>
    </dgm:pt>
    <dgm:pt modelId="{B48795E5-0496-43CC-8BCF-28678455D176}" type="pres">
      <dgm:prSet presAssocID="{025AD72A-6352-475A-9540-8AFB8F619AFF}" presName="ChildAccent" presStyleLbl="alignImgPlace1" presStyleIdx="2" presStyleCnt="6"/>
      <dgm:spPr/>
    </dgm:pt>
    <dgm:pt modelId="{8C463946-BFEF-4D2B-B49C-01CBCE6851CE}" type="pres">
      <dgm:prSet presAssocID="{025AD72A-6352-475A-9540-8AFB8F619AFF}" presName="Child4" presStyleLbl="revTx" presStyleIdx="0" presStyleCnt="0">
        <dgm:presLayoutVars>
          <dgm:chMax val="0"/>
          <dgm:chPref val="0"/>
          <dgm:bulletEnabled val="1"/>
        </dgm:presLayoutVars>
      </dgm:prSet>
      <dgm:spPr/>
    </dgm:pt>
    <dgm:pt modelId="{2713C72D-60AC-4C4D-BA8E-E46E12096856}" type="pres">
      <dgm:prSet presAssocID="{025AD72A-6352-475A-9540-8AFB8F619AFF}" presName="Parent4" presStyleLbl="node1" presStyleIdx="2" presStyleCnt="6">
        <dgm:presLayoutVars>
          <dgm:chMax val="2"/>
          <dgm:chPref val="1"/>
          <dgm:bulletEnabled val="1"/>
        </dgm:presLayoutVars>
      </dgm:prSet>
      <dgm:spPr/>
    </dgm:pt>
    <dgm:pt modelId="{5756D4FC-8795-49EC-8BBE-EADCF36ED957}" type="pres">
      <dgm:prSet presAssocID="{33064321-99AA-4337-8DCC-422AAC5873ED}" presName="ChildAccent3" presStyleCnt="0"/>
      <dgm:spPr/>
    </dgm:pt>
    <dgm:pt modelId="{7F60AC2E-0DD0-4ECD-BC73-75F64D1E6BA2}" type="pres">
      <dgm:prSet presAssocID="{33064321-99AA-4337-8DCC-422AAC5873ED}" presName="ChildAccent" presStyleLbl="alignImgPlace1" presStyleIdx="3" presStyleCnt="6"/>
      <dgm:spPr/>
    </dgm:pt>
    <dgm:pt modelId="{51E89A04-B16C-44A2-9323-3FB6D28BD4D4}" type="pres">
      <dgm:prSet presAssocID="{33064321-99AA-4337-8DCC-422AAC5873ED}" presName="Child3" presStyleLbl="revTx" presStyleIdx="0" presStyleCnt="0">
        <dgm:presLayoutVars>
          <dgm:chMax val="0"/>
          <dgm:chPref val="0"/>
          <dgm:bulletEnabled val="1"/>
        </dgm:presLayoutVars>
      </dgm:prSet>
      <dgm:spPr/>
    </dgm:pt>
    <dgm:pt modelId="{8FDDC2CE-E201-4BB5-ABEC-BBFD8D1EC323}" type="pres">
      <dgm:prSet presAssocID="{33064321-99AA-4337-8DCC-422AAC5873ED}" presName="Parent3" presStyleLbl="node1" presStyleIdx="3" presStyleCnt="6">
        <dgm:presLayoutVars>
          <dgm:chMax val="2"/>
          <dgm:chPref val="1"/>
          <dgm:bulletEnabled val="1"/>
        </dgm:presLayoutVars>
      </dgm:prSet>
      <dgm:spPr/>
    </dgm:pt>
    <dgm:pt modelId="{3980B406-F777-43EF-973F-4C1C8D60A973}" type="pres">
      <dgm:prSet presAssocID="{94900989-0032-4F8B-8A1B-7A97F142A389}" presName="ChildAccent2" presStyleCnt="0"/>
      <dgm:spPr/>
    </dgm:pt>
    <dgm:pt modelId="{836F7A0C-4924-431E-A33F-0DD34A42295C}" type="pres">
      <dgm:prSet presAssocID="{94900989-0032-4F8B-8A1B-7A97F142A389}" presName="ChildAccent" presStyleLbl="alignImgPlace1" presStyleIdx="4" presStyleCnt="6"/>
      <dgm:spPr/>
    </dgm:pt>
    <dgm:pt modelId="{66E3661C-F8F5-44B7-9415-175248ACE9CA}" type="pres">
      <dgm:prSet presAssocID="{94900989-0032-4F8B-8A1B-7A97F142A389}" presName="Child2" presStyleLbl="revTx" presStyleIdx="0" presStyleCnt="0">
        <dgm:presLayoutVars>
          <dgm:chMax val="0"/>
          <dgm:chPref val="0"/>
          <dgm:bulletEnabled val="1"/>
        </dgm:presLayoutVars>
      </dgm:prSet>
      <dgm:spPr/>
    </dgm:pt>
    <dgm:pt modelId="{6DE974A9-7F4A-43DF-B937-37F2D775E055}" type="pres">
      <dgm:prSet presAssocID="{94900989-0032-4F8B-8A1B-7A97F142A389}" presName="Parent2" presStyleLbl="node1" presStyleIdx="4" presStyleCnt="6">
        <dgm:presLayoutVars>
          <dgm:chMax val="2"/>
          <dgm:chPref val="1"/>
          <dgm:bulletEnabled val="1"/>
        </dgm:presLayoutVars>
      </dgm:prSet>
      <dgm:spPr/>
    </dgm:pt>
    <dgm:pt modelId="{CE08473E-4019-407E-B2E9-6CD4066F39B0}" type="pres">
      <dgm:prSet presAssocID="{7618F00C-1559-4A98-86C2-18F20DCAF323}" presName="ChildAccent1" presStyleCnt="0"/>
      <dgm:spPr/>
    </dgm:pt>
    <dgm:pt modelId="{C530F0C4-E3A9-45EA-9D62-A50A4F52D52F}" type="pres">
      <dgm:prSet presAssocID="{7618F00C-1559-4A98-86C2-18F20DCAF323}" presName="ChildAccent" presStyleLbl="alignImgPlace1" presStyleIdx="5" presStyleCnt="6"/>
      <dgm:spPr/>
    </dgm:pt>
    <dgm:pt modelId="{2DAA15DB-DDD6-47B8-8DF9-9B71DB0F98DA}" type="pres">
      <dgm:prSet presAssocID="{7618F00C-1559-4A98-86C2-18F20DCAF323}" presName="Child1" presStyleLbl="revTx" presStyleIdx="0" presStyleCnt="0">
        <dgm:presLayoutVars>
          <dgm:chMax val="0"/>
          <dgm:chPref val="0"/>
          <dgm:bulletEnabled val="1"/>
        </dgm:presLayoutVars>
      </dgm:prSet>
      <dgm:spPr/>
    </dgm:pt>
    <dgm:pt modelId="{D9ADA144-ED2B-40E8-B0C6-17367FF1DDEB}" type="pres">
      <dgm:prSet presAssocID="{7618F00C-1559-4A98-86C2-18F20DCAF323}" presName="Parent1" presStyleLbl="node1" presStyleIdx="5" presStyleCnt="6">
        <dgm:presLayoutVars>
          <dgm:chMax val="2"/>
          <dgm:chPref val="1"/>
          <dgm:bulletEnabled val="1"/>
        </dgm:presLayoutVars>
      </dgm:prSet>
      <dgm:spPr/>
    </dgm:pt>
  </dgm:ptLst>
  <dgm:cxnLst>
    <dgm:cxn modelId="{A026BD07-419B-4179-B9DE-7514B73BAAF9}" type="presOf" srcId="{C618C8B7-7CDD-40E8-B3EA-CA0C82D7B7CC}" destId="{27CFE4B4-23E7-48D7-ACD8-0502869462FE}" srcOrd="0" destOrd="0" presId="urn:microsoft.com/office/officeart/2011/layout/InterconnectedBlockProcess"/>
    <dgm:cxn modelId="{76351F14-182C-42B9-9F9F-8595B5A2FECC}" type="presOf" srcId="{2D93DB81-8158-4AE2-92C0-FF97EEF36ECF}" destId="{75D8403F-B19B-40C9-BBA1-49817AECAD1C}" srcOrd="0" destOrd="0" presId="urn:microsoft.com/office/officeart/2011/layout/InterconnectedBlockProcess"/>
    <dgm:cxn modelId="{71AAB234-56A7-4900-97AD-33AF544F5E5A}" srcId="{C0CDB70F-B5CC-402B-AFB1-4B92E85F7F98}" destId="{33064321-99AA-4337-8DCC-422AAC5873ED}" srcOrd="2" destOrd="0" parTransId="{6621750F-37E7-4F29-8264-49821FF83004}" sibTransId="{BE428903-B33D-493A-ABA3-311473FC3A78}"/>
    <dgm:cxn modelId="{E4ECD035-F70C-4E85-A3AA-7AC9656322CB}" type="presOf" srcId="{33064321-99AA-4337-8DCC-422AAC5873ED}" destId="{8FDDC2CE-E201-4BB5-ABEC-BBFD8D1EC323}" srcOrd="0" destOrd="0" presId="urn:microsoft.com/office/officeart/2011/layout/InterconnectedBlockProcess"/>
    <dgm:cxn modelId="{73DA5737-EE30-489F-BC9B-5FB0DC19BE1C}" srcId="{C0CDB70F-B5CC-402B-AFB1-4B92E85F7F98}" destId="{C618C8B7-7CDD-40E8-B3EA-CA0C82D7B7CC}" srcOrd="4" destOrd="0" parTransId="{D90EF315-5DCE-4A48-A389-4C55EC710C02}" sibTransId="{B674673D-8E6F-4451-A319-74DC461BE55D}"/>
    <dgm:cxn modelId="{17328849-65B3-47A8-8817-68DF8F8E5B09}" type="presOf" srcId="{7618F00C-1559-4A98-86C2-18F20DCAF323}" destId="{D9ADA144-ED2B-40E8-B0C6-17367FF1DDEB}" srcOrd="0" destOrd="0" presId="urn:microsoft.com/office/officeart/2011/layout/InterconnectedBlockProcess"/>
    <dgm:cxn modelId="{D22CD870-48AA-47E9-9BC0-1280061D01FB}" srcId="{C0CDB70F-B5CC-402B-AFB1-4B92E85F7F98}" destId="{7618F00C-1559-4A98-86C2-18F20DCAF323}" srcOrd="0" destOrd="0" parTransId="{5F28E085-75B1-4117-ABB4-38194B48D928}" sibTransId="{3FF9187E-F02E-4E81-AB96-26D07E4598A1}"/>
    <dgm:cxn modelId="{BFEB4E71-D468-44FD-9665-ACCB1427A1FB}" type="presOf" srcId="{94900989-0032-4F8B-8A1B-7A97F142A389}" destId="{6DE974A9-7F4A-43DF-B937-37F2D775E055}" srcOrd="0" destOrd="0" presId="urn:microsoft.com/office/officeart/2011/layout/InterconnectedBlockProcess"/>
    <dgm:cxn modelId="{B6C5D87F-821C-4BA0-81BB-E3D5F38AFF01}" srcId="{C0CDB70F-B5CC-402B-AFB1-4B92E85F7F98}" destId="{025AD72A-6352-475A-9540-8AFB8F619AFF}" srcOrd="3" destOrd="0" parTransId="{2071A045-E6C9-406E-BF81-3ECB5A274773}" sibTransId="{C1AA769D-BFA6-47E5-AE4A-1644EFF818CD}"/>
    <dgm:cxn modelId="{BB99D594-F19E-40BB-A2EB-CC8AE212BCE9}" srcId="{C0CDB70F-B5CC-402B-AFB1-4B92E85F7F98}" destId="{94900989-0032-4F8B-8A1B-7A97F142A389}" srcOrd="1" destOrd="0" parTransId="{7482190B-20A3-4560-8815-4E19CC22F808}" sibTransId="{E3835569-C54A-4B6A-BA8E-0547D00AB948}"/>
    <dgm:cxn modelId="{01FCBD9C-1667-41E5-90C1-B34411C90C79}" type="presOf" srcId="{025AD72A-6352-475A-9540-8AFB8F619AFF}" destId="{2713C72D-60AC-4C4D-BA8E-E46E12096856}" srcOrd="0" destOrd="0" presId="urn:microsoft.com/office/officeart/2011/layout/InterconnectedBlockProcess"/>
    <dgm:cxn modelId="{64DD71A5-57BC-4C36-ACBB-FD5CAD3A4CDB}" srcId="{C0CDB70F-B5CC-402B-AFB1-4B92E85F7F98}" destId="{2D93DB81-8158-4AE2-92C0-FF97EEF36ECF}" srcOrd="5" destOrd="0" parTransId="{D8E669D0-9B03-4101-8863-239B7CFA4FD7}" sibTransId="{16D160F6-A8AA-4844-8C6B-23B5F21C14ED}"/>
    <dgm:cxn modelId="{CE2A86B1-A6EA-4D19-B3DB-2E58CF9518AC}" type="presOf" srcId="{C0CDB70F-B5CC-402B-AFB1-4B92E85F7F98}" destId="{96648DC7-36CE-4EB1-96BC-B0F6819E5462}" srcOrd="0" destOrd="0" presId="urn:microsoft.com/office/officeart/2011/layout/InterconnectedBlockProcess"/>
    <dgm:cxn modelId="{0C13A4BB-A3C2-4929-9BFF-6EA55A8AF6B0}" type="presParOf" srcId="{96648DC7-36CE-4EB1-96BC-B0F6819E5462}" destId="{C2851FB2-4878-42D4-BA5B-245E71EDAED4}" srcOrd="0" destOrd="0" presId="urn:microsoft.com/office/officeart/2011/layout/InterconnectedBlockProcess"/>
    <dgm:cxn modelId="{9DA664E8-F365-4A94-9245-A93038A18C5F}" type="presParOf" srcId="{C2851FB2-4878-42D4-BA5B-245E71EDAED4}" destId="{5C6EE698-C181-4B71-B20C-941B65657E04}" srcOrd="0" destOrd="0" presId="urn:microsoft.com/office/officeart/2011/layout/InterconnectedBlockProcess"/>
    <dgm:cxn modelId="{A04F2BA0-F628-44B5-AB75-F1CE95880107}" type="presParOf" srcId="{96648DC7-36CE-4EB1-96BC-B0F6819E5462}" destId="{E116E25C-8532-4023-98C3-9C5744E3B7AB}" srcOrd="1" destOrd="0" presId="urn:microsoft.com/office/officeart/2011/layout/InterconnectedBlockProcess"/>
    <dgm:cxn modelId="{22AC878B-616A-4FDF-AF3B-CED13E657EB2}" type="presParOf" srcId="{96648DC7-36CE-4EB1-96BC-B0F6819E5462}" destId="{75D8403F-B19B-40C9-BBA1-49817AECAD1C}" srcOrd="2" destOrd="0" presId="urn:microsoft.com/office/officeart/2011/layout/InterconnectedBlockProcess"/>
    <dgm:cxn modelId="{5F13C732-1ED3-4417-9818-9AC9FC31E668}" type="presParOf" srcId="{96648DC7-36CE-4EB1-96BC-B0F6819E5462}" destId="{4C131D35-0AB6-49B2-913B-4ECBEF56C2D3}" srcOrd="3" destOrd="0" presId="urn:microsoft.com/office/officeart/2011/layout/InterconnectedBlockProcess"/>
    <dgm:cxn modelId="{AD2C5A2C-9EF0-4975-986B-E9D753F3E46B}" type="presParOf" srcId="{4C131D35-0AB6-49B2-913B-4ECBEF56C2D3}" destId="{A2EAE854-4956-45BF-A609-763388540958}" srcOrd="0" destOrd="0" presId="urn:microsoft.com/office/officeart/2011/layout/InterconnectedBlockProcess"/>
    <dgm:cxn modelId="{868670A0-37BB-4A60-9E76-9459BA1877E1}" type="presParOf" srcId="{96648DC7-36CE-4EB1-96BC-B0F6819E5462}" destId="{242846A3-B536-455B-9229-8C6179E2FC94}" srcOrd="4" destOrd="0" presId="urn:microsoft.com/office/officeart/2011/layout/InterconnectedBlockProcess"/>
    <dgm:cxn modelId="{1735FB2D-15CC-43DD-A6BB-F2F7F9E5E057}" type="presParOf" srcId="{96648DC7-36CE-4EB1-96BC-B0F6819E5462}" destId="{27CFE4B4-23E7-48D7-ACD8-0502869462FE}" srcOrd="5" destOrd="0" presId="urn:microsoft.com/office/officeart/2011/layout/InterconnectedBlockProcess"/>
    <dgm:cxn modelId="{441F995B-1349-4519-92EA-59AB5B97F7C9}" type="presParOf" srcId="{96648DC7-36CE-4EB1-96BC-B0F6819E5462}" destId="{EB24CCBB-69AE-4EB3-ADF0-D147603F11CE}" srcOrd="6" destOrd="0" presId="urn:microsoft.com/office/officeart/2011/layout/InterconnectedBlockProcess"/>
    <dgm:cxn modelId="{A4CA6FF7-4E67-470F-AE3C-6A0C1E86D2FB}" type="presParOf" srcId="{EB24CCBB-69AE-4EB3-ADF0-D147603F11CE}" destId="{B48795E5-0496-43CC-8BCF-28678455D176}" srcOrd="0" destOrd="0" presId="urn:microsoft.com/office/officeart/2011/layout/InterconnectedBlockProcess"/>
    <dgm:cxn modelId="{24B6ACE0-93FD-4979-A08C-49CEAC019AEF}" type="presParOf" srcId="{96648DC7-36CE-4EB1-96BC-B0F6819E5462}" destId="{8C463946-BFEF-4D2B-B49C-01CBCE6851CE}" srcOrd="7" destOrd="0" presId="urn:microsoft.com/office/officeart/2011/layout/InterconnectedBlockProcess"/>
    <dgm:cxn modelId="{DCF3167C-8339-4543-9D8F-991A060166E0}" type="presParOf" srcId="{96648DC7-36CE-4EB1-96BC-B0F6819E5462}" destId="{2713C72D-60AC-4C4D-BA8E-E46E12096856}" srcOrd="8" destOrd="0" presId="urn:microsoft.com/office/officeart/2011/layout/InterconnectedBlockProcess"/>
    <dgm:cxn modelId="{50AD100F-CDC4-43AD-9381-F5CC49068683}" type="presParOf" srcId="{96648DC7-36CE-4EB1-96BC-B0F6819E5462}" destId="{5756D4FC-8795-49EC-8BBE-EADCF36ED957}" srcOrd="9" destOrd="0" presId="urn:microsoft.com/office/officeart/2011/layout/InterconnectedBlockProcess"/>
    <dgm:cxn modelId="{9F1F7A4D-CBFD-483F-84BD-12E729E0D5B2}" type="presParOf" srcId="{5756D4FC-8795-49EC-8BBE-EADCF36ED957}" destId="{7F60AC2E-0DD0-4ECD-BC73-75F64D1E6BA2}" srcOrd="0" destOrd="0" presId="urn:microsoft.com/office/officeart/2011/layout/InterconnectedBlockProcess"/>
    <dgm:cxn modelId="{9C6E531C-239A-4CFC-8EDD-3AA2D64C1CFA}" type="presParOf" srcId="{96648DC7-36CE-4EB1-96BC-B0F6819E5462}" destId="{51E89A04-B16C-44A2-9323-3FB6D28BD4D4}" srcOrd="10" destOrd="0" presId="urn:microsoft.com/office/officeart/2011/layout/InterconnectedBlockProcess"/>
    <dgm:cxn modelId="{4315FB06-F7B3-495E-9399-48CF2AC6D9AC}" type="presParOf" srcId="{96648DC7-36CE-4EB1-96BC-B0F6819E5462}" destId="{8FDDC2CE-E201-4BB5-ABEC-BBFD8D1EC323}" srcOrd="11" destOrd="0" presId="urn:microsoft.com/office/officeart/2011/layout/InterconnectedBlockProcess"/>
    <dgm:cxn modelId="{19961AE0-2A5F-44A2-87A6-9EB14A7AE69A}" type="presParOf" srcId="{96648DC7-36CE-4EB1-96BC-B0F6819E5462}" destId="{3980B406-F777-43EF-973F-4C1C8D60A973}" srcOrd="12" destOrd="0" presId="urn:microsoft.com/office/officeart/2011/layout/InterconnectedBlockProcess"/>
    <dgm:cxn modelId="{C5E06AC2-67FE-4DA6-9096-A4D56A690BEA}" type="presParOf" srcId="{3980B406-F777-43EF-973F-4C1C8D60A973}" destId="{836F7A0C-4924-431E-A33F-0DD34A42295C}" srcOrd="0" destOrd="0" presId="urn:microsoft.com/office/officeart/2011/layout/InterconnectedBlockProcess"/>
    <dgm:cxn modelId="{A75DA800-8774-4AAF-A082-09CB872723AD}" type="presParOf" srcId="{96648DC7-36CE-4EB1-96BC-B0F6819E5462}" destId="{66E3661C-F8F5-44B7-9415-175248ACE9CA}" srcOrd="13" destOrd="0" presId="urn:microsoft.com/office/officeart/2011/layout/InterconnectedBlockProcess"/>
    <dgm:cxn modelId="{6B93A3B9-E329-4503-9785-EBDD73FC2453}" type="presParOf" srcId="{96648DC7-36CE-4EB1-96BC-B0F6819E5462}" destId="{6DE974A9-7F4A-43DF-B937-37F2D775E055}" srcOrd="14" destOrd="0" presId="urn:microsoft.com/office/officeart/2011/layout/InterconnectedBlockProcess"/>
    <dgm:cxn modelId="{BC12C719-6C4D-4322-9922-5379D062C111}" type="presParOf" srcId="{96648DC7-36CE-4EB1-96BC-B0F6819E5462}" destId="{CE08473E-4019-407E-B2E9-6CD4066F39B0}" srcOrd="15" destOrd="0" presId="urn:microsoft.com/office/officeart/2011/layout/InterconnectedBlockProcess"/>
    <dgm:cxn modelId="{CFB13813-2265-4BBE-9AF6-A480B9BB345F}" type="presParOf" srcId="{CE08473E-4019-407E-B2E9-6CD4066F39B0}" destId="{C530F0C4-E3A9-45EA-9D62-A50A4F52D52F}" srcOrd="0" destOrd="0" presId="urn:microsoft.com/office/officeart/2011/layout/InterconnectedBlockProcess"/>
    <dgm:cxn modelId="{E12C2617-89EF-4207-BD98-FC5C93463369}" type="presParOf" srcId="{96648DC7-36CE-4EB1-96BC-B0F6819E5462}" destId="{2DAA15DB-DDD6-47B8-8DF9-9B71DB0F98DA}" srcOrd="16" destOrd="0" presId="urn:microsoft.com/office/officeart/2011/layout/InterconnectedBlockProcess"/>
    <dgm:cxn modelId="{68FB7667-F0D4-48CB-B404-0E04B0F1AC98}" type="presParOf" srcId="{96648DC7-36CE-4EB1-96BC-B0F6819E5462}" destId="{D9ADA144-ED2B-40E8-B0C6-17367FF1DDEB}"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CDB70F-B5CC-402B-AFB1-4B92E85F7F98}" type="doc">
      <dgm:prSet loTypeId="urn:microsoft.com/office/officeart/2011/layout/InterconnectedBlockProcess" loCatId="process" qsTypeId="urn:microsoft.com/office/officeart/2005/8/quickstyle/simple1" qsCatId="simple" csTypeId="urn:microsoft.com/office/officeart/2005/8/colors/colorful1" csCatId="colorful" phldr="1"/>
      <dgm:spPr/>
    </dgm:pt>
    <dgm:pt modelId="{7618F00C-1559-4A98-86C2-18F20DCAF323}">
      <dgm:prSet phldrT="[Text]"/>
      <dgm:spPr/>
      <dgm:t>
        <a:bodyPr/>
        <a:lstStyle/>
        <a:p>
          <a:r>
            <a:rPr lang="en-US" dirty="0"/>
            <a:t>Research &amp; Discovery</a:t>
          </a:r>
        </a:p>
      </dgm:t>
    </dgm:pt>
    <dgm:pt modelId="{5F28E085-75B1-4117-ABB4-38194B48D928}" type="parTrans" cxnId="{D22CD870-48AA-47E9-9BC0-1280061D01FB}">
      <dgm:prSet/>
      <dgm:spPr/>
      <dgm:t>
        <a:bodyPr/>
        <a:lstStyle/>
        <a:p>
          <a:endParaRPr lang="en-US"/>
        </a:p>
      </dgm:t>
    </dgm:pt>
    <dgm:pt modelId="{3FF9187E-F02E-4E81-AB96-26D07E4598A1}" type="sibTrans" cxnId="{D22CD870-48AA-47E9-9BC0-1280061D01FB}">
      <dgm:prSet/>
      <dgm:spPr/>
      <dgm:t>
        <a:bodyPr/>
        <a:lstStyle/>
        <a:p>
          <a:endParaRPr lang="en-US"/>
        </a:p>
      </dgm:t>
    </dgm:pt>
    <dgm:pt modelId="{94900989-0032-4F8B-8A1B-7A97F142A389}">
      <dgm:prSet phldrT="[Text]"/>
      <dgm:spPr/>
      <dgm:t>
        <a:bodyPr/>
        <a:lstStyle/>
        <a:p>
          <a:r>
            <a:rPr lang="en-US" dirty="0"/>
            <a:t>Evaluate</a:t>
          </a:r>
        </a:p>
      </dgm:t>
    </dgm:pt>
    <dgm:pt modelId="{7482190B-20A3-4560-8815-4E19CC22F808}" type="parTrans" cxnId="{BB99D594-F19E-40BB-A2EB-CC8AE212BCE9}">
      <dgm:prSet/>
      <dgm:spPr/>
      <dgm:t>
        <a:bodyPr/>
        <a:lstStyle/>
        <a:p>
          <a:endParaRPr lang="en-US"/>
        </a:p>
      </dgm:t>
    </dgm:pt>
    <dgm:pt modelId="{E3835569-C54A-4B6A-BA8E-0547D00AB948}" type="sibTrans" cxnId="{BB99D594-F19E-40BB-A2EB-CC8AE212BCE9}">
      <dgm:prSet/>
      <dgm:spPr/>
      <dgm:t>
        <a:bodyPr/>
        <a:lstStyle/>
        <a:p>
          <a:endParaRPr lang="en-US"/>
        </a:p>
      </dgm:t>
    </dgm:pt>
    <dgm:pt modelId="{2D93DB81-8158-4AE2-92C0-FF97EEF36ECF}">
      <dgm:prSet phldrT="[Text]"/>
      <dgm:spPr/>
      <dgm:t>
        <a:bodyPr/>
        <a:lstStyle/>
        <a:p>
          <a:r>
            <a:rPr lang="en-US" dirty="0"/>
            <a:t>Grow</a:t>
          </a:r>
        </a:p>
      </dgm:t>
    </dgm:pt>
    <dgm:pt modelId="{D8E669D0-9B03-4101-8863-239B7CFA4FD7}" type="parTrans" cxnId="{64DD71A5-57BC-4C36-ACBB-FD5CAD3A4CDB}">
      <dgm:prSet/>
      <dgm:spPr/>
      <dgm:t>
        <a:bodyPr/>
        <a:lstStyle/>
        <a:p>
          <a:endParaRPr lang="en-US"/>
        </a:p>
      </dgm:t>
    </dgm:pt>
    <dgm:pt modelId="{16D160F6-A8AA-4844-8C6B-23B5F21C14ED}" type="sibTrans" cxnId="{64DD71A5-57BC-4C36-ACBB-FD5CAD3A4CDB}">
      <dgm:prSet/>
      <dgm:spPr/>
      <dgm:t>
        <a:bodyPr/>
        <a:lstStyle/>
        <a:p>
          <a:endParaRPr lang="en-US"/>
        </a:p>
      </dgm:t>
    </dgm:pt>
    <dgm:pt modelId="{33064321-99AA-4337-8DCC-422AAC5873ED}">
      <dgm:prSet phldrT="[Text]"/>
      <dgm:spPr/>
      <dgm:t>
        <a:bodyPr/>
        <a:lstStyle/>
        <a:p>
          <a:r>
            <a:rPr lang="en-US" dirty="0"/>
            <a:t>Engage</a:t>
          </a:r>
        </a:p>
      </dgm:t>
    </dgm:pt>
    <dgm:pt modelId="{6621750F-37E7-4F29-8264-49821FF83004}" type="parTrans" cxnId="{71AAB234-56A7-4900-97AD-33AF544F5E5A}">
      <dgm:prSet/>
      <dgm:spPr/>
      <dgm:t>
        <a:bodyPr/>
        <a:lstStyle/>
        <a:p>
          <a:endParaRPr lang="en-US"/>
        </a:p>
      </dgm:t>
    </dgm:pt>
    <dgm:pt modelId="{BE428903-B33D-493A-ABA3-311473FC3A78}" type="sibTrans" cxnId="{71AAB234-56A7-4900-97AD-33AF544F5E5A}">
      <dgm:prSet/>
      <dgm:spPr/>
      <dgm:t>
        <a:bodyPr/>
        <a:lstStyle/>
        <a:p>
          <a:endParaRPr lang="en-US"/>
        </a:p>
      </dgm:t>
    </dgm:pt>
    <dgm:pt modelId="{025AD72A-6352-475A-9540-8AFB8F619AFF}">
      <dgm:prSet phldrT="[Text]"/>
      <dgm:spPr/>
      <dgm:t>
        <a:bodyPr/>
        <a:lstStyle/>
        <a:p>
          <a:r>
            <a:rPr lang="en-US" dirty="0"/>
            <a:t>Validate</a:t>
          </a:r>
        </a:p>
      </dgm:t>
    </dgm:pt>
    <dgm:pt modelId="{2071A045-E6C9-406E-BF81-3ECB5A274773}" type="parTrans" cxnId="{B6C5D87F-821C-4BA0-81BB-E3D5F38AFF01}">
      <dgm:prSet/>
      <dgm:spPr/>
      <dgm:t>
        <a:bodyPr/>
        <a:lstStyle/>
        <a:p>
          <a:endParaRPr lang="en-US"/>
        </a:p>
      </dgm:t>
    </dgm:pt>
    <dgm:pt modelId="{C1AA769D-BFA6-47E5-AE4A-1644EFF818CD}" type="sibTrans" cxnId="{B6C5D87F-821C-4BA0-81BB-E3D5F38AFF01}">
      <dgm:prSet/>
      <dgm:spPr/>
      <dgm:t>
        <a:bodyPr/>
        <a:lstStyle/>
        <a:p>
          <a:endParaRPr lang="en-US"/>
        </a:p>
      </dgm:t>
    </dgm:pt>
    <dgm:pt modelId="{C618C8B7-7CDD-40E8-B3EA-CA0C82D7B7CC}">
      <dgm:prSet phldrT="[Text]"/>
      <dgm:spPr/>
      <dgm:t>
        <a:bodyPr/>
        <a:lstStyle/>
        <a:p>
          <a:r>
            <a:rPr lang="en-US" dirty="0"/>
            <a:t>Use / Implement</a:t>
          </a:r>
        </a:p>
      </dgm:t>
    </dgm:pt>
    <dgm:pt modelId="{D90EF315-5DCE-4A48-A389-4C55EC710C02}" type="parTrans" cxnId="{73DA5737-EE30-489F-BC9B-5FB0DC19BE1C}">
      <dgm:prSet/>
      <dgm:spPr/>
      <dgm:t>
        <a:bodyPr/>
        <a:lstStyle/>
        <a:p>
          <a:endParaRPr lang="en-US"/>
        </a:p>
      </dgm:t>
    </dgm:pt>
    <dgm:pt modelId="{B674673D-8E6F-4451-A319-74DC461BE55D}" type="sibTrans" cxnId="{73DA5737-EE30-489F-BC9B-5FB0DC19BE1C}">
      <dgm:prSet/>
      <dgm:spPr/>
      <dgm:t>
        <a:bodyPr/>
        <a:lstStyle/>
        <a:p>
          <a:endParaRPr lang="en-US"/>
        </a:p>
      </dgm:t>
    </dgm:pt>
    <dgm:pt modelId="{96648DC7-36CE-4EB1-96BC-B0F6819E5462}" type="pres">
      <dgm:prSet presAssocID="{C0CDB70F-B5CC-402B-AFB1-4B92E85F7F98}" presName="Name0" presStyleCnt="0">
        <dgm:presLayoutVars>
          <dgm:chMax val="7"/>
          <dgm:chPref val="5"/>
          <dgm:dir/>
          <dgm:animOne val="branch"/>
          <dgm:animLvl val="lvl"/>
        </dgm:presLayoutVars>
      </dgm:prSet>
      <dgm:spPr/>
    </dgm:pt>
    <dgm:pt modelId="{C2851FB2-4878-42D4-BA5B-245E71EDAED4}" type="pres">
      <dgm:prSet presAssocID="{2D93DB81-8158-4AE2-92C0-FF97EEF36ECF}" presName="ChildAccent6" presStyleCnt="0"/>
      <dgm:spPr/>
    </dgm:pt>
    <dgm:pt modelId="{5C6EE698-C181-4B71-B20C-941B65657E04}" type="pres">
      <dgm:prSet presAssocID="{2D93DB81-8158-4AE2-92C0-FF97EEF36ECF}" presName="ChildAccent" presStyleLbl="alignImgPlace1" presStyleIdx="0" presStyleCnt="6"/>
      <dgm:spPr/>
    </dgm:pt>
    <dgm:pt modelId="{E116E25C-8532-4023-98C3-9C5744E3B7AB}" type="pres">
      <dgm:prSet presAssocID="{2D93DB81-8158-4AE2-92C0-FF97EEF36ECF}" presName="Child6" presStyleLbl="revTx" presStyleIdx="0" presStyleCnt="0">
        <dgm:presLayoutVars>
          <dgm:chMax val="0"/>
          <dgm:chPref val="0"/>
          <dgm:bulletEnabled val="1"/>
        </dgm:presLayoutVars>
      </dgm:prSet>
      <dgm:spPr/>
    </dgm:pt>
    <dgm:pt modelId="{75D8403F-B19B-40C9-BBA1-49817AECAD1C}" type="pres">
      <dgm:prSet presAssocID="{2D93DB81-8158-4AE2-92C0-FF97EEF36ECF}" presName="Parent6" presStyleLbl="node1" presStyleIdx="0" presStyleCnt="6">
        <dgm:presLayoutVars>
          <dgm:chMax val="2"/>
          <dgm:chPref val="1"/>
          <dgm:bulletEnabled val="1"/>
        </dgm:presLayoutVars>
      </dgm:prSet>
      <dgm:spPr/>
    </dgm:pt>
    <dgm:pt modelId="{4C131D35-0AB6-49B2-913B-4ECBEF56C2D3}" type="pres">
      <dgm:prSet presAssocID="{C618C8B7-7CDD-40E8-B3EA-CA0C82D7B7CC}" presName="ChildAccent5" presStyleCnt="0"/>
      <dgm:spPr/>
    </dgm:pt>
    <dgm:pt modelId="{A2EAE854-4956-45BF-A609-763388540958}" type="pres">
      <dgm:prSet presAssocID="{C618C8B7-7CDD-40E8-B3EA-CA0C82D7B7CC}" presName="ChildAccent" presStyleLbl="alignImgPlace1" presStyleIdx="1" presStyleCnt="6"/>
      <dgm:spPr/>
    </dgm:pt>
    <dgm:pt modelId="{242846A3-B536-455B-9229-8C6179E2FC94}" type="pres">
      <dgm:prSet presAssocID="{C618C8B7-7CDD-40E8-B3EA-CA0C82D7B7CC}" presName="Child5" presStyleLbl="revTx" presStyleIdx="0" presStyleCnt="0">
        <dgm:presLayoutVars>
          <dgm:chMax val="0"/>
          <dgm:chPref val="0"/>
          <dgm:bulletEnabled val="1"/>
        </dgm:presLayoutVars>
      </dgm:prSet>
      <dgm:spPr/>
    </dgm:pt>
    <dgm:pt modelId="{27CFE4B4-23E7-48D7-ACD8-0502869462FE}" type="pres">
      <dgm:prSet presAssocID="{C618C8B7-7CDD-40E8-B3EA-CA0C82D7B7CC}" presName="Parent5" presStyleLbl="node1" presStyleIdx="1" presStyleCnt="6">
        <dgm:presLayoutVars>
          <dgm:chMax val="2"/>
          <dgm:chPref val="1"/>
          <dgm:bulletEnabled val="1"/>
        </dgm:presLayoutVars>
      </dgm:prSet>
      <dgm:spPr/>
    </dgm:pt>
    <dgm:pt modelId="{EB24CCBB-69AE-4EB3-ADF0-D147603F11CE}" type="pres">
      <dgm:prSet presAssocID="{025AD72A-6352-475A-9540-8AFB8F619AFF}" presName="ChildAccent4" presStyleCnt="0"/>
      <dgm:spPr/>
    </dgm:pt>
    <dgm:pt modelId="{B48795E5-0496-43CC-8BCF-28678455D176}" type="pres">
      <dgm:prSet presAssocID="{025AD72A-6352-475A-9540-8AFB8F619AFF}" presName="ChildAccent" presStyleLbl="alignImgPlace1" presStyleIdx="2" presStyleCnt="6"/>
      <dgm:spPr/>
    </dgm:pt>
    <dgm:pt modelId="{8C463946-BFEF-4D2B-B49C-01CBCE6851CE}" type="pres">
      <dgm:prSet presAssocID="{025AD72A-6352-475A-9540-8AFB8F619AFF}" presName="Child4" presStyleLbl="revTx" presStyleIdx="0" presStyleCnt="0">
        <dgm:presLayoutVars>
          <dgm:chMax val="0"/>
          <dgm:chPref val="0"/>
          <dgm:bulletEnabled val="1"/>
        </dgm:presLayoutVars>
      </dgm:prSet>
      <dgm:spPr/>
    </dgm:pt>
    <dgm:pt modelId="{2713C72D-60AC-4C4D-BA8E-E46E12096856}" type="pres">
      <dgm:prSet presAssocID="{025AD72A-6352-475A-9540-8AFB8F619AFF}" presName="Parent4" presStyleLbl="node1" presStyleIdx="2" presStyleCnt="6">
        <dgm:presLayoutVars>
          <dgm:chMax val="2"/>
          <dgm:chPref val="1"/>
          <dgm:bulletEnabled val="1"/>
        </dgm:presLayoutVars>
      </dgm:prSet>
      <dgm:spPr/>
    </dgm:pt>
    <dgm:pt modelId="{5756D4FC-8795-49EC-8BBE-EADCF36ED957}" type="pres">
      <dgm:prSet presAssocID="{33064321-99AA-4337-8DCC-422AAC5873ED}" presName="ChildAccent3" presStyleCnt="0"/>
      <dgm:spPr/>
    </dgm:pt>
    <dgm:pt modelId="{7F60AC2E-0DD0-4ECD-BC73-75F64D1E6BA2}" type="pres">
      <dgm:prSet presAssocID="{33064321-99AA-4337-8DCC-422AAC5873ED}" presName="ChildAccent" presStyleLbl="alignImgPlace1" presStyleIdx="3" presStyleCnt="6"/>
      <dgm:spPr/>
    </dgm:pt>
    <dgm:pt modelId="{51E89A04-B16C-44A2-9323-3FB6D28BD4D4}" type="pres">
      <dgm:prSet presAssocID="{33064321-99AA-4337-8DCC-422AAC5873ED}" presName="Child3" presStyleLbl="revTx" presStyleIdx="0" presStyleCnt="0">
        <dgm:presLayoutVars>
          <dgm:chMax val="0"/>
          <dgm:chPref val="0"/>
          <dgm:bulletEnabled val="1"/>
        </dgm:presLayoutVars>
      </dgm:prSet>
      <dgm:spPr/>
    </dgm:pt>
    <dgm:pt modelId="{8FDDC2CE-E201-4BB5-ABEC-BBFD8D1EC323}" type="pres">
      <dgm:prSet presAssocID="{33064321-99AA-4337-8DCC-422AAC5873ED}" presName="Parent3" presStyleLbl="node1" presStyleIdx="3" presStyleCnt="6">
        <dgm:presLayoutVars>
          <dgm:chMax val="2"/>
          <dgm:chPref val="1"/>
          <dgm:bulletEnabled val="1"/>
        </dgm:presLayoutVars>
      </dgm:prSet>
      <dgm:spPr/>
    </dgm:pt>
    <dgm:pt modelId="{3980B406-F777-43EF-973F-4C1C8D60A973}" type="pres">
      <dgm:prSet presAssocID="{94900989-0032-4F8B-8A1B-7A97F142A389}" presName="ChildAccent2" presStyleCnt="0"/>
      <dgm:spPr/>
    </dgm:pt>
    <dgm:pt modelId="{836F7A0C-4924-431E-A33F-0DD34A42295C}" type="pres">
      <dgm:prSet presAssocID="{94900989-0032-4F8B-8A1B-7A97F142A389}" presName="ChildAccent" presStyleLbl="alignImgPlace1" presStyleIdx="4" presStyleCnt="6"/>
      <dgm:spPr/>
    </dgm:pt>
    <dgm:pt modelId="{66E3661C-F8F5-44B7-9415-175248ACE9CA}" type="pres">
      <dgm:prSet presAssocID="{94900989-0032-4F8B-8A1B-7A97F142A389}" presName="Child2" presStyleLbl="revTx" presStyleIdx="0" presStyleCnt="0">
        <dgm:presLayoutVars>
          <dgm:chMax val="0"/>
          <dgm:chPref val="0"/>
          <dgm:bulletEnabled val="1"/>
        </dgm:presLayoutVars>
      </dgm:prSet>
      <dgm:spPr/>
    </dgm:pt>
    <dgm:pt modelId="{6DE974A9-7F4A-43DF-B937-37F2D775E055}" type="pres">
      <dgm:prSet presAssocID="{94900989-0032-4F8B-8A1B-7A97F142A389}" presName="Parent2" presStyleLbl="node1" presStyleIdx="4" presStyleCnt="6">
        <dgm:presLayoutVars>
          <dgm:chMax val="2"/>
          <dgm:chPref val="1"/>
          <dgm:bulletEnabled val="1"/>
        </dgm:presLayoutVars>
      </dgm:prSet>
      <dgm:spPr/>
    </dgm:pt>
    <dgm:pt modelId="{CE08473E-4019-407E-B2E9-6CD4066F39B0}" type="pres">
      <dgm:prSet presAssocID="{7618F00C-1559-4A98-86C2-18F20DCAF323}" presName="ChildAccent1" presStyleCnt="0"/>
      <dgm:spPr/>
    </dgm:pt>
    <dgm:pt modelId="{C530F0C4-E3A9-45EA-9D62-A50A4F52D52F}" type="pres">
      <dgm:prSet presAssocID="{7618F00C-1559-4A98-86C2-18F20DCAF323}" presName="ChildAccent" presStyleLbl="alignImgPlace1" presStyleIdx="5" presStyleCnt="6"/>
      <dgm:spPr/>
    </dgm:pt>
    <dgm:pt modelId="{2DAA15DB-DDD6-47B8-8DF9-9B71DB0F98DA}" type="pres">
      <dgm:prSet presAssocID="{7618F00C-1559-4A98-86C2-18F20DCAF323}" presName="Child1" presStyleLbl="revTx" presStyleIdx="0" presStyleCnt="0">
        <dgm:presLayoutVars>
          <dgm:chMax val="0"/>
          <dgm:chPref val="0"/>
          <dgm:bulletEnabled val="1"/>
        </dgm:presLayoutVars>
      </dgm:prSet>
      <dgm:spPr/>
    </dgm:pt>
    <dgm:pt modelId="{D9ADA144-ED2B-40E8-B0C6-17367FF1DDEB}" type="pres">
      <dgm:prSet presAssocID="{7618F00C-1559-4A98-86C2-18F20DCAF323}" presName="Parent1" presStyleLbl="node1" presStyleIdx="5" presStyleCnt="6">
        <dgm:presLayoutVars>
          <dgm:chMax val="2"/>
          <dgm:chPref val="1"/>
          <dgm:bulletEnabled val="1"/>
        </dgm:presLayoutVars>
      </dgm:prSet>
      <dgm:spPr/>
    </dgm:pt>
  </dgm:ptLst>
  <dgm:cxnLst>
    <dgm:cxn modelId="{A026BD07-419B-4179-B9DE-7514B73BAAF9}" type="presOf" srcId="{C618C8B7-7CDD-40E8-B3EA-CA0C82D7B7CC}" destId="{27CFE4B4-23E7-48D7-ACD8-0502869462FE}" srcOrd="0" destOrd="0" presId="urn:microsoft.com/office/officeart/2011/layout/InterconnectedBlockProcess"/>
    <dgm:cxn modelId="{76351F14-182C-42B9-9F9F-8595B5A2FECC}" type="presOf" srcId="{2D93DB81-8158-4AE2-92C0-FF97EEF36ECF}" destId="{75D8403F-B19B-40C9-BBA1-49817AECAD1C}" srcOrd="0" destOrd="0" presId="urn:microsoft.com/office/officeart/2011/layout/InterconnectedBlockProcess"/>
    <dgm:cxn modelId="{71AAB234-56A7-4900-97AD-33AF544F5E5A}" srcId="{C0CDB70F-B5CC-402B-AFB1-4B92E85F7F98}" destId="{33064321-99AA-4337-8DCC-422AAC5873ED}" srcOrd="2" destOrd="0" parTransId="{6621750F-37E7-4F29-8264-49821FF83004}" sibTransId="{BE428903-B33D-493A-ABA3-311473FC3A78}"/>
    <dgm:cxn modelId="{E4ECD035-F70C-4E85-A3AA-7AC9656322CB}" type="presOf" srcId="{33064321-99AA-4337-8DCC-422AAC5873ED}" destId="{8FDDC2CE-E201-4BB5-ABEC-BBFD8D1EC323}" srcOrd="0" destOrd="0" presId="urn:microsoft.com/office/officeart/2011/layout/InterconnectedBlockProcess"/>
    <dgm:cxn modelId="{73DA5737-EE30-489F-BC9B-5FB0DC19BE1C}" srcId="{C0CDB70F-B5CC-402B-AFB1-4B92E85F7F98}" destId="{C618C8B7-7CDD-40E8-B3EA-CA0C82D7B7CC}" srcOrd="4" destOrd="0" parTransId="{D90EF315-5DCE-4A48-A389-4C55EC710C02}" sibTransId="{B674673D-8E6F-4451-A319-74DC461BE55D}"/>
    <dgm:cxn modelId="{17328849-65B3-47A8-8817-68DF8F8E5B09}" type="presOf" srcId="{7618F00C-1559-4A98-86C2-18F20DCAF323}" destId="{D9ADA144-ED2B-40E8-B0C6-17367FF1DDEB}" srcOrd="0" destOrd="0" presId="urn:microsoft.com/office/officeart/2011/layout/InterconnectedBlockProcess"/>
    <dgm:cxn modelId="{D22CD870-48AA-47E9-9BC0-1280061D01FB}" srcId="{C0CDB70F-B5CC-402B-AFB1-4B92E85F7F98}" destId="{7618F00C-1559-4A98-86C2-18F20DCAF323}" srcOrd="0" destOrd="0" parTransId="{5F28E085-75B1-4117-ABB4-38194B48D928}" sibTransId="{3FF9187E-F02E-4E81-AB96-26D07E4598A1}"/>
    <dgm:cxn modelId="{BFEB4E71-D468-44FD-9665-ACCB1427A1FB}" type="presOf" srcId="{94900989-0032-4F8B-8A1B-7A97F142A389}" destId="{6DE974A9-7F4A-43DF-B937-37F2D775E055}" srcOrd="0" destOrd="0" presId="urn:microsoft.com/office/officeart/2011/layout/InterconnectedBlockProcess"/>
    <dgm:cxn modelId="{B6C5D87F-821C-4BA0-81BB-E3D5F38AFF01}" srcId="{C0CDB70F-B5CC-402B-AFB1-4B92E85F7F98}" destId="{025AD72A-6352-475A-9540-8AFB8F619AFF}" srcOrd="3" destOrd="0" parTransId="{2071A045-E6C9-406E-BF81-3ECB5A274773}" sibTransId="{C1AA769D-BFA6-47E5-AE4A-1644EFF818CD}"/>
    <dgm:cxn modelId="{BB99D594-F19E-40BB-A2EB-CC8AE212BCE9}" srcId="{C0CDB70F-B5CC-402B-AFB1-4B92E85F7F98}" destId="{94900989-0032-4F8B-8A1B-7A97F142A389}" srcOrd="1" destOrd="0" parTransId="{7482190B-20A3-4560-8815-4E19CC22F808}" sibTransId="{E3835569-C54A-4B6A-BA8E-0547D00AB948}"/>
    <dgm:cxn modelId="{01FCBD9C-1667-41E5-90C1-B34411C90C79}" type="presOf" srcId="{025AD72A-6352-475A-9540-8AFB8F619AFF}" destId="{2713C72D-60AC-4C4D-BA8E-E46E12096856}" srcOrd="0" destOrd="0" presId="urn:microsoft.com/office/officeart/2011/layout/InterconnectedBlockProcess"/>
    <dgm:cxn modelId="{64DD71A5-57BC-4C36-ACBB-FD5CAD3A4CDB}" srcId="{C0CDB70F-B5CC-402B-AFB1-4B92E85F7F98}" destId="{2D93DB81-8158-4AE2-92C0-FF97EEF36ECF}" srcOrd="5" destOrd="0" parTransId="{D8E669D0-9B03-4101-8863-239B7CFA4FD7}" sibTransId="{16D160F6-A8AA-4844-8C6B-23B5F21C14ED}"/>
    <dgm:cxn modelId="{CE2A86B1-A6EA-4D19-B3DB-2E58CF9518AC}" type="presOf" srcId="{C0CDB70F-B5CC-402B-AFB1-4B92E85F7F98}" destId="{96648DC7-36CE-4EB1-96BC-B0F6819E5462}" srcOrd="0" destOrd="0" presId="urn:microsoft.com/office/officeart/2011/layout/InterconnectedBlockProcess"/>
    <dgm:cxn modelId="{0C13A4BB-A3C2-4929-9BFF-6EA55A8AF6B0}" type="presParOf" srcId="{96648DC7-36CE-4EB1-96BC-B0F6819E5462}" destId="{C2851FB2-4878-42D4-BA5B-245E71EDAED4}" srcOrd="0" destOrd="0" presId="urn:microsoft.com/office/officeart/2011/layout/InterconnectedBlockProcess"/>
    <dgm:cxn modelId="{9DA664E8-F365-4A94-9245-A93038A18C5F}" type="presParOf" srcId="{C2851FB2-4878-42D4-BA5B-245E71EDAED4}" destId="{5C6EE698-C181-4B71-B20C-941B65657E04}" srcOrd="0" destOrd="0" presId="urn:microsoft.com/office/officeart/2011/layout/InterconnectedBlockProcess"/>
    <dgm:cxn modelId="{A04F2BA0-F628-44B5-AB75-F1CE95880107}" type="presParOf" srcId="{96648DC7-36CE-4EB1-96BC-B0F6819E5462}" destId="{E116E25C-8532-4023-98C3-9C5744E3B7AB}" srcOrd="1" destOrd="0" presId="urn:microsoft.com/office/officeart/2011/layout/InterconnectedBlockProcess"/>
    <dgm:cxn modelId="{22AC878B-616A-4FDF-AF3B-CED13E657EB2}" type="presParOf" srcId="{96648DC7-36CE-4EB1-96BC-B0F6819E5462}" destId="{75D8403F-B19B-40C9-BBA1-49817AECAD1C}" srcOrd="2" destOrd="0" presId="urn:microsoft.com/office/officeart/2011/layout/InterconnectedBlockProcess"/>
    <dgm:cxn modelId="{5F13C732-1ED3-4417-9818-9AC9FC31E668}" type="presParOf" srcId="{96648DC7-36CE-4EB1-96BC-B0F6819E5462}" destId="{4C131D35-0AB6-49B2-913B-4ECBEF56C2D3}" srcOrd="3" destOrd="0" presId="urn:microsoft.com/office/officeart/2011/layout/InterconnectedBlockProcess"/>
    <dgm:cxn modelId="{AD2C5A2C-9EF0-4975-986B-E9D753F3E46B}" type="presParOf" srcId="{4C131D35-0AB6-49B2-913B-4ECBEF56C2D3}" destId="{A2EAE854-4956-45BF-A609-763388540958}" srcOrd="0" destOrd="0" presId="urn:microsoft.com/office/officeart/2011/layout/InterconnectedBlockProcess"/>
    <dgm:cxn modelId="{868670A0-37BB-4A60-9E76-9459BA1877E1}" type="presParOf" srcId="{96648DC7-36CE-4EB1-96BC-B0F6819E5462}" destId="{242846A3-B536-455B-9229-8C6179E2FC94}" srcOrd="4" destOrd="0" presId="urn:microsoft.com/office/officeart/2011/layout/InterconnectedBlockProcess"/>
    <dgm:cxn modelId="{1735FB2D-15CC-43DD-A6BB-F2F7F9E5E057}" type="presParOf" srcId="{96648DC7-36CE-4EB1-96BC-B0F6819E5462}" destId="{27CFE4B4-23E7-48D7-ACD8-0502869462FE}" srcOrd="5" destOrd="0" presId="urn:microsoft.com/office/officeart/2011/layout/InterconnectedBlockProcess"/>
    <dgm:cxn modelId="{441F995B-1349-4519-92EA-59AB5B97F7C9}" type="presParOf" srcId="{96648DC7-36CE-4EB1-96BC-B0F6819E5462}" destId="{EB24CCBB-69AE-4EB3-ADF0-D147603F11CE}" srcOrd="6" destOrd="0" presId="urn:microsoft.com/office/officeart/2011/layout/InterconnectedBlockProcess"/>
    <dgm:cxn modelId="{A4CA6FF7-4E67-470F-AE3C-6A0C1E86D2FB}" type="presParOf" srcId="{EB24CCBB-69AE-4EB3-ADF0-D147603F11CE}" destId="{B48795E5-0496-43CC-8BCF-28678455D176}" srcOrd="0" destOrd="0" presId="urn:microsoft.com/office/officeart/2011/layout/InterconnectedBlockProcess"/>
    <dgm:cxn modelId="{24B6ACE0-93FD-4979-A08C-49CEAC019AEF}" type="presParOf" srcId="{96648DC7-36CE-4EB1-96BC-B0F6819E5462}" destId="{8C463946-BFEF-4D2B-B49C-01CBCE6851CE}" srcOrd="7" destOrd="0" presId="urn:microsoft.com/office/officeart/2011/layout/InterconnectedBlockProcess"/>
    <dgm:cxn modelId="{DCF3167C-8339-4543-9D8F-991A060166E0}" type="presParOf" srcId="{96648DC7-36CE-4EB1-96BC-B0F6819E5462}" destId="{2713C72D-60AC-4C4D-BA8E-E46E12096856}" srcOrd="8" destOrd="0" presId="urn:microsoft.com/office/officeart/2011/layout/InterconnectedBlockProcess"/>
    <dgm:cxn modelId="{50AD100F-CDC4-43AD-9381-F5CC49068683}" type="presParOf" srcId="{96648DC7-36CE-4EB1-96BC-B0F6819E5462}" destId="{5756D4FC-8795-49EC-8BBE-EADCF36ED957}" srcOrd="9" destOrd="0" presId="urn:microsoft.com/office/officeart/2011/layout/InterconnectedBlockProcess"/>
    <dgm:cxn modelId="{9F1F7A4D-CBFD-483F-84BD-12E729E0D5B2}" type="presParOf" srcId="{5756D4FC-8795-49EC-8BBE-EADCF36ED957}" destId="{7F60AC2E-0DD0-4ECD-BC73-75F64D1E6BA2}" srcOrd="0" destOrd="0" presId="urn:microsoft.com/office/officeart/2011/layout/InterconnectedBlockProcess"/>
    <dgm:cxn modelId="{9C6E531C-239A-4CFC-8EDD-3AA2D64C1CFA}" type="presParOf" srcId="{96648DC7-36CE-4EB1-96BC-B0F6819E5462}" destId="{51E89A04-B16C-44A2-9323-3FB6D28BD4D4}" srcOrd="10" destOrd="0" presId="urn:microsoft.com/office/officeart/2011/layout/InterconnectedBlockProcess"/>
    <dgm:cxn modelId="{4315FB06-F7B3-495E-9399-48CF2AC6D9AC}" type="presParOf" srcId="{96648DC7-36CE-4EB1-96BC-B0F6819E5462}" destId="{8FDDC2CE-E201-4BB5-ABEC-BBFD8D1EC323}" srcOrd="11" destOrd="0" presId="urn:microsoft.com/office/officeart/2011/layout/InterconnectedBlockProcess"/>
    <dgm:cxn modelId="{19961AE0-2A5F-44A2-87A6-9EB14A7AE69A}" type="presParOf" srcId="{96648DC7-36CE-4EB1-96BC-B0F6819E5462}" destId="{3980B406-F777-43EF-973F-4C1C8D60A973}" srcOrd="12" destOrd="0" presId="urn:microsoft.com/office/officeart/2011/layout/InterconnectedBlockProcess"/>
    <dgm:cxn modelId="{C5E06AC2-67FE-4DA6-9096-A4D56A690BEA}" type="presParOf" srcId="{3980B406-F777-43EF-973F-4C1C8D60A973}" destId="{836F7A0C-4924-431E-A33F-0DD34A42295C}" srcOrd="0" destOrd="0" presId="urn:microsoft.com/office/officeart/2011/layout/InterconnectedBlockProcess"/>
    <dgm:cxn modelId="{A75DA800-8774-4AAF-A082-09CB872723AD}" type="presParOf" srcId="{96648DC7-36CE-4EB1-96BC-B0F6819E5462}" destId="{66E3661C-F8F5-44B7-9415-175248ACE9CA}" srcOrd="13" destOrd="0" presId="urn:microsoft.com/office/officeart/2011/layout/InterconnectedBlockProcess"/>
    <dgm:cxn modelId="{6B93A3B9-E329-4503-9785-EBDD73FC2453}" type="presParOf" srcId="{96648DC7-36CE-4EB1-96BC-B0F6819E5462}" destId="{6DE974A9-7F4A-43DF-B937-37F2D775E055}" srcOrd="14" destOrd="0" presId="urn:microsoft.com/office/officeart/2011/layout/InterconnectedBlockProcess"/>
    <dgm:cxn modelId="{BC12C719-6C4D-4322-9922-5379D062C111}" type="presParOf" srcId="{96648DC7-36CE-4EB1-96BC-B0F6819E5462}" destId="{CE08473E-4019-407E-B2E9-6CD4066F39B0}" srcOrd="15" destOrd="0" presId="urn:microsoft.com/office/officeart/2011/layout/InterconnectedBlockProcess"/>
    <dgm:cxn modelId="{CFB13813-2265-4BBE-9AF6-A480B9BB345F}" type="presParOf" srcId="{CE08473E-4019-407E-B2E9-6CD4066F39B0}" destId="{C530F0C4-E3A9-45EA-9D62-A50A4F52D52F}" srcOrd="0" destOrd="0" presId="urn:microsoft.com/office/officeart/2011/layout/InterconnectedBlockProcess"/>
    <dgm:cxn modelId="{E12C2617-89EF-4207-BD98-FC5C93463369}" type="presParOf" srcId="{96648DC7-36CE-4EB1-96BC-B0F6819E5462}" destId="{2DAA15DB-DDD6-47B8-8DF9-9B71DB0F98DA}" srcOrd="16" destOrd="0" presId="urn:microsoft.com/office/officeart/2011/layout/InterconnectedBlockProcess"/>
    <dgm:cxn modelId="{68FB7667-F0D4-48CB-B404-0E04B0F1AC98}" type="presParOf" srcId="{96648DC7-36CE-4EB1-96BC-B0F6819E5462}" destId="{D9ADA144-ED2B-40E8-B0C6-17367FF1DDEB}"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59E06A-7485-422B-A453-960AE6C9E1CB}"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US"/>
        </a:p>
      </dgm:t>
    </dgm:pt>
    <dgm:pt modelId="{748F69E2-359F-4C23-9B9E-3767F472A0E0}">
      <dgm:prSet phldrT="[Text]" custT="1"/>
      <dgm:spPr/>
      <dgm:t>
        <a:bodyPr/>
        <a:lstStyle/>
        <a:p>
          <a:pPr>
            <a:lnSpc>
              <a:spcPts val="2880"/>
            </a:lnSpc>
            <a:spcBef>
              <a:spcPts val="600"/>
            </a:spcBef>
          </a:pPr>
          <a:r>
            <a:rPr lang="en-US" sz="2400" dirty="0"/>
            <a:t>Integrated Communication Plan</a:t>
          </a:r>
        </a:p>
      </dgm:t>
    </dgm:pt>
    <dgm:pt modelId="{C69257B0-85B4-4FFA-A9AC-41D08FE78628}" type="parTrans" cxnId="{18C007CE-1D59-4486-9BDF-9AA33E1E4D58}">
      <dgm:prSet/>
      <dgm:spPr/>
      <dgm:t>
        <a:bodyPr/>
        <a:lstStyle/>
        <a:p>
          <a:pPr>
            <a:lnSpc>
              <a:spcPts val="2880"/>
            </a:lnSpc>
            <a:spcBef>
              <a:spcPts val="600"/>
            </a:spcBef>
          </a:pPr>
          <a:endParaRPr lang="en-US" sz="2400"/>
        </a:p>
      </dgm:t>
    </dgm:pt>
    <dgm:pt modelId="{5E4155D8-45C6-459E-8B3E-29DFF8CC45A1}" type="sibTrans" cxnId="{18C007CE-1D59-4486-9BDF-9AA33E1E4D58}">
      <dgm:prSet/>
      <dgm:spPr/>
      <dgm:t>
        <a:bodyPr/>
        <a:lstStyle/>
        <a:p>
          <a:pPr>
            <a:lnSpc>
              <a:spcPts val="2880"/>
            </a:lnSpc>
            <a:spcBef>
              <a:spcPts val="600"/>
            </a:spcBef>
          </a:pPr>
          <a:endParaRPr lang="en-US" sz="2400"/>
        </a:p>
      </dgm:t>
    </dgm:pt>
    <dgm:pt modelId="{5D039945-7751-4D80-8C3B-0A6A8B42452E}">
      <dgm:prSet phldrT="[Text]" custT="1"/>
      <dgm:spPr/>
      <dgm:t>
        <a:bodyPr/>
        <a:lstStyle/>
        <a:p>
          <a:pPr marL="400050" indent="-400050">
            <a:lnSpc>
              <a:spcPts val="2880"/>
            </a:lnSpc>
            <a:spcBef>
              <a:spcPts val="600"/>
            </a:spcBef>
            <a:buFont typeface="+mj-lt"/>
            <a:buAutoNum type="arabicPeriod"/>
          </a:pPr>
          <a:r>
            <a:rPr lang="en-US" sz="2400" b="0" i="0" dirty="0"/>
            <a:t>Research‐and Data‐Based Approach</a:t>
          </a:r>
          <a:endParaRPr lang="en-US" sz="2400" b="0" dirty="0"/>
        </a:p>
      </dgm:t>
    </dgm:pt>
    <dgm:pt modelId="{E146C57A-2F46-4917-A25B-508D1A7631E8}" type="parTrans" cxnId="{0757B4D4-EF3D-478D-9D99-F72363F7E72F}">
      <dgm:prSet/>
      <dgm:spPr/>
      <dgm:t>
        <a:bodyPr/>
        <a:lstStyle/>
        <a:p>
          <a:pPr>
            <a:lnSpc>
              <a:spcPts val="2880"/>
            </a:lnSpc>
            <a:spcBef>
              <a:spcPts val="600"/>
            </a:spcBef>
          </a:pPr>
          <a:endParaRPr lang="en-US" sz="2400"/>
        </a:p>
      </dgm:t>
    </dgm:pt>
    <dgm:pt modelId="{087D0A48-4CB5-4FF9-9910-3F1BADD54B2A}" type="sibTrans" cxnId="{0757B4D4-EF3D-478D-9D99-F72363F7E72F}">
      <dgm:prSet/>
      <dgm:spPr/>
      <dgm:t>
        <a:bodyPr/>
        <a:lstStyle/>
        <a:p>
          <a:pPr>
            <a:lnSpc>
              <a:spcPts val="2880"/>
            </a:lnSpc>
            <a:spcBef>
              <a:spcPts val="600"/>
            </a:spcBef>
          </a:pPr>
          <a:endParaRPr lang="en-US" sz="2400"/>
        </a:p>
      </dgm:t>
    </dgm:pt>
    <dgm:pt modelId="{B1B6F22B-CE0D-4823-BEE9-323ADCB6DD24}">
      <dgm:prSet phldrT="[Text]" custT="1"/>
      <dgm:spPr/>
      <dgm:t>
        <a:bodyPr/>
        <a:lstStyle/>
        <a:p>
          <a:pPr marL="400050" indent="-400050">
            <a:lnSpc>
              <a:spcPts val="2880"/>
            </a:lnSpc>
            <a:spcBef>
              <a:spcPts val="600"/>
            </a:spcBef>
            <a:buFont typeface="+mj-lt"/>
            <a:buAutoNum type="arabicPeriod"/>
          </a:pPr>
          <a:r>
            <a:rPr lang="en-US" sz="2400" b="0" i="0" dirty="0"/>
            <a:t>Highlight Key Priorities</a:t>
          </a:r>
          <a:endParaRPr lang="en-US" sz="2400" b="0" dirty="0"/>
        </a:p>
      </dgm:t>
    </dgm:pt>
    <dgm:pt modelId="{1ACDB62C-574E-4FDF-A995-E4D187F90310}" type="parTrans" cxnId="{F559701E-331B-404E-9E30-70B2130C69EC}">
      <dgm:prSet/>
      <dgm:spPr/>
      <dgm:t>
        <a:bodyPr/>
        <a:lstStyle/>
        <a:p>
          <a:pPr>
            <a:lnSpc>
              <a:spcPts val="2880"/>
            </a:lnSpc>
            <a:spcBef>
              <a:spcPts val="600"/>
            </a:spcBef>
          </a:pPr>
          <a:endParaRPr lang="en-US" sz="2400"/>
        </a:p>
      </dgm:t>
    </dgm:pt>
    <dgm:pt modelId="{BA41092F-E8E8-4376-8E47-B566EA4102BE}" type="sibTrans" cxnId="{F559701E-331B-404E-9E30-70B2130C69EC}">
      <dgm:prSet/>
      <dgm:spPr/>
      <dgm:t>
        <a:bodyPr/>
        <a:lstStyle/>
        <a:p>
          <a:pPr>
            <a:lnSpc>
              <a:spcPts val="2880"/>
            </a:lnSpc>
            <a:spcBef>
              <a:spcPts val="600"/>
            </a:spcBef>
          </a:pPr>
          <a:endParaRPr lang="en-US" sz="2400"/>
        </a:p>
      </dgm:t>
    </dgm:pt>
    <dgm:pt modelId="{07B9C442-C9F8-4FD0-B42C-BBC2B5F29A88}">
      <dgm:prSet phldrT="[Text]" custT="1"/>
      <dgm:spPr/>
      <dgm:t>
        <a:bodyPr/>
        <a:lstStyle/>
        <a:p>
          <a:pPr marL="400050" indent="-400050">
            <a:lnSpc>
              <a:spcPts val="2880"/>
            </a:lnSpc>
            <a:spcBef>
              <a:spcPts val="600"/>
            </a:spcBef>
            <a:buFont typeface="+mj-lt"/>
            <a:buAutoNum type="arabicPeriod"/>
          </a:pPr>
          <a:r>
            <a:rPr lang="en-US" sz="2400" b="0" i="0" dirty="0">
              <a:highlight>
                <a:srgbClr val="FFFF00"/>
              </a:highlight>
            </a:rPr>
            <a:t>Describe Resources &amp; Integration with Partners and Stakeholders</a:t>
          </a:r>
          <a:endParaRPr lang="en-US" sz="2400" b="0" dirty="0">
            <a:highlight>
              <a:srgbClr val="FFFF00"/>
            </a:highlight>
          </a:endParaRPr>
        </a:p>
      </dgm:t>
    </dgm:pt>
    <dgm:pt modelId="{2697E762-B631-4835-B20E-06AA0335C8A3}" type="parTrans" cxnId="{4DFBFFA0-F627-468B-A6F6-4035FD353B95}">
      <dgm:prSet/>
      <dgm:spPr/>
      <dgm:t>
        <a:bodyPr/>
        <a:lstStyle/>
        <a:p>
          <a:pPr>
            <a:lnSpc>
              <a:spcPts val="2880"/>
            </a:lnSpc>
            <a:spcBef>
              <a:spcPts val="600"/>
            </a:spcBef>
          </a:pPr>
          <a:endParaRPr lang="en-US" sz="2400"/>
        </a:p>
      </dgm:t>
    </dgm:pt>
    <dgm:pt modelId="{66ACA286-9EA9-4CF4-B972-5FFEAB40E423}" type="sibTrans" cxnId="{4DFBFFA0-F627-468B-A6F6-4035FD353B95}">
      <dgm:prSet/>
      <dgm:spPr/>
      <dgm:t>
        <a:bodyPr/>
        <a:lstStyle/>
        <a:p>
          <a:pPr>
            <a:lnSpc>
              <a:spcPts val="2880"/>
            </a:lnSpc>
            <a:spcBef>
              <a:spcPts val="600"/>
            </a:spcBef>
          </a:pPr>
          <a:endParaRPr lang="en-US" sz="2400"/>
        </a:p>
      </dgm:t>
    </dgm:pt>
    <dgm:pt modelId="{DF0CB57C-D1B8-47CE-ABFF-2A05B4E8B5C0}">
      <dgm:prSet phldrT="[Text]" custT="1"/>
      <dgm:spPr/>
      <dgm:t>
        <a:bodyPr/>
        <a:lstStyle/>
        <a:p>
          <a:pPr marL="400050" indent="-400050">
            <a:lnSpc>
              <a:spcPts val="2880"/>
            </a:lnSpc>
            <a:spcBef>
              <a:spcPts val="600"/>
            </a:spcBef>
            <a:buFont typeface="+mj-lt"/>
            <a:buAutoNum type="arabicPeriod"/>
          </a:pPr>
          <a:r>
            <a:rPr lang="en-US" sz="2400" b="0" dirty="0"/>
            <a:t>Measure &amp; Optimize</a:t>
          </a:r>
        </a:p>
      </dgm:t>
    </dgm:pt>
    <dgm:pt modelId="{AFA01113-2BD4-44A1-959F-8D0E4DA8CA15}" type="parTrans" cxnId="{0D83F5B5-5BDC-4C08-9B40-A59263D202AB}">
      <dgm:prSet/>
      <dgm:spPr/>
      <dgm:t>
        <a:bodyPr/>
        <a:lstStyle/>
        <a:p>
          <a:endParaRPr lang="en-US"/>
        </a:p>
      </dgm:t>
    </dgm:pt>
    <dgm:pt modelId="{AC0328B2-7728-4D84-B1E6-4041525E71CE}" type="sibTrans" cxnId="{0D83F5B5-5BDC-4C08-9B40-A59263D202AB}">
      <dgm:prSet/>
      <dgm:spPr/>
      <dgm:t>
        <a:bodyPr/>
        <a:lstStyle/>
        <a:p>
          <a:endParaRPr lang="en-US"/>
        </a:p>
      </dgm:t>
    </dgm:pt>
    <dgm:pt modelId="{9B8660A7-E567-4A41-AE86-5587526A09B2}" type="pres">
      <dgm:prSet presAssocID="{1C59E06A-7485-422B-A453-960AE6C9E1CB}" presName="diagram" presStyleCnt="0">
        <dgm:presLayoutVars>
          <dgm:dir/>
          <dgm:animLvl val="lvl"/>
          <dgm:resizeHandles val="exact"/>
        </dgm:presLayoutVars>
      </dgm:prSet>
      <dgm:spPr/>
    </dgm:pt>
    <dgm:pt modelId="{BFC25695-523B-4E8E-AC4A-CF17870B89DF}" type="pres">
      <dgm:prSet presAssocID="{748F69E2-359F-4C23-9B9E-3767F472A0E0}" presName="compNode" presStyleCnt="0"/>
      <dgm:spPr/>
    </dgm:pt>
    <dgm:pt modelId="{39E2658C-57E2-41E2-BFCD-92F1C9074876}" type="pres">
      <dgm:prSet presAssocID="{748F69E2-359F-4C23-9B9E-3767F472A0E0}" presName="childRect" presStyleLbl="bgAcc1" presStyleIdx="0" presStyleCnt="1">
        <dgm:presLayoutVars>
          <dgm:bulletEnabled val="1"/>
        </dgm:presLayoutVars>
      </dgm:prSet>
      <dgm:spPr/>
    </dgm:pt>
    <dgm:pt modelId="{A09215A6-7842-4AD8-9907-7AF253B51263}" type="pres">
      <dgm:prSet presAssocID="{748F69E2-359F-4C23-9B9E-3767F472A0E0}" presName="parentText" presStyleLbl="node1" presStyleIdx="0" presStyleCnt="0">
        <dgm:presLayoutVars>
          <dgm:chMax val="0"/>
          <dgm:bulletEnabled val="1"/>
        </dgm:presLayoutVars>
      </dgm:prSet>
      <dgm:spPr/>
    </dgm:pt>
    <dgm:pt modelId="{091F4C2C-49B1-413C-86B9-DA0021E8C5DB}" type="pres">
      <dgm:prSet presAssocID="{748F69E2-359F-4C23-9B9E-3767F472A0E0}" presName="parentRect" presStyleLbl="alignNode1" presStyleIdx="0" presStyleCnt="1"/>
      <dgm:spPr/>
    </dgm:pt>
    <dgm:pt modelId="{867A29FA-3194-493C-9A25-644A5C6CB7D4}" type="pres">
      <dgm:prSet presAssocID="{748F69E2-359F-4C23-9B9E-3767F472A0E0}" presName="adorn" presStyleLbl="fgAccFollowNode1" presStyleIdx="0" presStyleCnt="1" custLinFactNeighborX="8836" custLinFactNeighborY="-9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brainstorm"/>
        </a:ext>
      </dgm:extLst>
    </dgm:pt>
  </dgm:ptLst>
  <dgm:cxnLst>
    <dgm:cxn modelId="{C29A0E01-C881-46C5-9B6F-15470FFC8602}" type="presOf" srcId="{748F69E2-359F-4C23-9B9E-3767F472A0E0}" destId="{A09215A6-7842-4AD8-9907-7AF253B51263}" srcOrd="0" destOrd="0" presId="urn:microsoft.com/office/officeart/2005/8/layout/bList2"/>
    <dgm:cxn modelId="{F559701E-331B-404E-9E30-70B2130C69EC}" srcId="{748F69E2-359F-4C23-9B9E-3767F472A0E0}" destId="{B1B6F22B-CE0D-4823-BEE9-323ADCB6DD24}" srcOrd="1" destOrd="0" parTransId="{1ACDB62C-574E-4FDF-A995-E4D187F90310}" sibTransId="{BA41092F-E8E8-4376-8E47-B566EA4102BE}"/>
    <dgm:cxn modelId="{175CC534-A776-4CA8-877D-B37A293A81AB}" type="presOf" srcId="{5D039945-7751-4D80-8C3B-0A6A8B42452E}" destId="{39E2658C-57E2-41E2-BFCD-92F1C9074876}" srcOrd="0" destOrd="0" presId="urn:microsoft.com/office/officeart/2005/8/layout/bList2"/>
    <dgm:cxn modelId="{D4B67968-AFB8-499F-B097-98E2CDC7F75A}" type="presOf" srcId="{1C59E06A-7485-422B-A453-960AE6C9E1CB}" destId="{9B8660A7-E567-4A41-AE86-5587526A09B2}" srcOrd="0" destOrd="0" presId="urn:microsoft.com/office/officeart/2005/8/layout/bList2"/>
    <dgm:cxn modelId="{01695794-9873-4267-8C32-B20BAEB36400}" type="presOf" srcId="{DF0CB57C-D1B8-47CE-ABFF-2A05B4E8B5C0}" destId="{39E2658C-57E2-41E2-BFCD-92F1C9074876}" srcOrd="0" destOrd="3" presId="urn:microsoft.com/office/officeart/2005/8/layout/bList2"/>
    <dgm:cxn modelId="{4DFBFFA0-F627-468B-A6F6-4035FD353B95}" srcId="{748F69E2-359F-4C23-9B9E-3767F472A0E0}" destId="{07B9C442-C9F8-4FD0-B42C-BBC2B5F29A88}" srcOrd="2" destOrd="0" parTransId="{2697E762-B631-4835-B20E-06AA0335C8A3}" sibTransId="{66ACA286-9EA9-4CF4-B972-5FFEAB40E423}"/>
    <dgm:cxn modelId="{F656ECAC-DAD9-4678-870D-AD4826C9DCC5}" type="presOf" srcId="{748F69E2-359F-4C23-9B9E-3767F472A0E0}" destId="{091F4C2C-49B1-413C-86B9-DA0021E8C5DB}" srcOrd="1" destOrd="0" presId="urn:microsoft.com/office/officeart/2005/8/layout/bList2"/>
    <dgm:cxn modelId="{0D83F5B5-5BDC-4C08-9B40-A59263D202AB}" srcId="{748F69E2-359F-4C23-9B9E-3767F472A0E0}" destId="{DF0CB57C-D1B8-47CE-ABFF-2A05B4E8B5C0}" srcOrd="3" destOrd="0" parTransId="{AFA01113-2BD4-44A1-959F-8D0E4DA8CA15}" sibTransId="{AC0328B2-7728-4D84-B1E6-4041525E71CE}"/>
    <dgm:cxn modelId="{1023D0B7-54C8-444A-B79C-3A06C4C0FF6C}" type="presOf" srcId="{07B9C442-C9F8-4FD0-B42C-BBC2B5F29A88}" destId="{39E2658C-57E2-41E2-BFCD-92F1C9074876}" srcOrd="0" destOrd="2" presId="urn:microsoft.com/office/officeart/2005/8/layout/bList2"/>
    <dgm:cxn modelId="{6EB3CFC9-A1A1-4173-8D11-E49E2624D040}" type="presOf" srcId="{B1B6F22B-CE0D-4823-BEE9-323ADCB6DD24}" destId="{39E2658C-57E2-41E2-BFCD-92F1C9074876}" srcOrd="0" destOrd="1" presId="urn:microsoft.com/office/officeart/2005/8/layout/bList2"/>
    <dgm:cxn modelId="{18C007CE-1D59-4486-9BDF-9AA33E1E4D58}" srcId="{1C59E06A-7485-422B-A453-960AE6C9E1CB}" destId="{748F69E2-359F-4C23-9B9E-3767F472A0E0}" srcOrd="0" destOrd="0" parTransId="{C69257B0-85B4-4FFA-A9AC-41D08FE78628}" sibTransId="{5E4155D8-45C6-459E-8B3E-29DFF8CC45A1}"/>
    <dgm:cxn modelId="{0757B4D4-EF3D-478D-9D99-F72363F7E72F}" srcId="{748F69E2-359F-4C23-9B9E-3767F472A0E0}" destId="{5D039945-7751-4D80-8C3B-0A6A8B42452E}" srcOrd="0" destOrd="0" parTransId="{E146C57A-2F46-4917-A25B-508D1A7631E8}" sibTransId="{087D0A48-4CB5-4FF9-9910-3F1BADD54B2A}"/>
    <dgm:cxn modelId="{F461BC48-161F-4858-8BB5-F2428F403149}" type="presParOf" srcId="{9B8660A7-E567-4A41-AE86-5587526A09B2}" destId="{BFC25695-523B-4E8E-AC4A-CF17870B89DF}" srcOrd="0" destOrd="0" presId="urn:microsoft.com/office/officeart/2005/8/layout/bList2"/>
    <dgm:cxn modelId="{D26461A3-377E-4A31-8BED-7227130A69CF}" type="presParOf" srcId="{BFC25695-523B-4E8E-AC4A-CF17870B89DF}" destId="{39E2658C-57E2-41E2-BFCD-92F1C9074876}" srcOrd="0" destOrd="0" presId="urn:microsoft.com/office/officeart/2005/8/layout/bList2"/>
    <dgm:cxn modelId="{AC19C0CD-BA4E-4DE0-B66F-784491E606D1}" type="presParOf" srcId="{BFC25695-523B-4E8E-AC4A-CF17870B89DF}" destId="{A09215A6-7842-4AD8-9907-7AF253B51263}" srcOrd="1" destOrd="0" presId="urn:microsoft.com/office/officeart/2005/8/layout/bList2"/>
    <dgm:cxn modelId="{F53341CF-B937-469D-87AB-3483DD04AABD}" type="presParOf" srcId="{BFC25695-523B-4E8E-AC4A-CF17870B89DF}" destId="{091F4C2C-49B1-413C-86B9-DA0021E8C5DB}" srcOrd="2" destOrd="0" presId="urn:microsoft.com/office/officeart/2005/8/layout/bList2"/>
    <dgm:cxn modelId="{EC661441-4DE7-462A-B9EA-76107CA5F112}" type="presParOf" srcId="{BFC25695-523B-4E8E-AC4A-CF17870B89DF}" destId="{867A29FA-3194-493C-9A25-644A5C6CB7D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59E06A-7485-422B-A453-960AE6C9E1CB}"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US"/>
        </a:p>
      </dgm:t>
    </dgm:pt>
    <dgm:pt modelId="{748F69E2-359F-4C23-9B9E-3767F472A0E0}">
      <dgm:prSet phldrT="[Text]" custT="1"/>
      <dgm:spPr/>
      <dgm:t>
        <a:bodyPr/>
        <a:lstStyle/>
        <a:p>
          <a:pPr>
            <a:lnSpc>
              <a:spcPts val="2880"/>
            </a:lnSpc>
            <a:spcBef>
              <a:spcPts val="600"/>
            </a:spcBef>
          </a:pPr>
          <a:r>
            <a:rPr lang="en-US" sz="2400" dirty="0"/>
            <a:t>Integrated Communication Plan</a:t>
          </a:r>
        </a:p>
      </dgm:t>
    </dgm:pt>
    <dgm:pt modelId="{C69257B0-85B4-4FFA-A9AC-41D08FE78628}" type="parTrans" cxnId="{18C007CE-1D59-4486-9BDF-9AA33E1E4D58}">
      <dgm:prSet/>
      <dgm:spPr/>
      <dgm:t>
        <a:bodyPr/>
        <a:lstStyle/>
        <a:p>
          <a:pPr>
            <a:lnSpc>
              <a:spcPts val="2880"/>
            </a:lnSpc>
            <a:spcBef>
              <a:spcPts val="600"/>
            </a:spcBef>
          </a:pPr>
          <a:endParaRPr lang="en-US" sz="2400"/>
        </a:p>
      </dgm:t>
    </dgm:pt>
    <dgm:pt modelId="{5E4155D8-45C6-459E-8B3E-29DFF8CC45A1}" type="sibTrans" cxnId="{18C007CE-1D59-4486-9BDF-9AA33E1E4D58}">
      <dgm:prSet/>
      <dgm:spPr/>
      <dgm:t>
        <a:bodyPr/>
        <a:lstStyle/>
        <a:p>
          <a:pPr>
            <a:lnSpc>
              <a:spcPts val="2880"/>
            </a:lnSpc>
            <a:spcBef>
              <a:spcPts val="600"/>
            </a:spcBef>
          </a:pPr>
          <a:endParaRPr lang="en-US" sz="2400"/>
        </a:p>
      </dgm:t>
    </dgm:pt>
    <dgm:pt modelId="{5D039945-7751-4D80-8C3B-0A6A8B42452E}">
      <dgm:prSet phldrT="[Text]" custT="1"/>
      <dgm:spPr/>
      <dgm:t>
        <a:bodyPr/>
        <a:lstStyle/>
        <a:p>
          <a:pPr marL="400050" indent="-400050">
            <a:lnSpc>
              <a:spcPts val="2880"/>
            </a:lnSpc>
            <a:spcBef>
              <a:spcPts val="600"/>
            </a:spcBef>
            <a:buFont typeface="+mj-lt"/>
            <a:buAutoNum type="arabicPeriod"/>
          </a:pPr>
          <a:r>
            <a:rPr lang="en-US" sz="2400" b="0" i="0" dirty="0"/>
            <a:t>Research‐and Data‐Based Approach</a:t>
          </a:r>
          <a:endParaRPr lang="en-US" sz="2400" b="0" dirty="0"/>
        </a:p>
      </dgm:t>
    </dgm:pt>
    <dgm:pt modelId="{E146C57A-2F46-4917-A25B-508D1A7631E8}" type="parTrans" cxnId="{0757B4D4-EF3D-478D-9D99-F72363F7E72F}">
      <dgm:prSet/>
      <dgm:spPr/>
      <dgm:t>
        <a:bodyPr/>
        <a:lstStyle/>
        <a:p>
          <a:pPr>
            <a:lnSpc>
              <a:spcPts val="2880"/>
            </a:lnSpc>
            <a:spcBef>
              <a:spcPts val="600"/>
            </a:spcBef>
          </a:pPr>
          <a:endParaRPr lang="en-US" sz="2400"/>
        </a:p>
      </dgm:t>
    </dgm:pt>
    <dgm:pt modelId="{087D0A48-4CB5-4FF9-9910-3F1BADD54B2A}" type="sibTrans" cxnId="{0757B4D4-EF3D-478D-9D99-F72363F7E72F}">
      <dgm:prSet/>
      <dgm:spPr/>
      <dgm:t>
        <a:bodyPr/>
        <a:lstStyle/>
        <a:p>
          <a:pPr>
            <a:lnSpc>
              <a:spcPts val="2880"/>
            </a:lnSpc>
            <a:spcBef>
              <a:spcPts val="600"/>
            </a:spcBef>
          </a:pPr>
          <a:endParaRPr lang="en-US" sz="2400"/>
        </a:p>
      </dgm:t>
    </dgm:pt>
    <dgm:pt modelId="{B1B6F22B-CE0D-4823-BEE9-323ADCB6DD24}">
      <dgm:prSet phldrT="[Text]" custT="1"/>
      <dgm:spPr/>
      <dgm:t>
        <a:bodyPr/>
        <a:lstStyle/>
        <a:p>
          <a:pPr marL="400050" indent="-400050">
            <a:lnSpc>
              <a:spcPts val="2880"/>
            </a:lnSpc>
            <a:spcBef>
              <a:spcPts val="600"/>
            </a:spcBef>
            <a:buFont typeface="+mj-lt"/>
            <a:buAutoNum type="arabicPeriod"/>
          </a:pPr>
          <a:r>
            <a:rPr lang="en-US" sz="2400" b="0" i="0" dirty="0"/>
            <a:t>Highlight Key Priorities</a:t>
          </a:r>
          <a:endParaRPr lang="en-US" sz="2400" b="0" dirty="0"/>
        </a:p>
      </dgm:t>
    </dgm:pt>
    <dgm:pt modelId="{1ACDB62C-574E-4FDF-A995-E4D187F90310}" type="parTrans" cxnId="{F559701E-331B-404E-9E30-70B2130C69EC}">
      <dgm:prSet/>
      <dgm:spPr/>
      <dgm:t>
        <a:bodyPr/>
        <a:lstStyle/>
        <a:p>
          <a:pPr>
            <a:lnSpc>
              <a:spcPts val="2880"/>
            </a:lnSpc>
            <a:spcBef>
              <a:spcPts val="600"/>
            </a:spcBef>
          </a:pPr>
          <a:endParaRPr lang="en-US" sz="2400"/>
        </a:p>
      </dgm:t>
    </dgm:pt>
    <dgm:pt modelId="{BA41092F-E8E8-4376-8E47-B566EA4102BE}" type="sibTrans" cxnId="{F559701E-331B-404E-9E30-70B2130C69EC}">
      <dgm:prSet/>
      <dgm:spPr/>
      <dgm:t>
        <a:bodyPr/>
        <a:lstStyle/>
        <a:p>
          <a:pPr>
            <a:lnSpc>
              <a:spcPts val="2880"/>
            </a:lnSpc>
            <a:spcBef>
              <a:spcPts val="600"/>
            </a:spcBef>
          </a:pPr>
          <a:endParaRPr lang="en-US" sz="2400"/>
        </a:p>
      </dgm:t>
    </dgm:pt>
    <dgm:pt modelId="{07B9C442-C9F8-4FD0-B42C-BBC2B5F29A88}">
      <dgm:prSet phldrT="[Text]" custT="1"/>
      <dgm:spPr/>
      <dgm:t>
        <a:bodyPr/>
        <a:lstStyle/>
        <a:p>
          <a:pPr marL="400050" indent="-400050">
            <a:lnSpc>
              <a:spcPts val="2880"/>
            </a:lnSpc>
            <a:spcBef>
              <a:spcPts val="600"/>
            </a:spcBef>
            <a:buFont typeface="+mj-lt"/>
            <a:buAutoNum type="arabicPeriod"/>
          </a:pPr>
          <a:r>
            <a:rPr lang="en-US" sz="2400" b="0" i="0" dirty="0"/>
            <a:t>Describe Resources &amp; Integration with Partners and Stakeholders</a:t>
          </a:r>
          <a:endParaRPr lang="en-US" sz="2400" b="0" dirty="0"/>
        </a:p>
      </dgm:t>
    </dgm:pt>
    <dgm:pt modelId="{2697E762-B631-4835-B20E-06AA0335C8A3}" type="parTrans" cxnId="{4DFBFFA0-F627-468B-A6F6-4035FD353B95}">
      <dgm:prSet/>
      <dgm:spPr/>
      <dgm:t>
        <a:bodyPr/>
        <a:lstStyle/>
        <a:p>
          <a:pPr>
            <a:lnSpc>
              <a:spcPts val="2880"/>
            </a:lnSpc>
            <a:spcBef>
              <a:spcPts val="600"/>
            </a:spcBef>
          </a:pPr>
          <a:endParaRPr lang="en-US" sz="2400"/>
        </a:p>
      </dgm:t>
    </dgm:pt>
    <dgm:pt modelId="{66ACA286-9EA9-4CF4-B972-5FFEAB40E423}" type="sibTrans" cxnId="{4DFBFFA0-F627-468B-A6F6-4035FD353B95}">
      <dgm:prSet/>
      <dgm:spPr/>
      <dgm:t>
        <a:bodyPr/>
        <a:lstStyle/>
        <a:p>
          <a:pPr>
            <a:lnSpc>
              <a:spcPts val="2880"/>
            </a:lnSpc>
            <a:spcBef>
              <a:spcPts val="600"/>
            </a:spcBef>
          </a:pPr>
          <a:endParaRPr lang="en-US" sz="2400"/>
        </a:p>
      </dgm:t>
    </dgm:pt>
    <dgm:pt modelId="{DF0CB57C-D1B8-47CE-ABFF-2A05B4E8B5C0}">
      <dgm:prSet phldrT="[Text]" custT="1"/>
      <dgm:spPr/>
      <dgm:t>
        <a:bodyPr/>
        <a:lstStyle/>
        <a:p>
          <a:pPr marL="400050" indent="-400050">
            <a:lnSpc>
              <a:spcPts val="2880"/>
            </a:lnSpc>
            <a:spcBef>
              <a:spcPts val="600"/>
            </a:spcBef>
            <a:buFont typeface="+mj-lt"/>
            <a:buAutoNum type="arabicPeriod"/>
          </a:pPr>
          <a:r>
            <a:rPr lang="en-US" sz="2400" b="0" dirty="0">
              <a:highlight>
                <a:srgbClr val="FFFF00"/>
              </a:highlight>
            </a:rPr>
            <a:t>Measure &amp; Optimize</a:t>
          </a:r>
        </a:p>
      </dgm:t>
    </dgm:pt>
    <dgm:pt modelId="{AFA01113-2BD4-44A1-959F-8D0E4DA8CA15}" type="parTrans" cxnId="{0D83F5B5-5BDC-4C08-9B40-A59263D202AB}">
      <dgm:prSet/>
      <dgm:spPr/>
      <dgm:t>
        <a:bodyPr/>
        <a:lstStyle/>
        <a:p>
          <a:endParaRPr lang="en-US"/>
        </a:p>
      </dgm:t>
    </dgm:pt>
    <dgm:pt modelId="{AC0328B2-7728-4D84-B1E6-4041525E71CE}" type="sibTrans" cxnId="{0D83F5B5-5BDC-4C08-9B40-A59263D202AB}">
      <dgm:prSet/>
      <dgm:spPr/>
      <dgm:t>
        <a:bodyPr/>
        <a:lstStyle/>
        <a:p>
          <a:endParaRPr lang="en-US"/>
        </a:p>
      </dgm:t>
    </dgm:pt>
    <dgm:pt modelId="{9B8660A7-E567-4A41-AE86-5587526A09B2}" type="pres">
      <dgm:prSet presAssocID="{1C59E06A-7485-422B-A453-960AE6C9E1CB}" presName="diagram" presStyleCnt="0">
        <dgm:presLayoutVars>
          <dgm:dir/>
          <dgm:animLvl val="lvl"/>
          <dgm:resizeHandles val="exact"/>
        </dgm:presLayoutVars>
      </dgm:prSet>
      <dgm:spPr/>
    </dgm:pt>
    <dgm:pt modelId="{BFC25695-523B-4E8E-AC4A-CF17870B89DF}" type="pres">
      <dgm:prSet presAssocID="{748F69E2-359F-4C23-9B9E-3767F472A0E0}" presName="compNode" presStyleCnt="0"/>
      <dgm:spPr/>
    </dgm:pt>
    <dgm:pt modelId="{39E2658C-57E2-41E2-BFCD-92F1C9074876}" type="pres">
      <dgm:prSet presAssocID="{748F69E2-359F-4C23-9B9E-3767F472A0E0}" presName="childRect" presStyleLbl="bgAcc1" presStyleIdx="0" presStyleCnt="1">
        <dgm:presLayoutVars>
          <dgm:bulletEnabled val="1"/>
        </dgm:presLayoutVars>
      </dgm:prSet>
      <dgm:spPr/>
    </dgm:pt>
    <dgm:pt modelId="{A09215A6-7842-4AD8-9907-7AF253B51263}" type="pres">
      <dgm:prSet presAssocID="{748F69E2-359F-4C23-9B9E-3767F472A0E0}" presName="parentText" presStyleLbl="node1" presStyleIdx="0" presStyleCnt="0">
        <dgm:presLayoutVars>
          <dgm:chMax val="0"/>
          <dgm:bulletEnabled val="1"/>
        </dgm:presLayoutVars>
      </dgm:prSet>
      <dgm:spPr/>
    </dgm:pt>
    <dgm:pt modelId="{091F4C2C-49B1-413C-86B9-DA0021E8C5DB}" type="pres">
      <dgm:prSet presAssocID="{748F69E2-359F-4C23-9B9E-3767F472A0E0}" presName="parentRect" presStyleLbl="alignNode1" presStyleIdx="0" presStyleCnt="1"/>
      <dgm:spPr/>
    </dgm:pt>
    <dgm:pt modelId="{867A29FA-3194-493C-9A25-644A5C6CB7D4}" type="pres">
      <dgm:prSet presAssocID="{748F69E2-359F-4C23-9B9E-3767F472A0E0}" presName="adorn" presStyleLbl="fgAccFollowNode1" presStyleIdx="0" presStyleCnt="1" custLinFactNeighborX="8836" custLinFactNeighborY="-9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brainstorm"/>
        </a:ext>
      </dgm:extLst>
    </dgm:pt>
  </dgm:ptLst>
  <dgm:cxnLst>
    <dgm:cxn modelId="{C29A0E01-C881-46C5-9B6F-15470FFC8602}" type="presOf" srcId="{748F69E2-359F-4C23-9B9E-3767F472A0E0}" destId="{A09215A6-7842-4AD8-9907-7AF253B51263}" srcOrd="0" destOrd="0" presId="urn:microsoft.com/office/officeart/2005/8/layout/bList2"/>
    <dgm:cxn modelId="{F559701E-331B-404E-9E30-70B2130C69EC}" srcId="{748F69E2-359F-4C23-9B9E-3767F472A0E0}" destId="{B1B6F22B-CE0D-4823-BEE9-323ADCB6DD24}" srcOrd="1" destOrd="0" parTransId="{1ACDB62C-574E-4FDF-A995-E4D187F90310}" sibTransId="{BA41092F-E8E8-4376-8E47-B566EA4102BE}"/>
    <dgm:cxn modelId="{175CC534-A776-4CA8-877D-B37A293A81AB}" type="presOf" srcId="{5D039945-7751-4D80-8C3B-0A6A8B42452E}" destId="{39E2658C-57E2-41E2-BFCD-92F1C9074876}" srcOrd="0" destOrd="0" presId="urn:microsoft.com/office/officeart/2005/8/layout/bList2"/>
    <dgm:cxn modelId="{D4B67968-AFB8-499F-B097-98E2CDC7F75A}" type="presOf" srcId="{1C59E06A-7485-422B-A453-960AE6C9E1CB}" destId="{9B8660A7-E567-4A41-AE86-5587526A09B2}" srcOrd="0" destOrd="0" presId="urn:microsoft.com/office/officeart/2005/8/layout/bList2"/>
    <dgm:cxn modelId="{01695794-9873-4267-8C32-B20BAEB36400}" type="presOf" srcId="{DF0CB57C-D1B8-47CE-ABFF-2A05B4E8B5C0}" destId="{39E2658C-57E2-41E2-BFCD-92F1C9074876}" srcOrd="0" destOrd="3" presId="urn:microsoft.com/office/officeart/2005/8/layout/bList2"/>
    <dgm:cxn modelId="{4DFBFFA0-F627-468B-A6F6-4035FD353B95}" srcId="{748F69E2-359F-4C23-9B9E-3767F472A0E0}" destId="{07B9C442-C9F8-4FD0-B42C-BBC2B5F29A88}" srcOrd="2" destOrd="0" parTransId="{2697E762-B631-4835-B20E-06AA0335C8A3}" sibTransId="{66ACA286-9EA9-4CF4-B972-5FFEAB40E423}"/>
    <dgm:cxn modelId="{F656ECAC-DAD9-4678-870D-AD4826C9DCC5}" type="presOf" srcId="{748F69E2-359F-4C23-9B9E-3767F472A0E0}" destId="{091F4C2C-49B1-413C-86B9-DA0021E8C5DB}" srcOrd="1" destOrd="0" presId="urn:microsoft.com/office/officeart/2005/8/layout/bList2"/>
    <dgm:cxn modelId="{0D83F5B5-5BDC-4C08-9B40-A59263D202AB}" srcId="{748F69E2-359F-4C23-9B9E-3767F472A0E0}" destId="{DF0CB57C-D1B8-47CE-ABFF-2A05B4E8B5C0}" srcOrd="3" destOrd="0" parTransId="{AFA01113-2BD4-44A1-959F-8D0E4DA8CA15}" sibTransId="{AC0328B2-7728-4D84-B1E6-4041525E71CE}"/>
    <dgm:cxn modelId="{1023D0B7-54C8-444A-B79C-3A06C4C0FF6C}" type="presOf" srcId="{07B9C442-C9F8-4FD0-B42C-BBC2B5F29A88}" destId="{39E2658C-57E2-41E2-BFCD-92F1C9074876}" srcOrd="0" destOrd="2" presId="urn:microsoft.com/office/officeart/2005/8/layout/bList2"/>
    <dgm:cxn modelId="{6EB3CFC9-A1A1-4173-8D11-E49E2624D040}" type="presOf" srcId="{B1B6F22B-CE0D-4823-BEE9-323ADCB6DD24}" destId="{39E2658C-57E2-41E2-BFCD-92F1C9074876}" srcOrd="0" destOrd="1" presId="urn:microsoft.com/office/officeart/2005/8/layout/bList2"/>
    <dgm:cxn modelId="{18C007CE-1D59-4486-9BDF-9AA33E1E4D58}" srcId="{1C59E06A-7485-422B-A453-960AE6C9E1CB}" destId="{748F69E2-359F-4C23-9B9E-3767F472A0E0}" srcOrd="0" destOrd="0" parTransId="{C69257B0-85B4-4FFA-A9AC-41D08FE78628}" sibTransId="{5E4155D8-45C6-459E-8B3E-29DFF8CC45A1}"/>
    <dgm:cxn modelId="{0757B4D4-EF3D-478D-9D99-F72363F7E72F}" srcId="{748F69E2-359F-4C23-9B9E-3767F472A0E0}" destId="{5D039945-7751-4D80-8C3B-0A6A8B42452E}" srcOrd="0" destOrd="0" parTransId="{E146C57A-2F46-4917-A25B-508D1A7631E8}" sibTransId="{087D0A48-4CB5-4FF9-9910-3F1BADD54B2A}"/>
    <dgm:cxn modelId="{F461BC48-161F-4858-8BB5-F2428F403149}" type="presParOf" srcId="{9B8660A7-E567-4A41-AE86-5587526A09B2}" destId="{BFC25695-523B-4E8E-AC4A-CF17870B89DF}" srcOrd="0" destOrd="0" presId="urn:microsoft.com/office/officeart/2005/8/layout/bList2"/>
    <dgm:cxn modelId="{D26461A3-377E-4A31-8BED-7227130A69CF}" type="presParOf" srcId="{BFC25695-523B-4E8E-AC4A-CF17870B89DF}" destId="{39E2658C-57E2-41E2-BFCD-92F1C9074876}" srcOrd="0" destOrd="0" presId="urn:microsoft.com/office/officeart/2005/8/layout/bList2"/>
    <dgm:cxn modelId="{AC19C0CD-BA4E-4DE0-B66F-784491E606D1}" type="presParOf" srcId="{BFC25695-523B-4E8E-AC4A-CF17870B89DF}" destId="{A09215A6-7842-4AD8-9907-7AF253B51263}" srcOrd="1" destOrd="0" presId="urn:microsoft.com/office/officeart/2005/8/layout/bList2"/>
    <dgm:cxn modelId="{F53341CF-B937-469D-87AB-3483DD04AABD}" type="presParOf" srcId="{BFC25695-523B-4E8E-AC4A-CF17870B89DF}" destId="{091F4C2C-49B1-413C-86B9-DA0021E8C5DB}" srcOrd="2" destOrd="0" presId="urn:microsoft.com/office/officeart/2005/8/layout/bList2"/>
    <dgm:cxn modelId="{EC661441-4DE7-462A-B9EA-76107CA5F112}" type="presParOf" srcId="{BFC25695-523B-4E8E-AC4A-CF17870B89DF}" destId="{867A29FA-3194-493C-9A25-644A5C6CB7D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5F9947-66AC-4AC4-BC8A-AC7E4D3DC8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7C6423F-9C25-477F-AF5D-83743DE16F78}">
      <dgm:prSet/>
      <dgm:spPr/>
      <dgm:t>
        <a:bodyPr/>
        <a:lstStyle/>
        <a:p>
          <a:r>
            <a:rPr lang="en-US" b="0" i="0" dirty="0"/>
            <a:t>Basic Metrics</a:t>
          </a:r>
          <a:endParaRPr lang="en-US" dirty="0"/>
        </a:p>
      </dgm:t>
    </dgm:pt>
    <dgm:pt modelId="{99E67E8E-2220-4ED5-A544-2E7253091803}" type="parTrans" cxnId="{8EA6C164-7AB2-4B7A-B82D-99E4542C8138}">
      <dgm:prSet/>
      <dgm:spPr/>
      <dgm:t>
        <a:bodyPr/>
        <a:lstStyle/>
        <a:p>
          <a:endParaRPr lang="en-US"/>
        </a:p>
      </dgm:t>
    </dgm:pt>
    <dgm:pt modelId="{39554D93-227C-47B1-8D51-C0A6770066DE}" type="sibTrans" cxnId="{8EA6C164-7AB2-4B7A-B82D-99E4542C8138}">
      <dgm:prSet/>
      <dgm:spPr/>
      <dgm:t>
        <a:bodyPr/>
        <a:lstStyle/>
        <a:p>
          <a:endParaRPr lang="en-US"/>
        </a:p>
      </dgm:t>
    </dgm:pt>
    <dgm:pt modelId="{ED89CD64-DE8E-4358-BE36-7BB5EA1E1B52}">
      <dgm:prSet/>
      <dgm:spPr/>
      <dgm:t>
        <a:bodyPr/>
        <a:lstStyle/>
        <a:p>
          <a:r>
            <a:rPr lang="en-US" b="0" i="0" dirty="0"/>
            <a:t>Engagement Metrics</a:t>
          </a:r>
          <a:endParaRPr lang="en-US" dirty="0"/>
        </a:p>
      </dgm:t>
    </dgm:pt>
    <dgm:pt modelId="{03F87173-8745-4DE6-A280-527FC6F09F5E}" type="parTrans" cxnId="{2FEF3774-C776-4A48-AC11-6E5A5E5D3BD1}">
      <dgm:prSet/>
      <dgm:spPr/>
      <dgm:t>
        <a:bodyPr/>
        <a:lstStyle/>
        <a:p>
          <a:endParaRPr lang="en-US"/>
        </a:p>
      </dgm:t>
    </dgm:pt>
    <dgm:pt modelId="{8C567CC9-D0EC-4209-B4A3-1964B28F406F}" type="sibTrans" cxnId="{2FEF3774-C776-4A48-AC11-6E5A5E5D3BD1}">
      <dgm:prSet/>
      <dgm:spPr/>
      <dgm:t>
        <a:bodyPr/>
        <a:lstStyle/>
        <a:p>
          <a:endParaRPr lang="en-US"/>
        </a:p>
      </dgm:t>
    </dgm:pt>
    <dgm:pt modelId="{2D56B7E5-9968-4AFC-807D-8A57A2AE3EB1}">
      <dgm:prSet/>
      <dgm:spPr/>
      <dgm:t>
        <a:bodyPr/>
        <a:lstStyle/>
        <a:p>
          <a:r>
            <a:rPr lang="en-US" b="0" i="0" dirty="0"/>
            <a:t>Positioning Metrics</a:t>
          </a:r>
          <a:endParaRPr lang="en-US" dirty="0"/>
        </a:p>
      </dgm:t>
    </dgm:pt>
    <dgm:pt modelId="{D05D51C9-705D-4051-9639-867C7217FC64}" type="parTrans" cxnId="{76A5EA71-2871-401C-8661-C5D18EBBA635}">
      <dgm:prSet/>
      <dgm:spPr/>
      <dgm:t>
        <a:bodyPr/>
        <a:lstStyle/>
        <a:p>
          <a:endParaRPr lang="en-US"/>
        </a:p>
      </dgm:t>
    </dgm:pt>
    <dgm:pt modelId="{113F8CD3-7B19-4DBE-8A48-686F7B2EDD7F}" type="sibTrans" cxnId="{76A5EA71-2871-401C-8661-C5D18EBBA635}">
      <dgm:prSet/>
      <dgm:spPr/>
      <dgm:t>
        <a:bodyPr/>
        <a:lstStyle/>
        <a:p>
          <a:endParaRPr lang="en-US"/>
        </a:p>
      </dgm:t>
    </dgm:pt>
    <dgm:pt modelId="{45C26831-648F-40CE-9220-2E7C320DD297}">
      <dgm:prSet/>
      <dgm:spPr/>
      <dgm:t>
        <a:bodyPr/>
        <a:lstStyle/>
        <a:p>
          <a:r>
            <a:rPr lang="en-US" b="0" i="0" dirty="0"/>
            <a:t>KPIs</a:t>
          </a:r>
          <a:br>
            <a:rPr lang="en-US" b="0" i="0" dirty="0"/>
          </a:br>
          <a:endParaRPr lang="en-US" dirty="0"/>
        </a:p>
      </dgm:t>
    </dgm:pt>
    <dgm:pt modelId="{C425CDAD-6EC7-4679-8CC4-877F1331B7A5}" type="parTrans" cxnId="{53FBC974-7386-4681-9077-CC72A12C895F}">
      <dgm:prSet/>
      <dgm:spPr/>
      <dgm:t>
        <a:bodyPr/>
        <a:lstStyle/>
        <a:p>
          <a:endParaRPr lang="en-US"/>
        </a:p>
      </dgm:t>
    </dgm:pt>
    <dgm:pt modelId="{E178434C-2EC6-4FC2-A43F-EA9F599673A9}" type="sibTrans" cxnId="{53FBC974-7386-4681-9077-CC72A12C895F}">
      <dgm:prSet/>
      <dgm:spPr/>
      <dgm:t>
        <a:bodyPr/>
        <a:lstStyle/>
        <a:p>
          <a:endParaRPr lang="en-US"/>
        </a:p>
      </dgm:t>
    </dgm:pt>
    <dgm:pt modelId="{C78A6B00-221A-47F3-8A37-BB074CA9DEBD}" type="pres">
      <dgm:prSet presAssocID="{3B5F9947-66AC-4AC4-BC8A-AC7E4D3DC897}" presName="Name0" presStyleCnt="0">
        <dgm:presLayoutVars>
          <dgm:chPref val="3"/>
          <dgm:dir/>
          <dgm:animLvl val="lvl"/>
          <dgm:resizeHandles/>
        </dgm:presLayoutVars>
      </dgm:prSet>
      <dgm:spPr/>
    </dgm:pt>
    <dgm:pt modelId="{7017BF98-AF9F-4760-9E5C-D7BF4E74C578}" type="pres">
      <dgm:prSet presAssocID="{D7C6423F-9C25-477F-AF5D-83743DE16F78}" presName="horFlow" presStyleCnt="0"/>
      <dgm:spPr/>
    </dgm:pt>
    <dgm:pt modelId="{2D8A646A-E0DC-466C-B97E-0B000CFC1478}" type="pres">
      <dgm:prSet presAssocID="{D7C6423F-9C25-477F-AF5D-83743DE16F78}" presName="bigChev" presStyleLbl="node1" presStyleIdx="0" presStyleCnt="4"/>
      <dgm:spPr/>
    </dgm:pt>
    <dgm:pt modelId="{B63DE665-A14A-4AC0-9535-D467B8B38616}" type="pres">
      <dgm:prSet presAssocID="{D7C6423F-9C25-477F-AF5D-83743DE16F78}" presName="vSp" presStyleCnt="0"/>
      <dgm:spPr/>
    </dgm:pt>
    <dgm:pt modelId="{8999244E-3FF1-40C3-9E47-CD501958B1D4}" type="pres">
      <dgm:prSet presAssocID="{ED89CD64-DE8E-4358-BE36-7BB5EA1E1B52}" presName="horFlow" presStyleCnt="0"/>
      <dgm:spPr/>
    </dgm:pt>
    <dgm:pt modelId="{8C2CF706-4D98-40A1-B3B5-F6EA6C0E1332}" type="pres">
      <dgm:prSet presAssocID="{ED89CD64-DE8E-4358-BE36-7BB5EA1E1B52}" presName="bigChev" presStyleLbl="node1" presStyleIdx="1" presStyleCnt="4"/>
      <dgm:spPr/>
    </dgm:pt>
    <dgm:pt modelId="{32BA9215-1C94-4168-9035-FA0DFC20599A}" type="pres">
      <dgm:prSet presAssocID="{ED89CD64-DE8E-4358-BE36-7BB5EA1E1B52}" presName="vSp" presStyleCnt="0"/>
      <dgm:spPr/>
    </dgm:pt>
    <dgm:pt modelId="{105F6406-5EC1-43C1-B95C-23B413194BDF}" type="pres">
      <dgm:prSet presAssocID="{2D56B7E5-9968-4AFC-807D-8A57A2AE3EB1}" presName="horFlow" presStyleCnt="0"/>
      <dgm:spPr/>
    </dgm:pt>
    <dgm:pt modelId="{E58F3126-55B8-4CD9-9CB8-6D6E17E8DACB}" type="pres">
      <dgm:prSet presAssocID="{2D56B7E5-9968-4AFC-807D-8A57A2AE3EB1}" presName="bigChev" presStyleLbl="node1" presStyleIdx="2" presStyleCnt="4"/>
      <dgm:spPr/>
    </dgm:pt>
    <dgm:pt modelId="{ED1D53B4-C77A-4789-9A06-053F8D33C875}" type="pres">
      <dgm:prSet presAssocID="{2D56B7E5-9968-4AFC-807D-8A57A2AE3EB1}" presName="vSp" presStyleCnt="0"/>
      <dgm:spPr/>
    </dgm:pt>
    <dgm:pt modelId="{81D9F070-547C-4B2E-A326-3956B8A0AB99}" type="pres">
      <dgm:prSet presAssocID="{45C26831-648F-40CE-9220-2E7C320DD297}" presName="horFlow" presStyleCnt="0"/>
      <dgm:spPr/>
    </dgm:pt>
    <dgm:pt modelId="{E8D765CB-4F1B-4AB5-A21C-2CD9EEE7D4AD}" type="pres">
      <dgm:prSet presAssocID="{45C26831-648F-40CE-9220-2E7C320DD297}" presName="bigChev" presStyleLbl="node1" presStyleIdx="3" presStyleCnt="4"/>
      <dgm:spPr/>
    </dgm:pt>
  </dgm:ptLst>
  <dgm:cxnLst>
    <dgm:cxn modelId="{8EA6C164-7AB2-4B7A-B82D-99E4542C8138}" srcId="{3B5F9947-66AC-4AC4-BC8A-AC7E4D3DC897}" destId="{D7C6423F-9C25-477F-AF5D-83743DE16F78}" srcOrd="0" destOrd="0" parTransId="{99E67E8E-2220-4ED5-A544-2E7253091803}" sibTransId="{39554D93-227C-47B1-8D51-C0A6770066DE}"/>
    <dgm:cxn modelId="{35A4C868-81B0-44B9-BC25-2300F5EF39E3}" type="presOf" srcId="{D7C6423F-9C25-477F-AF5D-83743DE16F78}" destId="{2D8A646A-E0DC-466C-B97E-0B000CFC1478}" srcOrd="0" destOrd="0" presId="urn:microsoft.com/office/officeart/2005/8/layout/lProcess3"/>
    <dgm:cxn modelId="{10ED8F6D-C633-4251-8A56-1A917B2A6524}" type="presOf" srcId="{45C26831-648F-40CE-9220-2E7C320DD297}" destId="{E8D765CB-4F1B-4AB5-A21C-2CD9EEE7D4AD}" srcOrd="0" destOrd="0" presId="urn:microsoft.com/office/officeart/2005/8/layout/lProcess3"/>
    <dgm:cxn modelId="{76A5EA71-2871-401C-8661-C5D18EBBA635}" srcId="{3B5F9947-66AC-4AC4-BC8A-AC7E4D3DC897}" destId="{2D56B7E5-9968-4AFC-807D-8A57A2AE3EB1}" srcOrd="2" destOrd="0" parTransId="{D05D51C9-705D-4051-9639-867C7217FC64}" sibTransId="{113F8CD3-7B19-4DBE-8A48-686F7B2EDD7F}"/>
    <dgm:cxn modelId="{2FEF3774-C776-4A48-AC11-6E5A5E5D3BD1}" srcId="{3B5F9947-66AC-4AC4-BC8A-AC7E4D3DC897}" destId="{ED89CD64-DE8E-4358-BE36-7BB5EA1E1B52}" srcOrd="1" destOrd="0" parTransId="{03F87173-8745-4DE6-A280-527FC6F09F5E}" sibTransId="{8C567CC9-D0EC-4209-B4A3-1964B28F406F}"/>
    <dgm:cxn modelId="{53FBC974-7386-4681-9077-CC72A12C895F}" srcId="{3B5F9947-66AC-4AC4-BC8A-AC7E4D3DC897}" destId="{45C26831-648F-40CE-9220-2E7C320DD297}" srcOrd="3" destOrd="0" parTransId="{C425CDAD-6EC7-4679-8CC4-877F1331B7A5}" sibTransId="{E178434C-2EC6-4FC2-A43F-EA9F599673A9}"/>
    <dgm:cxn modelId="{EF52E09B-02DA-433D-A203-7C0BCD9DB251}" type="presOf" srcId="{2D56B7E5-9968-4AFC-807D-8A57A2AE3EB1}" destId="{E58F3126-55B8-4CD9-9CB8-6D6E17E8DACB}" srcOrd="0" destOrd="0" presId="urn:microsoft.com/office/officeart/2005/8/layout/lProcess3"/>
    <dgm:cxn modelId="{CF3669AF-F4C4-4D0B-A372-54409AD23551}" type="presOf" srcId="{ED89CD64-DE8E-4358-BE36-7BB5EA1E1B52}" destId="{8C2CF706-4D98-40A1-B3B5-F6EA6C0E1332}" srcOrd="0" destOrd="0" presId="urn:microsoft.com/office/officeart/2005/8/layout/lProcess3"/>
    <dgm:cxn modelId="{999ED3F6-2513-4A43-9B47-069D6815B7B4}" type="presOf" srcId="{3B5F9947-66AC-4AC4-BC8A-AC7E4D3DC897}" destId="{C78A6B00-221A-47F3-8A37-BB074CA9DEBD}" srcOrd="0" destOrd="0" presId="urn:microsoft.com/office/officeart/2005/8/layout/lProcess3"/>
    <dgm:cxn modelId="{91796FDA-5B86-40F4-AAE4-E879FF1401B1}" type="presParOf" srcId="{C78A6B00-221A-47F3-8A37-BB074CA9DEBD}" destId="{7017BF98-AF9F-4760-9E5C-D7BF4E74C578}" srcOrd="0" destOrd="0" presId="urn:microsoft.com/office/officeart/2005/8/layout/lProcess3"/>
    <dgm:cxn modelId="{1B71F982-86D8-4AC1-BA23-622542136EFE}" type="presParOf" srcId="{7017BF98-AF9F-4760-9E5C-D7BF4E74C578}" destId="{2D8A646A-E0DC-466C-B97E-0B000CFC1478}" srcOrd="0" destOrd="0" presId="urn:microsoft.com/office/officeart/2005/8/layout/lProcess3"/>
    <dgm:cxn modelId="{B2C58491-4637-4B5C-BAE9-3513BD77B8ED}" type="presParOf" srcId="{C78A6B00-221A-47F3-8A37-BB074CA9DEBD}" destId="{B63DE665-A14A-4AC0-9535-D467B8B38616}" srcOrd="1" destOrd="0" presId="urn:microsoft.com/office/officeart/2005/8/layout/lProcess3"/>
    <dgm:cxn modelId="{95AABEB5-7F48-41A6-8A2F-F2BC17535841}" type="presParOf" srcId="{C78A6B00-221A-47F3-8A37-BB074CA9DEBD}" destId="{8999244E-3FF1-40C3-9E47-CD501958B1D4}" srcOrd="2" destOrd="0" presId="urn:microsoft.com/office/officeart/2005/8/layout/lProcess3"/>
    <dgm:cxn modelId="{1F63BEAD-5AD7-4F34-B9DE-3EC4D8768836}" type="presParOf" srcId="{8999244E-3FF1-40C3-9E47-CD501958B1D4}" destId="{8C2CF706-4D98-40A1-B3B5-F6EA6C0E1332}" srcOrd="0" destOrd="0" presId="urn:microsoft.com/office/officeart/2005/8/layout/lProcess3"/>
    <dgm:cxn modelId="{DA454399-D27E-485A-99AC-99A9E390A957}" type="presParOf" srcId="{C78A6B00-221A-47F3-8A37-BB074CA9DEBD}" destId="{32BA9215-1C94-4168-9035-FA0DFC20599A}" srcOrd="3" destOrd="0" presId="urn:microsoft.com/office/officeart/2005/8/layout/lProcess3"/>
    <dgm:cxn modelId="{80E64566-167A-4A5F-A416-B51F8B39EEEF}" type="presParOf" srcId="{C78A6B00-221A-47F3-8A37-BB074CA9DEBD}" destId="{105F6406-5EC1-43C1-B95C-23B413194BDF}" srcOrd="4" destOrd="0" presId="urn:microsoft.com/office/officeart/2005/8/layout/lProcess3"/>
    <dgm:cxn modelId="{4BD34BEF-86A5-40B5-855D-462AD68C954C}" type="presParOf" srcId="{105F6406-5EC1-43C1-B95C-23B413194BDF}" destId="{E58F3126-55B8-4CD9-9CB8-6D6E17E8DACB}" srcOrd="0" destOrd="0" presId="urn:microsoft.com/office/officeart/2005/8/layout/lProcess3"/>
    <dgm:cxn modelId="{79F373E4-FB85-445E-87F1-DBF85874B43D}" type="presParOf" srcId="{C78A6B00-221A-47F3-8A37-BB074CA9DEBD}" destId="{ED1D53B4-C77A-4789-9A06-053F8D33C875}" srcOrd="5" destOrd="0" presId="urn:microsoft.com/office/officeart/2005/8/layout/lProcess3"/>
    <dgm:cxn modelId="{AF361F77-ABD9-4578-8AB9-2028D476DCDD}" type="presParOf" srcId="{C78A6B00-221A-47F3-8A37-BB074CA9DEBD}" destId="{81D9F070-547C-4B2E-A326-3956B8A0AB99}" srcOrd="6" destOrd="0" presId="urn:microsoft.com/office/officeart/2005/8/layout/lProcess3"/>
    <dgm:cxn modelId="{360FE439-AEEA-4933-A135-24798D6F1635}" type="presParOf" srcId="{81D9F070-547C-4B2E-A326-3956B8A0AB99}" destId="{E8D765CB-4F1B-4AB5-A21C-2CD9EEE7D4A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79958C-D617-4B84-9A49-B9FB6C0EC62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268C581-1E53-4196-B4C6-06FDDBB00CCB}">
      <dgm:prSet/>
      <dgm:spPr/>
      <dgm:t>
        <a:bodyPr/>
        <a:lstStyle/>
        <a:p>
          <a:r>
            <a:rPr lang="en-US" b="0" i="0"/>
            <a:t>QR code offer its own URL to be linked to</a:t>
          </a:r>
          <a:endParaRPr lang="en-US"/>
        </a:p>
      </dgm:t>
    </dgm:pt>
    <dgm:pt modelId="{224123B2-B088-44E2-A0C7-93332920258E}" type="parTrans" cxnId="{0CFF3FC5-7071-42CC-A7BC-B211D820DB24}">
      <dgm:prSet/>
      <dgm:spPr/>
      <dgm:t>
        <a:bodyPr/>
        <a:lstStyle/>
        <a:p>
          <a:endParaRPr lang="en-US"/>
        </a:p>
      </dgm:t>
    </dgm:pt>
    <dgm:pt modelId="{006790A0-C33D-4101-A5CB-A6F004D5ABB3}" type="sibTrans" cxnId="{0CFF3FC5-7071-42CC-A7BC-B211D820DB24}">
      <dgm:prSet/>
      <dgm:spPr/>
      <dgm:t>
        <a:bodyPr/>
        <a:lstStyle/>
        <a:p>
          <a:endParaRPr lang="en-US"/>
        </a:p>
      </dgm:t>
    </dgm:pt>
    <dgm:pt modelId="{1CE874BB-0E4C-44FB-95CB-EF98598A2C2E}">
      <dgm:prSet/>
      <dgm:spPr/>
      <dgm:t>
        <a:bodyPr/>
        <a:lstStyle/>
        <a:p>
          <a:r>
            <a:rPr lang="en-US" b="0" i="0" dirty="0"/>
            <a:t>Vanity URL for attribution</a:t>
          </a:r>
        </a:p>
      </dgm:t>
    </dgm:pt>
    <dgm:pt modelId="{8CF85634-01DF-4121-BB2F-9875BC478FFE}" type="parTrans" cxnId="{B4625D3F-D16D-408B-AB59-B395EE4C9279}">
      <dgm:prSet/>
      <dgm:spPr/>
      <dgm:t>
        <a:bodyPr/>
        <a:lstStyle/>
        <a:p>
          <a:endParaRPr lang="en-US"/>
        </a:p>
      </dgm:t>
    </dgm:pt>
    <dgm:pt modelId="{4683C71F-6116-4738-9669-92F8C74C97AB}" type="sibTrans" cxnId="{B4625D3F-D16D-408B-AB59-B395EE4C9279}">
      <dgm:prSet/>
      <dgm:spPr/>
      <dgm:t>
        <a:bodyPr/>
        <a:lstStyle/>
        <a:p>
          <a:endParaRPr lang="en-US"/>
        </a:p>
      </dgm:t>
    </dgm:pt>
    <dgm:pt modelId="{97979703-BE58-4A70-B563-3AD59D5178AA}">
      <dgm:prSet/>
      <dgm:spPr/>
      <dgm:t>
        <a:bodyPr/>
        <a:lstStyle/>
        <a:p>
          <a:r>
            <a:rPr lang="en-US" b="0" i="0"/>
            <a:t>Special code for a download, webinar or event</a:t>
          </a:r>
          <a:endParaRPr lang="en-US"/>
        </a:p>
      </dgm:t>
    </dgm:pt>
    <dgm:pt modelId="{F881F2A9-C8C8-4B97-B132-BA1E83A92D0A}" type="parTrans" cxnId="{94B4DD40-1377-41D5-B32D-9BB408AE43CB}">
      <dgm:prSet/>
      <dgm:spPr/>
      <dgm:t>
        <a:bodyPr/>
        <a:lstStyle/>
        <a:p>
          <a:endParaRPr lang="en-US"/>
        </a:p>
      </dgm:t>
    </dgm:pt>
    <dgm:pt modelId="{11B7896E-3E2D-48B6-9751-18637A27DD2B}" type="sibTrans" cxnId="{94B4DD40-1377-41D5-B32D-9BB408AE43CB}">
      <dgm:prSet/>
      <dgm:spPr/>
      <dgm:t>
        <a:bodyPr/>
        <a:lstStyle/>
        <a:p>
          <a:endParaRPr lang="en-US"/>
        </a:p>
      </dgm:t>
    </dgm:pt>
    <dgm:pt modelId="{387253C7-1C3F-4AF7-84C1-343B916C6B12}" type="pres">
      <dgm:prSet presAssocID="{FF79958C-D617-4B84-9A49-B9FB6C0EC621}" presName="linearFlow" presStyleCnt="0">
        <dgm:presLayoutVars>
          <dgm:dir/>
          <dgm:resizeHandles val="exact"/>
        </dgm:presLayoutVars>
      </dgm:prSet>
      <dgm:spPr/>
    </dgm:pt>
    <dgm:pt modelId="{E3211453-494B-4774-910D-B3F8EDA8F65A}" type="pres">
      <dgm:prSet presAssocID="{E268C581-1E53-4196-B4C6-06FDDBB00CCB}" presName="composite" presStyleCnt="0"/>
      <dgm:spPr/>
    </dgm:pt>
    <dgm:pt modelId="{C882458F-86F8-48A5-B7A5-EFE5128CD236}" type="pres">
      <dgm:prSet presAssocID="{E268C581-1E53-4196-B4C6-06FDDBB00CC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08D13695-C189-409F-BCE7-E7E9EF04D4A8}" type="pres">
      <dgm:prSet presAssocID="{E268C581-1E53-4196-B4C6-06FDDBB00CCB}" presName="txShp" presStyleLbl="node1" presStyleIdx="0" presStyleCnt="3">
        <dgm:presLayoutVars>
          <dgm:bulletEnabled val="1"/>
        </dgm:presLayoutVars>
      </dgm:prSet>
      <dgm:spPr/>
    </dgm:pt>
    <dgm:pt modelId="{57FC39D9-1610-4B8A-AB82-8E3A0E1DB1F7}" type="pres">
      <dgm:prSet presAssocID="{006790A0-C33D-4101-A5CB-A6F004D5ABB3}" presName="spacing" presStyleCnt="0"/>
      <dgm:spPr/>
    </dgm:pt>
    <dgm:pt modelId="{0947A841-8B2C-4F52-BB67-FBF0CF27E588}" type="pres">
      <dgm:prSet presAssocID="{1CE874BB-0E4C-44FB-95CB-EF98598A2C2E}" presName="composite" presStyleCnt="0"/>
      <dgm:spPr/>
    </dgm:pt>
    <dgm:pt modelId="{3CB61F3B-2815-4CD9-9C68-D7F01115D4A5}" type="pres">
      <dgm:prSet presAssocID="{1CE874BB-0E4C-44FB-95CB-EF98598A2C2E}"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ndshake"/>
        </a:ext>
      </dgm:extLst>
    </dgm:pt>
    <dgm:pt modelId="{4301A797-34F4-463E-A9C8-45B23CE0BCDD}" type="pres">
      <dgm:prSet presAssocID="{1CE874BB-0E4C-44FB-95CB-EF98598A2C2E}" presName="txShp" presStyleLbl="node1" presStyleIdx="1" presStyleCnt="3">
        <dgm:presLayoutVars>
          <dgm:bulletEnabled val="1"/>
        </dgm:presLayoutVars>
      </dgm:prSet>
      <dgm:spPr/>
    </dgm:pt>
    <dgm:pt modelId="{4F960D1B-1F60-445D-9BA9-3D4FF9EAB260}" type="pres">
      <dgm:prSet presAssocID="{4683C71F-6116-4738-9669-92F8C74C97AB}" presName="spacing" presStyleCnt="0"/>
      <dgm:spPr/>
    </dgm:pt>
    <dgm:pt modelId="{CC3CFFC8-F5CD-4DED-BF00-58F6342C7598}" type="pres">
      <dgm:prSet presAssocID="{97979703-BE58-4A70-B563-3AD59D5178AA}" presName="composite" presStyleCnt="0"/>
      <dgm:spPr/>
    </dgm:pt>
    <dgm:pt modelId="{CB662F9E-FC2D-4E72-BA0B-3A0C1A816DE9}" type="pres">
      <dgm:prSet presAssocID="{97979703-BE58-4A70-B563-3AD59D5178A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arget Audience"/>
        </a:ext>
      </dgm:extLst>
    </dgm:pt>
    <dgm:pt modelId="{35F4A34B-B659-440B-AB62-2AC6EA2D36D5}" type="pres">
      <dgm:prSet presAssocID="{97979703-BE58-4A70-B563-3AD59D5178AA}" presName="txShp" presStyleLbl="node1" presStyleIdx="2" presStyleCnt="3">
        <dgm:presLayoutVars>
          <dgm:bulletEnabled val="1"/>
        </dgm:presLayoutVars>
      </dgm:prSet>
      <dgm:spPr/>
    </dgm:pt>
  </dgm:ptLst>
  <dgm:cxnLst>
    <dgm:cxn modelId="{2A34BE26-E3A4-4A5D-AD60-5424A8F2A7B1}" type="presOf" srcId="{E268C581-1E53-4196-B4C6-06FDDBB00CCB}" destId="{08D13695-C189-409F-BCE7-E7E9EF04D4A8}" srcOrd="0" destOrd="0" presId="urn:microsoft.com/office/officeart/2005/8/layout/vList3"/>
    <dgm:cxn modelId="{B4625D3F-D16D-408B-AB59-B395EE4C9279}" srcId="{FF79958C-D617-4B84-9A49-B9FB6C0EC621}" destId="{1CE874BB-0E4C-44FB-95CB-EF98598A2C2E}" srcOrd="1" destOrd="0" parTransId="{8CF85634-01DF-4121-BB2F-9875BC478FFE}" sibTransId="{4683C71F-6116-4738-9669-92F8C74C97AB}"/>
    <dgm:cxn modelId="{94B4DD40-1377-41D5-B32D-9BB408AE43CB}" srcId="{FF79958C-D617-4B84-9A49-B9FB6C0EC621}" destId="{97979703-BE58-4A70-B563-3AD59D5178AA}" srcOrd="2" destOrd="0" parTransId="{F881F2A9-C8C8-4B97-B132-BA1E83A92D0A}" sibTransId="{11B7896E-3E2D-48B6-9751-18637A27DD2B}"/>
    <dgm:cxn modelId="{F46C5481-2214-45F2-AB9E-D5AFBD2536A0}" type="presOf" srcId="{1CE874BB-0E4C-44FB-95CB-EF98598A2C2E}" destId="{4301A797-34F4-463E-A9C8-45B23CE0BCDD}" srcOrd="0" destOrd="0" presId="urn:microsoft.com/office/officeart/2005/8/layout/vList3"/>
    <dgm:cxn modelId="{983933A0-8F7B-4008-94A3-18FE7423593C}" type="presOf" srcId="{FF79958C-D617-4B84-9A49-B9FB6C0EC621}" destId="{387253C7-1C3F-4AF7-84C1-343B916C6B12}" srcOrd="0" destOrd="0" presId="urn:microsoft.com/office/officeart/2005/8/layout/vList3"/>
    <dgm:cxn modelId="{0CFF3FC5-7071-42CC-A7BC-B211D820DB24}" srcId="{FF79958C-D617-4B84-9A49-B9FB6C0EC621}" destId="{E268C581-1E53-4196-B4C6-06FDDBB00CCB}" srcOrd="0" destOrd="0" parTransId="{224123B2-B088-44E2-A0C7-93332920258E}" sibTransId="{006790A0-C33D-4101-A5CB-A6F004D5ABB3}"/>
    <dgm:cxn modelId="{F8D17CE9-6D8D-45D7-A959-BBFAA14C4D01}" type="presOf" srcId="{97979703-BE58-4A70-B563-3AD59D5178AA}" destId="{35F4A34B-B659-440B-AB62-2AC6EA2D36D5}" srcOrd="0" destOrd="0" presId="urn:microsoft.com/office/officeart/2005/8/layout/vList3"/>
    <dgm:cxn modelId="{26966F20-F07D-453A-8579-2A703B973BBA}" type="presParOf" srcId="{387253C7-1C3F-4AF7-84C1-343B916C6B12}" destId="{E3211453-494B-4774-910D-B3F8EDA8F65A}" srcOrd="0" destOrd="0" presId="urn:microsoft.com/office/officeart/2005/8/layout/vList3"/>
    <dgm:cxn modelId="{634F08F1-1A8B-465D-ABBE-75BC820186B7}" type="presParOf" srcId="{E3211453-494B-4774-910D-B3F8EDA8F65A}" destId="{C882458F-86F8-48A5-B7A5-EFE5128CD236}" srcOrd="0" destOrd="0" presId="urn:microsoft.com/office/officeart/2005/8/layout/vList3"/>
    <dgm:cxn modelId="{15D9E072-752D-42FA-952C-5791827AC6DC}" type="presParOf" srcId="{E3211453-494B-4774-910D-B3F8EDA8F65A}" destId="{08D13695-C189-409F-BCE7-E7E9EF04D4A8}" srcOrd="1" destOrd="0" presId="urn:microsoft.com/office/officeart/2005/8/layout/vList3"/>
    <dgm:cxn modelId="{BB228EFA-2FE1-4CE4-861B-CFDDB1DD1254}" type="presParOf" srcId="{387253C7-1C3F-4AF7-84C1-343B916C6B12}" destId="{57FC39D9-1610-4B8A-AB82-8E3A0E1DB1F7}" srcOrd="1" destOrd="0" presId="urn:microsoft.com/office/officeart/2005/8/layout/vList3"/>
    <dgm:cxn modelId="{7B191C33-6DCD-42C9-81CD-8A5A2037DE9D}" type="presParOf" srcId="{387253C7-1C3F-4AF7-84C1-343B916C6B12}" destId="{0947A841-8B2C-4F52-BB67-FBF0CF27E588}" srcOrd="2" destOrd="0" presId="urn:microsoft.com/office/officeart/2005/8/layout/vList3"/>
    <dgm:cxn modelId="{5C2A3F5A-3D02-424C-A449-59255DFDEE28}" type="presParOf" srcId="{0947A841-8B2C-4F52-BB67-FBF0CF27E588}" destId="{3CB61F3B-2815-4CD9-9C68-D7F01115D4A5}" srcOrd="0" destOrd="0" presId="urn:microsoft.com/office/officeart/2005/8/layout/vList3"/>
    <dgm:cxn modelId="{56652FCB-5611-445C-9623-3FA361B6A480}" type="presParOf" srcId="{0947A841-8B2C-4F52-BB67-FBF0CF27E588}" destId="{4301A797-34F4-463E-A9C8-45B23CE0BCDD}" srcOrd="1" destOrd="0" presId="urn:microsoft.com/office/officeart/2005/8/layout/vList3"/>
    <dgm:cxn modelId="{4E549B80-2E1E-4593-B50F-E619A31F8439}" type="presParOf" srcId="{387253C7-1C3F-4AF7-84C1-343B916C6B12}" destId="{4F960D1B-1F60-445D-9BA9-3D4FF9EAB260}" srcOrd="3" destOrd="0" presId="urn:microsoft.com/office/officeart/2005/8/layout/vList3"/>
    <dgm:cxn modelId="{CBBD5739-ED36-4735-8912-6ADBA971A2EA}" type="presParOf" srcId="{387253C7-1C3F-4AF7-84C1-343B916C6B12}" destId="{CC3CFFC8-F5CD-4DED-BF00-58F6342C7598}" srcOrd="4" destOrd="0" presId="urn:microsoft.com/office/officeart/2005/8/layout/vList3"/>
    <dgm:cxn modelId="{55DE90D1-25C0-4627-AB15-6250933DBD98}" type="presParOf" srcId="{CC3CFFC8-F5CD-4DED-BF00-58F6342C7598}" destId="{CB662F9E-FC2D-4E72-BA0B-3A0C1A816DE9}" srcOrd="0" destOrd="0" presId="urn:microsoft.com/office/officeart/2005/8/layout/vList3"/>
    <dgm:cxn modelId="{BC6C5F4F-B289-4C15-A027-FCFC6DE4F337}" type="presParOf" srcId="{CC3CFFC8-F5CD-4DED-BF00-58F6342C7598}" destId="{35F4A34B-B659-440B-AB62-2AC6EA2D36D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9E06A-7485-422B-A453-960AE6C9E1CB}"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US"/>
        </a:p>
      </dgm:t>
    </dgm:pt>
    <dgm:pt modelId="{748F69E2-359F-4C23-9B9E-3767F472A0E0}">
      <dgm:prSet phldrT="[Text]" custT="1"/>
      <dgm:spPr/>
      <dgm:t>
        <a:bodyPr/>
        <a:lstStyle/>
        <a:p>
          <a:pPr>
            <a:lnSpc>
              <a:spcPts val="2880"/>
            </a:lnSpc>
            <a:spcBef>
              <a:spcPts val="600"/>
            </a:spcBef>
          </a:pPr>
          <a:r>
            <a:rPr lang="en-US" sz="2400" dirty="0"/>
            <a:t>Integrated Communication Plan</a:t>
          </a:r>
        </a:p>
      </dgm:t>
    </dgm:pt>
    <dgm:pt modelId="{C69257B0-85B4-4FFA-A9AC-41D08FE78628}" type="parTrans" cxnId="{18C007CE-1D59-4486-9BDF-9AA33E1E4D58}">
      <dgm:prSet/>
      <dgm:spPr/>
      <dgm:t>
        <a:bodyPr/>
        <a:lstStyle/>
        <a:p>
          <a:pPr>
            <a:lnSpc>
              <a:spcPts val="2880"/>
            </a:lnSpc>
            <a:spcBef>
              <a:spcPts val="600"/>
            </a:spcBef>
          </a:pPr>
          <a:endParaRPr lang="en-US" sz="2400"/>
        </a:p>
      </dgm:t>
    </dgm:pt>
    <dgm:pt modelId="{5E4155D8-45C6-459E-8B3E-29DFF8CC45A1}" type="sibTrans" cxnId="{18C007CE-1D59-4486-9BDF-9AA33E1E4D58}">
      <dgm:prSet/>
      <dgm:spPr/>
      <dgm:t>
        <a:bodyPr/>
        <a:lstStyle/>
        <a:p>
          <a:pPr>
            <a:lnSpc>
              <a:spcPts val="2880"/>
            </a:lnSpc>
            <a:spcBef>
              <a:spcPts val="600"/>
            </a:spcBef>
          </a:pPr>
          <a:endParaRPr lang="en-US" sz="2400"/>
        </a:p>
      </dgm:t>
    </dgm:pt>
    <dgm:pt modelId="{5D039945-7751-4D80-8C3B-0A6A8B42452E}">
      <dgm:prSet phldrT="[Text]" custT="1"/>
      <dgm:spPr/>
      <dgm:t>
        <a:bodyPr/>
        <a:lstStyle/>
        <a:p>
          <a:pPr marL="400050" indent="-400050">
            <a:lnSpc>
              <a:spcPts val="2880"/>
            </a:lnSpc>
            <a:spcBef>
              <a:spcPts val="600"/>
            </a:spcBef>
            <a:buFont typeface="+mj-lt"/>
            <a:buAutoNum type="arabicPeriod"/>
          </a:pPr>
          <a:r>
            <a:rPr lang="en-US" sz="2400" b="0" i="0" dirty="0"/>
            <a:t>Research‐and Data‐Based Approach</a:t>
          </a:r>
          <a:endParaRPr lang="en-US" sz="2400" b="0" dirty="0"/>
        </a:p>
      </dgm:t>
    </dgm:pt>
    <dgm:pt modelId="{E146C57A-2F46-4917-A25B-508D1A7631E8}" type="parTrans" cxnId="{0757B4D4-EF3D-478D-9D99-F72363F7E72F}">
      <dgm:prSet/>
      <dgm:spPr/>
      <dgm:t>
        <a:bodyPr/>
        <a:lstStyle/>
        <a:p>
          <a:pPr>
            <a:lnSpc>
              <a:spcPts val="2880"/>
            </a:lnSpc>
            <a:spcBef>
              <a:spcPts val="600"/>
            </a:spcBef>
          </a:pPr>
          <a:endParaRPr lang="en-US" sz="2400"/>
        </a:p>
      </dgm:t>
    </dgm:pt>
    <dgm:pt modelId="{087D0A48-4CB5-4FF9-9910-3F1BADD54B2A}" type="sibTrans" cxnId="{0757B4D4-EF3D-478D-9D99-F72363F7E72F}">
      <dgm:prSet/>
      <dgm:spPr/>
      <dgm:t>
        <a:bodyPr/>
        <a:lstStyle/>
        <a:p>
          <a:pPr>
            <a:lnSpc>
              <a:spcPts val="2880"/>
            </a:lnSpc>
            <a:spcBef>
              <a:spcPts val="600"/>
            </a:spcBef>
          </a:pPr>
          <a:endParaRPr lang="en-US" sz="2400"/>
        </a:p>
      </dgm:t>
    </dgm:pt>
    <dgm:pt modelId="{B1B6F22B-CE0D-4823-BEE9-323ADCB6DD24}">
      <dgm:prSet phldrT="[Text]" custT="1"/>
      <dgm:spPr/>
      <dgm:t>
        <a:bodyPr/>
        <a:lstStyle/>
        <a:p>
          <a:pPr marL="400050" indent="-400050">
            <a:lnSpc>
              <a:spcPts val="2880"/>
            </a:lnSpc>
            <a:spcBef>
              <a:spcPts val="600"/>
            </a:spcBef>
            <a:buFont typeface="+mj-lt"/>
            <a:buAutoNum type="arabicPeriod"/>
          </a:pPr>
          <a:r>
            <a:rPr lang="en-US" sz="2400" b="0" i="0" dirty="0"/>
            <a:t>Highlight Key Priorities</a:t>
          </a:r>
          <a:endParaRPr lang="en-US" sz="2400" b="0" dirty="0"/>
        </a:p>
      </dgm:t>
    </dgm:pt>
    <dgm:pt modelId="{1ACDB62C-574E-4FDF-A995-E4D187F90310}" type="parTrans" cxnId="{F559701E-331B-404E-9E30-70B2130C69EC}">
      <dgm:prSet/>
      <dgm:spPr/>
      <dgm:t>
        <a:bodyPr/>
        <a:lstStyle/>
        <a:p>
          <a:pPr>
            <a:lnSpc>
              <a:spcPts val="2880"/>
            </a:lnSpc>
            <a:spcBef>
              <a:spcPts val="600"/>
            </a:spcBef>
          </a:pPr>
          <a:endParaRPr lang="en-US" sz="2400"/>
        </a:p>
      </dgm:t>
    </dgm:pt>
    <dgm:pt modelId="{BA41092F-E8E8-4376-8E47-B566EA4102BE}" type="sibTrans" cxnId="{F559701E-331B-404E-9E30-70B2130C69EC}">
      <dgm:prSet/>
      <dgm:spPr/>
      <dgm:t>
        <a:bodyPr/>
        <a:lstStyle/>
        <a:p>
          <a:pPr>
            <a:lnSpc>
              <a:spcPts val="2880"/>
            </a:lnSpc>
            <a:spcBef>
              <a:spcPts val="600"/>
            </a:spcBef>
          </a:pPr>
          <a:endParaRPr lang="en-US" sz="2400"/>
        </a:p>
      </dgm:t>
    </dgm:pt>
    <dgm:pt modelId="{07B9C442-C9F8-4FD0-B42C-BBC2B5F29A88}">
      <dgm:prSet phldrT="[Text]" custT="1"/>
      <dgm:spPr/>
      <dgm:t>
        <a:bodyPr/>
        <a:lstStyle/>
        <a:p>
          <a:pPr marL="400050" indent="-400050">
            <a:lnSpc>
              <a:spcPts val="2880"/>
            </a:lnSpc>
            <a:spcBef>
              <a:spcPts val="600"/>
            </a:spcBef>
            <a:buFont typeface="+mj-lt"/>
            <a:buAutoNum type="arabicPeriod"/>
          </a:pPr>
          <a:r>
            <a:rPr lang="en-US" sz="2400" b="0" i="0" dirty="0"/>
            <a:t>Describe Resources &amp; Integration with Partners and Stakeholders</a:t>
          </a:r>
          <a:endParaRPr lang="en-US" sz="2400" b="0" dirty="0"/>
        </a:p>
      </dgm:t>
    </dgm:pt>
    <dgm:pt modelId="{2697E762-B631-4835-B20E-06AA0335C8A3}" type="parTrans" cxnId="{4DFBFFA0-F627-468B-A6F6-4035FD353B95}">
      <dgm:prSet/>
      <dgm:spPr/>
      <dgm:t>
        <a:bodyPr/>
        <a:lstStyle/>
        <a:p>
          <a:pPr>
            <a:lnSpc>
              <a:spcPts val="2880"/>
            </a:lnSpc>
            <a:spcBef>
              <a:spcPts val="600"/>
            </a:spcBef>
          </a:pPr>
          <a:endParaRPr lang="en-US" sz="2400"/>
        </a:p>
      </dgm:t>
    </dgm:pt>
    <dgm:pt modelId="{66ACA286-9EA9-4CF4-B972-5FFEAB40E423}" type="sibTrans" cxnId="{4DFBFFA0-F627-468B-A6F6-4035FD353B95}">
      <dgm:prSet/>
      <dgm:spPr/>
      <dgm:t>
        <a:bodyPr/>
        <a:lstStyle/>
        <a:p>
          <a:pPr>
            <a:lnSpc>
              <a:spcPts val="2880"/>
            </a:lnSpc>
            <a:spcBef>
              <a:spcPts val="600"/>
            </a:spcBef>
          </a:pPr>
          <a:endParaRPr lang="en-US" sz="2400"/>
        </a:p>
      </dgm:t>
    </dgm:pt>
    <dgm:pt modelId="{DF0CB57C-D1B8-47CE-ABFF-2A05B4E8B5C0}">
      <dgm:prSet phldrT="[Text]" custT="1"/>
      <dgm:spPr/>
      <dgm:t>
        <a:bodyPr/>
        <a:lstStyle/>
        <a:p>
          <a:pPr marL="400050" indent="-400050">
            <a:lnSpc>
              <a:spcPts val="2880"/>
            </a:lnSpc>
            <a:spcBef>
              <a:spcPts val="600"/>
            </a:spcBef>
            <a:buFont typeface="+mj-lt"/>
            <a:buAutoNum type="arabicPeriod"/>
          </a:pPr>
          <a:r>
            <a:rPr lang="en-US" sz="2400" b="0" dirty="0"/>
            <a:t>Measure &amp; Optimize</a:t>
          </a:r>
        </a:p>
      </dgm:t>
    </dgm:pt>
    <dgm:pt modelId="{AFA01113-2BD4-44A1-959F-8D0E4DA8CA15}" type="parTrans" cxnId="{0D83F5B5-5BDC-4C08-9B40-A59263D202AB}">
      <dgm:prSet/>
      <dgm:spPr/>
      <dgm:t>
        <a:bodyPr/>
        <a:lstStyle/>
        <a:p>
          <a:endParaRPr lang="en-US"/>
        </a:p>
      </dgm:t>
    </dgm:pt>
    <dgm:pt modelId="{AC0328B2-7728-4D84-B1E6-4041525E71CE}" type="sibTrans" cxnId="{0D83F5B5-5BDC-4C08-9B40-A59263D202AB}">
      <dgm:prSet/>
      <dgm:spPr/>
      <dgm:t>
        <a:bodyPr/>
        <a:lstStyle/>
        <a:p>
          <a:endParaRPr lang="en-US"/>
        </a:p>
      </dgm:t>
    </dgm:pt>
    <dgm:pt modelId="{9B8660A7-E567-4A41-AE86-5587526A09B2}" type="pres">
      <dgm:prSet presAssocID="{1C59E06A-7485-422B-A453-960AE6C9E1CB}" presName="diagram" presStyleCnt="0">
        <dgm:presLayoutVars>
          <dgm:dir/>
          <dgm:animLvl val="lvl"/>
          <dgm:resizeHandles val="exact"/>
        </dgm:presLayoutVars>
      </dgm:prSet>
      <dgm:spPr/>
    </dgm:pt>
    <dgm:pt modelId="{BFC25695-523B-4E8E-AC4A-CF17870B89DF}" type="pres">
      <dgm:prSet presAssocID="{748F69E2-359F-4C23-9B9E-3767F472A0E0}" presName="compNode" presStyleCnt="0"/>
      <dgm:spPr/>
    </dgm:pt>
    <dgm:pt modelId="{39E2658C-57E2-41E2-BFCD-92F1C9074876}" type="pres">
      <dgm:prSet presAssocID="{748F69E2-359F-4C23-9B9E-3767F472A0E0}" presName="childRect" presStyleLbl="bgAcc1" presStyleIdx="0" presStyleCnt="1">
        <dgm:presLayoutVars>
          <dgm:bulletEnabled val="1"/>
        </dgm:presLayoutVars>
      </dgm:prSet>
      <dgm:spPr/>
    </dgm:pt>
    <dgm:pt modelId="{A09215A6-7842-4AD8-9907-7AF253B51263}" type="pres">
      <dgm:prSet presAssocID="{748F69E2-359F-4C23-9B9E-3767F472A0E0}" presName="parentText" presStyleLbl="node1" presStyleIdx="0" presStyleCnt="0">
        <dgm:presLayoutVars>
          <dgm:chMax val="0"/>
          <dgm:bulletEnabled val="1"/>
        </dgm:presLayoutVars>
      </dgm:prSet>
      <dgm:spPr/>
    </dgm:pt>
    <dgm:pt modelId="{091F4C2C-49B1-413C-86B9-DA0021E8C5DB}" type="pres">
      <dgm:prSet presAssocID="{748F69E2-359F-4C23-9B9E-3767F472A0E0}" presName="parentRect" presStyleLbl="alignNode1" presStyleIdx="0" presStyleCnt="1"/>
      <dgm:spPr/>
    </dgm:pt>
    <dgm:pt modelId="{867A29FA-3194-493C-9A25-644A5C6CB7D4}" type="pres">
      <dgm:prSet presAssocID="{748F69E2-359F-4C23-9B9E-3767F472A0E0}" presName="adorn" presStyleLbl="fgAccFollowNode1" presStyleIdx="0" presStyleCnt="1" custLinFactNeighborX="8836" custLinFactNeighborY="-9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brainstorm"/>
        </a:ext>
      </dgm:extLst>
    </dgm:pt>
  </dgm:ptLst>
  <dgm:cxnLst>
    <dgm:cxn modelId="{C29A0E01-C881-46C5-9B6F-15470FFC8602}" type="presOf" srcId="{748F69E2-359F-4C23-9B9E-3767F472A0E0}" destId="{A09215A6-7842-4AD8-9907-7AF253B51263}" srcOrd="0" destOrd="0" presId="urn:microsoft.com/office/officeart/2005/8/layout/bList2"/>
    <dgm:cxn modelId="{F559701E-331B-404E-9E30-70B2130C69EC}" srcId="{748F69E2-359F-4C23-9B9E-3767F472A0E0}" destId="{B1B6F22B-CE0D-4823-BEE9-323ADCB6DD24}" srcOrd="1" destOrd="0" parTransId="{1ACDB62C-574E-4FDF-A995-E4D187F90310}" sibTransId="{BA41092F-E8E8-4376-8E47-B566EA4102BE}"/>
    <dgm:cxn modelId="{175CC534-A776-4CA8-877D-B37A293A81AB}" type="presOf" srcId="{5D039945-7751-4D80-8C3B-0A6A8B42452E}" destId="{39E2658C-57E2-41E2-BFCD-92F1C9074876}" srcOrd="0" destOrd="0" presId="urn:microsoft.com/office/officeart/2005/8/layout/bList2"/>
    <dgm:cxn modelId="{D4B67968-AFB8-499F-B097-98E2CDC7F75A}" type="presOf" srcId="{1C59E06A-7485-422B-A453-960AE6C9E1CB}" destId="{9B8660A7-E567-4A41-AE86-5587526A09B2}" srcOrd="0" destOrd="0" presId="urn:microsoft.com/office/officeart/2005/8/layout/bList2"/>
    <dgm:cxn modelId="{01695794-9873-4267-8C32-B20BAEB36400}" type="presOf" srcId="{DF0CB57C-D1B8-47CE-ABFF-2A05B4E8B5C0}" destId="{39E2658C-57E2-41E2-BFCD-92F1C9074876}" srcOrd="0" destOrd="3" presId="urn:microsoft.com/office/officeart/2005/8/layout/bList2"/>
    <dgm:cxn modelId="{4DFBFFA0-F627-468B-A6F6-4035FD353B95}" srcId="{748F69E2-359F-4C23-9B9E-3767F472A0E0}" destId="{07B9C442-C9F8-4FD0-B42C-BBC2B5F29A88}" srcOrd="2" destOrd="0" parTransId="{2697E762-B631-4835-B20E-06AA0335C8A3}" sibTransId="{66ACA286-9EA9-4CF4-B972-5FFEAB40E423}"/>
    <dgm:cxn modelId="{F656ECAC-DAD9-4678-870D-AD4826C9DCC5}" type="presOf" srcId="{748F69E2-359F-4C23-9B9E-3767F472A0E0}" destId="{091F4C2C-49B1-413C-86B9-DA0021E8C5DB}" srcOrd="1" destOrd="0" presId="urn:microsoft.com/office/officeart/2005/8/layout/bList2"/>
    <dgm:cxn modelId="{0D83F5B5-5BDC-4C08-9B40-A59263D202AB}" srcId="{748F69E2-359F-4C23-9B9E-3767F472A0E0}" destId="{DF0CB57C-D1B8-47CE-ABFF-2A05B4E8B5C0}" srcOrd="3" destOrd="0" parTransId="{AFA01113-2BD4-44A1-959F-8D0E4DA8CA15}" sibTransId="{AC0328B2-7728-4D84-B1E6-4041525E71CE}"/>
    <dgm:cxn modelId="{1023D0B7-54C8-444A-B79C-3A06C4C0FF6C}" type="presOf" srcId="{07B9C442-C9F8-4FD0-B42C-BBC2B5F29A88}" destId="{39E2658C-57E2-41E2-BFCD-92F1C9074876}" srcOrd="0" destOrd="2" presId="urn:microsoft.com/office/officeart/2005/8/layout/bList2"/>
    <dgm:cxn modelId="{6EB3CFC9-A1A1-4173-8D11-E49E2624D040}" type="presOf" srcId="{B1B6F22B-CE0D-4823-BEE9-323ADCB6DD24}" destId="{39E2658C-57E2-41E2-BFCD-92F1C9074876}" srcOrd="0" destOrd="1" presId="urn:microsoft.com/office/officeart/2005/8/layout/bList2"/>
    <dgm:cxn modelId="{18C007CE-1D59-4486-9BDF-9AA33E1E4D58}" srcId="{1C59E06A-7485-422B-A453-960AE6C9E1CB}" destId="{748F69E2-359F-4C23-9B9E-3767F472A0E0}" srcOrd="0" destOrd="0" parTransId="{C69257B0-85B4-4FFA-A9AC-41D08FE78628}" sibTransId="{5E4155D8-45C6-459E-8B3E-29DFF8CC45A1}"/>
    <dgm:cxn modelId="{0757B4D4-EF3D-478D-9D99-F72363F7E72F}" srcId="{748F69E2-359F-4C23-9B9E-3767F472A0E0}" destId="{5D039945-7751-4D80-8C3B-0A6A8B42452E}" srcOrd="0" destOrd="0" parTransId="{E146C57A-2F46-4917-A25B-508D1A7631E8}" sibTransId="{087D0A48-4CB5-4FF9-9910-3F1BADD54B2A}"/>
    <dgm:cxn modelId="{F461BC48-161F-4858-8BB5-F2428F403149}" type="presParOf" srcId="{9B8660A7-E567-4A41-AE86-5587526A09B2}" destId="{BFC25695-523B-4E8E-AC4A-CF17870B89DF}" srcOrd="0" destOrd="0" presId="urn:microsoft.com/office/officeart/2005/8/layout/bList2"/>
    <dgm:cxn modelId="{D26461A3-377E-4A31-8BED-7227130A69CF}" type="presParOf" srcId="{BFC25695-523B-4E8E-AC4A-CF17870B89DF}" destId="{39E2658C-57E2-41E2-BFCD-92F1C9074876}" srcOrd="0" destOrd="0" presId="urn:microsoft.com/office/officeart/2005/8/layout/bList2"/>
    <dgm:cxn modelId="{AC19C0CD-BA4E-4DE0-B66F-784491E606D1}" type="presParOf" srcId="{BFC25695-523B-4E8E-AC4A-CF17870B89DF}" destId="{A09215A6-7842-4AD8-9907-7AF253B51263}" srcOrd="1" destOrd="0" presId="urn:microsoft.com/office/officeart/2005/8/layout/bList2"/>
    <dgm:cxn modelId="{F53341CF-B937-469D-87AB-3483DD04AABD}" type="presParOf" srcId="{BFC25695-523B-4E8E-AC4A-CF17870B89DF}" destId="{091F4C2C-49B1-413C-86B9-DA0021E8C5DB}" srcOrd="2" destOrd="0" presId="urn:microsoft.com/office/officeart/2005/8/layout/bList2"/>
    <dgm:cxn modelId="{EC661441-4DE7-462A-B9EA-76107CA5F112}" type="presParOf" srcId="{BFC25695-523B-4E8E-AC4A-CF17870B89DF}" destId="{867A29FA-3194-493C-9A25-644A5C6CB7D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9E06A-7485-422B-A453-960AE6C9E1CB}"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US"/>
        </a:p>
      </dgm:t>
    </dgm:pt>
    <dgm:pt modelId="{748F69E2-359F-4C23-9B9E-3767F472A0E0}">
      <dgm:prSet phldrT="[Text]" custT="1"/>
      <dgm:spPr/>
      <dgm:t>
        <a:bodyPr/>
        <a:lstStyle/>
        <a:p>
          <a:pPr>
            <a:lnSpc>
              <a:spcPts val="2880"/>
            </a:lnSpc>
            <a:spcBef>
              <a:spcPts val="600"/>
            </a:spcBef>
          </a:pPr>
          <a:r>
            <a:rPr lang="en-US" sz="2400" dirty="0"/>
            <a:t>Integrated Communication Plan</a:t>
          </a:r>
        </a:p>
      </dgm:t>
    </dgm:pt>
    <dgm:pt modelId="{C69257B0-85B4-4FFA-A9AC-41D08FE78628}" type="parTrans" cxnId="{18C007CE-1D59-4486-9BDF-9AA33E1E4D58}">
      <dgm:prSet/>
      <dgm:spPr/>
      <dgm:t>
        <a:bodyPr/>
        <a:lstStyle/>
        <a:p>
          <a:pPr>
            <a:lnSpc>
              <a:spcPts val="2880"/>
            </a:lnSpc>
            <a:spcBef>
              <a:spcPts val="600"/>
            </a:spcBef>
          </a:pPr>
          <a:endParaRPr lang="en-US" sz="2400"/>
        </a:p>
      </dgm:t>
    </dgm:pt>
    <dgm:pt modelId="{5E4155D8-45C6-459E-8B3E-29DFF8CC45A1}" type="sibTrans" cxnId="{18C007CE-1D59-4486-9BDF-9AA33E1E4D58}">
      <dgm:prSet/>
      <dgm:spPr/>
      <dgm:t>
        <a:bodyPr/>
        <a:lstStyle/>
        <a:p>
          <a:pPr>
            <a:lnSpc>
              <a:spcPts val="2880"/>
            </a:lnSpc>
            <a:spcBef>
              <a:spcPts val="600"/>
            </a:spcBef>
          </a:pPr>
          <a:endParaRPr lang="en-US" sz="2400"/>
        </a:p>
      </dgm:t>
    </dgm:pt>
    <dgm:pt modelId="{5D039945-7751-4D80-8C3B-0A6A8B42452E}">
      <dgm:prSet phldrT="[Text]" custT="1"/>
      <dgm:spPr/>
      <dgm:t>
        <a:bodyPr/>
        <a:lstStyle/>
        <a:p>
          <a:pPr marL="400050" indent="-400050">
            <a:lnSpc>
              <a:spcPts val="2880"/>
            </a:lnSpc>
            <a:spcBef>
              <a:spcPts val="600"/>
            </a:spcBef>
            <a:buFont typeface="+mj-lt"/>
            <a:buAutoNum type="arabicPeriod"/>
          </a:pPr>
          <a:r>
            <a:rPr lang="en-US" sz="2400" b="0" i="0" dirty="0">
              <a:highlight>
                <a:srgbClr val="FFFF00"/>
              </a:highlight>
            </a:rPr>
            <a:t>Research‐and Data‐Based Approach</a:t>
          </a:r>
          <a:endParaRPr lang="en-US" sz="2400" b="0" dirty="0">
            <a:highlight>
              <a:srgbClr val="FFFF00"/>
            </a:highlight>
          </a:endParaRPr>
        </a:p>
      </dgm:t>
    </dgm:pt>
    <dgm:pt modelId="{E146C57A-2F46-4917-A25B-508D1A7631E8}" type="parTrans" cxnId="{0757B4D4-EF3D-478D-9D99-F72363F7E72F}">
      <dgm:prSet/>
      <dgm:spPr/>
      <dgm:t>
        <a:bodyPr/>
        <a:lstStyle/>
        <a:p>
          <a:pPr>
            <a:lnSpc>
              <a:spcPts val="2880"/>
            </a:lnSpc>
            <a:spcBef>
              <a:spcPts val="600"/>
            </a:spcBef>
          </a:pPr>
          <a:endParaRPr lang="en-US" sz="2400"/>
        </a:p>
      </dgm:t>
    </dgm:pt>
    <dgm:pt modelId="{087D0A48-4CB5-4FF9-9910-3F1BADD54B2A}" type="sibTrans" cxnId="{0757B4D4-EF3D-478D-9D99-F72363F7E72F}">
      <dgm:prSet/>
      <dgm:spPr/>
      <dgm:t>
        <a:bodyPr/>
        <a:lstStyle/>
        <a:p>
          <a:pPr>
            <a:lnSpc>
              <a:spcPts val="2880"/>
            </a:lnSpc>
            <a:spcBef>
              <a:spcPts val="600"/>
            </a:spcBef>
          </a:pPr>
          <a:endParaRPr lang="en-US" sz="2400"/>
        </a:p>
      </dgm:t>
    </dgm:pt>
    <dgm:pt modelId="{B1B6F22B-CE0D-4823-BEE9-323ADCB6DD24}">
      <dgm:prSet phldrT="[Text]" custT="1"/>
      <dgm:spPr/>
      <dgm:t>
        <a:bodyPr/>
        <a:lstStyle/>
        <a:p>
          <a:pPr marL="400050" indent="-400050">
            <a:lnSpc>
              <a:spcPts val="2880"/>
            </a:lnSpc>
            <a:spcBef>
              <a:spcPts val="600"/>
            </a:spcBef>
            <a:buFont typeface="+mj-lt"/>
            <a:buAutoNum type="arabicPeriod"/>
          </a:pPr>
          <a:r>
            <a:rPr lang="en-US" sz="2400" b="0" i="0" dirty="0"/>
            <a:t>Highlight Key Priorities</a:t>
          </a:r>
          <a:endParaRPr lang="en-US" sz="2400" b="0" dirty="0"/>
        </a:p>
      </dgm:t>
    </dgm:pt>
    <dgm:pt modelId="{1ACDB62C-574E-4FDF-A995-E4D187F90310}" type="parTrans" cxnId="{F559701E-331B-404E-9E30-70B2130C69EC}">
      <dgm:prSet/>
      <dgm:spPr/>
      <dgm:t>
        <a:bodyPr/>
        <a:lstStyle/>
        <a:p>
          <a:pPr>
            <a:lnSpc>
              <a:spcPts val="2880"/>
            </a:lnSpc>
            <a:spcBef>
              <a:spcPts val="600"/>
            </a:spcBef>
          </a:pPr>
          <a:endParaRPr lang="en-US" sz="2400"/>
        </a:p>
      </dgm:t>
    </dgm:pt>
    <dgm:pt modelId="{BA41092F-E8E8-4376-8E47-B566EA4102BE}" type="sibTrans" cxnId="{F559701E-331B-404E-9E30-70B2130C69EC}">
      <dgm:prSet/>
      <dgm:spPr/>
      <dgm:t>
        <a:bodyPr/>
        <a:lstStyle/>
        <a:p>
          <a:pPr>
            <a:lnSpc>
              <a:spcPts val="2880"/>
            </a:lnSpc>
            <a:spcBef>
              <a:spcPts val="600"/>
            </a:spcBef>
          </a:pPr>
          <a:endParaRPr lang="en-US" sz="2400"/>
        </a:p>
      </dgm:t>
    </dgm:pt>
    <dgm:pt modelId="{07B9C442-C9F8-4FD0-B42C-BBC2B5F29A88}">
      <dgm:prSet phldrT="[Text]" custT="1"/>
      <dgm:spPr/>
      <dgm:t>
        <a:bodyPr/>
        <a:lstStyle/>
        <a:p>
          <a:pPr marL="400050" indent="-400050">
            <a:lnSpc>
              <a:spcPts val="2880"/>
            </a:lnSpc>
            <a:spcBef>
              <a:spcPts val="600"/>
            </a:spcBef>
            <a:buFont typeface="+mj-lt"/>
            <a:buAutoNum type="arabicPeriod"/>
          </a:pPr>
          <a:r>
            <a:rPr lang="en-US" sz="2400" b="0" i="0" dirty="0"/>
            <a:t>Describe Resources &amp; Integration with Partners and Stakeholders</a:t>
          </a:r>
          <a:endParaRPr lang="en-US" sz="2400" b="0" dirty="0"/>
        </a:p>
      </dgm:t>
    </dgm:pt>
    <dgm:pt modelId="{2697E762-B631-4835-B20E-06AA0335C8A3}" type="parTrans" cxnId="{4DFBFFA0-F627-468B-A6F6-4035FD353B95}">
      <dgm:prSet/>
      <dgm:spPr/>
      <dgm:t>
        <a:bodyPr/>
        <a:lstStyle/>
        <a:p>
          <a:pPr>
            <a:lnSpc>
              <a:spcPts val="2880"/>
            </a:lnSpc>
            <a:spcBef>
              <a:spcPts val="600"/>
            </a:spcBef>
          </a:pPr>
          <a:endParaRPr lang="en-US" sz="2400"/>
        </a:p>
      </dgm:t>
    </dgm:pt>
    <dgm:pt modelId="{66ACA286-9EA9-4CF4-B972-5FFEAB40E423}" type="sibTrans" cxnId="{4DFBFFA0-F627-468B-A6F6-4035FD353B95}">
      <dgm:prSet/>
      <dgm:spPr/>
      <dgm:t>
        <a:bodyPr/>
        <a:lstStyle/>
        <a:p>
          <a:pPr>
            <a:lnSpc>
              <a:spcPts val="2880"/>
            </a:lnSpc>
            <a:spcBef>
              <a:spcPts val="600"/>
            </a:spcBef>
          </a:pPr>
          <a:endParaRPr lang="en-US" sz="2400"/>
        </a:p>
      </dgm:t>
    </dgm:pt>
    <dgm:pt modelId="{DF0CB57C-D1B8-47CE-ABFF-2A05B4E8B5C0}">
      <dgm:prSet phldrT="[Text]" custT="1"/>
      <dgm:spPr/>
      <dgm:t>
        <a:bodyPr/>
        <a:lstStyle/>
        <a:p>
          <a:pPr marL="400050" indent="-400050">
            <a:lnSpc>
              <a:spcPts val="2880"/>
            </a:lnSpc>
            <a:spcBef>
              <a:spcPts val="600"/>
            </a:spcBef>
            <a:buFont typeface="+mj-lt"/>
            <a:buAutoNum type="arabicPeriod"/>
          </a:pPr>
          <a:r>
            <a:rPr lang="en-US" sz="2400" b="0" dirty="0"/>
            <a:t>Measure &amp; Optimize</a:t>
          </a:r>
        </a:p>
      </dgm:t>
    </dgm:pt>
    <dgm:pt modelId="{AFA01113-2BD4-44A1-959F-8D0E4DA8CA15}" type="parTrans" cxnId="{0D83F5B5-5BDC-4C08-9B40-A59263D202AB}">
      <dgm:prSet/>
      <dgm:spPr/>
      <dgm:t>
        <a:bodyPr/>
        <a:lstStyle/>
        <a:p>
          <a:endParaRPr lang="en-US"/>
        </a:p>
      </dgm:t>
    </dgm:pt>
    <dgm:pt modelId="{AC0328B2-7728-4D84-B1E6-4041525E71CE}" type="sibTrans" cxnId="{0D83F5B5-5BDC-4C08-9B40-A59263D202AB}">
      <dgm:prSet/>
      <dgm:spPr/>
      <dgm:t>
        <a:bodyPr/>
        <a:lstStyle/>
        <a:p>
          <a:endParaRPr lang="en-US"/>
        </a:p>
      </dgm:t>
    </dgm:pt>
    <dgm:pt modelId="{9B8660A7-E567-4A41-AE86-5587526A09B2}" type="pres">
      <dgm:prSet presAssocID="{1C59E06A-7485-422B-A453-960AE6C9E1CB}" presName="diagram" presStyleCnt="0">
        <dgm:presLayoutVars>
          <dgm:dir/>
          <dgm:animLvl val="lvl"/>
          <dgm:resizeHandles val="exact"/>
        </dgm:presLayoutVars>
      </dgm:prSet>
      <dgm:spPr/>
    </dgm:pt>
    <dgm:pt modelId="{BFC25695-523B-4E8E-AC4A-CF17870B89DF}" type="pres">
      <dgm:prSet presAssocID="{748F69E2-359F-4C23-9B9E-3767F472A0E0}" presName="compNode" presStyleCnt="0"/>
      <dgm:spPr/>
    </dgm:pt>
    <dgm:pt modelId="{39E2658C-57E2-41E2-BFCD-92F1C9074876}" type="pres">
      <dgm:prSet presAssocID="{748F69E2-359F-4C23-9B9E-3767F472A0E0}" presName="childRect" presStyleLbl="bgAcc1" presStyleIdx="0" presStyleCnt="1">
        <dgm:presLayoutVars>
          <dgm:bulletEnabled val="1"/>
        </dgm:presLayoutVars>
      </dgm:prSet>
      <dgm:spPr/>
    </dgm:pt>
    <dgm:pt modelId="{A09215A6-7842-4AD8-9907-7AF253B51263}" type="pres">
      <dgm:prSet presAssocID="{748F69E2-359F-4C23-9B9E-3767F472A0E0}" presName="parentText" presStyleLbl="node1" presStyleIdx="0" presStyleCnt="0">
        <dgm:presLayoutVars>
          <dgm:chMax val="0"/>
          <dgm:bulletEnabled val="1"/>
        </dgm:presLayoutVars>
      </dgm:prSet>
      <dgm:spPr/>
    </dgm:pt>
    <dgm:pt modelId="{091F4C2C-49B1-413C-86B9-DA0021E8C5DB}" type="pres">
      <dgm:prSet presAssocID="{748F69E2-359F-4C23-9B9E-3767F472A0E0}" presName="parentRect" presStyleLbl="alignNode1" presStyleIdx="0" presStyleCnt="1"/>
      <dgm:spPr/>
    </dgm:pt>
    <dgm:pt modelId="{867A29FA-3194-493C-9A25-644A5C6CB7D4}" type="pres">
      <dgm:prSet presAssocID="{748F69E2-359F-4C23-9B9E-3767F472A0E0}" presName="adorn" presStyleLbl="fgAccFollowNode1" presStyleIdx="0" presStyleCnt="1" custLinFactNeighborX="8836" custLinFactNeighborY="-9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brainstorm"/>
        </a:ext>
      </dgm:extLst>
    </dgm:pt>
  </dgm:ptLst>
  <dgm:cxnLst>
    <dgm:cxn modelId="{C29A0E01-C881-46C5-9B6F-15470FFC8602}" type="presOf" srcId="{748F69E2-359F-4C23-9B9E-3767F472A0E0}" destId="{A09215A6-7842-4AD8-9907-7AF253B51263}" srcOrd="0" destOrd="0" presId="urn:microsoft.com/office/officeart/2005/8/layout/bList2"/>
    <dgm:cxn modelId="{F559701E-331B-404E-9E30-70B2130C69EC}" srcId="{748F69E2-359F-4C23-9B9E-3767F472A0E0}" destId="{B1B6F22B-CE0D-4823-BEE9-323ADCB6DD24}" srcOrd="1" destOrd="0" parTransId="{1ACDB62C-574E-4FDF-A995-E4D187F90310}" sibTransId="{BA41092F-E8E8-4376-8E47-B566EA4102BE}"/>
    <dgm:cxn modelId="{175CC534-A776-4CA8-877D-B37A293A81AB}" type="presOf" srcId="{5D039945-7751-4D80-8C3B-0A6A8B42452E}" destId="{39E2658C-57E2-41E2-BFCD-92F1C9074876}" srcOrd="0" destOrd="0" presId="urn:microsoft.com/office/officeart/2005/8/layout/bList2"/>
    <dgm:cxn modelId="{D4B67968-AFB8-499F-B097-98E2CDC7F75A}" type="presOf" srcId="{1C59E06A-7485-422B-A453-960AE6C9E1CB}" destId="{9B8660A7-E567-4A41-AE86-5587526A09B2}" srcOrd="0" destOrd="0" presId="urn:microsoft.com/office/officeart/2005/8/layout/bList2"/>
    <dgm:cxn modelId="{01695794-9873-4267-8C32-B20BAEB36400}" type="presOf" srcId="{DF0CB57C-D1B8-47CE-ABFF-2A05B4E8B5C0}" destId="{39E2658C-57E2-41E2-BFCD-92F1C9074876}" srcOrd="0" destOrd="3" presId="urn:microsoft.com/office/officeart/2005/8/layout/bList2"/>
    <dgm:cxn modelId="{4DFBFFA0-F627-468B-A6F6-4035FD353B95}" srcId="{748F69E2-359F-4C23-9B9E-3767F472A0E0}" destId="{07B9C442-C9F8-4FD0-B42C-BBC2B5F29A88}" srcOrd="2" destOrd="0" parTransId="{2697E762-B631-4835-B20E-06AA0335C8A3}" sibTransId="{66ACA286-9EA9-4CF4-B972-5FFEAB40E423}"/>
    <dgm:cxn modelId="{F656ECAC-DAD9-4678-870D-AD4826C9DCC5}" type="presOf" srcId="{748F69E2-359F-4C23-9B9E-3767F472A0E0}" destId="{091F4C2C-49B1-413C-86B9-DA0021E8C5DB}" srcOrd="1" destOrd="0" presId="urn:microsoft.com/office/officeart/2005/8/layout/bList2"/>
    <dgm:cxn modelId="{0D83F5B5-5BDC-4C08-9B40-A59263D202AB}" srcId="{748F69E2-359F-4C23-9B9E-3767F472A0E0}" destId="{DF0CB57C-D1B8-47CE-ABFF-2A05B4E8B5C0}" srcOrd="3" destOrd="0" parTransId="{AFA01113-2BD4-44A1-959F-8D0E4DA8CA15}" sibTransId="{AC0328B2-7728-4D84-B1E6-4041525E71CE}"/>
    <dgm:cxn modelId="{1023D0B7-54C8-444A-B79C-3A06C4C0FF6C}" type="presOf" srcId="{07B9C442-C9F8-4FD0-B42C-BBC2B5F29A88}" destId="{39E2658C-57E2-41E2-BFCD-92F1C9074876}" srcOrd="0" destOrd="2" presId="urn:microsoft.com/office/officeart/2005/8/layout/bList2"/>
    <dgm:cxn modelId="{6EB3CFC9-A1A1-4173-8D11-E49E2624D040}" type="presOf" srcId="{B1B6F22B-CE0D-4823-BEE9-323ADCB6DD24}" destId="{39E2658C-57E2-41E2-BFCD-92F1C9074876}" srcOrd="0" destOrd="1" presId="urn:microsoft.com/office/officeart/2005/8/layout/bList2"/>
    <dgm:cxn modelId="{18C007CE-1D59-4486-9BDF-9AA33E1E4D58}" srcId="{1C59E06A-7485-422B-A453-960AE6C9E1CB}" destId="{748F69E2-359F-4C23-9B9E-3767F472A0E0}" srcOrd="0" destOrd="0" parTransId="{C69257B0-85B4-4FFA-A9AC-41D08FE78628}" sibTransId="{5E4155D8-45C6-459E-8B3E-29DFF8CC45A1}"/>
    <dgm:cxn modelId="{0757B4D4-EF3D-478D-9D99-F72363F7E72F}" srcId="{748F69E2-359F-4C23-9B9E-3767F472A0E0}" destId="{5D039945-7751-4D80-8C3B-0A6A8B42452E}" srcOrd="0" destOrd="0" parTransId="{E146C57A-2F46-4917-A25B-508D1A7631E8}" sibTransId="{087D0A48-4CB5-4FF9-9910-3F1BADD54B2A}"/>
    <dgm:cxn modelId="{F461BC48-161F-4858-8BB5-F2428F403149}" type="presParOf" srcId="{9B8660A7-E567-4A41-AE86-5587526A09B2}" destId="{BFC25695-523B-4E8E-AC4A-CF17870B89DF}" srcOrd="0" destOrd="0" presId="urn:microsoft.com/office/officeart/2005/8/layout/bList2"/>
    <dgm:cxn modelId="{D26461A3-377E-4A31-8BED-7227130A69CF}" type="presParOf" srcId="{BFC25695-523B-4E8E-AC4A-CF17870B89DF}" destId="{39E2658C-57E2-41E2-BFCD-92F1C9074876}" srcOrd="0" destOrd="0" presId="urn:microsoft.com/office/officeart/2005/8/layout/bList2"/>
    <dgm:cxn modelId="{AC19C0CD-BA4E-4DE0-B66F-784491E606D1}" type="presParOf" srcId="{BFC25695-523B-4E8E-AC4A-CF17870B89DF}" destId="{A09215A6-7842-4AD8-9907-7AF253B51263}" srcOrd="1" destOrd="0" presId="urn:microsoft.com/office/officeart/2005/8/layout/bList2"/>
    <dgm:cxn modelId="{F53341CF-B937-469D-87AB-3483DD04AABD}" type="presParOf" srcId="{BFC25695-523B-4E8E-AC4A-CF17870B89DF}" destId="{091F4C2C-49B1-413C-86B9-DA0021E8C5DB}" srcOrd="2" destOrd="0" presId="urn:microsoft.com/office/officeart/2005/8/layout/bList2"/>
    <dgm:cxn modelId="{EC661441-4DE7-462A-B9EA-76107CA5F112}" type="presParOf" srcId="{BFC25695-523B-4E8E-AC4A-CF17870B89DF}" destId="{867A29FA-3194-493C-9A25-644A5C6CB7D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0788E-D9EC-4BB8-A6DB-E5A7967FB1B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872D226-B673-4095-891F-F7A3D5587431}">
      <dgm:prSet phldrT="[Text]"/>
      <dgm:spPr/>
      <dgm:t>
        <a:bodyPr/>
        <a:lstStyle/>
        <a:p>
          <a:r>
            <a:rPr lang="en-US" dirty="0"/>
            <a:t>What are you trying to achieve this month / quarter? </a:t>
          </a:r>
        </a:p>
      </dgm:t>
    </dgm:pt>
    <dgm:pt modelId="{820D3528-9AE2-4CA9-9941-DD031209FBCC}" type="parTrans" cxnId="{F7531135-9423-4979-B456-A1C457827456}">
      <dgm:prSet/>
      <dgm:spPr/>
      <dgm:t>
        <a:bodyPr/>
        <a:lstStyle/>
        <a:p>
          <a:endParaRPr lang="en-US"/>
        </a:p>
      </dgm:t>
    </dgm:pt>
    <dgm:pt modelId="{66C430F2-B3C6-4795-AA23-4A76AE35F249}" type="sibTrans" cxnId="{F7531135-9423-4979-B456-A1C457827456}">
      <dgm:prSet/>
      <dgm:spPr/>
      <dgm:t>
        <a:bodyPr/>
        <a:lstStyle/>
        <a:p>
          <a:endParaRPr lang="en-US"/>
        </a:p>
      </dgm:t>
    </dgm:pt>
    <dgm:pt modelId="{12E3EA5F-7B7F-4FA1-A83C-D94686FEBC39}">
      <dgm:prSet phldrT="[Text]"/>
      <dgm:spPr/>
      <dgm:t>
        <a:bodyPr/>
        <a:lstStyle/>
        <a:p>
          <a:r>
            <a:rPr lang="en-US" dirty="0"/>
            <a:t>Who do I want to reach? </a:t>
          </a:r>
        </a:p>
      </dgm:t>
    </dgm:pt>
    <dgm:pt modelId="{2C24AFF3-55F5-4CE5-9FA6-304DC4D10BE3}" type="parTrans" cxnId="{004423EB-CFDD-46C7-86D0-FF4F456AC44C}">
      <dgm:prSet/>
      <dgm:spPr/>
      <dgm:t>
        <a:bodyPr/>
        <a:lstStyle/>
        <a:p>
          <a:endParaRPr lang="en-US"/>
        </a:p>
      </dgm:t>
    </dgm:pt>
    <dgm:pt modelId="{76EDAB02-5EC2-47CF-8A1D-70C6DAA30220}" type="sibTrans" cxnId="{004423EB-CFDD-46C7-86D0-FF4F456AC44C}">
      <dgm:prSet/>
      <dgm:spPr/>
      <dgm:t>
        <a:bodyPr/>
        <a:lstStyle/>
        <a:p>
          <a:endParaRPr lang="en-US"/>
        </a:p>
      </dgm:t>
    </dgm:pt>
    <dgm:pt modelId="{33AF7E34-B8C3-4AEB-A968-C09503BB9EEA}">
      <dgm:prSet phldrT="[Text]"/>
      <dgm:spPr/>
      <dgm:t>
        <a:bodyPr/>
        <a:lstStyle/>
        <a:p>
          <a:r>
            <a:rPr lang="en-US" dirty="0"/>
            <a:t>Which programs/channels do I need to use to achieve my goals?</a:t>
          </a:r>
        </a:p>
      </dgm:t>
    </dgm:pt>
    <dgm:pt modelId="{5A0133A8-473D-45DE-B65B-3CB508FBDB3C}" type="parTrans" cxnId="{3DAA0C61-09DF-4E2C-8B7A-33E173EE5ECF}">
      <dgm:prSet/>
      <dgm:spPr/>
      <dgm:t>
        <a:bodyPr/>
        <a:lstStyle/>
        <a:p>
          <a:endParaRPr lang="en-US"/>
        </a:p>
      </dgm:t>
    </dgm:pt>
    <dgm:pt modelId="{CE5D0D54-1B9A-4C36-9DF6-47F6741B5EFE}" type="sibTrans" cxnId="{3DAA0C61-09DF-4E2C-8B7A-33E173EE5ECF}">
      <dgm:prSet/>
      <dgm:spPr/>
      <dgm:t>
        <a:bodyPr/>
        <a:lstStyle/>
        <a:p>
          <a:endParaRPr lang="en-US"/>
        </a:p>
      </dgm:t>
    </dgm:pt>
    <dgm:pt modelId="{834539AE-F1E4-4789-91D6-2FD92F61D68B}">
      <dgm:prSet phldrT="[Text]"/>
      <dgm:spPr/>
      <dgm:t>
        <a:bodyPr/>
        <a:lstStyle/>
        <a:p>
          <a:r>
            <a:rPr lang="en-US" dirty="0"/>
            <a:t>Which resources do I need to accomplish my tasks?</a:t>
          </a:r>
        </a:p>
      </dgm:t>
    </dgm:pt>
    <dgm:pt modelId="{BCE9F0B5-33A2-4F17-A52D-45E595790329}" type="parTrans" cxnId="{6A7334D0-5414-4F62-AF98-F9AB9E6E7A4A}">
      <dgm:prSet/>
      <dgm:spPr/>
      <dgm:t>
        <a:bodyPr/>
        <a:lstStyle/>
        <a:p>
          <a:endParaRPr lang="en-US"/>
        </a:p>
      </dgm:t>
    </dgm:pt>
    <dgm:pt modelId="{56FC85FC-8ADB-481F-8323-9C9AEDB5D0DE}" type="sibTrans" cxnId="{6A7334D0-5414-4F62-AF98-F9AB9E6E7A4A}">
      <dgm:prSet/>
      <dgm:spPr/>
      <dgm:t>
        <a:bodyPr/>
        <a:lstStyle/>
        <a:p>
          <a:endParaRPr lang="en-US"/>
        </a:p>
      </dgm:t>
    </dgm:pt>
    <dgm:pt modelId="{D6031972-FEE8-4EB1-B856-51BC7DFB8774}">
      <dgm:prSet phldrT="[Text]"/>
      <dgm:spPr/>
      <dgm:t>
        <a:bodyPr/>
        <a:lstStyle/>
        <a:p>
          <a:r>
            <a:rPr lang="en-US"/>
            <a:t>How can I determine which programs/channels worked? </a:t>
          </a:r>
          <a:endParaRPr lang="en-US" dirty="0"/>
        </a:p>
      </dgm:t>
    </dgm:pt>
    <dgm:pt modelId="{D2794BF8-E5C7-457A-BE14-AFD7D2B604E9}" type="parTrans" cxnId="{CE42F22E-7EE4-407F-B66B-388E40098E20}">
      <dgm:prSet/>
      <dgm:spPr/>
      <dgm:t>
        <a:bodyPr/>
        <a:lstStyle/>
        <a:p>
          <a:endParaRPr lang="en-US"/>
        </a:p>
      </dgm:t>
    </dgm:pt>
    <dgm:pt modelId="{18605F46-9DA8-4035-9EEE-BE9C837EA302}" type="sibTrans" cxnId="{CE42F22E-7EE4-407F-B66B-388E40098E20}">
      <dgm:prSet/>
      <dgm:spPr/>
      <dgm:t>
        <a:bodyPr/>
        <a:lstStyle/>
        <a:p>
          <a:endParaRPr lang="en-US"/>
        </a:p>
      </dgm:t>
    </dgm:pt>
    <dgm:pt modelId="{3E58FED1-AF8D-4F31-8F29-C5EDDA9E0234}" type="pres">
      <dgm:prSet presAssocID="{5AE0788E-D9EC-4BB8-A6DB-E5A7967FB1B7}" presName="Name0" presStyleCnt="0">
        <dgm:presLayoutVars>
          <dgm:chMax val="7"/>
          <dgm:chPref val="7"/>
          <dgm:dir/>
        </dgm:presLayoutVars>
      </dgm:prSet>
      <dgm:spPr/>
    </dgm:pt>
    <dgm:pt modelId="{3C2CEBAB-94CC-42E4-B97D-423F8D73B2CA}" type="pres">
      <dgm:prSet presAssocID="{5AE0788E-D9EC-4BB8-A6DB-E5A7967FB1B7}" presName="Name1" presStyleCnt="0"/>
      <dgm:spPr/>
    </dgm:pt>
    <dgm:pt modelId="{E6212389-B111-4768-AA61-08A6F404365E}" type="pres">
      <dgm:prSet presAssocID="{5AE0788E-D9EC-4BB8-A6DB-E5A7967FB1B7}" presName="cycle" presStyleCnt="0"/>
      <dgm:spPr/>
    </dgm:pt>
    <dgm:pt modelId="{D41E3B25-47F3-4748-9AE8-FB3BCC1EFEB2}" type="pres">
      <dgm:prSet presAssocID="{5AE0788E-D9EC-4BB8-A6DB-E5A7967FB1B7}" presName="srcNode" presStyleLbl="node1" presStyleIdx="0" presStyleCnt="5"/>
      <dgm:spPr/>
    </dgm:pt>
    <dgm:pt modelId="{4917626F-C5F7-4B9A-8742-72744DA755D8}" type="pres">
      <dgm:prSet presAssocID="{5AE0788E-D9EC-4BB8-A6DB-E5A7967FB1B7}" presName="conn" presStyleLbl="parChTrans1D2" presStyleIdx="0" presStyleCnt="1"/>
      <dgm:spPr/>
    </dgm:pt>
    <dgm:pt modelId="{3F342552-CDB6-468D-A7D0-A7C7AE6355B4}" type="pres">
      <dgm:prSet presAssocID="{5AE0788E-D9EC-4BB8-A6DB-E5A7967FB1B7}" presName="extraNode" presStyleLbl="node1" presStyleIdx="0" presStyleCnt="5"/>
      <dgm:spPr/>
    </dgm:pt>
    <dgm:pt modelId="{0DD29B4D-7874-4D0E-86A1-16A993B7AEE4}" type="pres">
      <dgm:prSet presAssocID="{5AE0788E-D9EC-4BB8-A6DB-E5A7967FB1B7}" presName="dstNode" presStyleLbl="node1" presStyleIdx="0" presStyleCnt="5"/>
      <dgm:spPr/>
    </dgm:pt>
    <dgm:pt modelId="{A7991884-406B-4FE3-B6A4-945944B977FE}" type="pres">
      <dgm:prSet presAssocID="{3872D226-B673-4095-891F-F7A3D5587431}" presName="text_1" presStyleLbl="node1" presStyleIdx="0" presStyleCnt="5">
        <dgm:presLayoutVars>
          <dgm:bulletEnabled val="1"/>
        </dgm:presLayoutVars>
      </dgm:prSet>
      <dgm:spPr/>
    </dgm:pt>
    <dgm:pt modelId="{7A2B8EAA-A8E7-4F9C-8443-DAAAFCF60243}" type="pres">
      <dgm:prSet presAssocID="{3872D226-B673-4095-891F-F7A3D5587431}" presName="accent_1" presStyleCnt="0"/>
      <dgm:spPr/>
    </dgm:pt>
    <dgm:pt modelId="{7654A2BF-A323-47D2-8914-25806CFFE6FA}" type="pres">
      <dgm:prSet presAssocID="{3872D226-B673-4095-891F-F7A3D5587431}" presName="accentRepeatNode" presStyleLbl="solidFgAcc1" presStyleIdx="0" presStyleCnt="5"/>
      <dgm:spPr/>
    </dgm:pt>
    <dgm:pt modelId="{EF89BE50-9256-4B90-B08A-0DC17B2A690A}" type="pres">
      <dgm:prSet presAssocID="{12E3EA5F-7B7F-4FA1-A83C-D94686FEBC39}" presName="text_2" presStyleLbl="node1" presStyleIdx="1" presStyleCnt="5">
        <dgm:presLayoutVars>
          <dgm:bulletEnabled val="1"/>
        </dgm:presLayoutVars>
      </dgm:prSet>
      <dgm:spPr/>
    </dgm:pt>
    <dgm:pt modelId="{524172A3-981D-4EA5-82F4-333862C84642}" type="pres">
      <dgm:prSet presAssocID="{12E3EA5F-7B7F-4FA1-A83C-D94686FEBC39}" presName="accent_2" presStyleCnt="0"/>
      <dgm:spPr/>
    </dgm:pt>
    <dgm:pt modelId="{0E878110-81E4-407D-9895-BF8CB25DDB59}" type="pres">
      <dgm:prSet presAssocID="{12E3EA5F-7B7F-4FA1-A83C-D94686FEBC39}" presName="accentRepeatNode" presStyleLbl="solidFgAcc1" presStyleIdx="1" presStyleCnt="5"/>
      <dgm:spPr/>
    </dgm:pt>
    <dgm:pt modelId="{043293F4-B880-4943-9325-07705197E7A4}" type="pres">
      <dgm:prSet presAssocID="{33AF7E34-B8C3-4AEB-A968-C09503BB9EEA}" presName="text_3" presStyleLbl="node1" presStyleIdx="2" presStyleCnt="5">
        <dgm:presLayoutVars>
          <dgm:bulletEnabled val="1"/>
        </dgm:presLayoutVars>
      </dgm:prSet>
      <dgm:spPr/>
    </dgm:pt>
    <dgm:pt modelId="{6F8946CB-3C6D-47E0-9036-B848FE06EA64}" type="pres">
      <dgm:prSet presAssocID="{33AF7E34-B8C3-4AEB-A968-C09503BB9EEA}" presName="accent_3" presStyleCnt="0"/>
      <dgm:spPr/>
    </dgm:pt>
    <dgm:pt modelId="{5893D543-7250-4AC0-B013-05EC84871EFD}" type="pres">
      <dgm:prSet presAssocID="{33AF7E34-B8C3-4AEB-A968-C09503BB9EEA}" presName="accentRepeatNode" presStyleLbl="solidFgAcc1" presStyleIdx="2" presStyleCnt="5"/>
      <dgm:spPr/>
    </dgm:pt>
    <dgm:pt modelId="{46D7301C-CE3D-43DB-8100-9CA5F9FC60BF}" type="pres">
      <dgm:prSet presAssocID="{834539AE-F1E4-4789-91D6-2FD92F61D68B}" presName="text_4" presStyleLbl="node1" presStyleIdx="3" presStyleCnt="5">
        <dgm:presLayoutVars>
          <dgm:bulletEnabled val="1"/>
        </dgm:presLayoutVars>
      </dgm:prSet>
      <dgm:spPr/>
    </dgm:pt>
    <dgm:pt modelId="{95CFC6C9-96CC-42CC-A00B-E94F7DC17A5A}" type="pres">
      <dgm:prSet presAssocID="{834539AE-F1E4-4789-91D6-2FD92F61D68B}" presName="accent_4" presStyleCnt="0"/>
      <dgm:spPr/>
    </dgm:pt>
    <dgm:pt modelId="{EEDF0AB8-B66D-4519-9806-F40953B788DD}" type="pres">
      <dgm:prSet presAssocID="{834539AE-F1E4-4789-91D6-2FD92F61D68B}" presName="accentRepeatNode" presStyleLbl="solidFgAcc1" presStyleIdx="3" presStyleCnt="5"/>
      <dgm:spPr/>
    </dgm:pt>
    <dgm:pt modelId="{9D79C6D4-9120-42D1-AA20-7EB96694A7E6}" type="pres">
      <dgm:prSet presAssocID="{D6031972-FEE8-4EB1-B856-51BC7DFB8774}" presName="text_5" presStyleLbl="node1" presStyleIdx="4" presStyleCnt="5">
        <dgm:presLayoutVars>
          <dgm:bulletEnabled val="1"/>
        </dgm:presLayoutVars>
      </dgm:prSet>
      <dgm:spPr/>
    </dgm:pt>
    <dgm:pt modelId="{75C6B875-04C6-46D8-AEB9-382234781EB5}" type="pres">
      <dgm:prSet presAssocID="{D6031972-FEE8-4EB1-B856-51BC7DFB8774}" presName="accent_5" presStyleCnt="0"/>
      <dgm:spPr/>
    </dgm:pt>
    <dgm:pt modelId="{A78C4AB7-F31E-456F-B040-7FE84C57CDAF}" type="pres">
      <dgm:prSet presAssocID="{D6031972-FEE8-4EB1-B856-51BC7DFB8774}" presName="accentRepeatNode" presStyleLbl="solidFgAcc1" presStyleIdx="4" presStyleCnt="5"/>
      <dgm:spPr/>
    </dgm:pt>
  </dgm:ptLst>
  <dgm:cxnLst>
    <dgm:cxn modelId="{6081DF2C-2917-4E98-9CED-7C107A6C2C1F}" type="presOf" srcId="{D6031972-FEE8-4EB1-B856-51BC7DFB8774}" destId="{9D79C6D4-9120-42D1-AA20-7EB96694A7E6}" srcOrd="0" destOrd="0" presId="urn:microsoft.com/office/officeart/2008/layout/VerticalCurvedList"/>
    <dgm:cxn modelId="{CE42F22E-7EE4-407F-B66B-388E40098E20}" srcId="{5AE0788E-D9EC-4BB8-A6DB-E5A7967FB1B7}" destId="{D6031972-FEE8-4EB1-B856-51BC7DFB8774}" srcOrd="4" destOrd="0" parTransId="{D2794BF8-E5C7-457A-BE14-AFD7D2B604E9}" sibTransId="{18605F46-9DA8-4035-9EEE-BE9C837EA302}"/>
    <dgm:cxn modelId="{F7531135-9423-4979-B456-A1C457827456}" srcId="{5AE0788E-D9EC-4BB8-A6DB-E5A7967FB1B7}" destId="{3872D226-B673-4095-891F-F7A3D5587431}" srcOrd="0" destOrd="0" parTransId="{820D3528-9AE2-4CA9-9941-DD031209FBCC}" sibTransId="{66C430F2-B3C6-4795-AA23-4A76AE35F249}"/>
    <dgm:cxn modelId="{3FD2D042-8FDB-4BAC-B65D-8DE185F29854}" type="presOf" srcId="{66C430F2-B3C6-4795-AA23-4A76AE35F249}" destId="{4917626F-C5F7-4B9A-8742-72744DA755D8}" srcOrd="0" destOrd="0" presId="urn:microsoft.com/office/officeart/2008/layout/VerticalCurvedList"/>
    <dgm:cxn modelId="{3DAA0C61-09DF-4E2C-8B7A-33E173EE5ECF}" srcId="{5AE0788E-D9EC-4BB8-A6DB-E5A7967FB1B7}" destId="{33AF7E34-B8C3-4AEB-A968-C09503BB9EEA}" srcOrd="2" destOrd="0" parTransId="{5A0133A8-473D-45DE-B65B-3CB508FBDB3C}" sibTransId="{CE5D0D54-1B9A-4C36-9DF6-47F6741B5EFE}"/>
    <dgm:cxn modelId="{C347FEAA-56D5-4CFB-BB59-D6EFC82F8AC6}" type="presOf" srcId="{3872D226-B673-4095-891F-F7A3D5587431}" destId="{A7991884-406B-4FE3-B6A4-945944B977FE}" srcOrd="0" destOrd="0" presId="urn:microsoft.com/office/officeart/2008/layout/VerticalCurvedList"/>
    <dgm:cxn modelId="{84770AC6-A0F7-4AA8-A32E-B5A7D5A060F7}" type="presOf" srcId="{5AE0788E-D9EC-4BB8-A6DB-E5A7967FB1B7}" destId="{3E58FED1-AF8D-4F31-8F29-C5EDDA9E0234}" srcOrd="0" destOrd="0" presId="urn:microsoft.com/office/officeart/2008/layout/VerticalCurvedList"/>
    <dgm:cxn modelId="{4DE167CF-CEB0-419E-BBF0-32469ED00377}" type="presOf" srcId="{33AF7E34-B8C3-4AEB-A968-C09503BB9EEA}" destId="{043293F4-B880-4943-9325-07705197E7A4}" srcOrd="0" destOrd="0" presId="urn:microsoft.com/office/officeart/2008/layout/VerticalCurvedList"/>
    <dgm:cxn modelId="{6A7334D0-5414-4F62-AF98-F9AB9E6E7A4A}" srcId="{5AE0788E-D9EC-4BB8-A6DB-E5A7967FB1B7}" destId="{834539AE-F1E4-4789-91D6-2FD92F61D68B}" srcOrd="3" destOrd="0" parTransId="{BCE9F0B5-33A2-4F17-A52D-45E595790329}" sibTransId="{56FC85FC-8ADB-481F-8323-9C9AEDB5D0DE}"/>
    <dgm:cxn modelId="{073F04DA-B332-4BC4-AB4E-A509CB78B26B}" type="presOf" srcId="{12E3EA5F-7B7F-4FA1-A83C-D94686FEBC39}" destId="{EF89BE50-9256-4B90-B08A-0DC17B2A690A}" srcOrd="0" destOrd="0" presId="urn:microsoft.com/office/officeart/2008/layout/VerticalCurvedList"/>
    <dgm:cxn modelId="{004423EB-CFDD-46C7-86D0-FF4F456AC44C}" srcId="{5AE0788E-D9EC-4BB8-A6DB-E5A7967FB1B7}" destId="{12E3EA5F-7B7F-4FA1-A83C-D94686FEBC39}" srcOrd="1" destOrd="0" parTransId="{2C24AFF3-55F5-4CE5-9FA6-304DC4D10BE3}" sibTransId="{76EDAB02-5EC2-47CF-8A1D-70C6DAA30220}"/>
    <dgm:cxn modelId="{4BEEE2EC-7E01-4C4E-B812-BE3EA931E7AC}" type="presOf" srcId="{834539AE-F1E4-4789-91D6-2FD92F61D68B}" destId="{46D7301C-CE3D-43DB-8100-9CA5F9FC60BF}" srcOrd="0" destOrd="0" presId="urn:microsoft.com/office/officeart/2008/layout/VerticalCurvedList"/>
    <dgm:cxn modelId="{A2171077-9545-4E4A-99C9-8716A787B020}" type="presParOf" srcId="{3E58FED1-AF8D-4F31-8F29-C5EDDA9E0234}" destId="{3C2CEBAB-94CC-42E4-B97D-423F8D73B2CA}" srcOrd="0" destOrd="0" presId="urn:microsoft.com/office/officeart/2008/layout/VerticalCurvedList"/>
    <dgm:cxn modelId="{D3590C61-6F7C-4C83-A419-7BC9756E49C6}" type="presParOf" srcId="{3C2CEBAB-94CC-42E4-B97D-423F8D73B2CA}" destId="{E6212389-B111-4768-AA61-08A6F404365E}" srcOrd="0" destOrd="0" presId="urn:microsoft.com/office/officeart/2008/layout/VerticalCurvedList"/>
    <dgm:cxn modelId="{B6B3A768-9ED8-4F27-B513-B87EECB84D63}" type="presParOf" srcId="{E6212389-B111-4768-AA61-08A6F404365E}" destId="{D41E3B25-47F3-4748-9AE8-FB3BCC1EFEB2}" srcOrd="0" destOrd="0" presId="urn:microsoft.com/office/officeart/2008/layout/VerticalCurvedList"/>
    <dgm:cxn modelId="{94EF6FF4-9AFB-4B26-B28E-F36C23B82700}" type="presParOf" srcId="{E6212389-B111-4768-AA61-08A6F404365E}" destId="{4917626F-C5F7-4B9A-8742-72744DA755D8}" srcOrd="1" destOrd="0" presId="urn:microsoft.com/office/officeart/2008/layout/VerticalCurvedList"/>
    <dgm:cxn modelId="{EB15E153-35DD-4FF3-873E-FD8577DE6285}" type="presParOf" srcId="{E6212389-B111-4768-AA61-08A6F404365E}" destId="{3F342552-CDB6-468D-A7D0-A7C7AE6355B4}" srcOrd="2" destOrd="0" presId="urn:microsoft.com/office/officeart/2008/layout/VerticalCurvedList"/>
    <dgm:cxn modelId="{F6861CB9-B338-4554-9E65-3EF0B1920BAD}" type="presParOf" srcId="{E6212389-B111-4768-AA61-08A6F404365E}" destId="{0DD29B4D-7874-4D0E-86A1-16A993B7AEE4}" srcOrd="3" destOrd="0" presId="urn:microsoft.com/office/officeart/2008/layout/VerticalCurvedList"/>
    <dgm:cxn modelId="{B8F13C2E-6461-46A5-B831-2BF24070E432}" type="presParOf" srcId="{3C2CEBAB-94CC-42E4-B97D-423F8D73B2CA}" destId="{A7991884-406B-4FE3-B6A4-945944B977FE}" srcOrd="1" destOrd="0" presId="urn:microsoft.com/office/officeart/2008/layout/VerticalCurvedList"/>
    <dgm:cxn modelId="{A3A7ED3B-4B02-4BEC-97B5-BB1754713A09}" type="presParOf" srcId="{3C2CEBAB-94CC-42E4-B97D-423F8D73B2CA}" destId="{7A2B8EAA-A8E7-4F9C-8443-DAAAFCF60243}" srcOrd="2" destOrd="0" presId="urn:microsoft.com/office/officeart/2008/layout/VerticalCurvedList"/>
    <dgm:cxn modelId="{CA043160-981A-40DD-B4E3-8A0DAB9FB83F}" type="presParOf" srcId="{7A2B8EAA-A8E7-4F9C-8443-DAAAFCF60243}" destId="{7654A2BF-A323-47D2-8914-25806CFFE6FA}" srcOrd="0" destOrd="0" presId="urn:microsoft.com/office/officeart/2008/layout/VerticalCurvedList"/>
    <dgm:cxn modelId="{2D5AF4B4-6DCB-4E67-B345-0EF0E04986E2}" type="presParOf" srcId="{3C2CEBAB-94CC-42E4-B97D-423F8D73B2CA}" destId="{EF89BE50-9256-4B90-B08A-0DC17B2A690A}" srcOrd="3" destOrd="0" presId="urn:microsoft.com/office/officeart/2008/layout/VerticalCurvedList"/>
    <dgm:cxn modelId="{9EB3E7CE-4C4D-4AFF-AB80-3E17257B6310}" type="presParOf" srcId="{3C2CEBAB-94CC-42E4-B97D-423F8D73B2CA}" destId="{524172A3-981D-4EA5-82F4-333862C84642}" srcOrd="4" destOrd="0" presId="urn:microsoft.com/office/officeart/2008/layout/VerticalCurvedList"/>
    <dgm:cxn modelId="{B53927A3-E67A-4730-A6EF-17B5D6B2D207}" type="presParOf" srcId="{524172A3-981D-4EA5-82F4-333862C84642}" destId="{0E878110-81E4-407D-9895-BF8CB25DDB59}" srcOrd="0" destOrd="0" presId="urn:microsoft.com/office/officeart/2008/layout/VerticalCurvedList"/>
    <dgm:cxn modelId="{A5965ED7-876F-42AB-B0A3-7F3761390B24}" type="presParOf" srcId="{3C2CEBAB-94CC-42E4-B97D-423F8D73B2CA}" destId="{043293F4-B880-4943-9325-07705197E7A4}" srcOrd="5" destOrd="0" presId="urn:microsoft.com/office/officeart/2008/layout/VerticalCurvedList"/>
    <dgm:cxn modelId="{585A7946-AA8E-4DA1-B178-E29AF60E96C2}" type="presParOf" srcId="{3C2CEBAB-94CC-42E4-B97D-423F8D73B2CA}" destId="{6F8946CB-3C6D-47E0-9036-B848FE06EA64}" srcOrd="6" destOrd="0" presId="urn:microsoft.com/office/officeart/2008/layout/VerticalCurvedList"/>
    <dgm:cxn modelId="{6B30AF72-6426-452D-9F79-9FDB7D18A6FC}" type="presParOf" srcId="{6F8946CB-3C6D-47E0-9036-B848FE06EA64}" destId="{5893D543-7250-4AC0-B013-05EC84871EFD}" srcOrd="0" destOrd="0" presId="urn:microsoft.com/office/officeart/2008/layout/VerticalCurvedList"/>
    <dgm:cxn modelId="{BB31FA0B-E9D1-4066-B961-D7FFB0ED30E2}" type="presParOf" srcId="{3C2CEBAB-94CC-42E4-B97D-423F8D73B2CA}" destId="{46D7301C-CE3D-43DB-8100-9CA5F9FC60BF}" srcOrd="7" destOrd="0" presId="urn:microsoft.com/office/officeart/2008/layout/VerticalCurvedList"/>
    <dgm:cxn modelId="{B6EC5C05-BE94-4D18-96CD-40F690CB33A6}" type="presParOf" srcId="{3C2CEBAB-94CC-42E4-B97D-423F8D73B2CA}" destId="{95CFC6C9-96CC-42CC-A00B-E94F7DC17A5A}" srcOrd="8" destOrd="0" presId="urn:microsoft.com/office/officeart/2008/layout/VerticalCurvedList"/>
    <dgm:cxn modelId="{3F417172-7FE7-413B-A7A5-B4ACEE4729C0}" type="presParOf" srcId="{95CFC6C9-96CC-42CC-A00B-E94F7DC17A5A}" destId="{EEDF0AB8-B66D-4519-9806-F40953B788DD}" srcOrd="0" destOrd="0" presId="urn:microsoft.com/office/officeart/2008/layout/VerticalCurvedList"/>
    <dgm:cxn modelId="{B2119635-966C-4470-9924-D7F5BF8F9B99}" type="presParOf" srcId="{3C2CEBAB-94CC-42E4-B97D-423F8D73B2CA}" destId="{9D79C6D4-9120-42D1-AA20-7EB96694A7E6}" srcOrd="9" destOrd="0" presId="urn:microsoft.com/office/officeart/2008/layout/VerticalCurvedList"/>
    <dgm:cxn modelId="{4CCFA746-629E-4008-A9AD-86E62BC2255B}" type="presParOf" srcId="{3C2CEBAB-94CC-42E4-B97D-423F8D73B2CA}" destId="{75C6B875-04C6-46D8-AEB9-382234781EB5}" srcOrd="10" destOrd="0" presId="urn:microsoft.com/office/officeart/2008/layout/VerticalCurvedList"/>
    <dgm:cxn modelId="{82A9B416-0B8C-442F-8D4B-EF0EB8C06F41}" type="presParOf" srcId="{75C6B875-04C6-46D8-AEB9-382234781EB5}" destId="{A78C4AB7-F31E-456F-B040-7FE84C57CDA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8B7E0F-BE33-43D5-A253-BF806C7CB6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64888CF-66FD-40AF-8676-9B9405BA3B34}">
      <dgm:prSet phldrT="[Text]"/>
      <dgm:spPr/>
      <dgm:t>
        <a:bodyPr/>
        <a:lstStyle/>
        <a:p>
          <a:r>
            <a:rPr lang="en-US" dirty="0"/>
            <a:t>Goals</a:t>
          </a:r>
        </a:p>
      </dgm:t>
    </dgm:pt>
    <dgm:pt modelId="{8E83A729-0C78-440F-AA5E-E8E1ACBC74D1}" type="parTrans" cxnId="{D921743F-3B2E-46EC-B2E8-8578F8A0B5BA}">
      <dgm:prSet/>
      <dgm:spPr/>
      <dgm:t>
        <a:bodyPr/>
        <a:lstStyle/>
        <a:p>
          <a:endParaRPr lang="en-US"/>
        </a:p>
      </dgm:t>
    </dgm:pt>
    <dgm:pt modelId="{9E89A752-D762-49BE-9F4B-59238A663B40}" type="sibTrans" cxnId="{D921743F-3B2E-46EC-B2E8-8578F8A0B5BA}">
      <dgm:prSet/>
      <dgm:spPr/>
      <dgm:t>
        <a:bodyPr/>
        <a:lstStyle/>
        <a:p>
          <a:endParaRPr lang="en-US"/>
        </a:p>
      </dgm:t>
    </dgm:pt>
    <dgm:pt modelId="{62FCCEAC-6BE0-4317-A5B0-BFE41D24AE72}">
      <dgm:prSet phldrT="[Text]"/>
      <dgm:spPr/>
      <dgm:t>
        <a:bodyPr/>
        <a:lstStyle/>
        <a:p>
          <a:r>
            <a:rPr lang="en-US" dirty="0"/>
            <a:t>Define your key priorities</a:t>
          </a:r>
        </a:p>
      </dgm:t>
    </dgm:pt>
    <dgm:pt modelId="{5C28E9AE-AAA7-4304-A90F-8E6817D34B8A}" type="parTrans" cxnId="{5E8D2F33-2EE0-47BF-8702-CADE42B2F790}">
      <dgm:prSet/>
      <dgm:spPr/>
      <dgm:t>
        <a:bodyPr/>
        <a:lstStyle/>
        <a:p>
          <a:endParaRPr lang="en-US"/>
        </a:p>
      </dgm:t>
    </dgm:pt>
    <dgm:pt modelId="{AE8548FA-6727-4EF7-A485-442CD1D606E4}" type="sibTrans" cxnId="{5E8D2F33-2EE0-47BF-8702-CADE42B2F790}">
      <dgm:prSet/>
      <dgm:spPr/>
      <dgm:t>
        <a:bodyPr/>
        <a:lstStyle/>
        <a:p>
          <a:endParaRPr lang="en-US"/>
        </a:p>
      </dgm:t>
    </dgm:pt>
    <dgm:pt modelId="{C4303B54-2528-4B2B-80AA-51E5A79A13F9}">
      <dgm:prSet phldrT="[Text]"/>
      <dgm:spPr/>
      <dgm:t>
        <a:bodyPr/>
        <a:lstStyle/>
        <a:p>
          <a:r>
            <a:rPr lang="en-US" dirty="0"/>
            <a:t>What are you trying to achieve</a:t>
          </a:r>
        </a:p>
      </dgm:t>
    </dgm:pt>
    <dgm:pt modelId="{83B3E963-BDA8-49FA-A955-D4B7AAF49F82}" type="parTrans" cxnId="{CE72D04D-201B-447F-A568-50C55AB4DB40}">
      <dgm:prSet/>
      <dgm:spPr/>
      <dgm:t>
        <a:bodyPr/>
        <a:lstStyle/>
        <a:p>
          <a:endParaRPr lang="en-US"/>
        </a:p>
      </dgm:t>
    </dgm:pt>
    <dgm:pt modelId="{DD090DEB-8A3A-46FB-9C50-F00B99D93122}" type="sibTrans" cxnId="{CE72D04D-201B-447F-A568-50C55AB4DB40}">
      <dgm:prSet/>
      <dgm:spPr/>
      <dgm:t>
        <a:bodyPr/>
        <a:lstStyle/>
        <a:p>
          <a:endParaRPr lang="en-US"/>
        </a:p>
      </dgm:t>
    </dgm:pt>
    <dgm:pt modelId="{941DD7EE-34D4-4F37-A344-6A0A078DF604}">
      <dgm:prSet phldrT="[Text]"/>
      <dgm:spPr/>
      <dgm:t>
        <a:bodyPr/>
        <a:lstStyle/>
        <a:p>
          <a:r>
            <a:rPr lang="en-US" dirty="0"/>
            <a:t>Audience(s)</a:t>
          </a:r>
        </a:p>
      </dgm:t>
    </dgm:pt>
    <dgm:pt modelId="{F0E42AFB-28DF-48A5-874D-95474F43C3FC}" type="parTrans" cxnId="{41447604-CD16-446E-BB57-23B0EB79A1A7}">
      <dgm:prSet/>
      <dgm:spPr/>
      <dgm:t>
        <a:bodyPr/>
        <a:lstStyle/>
        <a:p>
          <a:endParaRPr lang="en-US"/>
        </a:p>
      </dgm:t>
    </dgm:pt>
    <dgm:pt modelId="{DF1A02AC-32E3-4BE2-AE85-80CB65C5AFEA}" type="sibTrans" cxnId="{41447604-CD16-446E-BB57-23B0EB79A1A7}">
      <dgm:prSet/>
      <dgm:spPr/>
      <dgm:t>
        <a:bodyPr/>
        <a:lstStyle/>
        <a:p>
          <a:endParaRPr lang="en-US"/>
        </a:p>
      </dgm:t>
    </dgm:pt>
    <dgm:pt modelId="{790A1C42-2BC4-4D00-A019-90637C318F30}">
      <dgm:prSet phldrT="[Text]"/>
      <dgm:spPr/>
      <dgm:t>
        <a:bodyPr/>
        <a:lstStyle/>
        <a:p>
          <a:r>
            <a:rPr lang="en-US" dirty="0"/>
            <a:t>Take a strategic approach to defining a narrow or target audience.</a:t>
          </a:r>
        </a:p>
      </dgm:t>
    </dgm:pt>
    <dgm:pt modelId="{C8F99D8A-12A2-4F72-A79D-700720E05B34}" type="parTrans" cxnId="{02F2A5D8-F9D9-4B9B-9BE7-C1A1F7F1187F}">
      <dgm:prSet/>
      <dgm:spPr/>
      <dgm:t>
        <a:bodyPr/>
        <a:lstStyle/>
        <a:p>
          <a:endParaRPr lang="en-US"/>
        </a:p>
      </dgm:t>
    </dgm:pt>
    <dgm:pt modelId="{3DA3C51A-2530-4CDE-B546-73F2084FE7BE}" type="sibTrans" cxnId="{02F2A5D8-F9D9-4B9B-9BE7-C1A1F7F1187F}">
      <dgm:prSet/>
      <dgm:spPr/>
      <dgm:t>
        <a:bodyPr/>
        <a:lstStyle/>
        <a:p>
          <a:endParaRPr lang="en-US"/>
        </a:p>
      </dgm:t>
    </dgm:pt>
    <dgm:pt modelId="{037A4937-6F90-428A-B22F-E067D4F0B406}">
      <dgm:prSet phldrT="[Text]"/>
      <dgm:spPr/>
      <dgm:t>
        <a:bodyPr/>
        <a:lstStyle/>
        <a:p>
          <a:r>
            <a:rPr lang="en-US" dirty="0"/>
            <a:t>Who do I want to reach?</a:t>
          </a:r>
        </a:p>
      </dgm:t>
    </dgm:pt>
    <dgm:pt modelId="{9C225C7A-9F87-4298-AFAB-A25DE271CE08}" type="parTrans" cxnId="{7025457E-476C-49DB-8C38-D1D64781DD71}">
      <dgm:prSet/>
      <dgm:spPr/>
      <dgm:t>
        <a:bodyPr/>
        <a:lstStyle/>
        <a:p>
          <a:endParaRPr lang="en-US"/>
        </a:p>
      </dgm:t>
    </dgm:pt>
    <dgm:pt modelId="{5C017F97-723B-409B-A9F7-C55CD2325E92}" type="sibTrans" cxnId="{7025457E-476C-49DB-8C38-D1D64781DD71}">
      <dgm:prSet/>
      <dgm:spPr/>
      <dgm:t>
        <a:bodyPr/>
        <a:lstStyle/>
        <a:p>
          <a:endParaRPr lang="en-US"/>
        </a:p>
      </dgm:t>
    </dgm:pt>
    <dgm:pt modelId="{D5EF6455-C726-4036-99FE-AFC2CE440256}">
      <dgm:prSet phldrT="[Text]"/>
      <dgm:spPr/>
      <dgm:t>
        <a:bodyPr/>
        <a:lstStyle/>
        <a:p>
          <a:r>
            <a:rPr lang="en-US" dirty="0"/>
            <a:t>Tactics</a:t>
          </a:r>
        </a:p>
      </dgm:t>
    </dgm:pt>
    <dgm:pt modelId="{3C9409B0-0F87-42A5-BC11-F63DB4B4DCE0}" type="parTrans" cxnId="{436C3626-C787-4B97-8BB8-FC4F4355CA3B}">
      <dgm:prSet/>
      <dgm:spPr/>
      <dgm:t>
        <a:bodyPr/>
        <a:lstStyle/>
        <a:p>
          <a:endParaRPr lang="en-US"/>
        </a:p>
      </dgm:t>
    </dgm:pt>
    <dgm:pt modelId="{D3B454BC-4530-4EB1-967C-952800640C4A}" type="sibTrans" cxnId="{436C3626-C787-4B97-8BB8-FC4F4355CA3B}">
      <dgm:prSet/>
      <dgm:spPr/>
      <dgm:t>
        <a:bodyPr/>
        <a:lstStyle/>
        <a:p>
          <a:endParaRPr lang="en-US"/>
        </a:p>
      </dgm:t>
    </dgm:pt>
    <dgm:pt modelId="{CFB4CD51-D01B-47FB-9D1C-351AC9D84059}">
      <dgm:prSet phldrT="[Text]"/>
      <dgm:spPr/>
      <dgm:t>
        <a:bodyPr/>
        <a:lstStyle/>
        <a:p>
          <a:r>
            <a:rPr lang="en-US" dirty="0"/>
            <a:t>What are the actions / programs that will be taken to achieve the goal?</a:t>
          </a:r>
        </a:p>
      </dgm:t>
    </dgm:pt>
    <dgm:pt modelId="{F9C4B24F-9D0E-4DC5-95B7-5FC541911963}" type="parTrans" cxnId="{4DD49F63-3E55-470B-9684-C85980266871}">
      <dgm:prSet/>
      <dgm:spPr/>
      <dgm:t>
        <a:bodyPr/>
        <a:lstStyle/>
        <a:p>
          <a:endParaRPr lang="en-US"/>
        </a:p>
      </dgm:t>
    </dgm:pt>
    <dgm:pt modelId="{6449AC7C-42B9-4207-8F9F-2AF59A750CE0}" type="sibTrans" cxnId="{4DD49F63-3E55-470B-9684-C85980266871}">
      <dgm:prSet/>
      <dgm:spPr/>
      <dgm:t>
        <a:bodyPr/>
        <a:lstStyle/>
        <a:p>
          <a:endParaRPr lang="en-US"/>
        </a:p>
      </dgm:t>
    </dgm:pt>
    <dgm:pt modelId="{D91AE53F-D697-4E8D-AB51-AF5A0D256529}">
      <dgm:prSet phldrT="[Text]"/>
      <dgm:spPr/>
      <dgm:t>
        <a:bodyPr/>
        <a:lstStyle/>
        <a:p>
          <a:r>
            <a:rPr lang="en-US" dirty="0"/>
            <a:t>What type of communications campaign would be best, omni-channel or multi-channel?</a:t>
          </a:r>
        </a:p>
      </dgm:t>
    </dgm:pt>
    <dgm:pt modelId="{E1256A4F-7C63-4774-97DE-56113DF5DE91}" type="parTrans" cxnId="{AD512341-FDC7-4CC5-B36B-3E8A69093E28}">
      <dgm:prSet/>
      <dgm:spPr/>
      <dgm:t>
        <a:bodyPr/>
        <a:lstStyle/>
        <a:p>
          <a:endParaRPr lang="en-US"/>
        </a:p>
      </dgm:t>
    </dgm:pt>
    <dgm:pt modelId="{45A26F92-7FE7-49A6-9889-995DD9B3252C}" type="sibTrans" cxnId="{AD512341-FDC7-4CC5-B36B-3E8A69093E28}">
      <dgm:prSet/>
      <dgm:spPr/>
      <dgm:t>
        <a:bodyPr/>
        <a:lstStyle/>
        <a:p>
          <a:endParaRPr lang="en-US"/>
        </a:p>
      </dgm:t>
    </dgm:pt>
    <dgm:pt modelId="{EFBF13F8-833F-4BA5-8CE3-7ADCFE15D92E}">
      <dgm:prSet phldrT="[Text]"/>
      <dgm:spPr/>
      <dgm:t>
        <a:bodyPr/>
        <a:lstStyle/>
        <a:p>
          <a:r>
            <a:rPr lang="en-US" dirty="0"/>
            <a:t>You can have multiple goals, but you should have them ranked in terms of importance to the mission.</a:t>
          </a:r>
        </a:p>
      </dgm:t>
    </dgm:pt>
    <dgm:pt modelId="{63E250ED-F945-474A-9062-9000AE69251F}" type="parTrans" cxnId="{61DFA7E4-F2D6-407F-8B0B-3E5295A56B81}">
      <dgm:prSet/>
      <dgm:spPr/>
      <dgm:t>
        <a:bodyPr/>
        <a:lstStyle/>
        <a:p>
          <a:endParaRPr lang="en-US"/>
        </a:p>
      </dgm:t>
    </dgm:pt>
    <dgm:pt modelId="{E74E4A63-7A73-4A81-9D3D-65A22D1677C5}" type="sibTrans" cxnId="{61DFA7E4-F2D6-407F-8B0B-3E5295A56B81}">
      <dgm:prSet/>
      <dgm:spPr/>
      <dgm:t>
        <a:bodyPr/>
        <a:lstStyle/>
        <a:p>
          <a:endParaRPr lang="en-US"/>
        </a:p>
      </dgm:t>
    </dgm:pt>
    <dgm:pt modelId="{7F7B516E-7BD1-443B-B288-43793C400E8C}">
      <dgm:prSet phldrT="[Text]"/>
      <dgm:spPr/>
      <dgm:t>
        <a:bodyPr/>
        <a:lstStyle/>
        <a:p>
          <a:r>
            <a:rPr lang="en-US" dirty="0"/>
            <a:t>Where do they typically ‘live’ (online, conferences, on social media, etc.</a:t>
          </a:r>
        </a:p>
      </dgm:t>
    </dgm:pt>
    <dgm:pt modelId="{22EE5AD1-5EA1-4193-ABAD-DBBE7A5B1199}" type="parTrans" cxnId="{6683D145-9209-4485-A7C2-DABB5C778E33}">
      <dgm:prSet/>
      <dgm:spPr/>
      <dgm:t>
        <a:bodyPr/>
        <a:lstStyle/>
        <a:p>
          <a:endParaRPr lang="en-US"/>
        </a:p>
      </dgm:t>
    </dgm:pt>
    <dgm:pt modelId="{47DA43FE-B6B2-4869-82D5-BE187EAFD6A4}" type="sibTrans" cxnId="{6683D145-9209-4485-A7C2-DABB5C778E33}">
      <dgm:prSet/>
      <dgm:spPr/>
      <dgm:t>
        <a:bodyPr/>
        <a:lstStyle/>
        <a:p>
          <a:endParaRPr lang="en-US"/>
        </a:p>
      </dgm:t>
    </dgm:pt>
    <dgm:pt modelId="{84B61C27-F0FF-4F1B-9588-D667869EC1FF}">
      <dgm:prSet phldrT="[Text]"/>
      <dgm:spPr/>
      <dgm:t>
        <a:bodyPr/>
        <a:lstStyle/>
        <a:p>
          <a:r>
            <a:rPr lang="en-US" dirty="0"/>
            <a:t>Resources</a:t>
          </a:r>
        </a:p>
      </dgm:t>
    </dgm:pt>
    <dgm:pt modelId="{B1F92422-A05D-4DE3-B8A1-D6076B5E1C04}" type="parTrans" cxnId="{2E40DAAD-EE4C-40D4-9420-5C4872E5F911}">
      <dgm:prSet/>
      <dgm:spPr/>
      <dgm:t>
        <a:bodyPr/>
        <a:lstStyle/>
        <a:p>
          <a:endParaRPr lang="en-US"/>
        </a:p>
      </dgm:t>
    </dgm:pt>
    <dgm:pt modelId="{8B2A779B-FC8C-43D3-AB89-D0DD1AA1E5AB}" type="sibTrans" cxnId="{2E40DAAD-EE4C-40D4-9420-5C4872E5F911}">
      <dgm:prSet/>
      <dgm:spPr/>
      <dgm:t>
        <a:bodyPr/>
        <a:lstStyle/>
        <a:p>
          <a:endParaRPr lang="en-US"/>
        </a:p>
      </dgm:t>
    </dgm:pt>
    <dgm:pt modelId="{6BA462CA-E2F2-4B8D-8B55-E80734F2CAED}">
      <dgm:prSet phldrT="[Text]"/>
      <dgm:spPr/>
      <dgm:t>
        <a:bodyPr/>
        <a:lstStyle/>
        <a:p>
          <a:r>
            <a:rPr lang="en-US" dirty="0"/>
            <a:t>Plan and release content on a regular schedule.</a:t>
          </a:r>
        </a:p>
      </dgm:t>
    </dgm:pt>
    <dgm:pt modelId="{34A79833-A72C-4008-B794-A777154B4899}" type="parTrans" cxnId="{85C20E75-5A1A-42E6-B009-FFBD78835AF9}">
      <dgm:prSet/>
      <dgm:spPr/>
      <dgm:t>
        <a:bodyPr/>
        <a:lstStyle/>
        <a:p>
          <a:endParaRPr lang="en-US"/>
        </a:p>
      </dgm:t>
    </dgm:pt>
    <dgm:pt modelId="{51DEDE1F-6939-4D31-8523-440254F8184D}" type="sibTrans" cxnId="{85C20E75-5A1A-42E6-B009-FFBD78835AF9}">
      <dgm:prSet/>
      <dgm:spPr/>
      <dgm:t>
        <a:bodyPr/>
        <a:lstStyle/>
        <a:p>
          <a:endParaRPr lang="en-US"/>
        </a:p>
      </dgm:t>
    </dgm:pt>
    <dgm:pt modelId="{7E6E3332-039B-4819-9183-FF76A1313CE7}">
      <dgm:prSet phldrT="[Text]"/>
      <dgm:spPr/>
      <dgm:t>
        <a:bodyPr/>
        <a:lstStyle/>
        <a:p>
          <a:r>
            <a:rPr lang="en-US" dirty="0"/>
            <a:t>What internal resources do I need to accomplish my tactics?</a:t>
          </a:r>
        </a:p>
      </dgm:t>
    </dgm:pt>
    <dgm:pt modelId="{F52ECA9E-C5C1-4474-86BD-B6D2468A7FD6}" type="parTrans" cxnId="{A160BBB1-93F7-4264-9266-5E538E599247}">
      <dgm:prSet/>
      <dgm:spPr/>
      <dgm:t>
        <a:bodyPr/>
        <a:lstStyle/>
        <a:p>
          <a:endParaRPr lang="en-US"/>
        </a:p>
      </dgm:t>
    </dgm:pt>
    <dgm:pt modelId="{09059F34-5968-4B95-BF1E-8C240EF6967E}" type="sibTrans" cxnId="{A160BBB1-93F7-4264-9266-5E538E599247}">
      <dgm:prSet/>
      <dgm:spPr/>
      <dgm:t>
        <a:bodyPr/>
        <a:lstStyle/>
        <a:p>
          <a:endParaRPr lang="en-US"/>
        </a:p>
      </dgm:t>
    </dgm:pt>
    <dgm:pt modelId="{9C6DABE1-C7AD-41A9-9787-14711066AD94}">
      <dgm:prSet phldrT="[Text]"/>
      <dgm:spPr/>
      <dgm:t>
        <a:bodyPr/>
        <a:lstStyle/>
        <a:p>
          <a:r>
            <a:rPr lang="en-US" dirty="0"/>
            <a:t>What external channels do I need to make sure are set in order for my tactics to work?</a:t>
          </a:r>
        </a:p>
      </dgm:t>
    </dgm:pt>
    <dgm:pt modelId="{5EB66FA4-B0D3-43E4-8B9D-46B2E08FF008}" type="parTrans" cxnId="{E8DEF93F-8184-4C0B-A56E-822EEF9F064A}">
      <dgm:prSet/>
      <dgm:spPr/>
      <dgm:t>
        <a:bodyPr/>
        <a:lstStyle/>
        <a:p>
          <a:endParaRPr lang="en-US"/>
        </a:p>
      </dgm:t>
    </dgm:pt>
    <dgm:pt modelId="{C1F32451-5B4D-40D5-B0D9-1585CEF258DD}" type="sibTrans" cxnId="{E8DEF93F-8184-4C0B-A56E-822EEF9F064A}">
      <dgm:prSet/>
      <dgm:spPr/>
      <dgm:t>
        <a:bodyPr/>
        <a:lstStyle/>
        <a:p>
          <a:endParaRPr lang="en-US"/>
        </a:p>
      </dgm:t>
    </dgm:pt>
    <dgm:pt modelId="{B6EB7EC7-45E3-40E5-B390-3AF24FF12A55}">
      <dgm:prSet phldrT="[Text]"/>
      <dgm:spPr/>
      <dgm:t>
        <a:bodyPr/>
        <a:lstStyle/>
        <a:p>
          <a:r>
            <a:rPr lang="en-US" dirty="0"/>
            <a:t>Measurement &amp; Evolution</a:t>
          </a:r>
        </a:p>
      </dgm:t>
    </dgm:pt>
    <dgm:pt modelId="{19D859CA-00AF-4F2E-A466-8BA7BB9AC1C2}" type="parTrans" cxnId="{47E4F0B5-24E5-46DE-8E2B-5E568C2BAFFD}">
      <dgm:prSet/>
      <dgm:spPr/>
      <dgm:t>
        <a:bodyPr/>
        <a:lstStyle/>
        <a:p>
          <a:endParaRPr lang="en-US"/>
        </a:p>
      </dgm:t>
    </dgm:pt>
    <dgm:pt modelId="{8CD0AED8-0CF3-48C0-A97C-5CEAAAA30BCC}" type="sibTrans" cxnId="{47E4F0B5-24E5-46DE-8E2B-5E568C2BAFFD}">
      <dgm:prSet/>
      <dgm:spPr/>
      <dgm:t>
        <a:bodyPr/>
        <a:lstStyle/>
        <a:p>
          <a:endParaRPr lang="en-US"/>
        </a:p>
      </dgm:t>
    </dgm:pt>
    <dgm:pt modelId="{9D3D58E0-141A-4C77-A60D-90DBFD187B2E}">
      <dgm:prSet phldrT="[Text]"/>
      <dgm:spPr/>
      <dgm:t>
        <a:bodyPr/>
        <a:lstStyle/>
        <a:p>
          <a:r>
            <a:rPr lang="en-US" dirty="0"/>
            <a:t>Define metrics or key performance indicators (KPIs) for success.</a:t>
          </a:r>
        </a:p>
      </dgm:t>
    </dgm:pt>
    <dgm:pt modelId="{E8EDAECF-59C4-4FBD-8E31-553E0537DE33}" type="parTrans" cxnId="{04C68725-BFAF-427F-9695-E3D9AC1F235E}">
      <dgm:prSet/>
      <dgm:spPr/>
      <dgm:t>
        <a:bodyPr/>
        <a:lstStyle/>
        <a:p>
          <a:endParaRPr lang="en-US"/>
        </a:p>
      </dgm:t>
    </dgm:pt>
    <dgm:pt modelId="{95C0D686-2B62-4E7D-825D-F6CB9103959B}" type="sibTrans" cxnId="{04C68725-BFAF-427F-9695-E3D9AC1F235E}">
      <dgm:prSet/>
      <dgm:spPr/>
      <dgm:t>
        <a:bodyPr/>
        <a:lstStyle/>
        <a:p>
          <a:endParaRPr lang="en-US"/>
        </a:p>
      </dgm:t>
    </dgm:pt>
    <dgm:pt modelId="{7AA995AE-2FA8-4FE5-9FED-E5319A0FA620}">
      <dgm:prSet phldrT="[Text]"/>
      <dgm:spPr/>
      <dgm:t>
        <a:bodyPr/>
        <a:lstStyle/>
        <a:p>
          <a:r>
            <a:rPr lang="en-US" dirty="0"/>
            <a:t>How can I determine which tactics or resources worked?</a:t>
          </a:r>
        </a:p>
      </dgm:t>
    </dgm:pt>
    <dgm:pt modelId="{C5B7023F-04D1-4842-B2E8-B4EEC9514FD9}" type="parTrans" cxnId="{1E8926F6-E7C2-4B3C-9F76-3C4FFF48E743}">
      <dgm:prSet/>
      <dgm:spPr/>
      <dgm:t>
        <a:bodyPr/>
        <a:lstStyle/>
        <a:p>
          <a:endParaRPr lang="en-US"/>
        </a:p>
      </dgm:t>
    </dgm:pt>
    <dgm:pt modelId="{B1CD0BB7-F378-4C81-B4E3-F3C7710AEA4D}" type="sibTrans" cxnId="{1E8926F6-E7C2-4B3C-9F76-3C4FFF48E743}">
      <dgm:prSet/>
      <dgm:spPr/>
      <dgm:t>
        <a:bodyPr/>
        <a:lstStyle/>
        <a:p>
          <a:endParaRPr lang="en-US"/>
        </a:p>
      </dgm:t>
    </dgm:pt>
    <dgm:pt modelId="{B4216D65-FB3D-4D36-AAA6-ABD3ACDEED7D}" type="pres">
      <dgm:prSet presAssocID="{958B7E0F-BE33-43D5-A253-BF806C7CB6C8}" presName="Name0" presStyleCnt="0">
        <dgm:presLayoutVars>
          <dgm:dir/>
          <dgm:animLvl val="lvl"/>
          <dgm:resizeHandles val="exact"/>
        </dgm:presLayoutVars>
      </dgm:prSet>
      <dgm:spPr/>
    </dgm:pt>
    <dgm:pt modelId="{F62CDE2A-BD5B-4DEF-95E9-F67F261F0496}" type="pres">
      <dgm:prSet presAssocID="{564888CF-66FD-40AF-8676-9B9405BA3B34}" presName="composite" presStyleCnt="0"/>
      <dgm:spPr/>
    </dgm:pt>
    <dgm:pt modelId="{664920C1-BD40-43C9-80F0-191CF03A3F56}" type="pres">
      <dgm:prSet presAssocID="{564888CF-66FD-40AF-8676-9B9405BA3B34}" presName="parTx" presStyleLbl="alignNode1" presStyleIdx="0" presStyleCnt="5">
        <dgm:presLayoutVars>
          <dgm:chMax val="0"/>
          <dgm:chPref val="0"/>
          <dgm:bulletEnabled val="1"/>
        </dgm:presLayoutVars>
      </dgm:prSet>
      <dgm:spPr/>
    </dgm:pt>
    <dgm:pt modelId="{8D31F2B9-E679-463F-BCD9-1D586FFE2F03}" type="pres">
      <dgm:prSet presAssocID="{564888CF-66FD-40AF-8676-9B9405BA3B34}" presName="desTx" presStyleLbl="alignAccFollowNode1" presStyleIdx="0" presStyleCnt="5">
        <dgm:presLayoutVars>
          <dgm:bulletEnabled val="1"/>
        </dgm:presLayoutVars>
      </dgm:prSet>
      <dgm:spPr/>
    </dgm:pt>
    <dgm:pt modelId="{07BB20BC-E16C-4E3B-8067-DD5AF49897E4}" type="pres">
      <dgm:prSet presAssocID="{9E89A752-D762-49BE-9F4B-59238A663B40}" presName="space" presStyleCnt="0"/>
      <dgm:spPr/>
    </dgm:pt>
    <dgm:pt modelId="{5CA00CC6-4CDC-40FE-A5C4-045056C17B81}" type="pres">
      <dgm:prSet presAssocID="{941DD7EE-34D4-4F37-A344-6A0A078DF604}" presName="composite" presStyleCnt="0"/>
      <dgm:spPr/>
    </dgm:pt>
    <dgm:pt modelId="{9920989D-5CBD-4E29-9F66-DBAA21E8DCB6}" type="pres">
      <dgm:prSet presAssocID="{941DD7EE-34D4-4F37-A344-6A0A078DF604}" presName="parTx" presStyleLbl="alignNode1" presStyleIdx="1" presStyleCnt="5">
        <dgm:presLayoutVars>
          <dgm:chMax val="0"/>
          <dgm:chPref val="0"/>
          <dgm:bulletEnabled val="1"/>
        </dgm:presLayoutVars>
      </dgm:prSet>
      <dgm:spPr/>
    </dgm:pt>
    <dgm:pt modelId="{4D30768B-ECE0-4F23-B41F-C19543BCB973}" type="pres">
      <dgm:prSet presAssocID="{941DD7EE-34D4-4F37-A344-6A0A078DF604}" presName="desTx" presStyleLbl="alignAccFollowNode1" presStyleIdx="1" presStyleCnt="5">
        <dgm:presLayoutVars>
          <dgm:bulletEnabled val="1"/>
        </dgm:presLayoutVars>
      </dgm:prSet>
      <dgm:spPr/>
    </dgm:pt>
    <dgm:pt modelId="{3B6025F6-D127-438C-BB78-7A097464E589}" type="pres">
      <dgm:prSet presAssocID="{DF1A02AC-32E3-4BE2-AE85-80CB65C5AFEA}" presName="space" presStyleCnt="0"/>
      <dgm:spPr/>
    </dgm:pt>
    <dgm:pt modelId="{7A7E472E-08EE-40A8-AD96-C18E35C4D237}" type="pres">
      <dgm:prSet presAssocID="{D5EF6455-C726-4036-99FE-AFC2CE440256}" presName="composite" presStyleCnt="0"/>
      <dgm:spPr/>
    </dgm:pt>
    <dgm:pt modelId="{52E5CE00-88D8-4C1B-857D-C14C7C73AC64}" type="pres">
      <dgm:prSet presAssocID="{D5EF6455-C726-4036-99FE-AFC2CE440256}" presName="parTx" presStyleLbl="alignNode1" presStyleIdx="2" presStyleCnt="5">
        <dgm:presLayoutVars>
          <dgm:chMax val="0"/>
          <dgm:chPref val="0"/>
          <dgm:bulletEnabled val="1"/>
        </dgm:presLayoutVars>
      </dgm:prSet>
      <dgm:spPr/>
    </dgm:pt>
    <dgm:pt modelId="{3B69354B-1F1F-4535-B496-E03AF0187FAA}" type="pres">
      <dgm:prSet presAssocID="{D5EF6455-C726-4036-99FE-AFC2CE440256}" presName="desTx" presStyleLbl="alignAccFollowNode1" presStyleIdx="2" presStyleCnt="5">
        <dgm:presLayoutVars>
          <dgm:bulletEnabled val="1"/>
        </dgm:presLayoutVars>
      </dgm:prSet>
      <dgm:spPr/>
    </dgm:pt>
    <dgm:pt modelId="{31D6EA07-7B09-4064-B0C2-2354A3495AEF}" type="pres">
      <dgm:prSet presAssocID="{D3B454BC-4530-4EB1-967C-952800640C4A}" presName="space" presStyleCnt="0"/>
      <dgm:spPr/>
    </dgm:pt>
    <dgm:pt modelId="{0993411E-24A0-480A-A688-3189A23B6073}" type="pres">
      <dgm:prSet presAssocID="{84B61C27-F0FF-4F1B-9588-D667869EC1FF}" presName="composite" presStyleCnt="0"/>
      <dgm:spPr/>
    </dgm:pt>
    <dgm:pt modelId="{2C448559-356E-4D2C-A334-C04ECA7F32C3}" type="pres">
      <dgm:prSet presAssocID="{84B61C27-F0FF-4F1B-9588-D667869EC1FF}" presName="parTx" presStyleLbl="alignNode1" presStyleIdx="3" presStyleCnt="5">
        <dgm:presLayoutVars>
          <dgm:chMax val="0"/>
          <dgm:chPref val="0"/>
          <dgm:bulletEnabled val="1"/>
        </dgm:presLayoutVars>
      </dgm:prSet>
      <dgm:spPr/>
    </dgm:pt>
    <dgm:pt modelId="{97023769-59AC-4F7A-A731-3E9E50C744D8}" type="pres">
      <dgm:prSet presAssocID="{84B61C27-F0FF-4F1B-9588-D667869EC1FF}" presName="desTx" presStyleLbl="alignAccFollowNode1" presStyleIdx="3" presStyleCnt="5">
        <dgm:presLayoutVars>
          <dgm:bulletEnabled val="1"/>
        </dgm:presLayoutVars>
      </dgm:prSet>
      <dgm:spPr/>
    </dgm:pt>
    <dgm:pt modelId="{48D5ABFE-85FE-47F6-B9B1-D9B3C04E7728}" type="pres">
      <dgm:prSet presAssocID="{8B2A779B-FC8C-43D3-AB89-D0DD1AA1E5AB}" presName="space" presStyleCnt="0"/>
      <dgm:spPr/>
    </dgm:pt>
    <dgm:pt modelId="{41BFE8AE-0A1B-4FBD-8EA0-07DD25EE86C6}" type="pres">
      <dgm:prSet presAssocID="{B6EB7EC7-45E3-40E5-B390-3AF24FF12A55}" presName="composite" presStyleCnt="0"/>
      <dgm:spPr/>
    </dgm:pt>
    <dgm:pt modelId="{C683CDEC-761D-4E89-8FD6-035E870577C8}" type="pres">
      <dgm:prSet presAssocID="{B6EB7EC7-45E3-40E5-B390-3AF24FF12A55}" presName="parTx" presStyleLbl="alignNode1" presStyleIdx="4" presStyleCnt="5">
        <dgm:presLayoutVars>
          <dgm:chMax val="0"/>
          <dgm:chPref val="0"/>
          <dgm:bulletEnabled val="1"/>
        </dgm:presLayoutVars>
      </dgm:prSet>
      <dgm:spPr/>
    </dgm:pt>
    <dgm:pt modelId="{99C1F826-6D2F-470C-9CF7-33E9385C9417}" type="pres">
      <dgm:prSet presAssocID="{B6EB7EC7-45E3-40E5-B390-3AF24FF12A55}" presName="desTx" presStyleLbl="alignAccFollowNode1" presStyleIdx="4" presStyleCnt="5">
        <dgm:presLayoutVars>
          <dgm:bulletEnabled val="1"/>
        </dgm:presLayoutVars>
      </dgm:prSet>
      <dgm:spPr/>
    </dgm:pt>
  </dgm:ptLst>
  <dgm:cxnLst>
    <dgm:cxn modelId="{41447604-CD16-446E-BB57-23B0EB79A1A7}" srcId="{958B7E0F-BE33-43D5-A253-BF806C7CB6C8}" destId="{941DD7EE-34D4-4F37-A344-6A0A078DF604}" srcOrd="1" destOrd="0" parTransId="{F0E42AFB-28DF-48A5-874D-95474F43C3FC}" sibTransId="{DF1A02AC-32E3-4BE2-AE85-80CB65C5AFEA}"/>
    <dgm:cxn modelId="{21E07B07-3207-4F50-A9D7-963D80CB5FB4}" type="presOf" srcId="{D91AE53F-D697-4E8D-AB51-AF5A0D256529}" destId="{3B69354B-1F1F-4535-B496-E03AF0187FAA}" srcOrd="0" destOrd="1" presId="urn:microsoft.com/office/officeart/2005/8/layout/hList1"/>
    <dgm:cxn modelId="{8F5B5C23-4996-4201-B2B6-09AA4B49997A}" type="presOf" srcId="{C4303B54-2528-4B2B-80AA-51E5A79A13F9}" destId="{8D31F2B9-E679-463F-BCD9-1D586FFE2F03}" srcOrd="0" destOrd="1" presId="urn:microsoft.com/office/officeart/2005/8/layout/hList1"/>
    <dgm:cxn modelId="{04C68725-BFAF-427F-9695-E3D9AC1F235E}" srcId="{B6EB7EC7-45E3-40E5-B390-3AF24FF12A55}" destId="{9D3D58E0-141A-4C77-A60D-90DBFD187B2E}" srcOrd="0" destOrd="0" parTransId="{E8EDAECF-59C4-4FBD-8E31-553E0537DE33}" sibTransId="{95C0D686-2B62-4E7D-825D-F6CB9103959B}"/>
    <dgm:cxn modelId="{436C3626-C787-4B97-8BB8-FC4F4355CA3B}" srcId="{958B7E0F-BE33-43D5-A253-BF806C7CB6C8}" destId="{D5EF6455-C726-4036-99FE-AFC2CE440256}" srcOrd="2" destOrd="0" parTransId="{3C9409B0-0F87-42A5-BC11-F63DB4B4DCE0}" sibTransId="{D3B454BC-4530-4EB1-967C-952800640C4A}"/>
    <dgm:cxn modelId="{44EDB231-36AF-49AF-96F1-EF4AB5D11DFF}" type="presOf" srcId="{6BA462CA-E2F2-4B8D-8B55-E80734F2CAED}" destId="{97023769-59AC-4F7A-A731-3E9E50C744D8}" srcOrd="0" destOrd="0" presId="urn:microsoft.com/office/officeart/2005/8/layout/hList1"/>
    <dgm:cxn modelId="{5E8D2F33-2EE0-47BF-8702-CADE42B2F790}" srcId="{564888CF-66FD-40AF-8676-9B9405BA3B34}" destId="{62FCCEAC-6BE0-4317-A5B0-BFE41D24AE72}" srcOrd="0" destOrd="0" parTransId="{5C28E9AE-AAA7-4304-A90F-8E6817D34B8A}" sibTransId="{AE8548FA-6727-4EF7-A485-442CD1D606E4}"/>
    <dgm:cxn modelId="{D921743F-3B2E-46EC-B2E8-8578F8A0B5BA}" srcId="{958B7E0F-BE33-43D5-A253-BF806C7CB6C8}" destId="{564888CF-66FD-40AF-8676-9B9405BA3B34}" srcOrd="0" destOrd="0" parTransId="{8E83A729-0C78-440F-AA5E-E8E1ACBC74D1}" sibTransId="{9E89A752-D762-49BE-9F4B-59238A663B40}"/>
    <dgm:cxn modelId="{CB5FF93F-B6EF-4CDB-976C-A9A3BB6DEE3B}" type="presOf" srcId="{7E6E3332-039B-4819-9183-FF76A1313CE7}" destId="{97023769-59AC-4F7A-A731-3E9E50C744D8}" srcOrd="0" destOrd="1" presId="urn:microsoft.com/office/officeart/2005/8/layout/hList1"/>
    <dgm:cxn modelId="{E8DEF93F-8184-4C0B-A56E-822EEF9F064A}" srcId="{84B61C27-F0FF-4F1B-9588-D667869EC1FF}" destId="{9C6DABE1-C7AD-41A9-9787-14711066AD94}" srcOrd="2" destOrd="0" parTransId="{5EB66FA4-B0D3-43E4-8B9D-46B2E08FF008}" sibTransId="{C1F32451-5B4D-40D5-B0D9-1585CEF258DD}"/>
    <dgm:cxn modelId="{AD512341-FDC7-4CC5-B36B-3E8A69093E28}" srcId="{D5EF6455-C726-4036-99FE-AFC2CE440256}" destId="{D91AE53F-D697-4E8D-AB51-AF5A0D256529}" srcOrd="1" destOrd="0" parTransId="{E1256A4F-7C63-4774-97DE-56113DF5DE91}" sibTransId="{45A26F92-7FE7-49A6-9889-995DD9B3252C}"/>
    <dgm:cxn modelId="{6683D145-9209-4485-A7C2-DABB5C778E33}" srcId="{941DD7EE-34D4-4F37-A344-6A0A078DF604}" destId="{7F7B516E-7BD1-443B-B288-43793C400E8C}" srcOrd="2" destOrd="0" parTransId="{22EE5AD1-5EA1-4193-ABAD-DBBE7A5B1199}" sibTransId="{47DA43FE-B6B2-4869-82D5-BE187EAFD6A4}"/>
    <dgm:cxn modelId="{DCDDFA4C-9C77-4E57-8CA4-7B8275295934}" type="presOf" srcId="{7F7B516E-7BD1-443B-B288-43793C400E8C}" destId="{4D30768B-ECE0-4F23-B41F-C19543BCB973}" srcOrd="0" destOrd="2" presId="urn:microsoft.com/office/officeart/2005/8/layout/hList1"/>
    <dgm:cxn modelId="{CE72D04D-201B-447F-A568-50C55AB4DB40}" srcId="{564888CF-66FD-40AF-8676-9B9405BA3B34}" destId="{C4303B54-2528-4B2B-80AA-51E5A79A13F9}" srcOrd="1" destOrd="0" parTransId="{83B3E963-BDA8-49FA-A955-D4B7AAF49F82}" sibTransId="{DD090DEB-8A3A-46FB-9C50-F00B99D93122}"/>
    <dgm:cxn modelId="{55584762-E185-4510-8B8A-F87679FDA392}" type="presOf" srcId="{B6EB7EC7-45E3-40E5-B390-3AF24FF12A55}" destId="{C683CDEC-761D-4E89-8FD6-035E870577C8}" srcOrd="0" destOrd="0" presId="urn:microsoft.com/office/officeart/2005/8/layout/hList1"/>
    <dgm:cxn modelId="{4DD49F63-3E55-470B-9684-C85980266871}" srcId="{D5EF6455-C726-4036-99FE-AFC2CE440256}" destId="{CFB4CD51-D01B-47FB-9D1C-351AC9D84059}" srcOrd="0" destOrd="0" parTransId="{F9C4B24F-9D0E-4DC5-95B7-5FC541911963}" sibTransId="{6449AC7C-42B9-4207-8F9F-2AF59A750CE0}"/>
    <dgm:cxn modelId="{01AE596B-4E25-439F-97CF-0591CF4A01EF}" type="presOf" srcId="{941DD7EE-34D4-4F37-A344-6A0A078DF604}" destId="{9920989D-5CBD-4E29-9F66-DBAA21E8DCB6}" srcOrd="0" destOrd="0" presId="urn:microsoft.com/office/officeart/2005/8/layout/hList1"/>
    <dgm:cxn modelId="{85C20E75-5A1A-42E6-B009-FFBD78835AF9}" srcId="{84B61C27-F0FF-4F1B-9588-D667869EC1FF}" destId="{6BA462CA-E2F2-4B8D-8B55-E80734F2CAED}" srcOrd="0" destOrd="0" parTransId="{34A79833-A72C-4008-B794-A777154B4899}" sibTransId="{51DEDE1F-6939-4D31-8523-440254F8184D}"/>
    <dgm:cxn modelId="{7EC1DC7C-615A-4D2F-A2FA-D796AEFABB8B}" type="presOf" srcId="{D5EF6455-C726-4036-99FE-AFC2CE440256}" destId="{52E5CE00-88D8-4C1B-857D-C14C7C73AC64}" srcOrd="0" destOrd="0" presId="urn:microsoft.com/office/officeart/2005/8/layout/hList1"/>
    <dgm:cxn modelId="{7025457E-476C-49DB-8C38-D1D64781DD71}" srcId="{941DD7EE-34D4-4F37-A344-6A0A078DF604}" destId="{037A4937-6F90-428A-B22F-E067D4F0B406}" srcOrd="1" destOrd="0" parTransId="{9C225C7A-9F87-4298-AFAB-A25DE271CE08}" sibTransId="{5C017F97-723B-409B-A9F7-C55CD2325E92}"/>
    <dgm:cxn modelId="{BAD8037F-9AE5-493C-9BDC-BC7F6C3D026D}" type="presOf" srcId="{EFBF13F8-833F-4BA5-8CE3-7ADCFE15D92E}" destId="{8D31F2B9-E679-463F-BCD9-1D586FFE2F03}" srcOrd="0" destOrd="2" presId="urn:microsoft.com/office/officeart/2005/8/layout/hList1"/>
    <dgm:cxn modelId="{1B98677F-DF0F-439F-95CE-EAE220584F3A}" type="presOf" srcId="{84B61C27-F0FF-4F1B-9588-D667869EC1FF}" destId="{2C448559-356E-4D2C-A334-C04ECA7F32C3}" srcOrd="0" destOrd="0" presId="urn:microsoft.com/office/officeart/2005/8/layout/hList1"/>
    <dgm:cxn modelId="{FE90C2A5-C366-4E43-958C-873BF3C57D98}" type="presOf" srcId="{564888CF-66FD-40AF-8676-9B9405BA3B34}" destId="{664920C1-BD40-43C9-80F0-191CF03A3F56}" srcOrd="0" destOrd="0" presId="urn:microsoft.com/office/officeart/2005/8/layout/hList1"/>
    <dgm:cxn modelId="{2E40DAAD-EE4C-40D4-9420-5C4872E5F911}" srcId="{958B7E0F-BE33-43D5-A253-BF806C7CB6C8}" destId="{84B61C27-F0FF-4F1B-9588-D667869EC1FF}" srcOrd="3" destOrd="0" parTransId="{B1F92422-A05D-4DE3-B8A1-D6076B5E1C04}" sibTransId="{8B2A779B-FC8C-43D3-AB89-D0DD1AA1E5AB}"/>
    <dgm:cxn modelId="{EB16B0B0-1B64-4A22-94F1-02ED5F3732D0}" type="presOf" srcId="{790A1C42-2BC4-4D00-A019-90637C318F30}" destId="{4D30768B-ECE0-4F23-B41F-C19543BCB973}" srcOrd="0" destOrd="0" presId="urn:microsoft.com/office/officeart/2005/8/layout/hList1"/>
    <dgm:cxn modelId="{A160BBB1-93F7-4264-9266-5E538E599247}" srcId="{84B61C27-F0FF-4F1B-9588-D667869EC1FF}" destId="{7E6E3332-039B-4819-9183-FF76A1313CE7}" srcOrd="1" destOrd="0" parTransId="{F52ECA9E-C5C1-4474-86BD-B6D2468A7FD6}" sibTransId="{09059F34-5968-4B95-BF1E-8C240EF6967E}"/>
    <dgm:cxn modelId="{925090B3-B4C1-4C60-A14E-DEA4B6D16F4C}" type="presOf" srcId="{CFB4CD51-D01B-47FB-9D1C-351AC9D84059}" destId="{3B69354B-1F1F-4535-B496-E03AF0187FAA}" srcOrd="0" destOrd="0" presId="urn:microsoft.com/office/officeart/2005/8/layout/hList1"/>
    <dgm:cxn modelId="{47E4F0B5-24E5-46DE-8E2B-5E568C2BAFFD}" srcId="{958B7E0F-BE33-43D5-A253-BF806C7CB6C8}" destId="{B6EB7EC7-45E3-40E5-B390-3AF24FF12A55}" srcOrd="4" destOrd="0" parTransId="{19D859CA-00AF-4F2E-A466-8BA7BB9AC1C2}" sibTransId="{8CD0AED8-0CF3-48C0-A97C-5CEAAAA30BCC}"/>
    <dgm:cxn modelId="{D138AEC4-DB8A-4D27-A176-680BBF09303B}" type="presOf" srcId="{9C6DABE1-C7AD-41A9-9787-14711066AD94}" destId="{97023769-59AC-4F7A-A731-3E9E50C744D8}" srcOrd="0" destOrd="2" presId="urn:microsoft.com/office/officeart/2005/8/layout/hList1"/>
    <dgm:cxn modelId="{059D14C5-0537-4350-B330-FD1FE075DD50}" type="presOf" srcId="{9D3D58E0-141A-4C77-A60D-90DBFD187B2E}" destId="{99C1F826-6D2F-470C-9CF7-33E9385C9417}" srcOrd="0" destOrd="0" presId="urn:microsoft.com/office/officeart/2005/8/layout/hList1"/>
    <dgm:cxn modelId="{156416D2-BD01-4CA8-9B17-BC348E72CAEA}" type="presOf" srcId="{62FCCEAC-6BE0-4317-A5B0-BFE41D24AE72}" destId="{8D31F2B9-E679-463F-BCD9-1D586FFE2F03}" srcOrd="0" destOrd="0" presId="urn:microsoft.com/office/officeart/2005/8/layout/hList1"/>
    <dgm:cxn modelId="{02F2A5D8-F9D9-4B9B-9BE7-C1A1F7F1187F}" srcId="{941DD7EE-34D4-4F37-A344-6A0A078DF604}" destId="{790A1C42-2BC4-4D00-A019-90637C318F30}" srcOrd="0" destOrd="0" parTransId="{C8F99D8A-12A2-4F72-A79D-700720E05B34}" sibTransId="{3DA3C51A-2530-4CDE-B546-73F2084FE7BE}"/>
    <dgm:cxn modelId="{DC1847DE-EE3A-4127-ACF5-3B5F2B865404}" type="presOf" srcId="{7AA995AE-2FA8-4FE5-9FED-E5319A0FA620}" destId="{99C1F826-6D2F-470C-9CF7-33E9385C9417}" srcOrd="0" destOrd="1" presId="urn:microsoft.com/office/officeart/2005/8/layout/hList1"/>
    <dgm:cxn modelId="{61DFA7E4-F2D6-407F-8B0B-3E5295A56B81}" srcId="{564888CF-66FD-40AF-8676-9B9405BA3B34}" destId="{EFBF13F8-833F-4BA5-8CE3-7ADCFE15D92E}" srcOrd="2" destOrd="0" parTransId="{63E250ED-F945-474A-9062-9000AE69251F}" sibTransId="{E74E4A63-7A73-4A81-9D3D-65A22D1677C5}"/>
    <dgm:cxn modelId="{AF6B93F1-4D80-4976-A8EB-A8FC8F81D5C9}" type="presOf" srcId="{958B7E0F-BE33-43D5-A253-BF806C7CB6C8}" destId="{B4216D65-FB3D-4D36-AAA6-ABD3ACDEED7D}" srcOrd="0" destOrd="0" presId="urn:microsoft.com/office/officeart/2005/8/layout/hList1"/>
    <dgm:cxn modelId="{73B552F4-760D-436F-ACEE-48C2E5A73FD2}" type="presOf" srcId="{037A4937-6F90-428A-B22F-E067D4F0B406}" destId="{4D30768B-ECE0-4F23-B41F-C19543BCB973}" srcOrd="0" destOrd="1" presId="urn:microsoft.com/office/officeart/2005/8/layout/hList1"/>
    <dgm:cxn modelId="{1E8926F6-E7C2-4B3C-9F76-3C4FFF48E743}" srcId="{B6EB7EC7-45E3-40E5-B390-3AF24FF12A55}" destId="{7AA995AE-2FA8-4FE5-9FED-E5319A0FA620}" srcOrd="1" destOrd="0" parTransId="{C5B7023F-04D1-4842-B2E8-B4EEC9514FD9}" sibTransId="{B1CD0BB7-F378-4C81-B4E3-F3C7710AEA4D}"/>
    <dgm:cxn modelId="{EA845592-0F9E-4687-BEB5-AA550C161915}" type="presParOf" srcId="{B4216D65-FB3D-4D36-AAA6-ABD3ACDEED7D}" destId="{F62CDE2A-BD5B-4DEF-95E9-F67F261F0496}" srcOrd="0" destOrd="0" presId="urn:microsoft.com/office/officeart/2005/8/layout/hList1"/>
    <dgm:cxn modelId="{8AD49CE5-ED68-4D6A-A085-68B3BAB338A6}" type="presParOf" srcId="{F62CDE2A-BD5B-4DEF-95E9-F67F261F0496}" destId="{664920C1-BD40-43C9-80F0-191CF03A3F56}" srcOrd="0" destOrd="0" presId="urn:microsoft.com/office/officeart/2005/8/layout/hList1"/>
    <dgm:cxn modelId="{2B55BE98-E478-48F9-9D03-A2DD837898B5}" type="presParOf" srcId="{F62CDE2A-BD5B-4DEF-95E9-F67F261F0496}" destId="{8D31F2B9-E679-463F-BCD9-1D586FFE2F03}" srcOrd="1" destOrd="0" presId="urn:microsoft.com/office/officeart/2005/8/layout/hList1"/>
    <dgm:cxn modelId="{2E98AE16-F35B-4D72-B484-14E7CAC35A95}" type="presParOf" srcId="{B4216D65-FB3D-4D36-AAA6-ABD3ACDEED7D}" destId="{07BB20BC-E16C-4E3B-8067-DD5AF49897E4}" srcOrd="1" destOrd="0" presId="urn:microsoft.com/office/officeart/2005/8/layout/hList1"/>
    <dgm:cxn modelId="{166726B4-12D3-4883-85B0-6135EF07CCC2}" type="presParOf" srcId="{B4216D65-FB3D-4D36-AAA6-ABD3ACDEED7D}" destId="{5CA00CC6-4CDC-40FE-A5C4-045056C17B81}" srcOrd="2" destOrd="0" presId="urn:microsoft.com/office/officeart/2005/8/layout/hList1"/>
    <dgm:cxn modelId="{9AA0CD9B-EC7F-4365-825E-955307544574}" type="presParOf" srcId="{5CA00CC6-4CDC-40FE-A5C4-045056C17B81}" destId="{9920989D-5CBD-4E29-9F66-DBAA21E8DCB6}" srcOrd="0" destOrd="0" presId="urn:microsoft.com/office/officeart/2005/8/layout/hList1"/>
    <dgm:cxn modelId="{631EE79C-288E-4A99-A48F-9DA8E897D23F}" type="presParOf" srcId="{5CA00CC6-4CDC-40FE-A5C4-045056C17B81}" destId="{4D30768B-ECE0-4F23-B41F-C19543BCB973}" srcOrd="1" destOrd="0" presId="urn:microsoft.com/office/officeart/2005/8/layout/hList1"/>
    <dgm:cxn modelId="{94F88C49-5872-4763-BCD6-A6D8F4929353}" type="presParOf" srcId="{B4216D65-FB3D-4D36-AAA6-ABD3ACDEED7D}" destId="{3B6025F6-D127-438C-BB78-7A097464E589}" srcOrd="3" destOrd="0" presId="urn:microsoft.com/office/officeart/2005/8/layout/hList1"/>
    <dgm:cxn modelId="{734DD334-126D-4310-86F5-64EECA6684A6}" type="presParOf" srcId="{B4216D65-FB3D-4D36-AAA6-ABD3ACDEED7D}" destId="{7A7E472E-08EE-40A8-AD96-C18E35C4D237}" srcOrd="4" destOrd="0" presId="urn:microsoft.com/office/officeart/2005/8/layout/hList1"/>
    <dgm:cxn modelId="{0D40A042-5312-47C6-8E00-7488FF5502C6}" type="presParOf" srcId="{7A7E472E-08EE-40A8-AD96-C18E35C4D237}" destId="{52E5CE00-88D8-4C1B-857D-C14C7C73AC64}" srcOrd="0" destOrd="0" presId="urn:microsoft.com/office/officeart/2005/8/layout/hList1"/>
    <dgm:cxn modelId="{6FCDDDBF-0165-40C1-A918-1CEB695B715E}" type="presParOf" srcId="{7A7E472E-08EE-40A8-AD96-C18E35C4D237}" destId="{3B69354B-1F1F-4535-B496-E03AF0187FAA}" srcOrd="1" destOrd="0" presId="urn:microsoft.com/office/officeart/2005/8/layout/hList1"/>
    <dgm:cxn modelId="{A2315238-AFA5-4239-8B90-88A3DF1FB0C9}" type="presParOf" srcId="{B4216D65-FB3D-4D36-AAA6-ABD3ACDEED7D}" destId="{31D6EA07-7B09-4064-B0C2-2354A3495AEF}" srcOrd="5" destOrd="0" presId="urn:microsoft.com/office/officeart/2005/8/layout/hList1"/>
    <dgm:cxn modelId="{F9616C10-2CE7-4679-A63E-02EF08493FB6}" type="presParOf" srcId="{B4216D65-FB3D-4D36-AAA6-ABD3ACDEED7D}" destId="{0993411E-24A0-480A-A688-3189A23B6073}" srcOrd="6" destOrd="0" presId="urn:microsoft.com/office/officeart/2005/8/layout/hList1"/>
    <dgm:cxn modelId="{AF85D7AE-ABB4-4CC4-B2B8-27A9D3D0EE39}" type="presParOf" srcId="{0993411E-24A0-480A-A688-3189A23B6073}" destId="{2C448559-356E-4D2C-A334-C04ECA7F32C3}" srcOrd="0" destOrd="0" presId="urn:microsoft.com/office/officeart/2005/8/layout/hList1"/>
    <dgm:cxn modelId="{6BAD81B7-A269-445C-AC7C-1B7761376CA7}" type="presParOf" srcId="{0993411E-24A0-480A-A688-3189A23B6073}" destId="{97023769-59AC-4F7A-A731-3E9E50C744D8}" srcOrd="1" destOrd="0" presId="urn:microsoft.com/office/officeart/2005/8/layout/hList1"/>
    <dgm:cxn modelId="{CAFAD528-94E8-46BE-BEC2-C90EC8C0CF09}" type="presParOf" srcId="{B4216D65-FB3D-4D36-AAA6-ABD3ACDEED7D}" destId="{48D5ABFE-85FE-47F6-B9B1-D9B3C04E7728}" srcOrd="7" destOrd="0" presId="urn:microsoft.com/office/officeart/2005/8/layout/hList1"/>
    <dgm:cxn modelId="{792EE0E1-6DA6-41EF-84E4-EE08ECF7FED3}" type="presParOf" srcId="{B4216D65-FB3D-4D36-AAA6-ABD3ACDEED7D}" destId="{41BFE8AE-0A1B-4FBD-8EA0-07DD25EE86C6}" srcOrd="8" destOrd="0" presId="urn:microsoft.com/office/officeart/2005/8/layout/hList1"/>
    <dgm:cxn modelId="{24ECB81D-C786-43B6-B89B-592D2429173C}" type="presParOf" srcId="{41BFE8AE-0A1B-4FBD-8EA0-07DD25EE86C6}" destId="{C683CDEC-761D-4E89-8FD6-035E870577C8}" srcOrd="0" destOrd="0" presId="urn:microsoft.com/office/officeart/2005/8/layout/hList1"/>
    <dgm:cxn modelId="{A31BD322-250D-4AF2-940D-2B21BCF048D3}" type="presParOf" srcId="{41BFE8AE-0A1B-4FBD-8EA0-07DD25EE86C6}" destId="{99C1F826-6D2F-470C-9CF7-33E9385C94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C4BCA6-048F-4E8D-B62A-87902FB7D7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C32796-F598-46A8-9A3E-635B238299F0}">
      <dgm:prSet phldrT="[Text]"/>
      <dgm:spPr/>
      <dgm:t>
        <a:bodyPr/>
        <a:lstStyle/>
        <a:p>
          <a:r>
            <a:rPr lang="en-US" dirty="0"/>
            <a:t>How have the current communications efforts performed?</a:t>
          </a:r>
        </a:p>
      </dgm:t>
    </dgm:pt>
    <dgm:pt modelId="{D324DD7C-CE25-48BC-B9CA-CE6629E921EF}" type="parTrans" cxnId="{609C4C15-5255-4F43-BF44-101D8AF1CDAB}">
      <dgm:prSet/>
      <dgm:spPr/>
      <dgm:t>
        <a:bodyPr/>
        <a:lstStyle/>
        <a:p>
          <a:endParaRPr lang="en-US"/>
        </a:p>
      </dgm:t>
    </dgm:pt>
    <dgm:pt modelId="{3503863F-823C-451D-9892-2577CFBF68EE}" type="sibTrans" cxnId="{609C4C15-5255-4F43-BF44-101D8AF1CDAB}">
      <dgm:prSet/>
      <dgm:spPr/>
      <dgm:t>
        <a:bodyPr/>
        <a:lstStyle/>
        <a:p>
          <a:endParaRPr lang="en-US"/>
        </a:p>
      </dgm:t>
    </dgm:pt>
    <dgm:pt modelId="{C55C4F73-2E79-4F4E-A5A1-864948E01F6A}">
      <dgm:prSet phldrT="[Text]"/>
      <dgm:spPr/>
      <dgm:t>
        <a:bodyPr/>
        <a:lstStyle/>
        <a:p>
          <a:r>
            <a:rPr lang="en-US" dirty="0"/>
            <a:t>What has worked in the past?</a:t>
          </a:r>
        </a:p>
      </dgm:t>
    </dgm:pt>
    <dgm:pt modelId="{2D8DDB5E-009F-4644-9D0D-C41B9B67E58F}" type="parTrans" cxnId="{64DA6115-2420-4AFF-B327-379DA541E5F3}">
      <dgm:prSet/>
      <dgm:spPr/>
      <dgm:t>
        <a:bodyPr/>
        <a:lstStyle/>
        <a:p>
          <a:endParaRPr lang="en-US"/>
        </a:p>
      </dgm:t>
    </dgm:pt>
    <dgm:pt modelId="{493FBDDA-228C-4B62-A3F4-A290F1306848}" type="sibTrans" cxnId="{64DA6115-2420-4AFF-B327-379DA541E5F3}">
      <dgm:prSet/>
      <dgm:spPr/>
      <dgm:t>
        <a:bodyPr/>
        <a:lstStyle/>
        <a:p>
          <a:endParaRPr lang="en-US"/>
        </a:p>
      </dgm:t>
    </dgm:pt>
    <dgm:pt modelId="{6807302C-8827-41EF-9FE7-81E896049EC2}">
      <dgm:prSet phldrT="[Text]"/>
      <dgm:spPr/>
      <dgm:t>
        <a:bodyPr/>
        <a:lstStyle/>
        <a:p>
          <a:r>
            <a:rPr lang="en-US" dirty="0"/>
            <a:t>What is the current conversation?</a:t>
          </a:r>
        </a:p>
      </dgm:t>
    </dgm:pt>
    <dgm:pt modelId="{97D7FC66-16E3-4044-A3D4-439DA03FCB53}" type="parTrans" cxnId="{C99A55A4-B4D3-48B0-9B15-46BDD200CA5B}">
      <dgm:prSet/>
      <dgm:spPr/>
      <dgm:t>
        <a:bodyPr/>
        <a:lstStyle/>
        <a:p>
          <a:endParaRPr lang="en-US"/>
        </a:p>
      </dgm:t>
    </dgm:pt>
    <dgm:pt modelId="{4B286977-ACB6-4C6B-BAB7-024B74F43885}" type="sibTrans" cxnId="{C99A55A4-B4D3-48B0-9B15-46BDD200CA5B}">
      <dgm:prSet/>
      <dgm:spPr/>
      <dgm:t>
        <a:bodyPr/>
        <a:lstStyle/>
        <a:p>
          <a:endParaRPr lang="en-US"/>
        </a:p>
      </dgm:t>
    </dgm:pt>
    <dgm:pt modelId="{DC9A1177-37C2-4314-A28A-D75366F71466}">
      <dgm:prSet phldrT="[Text]"/>
      <dgm:spPr/>
      <dgm:t>
        <a:bodyPr/>
        <a:lstStyle/>
        <a:p>
          <a:r>
            <a:rPr lang="en-US" dirty="0"/>
            <a:t>What is the target audience saying about this topic?</a:t>
          </a:r>
        </a:p>
      </dgm:t>
    </dgm:pt>
    <dgm:pt modelId="{69BB7ECA-97F5-497C-B7C1-B0E5D06D2CB3}" type="parTrans" cxnId="{2BB8A048-9FA8-4C0B-AC72-624ABC335AD8}">
      <dgm:prSet/>
      <dgm:spPr/>
      <dgm:t>
        <a:bodyPr/>
        <a:lstStyle/>
        <a:p>
          <a:endParaRPr lang="en-US"/>
        </a:p>
      </dgm:t>
    </dgm:pt>
    <dgm:pt modelId="{C0BB96C7-9DD3-4764-9EDB-00A6C7686E47}" type="sibTrans" cxnId="{2BB8A048-9FA8-4C0B-AC72-624ABC335AD8}">
      <dgm:prSet/>
      <dgm:spPr/>
      <dgm:t>
        <a:bodyPr/>
        <a:lstStyle/>
        <a:p>
          <a:endParaRPr lang="en-US"/>
        </a:p>
      </dgm:t>
    </dgm:pt>
    <dgm:pt modelId="{D3F4240E-2F42-4198-9C81-28D71A498906}">
      <dgm:prSet phldrT="[Text]"/>
      <dgm:spPr/>
      <dgm:t>
        <a:bodyPr/>
        <a:lstStyle/>
        <a:p>
          <a:r>
            <a:rPr lang="en-US" dirty="0"/>
            <a:t>Where are they having this conversation?</a:t>
          </a:r>
        </a:p>
      </dgm:t>
    </dgm:pt>
    <dgm:pt modelId="{64BF7F80-D434-4E0C-A9AC-DE7918DB7DDD}" type="parTrans" cxnId="{75124C49-048D-492F-A36D-4350F90F6A10}">
      <dgm:prSet/>
      <dgm:spPr/>
      <dgm:t>
        <a:bodyPr/>
        <a:lstStyle/>
        <a:p>
          <a:endParaRPr lang="en-US"/>
        </a:p>
      </dgm:t>
    </dgm:pt>
    <dgm:pt modelId="{DF592ACF-9287-4628-B151-8ACAE55B1875}" type="sibTrans" cxnId="{75124C49-048D-492F-A36D-4350F90F6A10}">
      <dgm:prSet/>
      <dgm:spPr/>
      <dgm:t>
        <a:bodyPr/>
        <a:lstStyle/>
        <a:p>
          <a:endParaRPr lang="en-US"/>
        </a:p>
      </dgm:t>
    </dgm:pt>
    <dgm:pt modelId="{18DBE0D0-28B2-4FCD-B601-42DE2B87F81E}">
      <dgm:prSet phldrT="[Text]"/>
      <dgm:spPr/>
      <dgm:t>
        <a:bodyPr/>
        <a:lstStyle/>
        <a:p>
          <a:r>
            <a:rPr lang="en-US" dirty="0"/>
            <a:t>Who is the target audience and stakeholders?</a:t>
          </a:r>
        </a:p>
      </dgm:t>
    </dgm:pt>
    <dgm:pt modelId="{ED0BDD49-9CB7-445D-AB09-63FD4DDDB4C1}" type="parTrans" cxnId="{93FD2FCB-9916-4E31-8441-BB0D0B703B0A}">
      <dgm:prSet/>
      <dgm:spPr/>
      <dgm:t>
        <a:bodyPr/>
        <a:lstStyle/>
        <a:p>
          <a:endParaRPr lang="en-US"/>
        </a:p>
      </dgm:t>
    </dgm:pt>
    <dgm:pt modelId="{F933815E-C56D-49ED-8C73-2D44C49F8472}" type="sibTrans" cxnId="{93FD2FCB-9916-4E31-8441-BB0D0B703B0A}">
      <dgm:prSet/>
      <dgm:spPr/>
      <dgm:t>
        <a:bodyPr/>
        <a:lstStyle/>
        <a:p>
          <a:endParaRPr lang="en-US"/>
        </a:p>
      </dgm:t>
    </dgm:pt>
    <dgm:pt modelId="{68487712-6D95-4651-BBC3-8ECD87D5E736}">
      <dgm:prSet phldrT="[Text]"/>
      <dgm:spPr/>
      <dgm:t>
        <a:bodyPr/>
        <a:lstStyle/>
        <a:p>
          <a:r>
            <a:rPr lang="en-US" dirty="0"/>
            <a:t>Why is this important to the target audience(s)?</a:t>
          </a:r>
        </a:p>
      </dgm:t>
    </dgm:pt>
    <dgm:pt modelId="{9A4413ED-851B-4A6D-8980-0E087A36A53A}" type="parTrans" cxnId="{ED77EF30-13DB-4993-8BCD-5E4DF93BBC51}">
      <dgm:prSet/>
      <dgm:spPr/>
      <dgm:t>
        <a:bodyPr/>
        <a:lstStyle/>
        <a:p>
          <a:endParaRPr lang="en-US"/>
        </a:p>
      </dgm:t>
    </dgm:pt>
    <dgm:pt modelId="{CABB8DC1-484C-44B3-A19F-A3335BDCDB40}" type="sibTrans" cxnId="{ED77EF30-13DB-4993-8BCD-5E4DF93BBC51}">
      <dgm:prSet/>
      <dgm:spPr/>
      <dgm:t>
        <a:bodyPr/>
        <a:lstStyle/>
        <a:p>
          <a:endParaRPr lang="en-US"/>
        </a:p>
      </dgm:t>
    </dgm:pt>
    <dgm:pt modelId="{AA246B9C-07ED-4C83-9F78-DAAD8CBC15D8}">
      <dgm:prSet phldrT="[Text]"/>
      <dgm:spPr/>
      <dgm:t>
        <a:bodyPr/>
        <a:lstStyle/>
        <a:p>
          <a:r>
            <a:rPr lang="en-US" dirty="0"/>
            <a:t>What in it for the target audience?</a:t>
          </a:r>
        </a:p>
      </dgm:t>
    </dgm:pt>
    <dgm:pt modelId="{7ECD47B0-2CDC-484D-AC01-B77C5EB44D28}" type="parTrans" cxnId="{F0A6618F-D498-43A2-BB4F-4B6E509BE0A5}">
      <dgm:prSet/>
      <dgm:spPr/>
      <dgm:t>
        <a:bodyPr/>
        <a:lstStyle/>
        <a:p>
          <a:endParaRPr lang="en-US"/>
        </a:p>
      </dgm:t>
    </dgm:pt>
    <dgm:pt modelId="{09D695DE-8DD6-43F5-A29A-A6A9D2FE7E53}" type="sibTrans" cxnId="{F0A6618F-D498-43A2-BB4F-4B6E509BE0A5}">
      <dgm:prSet/>
      <dgm:spPr/>
      <dgm:t>
        <a:bodyPr/>
        <a:lstStyle/>
        <a:p>
          <a:endParaRPr lang="en-US"/>
        </a:p>
      </dgm:t>
    </dgm:pt>
    <dgm:pt modelId="{CCD249D3-4A56-4F04-8200-E318B8F7DB49}">
      <dgm:prSet phldrT="[Text]"/>
      <dgm:spPr/>
      <dgm:t>
        <a:bodyPr/>
        <a:lstStyle/>
        <a:p>
          <a:r>
            <a:rPr lang="en-US" dirty="0"/>
            <a:t>How many assets are already ready and available for you?</a:t>
          </a:r>
        </a:p>
      </dgm:t>
    </dgm:pt>
    <dgm:pt modelId="{BB4BF486-7AF4-429F-A985-8DA228EB6AC9}" type="parTrans" cxnId="{64AEB535-EE4E-4837-9DCD-826C114D4C35}">
      <dgm:prSet/>
      <dgm:spPr/>
      <dgm:t>
        <a:bodyPr/>
        <a:lstStyle/>
        <a:p>
          <a:endParaRPr lang="en-US"/>
        </a:p>
      </dgm:t>
    </dgm:pt>
    <dgm:pt modelId="{CAEA4F14-D06E-453E-B9A5-195C83D4A8D4}" type="sibTrans" cxnId="{64AEB535-EE4E-4837-9DCD-826C114D4C35}">
      <dgm:prSet/>
      <dgm:spPr/>
      <dgm:t>
        <a:bodyPr/>
        <a:lstStyle/>
        <a:p>
          <a:endParaRPr lang="en-US"/>
        </a:p>
      </dgm:t>
    </dgm:pt>
    <dgm:pt modelId="{AD29BBB7-9591-4946-95AB-356DBE0B77EC}">
      <dgm:prSet phldrT="[Text]"/>
      <dgm:spPr/>
      <dgm:t>
        <a:bodyPr/>
        <a:lstStyle/>
        <a:p>
          <a:r>
            <a:rPr lang="en-US" dirty="0"/>
            <a:t>Who are the drivers of the conversation?</a:t>
          </a:r>
        </a:p>
      </dgm:t>
    </dgm:pt>
    <dgm:pt modelId="{D9B6E792-9860-4AB6-AD03-39E4998864F5}" type="parTrans" cxnId="{3360D558-D16B-46F4-854D-052B25C9A4E8}">
      <dgm:prSet/>
      <dgm:spPr/>
      <dgm:t>
        <a:bodyPr/>
        <a:lstStyle/>
        <a:p>
          <a:endParaRPr lang="en-US"/>
        </a:p>
      </dgm:t>
    </dgm:pt>
    <dgm:pt modelId="{7478D4C6-30D1-40B8-9B3B-27F77B992953}" type="sibTrans" cxnId="{3360D558-D16B-46F4-854D-052B25C9A4E8}">
      <dgm:prSet/>
      <dgm:spPr/>
      <dgm:t>
        <a:bodyPr/>
        <a:lstStyle/>
        <a:p>
          <a:endParaRPr lang="en-US"/>
        </a:p>
      </dgm:t>
    </dgm:pt>
    <dgm:pt modelId="{0F5751EE-8691-483D-B5C4-59B2603E56F3}">
      <dgm:prSet phldrT="[Text]"/>
      <dgm:spPr/>
      <dgm:t>
        <a:bodyPr/>
        <a:lstStyle/>
        <a:p>
          <a:r>
            <a:rPr lang="en-US" dirty="0"/>
            <a:t>What are their interests?</a:t>
          </a:r>
        </a:p>
      </dgm:t>
    </dgm:pt>
    <dgm:pt modelId="{CD25524C-1A38-4C74-ADD1-548F78DD46DD}" type="parTrans" cxnId="{5BFD5CF6-19D6-48E5-8002-CB0F7C27AED0}">
      <dgm:prSet/>
      <dgm:spPr/>
      <dgm:t>
        <a:bodyPr/>
        <a:lstStyle/>
        <a:p>
          <a:endParaRPr lang="en-US"/>
        </a:p>
      </dgm:t>
    </dgm:pt>
    <dgm:pt modelId="{1F486C4F-995B-43E0-A39F-83A0A6EA7BA7}" type="sibTrans" cxnId="{5BFD5CF6-19D6-48E5-8002-CB0F7C27AED0}">
      <dgm:prSet/>
      <dgm:spPr/>
      <dgm:t>
        <a:bodyPr/>
        <a:lstStyle/>
        <a:p>
          <a:endParaRPr lang="en-US"/>
        </a:p>
      </dgm:t>
    </dgm:pt>
    <dgm:pt modelId="{ABFBB3B4-7306-4FE1-A63D-2BBB16910BEE}">
      <dgm:prSet phldrT="[Text]"/>
      <dgm:spPr/>
      <dgm:t>
        <a:bodyPr/>
        <a:lstStyle/>
        <a:p>
          <a:r>
            <a:rPr lang="en-US" dirty="0"/>
            <a:t>What hasn’t worked in the past and why?</a:t>
          </a:r>
        </a:p>
      </dgm:t>
    </dgm:pt>
    <dgm:pt modelId="{8EA13599-18CC-40AA-8D2A-5450DA4B431C}" type="parTrans" cxnId="{1631D154-4DB1-46E3-A8D4-CE0B18B9CF5E}">
      <dgm:prSet/>
      <dgm:spPr/>
      <dgm:t>
        <a:bodyPr/>
        <a:lstStyle/>
        <a:p>
          <a:endParaRPr lang="en-US"/>
        </a:p>
      </dgm:t>
    </dgm:pt>
    <dgm:pt modelId="{76BFF49C-40DA-42E7-BB2C-60DE9E30C4C1}" type="sibTrans" cxnId="{1631D154-4DB1-46E3-A8D4-CE0B18B9CF5E}">
      <dgm:prSet/>
      <dgm:spPr/>
      <dgm:t>
        <a:bodyPr/>
        <a:lstStyle/>
        <a:p>
          <a:endParaRPr lang="en-US"/>
        </a:p>
      </dgm:t>
    </dgm:pt>
    <dgm:pt modelId="{03CF8A7A-6DFC-4FD9-ACB3-46500C67111D}">
      <dgm:prSet phldrT="[Text]"/>
      <dgm:spPr/>
      <dgm:t>
        <a:bodyPr/>
        <a:lstStyle/>
        <a:p>
          <a:r>
            <a:rPr lang="en-US" dirty="0"/>
            <a:t>What is currently working?</a:t>
          </a:r>
        </a:p>
      </dgm:t>
    </dgm:pt>
    <dgm:pt modelId="{A52EC27F-29BF-4CCB-B371-60C134FD8A6C}" type="parTrans" cxnId="{3F7186AE-3E85-4209-884B-554A3D5A6EBE}">
      <dgm:prSet/>
      <dgm:spPr/>
      <dgm:t>
        <a:bodyPr/>
        <a:lstStyle/>
        <a:p>
          <a:endParaRPr lang="en-US"/>
        </a:p>
      </dgm:t>
    </dgm:pt>
    <dgm:pt modelId="{B96F8A1F-B0CA-494E-B086-EC183355BF3F}" type="sibTrans" cxnId="{3F7186AE-3E85-4209-884B-554A3D5A6EBE}">
      <dgm:prSet/>
      <dgm:spPr/>
      <dgm:t>
        <a:bodyPr/>
        <a:lstStyle/>
        <a:p>
          <a:endParaRPr lang="en-US"/>
        </a:p>
      </dgm:t>
    </dgm:pt>
    <dgm:pt modelId="{41470C2E-E83B-4236-8653-57B86571BBAC}">
      <dgm:prSet phldrT="[Text]"/>
      <dgm:spPr/>
      <dgm:t>
        <a:bodyPr/>
        <a:lstStyle/>
        <a:p>
          <a:r>
            <a:rPr lang="en-US" dirty="0"/>
            <a:t>What isn’t currently  working and why?</a:t>
          </a:r>
        </a:p>
      </dgm:t>
    </dgm:pt>
    <dgm:pt modelId="{85EF7E23-57DE-4458-A76D-3CEA94B83409}" type="parTrans" cxnId="{9266266D-8A81-4064-A724-BE9AAAE06EFE}">
      <dgm:prSet/>
      <dgm:spPr/>
      <dgm:t>
        <a:bodyPr/>
        <a:lstStyle/>
        <a:p>
          <a:endParaRPr lang="en-US"/>
        </a:p>
      </dgm:t>
    </dgm:pt>
    <dgm:pt modelId="{D308DBCE-451F-4C78-BE2B-3DE683445FC1}" type="sibTrans" cxnId="{9266266D-8A81-4064-A724-BE9AAAE06EFE}">
      <dgm:prSet/>
      <dgm:spPr/>
      <dgm:t>
        <a:bodyPr/>
        <a:lstStyle/>
        <a:p>
          <a:endParaRPr lang="en-US"/>
        </a:p>
      </dgm:t>
    </dgm:pt>
    <dgm:pt modelId="{631F1A7F-E794-42E7-80A6-894C34D8CAF5}">
      <dgm:prSet/>
      <dgm:spPr/>
      <dgm:t>
        <a:bodyPr/>
        <a:lstStyle/>
        <a:p>
          <a:r>
            <a:rPr lang="en-US" dirty="0"/>
            <a:t>Where do they live?</a:t>
          </a:r>
        </a:p>
      </dgm:t>
    </dgm:pt>
    <dgm:pt modelId="{30A8BFF3-7BCD-463B-8582-488248A583D2}" type="parTrans" cxnId="{F224B104-2ACC-4B5D-ADB3-1E1F753DA7AC}">
      <dgm:prSet/>
      <dgm:spPr/>
      <dgm:t>
        <a:bodyPr/>
        <a:lstStyle/>
        <a:p>
          <a:endParaRPr lang="en-US"/>
        </a:p>
      </dgm:t>
    </dgm:pt>
    <dgm:pt modelId="{BA501E4B-6157-4C11-BA27-E15CBE9461E1}" type="sibTrans" cxnId="{F224B104-2ACC-4B5D-ADB3-1E1F753DA7AC}">
      <dgm:prSet/>
      <dgm:spPr/>
      <dgm:t>
        <a:bodyPr/>
        <a:lstStyle/>
        <a:p>
          <a:endParaRPr lang="en-US"/>
        </a:p>
      </dgm:t>
    </dgm:pt>
    <dgm:pt modelId="{93D8AC63-A490-47B6-AC57-89E9EB02876E}">
      <dgm:prSet/>
      <dgm:spPr/>
      <dgm:t>
        <a:bodyPr/>
        <a:lstStyle/>
        <a:p>
          <a:r>
            <a:rPr lang="en-US" dirty="0"/>
            <a:t>What languages they speak?</a:t>
          </a:r>
        </a:p>
      </dgm:t>
    </dgm:pt>
    <dgm:pt modelId="{E3B46B1D-9F7E-48F8-8FD8-2642DCE325DC}" type="parTrans" cxnId="{0FBEEBDE-84FA-46C7-ACAD-70C70637384C}">
      <dgm:prSet/>
      <dgm:spPr/>
      <dgm:t>
        <a:bodyPr/>
        <a:lstStyle/>
        <a:p>
          <a:endParaRPr lang="en-US"/>
        </a:p>
      </dgm:t>
    </dgm:pt>
    <dgm:pt modelId="{FCC3631B-0AE1-4EA0-A548-8E1F33E8E56F}" type="sibTrans" cxnId="{0FBEEBDE-84FA-46C7-ACAD-70C70637384C}">
      <dgm:prSet/>
      <dgm:spPr/>
      <dgm:t>
        <a:bodyPr/>
        <a:lstStyle/>
        <a:p>
          <a:endParaRPr lang="en-US"/>
        </a:p>
      </dgm:t>
    </dgm:pt>
    <dgm:pt modelId="{C8A386E3-F6A5-4EAE-9E6E-F61E238C27E2}">
      <dgm:prSet/>
      <dgm:spPr/>
      <dgm:t>
        <a:bodyPr/>
        <a:lstStyle/>
        <a:p>
          <a:r>
            <a:rPr lang="en-US" dirty="0"/>
            <a:t>What stage of life they’re in (student, parent, retiree)?</a:t>
          </a:r>
        </a:p>
      </dgm:t>
    </dgm:pt>
    <dgm:pt modelId="{F70C5EB6-491C-4810-9A3A-C518924B9E42}" type="parTrans" cxnId="{2A6707E3-A024-42EA-9797-08AC40B44BC8}">
      <dgm:prSet/>
      <dgm:spPr/>
      <dgm:t>
        <a:bodyPr/>
        <a:lstStyle/>
        <a:p>
          <a:endParaRPr lang="en-US"/>
        </a:p>
      </dgm:t>
    </dgm:pt>
    <dgm:pt modelId="{E91CE11C-CD11-45C0-B67C-E466D9A0C950}" type="sibTrans" cxnId="{2A6707E3-A024-42EA-9797-08AC40B44BC8}">
      <dgm:prSet/>
      <dgm:spPr/>
      <dgm:t>
        <a:bodyPr/>
        <a:lstStyle/>
        <a:p>
          <a:endParaRPr lang="en-US"/>
        </a:p>
      </dgm:t>
    </dgm:pt>
    <dgm:pt modelId="{1B434FB9-033E-47D2-AFD4-0845AB58B32F}">
      <dgm:prSet phldrT="[Text]"/>
      <dgm:spPr/>
      <dgm:t>
        <a:bodyPr/>
        <a:lstStyle/>
        <a:p>
          <a:r>
            <a:rPr lang="en-US" dirty="0"/>
            <a:t>What content do you already have produced?</a:t>
          </a:r>
        </a:p>
      </dgm:t>
    </dgm:pt>
    <dgm:pt modelId="{BB8A12EE-147D-4DB2-A8CC-25CBFFFB67C7}" type="parTrans" cxnId="{D8DA4D3E-1D11-485A-B967-178D86216EB0}">
      <dgm:prSet/>
      <dgm:spPr/>
      <dgm:t>
        <a:bodyPr/>
        <a:lstStyle/>
        <a:p>
          <a:endParaRPr lang="en-US"/>
        </a:p>
      </dgm:t>
    </dgm:pt>
    <dgm:pt modelId="{85622FD7-A62E-4A81-9ABF-BF3C77F06E2B}" type="sibTrans" cxnId="{D8DA4D3E-1D11-485A-B967-178D86216EB0}">
      <dgm:prSet/>
      <dgm:spPr/>
      <dgm:t>
        <a:bodyPr/>
        <a:lstStyle/>
        <a:p>
          <a:endParaRPr lang="en-US"/>
        </a:p>
      </dgm:t>
    </dgm:pt>
    <dgm:pt modelId="{345ADF47-4166-4E2E-85E9-3ED32B3D8437}">
      <dgm:prSet phldrT="[Text]"/>
      <dgm:spPr/>
      <dgm:t>
        <a:bodyPr/>
        <a:lstStyle/>
        <a:p>
          <a:r>
            <a:rPr lang="en-US" dirty="0"/>
            <a:t>Do you have webinars that can be repurposed?</a:t>
          </a:r>
        </a:p>
      </dgm:t>
    </dgm:pt>
    <dgm:pt modelId="{CE5285FE-976C-4AAF-B29D-23FC74A16E54}" type="parTrans" cxnId="{3DE95DFE-4D6A-4A39-B378-D244DD4E114D}">
      <dgm:prSet/>
      <dgm:spPr/>
      <dgm:t>
        <a:bodyPr/>
        <a:lstStyle/>
        <a:p>
          <a:endParaRPr lang="en-US"/>
        </a:p>
      </dgm:t>
    </dgm:pt>
    <dgm:pt modelId="{78580C66-1465-481F-B197-CD725273EEA6}" type="sibTrans" cxnId="{3DE95DFE-4D6A-4A39-B378-D244DD4E114D}">
      <dgm:prSet/>
      <dgm:spPr/>
      <dgm:t>
        <a:bodyPr/>
        <a:lstStyle/>
        <a:p>
          <a:endParaRPr lang="en-US"/>
        </a:p>
      </dgm:t>
    </dgm:pt>
    <dgm:pt modelId="{F0F792F6-5341-48F4-AE08-465484F73609}">
      <dgm:prSet phldrT="[Text]"/>
      <dgm:spPr/>
      <dgm:t>
        <a:bodyPr/>
        <a:lstStyle/>
        <a:p>
          <a:r>
            <a:rPr lang="en-US" dirty="0"/>
            <a:t>Do you have printed material that is ready to use?</a:t>
          </a:r>
        </a:p>
      </dgm:t>
    </dgm:pt>
    <dgm:pt modelId="{C8639ED1-290B-44FD-BEA8-250E9BAA8742}" type="parTrans" cxnId="{7C65DDE4-800C-4F38-801F-4AB6D0625E88}">
      <dgm:prSet/>
      <dgm:spPr/>
      <dgm:t>
        <a:bodyPr/>
        <a:lstStyle/>
        <a:p>
          <a:endParaRPr lang="en-US"/>
        </a:p>
      </dgm:t>
    </dgm:pt>
    <dgm:pt modelId="{D5160C25-D100-4FA1-8B45-80E92ADDE694}" type="sibTrans" cxnId="{7C65DDE4-800C-4F38-801F-4AB6D0625E88}">
      <dgm:prSet/>
      <dgm:spPr/>
      <dgm:t>
        <a:bodyPr/>
        <a:lstStyle/>
        <a:p>
          <a:endParaRPr lang="en-US"/>
        </a:p>
      </dgm:t>
    </dgm:pt>
    <dgm:pt modelId="{FE4C4B32-5991-45C0-9EE8-C448FEAB4375}">
      <dgm:prSet phldrT="[Text]"/>
      <dgm:spPr/>
      <dgm:t>
        <a:bodyPr/>
        <a:lstStyle/>
        <a:p>
          <a:r>
            <a:rPr lang="en-US" dirty="0"/>
            <a:t>What is your elevator speech?</a:t>
          </a:r>
        </a:p>
      </dgm:t>
    </dgm:pt>
    <dgm:pt modelId="{8D782E40-772B-489B-A817-257607653880}" type="parTrans" cxnId="{5BCA3F56-47BE-430A-83A9-BD44BF0802C2}">
      <dgm:prSet/>
      <dgm:spPr/>
      <dgm:t>
        <a:bodyPr/>
        <a:lstStyle/>
        <a:p>
          <a:endParaRPr lang="en-US"/>
        </a:p>
      </dgm:t>
    </dgm:pt>
    <dgm:pt modelId="{C7E8F634-D993-4414-BB3A-9661DB0B6DD1}" type="sibTrans" cxnId="{5BCA3F56-47BE-430A-83A9-BD44BF0802C2}">
      <dgm:prSet/>
      <dgm:spPr/>
      <dgm:t>
        <a:bodyPr/>
        <a:lstStyle/>
        <a:p>
          <a:endParaRPr lang="en-US"/>
        </a:p>
      </dgm:t>
    </dgm:pt>
    <dgm:pt modelId="{F07CFA1A-A200-482B-A2AE-4E3C6C6BFAF6}">
      <dgm:prSet phldrT="[Text]"/>
      <dgm:spPr/>
      <dgm:t>
        <a:bodyPr/>
        <a:lstStyle/>
        <a:p>
          <a:r>
            <a:rPr lang="en-US" dirty="0"/>
            <a:t>Why do they need this information?</a:t>
          </a:r>
        </a:p>
      </dgm:t>
    </dgm:pt>
    <dgm:pt modelId="{26096FB9-899C-4987-BEE6-051A315A876B}" type="parTrans" cxnId="{FC7F90E5-B65B-447B-A6A0-8C7384B0CCA9}">
      <dgm:prSet/>
      <dgm:spPr/>
      <dgm:t>
        <a:bodyPr/>
        <a:lstStyle/>
        <a:p>
          <a:endParaRPr lang="en-US"/>
        </a:p>
      </dgm:t>
    </dgm:pt>
    <dgm:pt modelId="{4008333B-CA6D-47BF-B0B8-2957D6759F89}" type="sibTrans" cxnId="{FC7F90E5-B65B-447B-A6A0-8C7384B0CCA9}">
      <dgm:prSet/>
      <dgm:spPr/>
      <dgm:t>
        <a:bodyPr/>
        <a:lstStyle/>
        <a:p>
          <a:endParaRPr lang="en-US"/>
        </a:p>
      </dgm:t>
    </dgm:pt>
    <dgm:pt modelId="{2C178D8E-918A-44A3-96FF-9203A08F959F}" type="pres">
      <dgm:prSet presAssocID="{7CC4BCA6-048F-4E8D-B62A-87902FB7D7AE}" presName="Name0" presStyleCnt="0">
        <dgm:presLayoutVars>
          <dgm:dir/>
          <dgm:animLvl val="lvl"/>
          <dgm:resizeHandles val="exact"/>
        </dgm:presLayoutVars>
      </dgm:prSet>
      <dgm:spPr/>
    </dgm:pt>
    <dgm:pt modelId="{425CFA7E-C915-4C9C-9EA6-E2B770664BFA}" type="pres">
      <dgm:prSet presAssocID="{7DC32796-F598-46A8-9A3E-635B238299F0}" presName="composite" presStyleCnt="0"/>
      <dgm:spPr/>
    </dgm:pt>
    <dgm:pt modelId="{6B3925DC-B7A2-4C48-BFE5-2F75027B24C4}" type="pres">
      <dgm:prSet presAssocID="{7DC32796-F598-46A8-9A3E-635B238299F0}" presName="parTx" presStyleLbl="alignNode1" presStyleIdx="0" presStyleCnt="5">
        <dgm:presLayoutVars>
          <dgm:chMax val="0"/>
          <dgm:chPref val="0"/>
          <dgm:bulletEnabled val="1"/>
        </dgm:presLayoutVars>
      </dgm:prSet>
      <dgm:spPr/>
    </dgm:pt>
    <dgm:pt modelId="{49A173C0-CC7B-49B0-A8E1-95E8D642F7C2}" type="pres">
      <dgm:prSet presAssocID="{7DC32796-F598-46A8-9A3E-635B238299F0}" presName="desTx" presStyleLbl="alignAccFollowNode1" presStyleIdx="0" presStyleCnt="5">
        <dgm:presLayoutVars>
          <dgm:bulletEnabled val="1"/>
        </dgm:presLayoutVars>
      </dgm:prSet>
      <dgm:spPr/>
    </dgm:pt>
    <dgm:pt modelId="{2F9CE7AC-D8A6-44B8-B2A9-52DAC93F5549}" type="pres">
      <dgm:prSet presAssocID="{3503863F-823C-451D-9892-2577CFBF68EE}" presName="space" presStyleCnt="0"/>
      <dgm:spPr/>
    </dgm:pt>
    <dgm:pt modelId="{D78C16D6-2340-43A4-ABC5-BB6ABB9EBA4A}" type="pres">
      <dgm:prSet presAssocID="{6807302C-8827-41EF-9FE7-81E896049EC2}" presName="composite" presStyleCnt="0"/>
      <dgm:spPr/>
    </dgm:pt>
    <dgm:pt modelId="{47A8FA52-AB4D-402F-A6CF-006B617A1E12}" type="pres">
      <dgm:prSet presAssocID="{6807302C-8827-41EF-9FE7-81E896049EC2}" presName="parTx" presStyleLbl="alignNode1" presStyleIdx="1" presStyleCnt="5">
        <dgm:presLayoutVars>
          <dgm:chMax val="0"/>
          <dgm:chPref val="0"/>
          <dgm:bulletEnabled val="1"/>
        </dgm:presLayoutVars>
      </dgm:prSet>
      <dgm:spPr/>
    </dgm:pt>
    <dgm:pt modelId="{B557CF51-47AE-4DC4-8C7F-95FE8AC1B309}" type="pres">
      <dgm:prSet presAssocID="{6807302C-8827-41EF-9FE7-81E896049EC2}" presName="desTx" presStyleLbl="alignAccFollowNode1" presStyleIdx="1" presStyleCnt="5">
        <dgm:presLayoutVars>
          <dgm:bulletEnabled val="1"/>
        </dgm:presLayoutVars>
      </dgm:prSet>
      <dgm:spPr/>
    </dgm:pt>
    <dgm:pt modelId="{AC257DF5-A23F-4262-9B64-D32703B48276}" type="pres">
      <dgm:prSet presAssocID="{4B286977-ACB6-4C6B-BAB7-024B74F43885}" presName="space" presStyleCnt="0"/>
      <dgm:spPr/>
    </dgm:pt>
    <dgm:pt modelId="{C5B02795-9456-436D-B660-EE05D1480D85}" type="pres">
      <dgm:prSet presAssocID="{18DBE0D0-28B2-4FCD-B601-42DE2B87F81E}" presName="composite" presStyleCnt="0"/>
      <dgm:spPr/>
    </dgm:pt>
    <dgm:pt modelId="{7227E3D0-3509-420D-9CDA-B5078DF0E05F}" type="pres">
      <dgm:prSet presAssocID="{18DBE0D0-28B2-4FCD-B601-42DE2B87F81E}" presName="parTx" presStyleLbl="alignNode1" presStyleIdx="2" presStyleCnt="5">
        <dgm:presLayoutVars>
          <dgm:chMax val="0"/>
          <dgm:chPref val="0"/>
          <dgm:bulletEnabled val="1"/>
        </dgm:presLayoutVars>
      </dgm:prSet>
      <dgm:spPr/>
    </dgm:pt>
    <dgm:pt modelId="{0174207A-2F8A-40BB-A728-5FAB4AE1C552}" type="pres">
      <dgm:prSet presAssocID="{18DBE0D0-28B2-4FCD-B601-42DE2B87F81E}" presName="desTx" presStyleLbl="alignAccFollowNode1" presStyleIdx="2" presStyleCnt="5">
        <dgm:presLayoutVars>
          <dgm:bulletEnabled val="1"/>
        </dgm:presLayoutVars>
      </dgm:prSet>
      <dgm:spPr/>
    </dgm:pt>
    <dgm:pt modelId="{D3ADC967-17E4-4C95-A2DA-DB09E538B349}" type="pres">
      <dgm:prSet presAssocID="{F933815E-C56D-49ED-8C73-2D44C49F8472}" presName="space" presStyleCnt="0"/>
      <dgm:spPr/>
    </dgm:pt>
    <dgm:pt modelId="{A3136FDB-C573-4427-8506-0117DC3F6275}" type="pres">
      <dgm:prSet presAssocID="{CCD249D3-4A56-4F04-8200-E318B8F7DB49}" presName="composite" presStyleCnt="0"/>
      <dgm:spPr/>
    </dgm:pt>
    <dgm:pt modelId="{358B3D23-4105-47B0-9FCB-5E7F50FCAFD7}" type="pres">
      <dgm:prSet presAssocID="{CCD249D3-4A56-4F04-8200-E318B8F7DB49}" presName="parTx" presStyleLbl="alignNode1" presStyleIdx="3" presStyleCnt="5">
        <dgm:presLayoutVars>
          <dgm:chMax val="0"/>
          <dgm:chPref val="0"/>
          <dgm:bulletEnabled val="1"/>
        </dgm:presLayoutVars>
      </dgm:prSet>
      <dgm:spPr/>
    </dgm:pt>
    <dgm:pt modelId="{E35F12A9-8556-49EE-8739-661E6E5CE477}" type="pres">
      <dgm:prSet presAssocID="{CCD249D3-4A56-4F04-8200-E318B8F7DB49}" presName="desTx" presStyleLbl="alignAccFollowNode1" presStyleIdx="3" presStyleCnt="5">
        <dgm:presLayoutVars>
          <dgm:bulletEnabled val="1"/>
        </dgm:presLayoutVars>
      </dgm:prSet>
      <dgm:spPr/>
    </dgm:pt>
    <dgm:pt modelId="{2D22813B-2CC3-4150-871A-51A20C136F42}" type="pres">
      <dgm:prSet presAssocID="{CAEA4F14-D06E-453E-B9A5-195C83D4A8D4}" presName="space" presStyleCnt="0"/>
      <dgm:spPr/>
    </dgm:pt>
    <dgm:pt modelId="{69A29767-B7BE-4DE2-AA67-9ECF65615C3C}" type="pres">
      <dgm:prSet presAssocID="{68487712-6D95-4651-BBC3-8ECD87D5E736}" presName="composite" presStyleCnt="0"/>
      <dgm:spPr/>
    </dgm:pt>
    <dgm:pt modelId="{9672C52A-0109-46F5-B3A2-082698233601}" type="pres">
      <dgm:prSet presAssocID="{68487712-6D95-4651-BBC3-8ECD87D5E736}" presName="parTx" presStyleLbl="alignNode1" presStyleIdx="4" presStyleCnt="5">
        <dgm:presLayoutVars>
          <dgm:chMax val="0"/>
          <dgm:chPref val="0"/>
          <dgm:bulletEnabled val="1"/>
        </dgm:presLayoutVars>
      </dgm:prSet>
      <dgm:spPr/>
    </dgm:pt>
    <dgm:pt modelId="{21F2DE01-3405-4514-99C5-B43C2313E3E8}" type="pres">
      <dgm:prSet presAssocID="{68487712-6D95-4651-BBC3-8ECD87D5E736}" presName="desTx" presStyleLbl="alignAccFollowNode1" presStyleIdx="4" presStyleCnt="5">
        <dgm:presLayoutVars>
          <dgm:bulletEnabled val="1"/>
        </dgm:presLayoutVars>
      </dgm:prSet>
      <dgm:spPr/>
    </dgm:pt>
  </dgm:ptLst>
  <dgm:cxnLst>
    <dgm:cxn modelId="{F224B104-2ACC-4B5D-ADB3-1E1F753DA7AC}" srcId="{18DBE0D0-28B2-4FCD-B601-42DE2B87F81E}" destId="{631F1A7F-E794-42E7-80A6-894C34D8CAF5}" srcOrd="2" destOrd="0" parTransId="{30A8BFF3-7BCD-463B-8582-488248A583D2}" sibTransId="{BA501E4B-6157-4C11-BA27-E15CBE9461E1}"/>
    <dgm:cxn modelId="{3616CC05-CC36-4DB1-9A28-FFE1B695143C}" type="presOf" srcId="{7DC32796-F598-46A8-9A3E-635B238299F0}" destId="{6B3925DC-B7A2-4C48-BFE5-2F75027B24C4}" srcOrd="0" destOrd="0" presId="urn:microsoft.com/office/officeart/2005/8/layout/hList1"/>
    <dgm:cxn modelId="{B467410B-1CF5-41FF-AAD3-39FACDD88BA2}" type="presOf" srcId="{AD29BBB7-9591-4946-95AB-356DBE0B77EC}" destId="{0174207A-2F8A-40BB-A728-5FAB4AE1C552}" srcOrd="0" destOrd="0" presId="urn:microsoft.com/office/officeart/2005/8/layout/hList1"/>
    <dgm:cxn modelId="{609C4C15-5255-4F43-BF44-101D8AF1CDAB}" srcId="{7CC4BCA6-048F-4E8D-B62A-87902FB7D7AE}" destId="{7DC32796-F598-46A8-9A3E-635B238299F0}" srcOrd="0" destOrd="0" parTransId="{D324DD7C-CE25-48BC-B9CA-CE6629E921EF}" sibTransId="{3503863F-823C-451D-9892-2577CFBF68EE}"/>
    <dgm:cxn modelId="{64DA6115-2420-4AFF-B327-379DA541E5F3}" srcId="{7DC32796-F598-46A8-9A3E-635B238299F0}" destId="{C55C4F73-2E79-4F4E-A5A1-864948E01F6A}" srcOrd="0" destOrd="0" parTransId="{2D8DDB5E-009F-4644-9D0D-C41B9B67E58F}" sibTransId="{493FBDDA-228C-4B62-A3F4-A290F1306848}"/>
    <dgm:cxn modelId="{3A55F51B-4093-4DB9-BD54-9D4C9B787E53}" type="presOf" srcId="{C8A386E3-F6A5-4EAE-9E6E-F61E238C27E2}" destId="{0174207A-2F8A-40BB-A728-5FAB4AE1C552}" srcOrd="0" destOrd="4" presId="urn:microsoft.com/office/officeart/2005/8/layout/hList1"/>
    <dgm:cxn modelId="{25FB6E24-6534-4E16-8A7B-2AD2DF97C6B7}" type="presOf" srcId="{345ADF47-4166-4E2E-85E9-3ED32B3D8437}" destId="{E35F12A9-8556-49EE-8739-661E6E5CE477}" srcOrd="0" destOrd="1" presId="urn:microsoft.com/office/officeart/2005/8/layout/hList1"/>
    <dgm:cxn modelId="{6986E929-E810-4DEF-B2CC-40D7E3D4BE1C}" type="presOf" srcId="{6807302C-8827-41EF-9FE7-81E896049EC2}" destId="{47A8FA52-AB4D-402F-A6CF-006B617A1E12}" srcOrd="0" destOrd="0" presId="urn:microsoft.com/office/officeart/2005/8/layout/hList1"/>
    <dgm:cxn modelId="{ED77EF30-13DB-4993-8BCD-5E4DF93BBC51}" srcId="{7CC4BCA6-048F-4E8D-B62A-87902FB7D7AE}" destId="{68487712-6D95-4651-BBC3-8ECD87D5E736}" srcOrd="4" destOrd="0" parTransId="{9A4413ED-851B-4A6D-8980-0E087A36A53A}" sibTransId="{CABB8DC1-484C-44B3-A19F-A3335BDCDB40}"/>
    <dgm:cxn modelId="{690E1332-6512-4F9B-9D9C-09BA70F44308}" type="presOf" srcId="{41470C2E-E83B-4236-8653-57B86571BBAC}" destId="{49A173C0-CC7B-49B0-A8E1-95E8D642F7C2}" srcOrd="0" destOrd="3" presId="urn:microsoft.com/office/officeart/2005/8/layout/hList1"/>
    <dgm:cxn modelId="{64AEB535-EE4E-4837-9DCD-826C114D4C35}" srcId="{7CC4BCA6-048F-4E8D-B62A-87902FB7D7AE}" destId="{CCD249D3-4A56-4F04-8200-E318B8F7DB49}" srcOrd="3" destOrd="0" parTransId="{BB4BF486-7AF4-429F-A985-8DA228EB6AC9}" sibTransId="{CAEA4F14-D06E-453E-B9A5-195C83D4A8D4}"/>
    <dgm:cxn modelId="{8EC83639-8139-40F2-AC5C-7FFD5B3A92A6}" type="presOf" srcId="{ABFBB3B4-7306-4FE1-A63D-2BBB16910BEE}" destId="{49A173C0-CC7B-49B0-A8E1-95E8D642F7C2}" srcOrd="0" destOrd="1" presId="urn:microsoft.com/office/officeart/2005/8/layout/hList1"/>
    <dgm:cxn modelId="{D8DA4D3E-1D11-485A-B967-178D86216EB0}" srcId="{CCD249D3-4A56-4F04-8200-E318B8F7DB49}" destId="{1B434FB9-033E-47D2-AFD4-0845AB58B32F}" srcOrd="0" destOrd="0" parTransId="{BB8A12EE-147D-4DB2-A8CC-25CBFFFB67C7}" sibTransId="{85622FD7-A62E-4A81-9ABF-BF3C77F06E2B}"/>
    <dgm:cxn modelId="{489ECE42-9674-48A8-9D37-EC630841C6E3}" type="presOf" srcId="{631F1A7F-E794-42E7-80A6-894C34D8CAF5}" destId="{0174207A-2F8A-40BB-A728-5FAB4AE1C552}" srcOrd="0" destOrd="2" presId="urn:microsoft.com/office/officeart/2005/8/layout/hList1"/>
    <dgm:cxn modelId="{484C0847-290F-43C3-877C-DDE00C5907E9}" type="presOf" srcId="{AA246B9C-07ED-4C83-9F78-DAAD8CBC15D8}" destId="{21F2DE01-3405-4514-99C5-B43C2313E3E8}" srcOrd="0" destOrd="0" presId="urn:microsoft.com/office/officeart/2005/8/layout/hList1"/>
    <dgm:cxn modelId="{2BB8A048-9FA8-4C0B-AC72-624ABC335AD8}" srcId="{6807302C-8827-41EF-9FE7-81E896049EC2}" destId="{DC9A1177-37C2-4314-A28A-D75366F71466}" srcOrd="0" destOrd="0" parTransId="{69BB7ECA-97F5-497C-B7C1-B0E5D06D2CB3}" sibTransId="{C0BB96C7-9DD3-4764-9EDB-00A6C7686E47}"/>
    <dgm:cxn modelId="{75124C49-048D-492F-A36D-4350F90F6A10}" srcId="{6807302C-8827-41EF-9FE7-81E896049EC2}" destId="{D3F4240E-2F42-4198-9C81-28D71A498906}" srcOrd="1" destOrd="0" parTransId="{64BF7F80-D434-4E0C-A9AC-DE7918DB7DDD}" sibTransId="{DF592ACF-9287-4628-B151-8ACAE55B1875}"/>
    <dgm:cxn modelId="{0C60E44E-3AC0-4301-A1C7-1AB4D853F6BE}" type="presOf" srcId="{FE4C4B32-5991-45C0-9EE8-C448FEAB4375}" destId="{21F2DE01-3405-4514-99C5-B43C2313E3E8}" srcOrd="0" destOrd="1" presId="urn:microsoft.com/office/officeart/2005/8/layout/hList1"/>
    <dgm:cxn modelId="{700E6C50-7DC0-485B-B518-A68A6717453F}" type="presOf" srcId="{C55C4F73-2E79-4F4E-A5A1-864948E01F6A}" destId="{49A173C0-CC7B-49B0-A8E1-95E8D642F7C2}" srcOrd="0" destOrd="0" presId="urn:microsoft.com/office/officeart/2005/8/layout/hList1"/>
    <dgm:cxn modelId="{1631D154-4DB1-46E3-A8D4-CE0B18B9CF5E}" srcId="{7DC32796-F598-46A8-9A3E-635B238299F0}" destId="{ABFBB3B4-7306-4FE1-A63D-2BBB16910BEE}" srcOrd="1" destOrd="0" parTransId="{8EA13599-18CC-40AA-8D2A-5450DA4B431C}" sibTransId="{76BFF49C-40DA-42E7-BB2C-60DE9E30C4C1}"/>
    <dgm:cxn modelId="{5BCA3F56-47BE-430A-83A9-BD44BF0802C2}" srcId="{68487712-6D95-4651-BBC3-8ECD87D5E736}" destId="{FE4C4B32-5991-45C0-9EE8-C448FEAB4375}" srcOrd="1" destOrd="0" parTransId="{8D782E40-772B-489B-A817-257607653880}" sibTransId="{C7E8F634-D993-4414-BB3A-9661DB0B6DD1}"/>
    <dgm:cxn modelId="{3360D558-D16B-46F4-854D-052B25C9A4E8}" srcId="{18DBE0D0-28B2-4FCD-B601-42DE2B87F81E}" destId="{AD29BBB7-9591-4946-95AB-356DBE0B77EC}" srcOrd="0" destOrd="0" parTransId="{D9B6E792-9860-4AB6-AD03-39E4998864F5}" sibTransId="{7478D4C6-30D1-40B8-9B3B-27F77B992953}"/>
    <dgm:cxn modelId="{3865B260-16DD-4225-AB85-0764292C81FA}" type="presOf" srcId="{03CF8A7A-6DFC-4FD9-ACB3-46500C67111D}" destId="{49A173C0-CC7B-49B0-A8E1-95E8D642F7C2}" srcOrd="0" destOrd="2" presId="urn:microsoft.com/office/officeart/2005/8/layout/hList1"/>
    <dgm:cxn modelId="{9266266D-8A81-4064-A724-BE9AAAE06EFE}" srcId="{7DC32796-F598-46A8-9A3E-635B238299F0}" destId="{41470C2E-E83B-4236-8653-57B86571BBAC}" srcOrd="3" destOrd="0" parTransId="{85EF7E23-57DE-4458-A76D-3CEA94B83409}" sibTransId="{D308DBCE-451F-4C78-BE2B-3DE683445FC1}"/>
    <dgm:cxn modelId="{EBB65579-DF85-42D2-BEA0-8293178BAAC8}" type="presOf" srcId="{93D8AC63-A490-47B6-AC57-89E9EB02876E}" destId="{0174207A-2F8A-40BB-A728-5FAB4AE1C552}" srcOrd="0" destOrd="3" presId="urn:microsoft.com/office/officeart/2005/8/layout/hList1"/>
    <dgm:cxn modelId="{8BD1E78A-90C4-4EB4-B62F-C9CC67BAFE63}" type="presOf" srcId="{CCD249D3-4A56-4F04-8200-E318B8F7DB49}" destId="{358B3D23-4105-47B0-9FCB-5E7F50FCAFD7}" srcOrd="0" destOrd="0" presId="urn:microsoft.com/office/officeart/2005/8/layout/hList1"/>
    <dgm:cxn modelId="{F0A6618F-D498-43A2-BB4F-4B6E509BE0A5}" srcId="{68487712-6D95-4651-BBC3-8ECD87D5E736}" destId="{AA246B9C-07ED-4C83-9F78-DAAD8CBC15D8}" srcOrd="0" destOrd="0" parTransId="{7ECD47B0-2CDC-484D-AC01-B77C5EB44D28}" sibTransId="{09D695DE-8DD6-43F5-A29A-A6A9D2FE7E53}"/>
    <dgm:cxn modelId="{DBEC8896-C7FD-4AB1-9A41-119E4601437C}" type="presOf" srcId="{0F5751EE-8691-483D-B5C4-59B2603E56F3}" destId="{0174207A-2F8A-40BB-A728-5FAB4AE1C552}" srcOrd="0" destOrd="1" presId="urn:microsoft.com/office/officeart/2005/8/layout/hList1"/>
    <dgm:cxn modelId="{C99A55A4-B4D3-48B0-9B15-46BDD200CA5B}" srcId="{7CC4BCA6-048F-4E8D-B62A-87902FB7D7AE}" destId="{6807302C-8827-41EF-9FE7-81E896049EC2}" srcOrd="1" destOrd="0" parTransId="{97D7FC66-16E3-4044-A3D4-439DA03FCB53}" sibTransId="{4B286977-ACB6-4C6B-BAB7-024B74F43885}"/>
    <dgm:cxn modelId="{3F7186AE-3E85-4209-884B-554A3D5A6EBE}" srcId="{7DC32796-F598-46A8-9A3E-635B238299F0}" destId="{03CF8A7A-6DFC-4FD9-ACB3-46500C67111D}" srcOrd="2" destOrd="0" parTransId="{A52EC27F-29BF-4CCB-B371-60C134FD8A6C}" sibTransId="{B96F8A1F-B0CA-494E-B086-EC183355BF3F}"/>
    <dgm:cxn modelId="{A1A596B2-672B-482A-A3E5-A5DE5501751E}" type="presOf" srcId="{68487712-6D95-4651-BBC3-8ECD87D5E736}" destId="{9672C52A-0109-46F5-B3A2-082698233601}" srcOrd="0" destOrd="0" presId="urn:microsoft.com/office/officeart/2005/8/layout/hList1"/>
    <dgm:cxn modelId="{6F7165B9-4401-4FCE-AD1B-B716D8B96629}" type="presOf" srcId="{7CC4BCA6-048F-4E8D-B62A-87902FB7D7AE}" destId="{2C178D8E-918A-44A3-96FF-9203A08F959F}" srcOrd="0" destOrd="0" presId="urn:microsoft.com/office/officeart/2005/8/layout/hList1"/>
    <dgm:cxn modelId="{8C9892BC-012A-4977-B7F2-F52D39014CF0}" type="presOf" srcId="{18DBE0D0-28B2-4FCD-B601-42DE2B87F81E}" destId="{7227E3D0-3509-420D-9CDA-B5078DF0E05F}" srcOrd="0" destOrd="0" presId="urn:microsoft.com/office/officeart/2005/8/layout/hList1"/>
    <dgm:cxn modelId="{FCEDB5C1-58FE-4D81-91B6-A30712EF0DB8}" type="presOf" srcId="{1B434FB9-033E-47D2-AFD4-0845AB58B32F}" destId="{E35F12A9-8556-49EE-8739-661E6E5CE477}" srcOrd="0" destOrd="0" presId="urn:microsoft.com/office/officeart/2005/8/layout/hList1"/>
    <dgm:cxn modelId="{335BEFC6-9C5D-46D5-B8AD-5FFD084EE49D}" type="presOf" srcId="{F0F792F6-5341-48F4-AE08-465484F73609}" destId="{E35F12A9-8556-49EE-8739-661E6E5CE477}" srcOrd="0" destOrd="2" presId="urn:microsoft.com/office/officeart/2005/8/layout/hList1"/>
    <dgm:cxn modelId="{115E73C7-7CE4-4A29-9A7F-E9312FCBD54C}" type="presOf" srcId="{D3F4240E-2F42-4198-9C81-28D71A498906}" destId="{B557CF51-47AE-4DC4-8C7F-95FE8AC1B309}" srcOrd="0" destOrd="1" presId="urn:microsoft.com/office/officeart/2005/8/layout/hList1"/>
    <dgm:cxn modelId="{93FD2FCB-9916-4E31-8441-BB0D0B703B0A}" srcId="{7CC4BCA6-048F-4E8D-B62A-87902FB7D7AE}" destId="{18DBE0D0-28B2-4FCD-B601-42DE2B87F81E}" srcOrd="2" destOrd="0" parTransId="{ED0BDD49-9CB7-445D-AB09-63FD4DDDB4C1}" sibTransId="{F933815E-C56D-49ED-8C73-2D44C49F8472}"/>
    <dgm:cxn modelId="{C5F3E0D2-328C-468C-A247-9D581063D2A5}" type="presOf" srcId="{DC9A1177-37C2-4314-A28A-D75366F71466}" destId="{B557CF51-47AE-4DC4-8C7F-95FE8AC1B309}" srcOrd="0" destOrd="0" presId="urn:microsoft.com/office/officeart/2005/8/layout/hList1"/>
    <dgm:cxn modelId="{CA6811D5-5537-4136-BC31-FA23293246BE}" type="presOf" srcId="{F07CFA1A-A200-482B-A2AE-4E3C6C6BFAF6}" destId="{21F2DE01-3405-4514-99C5-B43C2313E3E8}" srcOrd="0" destOrd="2" presId="urn:microsoft.com/office/officeart/2005/8/layout/hList1"/>
    <dgm:cxn modelId="{0FBEEBDE-84FA-46C7-ACAD-70C70637384C}" srcId="{18DBE0D0-28B2-4FCD-B601-42DE2B87F81E}" destId="{93D8AC63-A490-47B6-AC57-89E9EB02876E}" srcOrd="3" destOrd="0" parTransId="{E3B46B1D-9F7E-48F8-8FD8-2642DCE325DC}" sibTransId="{FCC3631B-0AE1-4EA0-A548-8E1F33E8E56F}"/>
    <dgm:cxn modelId="{2A6707E3-A024-42EA-9797-08AC40B44BC8}" srcId="{18DBE0D0-28B2-4FCD-B601-42DE2B87F81E}" destId="{C8A386E3-F6A5-4EAE-9E6E-F61E238C27E2}" srcOrd="4" destOrd="0" parTransId="{F70C5EB6-491C-4810-9A3A-C518924B9E42}" sibTransId="{E91CE11C-CD11-45C0-B67C-E466D9A0C950}"/>
    <dgm:cxn modelId="{7C65DDE4-800C-4F38-801F-4AB6D0625E88}" srcId="{CCD249D3-4A56-4F04-8200-E318B8F7DB49}" destId="{F0F792F6-5341-48F4-AE08-465484F73609}" srcOrd="2" destOrd="0" parTransId="{C8639ED1-290B-44FD-BEA8-250E9BAA8742}" sibTransId="{D5160C25-D100-4FA1-8B45-80E92ADDE694}"/>
    <dgm:cxn modelId="{FC7F90E5-B65B-447B-A6A0-8C7384B0CCA9}" srcId="{68487712-6D95-4651-BBC3-8ECD87D5E736}" destId="{F07CFA1A-A200-482B-A2AE-4E3C6C6BFAF6}" srcOrd="2" destOrd="0" parTransId="{26096FB9-899C-4987-BEE6-051A315A876B}" sibTransId="{4008333B-CA6D-47BF-B0B8-2957D6759F89}"/>
    <dgm:cxn modelId="{5BFD5CF6-19D6-48E5-8002-CB0F7C27AED0}" srcId="{18DBE0D0-28B2-4FCD-B601-42DE2B87F81E}" destId="{0F5751EE-8691-483D-B5C4-59B2603E56F3}" srcOrd="1" destOrd="0" parTransId="{CD25524C-1A38-4C74-ADD1-548F78DD46DD}" sibTransId="{1F486C4F-995B-43E0-A39F-83A0A6EA7BA7}"/>
    <dgm:cxn modelId="{3DE95DFE-4D6A-4A39-B378-D244DD4E114D}" srcId="{CCD249D3-4A56-4F04-8200-E318B8F7DB49}" destId="{345ADF47-4166-4E2E-85E9-3ED32B3D8437}" srcOrd="1" destOrd="0" parTransId="{CE5285FE-976C-4AAF-B29D-23FC74A16E54}" sibTransId="{78580C66-1465-481F-B197-CD725273EEA6}"/>
    <dgm:cxn modelId="{FBF642D7-48E0-48A8-851E-72744A5B70B4}" type="presParOf" srcId="{2C178D8E-918A-44A3-96FF-9203A08F959F}" destId="{425CFA7E-C915-4C9C-9EA6-E2B770664BFA}" srcOrd="0" destOrd="0" presId="urn:microsoft.com/office/officeart/2005/8/layout/hList1"/>
    <dgm:cxn modelId="{2C034C1B-F21C-401F-8E25-488708204993}" type="presParOf" srcId="{425CFA7E-C915-4C9C-9EA6-E2B770664BFA}" destId="{6B3925DC-B7A2-4C48-BFE5-2F75027B24C4}" srcOrd="0" destOrd="0" presId="urn:microsoft.com/office/officeart/2005/8/layout/hList1"/>
    <dgm:cxn modelId="{5053C5DE-0191-4C43-B570-FAAC43B5ADD0}" type="presParOf" srcId="{425CFA7E-C915-4C9C-9EA6-E2B770664BFA}" destId="{49A173C0-CC7B-49B0-A8E1-95E8D642F7C2}" srcOrd="1" destOrd="0" presId="urn:microsoft.com/office/officeart/2005/8/layout/hList1"/>
    <dgm:cxn modelId="{01EF2B1A-EA6E-451F-8C2E-518E1CB751E2}" type="presParOf" srcId="{2C178D8E-918A-44A3-96FF-9203A08F959F}" destId="{2F9CE7AC-D8A6-44B8-B2A9-52DAC93F5549}" srcOrd="1" destOrd="0" presId="urn:microsoft.com/office/officeart/2005/8/layout/hList1"/>
    <dgm:cxn modelId="{405CC56A-C87D-490B-A32C-7054BB7E03C0}" type="presParOf" srcId="{2C178D8E-918A-44A3-96FF-9203A08F959F}" destId="{D78C16D6-2340-43A4-ABC5-BB6ABB9EBA4A}" srcOrd="2" destOrd="0" presId="urn:microsoft.com/office/officeart/2005/8/layout/hList1"/>
    <dgm:cxn modelId="{A7070C20-CF2E-4BBC-A7AD-743397FBE436}" type="presParOf" srcId="{D78C16D6-2340-43A4-ABC5-BB6ABB9EBA4A}" destId="{47A8FA52-AB4D-402F-A6CF-006B617A1E12}" srcOrd="0" destOrd="0" presId="urn:microsoft.com/office/officeart/2005/8/layout/hList1"/>
    <dgm:cxn modelId="{4A7080D2-D782-4D57-B84F-2E112820F947}" type="presParOf" srcId="{D78C16D6-2340-43A4-ABC5-BB6ABB9EBA4A}" destId="{B557CF51-47AE-4DC4-8C7F-95FE8AC1B309}" srcOrd="1" destOrd="0" presId="urn:microsoft.com/office/officeart/2005/8/layout/hList1"/>
    <dgm:cxn modelId="{2FB445DD-69C1-46C4-A081-347813789892}" type="presParOf" srcId="{2C178D8E-918A-44A3-96FF-9203A08F959F}" destId="{AC257DF5-A23F-4262-9B64-D32703B48276}" srcOrd="3" destOrd="0" presId="urn:microsoft.com/office/officeart/2005/8/layout/hList1"/>
    <dgm:cxn modelId="{6015331C-D953-40F2-BE9E-A2397A36C2C2}" type="presParOf" srcId="{2C178D8E-918A-44A3-96FF-9203A08F959F}" destId="{C5B02795-9456-436D-B660-EE05D1480D85}" srcOrd="4" destOrd="0" presId="urn:microsoft.com/office/officeart/2005/8/layout/hList1"/>
    <dgm:cxn modelId="{5F83E121-C059-4D8D-B8C1-602D43996059}" type="presParOf" srcId="{C5B02795-9456-436D-B660-EE05D1480D85}" destId="{7227E3D0-3509-420D-9CDA-B5078DF0E05F}" srcOrd="0" destOrd="0" presId="urn:microsoft.com/office/officeart/2005/8/layout/hList1"/>
    <dgm:cxn modelId="{BEF89BAB-9470-437F-9FB1-93BEBAC13124}" type="presParOf" srcId="{C5B02795-9456-436D-B660-EE05D1480D85}" destId="{0174207A-2F8A-40BB-A728-5FAB4AE1C552}" srcOrd="1" destOrd="0" presId="urn:microsoft.com/office/officeart/2005/8/layout/hList1"/>
    <dgm:cxn modelId="{E5214D4D-8308-4EE3-8A41-5049050FCCAB}" type="presParOf" srcId="{2C178D8E-918A-44A3-96FF-9203A08F959F}" destId="{D3ADC967-17E4-4C95-A2DA-DB09E538B349}" srcOrd="5" destOrd="0" presId="urn:microsoft.com/office/officeart/2005/8/layout/hList1"/>
    <dgm:cxn modelId="{D129527E-142F-4617-BA0C-18BE105AB98A}" type="presParOf" srcId="{2C178D8E-918A-44A3-96FF-9203A08F959F}" destId="{A3136FDB-C573-4427-8506-0117DC3F6275}" srcOrd="6" destOrd="0" presId="urn:microsoft.com/office/officeart/2005/8/layout/hList1"/>
    <dgm:cxn modelId="{AD7B3E15-F4F6-4F5E-82D6-38F3D8E4319F}" type="presParOf" srcId="{A3136FDB-C573-4427-8506-0117DC3F6275}" destId="{358B3D23-4105-47B0-9FCB-5E7F50FCAFD7}" srcOrd="0" destOrd="0" presId="urn:microsoft.com/office/officeart/2005/8/layout/hList1"/>
    <dgm:cxn modelId="{D9AB3E21-68F4-4B2F-9539-837A346E5E8E}" type="presParOf" srcId="{A3136FDB-C573-4427-8506-0117DC3F6275}" destId="{E35F12A9-8556-49EE-8739-661E6E5CE477}" srcOrd="1" destOrd="0" presId="urn:microsoft.com/office/officeart/2005/8/layout/hList1"/>
    <dgm:cxn modelId="{5E52E681-AF43-492A-A56C-35C22C3EC766}" type="presParOf" srcId="{2C178D8E-918A-44A3-96FF-9203A08F959F}" destId="{2D22813B-2CC3-4150-871A-51A20C136F42}" srcOrd="7" destOrd="0" presId="urn:microsoft.com/office/officeart/2005/8/layout/hList1"/>
    <dgm:cxn modelId="{6909E34F-554D-4704-B56F-BEC84E940BEF}" type="presParOf" srcId="{2C178D8E-918A-44A3-96FF-9203A08F959F}" destId="{69A29767-B7BE-4DE2-AA67-9ECF65615C3C}" srcOrd="8" destOrd="0" presId="urn:microsoft.com/office/officeart/2005/8/layout/hList1"/>
    <dgm:cxn modelId="{9CBC442D-C309-4D72-A7AE-8153D095D92A}" type="presParOf" srcId="{69A29767-B7BE-4DE2-AA67-9ECF65615C3C}" destId="{9672C52A-0109-46F5-B3A2-082698233601}" srcOrd="0" destOrd="0" presId="urn:microsoft.com/office/officeart/2005/8/layout/hList1"/>
    <dgm:cxn modelId="{E6D6442D-B1B5-4C2C-BFD5-D28A033990C7}" type="presParOf" srcId="{69A29767-B7BE-4DE2-AA67-9ECF65615C3C}" destId="{21F2DE01-3405-4514-99C5-B43C2313E3E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2B6690-0E76-47B7-B6F5-1A0C73872923}"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F7EAD070-BD6F-49E1-882D-1E255C49020C}">
      <dgm:prSet phldrT="[Text]" custT="1"/>
      <dgm:spPr/>
      <dgm:t>
        <a:bodyPr/>
        <a:lstStyle/>
        <a:p>
          <a:r>
            <a:rPr lang="en-US" sz="2000" dirty="0"/>
            <a:t>Digital Platform / Website</a:t>
          </a:r>
        </a:p>
      </dgm:t>
    </dgm:pt>
    <dgm:pt modelId="{01F15533-65FB-4671-A3AD-1D54F697B120}" type="parTrans" cxnId="{032C066C-3482-4B8E-9F26-A948BC3079FB}">
      <dgm:prSet/>
      <dgm:spPr/>
      <dgm:t>
        <a:bodyPr/>
        <a:lstStyle/>
        <a:p>
          <a:endParaRPr lang="en-US"/>
        </a:p>
      </dgm:t>
    </dgm:pt>
    <dgm:pt modelId="{971DEADF-4A2E-42CC-9EB5-79D1188717EC}" type="sibTrans" cxnId="{032C066C-3482-4B8E-9F26-A948BC3079FB}">
      <dgm:prSet/>
      <dgm:spPr/>
      <dgm:t>
        <a:bodyPr/>
        <a:lstStyle/>
        <a:p>
          <a:endParaRPr lang="en-US"/>
        </a:p>
      </dgm:t>
    </dgm:pt>
    <dgm:pt modelId="{895C3C83-2946-47D5-9247-3818789461C3}">
      <dgm:prSet phldrT="[Text]"/>
      <dgm:spPr/>
      <dgm:t>
        <a:bodyPr/>
        <a:lstStyle/>
        <a:p>
          <a:r>
            <a:rPr lang="en-US" dirty="0"/>
            <a:t>Interactive Tactics</a:t>
          </a:r>
        </a:p>
      </dgm:t>
    </dgm:pt>
    <dgm:pt modelId="{B14421FB-65F3-42DD-812A-81B69DDA8D82}" type="parTrans" cxnId="{A22182FB-FFC0-4EFD-A0C3-AD1271AFCEED}">
      <dgm:prSet/>
      <dgm:spPr/>
      <dgm:t>
        <a:bodyPr/>
        <a:lstStyle/>
        <a:p>
          <a:endParaRPr lang="en-US"/>
        </a:p>
      </dgm:t>
    </dgm:pt>
    <dgm:pt modelId="{8D8A3F34-0090-4E23-B228-48504DFAE077}" type="sibTrans" cxnId="{A22182FB-FFC0-4EFD-A0C3-AD1271AFCEED}">
      <dgm:prSet/>
      <dgm:spPr/>
      <dgm:t>
        <a:bodyPr/>
        <a:lstStyle/>
        <a:p>
          <a:endParaRPr lang="en-US"/>
        </a:p>
      </dgm:t>
    </dgm:pt>
    <dgm:pt modelId="{05AE5C69-66B9-4714-B02A-659C740C3F0A}">
      <dgm:prSet phldrT="[Text]"/>
      <dgm:spPr/>
      <dgm:t>
        <a:bodyPr/>
        <a:lstStyle/>
        <a:p>
          <a:r>
            <a:rPr lang="en-US" dirty="0"/>
            <a:t>Infrastructure</a:t>
          </a:r>
        </a:p>
      </dgm:t>
    </dgm:pt>
    <dgm:pt modelId="{29DBF424-E1C7-4F7E-A319-83853AFCEBC3}" type="parTrans" cxnId="{A6D7C232-D1AE-43DD-90D1-6929B126FBD8}">
      <dgm:prSet/>
      <dgm:spPr/>
      <dgm:t>
        <a:bodyPr/>
        <a:lstStyle/>
        <a:p>
          <a:endParaRPr lang="en-US"/>
        </a:p>
      </dgm:t>
    </dgm:pt>
    <dgm:pt modelId="{0A10163B-CEED-40CC-B9DC-5094488A81FB}" type="sibTrans" cxnId="{A6D7C232-D1AE-43DD-90D1-6929B126FBD8}">
      <dgm:prSet/>
      <dgm:spPr/>
      <dgm:t>
        <a:bodyPr/>
        <a:lstStyle/>
        <a:p>
          <a:endParaRPr lang="en-US"/>
        </a:p>
      </dgm:t>
    </dgm:pt>
    <dgm:pt modelId="{E9AF2C62-DD23-4403-892B-94BE625FC0BA}">
      <dgm:prSet phldrT="[Text]"/>
      <dgm:spPr/>
      <dgm:t>
        <a:bodyPr/>
        <a:lstStyle/>
        <a:p>
          <a:r>
            <a:rPr lang="en-US" dirty="0"/>
            <a:t>Analytics</a:t>
          </a:r>
        </a:p>
      </dgm:t>
    </dgm:pt>
    <dgm:pt modelId="{A9D9C4D6-EB7C-46CA-A584-C9667A2A6349}" type="parTrans" cxnId="{41E188AD-253A-4729-A017-7DA77366FBDE}">
      <dgm:prSet/>
      <dgm:spPr/>
      <dgm:t>
        <a:bodyPr/>
        <a:lstStyle/>
        <a:p>
          <a:endParaRPr lang="en-US"/>
        </a:p>
      </dgm:t>
    </dgm:pt>
    <dgm:pt modelId="{240D2503-2EF1-44DD-B7A7-AC84BA0357A7}" type="sibTrans" cxnId="{41E188AD-253A-4729-A017-7DA77366FBDE}">
      <dgm:prSet/>
      <dgm:spPr/>
      <dgm:t>
        <a:bodyPr/>
        <a:lstStyle/>
        <a:p>
          <a:endParaRPr lang="en-US"/>
        </a:p>
      </dgm:t>
    </dgm:pt>
    <dgm:pt modelId="{24131BE5-CBD4-4DE4-A7EB-515EDFADE8AC}">
      <dgm:prSet phldrT="[Text]"/>
      <dgm:spPr/>
      <dgm:t>
        <a:bodyPr/>
        <a:lstStyle/>
        <a:p>
          <a:r>
            <a:rPr lang="en-US" dirty="0"/>
            <a:t>Offline Tactics</a:t>
          </a:r>
        </a:p>
      </dgm:t>
    </dgm:pt>
    <dgm:pt modelId="{ACDF26F9-525E-4910-A515-8FDA61001307}" type="parTrans" cxnId="{4465FAE2-7C53-4CC9-9895-6D6678286FFB}">
      <dgm:prSet/>
      <dgm:spPr/>
      <dgm:t>
        <a:bodyPr/>
        <a:lstStyle/>
        <a:p>
          <a:endParaRPr lang="en-US"/>
        </a:p>
      </dgm:t>
    </dgm:pt>
    <dgm:pt modelId="{D40C792E-75BF-4027-8F2A-E79BE094F69A}" type="sibTrans" cxnId="{4465FAE2-7C53-4CC9-9895-6D6678286FFB}">
      <dgm:prSet/>
      <dgm:spPr/>
      <dgm:t>
        <a:bodyPr/>
        <a:lstStyle/>
        <a:p>
          <a:endParaRPr lang="en-US"/>
        </a:p>
      </dgm:t>
    </dgm:pt>
    <dgm:pt modelId="{FAFA5031-F19C-45C5-ADD0-DF0E27D02059}">
      <dgm:prSet phldrT="[Text]"/>
      <dgm:spPr/>
      <dgm:t>
        <a:bodyPr/>
        <a:lstStyle/>
        <a:p>
          <a:r>
            <a:rPr lang="en-US" dirty="0"/>
            <a:t>Promotion</a:t>
          </a:r>
        </a:p>
      </dgm:t>
    </dgm:pt>
    <dgm:pt modelId="{15A9BB46-6144-49A7-897F-105899B88AAF}" type="parTrans" cxnId="{9228BB57-249F-4DBA-8448-C7FC5081E477}">
      <dgm:prSet/>
      <dgm:spPr/>
      <dgm:t>
        <a:bodyPr/>
        <a:lstStyle/>
        <a:p>
          <a:endParaRPr lang="en-US"/>
        </a:p>
      </dgm:t>
    </dgm:pt>
    <dgm:pt modelId="{017C4E4F-A42B-4D94-92A2-6E3FDD0E9F98}" type="sibTrans" cxnId="{9228BB57-249F-4DBA-8448-C7FC5081E477}">
      <dgm:prSet/>
      <dgm:spPr/>
      <dgm:t>
        <a:bodyPr/>
        <a:lstStyle/>
        <a:p>
          <a:endParaRPr lang="en-US"/>
        </a:p>
      </dgm:t>
    </dgm:pt>
    <dgm:pt modelId="{916E5958-CF77-41C4-8A38-B05CA0B849D1}">
      <dgm:prSet phldrT="[Text]"/>
      <dgm:spPr/>
      <dgm:t>
        <a:bodyPr/>
        <a:lstStyle/>
        <a:p>
          <a:r>
            <a:rPr lang="en-US" dirty="0"/>
            <a:t>Community</a:t>
          </a:r>
        </a:p>
      </dgm:t>
    </dgm:pt>
    <dgm:pt modelId="{EDC6CB9F-3BFC-43D1-90F0-E1BDF5C14FEA}" type="parTrans" cxnId="{739C8973-E3D3-4991-85F3-1711FA8449C2}">
      <dgm:prSet/>
      <dgm:spPr/>
      <dgm:t>
        <a:bodyPr/>
        <a:lstStyle/>
        <a:p>
          <a:endParaRPr lang="en-US"/>
        </a:p>
      </dgm:t>
    </dgm:pt>
    <dgm:pt modelId="{924D565F-1531-4A1C-B805-919C0B5E7BE1}" type="sibTrans" cxnId="{739C8973-E3D3-4991-85F3-1711FA8449C2}">
      <dgm:prSet/>
      <dgm:spPr/>
      <dgm:t>
        <a:bodyPr/>
        <a:lstStyle/>
        <a:p>
          <a:endParaRPr lang="en-US"/>
        </a:p>
      </dgm:t>
    </dgm:pt>
    <dgm:pt modelId="{8BF331B6-CCA5-47CD-9EEE-262833AB244D}" type="pres">
      <dgm:prSet presAssocID="{092B6690-0E76-47B7-B6F5-1A0C73872923}" presName="composite" presStyleCnt="0">
        <dgm:presLayoutVars>
          <dgm:chMax val="1"/>
          <dgm:dir/>
          <dgm:resizeHandles val="exact"/>
        </dgm:presLayoutVars>
      </dgm:prSet>
      <dgm:spPr/>
    </dgm:pt>
    <dgm:pt modelId="{A412CDA0-4F63-4224-A644-260B6379B6CF}" type="pres">
      <dgm:prSet presAssocID="{092B6690-0E76-47B7-B6F5-1A0C73872923}" presName="radial" presStyleCnt="0">
        <dgm:presLayoutVars>
          <dgm:animLvl val="ctr"/>
        </dgm:presLayoutVars>
      </dgm:prSet>
      <dgm:spPr/>
    </dgm:pt>
    <dgm:pt modelId="{F7991CEC-ACA1-4B3D-B8A2-4E11D4679E33}" type="pres">
      <dgm:prSet presAssocID="{F7EAD070-BD6F-49E1-882D-1E255C49020C}" presName="centerShape" presStyleLbl="vennNode1" presStyleIdx="0" presStyleCnt="7"/>
      <dgm:spPr/>
    </dgm:pt>
    <dgm:pt modelId="{677B8842-98B8-42DF-AE29-D37C5B852C2A}" type="pres">
      <dgm:prSet presAssocID="{895C3C83-2946-47D5-9247-3818789461C3}" presName="node" presStyleLbl="vennNode1" presStyleIdx="1" presStyleCnt="7">
        <dgm:presLayoutVars>
          <dgm:bulletEnabled val="1"/>
        </dgm:presLayoutVars>
      </dgm:prSet>
      <dgm:spPr/>
    </dgm:pt>
    <dgm:pt modelId="{B55793E4-A937-4774-B74B-6B7E1FA9C46D}" type="pres">
      <dgm:prSet presAssocID="{05AE5C69-66B9-4714-B02A-659C740C3F0A}" presName="node" presStyleLbl="vennNode1" presStyleIdx="2" presStyleCnt="7">
        <dgm:presLayoutVars>
          <dgm:bulletEnabled val="1"/>
        </dgm:presLayoutVars>
      </dgm:prSet>
      <dgm:spPr/>
    </dgm:pt>
    <dgm:pt modelId="{5F87AF26-F059-40B2-9F3C-AE3A87B1BC19}" type="pres">
      <dgm:prSet presAssocID="{FAFA5031-F19C-45C5-ADD0-DF0E27D02059}" presName="node" presStyleLbl="vennNode1" presStyleIdx="3" presStyleCnt="7">
        <dgm:presLayoutVars>
          <dgm:bulletEnabled val="1"/>
        </dgm:presLayoutVars>
      </dgm:prSet>
      <dgm:spPr/>
    </dgm:pt>
    <dgm:pt modelId="{FEEB7B9D-C9C7-4F8E-9DA3-DB81CDC3C262}" type="pres">
      <dgm:prSet presAssocID="{916E5958-CF77-41C4-8A38-B05CA0B849D1}" presName="node" presStyleLbl="vennNode1" presStyleIdx="4" presStyleCnt="7">
        <dgm:presLayoutVars>
          <dgm:bulletEnabled val="1"/>
        </dgm:presLayoutVars>
      </dgm:prSet>
      <dgm:spPr/>
    </dgm:pt>
    <dgm:pt modelId="{7EBB9F29-1464-4BA7-ADF3-C57BD64CDDD6}" type="pres">
      <dgm:prSet presAssocID="{E9AF2C62-DD23-4403-892B-94BE625FC0BA}" presName="node" presStyleLbl="vennNode1" presStyleIdx="5" presStyleCnt="7">
        <dgm:presLayoutVars>
          <dgm:bulletEnabled val="1"/>
        </dgm:presLayoutVars>
      </dgm:prSet>
      <dgm:spPr/>
    </dgm:pt>
    <dgm:pt modelId="{01054603-5C75-40E2-9A6C-18C843AD7773}" type="pres">
      <dgm:prSet presAssocID="{24131BE5-CBD4-4DE4-A7EB-515EDFADE8AC}" presName="node" presStyleLbl="vennNode1" presStyleIdx="6" presStyleCnt="7">
        <dgm:presLayoutVars>
          <dgm:bulletEnabled val="1"/>
        </dgm:presLayoutVars>
      </dgm:prSet>
      <dgm:spPr/>
    </dgm:pt>
  </dgm:ptLst>
  <dgm:cxnLst>
    <dgm:cxn modelId="{6B238727-1AD6-4081-A580-8EB7AABF1A25}" type="presOf" srcId="{895C3C83-2946-47D5-9247-3818789461C3}" destId="{677B8842-98B8-42DF-AE29-D37C5B852C2A}" srcOrd="0" destOrd="0" presId="urn:microsoft.com/office/officeart/2005/8/layout/radial3"/>
    <dgm:cxn modelId="{A6D7C232-D1AE-43DD-90D1-6929B126FBD8}" srcId="{F7EAD070-BD6F-49E1-882D-1E255C49020C}" destId="{05AE5C69-66B9-4714-B02A-659C740C3F0A}" srcOrd="1" destOrd="0" parTransId="{29DBF424-E1C7-4F7E-A319-83853AFCEBC3}" sibTransId="{0A10163B-CEED-40CC-B9DC-5094488A81FB}"/>
    <dgm:cxn modelId="{F322A039-C235-4132-9C83-70534E38696D}" type="presOf" srcId="{092B6690-0E76-47B7-B6F5-1A0C73872923}" destId="{8BF331B6-CCA5-47CD-9EEE-262833AB244D}" srcOrd="0" destOrd="0" presId="urn:microsoft.com/office/officeart/2005/8/layout/radial3"/>
    <dgm:cxn modelId="{7C0DB845-8A1C-4823-991B-88BED8242F94}" type="presOf" srcId="{916E5958-CF77-41C4-8A38-B05CA0B849D1}" destId="{FEEB7B9D-C9C7-4F8E-9DA3-DB81CDC3C262}" srcOrd="0" destOrd="0" presId="urn:microsoft.com/office/officeart/2005/8/layout/radial3"/>
    <dgm:cxn modelId="{9228BB57-249F-4DBA-8448-C7FC5081E477}" srcId="{F7EAD070-BD6F-49E1-882D-1E255C49020C}" destId="{FAFA5031-F19C-45C5-ADD0-DF0E27D02059}" srcOrd="2" destOrd="0" parTransId="{15A9BB46-6144-49A7-897F-105899B88AAF}" sibTransId="{017C4E4F-A42B-4D94-92A2-6E3FDD0E9F98}"/>
    <dgm:cxn modelId="{72B5D767-1D98-413F-87B9-B32E89B3EF55}" type="presOf" srcId="{24131BE5-CBD4-4DE4-A7EB-515EDFADE8AC}" destId="{01054603-5C75-40E2-9A6C-18C843AD7773}" srcOrd="0" destOrd="0" presId="urn:microsoft.com/office/officeart/2005/8/layout/radial3"/>
    <dgm:cxn modelId="{032C066C-3482-4B8E-9F26-A948BC3079FB}" srcId="{092B6690-0E76-47B7-B6F5-1A0C73872923}" destId="{F7EAD070-BD6F-49E1-882D-1E255C49020C}" srcOrd="0" destOrd="0" parTransId="{01F15533-65FB-4671-A3AD-1D54F697B120}" sibTransId="{971DEADF-4A2E-42CC-9EB5-79D1188717EC}"/>
    <dgm:cxn modelId="{D1A41C6C-3D27-4E6D-90C3-09B89057FCE1}" type="presOf" srcId="{05AE5C69-66B9-4714-B02A-659C740C3F0A}" destId="{B55793E4-A937-4774-B74B-6B7E1FA9C46D}" srcOrd="0" destOrd="0" presId="urn:microsoft.com/office/officeart/2005/8/layout/radial3"/>
    <dgm:cxn modelId="{739C8973-E3D3-4991-85F3-1711FA8449C2}" srcId="{F7EAD070-BD6F-49E1-882D-1E255C49020C}" destId="{916E5958-CF77-41C4-8A38-B05CA0B849D1}" srcOrd="3" destOrd="0" parTransId="{EDC6CB9F-3BFC-43D1-90F0-E1BDF5C14FEA}" sibTransId="{924D565F-1531-4A1C-B805-919C0B5E7BE1}"/>
    <dgm:cxn modelId="{469CF999-8610-4B75-8EBD-4D99CB60D63B}" type="presOf" srcId="{FAFA5031-F19C-45C5-ADD0-DF0E27D02059}" destId="{5F87AF26-F059-40B2-9F3C-AE3A87B1BC19}" srcOrd="0" destOrd="0" presId="urn:microsoft.com/office/officeart/2005/8/layout/radial3"/>
    <dgm:cxn modelId="{41E188AD-253A-4729-A017-7DA77366FBDE}" srcId="{F7EAD070-BD6F-49E1-882D-1E255C49020C}" destId="{E9AF2C62-DD23-4403-892B-94BE625FC0BA}" srcOrd="4" destOrd="0" parTransId="{A9D9C4D6-EB7C-46CA-A584-C9667A2A6349}" sibTransId="{240D2503-2EF1-44DD-B7A7-AC84BA0357A7}"/>
    <dgm:cxn modelId="{2D201BC8-A161-456E-96F3-E5011777BC78}" type="presOf" srcId="{E9AF2C62-DD23-4403-892B-94BE625FC0BA}" destId="{7EBB9F29-1464-4BA7-ADF3-C57BD64CDDD6}" srcOrd="0" destOrd="0" presId="urn:microsoft.com/office/officeart/2005/8/layout/radial3"/>
    <dgm:cxn modelId="{276189E2-FD7A-4962-9871-6782489B0AC1}" type="presOf" srcId="{F7EAD070-BD6F-49E1-882D-1E255C49020C}" destId="{F7991CEC-ACA1-4B3D-B8A2-4E11D4679E33}" srcOrd="0" destOrd="0" presId="urn:microsoft.com/office/officeart/2005/8/layout/radial3"/>
    <dgm:cxn modelId="{4465FAE2-7C53-4CC9-9895-6D6678286FFB}" srcId="{F7EAD070-BD6F-49E1-882D-1E255C49020C}" destId="{24131BE5-CBD4-4DE4-A7EB-515EDFADE8AC}" srcOrd="5" destOrd="0" parTransId="{ACDF26F9-525E-4910-A515-8FDA61001307}" sibTransId="{D40C792E-75BF-4027-8F2A-E79BE094F69A}"/>
    <dgm:cxn modelId="{A22182FB-FFC0-4EFD-A0C3-AD1271AFCEED}" srcId="{F7EAD070-BD6F-49E1-882D-1E255C49020C}" destId="{895C3C83-2946-47D5-9247-3818789461C3}" srcOrd="0" destOrd="0" parTransId="{B14421FB-65F3-42DD-812A-81B69DDA8D82}" sibTransId="{8D8A3F34-0090-4E23-B228-48504DFAE077}"/>
    <dgm:cxn modelId="{B6457B41-7F22-480F-B3FC-D4E95D2B6B99}" type="presParOf" srcId="{8BF331B6-CCA5-47CD-9EEE-262833AB244D}" destId="{A412CDA0-4F63-4224-A644-260B6379B6CF}" srcOrd="0" destOrd="0" presId="urn:microsoft.com/office/officeart/2005/8/layout/radial3"/>
    <dgm:cxn modelId="{3502ABEA-B50D-42A4-89DC-BF4A39C661A0}" type="presParOf" srcId="{A412CDA0-4F63-4224-A644-260B6379B6CF}" destId="{F7991CEC-ACA1-4B3D-B8A2-4E11D4679E33}" srcOrd="0" destOrd="0" presId="urn:microsoft.com/office/officeart/2005/8/layout/radial3"/>
    <dgm:cxn modelId="{24A10EAE-BAAD-41D4-9CB5-FB00C5E35B27}" type="presParOf" srcId="{A412CDA0-4F63-4224-A644-260B6379B6CF}" destId="{677B8842-98B8-42DF-AE29-D37C5B852C2A}" srcOrd="1" destOrd="0" presId="urn:microsoft.com/office/officeart/2005/8/layout/radial3"/>
    <dgm:cxn modelId="{83E5E24F-4DE8-4EDB-B0CA-6C04B24E7001}" type="presParOf" srcId="{A412CDA0-4F63-4224-A644-260B6379B6CF}" destId="{B55793E4-A937-4774-B74B-6B7E1FA9C46D}" srcOrd="2" destOrd="0" presId="urn:microsoft.com/office/officeart/2005/8/layout/radial3"/>
    <dgm:cxn modelId="{7C785EB2-0529-4577-BABB-2C8D976A980D}" type="presParOf" srcId="{A412CDA0-4F63-4224-A644-260B6379B6CF}" destId="{5F87AF26-F059-40B2-9F3C-AE3A87B1BC19}" srcOrd="3" destOrd="0" presId="urn:microsoft.com/office/officeart/2005/8/layout/radial3"/>
    <dgm:cxn modelId="{393E9E35-6980-4516-AD73-CD2AD6B6ECEB}" type="presParOf" srcId="{A412CDA0-4F63-4224-A644-260B6379B6CF}" destId="{FEEB7B9D-C9C7-4F8E-9DA3-DB81CDC3C262}" srcOrd="4" destOrd="0" presId="urn:microsoft.com/office/officeart/2005/8/layout/radial3"/>
    <dgm:cxn modelId="{28069BE2-D80C-4778-8B3F-F30DF8CE559A}" type="presParOf" srcId="{A412CDA0-4F63-4224-A644-260B6379B6CF}" destId="{7EBB9F29-1464-4BA7-ADF3-C57BD64CDDD6}" srcOrd="5" destOrd="0" presId="urn:microsoft.com/office/officeart/2005/8/layout/radial3"/>
    <dgm:cxn modelId="{E5AF334E-7891-42FD-9AFF-DA49EF34DC93}" type="presParOf" srcId="{A412CDA0-4F63-4224-A644-260B6379B6CF}" destId="{01054603-5C75-40E2-9A6C-18C843AD7773}"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59E06A-7485-422B-A453-960AE6C9E1CB}"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US"/>
        </a:p>
      </dgm:t>
    </dgm:pt>
    <dgm:pt modelId="{748F69E2-359F-4C23-9B9E-3767F472A0E0}">
      <dgm:prSet phldrT="[Text]" custT="1"/>
      <dgm:spPr/>
      <dgm:t>
        <a:bodyPr/>
        <a:lstStyle/>
        <a:p>
          <a:pPr>
            <a:lnSpc>
              <a:spcPts val="2880"/>
            </a:lnSpc>
            <a:spcBef>
              <a:spcPts val="600"/>
            </a:spcBef>
          </a:pPr>
          <a:r>
            <a:rPr lang="en-US" sz="2400" dirty="0"/>
            <a:t>Integrated Communication Plan</a:t>
          </a:r>
        </a:p>
      </dgm:t>
    </dgm:pt>
    <dgm:pt modelId="{C69257B0-85B4-4FFA-A9AC-41D08FE78628}" type="parTrans" cxnId="{18C007CE-1D59-4486-9BDF-9AA33E1E4D58}">
      <dgm:prSet/>
      <dgm:spPr/>
      <dgm:t>
        <a:bodyPr/>
        <a:lstStyle/>
        <a:p>
          <a:pPr>
            <a:lnSpc>
              <a:spcPts val="2880"/>
            </a:lnSpc>
            <a:spcBef>
              <a:spcPts val="600"/>
            </a:spcBef>
          </a:pPr>
          <a:endParaRPr lang="en-US" sz="2400"/>
        </a:p>
      </dgm:t>
    </dgm:pt>
    <dgm:pt modelId="{5E4155D8-45C6-459E-8B3E-29DFF8CC45A1}" type="sibTrans" cxnId="{18C007CE-1D59-4486-9BDF-9AA33E1E4D58}">
      <dgm:prSet/>
      <dgm:spPr/>
      <dgm:t>
        <a:bodyPr/>
        <a:lstStyle/>
        <a:p>
          <a:pPr>
            <a:lnSpc>
              <a:spcPts val="2880"/>
            </a:lnSpc>
            <a:spcBef>
              <a:spcPts val="600"/>
            </a:spcBef>
          </a:pPr>
          <a:endParaRPr lang="en-US" sz="2400"/>
        </a:p>
      </dgm:t>
    </dgm:pt>
    <dgm:pt modelId="{5D039945-7751-4D80-8C3B-0A6A8B42452E}">
      <dgm:prSet phldrT="[Text]" custT="1"/>
      <dgm:spPr/>
      <dgm:t>
        <a:bodyPr/>
        <a:lstStyle/>
        <a:p>
          <a:pPr marL="400050" indent="-400050">
            <a:lnSpc>
              <a:spcPts val="2880"/>
            </a:lnSpc>
            <a:spcBef>
              <a:spcPts val="600"/>
            </a:spcBef>
            <a:buFont typeface="+mj-lt"/>
            <a:buAutoNum type="arabicPeriod"/>
          </a:pPr>
          <a:r>
            <a:rPr lang="en-US" sz="2400" b="0" i="0" dirty="0"/>
            <a:t>Research‐and Data‐Based Approach</a:t>
          </a:r>
          <a:endParaRPr lang="en-US" sz="2400" b="0" dirty="0"/>
        </a:p>
      </dgm:t>
    </dgm:pt>
    <dgm:pt modelId="{E146C57A-2F46-4917-A25B-508D1A7631E8}" type="parTrans" cxnId="{0757B4D4-EF3D-478D-9D99-F72363F7E72F}">
      <dgm:prSet/>
      <dgm:spPr/>
      <dgm:t>
        <a:bodyPr/>
        <a:lstStyle/>
        <a:p>
          <a:pPr>
            <a:lnSpc>
              <a:spcPts val="2880"/>
            </a:lnSpc>
            <a:spcBef>
              <a:spcPts val="600"/>
            </a:spcBef>
          </a:pPr>
          <a:endParaRPr lang="en-US" sz="2400"/>
        </a:p>
      </dgm:t>
    </dgm:pt>
    <dgm:pt modelId="{087D0A48-4CB5-4FF9-9910-3F1BADD54B2A}" type="sibTrans" cxnId="{0757B4D4-EF3D-478D-9D99-F72363F7E72F}">
      <dgm:prSet/>
      <dgm:spPr/>
      <dgm:t>
        <a:bodyPr/>
        <a:lstStyle/>
        <a:p>
          <a:pPr>
            <a:lnSpc>
              <a:spcPts val="2880"/>
            </a:lnSpc>
            <a:spcBef>
              <a:spcPts val="600"/>
            </a:spcBef>
          </a:pPr>
          <a:endParaRPr lang="en-US" sz="2400"/>
        </a:p>
      </dgm:t>
    </dgm:pt>
    <dgm:pt modelId="{B1B6F22B-CE0D-4823-BEE9-323ADCB6DD24}">
      <dgm:prSet phldrT="[Text]" custT="1"/>
      <dgm:spPr/>
      <dgm:t>
        <a:bodyPr/>
        <a:lstStyle/>
        <a:p>
          <a:pPr marL="400050" indent="-400050">
            <a:lnSpc>
              <a:spcPts val="2880"/>
            </a:lnSpc>
            <a:spcBef>
              <a:spcPts val="600"/>
            </a:spcBef>
            <a:buFont typeface="+mj-lt"/>
            <a:buAutoNum type="arabicPeriod"/>
          </a:pPr>
          <a:r>
            <a:rPr lang="en-US" sz="2400" b="0" i="0" dirty="0">
              <a:highlight>
                <a:srgbClr val="FFFF00"/>
              </a:highlight>
            </a:rPr>
            <a:t>Highlight Key Priorities</a:t>
          </a:r>
          <a:endParaRPr lang="en-US" sz="2400" b="0" dirty="0">
            <a:highlight>
              <a:srgbClr val="FFFF00"/>
            </a:highlight>
          </a:endParaRPr>
        </a:p>
      </dgm:t>
    </dgm:pt>
    <dgm:pt modelId="{1ACDB62C-574E-4FDF-A995-E4D187F90310}" type="parTrans" cxnId="{F559701E-331B-404E-9E30-70B2130C69EC}">
      <dgm:prSet/>
      <dgm:spPr/>
      <dgm:t>
        <a:bodyPr/>
        <a:lstStyle/>
        <a:p>
          <a:pPr>
            <a:lnSpc>
              <a:spcPts val="2880"/>
            </a:lnSpc>
            <a:spcBef>
              <a:spcPts val="600"/>
            </a:spcBef>
          </a:pPr>
          <a:endParaRPr lang="en-US" sz="2400"/>
        </a:p>
      </dgm:t>
    </dgm:pt>
    <dgm:pt modelId="{BA41092F-E8E8-4376-8E47-B566EA4102BE}" type="sibTrans" cxnId="{F559701E-331B-404E-9E30-70B2130C69EC}">
      <dgm:prSet/>
      <dgm:spPr/>
      <dgm:t>
        <a:bodyPr/>
        <a:lstStyle/>
        <a:p>
          <a:pPr>
            <a:lnSpc>
              <a:spcPts val="2880"/>
            </a:lnSpc>
            <a:spcBef>
              <a:spcPts val="600"/>
            </a:spcBef>
          </a:pPr>
          <a:endParaRPr lang="en-US" sz="2400"/>
        </a:p>
      </dgm:t>
    </dgm:pt>
    <dgm:pt modelId="{07B9C442-C9F8-4FD0-B42C-BBC2B5F29A88}">
      <dgm:prSet phldrT="[Text]" custT="1"/>
      <dgm:spPr/>
      <dgm:t>
        <a:bodyPr/>
        <a:lstStyle/>
        <a:p>
          <a:pPr marL="400050" indent="-400050">
            <a:lnSpc>
              <a:spcPts val="2880"/>
            </a:lnSpc>
            <a:spcBef>
              <a:spcPts val="600"/>
            </a:spcBef>
            <a:buFont typeface="+mj-lt"/>
            <a:buAutoNum type="arabicPeriod"/>
          </a:pPr>
          <a:r>
            <a:rPr lang="en-US" sz="2400" b="0" i="0" dirty="0"/>
            <a:t>Describe Resources &amp; Integration with Partners and Stakeholders</a:t>
          </a:r>
          <a:endParaRPr lang="en-US" sz="2400" b="0" dirty="0"/>
        </a:p>
      </dgm:t>
    </dgm:pt>
    <dgm:pt modelId="{2697E762-B631-4835-B20E-06AA0335C8A3}" type="parTrans" cxnId="{4DFBFFA0-F627-468B-A6F6-4035FD353B95}">
      <dgm:prSet/>
      <dgm:spPr/>
      <dgm:t>
        <a:bodyPr/>
        <a:lstStyle/>
        <a:p>
          <a:pPr>
            <a:lnSpc>
              <a:spcPts val="2880"/>
            </a:lnSpc>
            <a:spcBef>
              <a:spcPts val="600"/>
            </a:spcBef>
          </a:pPr>
          <a:endParaRPr lang="en-US" sz="2400"/>
        </a:p>
      </dgm:t>
    </dgm:pt>
    <dgm:pt modelId="{66ACA286-9EA9-4CF4-B972-5FFEAB40E423}" type="sibTrans" cxnId="{4DFBFFA0-F627-468B-A6F6-4035FD353B95}">
      <dgm:prSet/>
      <dgm:spPr/>
      <dgm:t>
        <a:bodyPr/>
        <a:lstStyle/>
        <a:p>
          <a:pPr>
            <a:lnSpc>
              <a:spcPts val="2880"/>
            </a:lnSpc>
            <a:spcBef>
              <a:spcPts val="600"/>
            </a:spcBef>
          </a:pPr>
          <a:endParaRPr lang="en-US" sz="2400"/>
        </a:p>
      </dgm:t>
    </dgm:pt>
    <dgm:pt modelId="{DF0CB57C-D1B8-47CE-ABFF-2A05B4E8B5C0}">
      <dgm:prSet phldrT="[Text]" custT="1"/>
      <dgm:spPr/>
      <dgm:t>
        <a:bodyPr/>
        <a:lstStyle/>
        <a:p>
          <a:pPr marL="400050" indent="-400050">
            <a:lnSpc>
              <a:spcPts val="2880"/>
            </a:lnSpc>
            <a:spcBef>
              <a:spcPts val="600"/>
            </a:spcBef>
            <a:buFont typeface="+mj-lt"/>
            <a:buAutoNum type="arabicPeriod"/>
          </a:pPr>
          <a:r>
            <a:rPr lang="en-US" sz="2400" b="0" dirty="0"/>
            <a:t>Measure &amp; Optimize</a:t>
          </a:r>
        </a:p>
      </dgm:t>
    </dgm:pt>
    <dgm:pt modelId="{AFA01113-2BD4-44A1-959F-8D0E4DA8CA15}" type="parTrans" cxnId="{0D83F5B5-5BDC-4C08-9B40-A59263D202AB}">
      <dgm:prSet/>
      <dgm:spPr/>
      <dgm:t>
        <a:bodyPr/>
        <a:lstStyle/>
        <a:p>
          <a:endParaRPr lang="en-US"/>
        </a:p>
      </dgm:t>
    </dgm:pt>
    <dgm:pt modelId="{AC0328B2-7728-4D84-B1E6-4041525E71CE}" type="sibTrans" cxnId="{0D83F5B5-5BDC-4C08-9B40-A59263D202AB}">
      <dgm:prSet/>
      <dgm:spPr/>
      <dgm:t>
        <a:bodyPr/>
        <a:lstStyle/>
        <a:p>
          <a:endParaRPr lang="en-US"/>
        </a:p>
      </dgm:t>
    </dgm:pt>
    <dgm:pt modelId="{9B8660A7-E567-4A41-AE86-5587526A09B2}" type="pres">
      <dgm:prSet presAssocID="{1C59E06A-7485-422B-A453-960AE6C9E1CB}" presName="diagram" presStyleCnt="0">
        <dgm:presLayoutVars>
          <dgm:dir/>
          <dgm:animLvl val="lvl"/>
          <dgm:resizeHandles val="exact"/>
        </dgm:presLayoutVars>
      </dgm:prSet>
      <dgm:spPr/>
    </dgm:pt>
    <dgm:pt modelId="{BFC25695-523B-4E8E-AC4A-CF17870B89DF}" type="pres">
      <dgm:prSet presAssocID="{748F69E2-359F-4C23-9B9E-3767F472A0E0}" presName="compNode" presStyleCnt="0"/>
      <dgm:spPr/>
    </dgm:pt>
    <dgm:pt modelId="{39E2658C-57E2-41E2-BFCD-92F1C9074876}" type="pres">
      <dgm:prSet presAssocID="{748F69E2-359F-4C23-9B9E-3767F472A0E0}" presName="childRect" presStyleLbl="bgAcc1" presStyleIdx="0" presStyleCnt="1">
        <dgm:presLayoutVars>
          <dgm:bulletEnabled val="1"/>
        </dgm:presLayoutVars>
      </dgm:prSet>
      <dgm:spPr/>
    </dgm:pt>
    <dgm:pt modelId="{A09215A6-7842-4AD8-9907-7AF253B51263}" type="pres">
      <dgm:prSet presAssocID="{748F69E2-359F-4C23-9B9E-3767F472A0E0}" presName="parentText" presStyleLbl="node1" presStyleIdx="0" presStyleCnt="0">
        <dgm:presLayoutVars>
          <dgm:chMax val="0"/>
          <dgm:bulletEnabled val="1"/>
        </dgm:presLayoutVars>
      </dgm:prSet>
      <dgm:spPr/>
    </dgm:pt>
    <dgm:pt modelId="{091F4C2C-49B1-413C-86B9-DA0021E8C5DB}" type="pres">
      <dgm:prSet presAssocID="{748F69E2-359F-4C23-9B9E-3767F472A0E0}" presName="parentRect" presStyleLbl="alignNode1" presStyleIdx="0" presStyleCnt="1"/>
      <dgm:spPr/>
    </dgm:pt>
    <dgm:pt modelId="{867A29FA-3194-493C-9A25-644A5C6CB7D4}" type="pres">
      <dgm:prSet presAssocID="{748F69E2-359F-4C23-9B9E-3767F472A0E0}" presName="adorn" presStyleLbl="fgAccFollowNode1" presStyleIdx="0" presStyleCnt="1" custLinFactNeighborX="8836" custLinFactNeighborY="-9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brainstorm"/>
        </a:ext>
      </dgm:extLst>
    </dgm:pt>
  </dgm:ptLst>
  <dgm:cxnLst>
    <dgm:cxn modelId="{C29A0E01-C881-46C5-9B6F-15470FFC8602}" type="presOf" srcId="{748F69E2-359F-4C23-9B9E-3767F472A0E0}" destId="{A09215A6-7842-4AD8-9907-7AF253B51263}" srcOrd="0" destOrd="0" presId="urn:microsoft.com/office/officeart/2005/8/layout/bList2"/>
    <dgm:cxn modelId="{F559701E-331B-404E-9E30-70B2130C69EC}" srcId="{748F69E2-359F-4C23-9B9E-3767F472A0E0}" destId="{B1B6F22B-CE0D-4823-BEE9-323ADCB6DD24}" srcOrd="1" destOrd="0" parTransId="{1ACDB62C-574E-4FDF-A995-E4D187F90310}" sibTransId="{BA41092F-E8E8-4376-8E47-B566EA4102BE}"/>
    <dgm:cxn modelId="{175CC534-A776-4CA8-877D-B37A293A81AB}" type="presOf" srcId="{5D039945-7751-4D80-8C3B-0A6A8B42452E}" destId="{39E2658C-57E2-41E2-BFCD-92F1C9074876}" srcOrd="0" destOrd="0" presId="urn:microsoft.com/office/officeart/2005/8/layout/bList2"/>
    <dgm:cxn modelId="{D4B67968-AFB8-499F-B097-98E2CDC7F75A}" type="presOf" srcId="{1C59E06A-7485-422B-A453-960AE6C9E1CB}" destId="{9B8660A7-E567-4A41-AE86-5587526A09B2}" srcOrd="0" destOrd="0" presId="urn:microsoft.com/office/officeart/2005/8/layout/bList2"/>
    <dgm:cxn modelId="{01695794-9873-4267-8C32-B20BAEB36400}" type="presOf" srcId="{DF0CB57C-D1B8-47CE-ABFF-2A05B4E8B5C0}" destId="{39E2658C-57E2-41E2-BFCD-92F1C9074876}" srcOrd="0" destOrd="3" presId="urn:microsoft.com/office/officeart/2005/8/layout/bList2"/>
    <dgm:cxn modelId="{4DFBFFA0-F627-468B-A6F6-4035FD353B95}" srcId="{748F69E2-359F-4C23-9B9E-3767F472A0E0}" destId="{07B9C442-C9F8-4FD0-B42C-BBC2B5F29A88}" srcOrd="2" destOrd="0" parTransId="{2697E762-B631-4835-B20E-06AA0335C8A3}" sibTransId="{66ACA286-9EA9-4CF4-B972-5FFEAB40E423}"/>
    <dgm:cxn modelId="{F656ECAC-DAD9-4678-870D-AD4826C9DCC5}" type="presOf" srcId="{748F69E2-359F-4C23-9B9E-3767F472A0E0}" destId="{091F4C2C-49B1-413C-86B9-DA0021E8C5DB}" srcOrd="1" destOrd="0" presId="urn:microsoft.com/office/officeart/2005/8/layout/bList2"/>
    <dgm:cxn modelId="{0D83F5B5-5BDC-4C08-9B40-A59263D202AB}" srcId="{748F69E2-359F-4C23-9B9E-3767F472A0E0}" destId="{DF0CB57C-D1B8-47CE-ABFF-2A05B4E8B5C0}" srcOrd="3" destOrd="0" parTransId="{AFA01113-2BD4-44A1-959F-8D0E4DA8CA15}" sibTransId="{AC0328B2-7728-4D84-B1E6-4041525E71CE}"/>
    <dgm:cxn modelId="{1023D0B7-54C8-444A-B79C-3A06C4C0FF6C}" type="presOf" srcId="{07B9C442-C9F8-4FD0-B42C-BBC2B5F29A88}" destId="{39E2658C-57E2-41E2-BFCD-92F1C9074876}" srcOrd="0" destOrd="2" presId="urn:microsoft.com/office/officeart/2005/8/layout/bList2"/>
    <dgm:cxn modelId="{6EB3CFC9-A1A1-4173-8D11-E49E2624D040}" type="presOf" srcId="{B1B6F22B-CE0D-4823-BEE9-323ADCB6DD24}" destId="{39E2658C-57E2-41E2-BFCD-92F1C9074876}" srcOrd="0" destOrd="1" presId="urn:microsoft.com/office/officeart/2005/8/layout/bList2"/>
    <dgm:cxn modelId="{18C007CE-1D59-4486-9BDF-9AA33E1E4D58}" srcId="{1C59E06A-7485-422B-A453-960AE6C9E1CB}" destId="{748F69E2-359F-4C23-9B9E-3767F472A0E0}" srcOrd="0" destOrd="0" parTransId="{C69257B0-85B4-4FFA-A9AC-41D08FE78628}" sibTransId="{5E4155D8-45C6-459E-8B3E-29DFF8CC45A1}"/>
    <dgm:cxn modelId="{0757B4D4-EF3D-478D-9D99-F72363F7E72F}" srcId="{748F69E2-359F-4C23-9B9E-3767F472A0E0}" destId="{5D039945-7751-4D80-8C3B-0A6A8B42452E}" srcOrd="0" destOrd="0" parTransId="{E146C57A-2F46-4917-A25B-508D1A7631E8}" sibTransId="{087D0A48-4CB5-4FF9-9910-3F1BADD54B2A}"/>
    <dgm:cxn modelId="{F461BC48-161F-4858-8BB5-F2428F403149}" type="presParOf" srcId="{9B8660A7-E567-4A41-AE86-5587526A09B2}" destId="{BFC25695-523B-4E8E-AC4A-CF17870B89DF}" srcOrd="0" destOrd="0" presId="urn:microsoft.com/office/officeart/2005/8/layout/bList2"/>
    <dgm:cxn modelId="{D26461A3-377E-4A31-8BED-7227130A69CF}" type="presParOf" srcId="{BFC25695-523B-4E8E-AC4A-CF17870B89DF}" destId="{39E2658C-57E2-41E2-BFCD-92F1C9074876}" srcOrd="0" destOrd="0" presId="urn:microsoft.com/office/officeart/2005/8/layout/bList2"/>
    <dgm:cxn modelId="{AC19C0CD-BA4E-4DE0-B66F-784491E606D1}" type="presParOf" srcId="{BFC25695-523B-4E8E-AC4A-CF17870B89DF}" destId="{A09215A6-7842-4AD8-9907-7AF253B51263}" srcOrd="1" destOrd="0" presId="urn:microsoft.com/office/officeart/2005/8/layout/bList2"/>
    <dgm:cxn modelId="{F53341CF-B937-469D-87AB-3483DD04AABD}" type="presParOf" srcId="{BFC25695-523B-4E8E-AC4A-CF17870B89DF}" destId="{091F4C2C-49B1-413C-86B9-DA0021E8C5DB}" srcOrd="2" destOrd="0" presId="urn:microsoft.com/office/officeart/2005/8/layout/bList2"/>
    <dgm:cxn modelId="{EC661441-4DE7-462A-B9EA-76107CA5F112}" type="presParOf" srcId="{BFC25695-523B-4E8E-AC4A-CF17870B89DF}" destId="{867A29FA-3194-493C-9A25-644A5C6CB7D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CDB70F-B5CC-402B-AFB1-4B92E85F7F98}" type="doc">
      <dgm:prSet loTypeId="urn:microsoft.com/office/officeart/2005/8/layout/chevron1" loCatId="process" qsTypeId="urn:microsoft.com/office/officeart/2005/8/quickstyle/simple1" qsCatId="simple" csTypeId="urn:microsoft.com/office/officeart/2005/8/colors/colorful1" csCatId="colorful" phldr="1"/>
      <dgm:spPr/>
    </dgm:pt>
    <dgm:pt modelId="{7618F00C-1559-4A98-86C2-18F20DCAF323}">
      <dgm:prSet phldrT="[Text]"/>
      <dgm:spPr/>
      <dgm:t>
        <a:bodyPr/>
        <a:lstStyle/>
        <a:p>
          <a:r>
            <a:rPr lang="en-US" dirty="0"/>
            <a:t>Research &amp; Discovery</a:t>
          </a:r>
        </a:p>
      </dgm:t>
    </dgm:pt>
    <dgm:pt modelId="{5F28E085-75B1-4117-ABB4-38194B48D928}" type="parTrans" cxnId="{D22CD870-48AA-47E9-9BC0-1280061D01FB}">
      <dgm:prSet/>
      <dgm:spPr/>
      <dgm:t>
        <a:bodyPr/>
        <a:lstStyle/>
        <a:p>
          <a:endParaRPr lang="en-US"/>
        </a:p>
      </dgm:t>
    </dgm:pt>
    <dgm:pt modelId="{3FF9187E-F02E-4E81-AB96-26D07E4598A1}" type="sibTrans" cxnId="{D22CD870-48AA-47E9-9BC0-1280061D01FB}">
      <dgm:prSet/>
      <dgm:spPr/>
      <dgm:t>
        <a:bodyPr/>
        <a:lstStyle/>
        <a:p>
          <a:endParaRPr lang="en-US"/>
        </a:p>
      </dgm:t>
    </dgm:pt>
    <dgm:pt modelId="{94900989-0032-4F8B-8A1B-7A97F142A389}">
      <dgm:prSet phldrT="[Text]"/>
      <dgm:spPr/>
      <dgm:t>
        <a:bodyPr/>
        <a:lstStyle/>
        <a:p>
          <a:r>
            <a:rPr lang="en-US" dirty="0"/>
            <a:t>Evaluate</a:t>
          </a:r>
        </a:p>
      </dgm:t>
    </dgm:pt>
    <dgm:pt modelId="{7482190B-20A3-4560-8815-4E19CC22F808}" type="parTrans" cxnId="{BB99D594-F19E-40BB-A2EB-CC8AE212BCE9}">
      <dgm:prSet/>
      <dgm:spPr/>
      <dgm:t>
        <a:bodyPr/>
        <a:lstStyle/>
        <a:p>
          <a:endParaRPr lang="en-US"/>
        </a:p>
      </dgm:t>
    </dgm:pt>
    <dgm:pt modelId="{E3835569-C54A-4B6A-BA8E-0547D00AB948}" type="sibTrans" cxnId="{BB99D594-F19E-40BB-A2EB-CC8AE212BCE9}">
      <dgm:prSet/>
      <dgm:spPr/>
      <dgm:t>
        <a:bodyPr/>
        <a:lstStyle/>
        <a:p>
          <a:endParaRPr lang="en-US"/>
        </a:p>
      </dgm:t>
    </dgm:pt>
    <dgm:pt modelId="{2D93DB81-8158-4AE2-92C0-FF97EEF36ECF}">
      <dgm:prSet phldrT="[Text]"/>
      <dgm:spPr/>
      <dgm:t>
        <a:bodyPr/>
        <a:lstStyle/>
        <a:p>
          <a:r>
            <a:rPr lang="en-US" dirty="0"/>
            <a:t>Grow</a:t>
          </a:r>
        </a:p>
      </dgm:t>
    </dgm:pt>
    <dgm:pt modelId="{D8E669D0-9B03-4101-8863-239B7CFA4FD7}" type="parTrans" cxnId="{64DD71A5-57BC-4C36-ACBB-FD5CAD3A4CDB}">
      <dgm:prSet/>
      <dgm:spPr/>
      <dgm:t>
        <a:bodyPr/>
        <a:lstStyle/>
        <a:p>
          <a:endParaRPr lang="en-US"/>
        </a:p>
      </dgm:t>
    </dgm:pt>
    <dgm:pt modelId="{16D160F6-A8AA-4844-8C6B-23B5F21C14ED}" type="sibTrans" cxnId="{64DD71A5-57BC-4C36-ACBB-FD5CAD3A4CDB}">
      <dgm:prSet/>
      <dgm:spPr/>
      <dgm:t>
        <a:bodyPr/>
        <a:lstStyle/>
        <a:p>
          <a:endParaRPr lang="en-US"/>
        </a:p>
      </dgm:t>
    </dgm:pt>
    <dgm:pt modelId="{33064321-99AA-4337-8DCC-422AAC5873ED}">
      <dgm:prSet phldrT="[Text]"/>
      <dgm:spPr/>
      <dgm:t>
        <a:bodyPr/>
        <a:lstStyle/>
        <a:p>
          <a:r>
            <a:rPr lang="en-US" dirty="0"/>
            <a:t>Engage</a:t>
          </a:r>
        </a:p>
      </dgm:t>
    </dgm:pt>
    <dgm:pt modelId="{6621750F-37E7-4F29-8264-49821FF83004}" type="parTrans" cxnId="{71AAB234-56A7-4900-97AD-33AF544F5E5A}">
      <dgm:prSet/>
      <dgm:spPr/>
      <dgm:t>
        <a:bodyPr/>
        <a:lstStyle/>
        <a:p>
          <a:endParaRPr lang="en-US"/>
        </a:p>
      </dgm:t>
    </dgm:pt>
    <dgm:pt modelId="{BE428903-B33D-493A-ABA3-311473FC3A78}" type="sibTrans" cxnId="{71AAB234-56A7-4900-97AD-33AF544F5E5A}">
      <dgm:prSet/>
      <dgm:spPr/>
      <dgm:t>
        <a:bodyPr/>
        <a:lstStyle/>
        <a:p>
          <a:endParaRPr lang="en-US"/>
        </a:p>
      </dgm:t>
    </dgm:pt>
    <dgm:pt modelId="{025AD72A-6352-475A-9540-8AFB8F619AFF}">
      <dgm:prSet phldrT="[Text]"/>
      <dgm:spPr/>
      <dgm:t>
        <a:bodyPr/>
        <a:lstStyle/>
        <a:p>
          <a:r>
            <a:rPr lang="en-US" dirty="0"/>
            <a:t>Validate</a:t>
          </a:r>
        </a:p>
      </dgm:t>
    </dgm:pt>
    <dgm:pt modelId="{2071A045-E6C9-406E-BF81-3ECB5A274773}" type="parTrans" cxnId="{B6C5D87F-821C-4BA0-81BB-E3D5F38AFF01}">
      <dgm:prSet/>
      <dgm:spPr/>
      <dgm:t>
        <a:bodyPr/>
        <a:lstStyle/>
        <a:p>
          <a:endParaRPr lang="en-US"/>
        </a:p>
      </dgm:t>
    </dgm:pt>
    <dgm:pt modelId="{C1AA769D-BFA6-47E5-AE4A-1644EFF818CD}" type="sibTrans" cxnId="{B6C5D87F-821C-4BA0-81BB-E3D5F38AFF01}">
      <dgm:prSet/>
      <dgm:spPr/>
      <dgm:t>
        <a:bodyPr/>
        <a:lstStyle/>
        <a:p>
          <a:endParaRPr lang="en-US"/>
        </a:p>
      </dgm:t>
    </dgm:pt>
    <dgm:pt modelId="{C618C8B7-7CDD-40E8-B3EA-CA0C82D7B7CC}">
      <dgm:prSet phldrT="[Text]"/>
      <dgm:spPr/>
      <dgm:t>
        <a:bodyPr/>
        <a:lstStyle/>
        <a:p>
          <a:r>
            <a:rPr lang="en-US" dirty="0"/>
            <a:t>Use / Implement</a:t>
          </a:r>
        </a:p>
      </dgm:t>
    </dgm:pt>
    <dgm:pt modelId="{D90EF315-5DCE-4A48-A389-4C55EC710C02}" type="parTrans" cxnId="{73DA5737-EE30-489F-BC9B-5FB0DC19BE1C}">
      <dgm:prSet/>
      <dgm:spPr/>
      <dgm:t>
        <a:bodyPr/>
        <a:lstStyle/>
        <a:p>
          <a:endParaRPr lang="en-US"/>
        </a:p>
      </dgm:t>
    </dgm:pt>
    <dgm:pt modelId="{B674673D-8E6F-4451-A319-74DC461BE55D}" type="sibTrans" cxnId="{73DA5737-EE30-489F-BC9B-5FB0DC19BE1C}">
      <dgm:prSet/>
      <dgm:spPr/>
      <dgm:t>
        <a:bodyPr/>
        <a:lstStyle/>
        <a:p>
          <a:endParaRPr lang="en-US"/>
        </a:p>
      </dgm:t>
    </dgm:pt>
    <dgm:pt modelId="{08616B83-48D0-4446-A1A0-C259B7CEEB43}" type="pres">
      <dgm:prSet presAssocID="{C0CDB70F-B5CC-402B-AFB1-4B92E85F7F98}" presName="Name0" presStyleCnt="0">
        <dgm:presLayoutVars>
          <dgm:dir/>
          <dgm:animLvl val="lvl"/>
          <dgm:resizeHandles val="exact"/>
        </dgm:presLayoutVars>
      </dgm:prSet>
      <dgm:spPr/>
    </dgm:pt>
    <dgm:pt modelId="{513802F6-248A-4085-B351-4674CD4F33F0}" type="pres">
      <dgm:prSet presAssocID="{7618F00C-1559-4A98-86C2-18F20DCAF323}" presName="parTxOnly" presStyleLbl="node1" presStyleIdx="0" presStyleCnt="6">
        <dgm:presLayoutVars>
          <dgm:chMax val="0"/>
          <dgm:chPref val="0"/>
          <dgm:bulletEnabled val="1"/>
        </dgm:presLayoutVars>
      </dgm:prSet>
      <dgm:spPr/>
    </dgm:pt>
    <dgm:pt modelId="{DCBFA2D1-CA98-46E5-A52A-F142B1E28B65}" type="pres">
      <dgm:prSet presAssocID="{3FF9187E-F02E-4E81-AB96-26D07E4598A1}" presName="parTxOnlySpace" presStyleCnt="0"/>
      <dgm:spPr/>
    </dgm:pt>
    <dgm:pt modelId="{4FC9D79D-DA7B-472E-B625-F0B96AB1CEAF}" type="pres">
      <dgm:prSet presAssocID="{94900989-0032-4F8B-8A1B-7A97F142A389}" presName="parTxOnly" presStyleLbl="node1" presStyleIdx="1" presStyleCnt="6">
        <dgm:presLayoutVars>
          <dgm:chMax val="0"/>
          <dgm:chPref val="0"/>
          <dgm:bulletEnabled val="1"/>
        </dgm:presLayoutVars>
      </dgm:prSet>
      <dgm:spPr/>
    </dgm:pt>
    <dgm:pt modelId="{ECA0CFAB-5E47-4B4E-9B52-CC383328ED92}" type="pres">
      <dgm:prSet presAssocID="{E3835569-C54A-4B6A-BA8E-0547D00AB948}" presName="parTxOnlySpace" presStyleCnt="0"/>
      <dgm:spPr/>
    </dgm:pt>
    <dgm:pt modelId="{D3A2C3C2-50F3-477C-8FEE-96CF57066951}" type="pres">
      <dgm:prSet presAssocID="{33064321-99AA-4337-8DCC-422AAC5873ED}" presName="parTxOnly" presStyleLbl="node1" presStyleIdx="2" presStyleCnt="6">
        <dgm:presLayoutVars>
          <dgm:chMax val="0"/>
          <dgm:chPref val="0"/>
          <dgm:bulletEnabled val="1"/>
        </dgm:presLayoutVars>
      </dgm:prSet>
      <dgm:spPr/>
    </dgm:pt>
    <dgm:pt modelId="{F16E07DB-8139-4AC1-9592-0201748484D8}" type="pres">
      <dgm:prSet presAssocID="{BE428903-B33D-493A-ABA3-311473FC3A78}" presName="parTxOnlySpace" presStyleCnt="0"/>
      <dgm:spPr/>
    </dgm:pt>
    <dgm:pt modelId="{98F352EA-9FD2-4933-A5E1-1CC771BB40F7}" type="pres">
      <dgm:prSet presAssocID="{025AD72A-6352-475A-9540-8AFB8F619AFF}" presName="parTxOnly" presStyleLbl="node1" presStyleIdx="3" presStyleCnt="6">
        <dgm:presLayoutVars>
          <dgm:chMax val="0"/>
          <dgm:chPref val="0"/>
          <dgm:bulletEnabled val="1"/>
        </dgm:presLayoutVars>
      </dgm:prSet>
      <dgm:spPr/>
    </dgm:pt>
    <dgm:pt modelId="{8D34179F-4A75-4262-95BF-D355D6603FA4}" type="pres">
      <dgm:prSet presAssocID="{C1AA769D-BFA6-47E5-AE4A-1644EFF818CD}" presName="parTxOnlySpace" presStyleCnt="0"/>
      <dgm:spPr/>
    </dgm:pt>
    <dgm:pt modelId="{592A47BD-039D-4334-9115-95201656D247}" type="pres">
      <dgm:prSet presAssocID="{C618C8B7-7CDD-40E8-B3EA-CA0C82D7B7CC}" presName="parTxOnly" presStyleLbl="node1" presStyleIdx="4" presStyleCnt="6">
        <dgm:presLayoutVars>
          <dgm:chMax val="0"/>
          <dgm:chPref val="0"/>
          <dgm:bulletEnabled val="1"/>
        </dgm:presLayoutVars>
      </dgm:prSet>
      <dgm:spPr/>
    </dgm:pt>
    <dgm:pt modelId="{867D994F-9533-4498-9EAF-05E0E2D49D12}" type="pres">
      <dgm:prSet presAssocID="{B674673D-8E6F-4451-A319-74DC461BE55D}" presName="parTxOnlySpace" presStyleCnt="0"/>
      <dgm:spPr/>
    </dgm:pt>
    <dgm:pt modelId="{889ACD2A-9306-4517-8D85-C6559D8F8FC4}" type="pres">
      <dgm:prSet presAssocID="{2D93DB81-8158-4AE2-92C0-FF97EEF36ECF}" presName="parTxOnly" presStyleLbl="node1" presStyleIdx="5" presStyleCnt="6">
        <dgm:presLayoutVars>
          <dgm:chMax val="0"/>
          <dgm:chPref val="0"/>
          <dgm:bulletEnabled val="1"/>
        </dgm:presLayoutVars>
      </dgm:prSet>
      <dgm:spPr/>
    </dgm:pt>
  </dgm:ptLst>
  <dgm:cxnLst>
    <dgm:cxn modelId="{3C3D8A03-ED1F-497D-BC10-81B7EA890425}" type="presOf" srcId="{94900989-0032-4F8B-8A1B-7A97F142A389}" destId="{4FC9D79D-DA7B-472E-B625-F0B96AB1CEAF}" srcOrd="0" destOrd="0" presId="urn:microsoft.com/office/officeart/2005/8/layout/chevron1"/>
    <dgm:cxn modelId="{C02B4B19-691D-4656-BBAC-5E799ADA8261}" type="presOf" srcId="{C0CDB70F-B5CC-402B-AFB1-4B92E85F7F98}" destId="{08616B83-48D0-4446-A1A0-C259B7CEEB43}" srcOrd="0" destOrd="0" presId="urn:microsoft.com/office/officeart/2005/8/layout/chevron1"/>
    <dgm:cxn modelId="{413FE633-C6B8-4A46-806E-C4DA08C44E51}" type="presOf" srcId="{33064321-99AA-4337-8DCC-422AAC5873ED}" destId="{D3A2C3C2-50F3-477C-8FEE-96CF57066951}" srcOrd="0" destOrd="0" presId="urn:microsoft.com/office/officeart/2005/8/layout/chevron1"/>
    <dgm:cxn modelId="{71AAB234-56A7-4900-97AD-33AF544F5E5A}" srcId="{C0CDB70F-B5CC-402B-AFB1-4B92E85F7F98}" destId="{33064321-99AA-4337-8DCC-422AAC5873ED}" srcOrd="2" destOrd="0" parTransId="{6621750F-37E7-4F29-8264-49821FF83004}" sibTransId="{BE428903-B33D-493A-ABA3-311473FC3A78}"/>
    <dgm:cxn modelId="{73DA5737-EE30-489F-BC9B-5FB0DC19BE1C}" srcId="{C0CDB70F-B5CC-402B-AFB1-4B92E85F7F98}" destId="{C618C8B7-7CDD-40E8-B3EA-CA0C82D7B7CC}" srcOrd="4" destOrd="0" parTransId="{D90EF315-5DCE-4A48-A389-4C55EC710C02}" sibTransId="{B674673D-8E6F-4451-A319-74DC461BE55D}"/>
    <dgm:cxn modelId="{62A2BF3C-AC3A-4914-951A-80AAA14654EE}" type="presOf" srcId="{7618F00C-1559-4A98-86C2-18F20DCAF323}" destId="{513802F6-248A-4085-B351-4674CD4F33F0}" srcOrd="0" destOrd="0" presId="urn:microsoft.com/office/officeart/2005/8/layout/chevron1"/>
    <dgm:cxn modelId="{27AADA3C-0E2A-414B-9822-75D476E085D1}" type="presOf" srcId="{025AD72A-6352-475A-9540-8AFB8F619AFF}" destId="{98F352EA-9FD2-4933-A5E1-1CC771BB40F7}" srcOrd="0" destOrd="0" presId="urn:microsoft.com/office/officeart/2005/8/layout/chevron1"/>
    <dgm:cxn modelId="{0D6ED755-4687-44F5-BD51-9F226634FFF5}" type="presOf" srcId="{C618C8B7-7CDD-40E8-B3EA-CA0C82D7B7CC}" destId="{592A47BD-039D-4334-9115-95201656D247}" srcOrd="0" destOrd="0" presId="urn:microsoft.com/office/officeart/2005/8/layout/chevron1"/>
    <dgm:cxn modelId="{94B5A35E-6358-4F08-8CBB-B1C8274267F7}" type="presOf" srcId="{2D93DB81-8158-4AE2-92C0-FF97EEF36ECF}" destId="{889ACD2A-9306-4517-8D85-C6559D8F8FC4}" srcOrd="0" destOrd="0" presId="urn:microsoft.com/office/officeart/2005/8/layout/chevron1"/>
    <dgm:cxn modelId="{D22CD870-48AA-47E9-9BC0-1280061D01FB}" srcId="{C0CDB70F-B5CC-402B-AFB1-4B92E85F7F98}" destId="{7618F00C-1559-4A98-86C2-18F20DCAF323}" srcOrd="0" destOrd="0" parTransId="{5F28E085-75B1-4117-ABB4-38194B48D928}" sibTransId="{3FF9187E-F02E-4E81-AB96-26D07E4598A1}"/>
    <dgm:cxn modelId="{B6C5D87F-821C-4BA0-81BB-E3D5F38AFF01}" srcId="{C0CDB70F-B5CC-402B-AFB1-4B92E85F7F98}" destId="{025AD72A-6352-475A-9540-8AFB8F619AFF}" srcOrd="3" destOrd="0" parTransId="{2071A045-E6C9-406E-BF81-3ECB5A274773}" sibTransId="{C1AA769D-BFA6-47E5-AE4A-1644EFF818CD}"/>
    <dgm:cxn modelId="{BB99D594-F19E-40BB-A2EB-CC8AE212BCE9}" srcId="{C0CDB70F-B5CC-402B-AFB1-4B92E85F7F98}" destId="{94900989-0032-4F8B-8A1B-7A97F142A389}" srcOrd="1" destOrd="0" parTransId="{7482190B-20A3-4560-8815-4E19CC22F808}" sibTransId="{E3835569-C54A-4B6A-BA8E-0547D00AB948}"/>
    <dgm:cxn modelId="{64DD71A5-57BC-4C36-ACBB-FD5CAD3A4CDB}" srcId="{C0CDB70F-B5CC-402B-AFB1-4B92E85F7F98}" destId="{2D93DB81-8158-4AE2-92C0-FF97EEF36ECF}" srcOrd="5" destOrd="0" parTransId="{D8E669D0-9B03-4101-8863-239B7CFA4FD7}" sibTransId="{16D160F6-A8AA-4844-8C6B-23B5F21C14ED}"/>
    <dgm:cxn modelId="{74547F31-8239-4C91-BE2E-DEF769270E13}" type="presParOf" srcId="{08616B83-48D0-4446-A1A0-C259B7CEEB43}" destId="{513802F6-248A-4085-B351-4674CD4F33F0}" srcOrd="0" destOrd="0" presId="urn:microsoft.com/office/officeart/2005/8/layout/chevron1"/>
    <dgm:cxn modelId="{78A8F076-B919-4174-84F6-C4EF0EEF0FC6}" type="presParOf" srcId="{08616B83-48D0-4446-A1A0-C259B7CEEB43}" destId="{DCBFA2D1-CA98-46E5-A52A-F142B1E28B65}" srcOrd="1" destOrd="0" presId="urn:microsoft.com/office/officeart/2005/8/layout/chevron1"/>
    <dgm:cxn modelId="{7F8201D2-0E33-46B0-BAD4-B00B0B7394BF}" type="presParOf" srcId="{08616B83-48D0-4446-A1A0-C259B7CEEB43}" destId="{4FC9D79D-DA7B-472E-B625-F0B96AB1CEAF}" srcOrd="2" destOrd="0" presId="urn:microsoft.com/office/officeart/2005/8/layout/chevron1"/>
    <dgm:cxn modelId="{F3167F8E-DF34-470F-9929-49EB759691EA}" type="presParOf" srcId="{08616B83-48D0-4446-A1A0-C259B7CEEB43}" destId="{ECA0CFAB-5E47-4B4E-9B52-CC383328ED92}" srcOrd="3" destOrd="0" presId="urn:microsoft.com/office/officeart/2005/8/layout/chevron1"/>
    <dgm:cxn modelId="{1B8A6CB1-6ABA-4FE6-AA00-CF1C4497F8D9}" type="presParOf" srcId="{08616B83-48D0-4446-A1A0-C259B7CEEB43}" destId="{D3A2C3C2-50F3-477C-8FEE-96CF57066951}" srcOrd="4" destOrd="0" presId="urn:microsoft.com/office/officeart/2005/8/layout/chevron1"/>
    <dgm:cxn modelId="{CE6F3CA7-F582-4D6B-AD61-36FD2D2BB267}" type="presParOf" srcId="{08616B83-48D0-4446-A1A0-C259B7CEEB43}" destId="{F16E07DB-8139-4AC1-9592-0201748484D8}" srcOrd="5" destOrd="0" presId="urn:microsoft.com/office/officeart/2005/8/layout/chevron1"/>
    <dgm:cxn modelId="{D101F35C-4271-4CF8-9E6B-86D1F63C4111}" type="presParOf" srcId="{08616B83-48D0-4446-A1A0-C259B7CEEB43}" destId="{98F352EA-9FD2-4933-A5E1-1CC771BB40F7}" srcOrd="6" destOrd="0" presId="urn:microsoft.com/office/officeart/2005/8/layout/chevron1"/>
    <dgm:cxn modelId="{2C6F8FD6-7C55-481C-93E5-BECAD68E7EBC}" type="presParOf" srcId="{08616B83-48D0-4446-A1A0-C259B7CEEB43}" destId="{8D34179F-4A75-4262-95BF-D355D6603FA4}" srcOrd="7" destOrd="0" presId="urn:microsoft.com/office/officeart/2005/8/layout/chevron1"/>
    <dgm:cxn modelId="{1DE483AC-4D52-4EBB-A0BF-6EDD7996DA1A}" type="presParOf" srcId="{08616B83-48D0-4446-A1A0-C259B7CEEB43}" destId="{592A47BD-039D-4334-9115-95201656D247}" srcOrd="8" destOrd="0" presId="urn:microsoft.com/office/officeart/2005/8/layout/chevron1"/>
    <dgm:cxn modelId="{21ABFDEF-B2DB-414C-BD52-FAD5E89A8F80}" type="presParOf" srcId="{08616B83-48D0-4446-A1A0-C259B7CEEB43}" destId="{867D994F-9533-4498-9EAF-05E0E2D49D12}" srcOrd="9" destOrd="0" presId="urn:microsoft.com/office/officeart/2005/8/layout/chevron1"/>
    <dgm:cxn modelId="{A85509A9-FC66-4858-AFA2-46CDE4C4103E}" type="presParOf" srcId="{08616B83-48D0-4446-A1A0-C259B7CEEB43}" destId="{889ACD2A-9306-4517-8D85-C6559D8F8FC4}"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B0007-6047-4C85-B937-06F8C4880696}">
      <dsp:nvSpPr>
        <dsp:cNvPr id="0" name=""/>
        <dsp:cNvSpPr/>
      </dsp:nvSpPr>
      <dsp:spPr>
        <a:xfrm>
          <a:off x="3201669" y="0"/>
          <a:ext cx="1600834" cy="925830"/>
        </a:xfrm>
        <a:prstGeom prst="trapezoid">
          <a:avLst>
            <a:gd name="adj" fmla="val 86454"/>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Mission</a:t>
          </a:r>
        </a:p>
      </dsp:txBody>
      <dsp:txXfrm>
        <a:off x="3201669" y="0"/>
        <a:ext cx="1600834" cy="925830"/>
      </dsp:txXfrm>
    </dsp:sp>
    <dsp:sp modelId="{CC9E9A39-FEF7-43E1-8E3D-349FB00FA62C}">
      <dsp:nvSpPr>
        <dsp:cNvPr id="0" name=""/>
        <dsp:cNvSpPr/>
      </dsp:nvSpPr>
      <dsp:spPr>
        <a:xfrm>
          <a:off x="2401252" y="925830"/>
          <a:ext cx="3201669" cy="925830"/>
        </a:xfrm>
        <a:prstGeom prst="trapezoid">
          <a:avLst>
            <a:gd name="adj" fmla="val 86454"/>
          </a:avLst>
        </a:prstGeom>
        <a:gradFill rotWithShape="0">
          <a:gsLst>
            <a:gs pos="0">
              <a:schemeClr val="accent2">
                <a:alpha val="90000"/>
                <a:hueOff val="0"/>
                <a:satOff val="0"/>
                <a:lumOff val="0"/>
                <a:alphaOff val="-10000"/>
                <a:satMod val="103000"/>
                <a:lumMod val="102000"/>
                <a:tint val="94000"/>
              </a:schemeClr>
            </a:gs>
            <a:gs pos="50000">
              <a:schemeClr val="accent2">
                <a:alpha val="90000"/>
                <a:hueOff val="0"/>
                <a:satOff val="0"/>
                <a:lumOff val="0"/>
                <a:alphaOff val="-10000"/>
                <a:satMod val="110000"/>
                <a:lumMod val="100000"/>
                <a:shade val="100000"/>
              </a:schemeClr>
            </a:gs>
            <a:gs pos="100000">
              <a:schemeClr val="accent2">
                <a:alpha val="90000"/>
                <a:hueOff val="0"/>
                <a:satOff val="0"/>
                <a:lumOff val="0"/>
                <a:alphaOff val="-1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Vision</a:t>
          </a:r>
        </a:p>
      </dsp:txBody>
      <dsp:txXfrm>
        <a:off x="2961544" y="925830"/>
        <a:ext cx="2081085" cy="925830"/>
      </dsp:txXfrm>
    </dsp:sp>
    <dsp:sp modelId="{72E22571-7780-46ED-9FED-36D5E03B142A}">
      <dsp:nvSpPr>
        <dsp:cNvPr id="0" name=""/>
        <dsp:cNvSpPr/>
      </dsp:nvSpPr>
      <dsp:spPr>
        <a:xfrm>
          <a:off x="1600834" y="1851660"/>
          <a:ext cx="4802505" cy="925830"/>
        </a:xfrm>
        <a:prstGeom prst="trapezoid">
          <a:avLst>
            <a:gd name="adj" fmla="val 86454"/>
          </a:avLst>
        </a:prstGeom>
        <a:gradFill rotWithShape="0">
          <a:gsLst>
            <a:gs pos="0">
              <a:schemeClr val="accent2">
                <a:alpha val="90000"/>
                <a:hueOff val="0"/>
                <a:satOff val="0"/>
                <a:lumOff val="0"/>
                <a:alphaOff val="-20000"/>
                <a:satMod val="103000"/>
                <a:lumMod val="102000"/>
                <a:tint val="94000"/>
              </a:schemeClr>
            </a:gs>
            <a:gs pos="50000">
              <a:schemeClr val="accent2">
                <a:alpha val="90000"/>
                <a:hueOff val="0"/>
                <a:satOff val="0"/>
                <a:lumOff val="0"/>
                <a:alphaOff val="-20000"/>
                <a:satMod val="110000"/>
                <a:lumMod val="100000"/>
                <a:shade val="100000"/>
              </a:schemeClr>
            </a:gs>
            <a:gs pos="100000">
              <a:schemeClr val="accent2">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Goals</a:t>
          </a:r>
          <a:endParaRPr lang="en-US" sz="2000" kern="1200" dirty="0">
            <a:solidFill>
              <a:schemeClr val="bg1"/>
            </a:solidFill>
          </a:endParaRPr>
        </a:p>
      </dsp:txBody>
      <dsp:txXfrm>
        <a:off x="2441273" y="1851660"/>
        <a:ext cx="3121628" cy="925830"/>
      </dsp:txXfrm>
    </dsp:sp>
    <dsp:sp modelId="{E0FE4288-BB5B-42A4-9575-F4220447F8A5}">
      <dsp:nvSpPr>
        <dsp:cNvPr id="0" name=""/>
        <dsp:cNvSpPr/>
      </dsp:nvSpPr>
      <dsp:spPr>
        <a:xfrm>
          <a:off x="800417" y="2777490"/>
          <a:ext cx="6403339" cy="925830"/>
        </a:xfrm>
        <a:prstGeom prst="trapezoid">
          <a:avLst>
            <a:gd name="adj" fmla="val 86454"/>
          </a:avLst>
        </a:prstGeom>
        <a:gradFill rotWithShape="0">
          <a:gsLst>
            <a:gs pos="0">
              <a:schemeClr val="accent2">
                <a:alpha val="90000"/>
                <a:hueOff val="0"/>
                <a:satOff val="0"/>
                <a:lumOff val="0"/>
                <a:alphaOff val="-30000"/>
                <a:satMod val="103000"/>
                <a:lumMod val="102000"/>
                <a:tint val="94000"/>
              </a:schemeClr>
            </a:gs>
            <a:gs pos="50000">
              <a:schemeClr val="accent2">
                <a:alpha val="90000"/>
                <a:hueOff val="0"/>
                <a:satOff val="0"/>
                <a:lumOff val="0"/>
                <a:alphaOff val="-30000"/>
                <a:satMod val="110000"/>
                <a:lumMod val="100000"/>
                <a:shade val="100000"/>
              </a:schemeClr>
            </a:gs>
            <a:gs pos="100000">
              <a:schemeClr val="accent2">
                <a:alpha val="90000"/>
                <a:hueOff val="0"/>
                <a:satOff val="0"/>
                <a:lumOff val="0"/>
                <a:alphaOff val="-3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Strategies</a:t>
          </a:r>
          <a:endParaRPr lang="en-US" sz="2000" kern="1200" dirty="0">
            <a:solidFill>
              <a:schemeClr val="bg1"/>
            </a:solidFill>
          </a:endParaRPr>
        </a:p>
      </dsp:txBody>
      <dsp:txXfrm>
        <a:off x="1921001" y="2777490"/>
        <a:ext cx="4162171" cy="925830"/>
      </dsp:txXfrm>
    </dsp:sp>
    <dsp:sp modelId="{2A52ECCE-C81F-4546-8A32-5ABDC4D11D20}">
      <dsp:nvSpPr>
        <dsp:cNvPr id="0" name=""/>
        <dsp:cNvSpPr/>
      </dsp:nvSpPr>
      <dsp:spPr>
        <a:xfrm>
          <a:off x="0" y="3703320"/>
          <a:ext cx="8004175" cy="925830"/>
        </a:xfrm>
        <a:prstGeom prst="trapezoid">
          <a:avLst>
            <a:gd name="adj" fmla="val 86454"/>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Tactics</a:t>
          </a:r>
        </a:p>
      </dsp:txBody>
      <dsp:txXfrm>
        <a:off x="1400730" y="3703320"/>
        <a:ext cx="5202713" cy="925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EE698-C181-4B71-B20C-941B65657E04}">
      <dsp:nvSpPr>
        <dsp:cNvPr id="0" name=""/>
        <dsp:cNvSpPr/>
      </dsp:nvSpPr>
      <dsp:spPr>
        <a:xfrm>
          <a:off x="7084030" y="1012885"/>
          <a:ext cx="1420207" cy="3831361"/>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8403F-B19B-40C9-BBA1-49817AECAD1C}">
      <dsp:nvSpPr>
        <dsp:cNvPr id="0" name=""/>
        <dsp:cNvSpPr/>
      </dsp:nvSpPr>
      <dsp:spPr>
        <a:xfrm>
          <a:off x="7101038" y="2390"/>
          <a:ext cx="1403199" cy="10143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Grow</a:t>
          </a:r>
        </a:p>
      </dsp:txBody>
      <dsp:txXfrm>
        <a:off x="7101038" y="2390"/>
        <a:ext cx="1403199" cy="1014369"/>
      </dsp:txXfrm>
    </dsp:sp>
    <dsp:sp modelId="{A2EAE854-4956-45BF-A609-763388540958}">
      <dsp:nvSpPr>
        <dsp:cNvPr id="0" name=""/>
        <dsp:cNvSpPr/>
      </dsp:nvSpPr>
      <dsp:spPr>
        <a:xfrm>
          <a:off x="5675728" y="1012885"/>
          <a:ext cx="1420207" cy="3606215"/>
        </a:xfrm>
        <a:prstGeom prst="wedgeRectCallout">
          <a:avLst>
            <a:gd name="adj1" fmla="val 62500"/>
            <a:gd name="adj2" fmla="val 20830"/>
          </a:avLst>
        </a:prstGeom>
        <a:solidFill>
          <a:schemeClr val="accent1">
            <a:tint val="50000"/>
            <a:hueOff val="32251"/>
            <a:satOff val="10987"/>
            <a:lumOff val="37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CFE4B4-23E7-48D7-ACD8-0502869462FE}">
      <dsp:nvSpPr>
        <dsp:cNvPr id="0" name=""/>
        <dsp:cNvSpPr/>
      </dsp:nvSpPr>
      <dsp:spPr>
        <a:xfrm>
          <a:off x="5680830" y="111332"/>
          <a:ext cx="1420207" cy="90155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Use / Implement</a:t>
          </a:r>
        </a:p>
      </dsp:txBody>
      <dsp:txXfrm>
        <a:off x="5680830" y="111332"/>
        <a:ext cx="1420207" cy="901553"/>
      </dsp:txXfrm>
    </dsp:sp>
    <dsp:sp modelId="{B48795E5-0496-43CC-8BCF-28678455D176}">
      <dsp:nvSpPr>
        <dsp:cNvPr id="0" name=""/>
        <dsp:cNvSpPr/>
      </dsp:nvSpPr>
      <dsp:spPr>
        <a:xfrm>
          <a:off x="4259772" y="1012885"/>
          <a:ext cx="1420207" cy="3380584"/>
        </a:xfrm>
        <a:prstGeom prst="wedgeRectCallout">
          <a:avLst>
            <a:gd name="adj1" fmla="val 62500"/>
            <a:gd name="adj2" fmla="val 20830"/>
          </a:avLst>
        </a:prstGeom>
        <a:solidFill>
          <a:schemeClr val="accent1">
            <a:tint val="50000"/>
            <a:hueOff val="64503"/>
            <a:satOff val="21975"/>
            <a:lumOff val="75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3C72D-60AC-4C4D-BA8E-E46E12096856}">
      <dsp:nvSpPr>
        <dsp:cNvPr id="0" name=""/>
        <dsp:cNvSpPr/>
      </dsp:nvSpPr>
      <dsp:spPr>
        <a:xfrm>
          <a:off x="4260623" y="224147"/>
          <a:ext cx="1420207" cy="7887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Validate</a:t>
          </a:r>
        </a:p>
      </dsp:txBody>
      <dsp:txXfrm>
        <a:off x="4260623" y="224147"/>
        <a:ext cx="1420207" cy="788738"/>
      </dsp:txXfrm>
    </dsp:sp>
    <dsp:sp modelId="{7F60AC2E-0DD0-4ECD-BC73-75F64D1E6BA2}">
      <dsp:nvSpPr>
        <dsp:cNvPr id="0" name=""/>
        <dsp:cNvSpPr/>
      </dsp:nvSpPr>
      <dsp:spPr>
        <a:xfrm>
          <a:off x="2839565" y="1012885"/>
          <a:ext cx="1420207" cy="3155438"/>
        </a:xfrm>
        <a:prstGeom prst="wedgeRectCallout">
          <a:avLst>
            <a:gd name="adj1" fmla="val 62500"/>
            <a:gd name="adj2" fmla="val 20830"/>
          </a:avLst>
        </a:prstGeom>
        <a:solidFill>
          <a:schemeClr val="accent1">
            <a:tint val="50000"/>
            <a:hueOff val="96754"/>
            <a:satOff val="32962"/>
            <a:lumOff val="11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DC2CE-E201-4BB5-ABEC-BBFD8D1EC323}">
      <dsp:nvSpPr>
        <dsp:cNvPr id="0" name=""/>
        <dsp:cNvSpPr/>
      </dsp:nvSpPr>
      <dsp:spPr>
        <a:xfrm>
          <a:off x="2839565" y="340352"/>
          <a:ext cx="1420207" cy="6759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Engage</a:t>
          </a:r>
        </a:p>
      </dsp:txBody>
      <dsp:txXfrm>
        <a:off x="2839565" y="340352"/>
        <a:ext cx="1420207" cy="675923"/>
      </dsp:txXfrm>
    </dsp:sp>
    <dsp:sp modelId="{836F7A0C-4924-431E-A33F-0DD34A42295C}">
      <dsp:nvSpPr>
        <dsp:cNvPr id="0" name=""/>
        <dsp:cNvSpPr/>
      </dsp:nvSpPr>
      <dsp:spPr>
        <a:xfrm>
          <a:off x="1420207" y="1012885"/>
          <a:ext cx="1420207" cy="2929807"/>
        </a:xfrm>
        <a:prstGeom prst="wedgeRectCallout">
          <a:avLst>
            <a:gd name="adj1" fmla="val 62500"/>
            <a:gd name="adj2" fmla="val 20830"/>
          </a:avLst>
        </a:prstGeom>
        <a:solidFill>
          <a:schemeClr val="accent1">
            <a:tint val="50000"/>
            <a:hueOff val="129006"/>
            <a:satOff val="43950"/>
            <a:lumOff val="150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E974A9-7F4A-43DF-B937-37F2D775E055}">
      <dsp:nvSpPr>
        <dsp:cNvPr id="0" name=""/>
        <dsp:cNvSpPr/>
      </dsp:nvSpPr>
      <dsp:spPr>
        <a:xfrm>
          <a:off x="1420207" y="449293"/>
          <a:ext cx="1420207" cy="56359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Evaluate</a:t>
          </a:r>
        </a:p>
      </dsp:txBody>
      <dsp:txXfrm>
        <a:off x="1420207" y="449293"/>
        <a:ext cx="1420207" cy="563592"/>
      </dsp:txXfrm>
    </dsp:sp>
    <dsp:sp modelId="{C530F0C4-E3A9-45EA-9D62-A50A4F52D52F}">
      <dsp:nvSpPr>
        <dsp:cNvPr id="0" name=""/>
        <dsp:cNvSpPr/>
      </dsp:nvSpPr>
      <dsp:spPr>
        <a:xfrm>
          <a:off x="0" y="1012885"/>
          <a:ext cx="1420207" cy="2704661"/>
        </a:xfrm>
        <a:prstGeom prst="wedgeRectCallout">
          <a:avLst>
            <a:gd name="adj1" fmla="val 62500"/>
            <a:gd name="adj2" fmla="val 20830"/>
          </a:avLst>
        </a:prstGeom>
        <a:solidFill>
          <a:schemeClr val="accent1">
            <a:tint val="50000"/>
            <a:hueOff val="161257"/>
            <a:satOff val="54937"/>
            <a:lumOff val="1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DA144-ED2B-40E8-B0C6-17367FF1DDEB}">
      <dsp:nvSpPr>
        <dsp:cNvPr id="0" name=""/>
        <dsp:cNvSpPr/>
      </dsp:nvSpPr>
      <dsp:spPr>
        <a:xfrm>
          <a:off x="0" y="562109"/>
          <a:ext cx="1420207" cy="4507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Research &amp; Discovery</a:t>
          </a:r>
        </a:p>
      </dsp:txBody>
      <dsp:txXfrm>
        <a:off x="0" y="562109"/>
        <a:ext cx="1420207" cy="4507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EE698-C181-4B71-B20C-941B65657E04}">
      <dsp:nvSpPr>
        <dsp:cNvPr id="0" name=""/>
        <dsp:cNvSpPr/>
      </dsp:nvSpPr>
      <dsp:spPr>
        <a:xfrm>
          <a:off x="7189537" y="1011493"/>
          <a:ext cx="1421610" cy="3835144"/>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8403F-B19B-40C9-BBA1-49817AECAD1C}">
      <dsp:nvSpPr>
        <dsp:cNvPr id="0" name=""/>
        <dsp:cNvSpPr/>
      </dsp:nvSpPr>
      <dsp:spPr>
        <a:xfrm>
          <a:off x="7206562" y="0"/>
          <a:ext cx="1404584" cy="10153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Grow</a:t>
          </a:r>
        </a:p>
      </dsp:txBody>
      <dsp:txXfrm>
        <a:off x="7206562" y="0"/>
        <a:ext cx="1404584" cy="1015370"/>
      </dsp:txXfrm>
    </dsp:sp>
    <dsp:sp modelId="{A2EAE854-4956-45BF-A609-763388540958}">
      <dsp:nvSpPr>
        <dsp:cNvPr id="0" name=""/>
        <dsp:cNvSpPr/>
      </dsp:nvSpPr>
      <dsp:spPr>
        <a:xfrm>
          <a:off x="5779845" y="1011493"/>
          <a:ext cx="1421610" cy="3609775"/>
        </a:xfrm>
        <a:prstGeom prst="wedgeRectCallout">
          <a:avLst>
            <a:gd name="adj1" fmla="val 62500"/>
            <a:gd name="adj2" fmla="val 20830"/>
          </a:avLst>
        </a:prstGeom>
        <a:solidFill>
          <a:schemeClr val="accent1">
            <a:tint val="50000"/>
            <a:hueOff val="32251"/>
            <a:satOff val="10987"/>
            <a:lumOff val="37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CFE4B4-23E7-48D7-ACD8-0502869462FE}">
      <dsp:nvSpPr>
        <dsp:cNvPr id="0" name=""/>
        <dsp:cNvSpPr/>
      </dsp:nvSpPr>
      <dsp:spPr>
        <a:xfrm>
          <a:off x="5784952" y="109049"/>
          <a:ext cx="1421610" cy="9024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Use / Implement</a:t>
          </a:r>
        </a:p>
      </dsp:txBody>
      <dsp:txXfrm>
        <a:off x="5784952" y="109049"/>
        <a:ext cx="1421610" cy="902443"/>
      </dsp:txXfrm>
    </dsp:sp>
    <dsp:sp modelId="{B48795E5-0496-43CC-8BCF-28678455D176}">
      <dsp:nvSpPr>
        <dsp:cNvPr id="0" name=""/>
        <dsp:cNvSpPr/>
      </dsp:nvSpPr>
      <dsp:spPr>
        <a:xfrm>
          <a:off x="4362491" y="1011493"/>
          <a:ext cx="1421610" cy="3383922"/>
        </a:xfrm>
        <a:prstGeom prst="wedgeRectCallout">
          <a:avLst>
            <a:gd name="adj1" fmla="val 62500"/>
            <a:gd name="adj2" fmla="val 20830"/>
          </a:avLst>
        </a:prstGeom>
        <a:solidFill>
          <a:schemeClr val="accent1">
            <a:tint val="50000"/>
            <a:hueOff val="64503"/>
            <a:satOff val="21975"/>
            <a:lumOff val="75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3C72D-60AC-4C4D-BA8E-E46E12096856}">
      <dsp:nvSpPr>
        <dsp:cNvPr id="0" name=""/>
        <dsp:cNvSpPr/>
      </dsp:nvSpPr>
      <dsp:spPr>
        <a:xfrm>
          <a:off x="4363342" y="221976"/>
          <a:ext cx="1421610" cy="7895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Validate</a:t>
          </a:r>
        </a:p>
      </dsp:txBody>
      <dsp:txXfrm>
        <a:off x="4363342" y="221976"/>
        <a:ext cx="1421610" cy="789517"/>
      </dsp:txXfrm>
    </dsp:sp>
    <dsp:sp modelId="{7F60AC2E-0DD0-4ECD-BC73-75F64D1E6BA2}">
      <dsp:nvSpPr>
        <dsp:cNvPr id="0" name=""/>
        <dsp:cNvSpPr/>
      </dsp:nvSpPr>
      <dsp:spPr>
        <a:xfrm>
          <a:off x="2940881" y="1011493"/>
          <a:ext cx="1421610" cy="3158553"/>
        </a:xfrm>
        <a:prstGeom prst="wedgeRectCallout">
          <a:avLst>
            <a:gd name="adj1" fmla="val 62500"/>
            <a:gd name="adj2" fmla="val 20830"/>
          </a:avLst>
        </a:prstGeom>
        <a:solidFill>
          <a:schemeClr val="accent1">
            <a:tint val="50000"/>
            <a:hueOff val="96754"/>
            <a:satOff val="32962"/>
            <a:lumOff val="11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DC2CE-E201-4BB5-ABEC-BBFD8D1EC323}">
      <dsp:nvSpPr>
        <dsp:cNvPr id="0" name=""/>
        <dsp:cNvSpPr/>
      </dsp:nvSpPr>
      <dsp:spPr>
        <a:xfrm>
          <a:off x="2940881" y="338295"/>
          <a:ext cx="1421610" cy="6765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Engage</a:t>
          </a:r>
        </a:p>
      </dsp:txBody>
      <dsp:txXfrm>
        <a:off x="2940881" y="338295"/>
        <a:ext cx="1421610" cy="676590"/>
      </dsp:txXfrm>
    </dsp:sp>
    <dsp:sp modelId="{836F7A0C-4924-431E-A33F-0DD34A42295C}">
      <dsp:nvSpPr>
        <dsp:cNvPr id="0" name=""/>
        <dsp:cNvSpPr/>
      </dsp:nvSpPr>
      <dsp:spPr>
        <a:xfrm>
          <a:off x="1520122" y="1011493"/>
          <a:ext cx="1421610" cy="2932700"/>
        </a:xfrm>
        <a:prstGeom prst="wedgeRectCallout">
          <a:avLst>
            <a:gd name="adj1" fmla="val 62500"/>
            <a:gd name="adj2" fmla="val 20830"/>
          </a:avLst>
        </a:prstGeom>
        <a:solidFill>
          <a:schemeClr val="accent1">
            <a:tint val="50000"/>
            <a:hueOff val="129006"/>
            <a:satOff val="43950"/>
            <a:lumOff val="150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E974A9-7F4A-43DF-B937-37F2D775E055}">
      <dsp:nvSpPr>
        <dsp:cNvPr id="0" name=""/>
        <dsp:cNvSpPr/>
      </dsp:nvSpPr>
      <dsp:spPr>
        <a:xfrm>
          <a:off x="1520122" y="447344"/>
          <a:ext cx="1421610" cy="564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Evaluate</a:t>
          </a:r>
        </a:p>
      </dsp:txBody>
      <dsp:txXfrm>
        <a:off x="1520122" y="447344"/>
        <a:ext cx="1421610" cy="564148"/>
      </dsp:txXfrm>
    </dsp:sp>
    <dsp:sp modelId="{C530F0C4-E3A9-45EA-9D62-A50A4F52D52F}">
      <dsp:nvSpPr>
        <dsp:cNvPr id="0" name=""/>
        <dsp:cNvSpPr/>
      </dsp:nvSpPr>
      <dsp:spPr>
        <a:xfrm>
          <a:off x="98512" y="1011493"/>
          <a:ext cx="1421610" cy="2707331"/>
        </a:xfrm>
        <a:prstGeom prst="wedgeRectCallout">
          <a:avLst>
            <a:gd name="adj1" fmla="val 62500"/>
            <a:gd name="adj2" fmla="val 20830"/>
          </a:avLst>
        </a:prstGeom>
        <a:solidFill>
          <a:schemeClr val="accent1">
            <a:tint val="50000"/>
            <a:hueOff val="161257"/>
            <a:satOff val="54937"/>
            <a:lumOff val="1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DA144-ED2B-40E8-B0C6-17367FF1DDEB}">
      <dsp:nvSpPr>
        <dsp:cNvPr id="0" name=""/>
        <dsp:cNvSpPr/>
      </dsp:nvSpPr>
      <dsp:spPr>
        <a:xfrm>
          <a:off x="98512" y="560271"/>
          <a:ext cx="1421610" cy="4512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en-US" sz="1300" kern="1200" dirty="0"/>
            <a:t>Research &amp; Discovery</a:t>
          </a:r>
        </a:p>
      </dsp:txBody>
      <dsp:txXfrm>
        <a:off x="98512" y="560271"/>
        <a:ext cx="1421610" cy="4512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658C-57E2-41E2-BFCD-92F1C9074876}">
      <dsp:nvSpPr>
        <dsp:cNvPr id="0" name=""/>
        <dsp:cNvSpPr/>
      </dsp:nvSpPr>
      <dsp:spPr>
        <a:xfrm>
          <a:off x="765737" y="2055"/>
          <a:ext cx="4157938" cy="31038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400050" lvl="1" indent="-400050" algn="l" defTabSz="1066800">
            <a:lnSpc>
              <a:spcPts val="2880"/>
            </a:lnSpc>
            <a:spcBef>
              <a:spcPct val="0"/>
            </a:spcBef>
            <a:spcAft>
              <a:spcPct val="15000"/>
            </a:spcAft>
            <a:buFont typeface="+mj-lt"/>
            <a:buAutoNum type="arabicPeriod"/>
          </a:pPr>
          <a:r>
            <a:rPr lang="en-US" sz="2400" b="0" i="0" kern="1200" dirty="0"/>
            <a:t>Research‐and Data‐Based Approach</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t>Highlight Key Priorities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highlight>
                <a:srgbClr val="FFFF00"/>
              </a:highlight>
            </a:rPr>
            <a:t>Describe Resources &amp; Integration with Partners and Stakeholders</a:t>
          </a:r>
          <a:endParaRPr lang="en-US" sz="2400" b="0" kern="1200" dirty="0">
            <a:highlight>
              <a:srgbClr val="FFFF00"/>
            </a:highlight>
          </a:endParaRPr>
        </a:p>
        <a:p>
          <a:pPr marL="400050" lvl="1" indent="-400050" algn="l" defTabSz="1066800">
            <a:lnSpc>
              <a:spcPts val="2880"/>
            </a:lnSpc>
            <a:spcBef>
              <a:spcPct val="0"/>
            </a:spcBef>
            <a:spcAft>
              <a:spcPct val="15000"/>
            </a:spcAft>
            <a:buFont typeface="+mj-lt"/>
            <a:buAutoNum type="arabicPeriod"/>
          </a:pPr>
          <a:r>
            <a:rPr lang="en-US" sz="2400" b="0" kern="1200" dirty="0"/>
            <a:t>Measure &amp; Optimize</a:t>
          </a:r>
        </a:p>
      </dsp:txBody>
      <dsp:txXfrm>
        <a:off x="838463" y="74781"/>
        <a:ext cx="4012486" cy="3031087"/>
      </dsp:txXfrm>
    </dsp:sp>
    <dsp:sp modelId="{091F4C2C-49B1-413C-86B9-DA0021E8C5DB}">
      <dsp:nvSpPr>
        <dsp:cNvPr id="0" name=""/>
        <dsp:cNvSpPr/>
      </dsp:nvSpPr>
      <dsp:spPr>
        <a:xfrm>
          <a:off x="765737" y="3105869"/>
          <a:ext cx="4157938" cy="1334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ts val="2880"/>
            </a:lnSpc>
            <a:spcBef>
              <a:spcPct val="0"/>
            </a:spcBef>
            <a:spcAft>
              <a:spcPct val="35000"/>
            </a:spcAft>
            <a:buNone/>
          </a:pPr>
          <a:r>
            <a:rPr lang="en-US" sz="2400" kern="1200" dirty="0"/>
            <a:t>Integrated Communication Plan</a:t>
          </a:r>
        </a:p>
      </dsp:txBody>
      <dsp:txXfrm>
        <a:off x="765737" y="3105869"/>
        <a:ext cx="2928125" cy="1334639"/>
      </dsp:txXfrm>
    </dsp:sp>
    <dsp:sp modelId="{867A29FA-3194-493C-9A25-644A5C6CB7D4}">
      <dsp:nvSpPr>
        <dsp:cNvPr id="0" name=""/>
        <dsp:cNvSpPr/>
      </dsp:nvSpPr>
      <dsp:spPr>
        <a:xfrm>
          <a:off x="3940072" y="3303573"/>
          <a:ext cx="1455278" cy="1455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658C-57E2-41E2-BFCD-92F1C9074876}">
      <dsp:nvSpPr>
        <dsp:cNvPr id="0" name=""/>
        <dsp:cNvSpPr/>
      </dsp:nvSpPr>
      <dsp:spPr>
        <a:xfrm>
          <a:off x="765737" y="2055"/>
          <a:ext cx="4157938" cy="31038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400050" lvl="1" indent="-400050" algn="l" defTabSz="1066800">
            <a:lnSpc>
              <a:spcPts val="2880"/>
            </a:lnSpc>
            <a:spcBef>
              <a:spcPct val="0"/>
            </a:spcBef>
            <a:spcAft>
              <a:spcPct val="15000"/>
            </a:spcAft>
            <a:buFont typeface="+mj-lt"/>
            <a:buAutoNum type="arabicPeriod"/>
          </a:pPr>
          <a:r>
            <a:rPr lang="en-US" sz="2400" b="0" i="0" kern="1200" dirty="0"/>
            <a:t>Research‐and Data‐Based Approach</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t>Highlight Key Priorities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t>Describe Resources &amp; Integration with Partners and Stakeholders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kern="1200" dirty="0">
              <a:highlight>
                <a:srgbClr val="FFFF00"/>
              </a:highlight>
            </a:rPr>
            <a:t>Measure &amp; Optimize</a:t>
          </a:r>
        </a:p>
      </dsp:txBody>
      <dsp:txXfrm>
        <a:off x="838463" y="74781"/>
        <a:ext cx="4012486" cy="3031087"/>
      </dsp:txXfrm>
    </dsp:sp>
    <dsp:sp modelId="{091F4C2C-49B1-413C-86B9-DA0021E8C5DB}">
      <dsp:nvSpPr>
        <dsp:cNvPr id="0" name=""/>
        <dsp:cNvSpPr/>
      </dsp:nvSpPr>
      <dsp:spPr>
        <a:xfrm>
          <a:off x="765737" y="3105869"/>
          <a:ext cx="4157938" cy="1334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ts val="2880"/>
            </a:lnSpc>
            <a:spcBef>
              <a:spcPct val="0"/>
            </a:spcBef>
            <a:spcAft>
              <a:spcPct val="35000"/>
            </a:spcAft>
            <a:buNone/>
          </a:pPr>
          <a:r>
            <a:rPr lang="en-US" sz="2400" kern="1200" dirty="0"/>
            <a:t>Integrated Communication Plan</a:t>
          </a:r>
        </a:p>
      </dsp:txBody>
      <dsp:txXfrm>
        <a:off x="765737" y="3105869"/>
        <a:ext cx="2928125" cy="1334639"/>
      </dsp:txXfrm>
    </dsp:sp>
    <dsp:sp modelId="{867A29FA-3194-493C-9A25-644A5C6CB7D4}">
      <dsp:nvSpPr>
        <dsp:cNvPr id="0" name=""/>
        <dsp:cNvSpPr/>
      </dsp:nvSpPr>
      <dsp:spPr>
        <a:xfrm>
          <a:off x="3940072" y="3303573"/>
          <a:ext cx="1455278" cy="1455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A646A-E0DC-466C-B97E-0B000CFC1478}">
      <dsp:nvSpPr>
        <dsp:cNvPr id="0" name=""/>
        <dsp:cNvSpPr/>
      </dsp:nvSpPr>
      <dsp:spPr>
        <a:xfrm>
          <a:off x="94389" y="860"/>
          <a:ext cx="2740157" cy="10960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0" i="0" kern="1200" dirty="0"/>
            <a:t>Basic Metrics</a:t>
          </a:r>
          <a:endParaRPr lang="en-US" sz="2500" kern="1200" dirty="0"/>
        </a:p>
      </dsp:txBody>
      <dsp:txXfrm>
        <a:off x="642421" y="860"/>
        <a:ext cx="1644094" cy="1096063"/>
      </dsp:txXfrm>
    </dsp:sp>
    <dsp:sp modelId="{8C2CF706-4D98-40A1-B3B5-F6EA6C0E1332}">
      <dsp:nvSpPr>
        <dsp:cNvPr id="0" name=""/>
        <dsp:cNvSpPr/>
      </dsp:nvSpPr>
      <dsp:spPr>
        <a:xfrm>
          <a:off x="94389" y="1250372"/>
          <a:ext cx="2740157" cy="10960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0" i="0" kern="1200" dirty="0"/>
            <a:t>Engagement Metrics</a:t>
          </a:r>
          <a:endParaRPr lang="en-US" sz="2500" kern="1200" dirty="0"/>
        </a:p>
      </dsp:txBody>
      <dsp:txXfrm>
        <a:off x="642421" y="1250372"/>
        <a:ext cx="1644094" cy="1096063"/>
      </dsp:txXfrm>
    </dsp:sp>
    <dsp:sp modelId="{E58F3126-55B8-4CD9-9CB8-6D6E17E8DACB}">
      <dsp:nvSpPr>
        <dsp:cNvPr id="0" name=""/>
        <dsp:cNvSpPr/>
      </dsp:nvSpPr>
      <dsp:spPr>
        <a:xfrm>
          <a:off x="94389" y="2499884"/>
          <a:ext cx="2740157" cy="10960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0" i="0" kern="1200" dirty="0"/>
            <a:t>Positioning Metrics</a:t>
          </a:r>
          <a:endParaRPr lang="en-US" sz="2500" kern="1200" dirty="0"/>
        </a:p>
      </dsp:txBody>
      <dsp:txXfrm>
        <a:off x="642421" y="2499884"/>
        <a:ext cx="1644094" cy="1096063"/>
      </dsp:txXfrm>
    </dsp:sp>
    <dsp:sp modelId="{E8D765CB-4F1B-4AB5-A21C-2CD9EEE7D4AD}">
      <dsp:nvSpPr>
        <dsp:cNvPr id="0" name=""/>
        <dsp:cNvSpPr/>
      </dsp:nvSpPr>
      <dsp:spPr>
        <a:xfrm>
          <a:off x="94389" y="3749396"/>
          <a:ext cx="2740157" cy="10960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0" i="0" kern="1200" dirty="0"/>
            <a:t>KPIs</a:t>
          </a:r>
          <a:br>
            <a:rPr lang="en-US" sz="2500" b="0" i="0" kern="1200" dirty="0"/>
          </a:br>
          <a:endParaRPr lang="en-US" sz="2500" kern="1200" dirty="0"/>
        </a:p>
      </dsp:txBody>
      <dsp:txXfrm>
        <a:off x="642421" y="3749396"/>
        <a:ext cx="1644094" cy="10960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13695-C189-409F-BCE7-E7E9EF04D4A8}">
      <dsp:nvSpPr>
        <dsp:cNvPr id="0" name=""/>
        <dsp:cNvSpPr/>
      </dsp:nvSpPr>
      <dsp:spPr>
        <a:xfrm rot="10800000">
          <a:off x="1591264" y="268"/>
          <a:ext cx="5100870" cy="122583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55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b="0" i="0" kern="1200"/>
            <a:t>QR code offer its own URL to be linked to</a:t>
          </a:r>
          <a:endParaRPr lang="en-US" sz="2700" kern="1200"/>
        </a:p>
      </dsp:txBody>
      <dsp:txXfrm rot="10800000">
        <a:off x="1897723" y="268"/>
        <a:ext cx="4794411" cy="1225835"/>
      </dsp:txXfrm>
    </dsp:sp>
    <dsp:sp modelId="{C882458F-86F8-48A5-B7A5-EFE5128CD236}">
      <dsp:nvSpPr>
        <dsp:cNvPr id="0" name=""/>
        <dsp:cNvSpPr/>
      </dsp:nvSpPr>
      <dsp:spPr>
        <a:xfrm>
          <a:off x="978346" y="268"/>
          <a:ext cx="1225835" cy="12258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01A797-34F4-463E-A9C8-45B23CE0BCDD}">
      <dsp:nvSpPr>
        <dsp:cNvPr id="0" name=""/>
        <dsp:cNvSpPr/>
      </dsp:nvSpPr>
      <dsp:spPr>
        <a:xfrm rot="10800000">
          <a:off x="1591264" y="1592024"/>
          <a:ext cx="5100870" cy="122583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55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t>Vanity URL for attribution</a:t>
          </a:r>
        </a:p>
      </dsp:txBody>
      <dsp:txXfrm rot="10800000">
        <a:off x="1897723" y="1592024"/>
        <a:ext cx="4794411" cy="1225835"/>
      </dsp:txXfrm>
    </dsp:sp>
    <dsp:sp modelId="{3CB61F3B-2815-4CD9-9C68-D7F01115D4A5}">
      <dsp:nvSpPr>
        <dsp:cNvPr id="0" name=""/>
        <dsp:cNvSpPr/>
      </dsp:nvSpPr>
      <dsp:spPr>
        <a:xfrm>
          <a:off x="978346" y="1592024"/>
          <a:ext cx="1225835" cy="12258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F4A34B-B659-440B-AB62-2AC6EA2D36D5}">
      <dsp:nvSpPr>
        <dsp:cNvPr id="0" name=""/>
        <dsp:cNvSpPr/>
      </dsp:nvSpPr>
      <dsp:spPr>
        <a:xfrm rot="10800000">
          <a:off x="1591264" y="3183780"/>
          <a:ext cx="5100870" cy="122583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55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b="0" i="0" kern="1200"/>
            <a:t>Special code for a download, webinar or event</a:t>
          </a:r>
          <a:endParaRPr lang="en-US" sz="2700" kern="1200"/>
        </a:p>
      </dsp:txBody>
      <dsp:txXfrm rot="10800000">
        <a:off x="1897723" y="3183780"/>
        <a:ext cx="4794411" cy="1225835"/>
      </dsp:txXfrm>
    </dsp:sp>
    <dsp:sp modelId="{CB662F9E-FC2D-4E72-BA0B-3A0C1A816DE9}">
      <dsp:nvSpPr>
        <dsp:cNvPr id="0" name=""/>
        <dsp:cNvSpPr/>
      </dsp:nvSpPr>
      <dsp:spPr>
        <a:xfrm>
          <a:off x="978346" y="3183780"/>
          <a:ext cx="1225835" cy="12258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658C-57E2-41E2-BFCD-92F1C9074876}">
      <dsp:nvSpPr>
        <dsp:cNvPr id="0" name=""/>
        <dsp:cNvSpPr/>
      </dsp:nvSpPr>
      <dsp:spPr>
        <a:xfrm>
          <a:off x="765737" y="2055"/>
          <a:ext cx="4157938" cy="31038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400050" lvl="1" indent="-400050" algn="l" defTabSz="1066800">
            <a:lnSpc>
              <a:spcPts val="2880"/>
            </a:lnSpc>
            <a:spcBef>
              <a:spcPct val="0"/>
            </a:spcBef>
            <a:spcAft>
              <a:spcPct val="15000"/>
            </a:spcAft>
            <a:buFont typeface="+mj-lt"/>
            <a:buAutoNum type="arabicPeriod"/>
          </a:pPr>
          <a:r>
            <a:rPr lang="en-US" sz="2400" b="0" i="0" kern="1200" dirty="0"/>
            <a:t>Research‐and Data‐Based Approach</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t>Highlight Key Priorities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t>Describe Resources &amp; Integration with Partners and Stakeholders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kern="1200" dirty="0"/>
            <a:t>Measure &amp; Optimize</a:t>
          </a:r>
        </a:p>
      </dsp:txBody>
      <dsp:txXfrm>
        <a:off x="838463" y="74781"/>
        <a:ext cx="4012486" cy="3031087"/>
      </dsp:txXfrm>
    </dsp:sp>
    <dsp:sp modelId="{091F4C2C-49B1-413C-86B9-DA0021E8C5DB}">
      <dsp:nvSpPr>
        <dsp:cNvPr id="0" name=""/>
        <dsp:cNvSpPr/>
      </dsp:nvSpPr>
      <dsp:spPr>
        <a:xfrm>
          <a:off x="765737" y="3105869"/>
          <a:ext cx="4157938" cy="1334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ts val="2880"/>
            </a:lnSpc>
            <a:spcBef>
              <a:spcPct val="0"/>
            </a:spcBef>
            <a:spcAft>
              <a:spcPct val="35000"/>
            </a:spcAft>
            <a:buNone/>
          </a:pPr>
          <a:r>
            <a:rPr lang="en-US" sz="2400" kern="1200" dirty="0"/>
            <a:t>Integrated Communication Plan</a:t>
          </a:r>
        </a:p>
      </dsp:txBody>
      <dsp:txXfrm>
        <a:off x="765737" y="3105869"/>
        <a:ext cx="2928125" cy="1334639"/>
      </dsp:txXfrm>
    </dsp:sp>
    <dsp:sp modelId="{867A29FA-3194-493C-9A25-644A5C6CB7D4}">
      <dsp:nvSpPr>
        <dsp:cNvPr id="0" name=""/>
        <dsp:cNvSpPr/>
      </dsp:nvSpPr>
      <dsp:spPr>
        <a:xfrm>
          <a:off x="3940072" y="3303573"/>
          <a:ext cx="1455278" cy="1455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658C-57E2-41E2-BFCD-92F1C9074876}">
      <dsp:nvSpPr>
        <dsp:cNvPr id="0" name=""/>
        <dsp:cNvSpPr/>
      </dsp:nvSpPr>
      <dsp:spPr>
        <a:xfrm>
          <a:off x="765737" y="2055"/>
          <a:ext cx="4157938" cy="31038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400050" lvl="1" indent="-400050" algn="l" defTabSz="1066800">
            <a:lnSpc>
              <a:spcPts val="2880"/>
            </a:lnSpc>
            <a:spcBef>
              <a:spcPct val="0"/>
            </a:spcBef>
            <a:spcAft>
              <a:spcPct val="15000"/>
            </a:spcAft>
            <a:buFont typeface="+mj-lt"/>
            <a:buAutoNum type="arabicPeriod"/>
          </a:pPr>
          <a:r>
            <a:rPr lang="en-US" sz="2400" b="0" i="0" kern="1200" dirty="0">
              <a:highlight>
                <a:srgbClr val="FFFF00"/>
              </a:highlight>
            </a:rPr>
            <a:t>Research‐and Data‐Based Approach</a:t>
          </a:r>
          <a:endParaRPr lang="en-US" sz="2400" b="0" kern="1200" dirty="0">
            <a:highlight>
              <a:srgbClr val="FFFF00"/>
            </a:highlight>
          </a:endParaRPr>
        </a:p>
        <a:p>
          <a:pPr marL="400050" lvl="1" indent="-400050" algn="l" defTabSz="1066800">
            <a:lnSpc>
              <a:spcPts val="2880"/>
            </a:lnSpc>
            <a:spcBef>
              <a:spcPct val="0"/>
            </a:spcBef>
            <a:spcAft>
              <a:spcPct val="15000"/>
            </a:spcAft>
            <a:buFont typeface="+mj-lt"/>
            <a:buAutoNum type="arabicPeriod"/>
          </a:pPr>
          <a:r>
            <a:rPr lang="en-US" sz="2400" b="0" i="0" kern="1200" dirty="0"/>
            <a:t>Highlight Key Priorities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t>Describe Resources &amp; Integration with Partners and Stakeholders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kern="1200" dirty="0"/>
            <a:t>Measure &amp; Optimize</a:t>
          </a:r>
        </a:p>
      </dsp:txBody>
      <dsp:txXfrm>
        <a:off x="838463" y="74781"/>
        <a:ext cx="4012486" cy="3031087"/>
      </dsp:txXfrm>
    </dsp:sp>
    <dsp:sp modelId="{091F4C2C-49B1-413C-86B9-DA0021E8C5DB}">
      <dsp:nvSpPr>
        <dsp:cNvPr id="0" name=""/>
        <dsp:cNvSpPr/>
      </dsp:nvSpPr>
      <dsp:spPr>
        <a:xfrm>
          <a:off x="765737" y="3105869"/>
          <a:ext cx="4157938" cy="1334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ts val="2880"/>
            </a:lnSpc>
            <a:spcBef>
              <a:spcPct val="0"/>
            </a:spcBef>
            <a:spcAft>
              <a:spcPct val="35000"/>
            </a:spcAft>
            <a:buNone/>
          </a:pPr>
          <a:r>
            <a:rPr lang="en-US" sz="2400" kern="1200" dirty="0"/>
            <a:t>Integrated Communication Plan</a:t>
          </a:r>
        </a:p>
      </dsp:txBody>
      <dsp:txXfrm>
        <a:off x="765737" y="3105869"/>
        <a:ext cx="2928125" cy="1334639"/>
      </dsp:txXfrm>
    </dsp:sp>
    <dsp:sp modelId="{867A29FA-3194-493C-9A25-644A5C6CB7D4}">
      <dsp:nvSpPr>
        <dsp:cNvPr id="0" name=""/>
        <dsp:cNvSpPr/>
      </dsp:nvSpPr>
      <dsp:spPr>
        <a:xfrm>
          <a:off x="3940072" y="3303573"/>
          <a:ext cx="1455278" cy="1455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626F-C5F7-4B9A-8742-72744DA755D8}">
      <dsp:nvSpPr>
        <dsp:cNvPr id="0" name=""/>
        <dsp:cNvSpPr/>
      </dsp:nvSpPr>
      <dsp:spPr>
        <a:xfrm>
          <a:off x="-5479798" y="-839021"/>
          <a:ext cx="6524681" cy="6524681"/>
        </a:xfrm>
        <a:prstGeom prst="blockArc">
          <a:avLst>
            <a:gd name="adj1" fmla="val 18900000"/>
            <a:gd name="adj2" fmla="val 2700000"/>
            <a:gd name="adj3" fmla="val 33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91884-406B-4FE3-B6A4-945944B977FE}">
      <dsp:nvSpPr>
        <dsp:cNvPr id="0" name=""/>
        <dsp:cNvSpPr/>
      </dsp:nvSpPr>
      <dsp:spPr>
        <a:xfrm>
          <a:off x="456858" y="302817"/>
          <a:ext cx="7979831" cy="6060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0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What are you trying to achieve this month / quarter? </a:t>
          </a:r>
        </a:p>
      </dsp:txBody>
      <dsp:txXfrm>
        <a:off x="456858" y="302817"/>
        <a:ext cx="7979831" cy="606023"/>
      </dsp:txXfrm>
    </dsp:sp>
    <dsp:sp modelId="{7654A2BF-A323-47D2-8914-25806CFFE6FA}">
      <dsp:nvSpPr>
        <dsp:cNvPr id="0" name=""/>
        <dsp:cNvSpPr/>
      </dsp:nvSpPr>
      <dsp:spPr>
        <a:xfrm>
          <a:off x="78093" y="227064"/>
          <a:ext cx="757529" cy="7575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9BE50-9256-4B90-B08A-0DC17B2A690A}">
      <dsp:nvSpPr>
        <dsp:cNvPr id="0" name=""/>
        <dsp:cNvSpPr/>
      </dsp:nvSpPr>
      <dsp:spPr>
        <a:xfrm>
          <a:off x="891117" y="1211562"/>
          <a:ext cx="7545573" cy="6060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0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Who do I want to reach? </a:t>
          </a:r>
        </a:p>
      </dsp:txBody>
      <dsp:txXfrm>
        <a:off x="891117" y="1211562"/>
        <a:ext cx="7545573" cy="606023"/>
      </dsp:txXfrm>
    </dsp:sp>
    <dsp:sp modelId="{0E878110-81E4-407D-9895-BF8CB25DDB59}">
      <dsp:nvSpPr>
        <dsp:cNvPr id="0" name=""/>
        <dsp:cNvSpPr/>
      </dsp:nvSpPr>
      <dsp:spPr>
        <a:xfrm>
          <a:off x="512352" y="1135809"/>
          <a:ext cx="757529" cy="7575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3293F4-B880-4943-9325-07705197E7A4}">
      <dsp:nvSpPr>
        <dsp:cNvPr id="0" name=""/>
        <dsp:cNvSpPr/>
      </dsp:nvSpPr>
      <dsp:spPr>
        <a:xfrm>
          <a:off x="1024400" y="2120307"/>
          <a:ext cx="7412290" cy="6060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0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Which programs/channels do I need to use to achieve my goals?</a:t>
          </a:r>
        </a:p>
      </dsp:txBody>
      <dsp:txXfrm>
        <a:off x="1024400" y="2120307"/>
        <a:ext cx="7412290" cy="606023"/>
      </dsp:txXfrm>
    </dsp:sp>
    <dsp:sp modelId="{5893D543-7250-4AC0-B013-05EC84871EFD}">
      <dsp:nvSpPr>
        <dsp:cNvPr id="0" name=""/>
        <dsp:cNvSpPr/>
      </dsp:nvSpPr>
      <dsp:spPr>
        <a:xfrm>
          <a:off x="645635" y="2044554"/>
          <a:ext cx="757529" cy="7575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D7301C-CE3D-43DB-8100-9CA5F9FC60BF}">
      <dsp:nvSpPr>
        <dsp:cNvPr id="0" name=""/>
        <dsp:cNvSpPr/>
      </dsp:nvSpPr>
      <dsp:spPr>
        <a:xfrm>
          <a:off x="891117" y="3029051"/>
          <a:ext cx="7545573" cy="6060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0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Which resources do I need to accomplish my tasks?</a:t>
          </a:r>
        </a:p>
      </dsp:txBody>
      <dsp:txXfrm>
        <a:off x="891117" y="3029051"/>
        <a:ext cx="7545573" cy="606023"/>
      </dsp:txXfrm>
    </dsp:sp>
    <dsp:sp modelId="{EEDF0AB8-B66D-4519-9806-F40953B788DD}">
      <dsp:nvSpPr>
        <dsp:cNvPr id="0" name=""/>
        <dsp:cNvSpPr/>
      </dsp:nvSpPr>
      <dsp:spPr>
        <a:xfrm>
          <a:off x="512352" y="2953298"/>
          <a:ext cx="757529" cy="7575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9C6D4-9120-42D1-AA20-7EB96694A7E6}">
      <dsp:nvSpPr>
        <dsp:cNvPr id="0" name=""/>
        <dsp:cNvSpPr/>
      </dsp:nvSpPr>
      <dsp:spPr>
        <a:xfrm>
          <a:off x="456858" y="3937796"/>
          <a:ext cx="7979831" cy="6060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0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How can I determine which programs/channels worked? </a:t>
          </a:r>
          <a:endParaRPr lang="en-US" sz="2000" kern="1200" dirty="0"/>
        </a:p>
      </dsp:txBody>
      <dsp:txXfrm>
        <a:off x="456858" y="3937796"/>
        <a:ext cx="7979831" cy="606023"/>
      </dsp:txXfrm>
    </dsp:sp>
    <dsp:sp modelId="{A78C4AB7-F31E-456F-B040-7FE84C57CDAF}">
      <dsp:nvSpPr>
        <dsp:cNvPr id="0" name=""/>
        <dsp:cNvSpPr/>
      </dsp:nvSpPr>
      <dsp:spPr>
        <a:xfrm>
          <a:off x="78093" y="3862043"/>
          <a:ext cx="757529" cy="7575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920C1-BD40-43C9-80F0-191CF03A3F56}">
      <dsp:nvSpPr>
        <dsp:cNvPr id="0" name=""/>
        <dsp:cNvSpPr/>
      </dsp:nvSpPr>
      <dsp:spPr>
        <a:xfrm>
          <a:off x="3986" y="551313"/>
          <a:ext cx="1528105" cy="5072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Goals</a:t>
          </a:r>
        </a:p>
      </dsp:txBody>
      <dsp:txXfrm>
        <a:off x="3986" y="551313"/>
        <a:ext cx="1528105" cy="507221"/>
      </dsp:txXfrm>
    </dsp:sp>
    <dsp:sp modelId="{8D31F2B9-E679-463F-BCD9-1D586FFE2F03}">
      <dsp:nvSpPr>
        <dsp:cNvPr id="0" name=""/>
        <dsp:cNvSpPr/>
      </dsp:nvSpPr>
      <dsp:spPr>
        <a:xfrm>
          <a:off x="3986" y="1058534"/>
          <a:ext cx="1528105" cy="32367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Define your key priorities</a:t>
          </a:r>
        </a:p>
        <a:p>
          <a:pPr marL="114300" lvl="1" indent="-114300" algn="l" defTabSz="622300">
            <a:lnSpc>
              <a:spcPct val="90000"/>
            </a:lnSpc>
            <a:spcBef>
              <a:spcPct val="0"/>
            </a:spcBef>
            <a:spcAft>
              <a:spcPct val="15000"/>
            </a:spcAft>
            <a:buChar char="•"/>
          </a:pPr>
          <a:r>
            <a:rPr lang="en-US" sz="1400" kern="1200" dirty="0"/>
            <a:t>What are you trying to achieve</a:t>
          </a:r>
        </a:p>
        <a:p>
          <a:pPr marL="114300" lvl="1" indent="-114300" algn="l" defTabSz="622300">
            <a:lnSpc>
              <a:spcPct val="90000"/>
            </a:lnSpc>
            <a:spcBef>
              <a:spcPct val="0"/>
            </a:spcBef>
            <a:spcAft>
              <a:spcPct val="15000"/>
            </a:spcAft>
            <a:buChar char="•"/>
          </a:pPr>
          <a:r>
            <a:rPr lang="en-US" sz="1400" kern="1200" dirty="0"/>
            <a:t>You can have multiple goals, but you should have them ranked in terms of importance to the mission.</a:t>
          </a:r>
        </a:p>
      </dsp:txBody>
      <dsp:txXfrm>
        <a:off x="3986" y="1058534"/>
        <a:ext cx="1528105" cy="3236789"/>
      </dsp:txXfrm>
    </dsp:sp>
    <dsp:sp modelId="{9920989D-5CBD-4E29-9F66-DBAA21E8DCB6}">
      <dsp:nvSpPr>
        <dsp:cNvPr id="0" name=""/>
        <dsp:cNvSpPr/>
      </dsp:nvSpPr>
      <dsp:spPr>
        <a:xfrm>
          <a:off x="1746026" y="551313"/>
          <a:ext cx="1528105" cy="5072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Audience(s)</a:t>
          </a:r>
        </a:p>
      </dsp:txBody>
      <dsp:txXfrm>
        <a:off x="1746026" y="551313"/>
        <a:ext cx="1528105" cy="507221"/>
      </dsp:txXfrm>
    </dsp:sp>
    <dsp:sp modelId="{4D30768B-ECE0-4F23-B41F-C19543BCB973}">
      <dsp:nvSpPr>
        <dsp:cNvPr id="0" name=""/>
        <dsp:cNvSpPr/>
      </dsp:nvSpPr>
      <dsp:spPr>
        <a:xfrm>
          <a:off x="1746026" y="1058534"/>
          <a:ext cx="1528105" cy="32367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Take a strategic approach to defining a narrow or target audience.</a:t>
          </a:r>
        </a:p>
        <a:p>
          <a:pPr marL="114300" lvl="1" indent="-114300" algn="l" defTabSz="622300">
            <a:lnSpc>
              <a:spcPct val="90000"/>
            </a:lnSpc>
            <a:spcBef>
              <a:spcPct val="0"/>
            </a:spcBef>
            <a:spcAft>
              <a:spcPct val="15000"/>
            </a:spcAft>
            <a:buChar char="•"/>
          </a:pPr>
          <a:r>
            <a:rPr lang="en-US" sz="1400" kern="1200" dirty="0"/>
            <a:t>Who do I want to reach?</a:t>
          </a:r>
        </a:p>
        <a:p>
          <a:pPr marL="114300" lvl="1" indent="-114300" algn="l" defTabSz="622300">
            <a:lnSpc>
              <a:spcPct val="90000"/>
            </a:lnSpc>
            <a:spcBef>
              <a:spcPct val="0"/>
            </a:spcBef>
            <a:spcAft>
              <a:spcPct val="15000"/>
            </a:spcAft>
            <a:buChar char="•"/>
          </a:pPr>
          <a:r>
            <a:rPr lang="en-US" sz="1400" kern="1200" dirty="0"/>
            <a:t>Where do they typically ‘live’ (online, conferences, on social media, etc.</a:t>
          </a:r>
        </a:p>
      </dsp:txBody>
      <dsp:txXfrm>
        <a:off x="1746026" y="1058534"/>
        <a:ext cx="1528105" cy="3236789"/>
      </dsp:txXfrm>
    </dsp:sp>
    <dsp:sp modelId="{52E5CE00-88D8-4C1B-857D-C14C7C73AC64}">
      <dsp:nvSpPr>
        <dsp:cNvPr id="0" name=""/>
        <dsp:cNvSpPr/>
      </dsp:nvSpPr>
      <dsp:spPr>
        <a:xfrm>
          <a:off x="3488066" y="551313"/>
          <a:ext cx="1528105" cy="5072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Tactics</a:t>
          </a:r>
        </a:p>
      </dsp:txBody>
      <dsp:txXfrm>
        <a:off x="3488066" y="551313"/>
        <a:ext cx="1528105" cy="507221"/>
      </dsp:txXfrm>
    </dsp:sp>
    <dsp:sp modelId="{3B69354B-1F1F-4535-B496-E03AF0187FAA}">
      <dsp:nvSpPr>
        <dsp:cNvPr id="0" name=""/>
        <dsp:cNvSpPr/>
      </dsp:nvSpPr>
      <dsp:spPr>
        <a:xfrm>
          <a:off x="3488066" y="1058534"/>
          <a:ext cx="1528105" cy="32367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What are the actions / programs that will be taken to achieve the goal?</a:t>
          </a:r>
        </a:p>
        <a:p>
          <a:pPr marL="114300" lvl="1" indent="-114300" algn="l" defTabSz="622300">
            <a:lnSpc>
              <a:spcPct val="90000"/>
            </a:lnSpc>
            <a:spcBef>
              <a:spcPct val="0"/>
            </a:spcBef>
            <a:spcAft>
              <a:spcPct val="15000"/>
            </a:spcAft>
            <a:buChar char="•"/>
          </a:pPr>
          <a:r>
            <a:rPr lang="en-US" sz="1400" kern="1200" dirty="0"/>
            <a:t>What type of communications campaign would be best, omni-channel or multi-channel?</a:t>
          </a:r>
        </a:p>
      </dsp:txBody>
      <dsp:txXfrm>
        <a:off x="3488066" y="1058534"/>
        <a:ext cx="1528105" cy="3236789"/>
      </dsp:txXfrm>
    </dsp:sp>
    <dsp:sp modelId="{2C448559-356E-4D2C-A334-C04ECA7F32C3}">
      <dsp:nvSpPr>
        <dsp:cNvPr id="0" name=""/>
        <dsp:cNvSpPr/>
      </dsp:nvSpPr>
      <dsp:spPr>
        <a:xfrm>
          <a:off x="5230106" y="551313"/>
          <a:ext cx="1528105" cy="5072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Resources</a:t>
          </a:r>
        </a:p>
      </dsp:txBody>
      <dsp:txXfrm>
        <a:off x="5230106" y="551313"/>
        <a:ext cx="1528105" cy="507221"/>
      </dsp:txXfrm>
    </dsp:sp>
    <dsp:sp modelId="{97023769-59AC-4F7A-A731-3E9E50C744D8}">
      <dsp:nvSpPr>
        <dsp:cNvPr id="0" name=""/>
        <dsp:cNvSpPr/>
      </dsp:nvSpPr>
      <dsp:spPr>
        <a:xfrm>
          <a:off x="5230106" y="1058534"/>
          <a:ext cx="1528105" cy="32367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Plan and release content on a regular schedule.</a:t>
          </a:r>
        </a:p>
        <a:p>
          <a:pPr marL="114300" lvl="1" indent="-114300" algn="l" defTabSz="622300">
            <a:lnSpc>
              <a:spcPct val="90000"/>
            </a:lnSpc>
            <a:spcBef>
              <a:spcPct val="0"/>
            </a:spcBef>
            <a:spcAft>
              <a:spcPct val="15000"/>
            </a:spcAft>
            <a:buChar char="•"/>
          </a:pPr>
          <a:r>
            <a:rPr lang="en-US" sz="1400" kern="1200" dirty="0"/>
            <a:t>What internal resources do I need to accomplish my tactics?</a:t>
          </a:r>
        </a:p>
        <a:p>
          <a:pPr marL="114300" lvl="1" indent="-114300" algn="l" defTabSz="622300">
            <a:lnSpc>
              <a:spcPct val="90000"/>
            </a:lnSpc>
            <a:spcBef>
              <a:spcPct val="0"/>
            </a:spcBef>
            <a:spcAft>
              <a:spcPct val="15000"/>
            </a:spcAft>
            <a:buChar char="•"/>
          </a:pPr>
          <a:r>
            <a:rPr lang="en-US" sz="1400" kern="1200" dirty="0"/>
            <a:t>What external channels do I need to make sure are set in order for my tactics to work?</a:t>
          </a:r>
        </a:p>
      </dsp:txBody>
      <dsp:txXfrm>
        <a:off x="5230106" y="1058534"/>
        <a:ext cx="1528105" cy="3236789"/>
      </dsp:txXfrm>
    </dsp:sp>
    <dsp:sp modelId="{C683CDEC-761D-4E89-8FD6-035E870577C8}">
      <dsp:nvSpPr>
        <dsp:cNvPr id="0" name=""/>
        <dsp:cNvSpPr/>
      </dsp:nvSpPr>
      <dsp:spPr>
        <a:xfrm>
          <a:off x="6972146" y="551313"/>
          <a:ext cx="1528105" cy="5072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Measurement &amp; Evolution</a:t>
          </a:r>
        </a:p>
      </dsp:txBody>
      <dsp:txXfrm>
        <a:off x="6972146" y="551313"/>
        <a:ext cx="1528105" cy="507221"/>
      </dsp:txXfrm>
    </dsp:sp>
    <dsp:sp modelId="{99C1F826-6D2F-470C-9CF7-33E9385C9417}">
      <dsp:nvSpPr>
        <dsp:cNvPr id="0" name=""/>
        <dsp:cNvSpPr/>
      </dsp:nvSpPr>
      <dsp:spPr>
        <a:xfrm>
          <a:off x="6972146" y="1058534"/>
          <a:ext cx="1528105" cy="32367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Define metrics or key performance indicators (KPIs) for success.</a:t>
          </a:r>
        </a:p>
        <a:p>
          <a:pPr marL="114300" lvl="1" indent="-114300" algn="l" defTabSz="622300">
            <a:lnSpc>
              <a:spcPct val="90000"/>
            </a:lnSpc>
            <a:spcBef>
              <a:spcPct val="0"/>
            </a:spcBef>
            <a:spcAft>
              <a:spcPct val="15000"/>
            </a:spcAft>
            <a:buChar char="•"/>
          </a:pPr>
          <a:r>
            <a:rPr lang="en-US" sz="1400" kern="1200" dirty="0"/>
            <a:t>How can I determine which tactics or resources worked?</a:t>
          </a:r>
        </a:p>
      </dsp:txBody>
      <dsp:txXfrm>
        <a:off x="6972146" y="1058534"/>
        <a:ext cx="1528105" cy="3236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925DC-B7A2-4C48-BFE5-2F75027B24C4}">
      <dsp:nvSpPr>
        <dsp:cNvPr id="0" name=""/>
        <dsp:cNvSpPr/>
      </dsp:nvSpPr>
      <dsp:spPr>
        <a:xfrm>
          <a:off x="3986" y="1037916"/>
          <a:ext cx="1528105" cy="602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How have the current communications efforts performed?</a:t>
          </a:r>
        </a:p>
      </dsp:txBody>
      <dsp:txXfrm>
        <a:off x="3986" y="1037916"/>
        <a:ext cx="1528105" cy="602940"/>
      </dsp:txXfrm>
    </dsp:sp>
    <dsp:sp modelId="{49A173C0-CC7B-49B0-A8E1-95E8D642F7C2}">
      <dsp:nvSpPr>
        <dsp:cNvPr id="0" name=""/>
        <dsp:cNvSpPr/>
      </dsp:nvSpPr>
      <dsp:spPr>
        <a:xfrm>
          <a:off x="3986" y="1640857"/>
          <a:ext cx="1528105" cy="2167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What has worked in the past?</a:t>
          </a:r>
        </a:p>
        <a:p>
          <a:pPr marL="114300" lvl="1" indent="-114300" algn="l" defTabSz="533400">
            <a:lnSpc>
              <a:spcPct val="90000"/>
            </a:lnSpc>
            <a:spcBef>
              <a:spcPct val="0"/>
            </a:spcBef>
            <a:spcAft>
              <a:spcPct val="15000"/>
            </a:spcAft>
            <a:buChar char="•"/>
          </a:pPr>
          <a:r>
            <a:rPr lang="en-US" sz="1200" kern="1200" dirty="0"/>
            <a:t>What hasn’t worked in the past and why?</a:t>
          </a:r>
        </a:p>
        <a:p>
          <a:pPr marL="114300" lvl="1" indent="-114300" algn="l" defTabSz="533400">
            <a:lnSpc>
              <a:spcPct val="90000"/>
            </a:lnSpc>
            <a:spcBef>
              <a:spcPct val="0"/>
            </a:spcBef>
            <a:spcAft>
              <a:spcPct val="15000"/>
            </a:spcAft>
            <a:buChar char="•"/>
          </a:pPr>
          <a:r>
            <a:rPr lang="en-US" sz="1200" kern="1200" dirty="0"/>
            <a:t>What is currently working?</a:t>
          </a:r>
        </a:p>
        <a:p>
          <a:pPr marL="114300" lvl="1" indent="-114300" algn="l" defTabSz="533400">
            <a:lnSpc>
              <a:spcPct val="90000"/>
            </a:lnSpc>
            <a:spcBef>
              <a:spcPct val="0"/>
            </a:spcBef>
            <a:spcAft>
              <a:spcPct val="15000"/>
            </a:spcAft>
            <a:buChar char="•"/>
          </a:pPr>
          <a:r>
            <a:rPr lang="en-US" sz="1200" kern="1200" dirty="0"/>
            <a:t>What isn’t currently  working and why?</a:t>
          </a:r>
        </a:p>
      </dsp:txBody>
      <dsp:txXfrm>
        <a:off x="3986" y="1640857"/>
        <a:ext cx="1528105" cy="2167863"/>
      </dsp:txXfrm>
    </dsp:sp>
    <dsp:sp modelId="{47A8FA52-AB4D-402F-A6CF-006B617A1E12}">
      <dsp:nvSpPr>
        <dsp:cNvPr id="0" name=""/>
        <dsp:cNvSpPr/>
      </dsp:nvSpPr>
      <dsp:spPr>
        <a:xfrm>
          <a:off x="1746026" y="1037916"/>
          <a:ext cx="1528105" cy="602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What is the current conversation?</a:t>
          </a:r>
        </a:p>
      </dsp:txBody>
      <dsp:txXfrm>
        <a:off x="1746026" y="1037916"/>
        <a:ext cx="1528105" cy="602940"/>
      </dsp:txXfrm>
    </dsp:sp>
    <dsp:sp modelId="{B557CF51-47AE-4DC4-8C7F-95FE8AC1B309}">
      <dsp:nvSpPr>
        <dsp:cNvPr id="0" name=""/>
        <dsp:cNvSpPr/>
      </dsp:nvSpPr>
      <dsp:spPr>
        <a:xfrm>
          <a:off x="1746026" y="1640857"/>
          <a:ext cx="1528105" cy="2167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What is the target audience saying about this topic?</a:t>
          </a:r>
        </a:p>
        <a:p>
          <a:pPr marL="114300" lvl="1" indent="-114300" algn="l" defTabSz="533400">
            <a:lnSpc>
              <a:spcPct val="90000"/>
            </a:lnSpc>
            <a:spcBef>
              <a:spcPct val="0"/>
            </a:spcBef>
            <a:spcAft>
              <a:spcPct val="15000"/>
            </a:spcAft>
            <a:buChar char="•"/>
          </a:pPr>
          <a:r>
            <a:rPr lang="en-US" sz="1200" kern="1200" dirty="0"/>
            <a:t>Where are they having this conversation?</a:t>
          </a:r>
        </a:p>
      </dsp:txBody>
      <dsp:txXfrm>
        <a:off x="1746026" y="1640857"/>
        <a:ext cx="1528105" cy="2167863"/>
      </dsp:txXfrm>
    </dsp:sp>
    <dsp:sp modelId="{7227E3D0-3509-420D-9CDA-B5078DF0E05F}">
      <dsp:nvSpPr>
        <dsp:cNvPr id="0" name=""/>
        <dsp:cNvSpPr/>
      </dsp:nvSpPr>
      <dsp:spPr>
        <a:xfrm>
          <a:off x="3488066" y="1037916"/>
          <a:ext cx="1528105" cy="602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Who is the target audience and stakeholders?</a:t>
          </a:r>
        </a:p>
      </dsp:txBody>
      <dsp:txXfrm>
        <a:off x="3488066" y="1037916"/>
        <a:ext cx="1528105" cy="602940"/>
      </dsp:txXfrm>
    </dsp:sp>
    <dsp:sp modelId="{0174207A-2F8A-40BB-A728-5FAB4AE1C552}">
      <dsp:nvSpPr>
        <dsp:cNvPr id="0" name=""/>
        <dsp:cNvSpPr/>
      </dsp:nvSpPr>
      <dsp:spPr>
        <a:xfrm>
          <a:off x="3488066" y="1640857"/>
          <a:ext cx="1528105" cy="2167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Who are the drivers of the conversation?</a:t>
          </a:r>
        </a:p>
        <a:p>
          <a:pPr marL="114300" lvl="1" indent="-114300" algn="l" defTabSz="533400">
            <a:lnSpc>
              <a:spcPct val="90000"/>
            </a:lnSpc>
            <a:spcBef>
              <a:spcPct val="0"/>
            </a:spcBef>
            <a:spcAft>
              <a:spcPct val="15000"/>
            </a:spcAft>
            <a:buChar char="•"/>
          </a:pPr>
          <a:r>
            <a:rPr lang="en-US" sz="1200" kern="1200" dirty="0"/>
            <a:t>What are their interests?</a:t>
          </a:r>
        </a:p>
        <a:p>
          <a:pPr marL="114300" lvl="1" indent="-114300" algn="l" defTabSz="533400">
            <a:lnSpc>
              <a:spcPct val="90000"/>
            </a:lnSpc>
            <a:spcBef>
              <a:spcPct val="0"/>
            </a:spcBef>
            <a:spcAft>
              <a:spcPct val="15000"/>
            </a:spcAft>
            <a:buChar char="•"/>
          </a:pPr>
          <a:r>
            <a:rPr lang="en-US" sz="1200" kern="1200" dirty="0"/>
            <a:t>Where do they live?</a:t>
          </a:r>
        </a:p>
        <a:p>
          <a:pPr marL="114300" lvl="1" indent="-114300" algn="l" defTabSz="533400">
            <a:lnSpc>
              <a:spcPct val="90000"/>
            </a:lnSpc>
            <a:spcBef>
              <a:spcPct val="0"/>
            </a:spcBef>
            <a:spcAft>
              <a:spcPct val="15000"/>
            </a:spcAft>
            <a:buChar char="•"/>
          </a:pPr>
          <a:r>
            <a:rPr lang="en-US" sz="1200" kern="1200" dirty="0"/>
            <a:t>What languages they speak?</a:t>
          </a:r>
        </a:p>
        <a:p>
          <a:pPr marL="114300" lvl="1" indent="-114300" algn="l" defTabSz="533400">
            <a:lnSpc>
              <a:spcPct val="90000"/>
            </a:lnSpc>
            <a:spcBef>
              <a:spcPct val="0"/>
            </a:spcBef>
            <a:spcAft>
              <a:spcPct val="15000"/>
            </a:spcAft>
            <a:buChar char="•"/>
          </a:pPr>
          <a:r>
            <a:rPr lang="en-US" sz="1200" kern="1200" dirty="0"/>
            <a:t>What stage of life they’re in (student, parent, retiree)?</a:t>
          </a:r>
        </a:p>
      </dsp:txBody>
      <dsp:txXfrm>
        <a:off x="3488066" y="1640857"/>
        <a:ext cx="1528105" cy="2167863"/>
      </dsp:txXfrm>
    </dsp:sp>
    <dsp:sp modelId="{358B3D23-4105-47B0-9FCB-5E7F50FCAFD7}">
      <dsp:nvSpPr>
        <dsp:cNvPr id="0" name=""/>
        <dsp:cNvSpPr/>
      </dsp:nvSpPr>
      <dsp:spPr>
        <a:xfrm>
          <a:off x="5230106" y="1037916"/>
          <a:ext cx="1528105" cy="602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How many assets are already ready and available for you?</a:t>
          </a:r>
        </a:p>
      </dsp:txBody>
      <dsp:txXfrm>
        <a:off x="5230106" y="1037916"/>
        <a:ext cx="1528105" cy="602940"/>
      </dsp:txXfrm>
    </dsp:sp>
    <dsp:sp modelId="{E35F12A9-8556-49EE-8739-661E6E5CE477}">
      <dsp:nvSpPr>
        <dsp:cNvPr id="0" name=""/>
        <dsp:cNvSpPr/>
      </dsp:nvSpPr>
      <dsp:spPr>
        <a:xfrm>
          <a:off x="5230106" y="1640857"/>
          <a:ext cx="1528105" cy="2167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What content do you already have produced?</a:t>
          </a:r>
        </a:p>
        <a:p>
          <a:pPr marL="114300" lvl="1" indent="-114300" algn="l" defTabSz="533400">
            <a:lnSpc>
              <a:spcPct val="90000"/>
            </a:lnSpc>
            <a:spcBef>
              <a:spcPct val="0"/>
            </a:spcBef>
            <a:spcAft>
              <a:spcPct val="15000"/>
            </a:spcAft>
            <a:buChar char="•"/>
          </a:pPr>
          <a:r>
            <a:rPr lang="en-US" sz="1200" kern="1200" dirty="0"/>
            <a:t>Do you have webinars that can be repurposed?</a:t>
          </a:r>
        </a:p>
        <a:p>
          <a:pPr marL="114300" lvl="1" indent="-114300" algn="l" defTabSz="533400">
            <a:lnSpc>
              <a:spcPct val="90000"/>
            </a:lnSpc>
            <a:spcBef>
              <a:spcPct val="0"/>
            </a:spcBef>
            <a:spcAft>
              <a:spcPct val="15000"/>
            </a:spcAft>
            <a:buChar char="•"/>
          </a:pPr>
          <a:r>
            <a:rPr lang="en-US" sz="1200" kern="1200" dirty="0"/>
            <a:t>Do you have printed material that is ready to use?</a:t>
          </a:r>
        </a:p>
      </dsp:txBody>
      <dsp:txXfrm>
        <a:off x="5230106" y="1640857"/>
        <a:ext cx="1528105" cy="2167863"/>
      </dsp:txXfrm>
    </dsp:sp>
    <dsp:sp modelId="{9672C52A-0109-46F5-B3A2-082698233601}">
      <dsp:nvSpPr>
        <dsp:cNvPr id="0" name=""/>
        <dsp:cNvSpPr/>
      </dsp:nvSpPr>
      <dsp:spPr>
        <a:xfrm>
          <a:off x="6972146" y="1037916"/>
          <a:ext cx="1528105" cy="602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Why is this important to the target audience(s)?</a:t>
          </a:r>
        </a:p>
      </dsp:txBody>
      <dsp:txXfrm>
        <a:off x="6972146" y="1037916"/>
        <a:ext cx="1528105" cy="602940"/>
      </dsp:txXfrm>
    </dsp:sp>
    <dsp:sp modelId="{21F2DE01-3405-4514-99C5-B43C2313E3E8}">
      <dsp:nvSpPr>
        <dsp:cNvPr id="0" name=""/>
        <dsp:cNvSpPr/>
      </dsp:nvSpPr>
      <dsp:spPr>
        <a:xfrm>
          <a:off x="6972146" y="1640857"/>
          <a:ext cx="1528105" cy="2167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What in it for the target audience?</a:t>
          </a:r>
        </a:p>
        <a:p>
          <a:pPr marL="114300" lvl="1" indent="-114300" algn="l" defTabSz="533400">
            <a:lnSpc>
              <a:spcPct val="90000"/>
            </a:lnSpc>
            <a:spcBef>
              <a:spcPct val="0"/>
            </a:spcBef>
            <a:spcAft>
              <a:spcPct val="15000"/>
            </a:spcAft>
            <a:buChar char="•"/>
          </a:pPr>
          <a:r>
            <a:rPr lang="en-US" sz="1200" kern="1200" dirty="0"/>
            <a:t>What is your elevator speech?</a:t>
          </a:r>
        </a:p>
        <a:p>
          <a:pPr marL="114300" lvl="1" indent="-114300" algn="l" defTabSz="533400">
            <a:lnSpc>
              <a:spcPct val="90000"/>
            </a:lnSpc>
            <a:spcBef>
              <a:spcPct val="0"/>
            </a:spcBef>
            <a:spcAft>
              <a:spcPct val="15000"/>
            </a:spcAft>
            <a:buChar char="•"/>
          </a:pPr>
          <a:r>
            <a:rPr lang="en-US" sz="1200" kern="1200" dirty="0"/>
            <a:t>Why do they need this information?</a:t>
          </a:r>
        </a:p>
      </dsp:txBody>
      <dsp:txXfrm>
        <a:off x="6972146" y="1640857"/>
        <a:ext cx="1528105" cy="2167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91CEC-ACA1-4B3D-B8A2-4E11D4679E33}">
      <dsp:nvSpPr>
        <dsp:cNvPr id="0" name=""/>
        <dsp:cNvSpPr/>
      </dsp:nvSpPr>
      <dsp:spPr>
        <a:xfrm>
          <a:off x="2907934" y="1079134"/>
          <a:ext cx="2688369" cy="268836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Digital Platform / Website</a:t>
          </a:r>
        </a:p>
      </dsp:txBody>
      <dsp:txXfrm>
        <a:off x="3301637" y="1472837"/>
        <a:ext cx="1900963" cy="1900963"/>
      </dsp:txXfrm>
    </dsp:sp>
    <dsp:sp modelId="{677B8842-98B8-42DF-AE29-D37C5B852C2A}">
      <dsp:nvSpPr>
        <dsp:cNvPr id="0" name=""/>
        <dsp:cNvSpPr/>
      </dsp:nvSpPr>
      <dsp:spPr>
        <a:xfrm>
          <a:off x="3580026" y="479"/>
          <a:ext cx="1344184" cy="134418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Interactive Tactics</a:t>
          </a:r>
        </a:p>
      </dsp:txBody>
      <dsp:txXfrm>
        <a:off x="3776877" y="197330"/>
        <a:ext cx="950482" cy="950482"/>
      </dsp:txXfrm>
    </dsp:sp>
    <dsp:sp modelId="{B55793E4-A937-4774-B74B-6B7E1FA9C46D}">
      <dsp:nvSpPr>
        <dsp:cNvPr id="0" name=""/>
        <dsp:cNvSpPr/>
      </dsp:nvSpPr>
      <dsp:spPr>
        <a:xfrm>
          <a:off x="5096217" y="875853"/>
          <a:ext cx="1344184" cy="134418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Infrastructure</a:t>
          </a:r>
        </a:p>
      </dsp:txBody>
      <dsp:txXfrm>
        <a:off x="5293068" y="1072704"/>
        <a:ext cx="950482" cy="950482"/>
      </dsp:txXfrm>
    </dsp:sp>
    <dsp:sp modelId="{5F87AF26-F059-40B2-9F3C-AE3A87B1BC19}">
      <dsp:nvSpPr>
        <dsp:cNvPr id="0" name=""/>
        <dsp:cNvSpPr/>
      </dsp:nvSpPr>
      <dsp:spPr>
        <a:xfrm>
          <a:off x="5096217" y="2626600"/>
          <a:ext cx="1344184" cy="134418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Promotion</a:t>
          </a:r>
        </a:p>
      </dsp:txBody>
      <dsp:txXfrm>
        <a:off x="5293068" y="2823451"/>
        <a:ext cx="950482" cy="950482"/>
      </dsp:txXfrm>
    </dsp:sp>
    <dsp:sp modelId="{FEEB7B9D-C9C7-4F8E-9DA3-DB81CDC3C262}">
      <dsp:nvSpPr>
        <dsp:cNvPr id="0" name=""/>
        <dsp:cNvSpPr/>
      </dsp:nvSpPr>
      <dsp:spPr>
        <a:xfrm>
          <a:off x="3580026" y="3501973"/>
          <a:ext cx="1344184" cy="134418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Community</a:t>
          </a:r>
        </a:p>
      </dsp:txBody>
      <dsp:txXfrm>
        <a:off x="3776877" y="3698824"/>
        <a:ext cx="950482" cy="950482"/>
      </dsp:txXfrm>
    </dsp:sp>
    <dsp:sp modelId="{7EBB9F29-1464-4BA7-ADF3-C57BD64CDDD6}">
      <dsp:nvSpPr>
        <dsp:cNvPr id="0" name=""/>
        <dsp:cNvSpPr/>
      </dsp:nvSpPr>
      <dsp:spPr>
        <a:xfrm>
          <a:off x="2063835" y="2626600"/>
          <a:ext cx="1344184" cy="134418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Analytics</a:t>
          </a:r>
        </a:p>
      </dsp:txBody>
      <dsp:txXfrm>
        <a:off x="2260686" y="2823451"/>
        <a:ext cx="950482" cy="950482"/>
      </dsp:txXfrm>
    </dsp:sp>
    <dsp:sp modelId="{01054603-5C75-40E2-9A6C-18C843AD7773}">
      <dsp:nvSpPr>
        <dsp:cNvPr id="0" name=""/>
        <dsp:cNvSpPr/>
      </dsp:nvSpPr>
      <dsp:spPr>
        <a:xfrm>
          <a:off x="2063835" y="875853"/>
          <a:ext cx="1344184" cy="134418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Offline Tactics</a:t>
          </a:r>
        </a:p>
      </dsp:txBody>
      <dsp:txXfrm>
        <a:off x="2260686" y="1072704"/>
        <a:ext cx="950482" cy="950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658C-57E2-41E2-BFCD-92F1C9074876}">
      <dsp:nvSpPr>
        <dsp:cNvPr id="0" name=""/>
        <dsp:cNvSpPr/>
      </dsp:nvSpPr>
      <dsp:spPr>
        <a:xfrm>
          <a:off x="765737" y="2055"/>
          <a:ext cx="4157938" cy="31038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400050" lvl="1" indent="-400050" algn="l" defTabSz="1066800">
            <a:lnSpc>
              <a:spcPts val="2880"/>
            </a:lnSpc>
            <a:spcBef>
              <a:spcPct val="0"/>
            </a:spcBef>
            <a:spcAft>
              <a:spcPct val="15000"/>
            </a:spcAft>
            <a:buFont typeface="+mj-lt"/>
            <a:buAutoNum type="arabicPeriod"/>
          </a:pPr>
          <a:r>
            <a:rPr lang="en-US" sz="2400" b="0" i="0" kern="1200" dirty="0"/>
            <a:t>Research‐and Data‐Based Approach</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i="0" kern="1200" dirty="0">
              <a:highlight>
                <a:srgbClr val="FFFF00"/>
              </a:highlight>
            </a:rPr>
            <a:t>Highlight Key Priorities</a:t>
          </a:r>
          <a:endParaRPr lang="en-US" sz="2400" b="0" kern="1200" dirty="0">
            <a:highlight>
              <a:srgbClr val="FFFF00"/>
            </a:highlight>
          </a:endParaRPr>
        </a:p>
        <a:p>
          <a:pPr marL="400050" lvl="1" indent="-400050" algn="l" defTabSz="1066800">
            <a:lnSpc>
              <a:spcPts val="2880"/>
            </a:lnSpc>
            <a:spcBef>
              <a:spcPct val="0"/>
            </a:spcBef>
            <a:spcAft>
              <a:spcPct val="15000"/>
            </a:spcAft>
            <a:buFont typeface="+mj-lt"/>
            <a:buAutoNum type="arabicPeriod"/>
          </a:pPr>
          <a:r>
            <a:rPr lang="en-US" sz="2400" b="0" i="0" kern="1200" dirty="0"/>
            <a:t>Describe Resources &amp; Integration with Partners and Stakeholders</a:t>
          </a:r>
          <a:endParaRPr lang="en-US" sz="2400" b="0" kern="1200" dirty="0"/>
        </a:p>
        <a:p>
          <a:pPr marL="400050" lvl="1" indent="-400050" algn="l" defTabSz="1066800">
            <a:lnSpc>
              <a:spcPts val="2880"/>
            </a:lnSpc>
            <a:spcBef>
              <a:spcPct val="0"/>
            </a:spcBef>
            <a:spcAft>
              <a:spcPct val="15000"/>
            </a:spcAft>
            <a:buFont typeface="+mj-lt"/>
            <a:buAutoNum type="arabicPeriod"/>
          </a:pPr>
          <a:r>
            <a:rPr lang="en-US" sz="2400" b="0" kern="1200" dirty="0"/>
            <a:t>Measure &amp; Optimize</a:t>
          </a:r>
        </a:p>
      </dsp:txBody>
      <dsp:txXfrm>
        <a:off x="838463" y="74781"/>
        <a:ext cx="4012486" cy="3031087"/>
      </dsp:txXfrm>
    </dsp:sp>
    <dsp:sp modelId="{091F4C2C-49B1-413C-86B9-DA0021E8C5DB}">
      <dsp:nvSpPr>
        <dsp:cNvPr id="0" name=""/>
        <dsp:cNvSpPr/>
      </dsp:nvSpPr>
      <dsp:spPr>
        <a:xfrm>
          <a:off x="765737" y="3105869"/>
          <a:ext cx="4157938" cy="1334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ts val="2880"/>
            </a:lnSpc>
            <a:spcBef>
              <a:spcPct val="0"/>
            </a:spcBef>
            <a:spcAft>
              <a:spcPct val="35000"/>
            </a:spcAft>
            <a:buNone/>
          </a:pPr>
          <a:r>
            <a:rPr lang="en-US" sz="2400" kern="1200" dirty="0"/>
            <a:t>Integrated Communication Plan</a:t>
          </a:r>
        </a:p>
      </dsp:txBody>
      <dsp:txXfrm>
        <a:off x="765737" y="3105869"/>
        <a:ext cx="2928125" cy="1334639"/>
      </dsp:txXfrm>
    </dsp:sp>
    <dsp:sp modelId="{867A29FA-3194-493C-9A25-644A5C6CB7D4}">
      <dsp:nvSpPr>
        <dsp:cNvPr id="0" name=""/>
        <dsp:cNvSpPr/>
      </dsp:nvSpPr>
      <dsp:spPr>
        <a:xfrm>
          <a:off x="3940072" y="3303573"/>
          <a:ext cx="1455278" cy="1455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02F6-248A-4085-B351-4674CD4F33F0}">
      <dsp:nvSpPr>
        <dsp:cNvPr id="0" name=""/>
        <dsp:cNvSpPr/>
      </dsp:nvSpPr>
      <dsp:spPr>
        <a:xfrm>
          <a:off x="4152" y="2114375"/>
          <a:ext cx="1544715" cy="6178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Research &amp; Discovery</a:t>
          </a:r>
        </a:p>
      </dsp:txBody>
      <dsp:txXfrm>
        <a:off x="313095" y="2114375"/>
        <a:ext cx="926829" cy="617886"/>
      </dsp:txXfrm>
    </dsp:sp>
    <dsp:sp modelId="{4FC9D79D-DA7B-472E-B625-F0B96AB1CEAF}">
      <dsp:nvSpPr>
        <dsp:cNvPr id="0" name=""/>
        <dsp:cNvSpPr/>
      </dsp:nvSpPr>
      <dsp:spPr>
        <a:xfrm>
          <a:off x="1394396" y="2114375"/>
          <a:ext cx="1544715" cy="61788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Evaluate</a:t>
          </a:r>
        </a:p>
      </dsp:txBody>
      <dsp:txXfrm>
        <a:off x="1703339" y="2114375"/>
        <a:ext cx="926829" cy="617886"/>
      </dsp:txXfrm>
    </dsp:sp>
    <dsp:sp modelId="{D3A2C3C2-50F3-477C-8FEE-96CF57066951}">
      <dsp:nvSpPr>
        <dsp:cNvPr id="0" name=""/>
        <dsp:cNvSpPr/>
      </dsp:nvSpPr>
      <dsp:spPr>
        <a:xfrm>
          <a:off x="2784639" y="2114375"/>
          <a:ext cx="1544715" cy="61788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Engage</a:t>
          </a:r>
        </a:p>
      </dsp:txBody>
      <dsp:txXfrm>
        <a:off x="3093582" y="2114375"/>
        <a:ext cx="926829" cy="617886"/>
      </dsp:txXfrm>
    </dsp:sp>
    <dsp:sp modelId="{98F352EA-9FD2-4933-A5E1-1CC771BB40F7}">
      <dsp:nvSpPr>
        <dsp:cNvPr id="0" name=""/>
        <dsp:cNvSpPr/>
      </dsp:nvSpPr>
      <dsp:spPr>
        <a:xfrm>
          <a:off x="4174883" y="2114375"/>
          <a:ext cx="1544715" cy="61788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Validate</a:t>
          </a:r>
        </a:p>
      </dsp:txBody>
      <dsp:txXfrm>
        <a:off x="4483826" y="2114375"/>
        <a:ext cx="926829" cy="617886"/>
      </dsp:txXfrm>
    </dsp:sp>
    <dsp:sp modelId="{592A47BD-039D-4334-9115-95201656D247}">
      <dsp:nvSpPr>
        <dsp:cNvPr id="0" name=""/>
        <dsp:cNvSpPr/>
      </dsp:nvSpPr>
      <dsp:spPr>
        <a:xfrm>
          <a:off x="5565126" y="2114375"/>
          <a:ext cx="1544715" cy="61788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Use / Implement</a:t>
          </a:r>
        </a:p>
      </dsp:txBody>
      <dsp:txXfrm>
        <a:off x="5874069" y="2114375"/>
        <a:ext cx="926829" cy="617886"/>
      </dsp:txXfrm>
    </dsp:sp>
    <dsp:sp modelId="{889ACD2A-9306-4517-8D85-C6559D8F8FC4}">
      <dsp:nvSpPr>
        <dsp:cNvPr id="0" name=""/>
        <dsp:cNvSpPr/>
      </dsp:nvSpPr>
      <dsp:spPr>
        <a:xfrm>
          <a:off x="6955370" y="2114375"/>
          <a:ext cx="1544715" cy="6178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Grow</a:t>
          </a:r>
        </a:p>
      </dsp:txBody>
      <dsp:txXfrm>
        <a:off x="7264313" y="2114375"/>
        <a:ext cx="926829" cy="6178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023098" y="8793876"/>
            <a:ext cx="3077739" cy="469424"/>
          </a:xfrm>
          <a:prstGeom prst="rect">
            <a:avLst/>
          </a:prstGeom>
        </p:spPr>
        <p:txBody>
          <a:bodyPr vert="horz" lIns="94220" tIns="47110" rIns="94220" bIns="47110" rtlCol="0" anchor="b" anchorCtr="0"/>
          <a:lstStyle>
            <a:lvl1pPr algn="r">
              <a:defRPr sz="1200"/>
            </a:lvl1pPr>
          </a:lstStyle>
          <a:p>
            <a:r>
              <a:rPr lang="en-US" sz="1000" dirty="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8792246"/>
            <a:ext cx="3077739" cy="469424"/>
          </a:xfrm>
          <a:prstGeom prst="rect">
            <a:avLst/>
          </a:prstGeom>
        </p:spPr>
        <p:txBody>
          <a:bodyPr vert="horz" lIns="94220" tIns="47110" rIns="94220" bIns="47110"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40515" y="9012637"/>
            <a:ext cx="340963" cy="249028"/>
          </a:xfrm>
          <a:prstGeom prst="rect">
            <a:avLst/>
          </a:prstGeom>
        </p:spPr>
        <p:txBody>
          <a:bodyPr vert="horz" wrap="none" lIns="94220" tIns="47110" rIns="94220" bIns="47110"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48" y="94443"/>
            <a:ext cx="1092617" cy="733487"/>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1504" y="125179"/>
            <a:ext cx="1219257" cy="461098"/>
          </a:xfrm>
          <a:prstGeom prst="rect">
            <a:avLst/>
          </a:prstGeom>
        </p:spPr>
      </p:pic>
      <p:sp>
        <p:nvSpPr>
          <p:cNvPr id="3" name="Date Placeholder 2"/>
          <p:cNvSpPr>
            <a:spLocks noGrp="1"/>
          </p:cNvSpPr>
          <p:nvPr>
            <p:ph type="dt" idx="1"/>
          </p:nvPr>
        </p:nvSpPr>
        <p:spPr>
          <a:xfrm>
            <a:off x="4023098" y="8762585"/>
            <a:ext cx="3077739" cy="625898"/>
          </a:xfrm>
          <a:prstGeom prst="rect">
            <a:avLst/>
          </a:prstGeom>
        </p:spPr>
        <p:txBody>
          <a:bodyPr vert="horz" lIns="94220" tIns="47110" rIns="94220" bIns="47110"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706563" y="696913"/>
            <a:ext cx="3689350" cy="2767012"/>
          </a:xfrm>
          <a:prstGeom prst="rect">
            <a:avLst/>
          </a:prstGeom>
          <a:noFill/>
          <a:ln w="12700">
            <a:solidFill>
              <a:prstClr val="black"/>
            </a:solidFill>
          </a:ln>
        </p:spPr>
        <p:txBody>
          <a:bodyPr vert="horz" lIns="94220" tIns="47110" rIns="94220" bIns="47110" rtlCol="0" anchor="ctr"/>
          <a:lstStyle/>
          <a:p>
            <a:endParaRPr lang="en-US" dirty="0"/>
          </a:p>
        </p:txBody>
      </p:sp>
      <p:sp>
        <p:nvSpPr>
          <p:cNvPr id="5" name="Notes Placeholder 4"/>
          <p:cNvSpPr>
            <a:spLocks noGrp="1"/>
          </p:cNvSpPr>
          <p:nvPr>
            <p:ph type="body" sz="quarter" idx="3"/>
          </p:nvPr>
        </p:nvSpPr>
        <p:spPr>
          <a:xfrm>
            <a:off x="2" y="3572973"/>
            <a:ext cx="7100831" cy="5079560"/>
          </a:xfrm>
          <a:prstGeom prst="rect">
            <a:avLst/>
          </a:prstGeom>
        </p:spPr>
        <p:txBody>
          <a:bodyPr vert="horz" lIns="94220" tIns="47110" rIns="94220" bIns="4711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8762588"/>
            <a:ext cx="3077739" cy="625898"/>
          </a:xfrm>
          <a:prstGeom prst="rect">
            <a:avLst/>
          </a:prstGeom>
        </p:spPr>
        <p:txBody>
          <a:bodyPr vert="horz" lIns="94220" tIns="47110" rIns="94220" bIns="47110"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59866" y="9114356"/>
            <a:ext cx="182743" cy="232236"/>
          </a:xfrm>
          <a:prstGeom prst="rect">
            <a:avLst/>
          </a:prstGeom>
        </p:spPr>
        <p:txBody>
          <a:bodyPr vert="horz" wrap="none" lIns="0" tIns="0" rIns="0" bIns="47110"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35057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175270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416941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250567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10721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50286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21435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71162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2442D4-3E0A-4735-8357-3A3F2AAA65ED}" type="slidenum">
              <a:rPr lang="en-US" smtClean="0"/>
              <a:t>19</a:t>
            </a:fld>
            <a:endParaRPr lang="en-US"/>
          </a:p>
        </p:txBody>
      </p:sp>
    </p:spTree>
    <p:extLst>
      <p:ext uri="{BB962C8B-B14F-4D97-AF65-F5344CB8AC3E}">
        <p14:creationId xmlns:p14="http://schemas.microsoft.com/office/powerpoint/2010/main" val="254547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442D4-3E0A-4735-8357-3A3F2AAA65ED}" type="slidenum">
              <a:rPr lang="en-US" smtClean="0"/>
              <a:t>20</a:t>
            </a:fld>
            <a:endParaRPr lang="en-US"/>
          </a:p>
        </p:txBody>
      </p:sp>
    </p:spTree>
    <p:extLst>
      <p:ext uri="{BB962C8B-B14F-4D97-AF65-F5344CB8AC3E}">
        <p14:creationId xmlns:p14="http://schemas.microsoft.com/office/powerpoint/2010/main" val="125772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442D4-3E0A-4735-8357-3A3F2AAA65ED}" type="slidenum">
              <a:rPr lang="en-US" smtClean="0"/>
              <a:t>21</a:t>
            </a:fld>
            <a:endParaRPr lang="en-US"/>
          </a:p>
        </p:txBody>
      </p:sp>
    </p:spTree>
    <p:extLst>
      <p:ext uri="{BB962C8B-B14F-4D97-AF65-F5344CB8AC3E}">
        <p14:creationId xmlns:p14="http://schemas.microsoft.com/office/powerpoint/2010/main" val="216075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1770887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3104429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3685211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F2442D4-3E0A-4735-8357-3A3F2AAA65ED}" type="slidenum">
              <a:rPr lang="en-US" smtClean="0"/>
              <a:t>25</a:t>
            </a:fld>
            <a:endParaRPr lang="en-US"/>
          </a:p>
        </p:txBody>
      </p:sp>
    </p:spTree>
    <p:extLst>
      <p:ext uri="{BB962C8B-B14F-4D97-AF65-F5344CB8AC3E}">
        <p14:creationId xmlns:p14="http://schemas.microsoft.com/office/powerpoint/2010/main" val="1850193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442D4-3E0A-4735-8357-3A3F2AAA65ED}" type="slidenum">
              <a:rPr lang="en-US" smtClean="0"/>
              <a:t>26</a:t>
            </a:fld>
            <a:endParaRPr lang="en-US"/>
          </a:p>
        </p:txBody>
      </p:sp>
    </p:spTree>
    <p:extLst>
      <p:ext uri="{BB962C8B-B14F-4D97-AF65-F5344CB8AC3E}">
        <p14:creationId xmlns:p14="http://schemas.microsoft.com/office/powerpoint/2010/main" val="684474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F2442D4-3E0A-4735-8357-3A3F2AAA65ED}" type="slidenum">
              <a:rPr lang="en-US" smtClean="0"/>
              <a:t>27</a:t>
            </a:fld>
            <a:endParaRPr lang="en-US"/>
          </a:p>
        </p:txBody>
      </p:sp>
    </p:spTree>
    <p:extLst>
      <p:ext uri="{BB962C8B-B14F-4D97-AF65-F5344CB8AC3E}">
        <p14:creationId xmlns:p14="http://schemas.microsoft.com/office/powerpoint/2010/main" val="311329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3173616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2822851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Tree>
    <p:extLst>
      <p:ext uri="{BB962C8B-B14F-4D97-AF65-F5344CB8AC3E}">
        <p14:creationId xmlns:p14="http://schemas.microsoft.com/office/powerpoint/2010/main" val="3442697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dirty="0"/>
          </a:p>
        </p:txBody>
      </p:sp>
    </p:spTree>
    <p:extLst>
      <p:ext uri="{BB962C8B-B14F-4D97-AF65-F5344CB8AC3E}">
        <p14:creationId xmlns:p14="http://schemas.microsoft.com/office/powerpoint/2010/main" val="166460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420021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06999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420349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59529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178495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86415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696913"/>
            <a:ext cx="3689350" cy="2767012"/>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273214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30A94A-3701-4949-BAFF-E70061EA5C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Footer Placeholder 1"/>
          <p:cNvSpPr>
            <a:spLocks noGrp="1"/>
          </p:cNvSpPr>
          <p:nvPr>
            <p:ph type="ftr" sz="quarter" idx="12"/>
          </p:nvPr>
        </p:nvSpPr>
        <p:spPr/>
        <p:txBody>
          <a:bodyPr/>
          <a:lstStyle/>
          <a:p>
            <a:r>
              <a:rPr lang="en-US" dirty="0"/>
              <a:t>Copyright © 20XX American Institutes for Research. All rights reserved.</a:t>
            </a:r>
          </a:p>
        </p:txBody>
      </p:sp>
      <p:sp>
        <p:nvSpPr>
          <p:cNvPr id="7" name="Text Placeholder 6"/>
          <p:cNvSpPr>
            <a:spLocks noGrp="1"/>
          </p:cNvSpPr>
          <p:nvPr>
            <p:ph type="body" sz="quarter" idx="14" hasCustomPrompt="1"/>
          </p:nvPr>
        </p:nvSpPr>
        <p:spPr>
          <a:xfrm>
            <a:off x="342902" y="949952"/>
            <a:ext cx="6405563" cy="355600"/>
          </a:xfrm>
        </p:spPr>
        <p:txBody>
          <a:bodyPr>
            <a:normAutofit/>
          </a:bodyPr>
          <a:lstStyle>
            <a:lvl1pPr marL="0" indent="0" algn="ctr">
              <a:lnSpc>
                <a:spcPct val="100000"/>
              </a:lnSpc>
              <a:spcBef>
                <a:spcPts val="0"/>
              </a:spcBef>
              <a:buNone/>
              <a:defRPr sz="2000" cap="all" baseline="0">
                <a:solidFill>
                  <a:schemeClr val="bg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342900" y="1456248"/>
            <a:ext cx="6405372" cy="2031325"/>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342900" y="3638266"/>
            <a:ext cx="6405372"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Presentation Subtitle</a:t>
            </a:r>
          </a:p>
        </p:txBody>
      </p:sp>
      <p:sp>
        <p:nvSpPr>
          <p:cNvPr id="4" name="Text Placeholder 3"/>
          <p:cNvSpPr>
            <a:spLocks noGrp="1"/>
          </p:cNvSpPr>
          <p:nvPr>
            <p:ph type="body" sz="quarter" idx="13" hasCustomPrompt="1"/>
          </p:nvPr>
        </p:nvSpPr>
        <p:spPr>
          <a:xfrm>
            <a:off x="342902" y="4158292"/>
            <a:ext cx="6405563" cy="803275"/>
          </a:xfrm>
        </p:spPr>
        <p:txBody>
          <a:bodyPr>
            <a:noAutofit/>
          </a:bodyPr>
          <a:lstStyle>
            <a:lvl1pPr marL="0" indent="0" algn="ctr">
              <a:lnSpc>
                <a:spcPct val="100000"/>
              </a:lnSpc>
              <a:spcBef>
                <a:spcPts val="0"/>
              </a:spcBef>
              <a:buNone/>
              <a:defRPr sz="1400" baseline="0">
                <a:solidFill>
                  <a:schemeClr val="bg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342900" y="1143000"/>
            <a:ext cx="4176522" cy="4846320"/>
          </a:xfrm>
        </p:spPr>
        <p:txBody>
          <a:bodyPr>
            <a:normAutofit/>
          </a:bodyPr>
          <a:lstStyle>
            <a:lvl1pPr marL="342900" indent="-342900">
              <a:lnSpc>
                <a:spcPct val="105000"/>
              </a:lnSpc>
              <a:spcBef>
                <a:spcPts val="450"/>
              </a:spcBef>
              <a:buClr>
                <a:schemeClr val="tx1"/>
              </a:buClr>
              <a:buFont typeface="+mj-lt"/>
              <a:buAutoNum type="arabicPeriod"/>
              <a:defRPr sz="1800"/>
            </a:lvl1pPr>
            <a:lvl2pPr marL="685800" indent="-342900">
              <a:lnSpc>
                <a:spcPct val="105000"/>
              </a:lnSpc>
              <a:spcBef>
                <a:spcPts val="450"/>
              </a:spcBef>
              <a:buClr>
                <a:schemeClr val="tx1"/>
              </a:buClr>
              <a:buFont typeface="+mj-lt"/>
              <a:buAutoNum type="alphaLcPeriod"/>
              <a:defRPr sz="1800"/>
            </a:lvl2pPr>
            <a:lvl3pPr marL="1028700" indent="-342900">
              <a:lnSpc>
                <a:spcPct val="105000"/>
              </a:lnSpc>
              <a:spcBef>
                <a:spcPts val="450"/>
              </a:spcBef>
              <a:buClr>
                <a:schemeClr val="tx1"/>
              </a:buClr>
              <a:buFont typeface="+mj-lt"/>
              <a:buAutoNum type="romanLcPeriod"/>
              <a:defRPr sz="1800"/>
            </a:lvl3pPr>
            <a:lvl4pPr marL="1371600" indent="-342900">
              <a:lnSpc>
                <a:spcPct val="105000"/>
              </a:lnSpc>
              <a:spcBef>
                <a:spcPts val="450"/>
              </a:spcBef>
              <a:buClr>
                <a:schemeClr val="tx1"/>
              </a:buClr>
              <a:buSzPct val="100000"/>
              <a:buFont typeface="+mj-lt"/>
              <a:buAutoNum type="arabicParenR"/>
              <a:defRPr sz="1800"/>
            </a:lvl4pPr>
            <a:lvl5pPr marL="1714500" indent="-342900">
              <a:lnSpc>
                <a:spcPct val="10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4670298" y="1143000"/>
            <a:ext cx="4176522" cy="4846320"/>
          </a:xfrm>
        </p:spPr>
        <p:txBody>
          <a:bodyPr>
            <a:normAutofit/>
          </a:bodyPr>
          <a:lstStyle>
            <a:lvl1pPr marL="342900" indent="-342900">
              <a:lnSpc>
                <a:spcPct val="105000"/>
              </a:lnSpc>
              <a:spcBef>
                <a:spcPts val="450"/>
              </a:spcBef>
              <a:buClr>
                <a:schemeClr val="tx1"/>
              </a:buClr>
              <a:buFont typeface="+mj-lt"/>
              <a:buAutoNum type="arabicPeriod"/>
              <a:defRPr sz="1800"/>
            </a:lvl1pPr>
            <a:lvl2pPr marL="685800" indent="-342900">
              <a:lnSpc>
                <a:spcPct val="105000"/>
              </a:lnSpc>
              <a:spcBef>
                <a:spcPts val="450"/>
              </a:spcBef>
              <a:buClr>
                <a:schemeClr val="tx1"/>
              </a:buClr>
              <a:buFont typeface="+mj-lt"/>
              <a:buAutoNum type="alphaLcPeriod"/>
              <a:defRPr sz="1800"/>
            </a:lvl2pPr>
            <a:lvl3pPr marL="1028700" indent="-342900">
              <a:lnSpc>
                <a:spcPct val="105000"/>
              </a:lnSpc>
              <a:spcBef>
                <a:spcPts val="450"/>
              </a:spcBef>
              <a:buClr>
                <a:schemeClr val="tx1"/>
              </a:buClr>
              <a:buFont typeface="+mj-lt"/>
              <a:buAutoNum type="romanLcPeriod"/>
              <a:defRPr sz="1800"/>
            </a:lvl3pPr>
            <a:lvl4pPr marL="1371600" indent="-342900">
              <a:lnSpc>
                <a:spcPct val="105000"/>
              </a:lnSpc>
              <a:spcBef>
                <a:spcPts val="450"/>
              </a:spcBef>
              <a:buClr>
                <a:schemeClr val="tx1"/>
              </a:buClr>
              <a:buSzPct val="100000"/>
              <a:buFont typeface="+mj-lt"/>
              <a:buAutoNum type="arabicParenR"/>
              <a:defRPr sz="1800"/>
            </a:lvl4pPr>
            <a:lvl5pPr marL="1714500" indent="-342900">
              <a:lnSpc>
                <a:spcPct val="10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368E0-7EC7-40D7-9517-000892F22E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1713" cy="6858000"/>
          </a:xfrm>
          <a:prstGeom prst="rect">
            <a:avLst/>
          </a:prstGeom>
        </p:spPr>
      </p:pic>
      <p:sp>
        <p:nvSpPr>
          <p:cNvPr id="51" name="Title 1"/>
          <p:cNvSpPr>
            <a:spLocks noGrp="1"/>
          </p:cNvSpPr>
          <p:nvPr userDrawn="1">
            <p:ph type="title" hasCustomPrompt="1"/>
          </p:nvPr>
        </p:nvSpPr>
        <p:spPr>
          <a:xfrm>
            <a:off x="327191" y="164387"/>
            <a:ext cx="3943350" cy="997196"/>
          </a:xfrm>
        </p:spPr>
        <p:txBody>
          <a:bodyPr anchor="b" anchorCtr="0">
            <a:normAutofit/>
          </a:bodyPr>
          <a:lstStyle>
            <a:lvl1pPr>
              <a:defRPr baseline="0">
                <a:solidFill>
                  <a:srgbClr val="FFFFFF"/>
                </a:solidFill>
              </a:defRPr>
            </a:lvl1pPr>
          </a:lstStyle>
          <a:p>
            <a:r>
              <a:rPr lang="en-US" dirty="0"/>
              <a:t>Photo Right</a:t>
            </a:r>
          </a:p>
        </p:txBody>
      </p:sp>
      <p:sp>
        <p:nvSpPr>
          <p:cNvPr id="52" name="Text Placeholder 9"/>
          <p:cNvSpPr>
            <a:spLocks noGrp="1"/>
          </p:cNvSpPr>
          <p:nvPr userDrawn="1">
            <p:ph type="body" sz="quarter" idx="13"/>
          </p:nvPr>
        </p:nvSpPr>
        <p:spPr>
          <a:xfrm>
            <a:off x="327191" y="1248072"/>
            <a:ext cx="3943350" cy="482907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4569713" y="0"/>
            <a:ext cx="4574286" cy="6482219"/>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4" name="Slide Number Placeholder 4"/>
          <p:cNvSpPr>
            <a:spLocks noGrp="1"/>
          </p:cNvSpPr>
          <p:nvPr userDrawn="1">
            <p:ph type="sldNum" sz="quarter" idx="15"/>
          </p:nvPr>
        </p:nvSpPr>
        <p:spPr>
          <a:xfrm>
            <a:off x="8935975" y="6631296"/>
            <a:ext cx="115416" cy="115416"/>
          </a:xfrm>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6730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337147-2807-4EEF-9B0B-521AF9919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1713" cy="6858000"/>
          </a:xfrm>
          <a:prstGeom prst="rect">
            <a:avLst/>
          </a:prstGeom>
        </p:spPr>
      </p:pic>
      <p:sp>
        <p:nvSpPr>
          <p:cNvPr id="2" name="Title 1"/>
          <p:cNvSpPr>
            <a:spLocks noGrp="1"/>
          </p:cNvSpPr>
          <p:nvPr userDrawn="1">
            <p:ph type="title" hasCustomPrompt="1"/>
          </p:nvPr>
        </p:nvSpPr>
        <p:spPr>
          <a:xfrm>
            <a:off x="4896905" y="164387"/>
            <a:ext cx="3943350" cy="997196"/>
          </a:xfrm>
        </p:spPr>
        <p:txBody>
          <a:bodyPr anchor="b" anchorCtr="0">
            <a:normAutofit/>
          </a:bodyPr>
          <a:lstStyle>
            <a:lvl1pPr>
              <a:defRPr baseline="0">
                <a:solidFill>
                  <a:srgbClr val="FFFFFF"/>
                </a:solidFill>
              </a:defRPr>
            </a:lvl1pPr>
          </a:lstStyle>
          <a:p>
            <a:r>
              <a:rPr lang="en-US" dirty="0"/>
              <a:t>Photo Left</a:t>
            </a:r>
          </a:p>
        </p:txBody>
      </p:sp>
      <p:sp>
        <p:nvSpPr>
          <p:cNvPr id="10" name="Text Placeholder 9"/>
          <p:cNvSpPr>
            <a:spLocks noGrp="1"/>
          </p:cNvSpPr>
          <p:nvPr userDrawn="1">
            <p:ph type="body" sz="quarter" idx="13"/>
          </p:nvPr>
        </p:nvSpPr>
        <p:spPr>
          <a:xfrm>
            <a:off x="4896905" y="1248072"/>
            <a:ext cx="3943350"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hasCustomPrompt="1"/>
          </p:nvPr>
        </p:nvSpPr>
        <p:spPr>
          <a:xfrm>
            <a:off x="0" y="-1"/>
            <a:ext cx="4574286" cy="6494745"/>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5991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931580"/>
            <a:ext cx="8503920" cy="8309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800" b="0" i="0" u="none" strike="noStrike" kern="1200" cap="none" spc="0" normalizeH="0" baseline="0" noProof="0" dirty="0">
                <a:ln>
                  <a:noFill/>
                </a:ln>
                <a:solidFill>
                  <a:srgbClr val="595959"/>
                </a:solidFill>
                <a:effectLst/>
                <a:uLnTx/>
                <a:uFillTx/>
                <a:latin typeface="+mj-lt"/>
                <a:cs typeface="Calibri"/>
              </a:rPr>
            </a:br>
            <a:r>
              <a:rPr kumimoji="0" lang="en-US" sz="18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342900" y="1143000"/>
            <a:ext cx="8503920" cy="5193792"/>
          </a:xfrm>
        </p:spPr>
        <p:txBody>
          <a:bodyPr>
            <a:noAutofit/>
          </a:bodyPr>
          <a:lstStyle>
            <a:lvl1pPr marL="457200" indent="-457200">
              <a:lnSpc>
                <a:spcPct val="100000"/>
              </a:lnSpc>
              <a:spcBef>
                <a:spcPts val="1400"/>
              </a:spcBef>
              <a:buNone/>
              <a:defRPr sz="1800" i="0" baseline="0">
                <a:solidFill>
                  <a:schemeClr val="tx1"/>
                </a:solidFill>
              </a:defRPr>
            </a:lvl1pPr>
            <a:lvl2pPr>
              <a:defRPr sz="1350"/>
            </a:lvl2pPr>
            <a:lvl3pPr>
              <a:defRPr sz="1350"/>
            </a:lvl3pPr>
            <a:lvl4pPr>
              <a:defRPr sz="1350"/>
            </a:lvl4pPr>
            <a:lvl5pPr>
              <a:defRPr sz="135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dirty="0"/>
              <a:t>References</a:t>
            </a:r>
          </a:p>
        </p:txBody>
      </p:sp>
    </p:spTree>
    <p:extLst>
      <p:ext uri="{BB962C8B-B14F-4D97-AF65-F5344CB8AC3E}">
        <p14:creationId xmlns:p14="http://schemas.microsoft.com/office/powerpoint/2010/main" val="341602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dirty="0"/>
              <a:t>Meet the Presenters Layout</a:t>
            </a:r>
          </a:p>
        </p:txBody>
      </p:sp>
      <p:sp>
        <p:nvSpPr>
          <p:cNvPr id="5" name="Picture Placeholder 1"/>
          <p:cNvSpPr>
            <a:spLocks noGrp="1" noChangeAspect="1"/>
          </p:cNvSpPr>
          <p:nvPr>
            <p:ph type="pic" sz="quarter" idx="15" hasCustomPrompt="1"/>
          </p:nvPr>
        </p:nvSpPr>
        <p:spPr>
          <a:xfrm>
            <a:off x="34290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42900" y="3307082"/>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34290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noChangeAspect="1"/>
          </p:cNvSpPr>
          <p:nvPr>
            <p:ph type="pic" sz="quarter" idx="24" hasCustomPrompt="1"/>
          </p:nvPr>
        </p:nvSpPr>
        <p:spPr>
          <a:xfrm>
            <a:off x="256794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567940" y="3307082"/>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56794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noChangeAspect="1"/>
          </p:cNvSpPr>
          <p:nvPr>
            <p:ph type="pic" sz="quarter" idx="27" hasCustomPrompt="1"/>
          </p:nvPr>
        </p:nvSpPr>
        <p:spPr>
          <a:xfrm>
            <a:off x="479298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4792980" y="3307082"/>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479298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noChangeAspect="1"/>
          </p:cNvSpPr>
          <p:nvPr>
            <p:ph type="pic" sz="quarter" idx="30" hasCustomPrompt="1"/>
          </p:nvPr>
        </p:nvSpPr>
        <p:spPr>
          <a:xfrm>
            <a:off x="701802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018020" y="3307082"/>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01802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28014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1DD56C-17BB-4AE8-9748-131C74152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3999" cy="6858000"/>
          </a:xfrm>
          <a:prstGeom prst="rect">
            <a:avLst/>
          </a:prstGeom>
        </p:spPr>
      </p:pic>
      <p:sp>
        <p:nvSpPr>
          <p:cNvPr id="2" name="Title 1"/>
          <p:cNvSpPr>
            <a:spLocks noGrp="1"/>
          </p:cNvSpPr>
          <p:nvPr>
            <p:ph type="title" hasCustomPrompt="1"/>
          </p:nvPr>
        </p:nvSpPr>
        <p:spPr>
          <a:xfrm>
            <a:off x="342900" y="1965960"/>
            <a:ext cx="6419088" cy="521208"/>
          </a:xfrm>
        </p:spPr>
        <p:txBody>
          <a:bodyPr>
            <a:normAutofit/>
          </a:bodyPr>
          <a:lstStyle>
            <a:lvl1pPr algn="ctr">
              <a:defRPr lang="en-US" sz="1800" b="0" i="0" kern="1200" cap="all" spc="225"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339328" y="2543664"/>
            <a:ext cx="6417392" cy="1231787"/>
          </a:xfrm>
        </p:spPr>
        <p:txBody>
          <a:bodyPr>
            <a:noAutofit/>
          </a:bodyPr>
          <a:lstStyle>
            <a:lvl1pPr marL="0" indent="0" algn="ctr">
              <a:lnSpc>
                <a:spcPct val="140000"/>
              </a:lnSpc>
              <a:spcBef>
                <a:spcPts val="0"/>
              </a:spcBef>
              <a:buNone/>
              <a:defRPr sz="1350" cap="all" baseline="0">
                <a:solidFill>
                  <a:schemeClr val="bg1"/>
                </a:solidFill>
              </a:defRPr>
            </a:lvl1pPr>
          </a:lstStyle>
          <a:p>
            <a:r>
              <a:rPr lang="en-US" dirty="0"/>
              <a:t>Presenter’s Job Title</a:t>
            </a:r>
          </a:p>
          <a:p>
            <a:r>
              <a:rPr lang="en-US" dirty="0"/>
              <a:t>202.403.####</a:t>
            </a:r>
          </a:p>
          <a:p>
            <a:r>
              <a:rPr lang="en-US" dirty="0"/>
              <a:t>email.address@air.org</a:t>
            </a:r>
          </a:p>
        </p:txBody>
      </p:sp>
      <p:sp>
        <p:nvSpPr>
          <p:cNvPr id="44" name="Copyright Statement"/>
          <p:cNvSpPr>
            <a:spLocks noGrp="1"/>
          </p:cNvSpPr>
          <p:nvPr userDrawn="1">
            <p:ph type="ftr" sz="quarter" idx="13"/>
          </p:nvPr>
        </p:nvSpPr>
        <p:spPr/>
        <p:txBody>
          <a:bodyPr/>
          <a:lstStyle/>
          <a:p>
            <a:pPr>
              <a:spcBef>
                <a:spcPts val="900"/>
              </a:spcBef>
            </a:pPr>
            <a:r>
              <a:rPr lang="en-US">
                <a:solidFill>
                  <a:srgbClr val="FFFFFF"/>
                </a:solidFill>
              </a:rPr>
              <a:t>Copyright © 20XX American Institutes for Research. All rights reserved.</a:t>
            </a:r>
            <a:endParaRPr lang="en-US" dirty="0">
              <a:solidFill>
                <a:srgbClr val="FFFFFF"/>
              </a:solidFill>
            </a:endParaRPr>
          </a:p>
        </p:txBody>
      </p:sp>
    </p:spTree>
    <p:extLst>
      <p:ext uri="{BB962C8B-B14F-4D97-AF65-F5344CB8AC3E}">
        <p14:creationId xmlns:p14="http://schemas.microsoft.com/office/powerpoint/2010/main" val="400836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342900" y="1143000"/>
            <a:ext cx="8503920" cy="484632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defTabSz="9144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5496-21AA-4D25-8ADA-DCFBF9042625}" type="datetime1">
              <a:rPr lang="en-US" smtClean="0"/>
              <a:t>9/8/21</a:t>
            </a:fld>
            <a:endParaRPr lang="en-US"/>
          </a:p>
        </p:txBody>
      </p:sp>
      <p:sp>
        <p:nvSpPr>
          <p:cNvPr id="3" name="Footer Placeholder 2"/>
          <p:cNvSpPr>
            <a:spLocks noGrp="1"/>
          </p:cNvSpPr>
          <p:nvPr>
            <p:ph type="ftr" sz="quarter" idx="11"/>
          </p:nvPr>
        </p:nvSpPr>
        <p:spPr>
          <a:xfrm>
            <a:off x="342903" y="6678469"/>
            <a:ext cx="65" cy="92333"/>
          </a:xfrm>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62883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8E358-9F61-4732-AF8A-16240897F87D}" type="datetime1">
              <a:rPr lang="en-US" smtClean="0"/>
              <a:t>9/8/21</a:t>
            </a:fld>
            <a:endParaRPr lang="en-US"/>
          </a:p>
        </p:txBody>
      </p:sp>
      <p:sp>
        <p:nvSpPr>
          <p:cNvPr id="5" name="Footer Placeholder 4"/>
          <p:cNvSpPr>
            <a:spLocks noGrp="1"/>
          </p:cNvSpPr>
          <p:nvPr>
            <p:ph type="ftr" sz="quarter" idx="11"/>
          </p:nvPr>
        </p:nvSpPr>
        <p:spPr>
          <a:xfrm>
            <a:off x="342903" y="6678469"/>
            <a:ext cx="65" cy="92333"/>
          </a:xfrm>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5722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1713" cy="6858000"/>
          </a:xfrm>
          <a:prstGeom prst="rect">
            <a:avLst/>
          </a:prstGeom>
        </p:spPr>
      </p:pic>
      <p:sp>
        <p:nvSpPr>
          <p:cNvPr id="6" name="Slide Number"/>
          <p:cNvSpPr>
            <a:spLocks noGrp="1"/>
          </p:cNvSpPr>
          <p:nvPr userDrawn="1">
            <p:ph type="sldNum" sz="quarter" idx="12"/>
          </p:nvPr>
        </p:nvSpPr>
        <p:spPr>
          <a:xfrm>
            <a:off x="8946589" y="6631297"/>
            <a:ext cx="115416"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342900" y="1042416"/>
            <a:ext cx="6398514"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342900" y="3922776"/>
            <a:ext cx="6398514"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tile tx="0" ty="-5080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947" y="5283037"/>
            <a:ext cx="7886700" cy="1325563"/>
          </a:xfrm>
        </p:spPr>
        <p:txBody>
          <a:bodyPr/>
          <a:lstStyle/>
          <a:p>
            <a:r>
              <a:rPr lang="en-US"/>
              <a:t>Click to edit Master title style</a:t>
            </a:r>
          </a:p>
        </p:txBody>
      </p:sp>
    </p:spTree>
    <p:extLst>
      <p:ext uri="{BB962C8B-B14F-4D97-AF65-F5344CB8AC3E}">
        <p14:creationId xmlns:p14="http://schemas.microsoft.com/office/powerpoint/2010/main" val="261655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0EF2-CEE9-D342-BCC8-6C99CABE7B35}"/>
              </a:ext>
            </a:extLst>
          </p:cNvPr>
          <p:cNvSpPr>
            <a:spLocks noGrp="1"/>
          </p:cNvSpPr>
          <p:nvPr>
            <p:ph type="title"/>
          </p:nvPr>
        </p:nvSpPr>
        <p:spPr>
          <a:xfrm>
            <a:off x="569529" y="5000188"/>
            <a:ext cx="7886700" cy="1325563"/>
          </a:xfrm>
        </p:spPr>
        <p:txBody>
          <a:bodyPr/>
          <a:lstStyle/>
          <a:p>
            <a:r>
              <a:rPr lang="en-US"/>
              <a:t>Click to edit Master title style</a:t>
            </a:r>
          </a:p>
        </p:txBody>
      </p:sp>
    </p:spTree>
    <p:extLst>
      <p:ext uri="{BB962C8B-B14F-4D97-AF65-F5344CB8AC3E}">
        <p14:creationId xmlns:p14="http://schemas.microsoft.com/office/powerpoint/2010/main" val="285256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6"/>
            <a:ext cx="7886700" cy="4234212"/>
          </a:xfrm>
        </p:spPr>
        <p:txBody>
          <a:bodyPr/>
          <a:lstStyle>
            <a:lvl1pPr>
              <a:lnSpc>
                <a:spcPct val="120000"/>
              </a:lnSpc>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a:spLocks noGrp="1"/>
          </p:cNvSpPr>
          <p:nvPr>
            <p:ph type="sldNum" sz="quarter" idx="12"/>
          </p:nvPr>
        </p:nvSpPr>
        <p:spPr>
          <a:xfrm>
            <a:off x="0" y="6516124"/>
            <a:ext cx="499820" cy="365125"/>
          </a:xfrm>
          <a:prstGeom prst="rect">
            <a:avLst/>
          </a:prstGeom>
        </p:spPr>
        <p:txBody>
          <a:bodyPr/>
          <a:lstStyle>
            <a:lvl1pPr>
              <a:defRPr sz="105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4280329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0920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4"/>
            <a:ext cx="499820" cy="365125"/>
          </a:xfrm>
          <a:prstGeom prst="rect">
            <a:avLst/>
          </a:prstGeom>
        </p:spPr>
        <p:txBody>
          <a:bodyPr/>
          <a:lstStyle>
            <a:lvl1pPr>
              <a:defRPr sz="105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2736093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4"/>
            <a:ext cx="499820" cy="365125"/>
          </a:xfrm>
          <a:prstGeom prst="rect">
            <a:avLst/>
          </a:prstGeom>
        </p:spPr>
        <p:txBody>
          <a:bodyPr/>
          <a:lstStyle>
            <a:lvl1pPr>
              <a:defRPr sz="105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67006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4"/>
            <a:ext cx="499820" cy="365125"/>
          </a:xfrm>
          <a:prstGeom prst="rect">
            <a:avLst/>
          </a:prstGeom>
        </p:spPr>
        <p:txBody>
          <a:bodyPr/>
          <a:lstStyle>
            <a:lvl1pPr>
              <a:defRPr sz="105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12984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792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8835-9206-3646-A8F2-D8AD990887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8014230-D08D-124D-9586-9401A8526FB8}"/>
              </a:ext>
            </a:extLst>
          </p:cNvPr>
          <p:cNvSpPr>
            <a:spLocks noGrp="1"/>
          </p:cNvSpPr>
          <p:nvPr>
            <p:ph type="sldNum" sz="quarter" idx="10"/>
          </p:nvPr>
        </p:nvSpPr>
        <p:spPr/>
        <p:txBody>
          <a:bodyPr/>
          <a:lstStyle/>
          <a:p>
            <a:fld id="{3BC1B2FA-BD2E-514D-AEC4-A7F5BCB27398}" type="slidenum">
              <a:rPr lang="en-US" smtClean="0"/>
              <a:t>‹#›</a:t>
            </a:fld>
            <a:endParaRPr lang="en-US"/>
          </a:p>
        </p:txBody>
      </p:sp>
    </p:spTree>
    <p:extLst>
      <p:ext uri="{BB962C8B-B14F-4D97-AF65-F5344CB8AC3E}">
        <p14:creationId xmlns:p14="http://schemas.microsoft.com/office/powerpoint/2010/main" val="84914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rey box"/>
          <p:cNvSpPr/>
          <p:nvPr userDrawn="1"/>
        </p:nvSpPr>
        <p:spPr>
          <a:xfrm>
            <a:off x="0" y="1082040"/>
            <a:ext cx="9144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a:endParaRPr>
          </a:p>
        </p:txBody>
      </p:sp>
      <p:sp>
        <p:nvSpPr>
          <p:cNvPr id="2" name="Title"/>
          <p:cNvSpPr>
            <a:spLocks noGrp="1"/>
          </p:cNvSpPr>
          <p:nvPr>
            <p:ph type="title" hasCustomPrompt="1"/>
          </p:nvPr>
        </p:nvSpPr>
        <p:spPr/>
        <p:txBody>
          <a:bodyPr/>
          <a:lstStyle>
            <a:lvl1pPr>
              <a:defRPr baseline="0"/>
            </a:lvl1pPr>
          </a:lstStyle>
          <a:p>
            <a:r>
              <a:rPr lang="en-US" dirty="0"/>
              <a:t>Agenda Layout</a:t>
            </a:r>
          </a:p>
        </p:txBody>
      </p:sp>
      <p:sp>
        <p:nvSpPr>
          <p:cNvPr id="24" name="Text Placeholder"/>
          <p:cNvSpPr>
            <a:spLocks noGrp="1"/>
          </p:cNvSpPr>
          <p:nvPr userDrawn="1">
            <p:ph type="body" sz="quarter" idx="10" hasCustomPrompt="1"/>
          </p:nvPr>
        </p:nvSpPr>
        <p:spPr>
          <a:xfrm>
            <a:off x="342900" y="1143000"/>
            <a:ext cx="8503920" cy="4846320"/>
          </a:xfrm>
        </p:spPr>
        <p:txBody>
          <a:bodyPr anchor="t" anchorCtr="0">
            <a:normAutofit/>
          </a:bodyPr>
          <a:lstStyle>
            <a:lvl1pPr marL="342900" indent="-342900">
              <a:lnSpc>
                <a:spcPct val="100000"/>
              </a:lnSpc>
              <a:spcBef>
                <a:spcPts val="2250"/>
              </a:spcBef>
              <a:buClr>
                <a:schemeClr val="tx1"/>
              </a:buClr>
              <a:buFont typeface="+mj-lt"/>
              <a:buAutoNum type="arabicPeriod"/>
              <a:defRPr sz="2200" baseline="0"/>
            </a:lvl1pPr>
            <a:lvl2pPr marL="685800" indent="-342900">
              <a:lnSpc>
                <a:spcPct val="100000"/>
              </a:lnSpc>
              <a:spcBef>
                <a:spcPts val="900"/>
              </a:spcBef>
              <a:buClr>
                <a:schemeClr val="tx1"/>
              </a:buClr>
              <a:buFont typeface="+mj-lt"/>
              <a:buAutoNum type="alphaLcPeriod"/>
              <a:defRPr sz="2200"/>
            </a:lvl2pPr>
            <a:lvl3pPr marL="1028700" indent="-342900">
              <a:lnSpc>
                <a:spcPct val="100000"/>
              </a:lnSpc>
              <a:spcBef>
                <a:spcPts val="900"/>
              </a:spcBef>
              <a:buClr>
                <a:schemeClr val="tx1"/>
              </a:buClr>
              <a:buFont typeface="+mj-lt"/>
              <a:buAutoNum type="romanLcPeriod"/>
              <a:defRPr sz="2200"/>
            </a:lvl3pPr>
            <a:lvl4pPr marL="1371600" indent="-342900">
              <a:lnSpc>
                <a:spcPct val="100000"/>
              </a:lnSpc>
              <a:spcBef>
                <a:spcPts val="900"/>
              </a:spcBef>
              <a:buClr>
                <a:schemeClr val="tx1"/>
              </a:buClr>
              <a:buSzPct val="100000"/>
              <a:buFont typeface="+mj-lt"/>
              <a:buAutoNum type="arabicParenR"/>
              <a:defRPr sz="2200" baseline="0"/>
            </a:lvl4pPr>
            <a:lvl5pPr marL="1714500" indent="-342900">
              <a:lnSpc>
                <a:spcPct val="100000"/>
              </a:lnSpc>
              <a:spcBef>
                <a:spcPts val="9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 Manually changed bullet size from 110% to 100% (was 110% due to fourth level bullet size on slide master).</a:t>
            </a:r>
          </a:p>
          <a:p>
            <a:pPr lvl="4"/>
            <a:r>
              <a:rPr lang="en-US" dirty="0"/>
              <a:t>Fifth level</a:t>
            </a:r>
          </a:p>
          <a:p>
            <a:pPr lvl="0"/>
            <a:r>
              <a:rPr lang="en-US" dirty="0"/>
              <a:t>Second Agenda Item</a:t>
            </a:r>
          </a:p>
          <a:p>
            <a:pPr lvl="0"/>
            <a:r>
              <a:rPr lang="en-US" dirty="0"/>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1143000"/>
            <a:ext cx="850392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
        <p:nvSpPr>
          <p:cNvPr id="22"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53078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42900" y="0"/>
            <a:ext cx="8503920" cy="996696"/>
          </a:xfrm>
        </p:spPr>
        <p:txBody>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342900" y="1143000"/>
            <a:ext cx="4176522"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4670298" y="1143000"/>
            <a:ext cx="4176522"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33397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4" name="Content Placeholder 3"/>
          <p:cNvSpPr>
            <a:spLocks noGrp="1"/>
          </p:cNvSpPr>
          <p:nvPr>
            <p:ph sz="quarter" idx="14" hasCustomPrompt="1"/>
          </p:nvPr>
        </p:nvSpPr>
        <p:spPr>
          <a:xfrm>
            <a:off x="342900" y="1143000"/>
            <a:ext cx="8503920" cy="4846320"/>
          </a:xfrm>
        </p:spPr>
        <p:txBody>
          <a:bodyPr>
            <a:noAutofit/>
          </a:bodyPr>
          <a:lstStyle>
            <a:lvl1pPr marL="0" indent="0">
              <a:lnSpc>
                <a:spcPct val="125000"/>
              </a:lnSpc>
              <a:spcBef>
                <a:spcPts val="1350"/>
              </a:spcBef>
              <a:buClr>
                <a:schemeClr val="tx1"/>
              </a:buClr>
              <a:buNone/>
              <a:defRPr sz="2200">
                <a:solidFill>
                  <a:schemeClr val="tx1"/>
                </a:solidFill>
              </a:defRPr>
            </a:lvl1pPr>
            <a:lvl2pPr marL="240030" indent="-240030">
              <a:lnSpc>
                <a:spcPct val="125000"/>
              </a:lnSpc>
              <a:spcBef>
                <a:spcPts val="1350"/>
              </a:spcBef>
              <a:buClr>
                <a:schemeClr val="tx1"/>
              </a:buClr>
              <a:buFont typeface="Times New Roman" panose="02020603050405020304" pitchFamily="18" charset="0"/>
              <a:buChar char="•"/>
              <a:defRPr sz="2200">
                <a:solidFill>
                  <a:schemeClr val="tx1"/>
                </a:solidFill>
              </a:defRPr>
            </a:lvl2pPr>
            <a:lvl3pPr marL="480060" indent="-240030">
              <a:lnSpc>
                <a:spcPct val="125000"/>
              </a:lnSpc>
              <a:spcBef>
                <a:spcPts val="1350"/>
              </a:spcBef>
              <a:buClr>
                <a:schemeClr val="tx1"/>
              </a:buClr>
              <a:buFont typeface="Arial Narrow" panose="020B0606020202030204" pitchFamily="34" charset="0"/>
              <a:buChar char="–"/>
              <a:defRPr sz="2200">
                <a:solidFill>
                  <a:schemeClr val="tx1"/>
                </a:solidFill>
              </a:defRPr>
            </a:lvl3pPr>
            <a:lvl4pPr marL="720090" indent="-240030">
              <a:lnSpc>
                <a:spcPct val="125000"/>
              </a:lnSpc>
              <a:spcBef>
                <a:spcPts val="1350"/>
              </a:spcBef>
              <a:buClr>
                <a:schemeClr val="tx1"/>
              </a:buClr>
              <a:buFont typeface="Arial Narrow" panose="020B0606020202030204" pitchFamily="34" charset="0"/>
              <a:buChar char="»"/>
              <a:defRPr sz="2200">
                <a:solidFill>
                  <a:schemeClr val="tx1"/>
                </a:solidFill>
              </a:defRPr>
            </a:lvl4pPr>
            <a:lvl5pPr marL="960120" indent="-240030">
              <a:lnSpc>
                <a:spcPct val="125000"/>
              </a:lnSpc>
              <a:spcBef>
                <a:spcPts val="1350"/>
              </a:spcBef>
              <a:buClr>
                <a:schemeClr val="tx1"/>
              </a:buClr>
              <a:buFont typeface="Arial Narrow" panose="020B0606020202030204" pitchFamily="34" charset="0"/>
              <a:buChar char="◦"/>
              <a:defRPr sz="2200">
                <a:solidFill>
                  <a:schemeClr val="tx1"/>
                </a:solidFill>
              </a:defRPr>
            </a:lvl5pPr>
            <a:lvl6pPr marL="1200150" indent="-240030">
              <a:lnSpc>
                <a:spcPct val="125000"/>
              </a:lnSpc>
              <a:spcBef>
                <a:spcPts val="1350"/>
              </a:spcBef>
              <a:buClr>
                <a:schemeClr val="tx1"/>
              </a:buClr>
              <a:buFont typeface="Arial Narrow" panose="020B0606020202030204" pitchFamily="34" charset="0"/>
              <a:buChar char="›"/>
              <a:defRPr sz="22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5193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342900" y="2459733"/>
            <a:ext cx="8503920" cy="3529587"/>
          </a:xfrm>
        </p:spPr>
        <p:txBody>
          <a:bodyPr>
            <a:normAutofit/>
          </a:bodyPr>
          <a:lstStyle>
            <a:lvl1pPr>
              <a:lnSpc>
                <a:spcPct val="105000"/>
              </a:lnSpc>
              <a:spcBef>
                <a:spcPts val="338"/>
              </a:spcBef>
              <a:defRPr sz="1800"/>
            </a:lvl1pPr>
            <a:lvl2pPr>
              <a:lnSpc>
                <a:spcPct val="105000"/>
              </a:lnSpc>
              <a:spcBef>
                <a:spcPts val="338"/>
              </a:spcBef>
              <a:defRPr sz="1800"/>
            </a:lvl2pPr>
            <a:lvl3pPr>
              <a:lnSpc>
                <a:spcPct val="105000"/>
              </a:lnSpc>
              <a:spcBef>
                <a:spcPts val="338"/>
              </a:spcBef>
              <a:defRPr sz="1800"/>
            </a:lvl3pPr>
            <a:lvl4pPr>
              <a:lnSpc>
                <a:spcPct val="105000"/>
              </a:lnSpc>
              <a:spcBef>
                <a:spcPts val="338"/>
              </a:spcBef>
              <a:defRPr sz="1800"/>
            </a:lvl4pPr>
            <a:lvl5pPr>
              <a:lnSpc>
                <a:spcPct val="105000"/>
              </a:lnSpc>
              <a:spcBef>
                <a:spcPts val="338"/>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342900" y="1133856"/>
            <a:ext cx="8503920" cy="1188720"/>
          </a:xfrm>
        </p:spPr>
        <p:txBody>
          <a:bodyPr>
            <a:normAutofit/>
          </a:bodyPr>
          <a:lstStyle>
            <a:lvl1pPr marL="0" indent="0">
              <a:lnSpc>
                <a:spcPct val="105000"/>
              </a:lnSpc>
              <a:spcBef>
                <a:spcPts val="0"/>
              </a:spcBef>
              <a:buNone/>
              <a:defRPr sz="1800" baseline="0"/>
            </a:lvl1pPr>
            <a:lvl2pPr>
              <a:defRPr sz="1013"/>
            </a:lvl2pPr>
            <a:lvl3pPr>
              <a:defRPr sz="1013"/>
            </a:lvl3pPr>
            <a:lvl4pPr>
              <a:defRPr sz="1013"/>
            </a:lvl4pPr>
            <a:lvl5pPr>
              <a:defRPr sz="1013"/>
            </a:lvl5pPr>
          </a:lstStyle>
          <a:p>
            <a:pPr lvl="0"/>
            <a:r>
              <a:rPr lang="en-US" dirty="0"/>
              <a:t>Click here to add a short lead-in paragraph. Text will shrink to fit this placeholder.</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9"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ackground, Two Content">
    <p:spTree>
      <p:nvGrpSpPr>
        <p:cNvPr id="1" name=""/>
        <p:cNvGrpSpPr/>
        <p:nvPr/>
      </p:nvGrpSpPr>
      <p:grpSpPr>
        <a:xfrm>
          <a:off x="0" y="0"/>
          <a:ext cx="0" cy="0"/>
          <a:chOff x="0" y="0"/>
          <a:chExt cx="0" cy="0"/>
        </a:xfrm>
      </p:grpSpPr>
      <p:sp>
        <p:nvSpPr>
          <p:cNvPr id="9" name="grey box"/>
          <p:cNvSpPr/>
          <p:nvPr userDrawn="1"/>
        </p:nvSpPr>
        <p:spPr>
          <a:xfrm>
            <a:off x="0" y="1082040"/>
            <a:ext cx="9144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a:endParaRPr>
          </a:p>
        </p:txBody>
      </p:sp>
      <p:sp>
        <p:nvSpPr>
          <p:cNvPr id="5" name="Title 4"/>
          <p:cNvSpPr>
            <a:spLocks noGrp="1"/>
          </p:cNvSpPr>
          <p:nvPr>
            <p:ph type="title" hasCustomPrompt="1"/>
          </p:nvPr>
        </p:nvSpPr>
        <p:spPr>
          <a:xfrm>
            <a:off x="342900" y="0"/>
            <a:ext cx="8503920" cy="996696"/>
          </a:xfrm>
        </p:spPr>
        <p:txBody>
          <a:bodyPr/>
          <a:lstStyle>
            <a:lvl1pPr>
              <a:defRPr baseline="0"/>
            </a:lvl1pPr>
          </a:lstStyle>
          <a:p>
            <a:r>
              <a:rPr lang="en-US" dirty="0"/>
              <a:t>Gray Background, Two Content Layout</a:t>
            </a:r>
          </a:p>
        </p:txBody>
      </p:sp>
      <p:sp>
        <p:nvSpPr>
          <p:cNvPr id="3" name="Left Content"/>
          <p:cNvSpPr>
            <a:spLocks noGrp="1"/>
          </p:cNvSpPr>
          <p:nvPr>
            <p:ph sz="half" idx="1" hasCustomPrompt="1"/>
          </p:nvPr>
        </p:nvSpPr>
        <p:spPr>
          <a:xfrm>
            <a:off x="342900" y="1143000"/>
            <a:ext cx="4176522"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4670298" y="1143000"/>
            <a:ext cx="4176522"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8832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342900" y="1143000"/>
            <a:ext cx="8503920" cy="4846320"/>
          </a:xfrm>
        </p:spPr>
        <p:txBody>
          <a:bodyPr>
            <a:normAutofit/>
          </a:bodyPr>
          <a:lstStyle>
            <a:lvl1pPr marL="342900" indent="-342900">
              <a:lnSpc>
                <a:spcPct val="105000"/>
              </a:lnSpc>
              <a:spcBef>
                <a:spcPts val="450"/>
              </a:spcBef>
              <a:buClr>
                <a:schemeClr val="tx2"/>
              </a:buClr>
              <a:buFont typeface="+mj-lt"/>
              <a:buAutoNum type="arabicPeriod"/>
              <a:defRPr sz="1800" baseline="0"/>
            </a:lvl1pPr>
            <a:lvl2pPr marL="685800" indent="-342900">
              <a:lnSpc>
                <a:spcPct val="105000"/>
              </a:lnSpc>
              <a:spcBef>
                <a:spcPts val="450"/>
              </a:spcBef>
              <a:buClr>
                <a:schemeClr val="tx2"/>
              </a:buClr>
              <a:buFont typeface="+mj-lt"/>
              <a:buAutoNum type="alphaLcPeriod"/>
              <a:defRPr sz="1800"/>
            </a:lvl2pPr>
            <a:lvl3pPr marL="1028700" indent="-342900">
              <a:lnSpc>
                <a:spcPct val="105000"/>
              </a:lnSpc>
              <a:spcBef>
                <a:spcPts val="450"/>
              </a:spcBef>
              <a:buClr>
                <a:schemeClr val="tx2"/>
              </a:buClr>
              <a:buFont typeface="+mj-lt"/>
              <a:buAutoNum type="romanLcPeriod"/>
              <a:defRPr sz="1800"/>
            </a:lvl3pPr>
            <a:lvl4pPr marL="1371600" indent="-342900">
              <a:lnSpc>
                <a:spcPct val="105000"/>
              </a:lnSpc>
              <a:spcBef>
                <a:spcPts val="450"/>
              </a:spcBef>
              <a:buClr>
                <a:schemeClr val="tx2"/>
              </a:buClr>
              <a:buSzPct val="100000"/>
              <a:buFont typeface="+mj-lt"/>
              <a:buAutoNum type="arabicParenR"/>
              <a:defRPr sz="1800"/>
            </a:lvl4pPr>
            <a:lvl5pPr marL="1714500" indent="-342900">
              <a:lnSpc>
                <a:spcPct val="105000"/>
              </a:lnSpc>
              <a:spcBef>
                <a:spcPts val="450"/>
              </a:spcBef>
              <a:buClr>
                <a:schemeClr val="tx2"/>
              </a:buClr>
              <a:buFont typeface="+mj-lt"/>
              <a:buAutoNum type="alphaLcParenR"/>
              <a:defRPr sz="18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
        <p:nvSpPr>
          <p:cNvPr id="6"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8937144" y="6632855"/>
            <a:ext cx="115416" cy="115416"/>
          </a:xfrm>
          <a:prstGeom prst="rect">
            <a:avLst/>
          </a:prstGeom>
        </p:spPr>
        <p:txBody>
          <a:bodyPr vert="horz" wrap="none" lIns="0" tIns="0" rIns="0" bIns="0" rtlCol="0" anchor="b" anchorCtr="0">
            <a:spAutoFit/>
          </a:bodyPr>
          <a:lstStyle>
            <a:lvl1pPr algn="r">
              <a:defRPr sz="750" b="1" i="0">
                <a:solidFill>
                  <a:schemeClr val="accent1"/>
                </a:solidFill>
                <a:latin typeface="+mn-lt"/>
                <a:ea typeface="Calibri"/>
                <a:cs typeface="Calibri"/>
              </a:defRPr>
            </a:lvl1pPr>
          </a:lstStyle>
          <a:p>
            <a:fld id="{99A20822-4A49-4D36-86E3-300BA48D3F00}" type="slidenum">
              <a:rPr lang="en-US" smtClean="0"/>
              <a:pPr/>
              <a:t>‹#›</a:t>
            </a:fld>
            <a:endParaRPr lang="en-US" dirty="0"/>
          </a:p>
        </p:txBody>
      </p:sp>
      <p:sp>
        <p:nvSpPr>
          <p:cNvPr id="5" name="Title Placeholder"/>
          <p:cNvSpPr>
            <a:spLocks noGrp="1"/>
          </p:cNvSpPr>
          <p:nvPr>
            <p:ph type="title"/>
          </p:nvPr>
        </p:nvSpPr>
        <p:spPr>
          <a:xfrm>
            <a:off x="342900" y="0"/>
            <a:ext cx="8503920" cy="996696"/>
          </a:xfrm>
          <a:prstGeom prst="rect">
            <a:avLst/>
          </a:prstGeom>
        </p:spPr>
        <p:txBody>
          <a:bodyPr vert="horz" lIns="0" tIns="0" rIns="0" bIns="0" rtlCol="0" anchor="b" anchorCtr="0">
            <a:normAutofit/>
          </a:bodyPr>
          <a:lstStyle/>
          <a:p>
            <a:endParaRPr lang="en-US" dirty="0"/>
          </a:p>
        </p:txBody>
      </p:sp>
      <p:sp>
        <p:nvSpPr>
          <p:cNvPr id="12" name="Text Placeholder"/>
          <p:cNvSpPr>
            <a:spLocks noGrp="1"/>
          </p:cNvSpPr>
          <p:nvPr>
            <p:ph type="body" idx="1"/>
          </p:nvPr>
        </p:nvSpPr>
        <p:spPr>
          <a:xfrm>
            <a:off x="342900" y="1143000"/>
            <a:ext cx="8503920" cy="5029200"/>
          </a:xfrm>
          <a:prstGeom prst="rect">
            <a:avLst/>
          </a:prstGeom>
          <a:ln>
            <a:noFill/>
          </a:ln>
        </p:spPr>
        <p:txBody>
          <a:bodyPr vert="horz" lIns="0" tIns="0" rIns="0" bIns="0" rtlCol="0">
            <a:normAutofit/>
          </a:bodyPr>
          <a:lstStyle/>
          <a:p>
            <a:pPr lvl="0"/>
            <a:r>
              <a:rPr lang="en-US" dirty="0"/>
              <a:t>First text level, bullet character 149</a:t>
            </a:r>
          </a:p>
          <a:p>
            <a:pPr lvl="1"/>
            <a:r>
              <a:rPr lang="en-US" dirty="0"/>
              <a:t>Second text level, bullet character 150</a:t>
            </a:r>
          </a:p>
          <a:p>
            <a:pPr lvl="2"/>
            <a:r>
              <a:rPr lang="en-US" dirty="0"/>
              <a:t>Third text level, bullet character 187</a:t>
            </a:r>
          </a:p>
          <a:p>
            <a:pPr lvl="3"/>
            <a:r>
              <a:rPr lang="en-US" dirty="0"/>
              <a:t>Fourth text level, bullet character Unicode 25E6</a:t>
            </a:r>
          </a:p>
          <a:p>
            <a:pPr lvl="4"/>
            <a:r>
              <a:rPr lang="en-US" dirty="0"/>
              <a:t>Fifth text level, bullet character 155</a:t>
            </a:r>
          </a:p>
        </p:txBody>
      </p:sp>
      <p:sp>
        <p:nvSpPr>
          <p:cNvPr id="2" name="Footer Placeholder 1"/>
          <p:cNvSpPr>
            <a:spLocks noGrp="1"/>
          </p:cNvSpPr>
          <p:nvPr>
            <p:ph type="ftr" sz="quarter" idx="3"/>
          </p:nvPr>
        </p:nvSpPr>
        <p:spPr>
          <a:xfrm>
            <a:off x="342901" y="6678469"/>
            <a:ext cx="2224968" cy="92333"/>
          </a:xfrm>
          <a:prstGeom prst="rect">
            <a:avLst/>
          </a:prstGeom>
          <a:ln>
            <a:noFill/>
          </a:ln>
        </p:spPr>
        <p:txBody>
          <a:bodyPr wrap="none" lIns="0" tIns="0" rIns="0" bIns="0" anchor="b" anchorCtr="0">
            <a:spAutoFit/>
          </a:bodyPr>
          <a:lstStyle>
            <a:lvl1pPr>
              <a:spcBef>
                <a:spcPts val="0"/>
              </a:spcBef>
              <a:defRPr lang="en-US" sz="600" b="0" i="0">
                <a:solidFill>
                  <a:schemeClr val="bg1"/>
                </a:solidFill>
                <a:latin typeface="Calibri"/>
                <a:ea typeface="Calibri"/>
                <a:cs typeface="Calibri"/>
              </a:defRPr>
            </a:lvl1pPr>
          </a:lstStyle>
          <a:p>
            <a:r>
              <a:rPr lang="en-US" dirty="0"/>
              <a:t>Copyright © 20XX American Institutes for Research. All rights reserved.</a:t>
            </a:r>
          </a:p>
        </p:txBody>
      </p:sp>
      <p:grpSp>
        <p:nvGrpSpPr>
          <p:cNvPr id="17" name="Group 16">
            <a:extLst>
              <a:ext uri="{FF2B5EF4-FFF2-40B4-BE49-F238E27FC236}">
                <a16:creationId xmlns:a16="http://schemas.microsoft.com/office/drawing/2014/main" id="{B1576BF2-B99D-4809-9EE1-3DCA470E15C1}"/>
              </a:ext>
            </a:extLst>
          </p:cNvPr>
          <p:cNvGrpSpPr/>
          <p:nvPr userDrawn="1"/>
        </p:nvGrpSpPr>
        <p:grpSpPr>
          <a:xfrm>
            <a:off x="1" y="6503353"/>
            <a:ext cx="9144000" cy="261963"/>
            <a:chOff x="1" y="6503353"/>
            <a:chExt cx="9144000" cy="261963"/>
          </a:xfrm>
        </p:grpSpPr>
        <p:sp>
          <p:nvSpPr>
            <p:cNvPr id="19" name="Text Placeholder 56">
              <a:extLst>
                <a:ext uri="{FF2B5EF4-FFF2-40B4-BE49-F238E27FC236}">
                  <a16:creationId xmlns:a16="http://schemas.microsoft.com/office/drawing/2014/main" id="{EF949D8B-40E5-4D44-83C6-C4D2D89FC633}"/>
                </a:ext>
              </a:extLst>
            </p:cNvPr>
            <p:cNvSpPr txBox="1">
              <a:spLocks/>
            </p:cNvSpPr>
            <p:nvPr/>
          </p:nvSpPr>
          <p:spPr>
            <a:xfrm>
              <a:off x="320937" y="6596039"/>
              <a:ext cx="3584448" cy="169277"/>
            </a:xfrm>
            <a:prstGeom prst="rect">
              <a:avLst/>
            </a:prstGeom>
          </p:spPr>
          <p:txBody>
            <a:bodyPr wrap="none" lIns="0" tIns="0" rIns="0" bIns="0">
              <a:no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100" spc="150" dirty="0">
                  <a:solidFill>
                    <a:schemeClr val="accent1"/>
                  </a:solidFill>
                  <a:latin typeface="Calibri"/>
                  <a:ea typeface="Calibri"/>
                  <a:cs typeface="Calibri"/>
                </a:rPr>
                <a:t>AMERICAN INSTITUTES FOR RESEARCH | AIR.ORG</a:t>
              </a:r>
            </a:p>
          </p:txBody>
        </p:sp>
        <p:grpSp>
          <p:nvGrpSpPr>
            <p:cNvPr id="20" name="Group 19">
              <a:extLst>
                <a:ext uri="{FF2B5EF4-FFF2-40B4-BE49-F238E27FC236}">
                  <a16:creationId xmlns:a16="http://schemas.microsoft.com/office/drawing/2014/main" id="{A39D23A8-D578-4CD7-B9FF-85D69A0978F4}"/>
                </a:ext>
              </a:extLst>
            </p:cNvPr>
            <p:cNvGrpSpPr/>
            <p:nvPr/>
          </p:nvGrpSpPr>
          <p:grpSpPr>
            <a:xfrm>
              <a:off x="1" y="6503353"/>
              <a:ext cx="9144000" cy="0"/>
              <a:chOff x="-1524000" y="6429693"/>
              <a:chExt cx="9144000" cy="0"/>
            </a:xfrm>
          </p:grpSpPr>
          <p:cxnSp>
            <p:nvCxnSpPr>
              <p:cNvPr id="21" name="Straight Connector 20">
                <a:extLst>
                  <a:ext uri="{FF2B5EF4-FFF2-40B4-BE49-F238E27FC236}">
                    <a16:creationId xmlns:a16="http://schemas.microsoft.com/office/drawing/2014/main" id="{B43FA15D-D662-4CE7-A63C-684A229B3566}"/>
                  </a:ext>
                </a:extLst>
              </p:cNvPr>
              <p:cNvCxnSpPr/>
              <p:nvPr/>
            </p:nvCxnSpPr>
            <p:spPr>
              <a:xfrm>
                <a:off x="-1524000" y="6429693"/>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01C238-760E-4D49-A556-1D7FBC03994E}"/>
                  </a:ext>
                </a:extLst>
              </p:cNvPr>
              <p:cNvCxnSpPr/>
              <p:nvPr/>
            </p:nvCxnSpPr>
            <p:spPr>
              <a:xfrm>
                <a:off x="-1203065" y="6429693"/>
                <a:ext cx="35844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662" r:id="rId4"/>
    <p:sldLayoutId id="2147483702" r:id="rId5"/>
    <p:sldLayoutId id="2147483748" r:id="rId6"/>
    <p:sldLayoutId id="2147483774" r:id="rId7"/>
    <p:sldLayoutId id="2147483788" r:id="rId8"/>
    <p:sldLayoutId id="2147483785" r:id="rId9"/>
    <p:sldLayoutId id="2147483786" r:id="rId10"/>
    <p:sldLayoutId id="2147483801" r:id="rId11"/>
    <p:sldLayoutId id="2147483802" r:id="rId12"/>
    <p:sldLayoutId id="2147483803" r:id="rId13"/>
    <p:sldLayoutId id="2147483725" r:id="rId14"/>
    <p:sldLayoutId id="2147483809" r:id="rId15"/>
    <p:sldLayoutId id="2147483806" r:id="rId16"/>
    <p:sldLayoutId id="2147483775" r:id="rId17"/>
    <p:sldLayoutId id="2147483810" r:id="rId18"/>
    <p:sldLayoutId id="2147483811" r:id="rId19"/>
  </p:sldLayoutIdLst>
  <p:hf hdr="0" dt="0"/>
  <p:txStyles>
    <p:titleStyle>
      <a:lvl1pPr algn="l" defTabSz="514350" rtl="0" eaLnBrk="1" latinLnBrk="0" hangingPunct="1">
        <a:lnSpc>
          <a:spcPct val="100000"/>
        </a:lnSpc>
        <a:spcBef>
          <a:spcPct val="0"/>
        </a:spcBef>
        <a:buNone/>
        <a:defRPr sz="3200" b="0" i="0" kern="1200" baseline="0">
          <a:solidFill>
            <a:schemeClr val="accent2"/>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135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154237094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txStyles>
    <p:titleStyle>
      <a:lvl1pPr algn="ctr" defTabSz="685800" rtl="0" eaLnBrk="1" latinLnBrk="0" hangingPunct="1">
        <a:lnSpc>
          <a:spcPct val="90000"/>
        </a:lnSpc>
        <a:spcBef>
          <a:spcPct val="0"/>
        </a:spcBef>
        <a:buNone/>
        <a:defRPr sz="2700" kern="1200" cap="all" baseline="0">
          <a:solidFill>
            <a:schemeClr val="tx1"/>
          </a:solidFill>
          <a:latin typeface="Gotham Bold" charset="0"/>
          <a:ea typeface="Gotham Bold" charset="0"/>
          <a:cs typeface="Gotham Bold" charset="0"/>
        </a:defRPr>
      </a:lvl1pPr>
    </p:titleStyle>
    <p:bodyStyle>
      <a:lvl1pPr marL="171450" indent="-171450" algn="l" defTabSz="685800" rtl="0" eaLnBrk="1" latinLnBrk="0" hangingPunct="1">
        <a:lnSpc>
          <a:spcPct val="140000"/>
        </a:lnSpc>
        <a:spcBef>
          <a:spcPts val="750"/>
        </a:spcBef>
        <a:buFont typeface="Arial"/>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pexels.com/photo/person-holding-marker-118153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pexels.com/photo/close-up-photo-of-man-wearing-black-suit-jacket-doing-thumbs-up-gesture-684385/?utm_content=attributionCopyText&amp;utm_medium=referral&amp;utm_source=pexels" TargetMode="External"/><Relationship Id="rId4" Type="http://schemas.openxmlformats.org/officeDocument/2006/relationships/hyperlink" Target="https://www.pexels.com/@goumbik?utm_content=attributionCopyText&amp;utm_medium=referral&amp;utm_source=pexels"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6.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hyperlink" Target="https://www.pexels.com/photo/railroad-tracks-in-city-25851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hyperlink" Target="https://hootsuite.com/" TargetMode="External"/><Relationship Id="rId3" Type="http://schemas.openxmlformats.org/officeDocument/2006/relationships/hyperlink" Target="https://surveys.google.com/" TargetMode="External"/><Relationship Id="rId7" Type="http://schemas.openxmlformats.org/officeDocument/2006/relationships/hyperlink" Target="https://sproutsocial.com/" TargetMode="External"/><Relationship Id="rId2" Type="http://schemas.openxmlformats.org/officeDocument/2006/relationships/hyperlink" Target="https://analytics.google.com/" TargetMode="External"/><Relationship Id="rId1" Type="http://schemas.openxmlformats.org/officeDocument/2006/relationships/slideLayout" Target="../slideLayouts/slideLayout5.xml"/><Relationship Id="rId6" Type="http://schemas.openxmlformats.org/officeDocument/2006/relationships/hyperlink" Target="https://tweetdeck.twitter.com/" TargetMode="External"/><Relationship Id="rId5" Type="http://schemas.openxmlformats.org/officeDocument/2006/relationships/hyperlink" Target="https://datastudio.google.com/navigation/reporting" TargetMode="External"/><Relationship Id="rId4" Type="http://schemas.openxmlformats.org/officeDocument/2006/relationships/hyperlink" Target="https://www.google.com/alerts" TargetMode="External"/><Relationship Id="rId9" Type="http://schemas.openxmlformats.org/officeDocument/2006/relationships/hyperlink" Target="https://ga-dev-tools.appspot.com/campaign-url-builder/"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311700" y="-607800"/>
            <a:ext cx="8520600" cy="607800"/>
          </a:xfrm>
        </p:spPr>
        <p:txBody>
          <a:bodyPr/>
          <a:lstStyle/>
          <a:p>
            <a:pPr rtl="0"/>
            <a:r>
              <a:rPr lang="en-US" dirty="0"/>
              <a:t>Choosing the right metrics</a:t>
            </a:r>
          </a:p>
        </p:txBody>
      </p:sp>
    </p:spTree>
    <p:extLst>
      <p:ext uri="{BB962C8B-B14F-4D97-AF65-F5344CB8AC3E}">
        <p14:creationId xmlns:p14="http://schemas.microsoft.com/office/powerpoint/2010/main" val="144650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57526-DF5E-47CA-B04A-F97CAF6CF1FB}"/>
              </a:ext>
            </a:extLst>
          </p:cNvPr>
          <p:cNvSpPr>
            <a:spLocks noGrp="1"/>
          </p:cNvSpPr>
          <p:nvPr>
            <p:ph type="title"/>
          </p:nvPr>
        </p:nvSpPr>
        <p:spPr/>
        <p:txBody>
          <a:bodyPr/>
          <a:lstStyle/>
          <a:p>
            <a:r>
              <a:rPr lang="en-US" dirty="0"/>
              <a:t>Example of an Asset Audit</a:t>
            </a:r>
          </a:p>
        </p:txBody>
      </p:sp>
      <p:graphicFrame>
        <p:nvGraphicFramePr>
          <p:cNvPr id="6" name="Content Placeholder 5">
            <a:extLst>
              <a:ext uri="{FF2B5EF4-FFF2-40B4-BE49-F238E27FC236}">
                <a16:creationId xmlns:a16="http://schemas.microsoft.com/office/drawing/2014/main" id="{92DFADAA-2DEB-4EF3-AACF-F185D1274F48}"/>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2673655319"/>
              </p:ext>
            </p:extLst>
          </p:nvPr>
        </p:nvGraphicFramePr>
        <p:xfrm>
          <a:off x="342900" y="1143000"/>
          <a:ext cx="8504238"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Curved Right 7" descr="An arrow pointing to the various examples of asset audits, showing them as cyclical.">
            <a:extLst>
              <a:ext uri="{FF2B5EF4-FFF2-40B4-BE49-F238E27FC236}">
                <a16:creationId xmlns:a16="http://schemas.microsoft.com/office/drawing/2014/main" id="{8153353E-BE74-465C-A07B-C166F95FE135}"/>
              </a:ext>
            </a:extLst>
          </p:cNvPr>
          <p:cNvSpPr/>
          <p:nvPr/>
        </p:nvSpPr>
        <p:spPr>
          <a:xfrm>
            <a:off x="1267968" y="1511808"/>
            <a:ext cx="1450848" cy="4389120"/>
          </a:xfrm>
          <a:prstGeom prst="curvedRightArrow">
            <a:avLst/>
          </a:prstGeom>
          <a:solidFill>
            <a:srgbClr val="0062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70B29950-AF00-45BC-95FB-8BA3E616ABD0}"/>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10</a:t>
            </a:fld>
            <a:endParaRPr lang="en-US" dirty="0"/>
          </a:p>
        </p:txBody>
      </p:sp>
      <p:sp>
        <p:nvSpPr>
          <p:cNvPr id="5" name="Text Placeholder 4">
            <a:extLst>
              <a:ext uri="{FF2B5EF4-FFF2-40B4-BE49-F238E27FC236}">
                <a16:creationId xmlns:a16="http://schemas.microsoft.com/office/drawing/2014/main" id="{738517FB-C515-430E-B0CA-2ADE61C0350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1189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3473F-ABA7-46E0-BAFF-40A788C19686}"/>
              </a:ext>
            </a:extLst>
          </p:cNvPr>
          <p:cNvSpPr>
            <a:spLocks noGrp="1"/>
          </p:cNvSpPr>
          <p:nvPr>
            <p:ph type="title"/>
          </p:nvPr>
        </p:nvSpPr>
        <p:spPr/>
        <p:txBody>
          <a:bodyPr/>
          <a:lstStyle/>
          <a:p>
            <a:r>
              <a:rPr lang="en-US" dirty="0"/>
              <a:t>Step 2: Set Priorities</a:t>
            </a:r>
          </a:p>
        </p:txBody>
      </p:sp>
      <p:graphicFrame>
        <p:nvGraphicFramePr>
          <p:cNvPr id="6" name="Content Placeholder 5" descr="The sentence &quot; 2. Highlight key priorities &quot; is highlighted ">
            <a:extLst>
              <a:ext uri="{FF2B5EF4-FFF2-40B4-BE49-F238E27FC236}">
                <a16:creationId xmlns:a16="http://schemas.microsoft.com/office/drawing/2014/main" id="{8D2A6123-3F14-4C4A-9A6C-16DA6171E1F5}"/>
              </a:ext>
            </a:extLst>
          </p:cNvPr>
          <p:cNvGraphicFramePr>
            <a:graphicFrameLocks noGrp="1"/>
          </p:cNvGraphicFramePr>
          <p:nvPr>
            <p:ph sz="quarter" idx="15"/>
            <p:extLst>
              <p:ext uri="{D42A27DB-BD31-4B8C-83A1-F6EECF244321}">
                <p14:modId xmlns:p14="http://schemas.microsoft.com/office/powerpoint/2010/main" val="2995750694"/>
              </p:ext>
            </p:extLst>
          </p:nvPr>
        </p:nvGraphicFramePr>
        <p:xfrm>
          <a:off x="1028700" y="1257303"/>
          <a:ext cx="6032500" cy="477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369439-A03F-4AA0-994E-5723960E1BC5}"/>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11</a:t>
            </a:fld>
            <a:endParaRPr lang="en-US" dirty="0"/>
          </a:p>
        </p:txBody>
      </p:sp>
      <p:sp>
        <p:nvSpPr>
          <p:cNvPr id="5" name="Text Placeholder 4">
            <a:extLst>
              <a:ext uri="{FF2B5EF4-FFF2-40B4-BE49-F238E27FC236}">
                <a16:creationId xmlns:a16="http://schemas.microsoft.com/office/drawing/2014/main" id="{47FD1E06-6F57-4169-925E-3FA2428EF16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2750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BB2C-83F2-41DC-BB4E-77BF32BCE884}"/>
              </a:ext>
            </a:extLst>
          </p:cNvPr>
          <p:cNvSpPr>
            <a:spLocks noGrp="1"/>
          </p:cNvSpPr>
          <p:nvPr>
            <p:ph type="title"/>
          </p:nvPr>
        </p:nvSpPr>
        <p:spPr/>
        <p:txBody>
          <a:bodyPr/>
          <a:lstStyle/>
          <a:p>
            <a:r>
              <a:rPr lang="en-US" dirty="0"/>
              <a:t>Understand the Engagement Process</a:t>
            </a:r>
          </a:p>
        </p:txBody>
      </p:sp>
      <p:graphicFrame>
        <p:nvGraphicFramePr>
          <p:cNvPr id="6" name="Content Placeholder 5">
            <a:extLst>
              <a:ext uri="{FF2B5EF4-FFF2-40B4-BE49-F238E27FC236}">
                <a16:creationId xmlns:a16="http://schemas.microsoft.com/office/drawing/2014/main" id="{EA3839F5-1B40-4188-99DB-E77CBCDB1B9C}"/>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871188472"/>
              </p:ext>
            </p:extLst>
          </p:nvPr>
        </p:nvGraphicFramePr>
        <p:xfrm>
          <a:off x="342900" y="1143000"/>
          <a:ext cx="8504238"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65E3E26-7753-4EF1-92B4-CB8F4340DA4F}"/>
              </a:ext>
            </a:extLst>
          </p:cNvPr>
          <p:cNvSpPr>
            <a:spLocks noGrp="1"/>
          </p:cNvSpPr>
          <p:nvPr>
            <p:ph type="sldNum" sz="quarter" idx="12"/>
          </p:nvPr>
        </p:nvSpPr>
        <p:spPr>
          <a:xfrm>
            <a:off x="8956380" y="5803037"/>
            <a:ext cx="96180" cy="115416"/>
          </a:xfrm>
        </p:spPr>
        <p:txBody>
          <a:bodyPr/>
          <a:lstStyle/>
          <a:p>
            <a:fld id="{99A20822-4A49-4D36-86E3-300BA48D3F00}" type="slidenum">
              <a:rPr lang="en-US" smtClean="0"/>
              <a:t>12</a:t>
            </a:fld>
            <a:endParaRPr lang="en-US" dirty="0"/>
          </a:p>
        </p:txBody>
      </p:sp>
      <p:sp>
        <p:nvSpPr>
          <p:cNvPr id="5" name="Text Placeholder 4">
            <a:extLst>
              <a:ext uri="{FF2B5EF4-FFF2-40B4-BE49-F238E27FC236}">
                <a16:creationId xmlns:a16="http://schemas.microsoft.com/office/drawing/2014/main" id="{05C6CB3D-55A5-4920-9094-B3238321E34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5280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7B479-7E09-4B5C-819E-E72C397484C0}"/>
              </a:ext>
            </a:extLst>
          </p:cNvPr>
          <p:cNvSpPr>
            <a:spLocks noGrp="1"/>
          </p:cNvSpPr>
          <p:nvPr>
            <p:ph type="title"/>
          </p:nvPr>
        </p:nvSpPr>
        <p:spPr/>
        <p:txBody>
          <a:bodyPr/>
          <a:lstStyle/>
          <a:p>
            <a:r>
              <a:rPr lang="en-US" dirty="0"/>
              <a:t>Integrated Communications Planning Through the Engagement Process</a:t>
            </a:r>
          </a:p>
        </p:txBody>
      </p:sp>
      <p:graphicFrame>
        <p:nvGraphicFramePr>
          <p:cNvPr id="6" name="Content Placeholder 5" descr="This image is a graph of the engagement process:&#10;1. Marketing Stragety: What tactics will I use with Research &amp; Discovery and with Evaluation? What about Engagement, Validaition, Use/Implementation? &#10;2. How can I grow with metrics, KPIs and Optimization?">
            <a:extLst>
              <a:ext uri="{FF2B5EF4-FFF2-40B4-BE49-F238E27FC236}">
                <a16:creationId xmlns:a16="http://schemas.microsoft.com/office/drawing/2014/main" id="{EC8546E7-197C-481E-80BA-7CA292522F62}"/>
              </a:ext>
            </a:extLst>
          </p:cNvPr>
          <p:cNvGraphicFramePr>
            <a:graphicFrameLocks noGrp="1"/>
          </p:cNvGraphicFramePr>
          <p:nvPr>
            <p:ph sz="quarter" idx="15"/>
            <p:extLst>
              <p:ext uri="{D42A27DB-BD31-4B8C-83A1-F6EECF244321}">
                <p14:modId xmlns:p14="http://schemas.microsoft.com/office/powerpoint/2010/main" val="3974452844"/>
              </p:ext>
            </p:extLst>
          </p:nvPr>
        </p:nvGraphicFramePr>
        <p:xfrm>
          <a:off x="342900" y="1143000"/>
          <a:ext cx="8504238"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92739E5-FE75-46C1-AF80-5C9B1437B7DC}"/>
              </a:ext>
            </a:extLst>
          </p:cNvPr>
          <p:cNvSpPr txBox="1"/>
          <p:nvPr/>
        </p:nvSpPr>
        <p:spPr>
          <a:xfrm>
            <a:off x="342902" y="2214565"/>
            <a:ext cx="2825755" cy="584775"/>
          </a:xfrm>
          <a:prstGeom prst="rect">
            <a:avLst/>
          </a:prstGeom>
          <a:solidFill>
            <a:schemeClr val="accent2">
              <a:lumMod val="20000"/>
              <a:lumOff val="80000"/>
            </a:schemeClr>
          </a:solidFill>
        </p:spPr>
        <p:txBody>
          <a:bodyPr wrap="square" rtlCol="0">
            <a:spAutoFit/>
          </a:bodyPr>
          <a:lstStyle/>
          <a:p>
            <a:r>
              <a:rPr lang="en-US" sz="1600" dirty="0"/>
              <a:t>Marketing Strategy</a:t>
            </a:r>
          </a:p>
          <a:p>
            <a:pPr marL="114300" indent="-114300">
              <a:buFont typeface="Arial" panose="020B0604020202020204" pitchFamily="34" charset="0"/>
              <a:buChar char="•"/>
            </a:pPr>
            <a:r>
              <a:rPr lang="en-US" sz="1600" dirty="0"/>
              <a:t>What Tactics will I use?</a:t>
            </a:r>
          </a:p>
        </p:txBody>
      </p:sp>
      <p:sp>
        <p:nvSpPr>
          <p:cNvPr id="8" name="TextBox 7">
            <a:extLst>
              <a:ext uri="{FF2B5EF4-FFF2-40B4-BE49-F238E27FC236}">
                <a16:creationId xmlns:a16="http://schemas.microsoft.com/office/drawing/2014/main" id="{4E79D90F-A1B0-47E2-9D89-4FDC7345D869}"/>
              </a:ext>
            </a:extLst>
          </p:cNvPr>
          <p:cNvSpPr txBox="1"/>
          <p:nvPr/>
        </p:nvSpPr>
        <p:spPr>
          <a:xfrm>
            <a:off x="3196442" y="2200277"/>
            <a:ext cx="2816352" cy="584775"/>
          </a:xfrm>
          <a:prstGeom prst="rect">
            <a:avLst/>
          </a:prstGeom>
          <a:solidFill>
            <a:schemeClr val="accent5">
              <a:lumMod val="20000"/>
              <a:lumOff val="80000"/>
            </a:schemeClr>
          </a:solidFill>
        </p:spPr>
        <p:txBody>
          <a:bodyPr wrap="square" rtlCol="0">
            <a:spAutoFit/>
          </a:bodyPr>
          <a:lstStyle/>
          <a:p>
            <a:r>
              <a:rPr lang="en-US" sz="1600" dirty="0"/>
              <a:t>Marketing Strategy</a:t>
            </a:r>
          </a:p>
          <a:p>
            <a:pPr marL="114300" indent="-114300">
              <a:buFont typeface="Arial" panose="020B0604020202020204" pitchFamily="34" charset="0"/>
              <a:buChar char="•"/>
            </a:pPr>
            <a:r>
              <a:rPr lang="en-US" sz="1600" dirty="0"/>
              <a:t>What tactics will I use?</a:t>
            </a:r>
          </a:p>
        </p:txBody>
      </p:sp>
      <p:sp>
        <p:nvSpPr>
          <p:cNvPr id="9" name="TextBox 8">
            <a:extLst>
              <a:ext uri="{FF2B5EF4-FFF2-40B4-BE49-F238E27FC236}">
                <a16:creationId xmlns:a16="http://schemas.microsoft.com/office/drawing/2014/main" id="{4E9B173B-A88E-4AAD-84A0-997AA1ED4C91}"/>
              </a:ext>
            </a:extLst>
          </p:cNvPr>
          <p:cNvSpPr txBox="1"/>
          <p:nvPr/>
        </p:nvSpPr>
        <p:spPr>
          <a:xfrm>
            <a:off x="6033626" y="2214563"/>
            <a:ext cx="1399032" cy="1077218"/>
          </a:xfrm>
          <a:prstGeom prst="rect">
            <a:avLst/>
          </a:prstGeom>
          <a:solidFill>
            <a:srgbClr val="00D0B2">
              <a:alpha val="18824"/>
            </a:srgbClr>
          </a:solidFill>
        </p:spPr>
        <p:txBody>
          <a:bodyPr wrap="square" rtlCol="0">
            <a:spAutoFit/>
          </a:bodyPr>
          <a:lstStyle/>
          <a:p>
            <a:r>
              <a:rPr lang="en-US" sz="1600" dirty="0"/>
              <a:t>Marketing Strategy</a:t>
            </a:r>
          </a:p>
          <a:p>
            <a:pPr marL="114300" indent="-114300">
              <a:buFont typeface="Arial" panose="020B0604020202020204" pitchFamily="34" charset="0"/>
              <a:buChar char="•"/>
            </a:pPr>
            <a:r>
              <a:rPr lang="en-US" sz="1600" dirty="0"/>
              <a:t>What tactics will I use?</a:t>
            </a:r>
          </a:p>
        </p:txBody>
      </p:sp>
      <p:sp>
        <p:nvSpPr>
          <p:cNvPr id="10" name="TextBox 9">
            <a:extLst>
              <a:ext uri="{FF2B5EF4-FFF2-40B4-BE49-F238E27FC236}">
                <a16:creationId xmlns:a16="http://schemas.microsoft.com/office/drawing/2014/main" id="{51366654-58CB-4130-A5AE-7EF19A8DB647}"/>
              </a:ext>
            </a:extLst>
          </p:cNvPr>
          <p:cNvSpPr txBox="1"/>
          <p:nvPr/>
        </p:nvSpPr>
        <p:spPr>
          <a:xfrm>
            <a:off x="7452670" y="2214565"/>
            <a:ext cx="1394150" cy="830997"/>
          </a:xfrm>
          <a:prstGeom prst="rect">
            <a:avLst/>
          </a:prstGeom>
          <a:solidFill>
            <a:schemeClr val="bg2"/>
          </a:solidFill>
        </p:spPr>
        <p:txBody>
          <a:bodyPr wrap="square" rtlCol="0">
            <a:spAutoFit/>
          </a:bodyPr>
          <a:lstStyle/>
          <a:p>
            <a:r>
              <a:rPr lang="en-US" sz="1600" dirty="0"/>
              <a:t>Metrics, </a:t>
            </a:r>
            <a:br>
              <a:rPr lang="en-US" sz="1600" dirty="0"/>
            </a:br>
            <a:r>
              <a:rPr lang="en-US" sz="1600" dirty="0"/>
              <a:t>KPIs &amp; Optimization</a:t>
            </a:r>
          </a:p>
        </p:txBody>
      </p:sp>
      <p:sp>
        <p:nvSpPr>
          <p:cNvPr id="4" name="Slide Number Placeholder 3">
            <a:extLst>
              <a:ext uri="{FF2B5EF4-FFF2-40B4-BE49-F238E27FC236}">
                <a16:creationId xmlns:a16="http://schemas.microsoft.com/office/drawing/2014/main" id="{B2FDA7A7-7FD6-4244-9CF3-9F397F6B2B1A}"/>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13</a:t>
            </a:fld>
            <a:endParaRPr lang="en-US" dirty="0"/>
          </a:p>
        </p:txBody>
      </p:sp>
      <p:sp>
        <p:nvSpPr>
          <p:cNvPr id="5" name="Text Placeholder 4">
            <a:extLst>
              <a:ext uri="{FF2B5EF4-FFF2-40B4-BE49-F238E27FC236}">
                <a16:creationId xmlns:a16="http://schemas.microsoft.com/office/drawing/2014/main" id="{4C550751-B5B8-4E87-8FFD-BD3897F33E8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354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7B479-7E09-4B5C-819E-E72C397484C0}"/>
              </a:ext>
            </a:extLst>
          </p:cNvPr>
          <p:cNvSpPr>
            <a:spLocks noGrp="1"/>
          </p:cNvSpPr>
          <p:nvPr>
            <p:ph type="title"/>
          </p:nvPr>
        </p:nvSpPr>
        <p:spPr/>
        <p:txBody>
          <a:bodyPr/>
          <a:lstStyle/>
          <a:p>
            <a:r>
              <a:rPr lang="en-US" dirty="0"/>
              <a:t>Integrated Communications Planning Through the Engagement Process</a:t>
            </a:r>
          </a:p>
        </p:txBody>
      </p:sp>
      <p:graphicFrame>
        <p:nvGraphicFramePr>
          <p:cNvPr id="6" name="Content Placeholder 5" descr="Suggestions for Marketing Strategy for Research &amp; Evaluation:&#10;1. Messaging and positioning&#10;2. Website content&#10;3. Blog&#10;4. Newsletter&#10;5. Training webinar&#10;6. PR Articles&#10;7. Speaking engagements&#10;&#10;Suggestions for Marketing Strategy for Engage and Validate:&#10;1. Print guides / brochures&#10;2. Watch videos&#10;3. Download case studies&#10;&#10;Suggestions for Marketing Strategy for Validate and Use/Implement:&#10;1. Whitepapers&#10;2. Webinar Training&#10;3. PR Articles&#10;&#10;Suggestions for Metrics, KPIs, and Optimization for Growth:&#10;1. Conference registration&#10;2. Attend an event&#10;3. Research requests">
            <a:extLst>
              <a:ext uri="{FF2B5EF4-FFF2-40B4-BE49-F238E27FC236}">
                <a16:creationId xmlns:a16="http://schemas.microsoft.com/office/drawing/2014/main" id="{EC8546E7-197C-481E-80BA-7CA292522F62}"/>
              </a:ext>
            </a:extLst>
          </p:cNvPr>
          <p:cNvGraphicFramePr>
            <a:graphicFrameLocks noGrp="1"/>
          </p:cNvGraphicFramePr>
          <p:nvPr>
            <p:ph sz="quarter" idx="15"/>
            <p:extLst>
              <p:ext uri="{D42A27DB-BD31-4B8C-83A1-F6EECF244321}">
                <p14:modId xmlns:p14="http://schemas.microsoft.com/office/powerpoint/2010/main" val="356523360"/>
              </p:ext>
            </p:extLst>
          </p:nvPr>
        </p:nvGraphicFramePr>
        <p:xfrm>
          <a:off x="250125" y="1142841"/>
          <a:ext cx="870966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92739E5-FE75-46C1-AF80-5C9B1437B7DC}"/>
              </a:ext>
            </a:extLst>
          </p:cNvPr>
          <p:cNvSpPr txBox="1"/>
          <p:nvPr/>
        </p:nvSpPr>
        <p:spPr>
          <a:xfrm>
            <a:off x="342902" y="2214565"/>
            <a:ext cx="2825755" cy="584775"/>
          </a:xfrm>
          <a:prstGeom prst="rect">
            <a:avLst/>
          </a:prstGeom>
          <a:noFill/>
        </p:spPr>
        <p:txBody>
          <a:bodyPr wrap="square" rtlCol="0">
            <a:spAutoFit/>
          </a:bodyPr>
          <a:lstStyle/>
          <a:p>
            <a:pPr marL="115888" indent="-115888"/>
            <a:r>
              <a:rPr lang="en-US" sz="1600" dirty="0"/>
              <a:t>Marketing Strategy</a:t>
            </a:r>
          </a:p>
          <a:p>
            <a:pPr marL="115888" indent="-115888">
              <a:buFont typeface="Arial" panose="020B0604020202020204" pitchFamily="34" charset="0"/>
              <a:buChar char="•"/>
            </a:pPr>
            <a:r>
              <a:rPr lang="en-US" sz="1600" dirty="0"/>
              <a:t>What Tactics will I use?</a:t>
            </a:r>
          </a:p>
        </p:txBody>
      </p:sp>
      <p:sp>
        <p:nvSpPr>
          <p:cNvPr id="11" name="TextBox 10">
            <a:extLst>
              <a:ext uri="{FF2B5EF4-FFF2-40B4-BE49-F238E27FC236}">
                <a16:creationId xmlns:a16="http://schemas.microsoft.com/office/drawing/2014/main" id="{BD313E81-5ED0-4C7E-9CAD-3EF9945FEBD1}"/>
              </a:ext>
            </a:extLst>
          </p:cNvPr>
          <p:cNvSpPr txBox="1"/>
          <p:nvPr/>
        </p:nvSpPr>
        <p:spPr>
          <a:xfrm>
            <a:off x="360761" y="2891522"/>
            <a:ext cx="2825755" cy="1815882"/>
          </a:xfrm>
          <a:prstGeom prst="rect">
            <a:avLst/>
          </a:prstGeom>
          <a:solidFill>
            <a:schemeClr val="accent2">
              <a:lumMod val="20000"/>
              <a:lumOff val="80000"/>
            </a:schemeClr>
          </a:solidFill>
        </p:spPr>
        <p:txBody>
          <a:bodyPr wrap="square" rtlCol="0">
            <a:spAutoFit/>
          </a:bodyPr>
          <a:lstStyle>
            <a:defPPr>
              <a:defRPr lang="en-US"/>
            </a:defPPr>
            <a:lvl1pPr>
              <a:defRPr sz="1600"/>
            </a:lvl1pPr>
          </a:lstStyle>
          <a:p>
            <a:pPr marL="115888" indent="-115888">
              <a:buFont typeface="Arial" panose="020B0604020202020204" pitchFamily="34" charset="0"/>
              <a:buChar char="•"/>
            </a:pPr>
            <a:r>
              <a:rPr lang="en-US" dirty="0"/>
              <a:t>Messaging &amp; positioning</a:t>
            </a:r>
          </a:p>
          <a:p>
            <a:pPr marL="115888" indent="-115888">
              <a:buFont typeface="Arial" panose="020B0604020202020204" pitchFamily="34" charset="0"/>
              <a:buChar char="•"/>
            </a:pPr>
            <a:r>
              <a:rPr lang="en-US" dirty="0"/>
              <a:t>Website content</a:t>
            </a:r>
          </a:p>
          <a:p>
            <a:pPr marL="115888" indent="-115888">
              <a:buFont typeface="Arial" panose="020B0604020202020204" pitchFamily="34" charset="0"/>
              <a:buChar char="•"/>
            </a:pPr>
            <a:r>
              <a:rPr lang="en-US" dirty="0"/>
              <a:t>Blog</a:t>
            </a:r>
          </a:p>
          <a:p>
            <a:pPr marL="115888" indent="-115888">
              <a:buFont typeface="Arial" panose="020B0604020202020204" pitchFamily="34" charset="0"/>
              <a:buChar char="•"/>
            </a:pPr>
            <a:r>
              <a:rPr lang="en-US" dirty="0"/>
              <a:t>Newsletter</a:t>
            </a:r>
          </a:p>
          <a:p>
            <a:pPr marL="115888" indent="-115888">
              <a:buFont typeface="Arial" panose="020B0604020202020204" pitchFamily="34" charset="0"/>
              <a:buChar char="•"/>
            </a:pPr>
            <a:r>
              <a:rPr lang="en-US" dirty="0"/>
              <a:t>Training Webinar</a:t>
            </a:r>
          </a:p>
          <a:p>
            <a:pPr marL="115888" indent="-115888">
              <a:buFont typeface="Arial" panose="020B0604020202020204" pitchFamily="34" charset="0"/>
              <a:buChar char="•"/>
            </a:pPr>
            <a:r>
              <a:rPr lang="en-US" dirty="0"/>
              <a:t>PR Articles</a:t>
            </a:r>
          </a:p>
          <a:p>
            <a:pPr marL="115888" indent="-115888">
              <a:buFont typeface="Arial" panose="020B0604020202020204" pitchFamily="34" charset="0"/>
              <a:buChar char="•"/>
            </a:pPr>
            <a:r>
              <a:rPr lang="en-US" dirty="0"/>
              <a:t>Speaking engagements</a:t>
            </a:r>
          </a:p>
        </p:txBody>
      </p:sp>
      <p:sp>
        <p:nvSpPr>
          <p:cNvPr id="8" name="TextBox 7">
            <a:extLst>
              <a:ext uri="{FF2B5EF4-FFF2-40B4-BE49-F238E27FC236}">
                <a16:creationId xmlns:a16="http://schemas.microsoft.com/office/drawing/2014/main" id="{4E79D90F-A1B0-47E2-9D89-4FDC7345D869}"/>
              </a:ext>
            </a:extLst>
          </p:cNvPr>
          <p:cNvSpPr txBox="1"/>
          <p:nvPr/>
        </p:nvSpPr>
        <p:spPr>
          <a:xfrm>
            <a:off x="3223418" y="2200277"/>
            <a:ext cx="4221160" cy="584775"/>
          </a:xfrm>
          <a:prstGeom prst="rect">
            <a:avLst/>
          </a:prstGeom>
          <a:noFill/>
        </p:spPr>
        <p:txBody>
          <a:bodyPr wrap="square" rtlCol="0">
            <a:spAutoFit/>
          </a:bodyPr>
          <a:lstStyle/>
          <a:p>
            <a:r>
              <a:rPr lang="en-US" sz="1600" dirty="0"/>
              <a:t>Marketing Strategy</a:t>
            </a:r>
          </a:p>
          <a:p>
            <a:pPr marL="115888" indent="-115888">
              <a:buFont typeface="Arial" panose="020B0604020202020204" pitchFamily="34" charset="0"/>
              <a:buChar char="•"/>
            </a:pPr>
            <a:r>
              <a:rPr lang="en-US" sz="1600" dirty="0"/>
              <a:t>What tactics will I use?</a:t>
            </a:r>
          </a:p>
        </p:txBody>
      </p:sp>
      <p:sp>
        <p:nvSpPr>
          <p:cNvPr id="12" name="TextBox 11">
            <a:extLst>
              <a:ext uri="{FF2B5EF4-FFF2-40B4-BE49-F238E27FC236}">
                <a16:creationId xmlns:a16="http://schemas.microsoft.com/office/drawing/2014/main" id="{35C0EDF3-564C-4A47-94C5-8FCCF5F183B8}"/>
              </a:ext>
            </a:extLst>
          </p:cNvPr>
          <p:cNvSpPr txBox="1"/>
          <p:nvPr/>
        </p:nvSpPr>
        <p:spPr>
          <a:xfrm>
            <a:off x="3204356" y="2891524"/>
            <a:ext cx="2821782" cy="830997"/>
          </a:xfrm>
          <a:prstGeom prst="rect">
            <a:avLst/>
          </a:prstGeom>
          <a:solidFill>
            <a:schemeClr val="accent5">
              <a:lumMod val="20000"/>
              <a:lumOff val="80000"/>
            </a:schemeClr>
          </a:solidFill>
        </p:spPr>
        <p:txBody>
          <a:bodyPr wrap="square" rtlCol="0">
            <a:spAutoFit/>
          </a:bodyPr>
          <a:lstStyle>
            <a:defPPr>
              <a:defRPr lang="en-US"/>
            </a:defPPr>
            <a:lvl1pPr>
              <a:defRPr sz="1600"/>
            </a:lvl1pPr>
          </a:lstStyle>
          <a:p>
            <a:pPr marL="115888" indent="-115888">
              <a:buFont typeface="Arial" panose="020B0604020202020204" pitchFamily="34" charset="0"/>
              <a:buChar char="•"/>
            </a:pPr>
            <a:r>
              <a:rPr lang="en-US" dirty="0"/>
              <a:t>Print guides / brochures</a:t>
            </a:r>
          </a:p>
          <a:p>
            <a:pPr marL="115888" indent="-115888">
              <a:buFont typeface="Arial" panose="020B0604020202020204" pitchFamily="34" charset="0"/>
              <a:buChar char="•"/>
            </a:pPr>
            <a:r>
              <a:rPr lang="en-US" dirty="0"/>
              <a:t>Watch videos</a:t>
            </a:r>
          </a:p>
          <a:p>
            <a:pPr marL="115888" indent="-115888">
              <a:buFont typeface="Arial" panose="020B0604020202020204" pitchFamily="34" charset="0"/>
              <a:buChar char="•"/>
            </a:pPr>
            <a:r>
              <a:rPr lang="en-US" dirty="0"/>
              <a:t>Download case studies</a:t>
            </a:r>
          </a:p>
        </p:txBody>
      </p:sp>
      <p:sp>
        <p:nvSpPr>
          <p:cNvPr id="13" name="TextBox 12">
            <a:extLst>
              <a:ext uri="{FF2B5EF4-FFF2-40B4-BE49-F238E27FC236}">
                <a16:creationId xmlns:a16="http://schemas.microsoft.com/office/drawing/2014/main" id="{319597A9-D714-4CF8-B38B-B52369C8A078}"/>
              </a:ext>
            </a:extLst>
          </p:cNvPr>
          <p:cNvSpPr txBox="1"/>
          <p:nvPr/>
        </p:nvSpPr>
        <p:spPr>
          <a:xfrm>
            <a:off x="4622796" y="3722521"/>
            <a:ext cx="2821782" cy="830997"/>
          </a:xfrm>
          <a:prstGeom prst="rect">
            <a:avLst/>
          </a:prstGeom>
          <a:solidFill>
            <a:srgbClr val="00D0B2">
              <a:alpha val="18824"/>
            </a:srgbClr>
          </a:solidFill>
        </p:spPr>
        <p:txBody>
          <a:bodyPr wrap="square" rtlCol="0">
            <a:spAutoFit/>
          </a:bodyPr>
          <a:lstStyle>
            <a:defPPr>
              <a:defRPr lang="en-US"/>
            </a:defPPr>
            <a:lvl1pPr>
              <a:defRPr sz="1600"/>
            </a:lvl1pPr>
          </a:lstStyle>
          <a:p>
            <a:pPr marL="169863" indent="-169863">
              <a:buFont typeface="Arial" panose="020B0604020202020204" pitchFamily="34" charset="0"/>
              <a:buChar char="•"/>
            </a:pPr>
            <a:r>
              <a:rPr lang="en-US" dirty="0"/>
              <a:t>Whitepapers</a:t>
            </a:r>
          </a:p>
          <a:p>
            <a:pPr marL="169863" indent="-169863">
              <a:buFont typeface="Arial" panose="020B0604020202020204" pitchFamily="34" charset="0"/>
              <a:buChar char="•"/>
            </a:pPr>
            <a:r>
              <a:rPr lang="en-US" dirty="0"/>
              <a:t>Webinar Training</a:t>
            </a:r>
          </a:p>
          <a:p>
            <a:pPr marL="169863" indent="-169863">
              <a:buFont typeface="Arial" panose="020B0604020202020204" pitchFamily="34" charset="0"/>
              <a:buChar char="•"/>
            </a:pPr>
            <a:r>
              <a:rPr lang="en-US" dirty="0"/>
              <a:t>PR Articles</a:t>
            </a:r>
          </a:p>
        </p:txBody>
      </p:sp>
      <p:sp>
        <p:nvSpPr>
          <p:cNvPr id="10" name="TextBox 9">
            <a:extLst>
              <a:ext uri="{FF2B5EF4-FFF2-40B4-BE49-F238E27FC236}">
                <a16:creationId xmlns:a16="http://schemas.microsoft.com/office/drawing/2014/main" id="{51366654-58CB-4130-A5AE-7EF19A8DB647}"/>
              </a:ext>
            </a:extLst>
          </p:cNvPr>
          <p:cNvSpPr txBox="1"/>
          <p:nvPr/>
        </p:nvSpPr>
        <p:spPr>
          <a:xfrm>
            <a:off x="7472364" y="2214565"/>
            <a:ext cx="1374456" cy="830997"/>
          </a:xfrm>
          <a:prstGeom prst="rect">
            <a:avLst/>
          </a:prstGeom>
          <a:noFill/>
        </p:spPr>
        <p:txBody>
          <a:bodyPr wrap="square" rtlCol="0">
            <a:spAutoFit/>
          </a:bodyPr>
          <a:lstStyle/>
          <a:p>
            <a:r>
              <a:rPr lang="en-US" sz="1600" dirty="0"/>
              <a:t>Metrics, </a:t>
            </a:r>
            <a:br>
              <a:rPr lang="en-US" sz="1600" dirty="0"/>
            </a:br>
            <a:r>
              <a:rPr lang="en-US" sz="1600" dirty="0"/>
              <a:t>KPIs &amp; Optimization</a:t>
            </a:r>
          </a:p>
        </p:txBody>
      </p:sp>
      <p:sp>
        <p:nvSpPr>
          <p:cNvPr id="14" name="TextBox 13">
            <a:extLst>
              <a:ext uri="{FF2B5EF4-FFF2-40B4-BE49-F238E27FC236}">
                <a16:creationId xmlns:a16="http://schemas.microsoft.com/office/drawing/2014/main" id="{1C2F3ACA-C221-4CC4-BEE4-583814C0B314}"/>
              </a:ext>
            </a:extLst>
          </p:cNvPr>
          <p:cNvSpPr txBox="1"/>
          <p:nvPr/>
        </p:nvSpPr>
        <p:spPr>
          <a:xfrm>
            <a:off x="7462419" y="3133199"/>
            <a:ext cx="1395406" cy="1569660"/>
          </a:xfrm>
          <a:prstGeom prst="rect">
            <a:avLst/>
          </a:prstGeom>
          <a:solidFill>
            <a:schemeClr val="bg2"/>
          </a:solidFill>
        </p:spPr>
        <p:txBody>
          <a:bodyPr wrap="square" rtlCol="0">
            <a:spAutoFit/>
          </a:bodyPr>
          <a:lstStyle>
            <a:defPPr>
              <a:defRPr lang="en-US"/>
            </a:defPPr>
            <a:lvl1pPr>
              <a:defRPr sz="1600"/>
            </a:lvl1pPr>
          </a:lstStyle>
          <a:p>
            <a:pPr marL="169863" indent="-169863">
              <a:buFont typeface="Arial" panose="020B0604020202020204" pitchFamily="34" charset="0"/>
              <a:buChar char="•"/>
            </a:pPr>
            <a:r>
              <a:rPr lang="en-US" dirty="0"/>
              <a:t>Conference registration</a:t>
            </a:r>
          </a:p>
          <a:p>
            <a:pPr marL="169863" indent="-169863">
              <a:buFont typeface="Arial" panose="020B0604020202020204" pitchFamily="34" charset="0"/>
              <a:buChar char="•"/>
            </a:pPr>
            <a:r>
              <a:rPr lang="en-US" dirty="0"/>
              <a:t>Attend an event</a:t>
            </a:r>
          </a:p>
          <a:p>
            <a:pPr marL="169863" indent="-169863">
              <a:buFont typeface="Arial" panose="020B0604020202020204" pitchFamily="34" charset="0"/>
              <a:buChar char="•"/>
            </a:pPr>
            <a:r>
              <a:rPr lang="en-US" dirty="0"/>
              <a:t>Research requests</a:t>
            </a:r>
          </a:p>
        </p:txBody>
      </p:sp>
      <p:sp>
        <p:nvSpPr>
          <p:cNvPr id="4" name="Slide Number Placeholder 3">
            <a:extLst>
              <a:ext uri="{FF2B5EF4-FFF2-40B4-BE49-F238E27FC236}">
                <a16:creationId xmlns:a16="http://schemas.microsoft.com/office/drawing/2014/main" id="{B2FDA7A7-7FD6-4244-9CF3-9F397F6B2B1A}"/>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14</a:t>
            </a:fld>
            <a:endParaRPr lang="en-US" dirty="0"/>
          </a:p>
        </p:txBody>
      </p:sp>
      <p:sp>
        <p:nvSpPr>
          <p:cNvPr id="5" name="Text Placeholder 4">
            <a:extLst>
              <a:ext uri="{FF2B5EF4-FFF2-40B4-BE49-F238E27FC236}">
                <a16:creationId xmlns:a16="http://schemas.microsoft.com/office/drawing/2014/main" id="{4C550751-B5B8-4E87-8FFD-BD3897F33E8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5691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3473F-ABA7-46E0-BAFF-40A788C19686}"/>
              </a:ext>
            </a:extLst>
          </p:cNvPr>
          <p:cNvSpPr>
            <a:spLocks noGrp="1"/>
          </p:cNvSpPr>
          <p:nvPr>
            <p:ph type="title"/>
          </p:nvPr>
        </p:nvSpPr>
        <p:spPr/>
        <p:txBody>
          <a:bodyPr/>
          <a:lstStyle/>
          <a:p>
            <a:r>
              <a:rPr lang="en-US" dirty="0"/>
              <a:t>Step 3: Resources </a:t>
            </a:r>
          </a:p>
        </p:txBody>
      </p:sp>
      <p:graphicFrame>
        <p:nvGraphicFramePr>
          <p:cNvPr id="6" name="Content Placeholder 5" descr="In this image, the phrase &quot;Describe resources &amp; integration with partners and stakeholders&quot; is highlighted to make it stand out.">
            <a:extLst>
              <a:ext uri="{FF2B5EF4-FFF2-40B4-BE49-F238E27FC236}">
                <a16:creationId xmlns:a16="http://schemas.microsoft.com/office/drawing/2014/main" id="{8D2A6123-3F14-4C4A-9A6C-16DA6171E1F5}"/>
              </a:ext>
            </a:extLst>
          </p:cNvPr>
          <p:cNvGraphicFramePr>
            <a:graphicFrameLocks noGrp="1"/>
          </p:cNvGraphicFramePr>
          <p:nvPr>
            <p:ph sz="quarter" idx="15"/>
            <p:extLst>
              <p:ext uri="{D42A27DB-BD31-4B8C-83A1-F6EECF244321}">
                <p14:modId xmlns:p14="http://schemas.microsoft.com/office/powerpoint/2010/main" val="2487295763"/>
              </p:ext>
            </p:extLst>
          </p:nvPr>
        </p:nvGraphicFramePr>
        <p:xfrm>
          <a:off x="1028700" y="1257303"/>
          <a:ext cx="6032500" cy="477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369439-A03F-4AA0-994E-5723960E1BC5}"/>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15</a:t>
            </a:fld>
            <a:endParaRPr lang="en-US" dirty="0"/>
          </a:p>
        </p:txBody>
      </p:sp>
      <p:sp>
        <p:nvSpPr>
          <p:cNvPr id="5" name="Text Placeholder 4">
            <a:extLst>
              <a:ext uri="{FF2B5EF4-FFF2-40B4-BE49-F238E27FC236}">
                <a16:creationId xmlns:a16="http://schemas.microsoft.com/office/drawing/2014/main" id="{47FD1E06-6F57-4169-925E-3FA2428EF16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724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EBB435-FF42-4635-9D00-C4B6F9BFAD5E}"/>
              </a:ext>
            </a:extLst>
          </p:cNvPr>
          <p:cNvSpPr>
            <a:spLocks noGrp="1"/>
          </p:cNvSpPr>
          <p:nvPr>
            <p:ph type="title"/>
          </p:nvPr>
        </p:nvSpPr>
        <p:spPr/>
        <p:txBody>
          <a:bodyPr/>
          <a:lstStyle/>
          <a:p>
            <a:r>
              <a:rPr lang="en-US" dirty="0"/>
              <a:t>Map Your Resources to Target Audience, Key Partners and Stakeholders</a:t>
            </a:r>
          </a:p>
        </p:txBody>
      </p:sp>
      <p:graphicFrame>
        <p:nvGraphicFramePr>
          <p:cNvPr id="6" name="Table 6">
            <a:extLst>
              <a:ext uri="{FF2B5EF4-FFF2-40B4-BE49-F238E27FC236}">
                <a16:creationId xmlns:a16="http://schemas.microsoft.com/office/drawing/2014/main" id="{147B0356-FCE3-45FC-9190-B0AE4CFD3883}"/>
              </a:ext>
            </a:extLst>
          </p:cNvPr>
          <p:cNvGraphicFramePr>
            <a:graphicFrameLocks noGrp="1"/>
          </p:cNvGraphicFramePr>
          <p:nvPr>
            <p:ph sz="quarter" idx="15"/>
            <p:extLst>
              <p:ext uri="{D42A27DB-BD31-4B8C-83A1-F6EECF244321}">
                <p14:modId xmlns:p14="http://schemas.microsoft.com/office/powerpoint/2010/main" val="2656424699"/>
              </p:ext>
            </p:extLst>
          </p:nvPr>
        </p:nvGraphicFramePr>
        <p:xfrm>
          <a:off x="485616" y="1631825"/>
          <a:ext cx="8218488" cy="3432557"/>
        </p:xfrm>
        <a:graphic>
          <a:graphicData uri="http://schemas.openxmlformats.org/drawingml/2006/table">
            <a:tbl>
              <a:tblPr firstRow="1" bandRow="1">
                <a:tableStyleId>{21E4AEA4-8DFA-4A89-87EB-49C32662AFE0}</a:tableStyleId>
              </a:tblPr>
              <a:tblGrid>
                <a:gridCol w="1369748">
                  <a:extLst>
                    <a:ext uri="{9D8B030D-6E8A-4147-A177-3AD203B41FA5}">
                      <a16:colId xmlns:a16="http://schemas.microsoft.com/office/drawing/2014/main" val="3116289499"/>
                    </a:ext>
                  </a:extLst>
                </a:gridCol>
                <a:gridCol w="1369748">
                  <a:extLst>
                    <a:ext uri="{9D8B030D-6E8A-4147-A177-3AD203B41FA5}">
                      <a16:colId xmlns:a16="http://schemas.microsoft.com/office/drawing/2014/main" val="2674293553"/>
                    </a:ext>
                  </a:extLst>
                </a:gridCol>
                <a:gridCol w="1369748">
                  <a:extLst>
                    <a:ext uri="{9D8B030D-6E8A-4147-A177-3AD203B41FA5}">
                      <a16:colId xmlns:a16="http://schemas.microsoft.com/office/drawing/2014/main" val="3685607434"/>
                    </a:ext>
                  </a:extLst>
                </a:gridCol>
                <a:gridCol w="1369748">
                  <a:extLst>
                    <a:ext uri="{9D8B030D-6E8A-4147-A177-3AD203B41FA5}">
                      <a16:colId xmlns:a16="http://schemas.microsoft.com/office/drawing/2014/main" val="3781957719"/>
                    </a:ext>
                  </a:extLst>
                </a:gridCol>
                <a:gridCol w="1369748">
                  <a:extLst>
                    <a:ext uri="{9D8B030D-6E8A-4147-A177-3AD203B41FA5}">
                      <a16:colId xmlns:a16="http://schemas.microsoft.com/office/drawing/2014/main" val="195502636"/>
                    </a:ext>
                  </a:extLst>
                </a:gridCol>
                <a:gridCol w="1369748">
                  <a:extLst>
                    <a:ext uri="{9D8B030D-6E8A-4147-A177-3AD203B41FA5}">
                      <a16:colId xmlns:a16="http://schemas.microsoft.com/office/drawing/2014/main" val="162504643"/>
                    </a:ext>
                  </a:extLst>
                </a:gridCol>
              </a:tblGrid>
              <a:tr h="439103">
                <a:tc>
                  <a:txBody>
                    <a:bodyPr/>
                    <a:lstStyle/>
                    <a:p>
                      <a:r>
                        <a:rPr lang="en-US" dirty="0"/>
                        <a:t>Audience</a:t>
                      </a:r>
                    </a:p>
                  </a:txBody>
                  <a:tcPr/>
                </a:tc>
                <a:tc>
                  <a:txBody>
                    <a:bodyPr/>
                    <a:lstStyle/>
                    <a:p>
                      <a:r>
                        <a:rPr lang="en-US" dirty="0"/>
                        <a:t>Priority Message</a:t>
                      </a:r>
                    </a:p>
                  </a:txBody>
                  <a:tcPr/>
                </a:tc>
                <a:tc>
                  <a:txBody>
                    <a:bodyPr/>
                    <a:lstStyle/>
                    <a:p>
                      <a:r>
                        <a:rPr lang="en-US" dirty="0"/>
                        <a:t>Partners or Stakeholders</a:t>
                      </a:r>
                    </a:p>
                  </a:txBody>
                  <a:tcPr/>
                </a:tc>
                <a:tc>
                  <a:txBody>
                    <a:bodyPr/>
                    <a:lstStyle/>
                    <a:p>
                      <a:r>
                        <a:rPr lang="en-US" dirty="0"/>
                        <a:t>Assets and Resources</a:t>
                      </a:r>
                    </a:p>
                  </a:txBody>
                  <a:tcPr/>
                </a:tc>
                <a:tc>
                  <a:txBody>
                    <a:bodyPr/>
                    <a:lstStyle/>
                    <a:p>
                      <a:r>
                        <a:rPr lang="en-US" dirty="0"/>
                        <a:t>Timeline</a:t>
                      </a:r>
                    </a:p>
                  </a:txBody>
                  <a:tcPr/>
                </a:tc>
                <a:tc>
                  <a:txBody>
                    <a:bodyPr/>
                    <a:lstStyle/>
                    <a:p>
                      <a:r>
                        <a:rPr lang="en-US" dirty="0"/>
                        <a:t>Who’s Responsible</a:t>
                      </a:r>
                    </a:p>
                  </a:txBody>
                  <a:tcPr/>
                </a:tc>
                <a:extLst>
                  <a:ext uri="{0D108BD9-81ED-4DB2-BD59-A6C34878D82A}">
                    <a16:rowId xmlns:a16="http://schemas.microsoft.com/office/drawing/2014/main" val="3720730216"/>
                  </a:ext>
                </a:extLst>
              </a:tr>
              <a:tr h="370840">
                <a:tc>
                  <a:txBody>
                    <a:bodyPr/>
                    <a:lstStyle/>
                    <a:p>
                      <a:r>
                        <a:rPr lang="en-US" dirty="0"/>
                        <a:t>Families and Children</a:t>
                      </a:r>
                    </a:p>
                  </a:txBody>
                  <a:tcPr/>
                </a:tc>
                <a:tc>
                  <a:txBody>
                    <a:bodyPr/>
                    <a:lstStyle/>
                    <a:p>
                      <a:pPr marL="171450" indent="-171450">
                        <a:buFont typeface="Arial" panose="020B0604020202020204" pitchFamily="34" charset="0"/>
                        <a:buChar char="•"/>
                      </a:pPr>
                      <a:r>
                        <a:rPr lang="en-US" dirty="0"/>
                        <a:t>Career readiness</a:t>
                      </a:r>
                    </a:p>
                    <a:p>
                      <a:pPr marL="171450" indent="-171450">
                        <a:buFont typeface="Arial" panose="020B0604020202020204" pitchFamily="34" charset="0"/>
                        <a:buChar char="•"/>
                      </a:pPr>
                      <a:r>
                        <a:rPr lang="en-US" dirty="0"/>
                        <a:t>Caring community</a:t>
                      </a:r>
                    </a:p>
                    <a:p>
                      <a:pPr marL="171450" indent="-171450">
                        <a:buFont typeface="Arial" panose="020B0604020202020204" pitchFamily="34" charset="0"/>
                        <a:buChar char="•"/>
                      </a:pPr>
                      <a:r>
                        <a:rPr lang="en-US" dirty="0"/>
                        <a:t>Strong resources available</a:t>
                      </a:r>
                    </a:p>
                  </a:txBody>
                  <a:tcPr/>
                </a:tc>
                <a:tc>
                  <a:txBody>
                    <a:bodyPr/>
                    <a:lstStyle/>
                    <a:p>
                      <a:pPr marL="171450" indent="-171450">
                        <a:buFont typeface="Arial" panose="020B0604020202020204" pitchFamily="34" charset="0"/>
                        <a:buChar char="•"/>
                      </a:pPr>
                      <a:r>
                        <a:rPr lang="en-US" dirty="0"/>
                        <a:t>Teachers</a:t>
                      </a:r>
                    </a:p>
                    <a:p>
                      <a:pPr marL="171450" indent="-171450">
                        <a:buFont typeface="Arial" panose="020B0604020202020204" pitchFamily="34" charset="0"/>
                        <a:buChar char="•"/>
                      </a:pPr>
                      <a:r>
                        <a:rPr lang="en-US" dirty="0"/>
                        <a:t>Counselors</a:t>
                      </a:r>
                    </a:p>
                    <a:p>
                      <a:pPr marL="171450" indent="-171450">
                        <a:buFont typeface="Arial" panose="020B0604020202020204" pitchFamily="34" charset="0"/>
                        <a:buChar char="•"/>
                      </a:pPr>
                      <a:r>
                        <a:rPr lang="en-US" dirty="0"/>
                        <a:t>Clergy</a:t>
                      </a:r>
                    </a:p>
                    <a:p>
                      <a:pPr marL="171450" indent="-171450">
                        <a:buFont typeface="Arial" panose="020B0604020202020204" pitchFamily="34" charset="0"/>
                        <a:buChar char="•"/>
                      </a:pPr>
                      <a:r>
                        <a:rPr lang="en-US" dirty="0"/>
                        <a:t>Coaches</a:t>
                      </a:r>
                    </a:p>
                    <a:p>
                      <a:endParaRPr lang="en-US" dirty="0"/>
                    </a:p>
                  </a:txBody>
                  <a:tcPr/>
                </a:tc>
                <a:tc>
                  <a:txBody>
                    <a:bodyPr/>
                    <a:lstStyle/>
                    <a:p>
                      <a:pPr marL="171450" indent="-171450">
                        <a:buFont typeface="Arial" panose="020B0604020202020204" pitchFamily="34" charset="0"/>
                        <a:buChar char="•"/>
                      </a:pPr>
                      <a:r>
                        <a:rPr lang="en-US" dirty="0"/>
                        <a:t>Video Blog</a:t>
                      </a:r>
                    </a:p>
                    <a:p>
                      <a:pPr marL="171450" indent="-171450">
                        <a:buFont typeface="Arial" panose="020B0604020202020204" pitchFamily="34" charset="0"/>
                        <a:buChar char="•"/>
                      </a:pPr>
                      <a:r>
                        <a:rPr lang="en-US" dirty="0"/>
                        <a:t>Webinar</a:t>
                      </a:r>
                    </a:p>
                    <a:p>
                      <a:pPr marL="171450" indent="-171450">
                        <a:buFont typeface="Arial" panose="020B0604020202020204" pitchFamily="34" charset="0"/>
                        <a:buChar char="•"/>
                      </a:pPr>
                      <a:r>
                        <a:rPr lang="en-US" dirty="0"/>
                        <a:t>Social media content</a:t>
                      </a:r>
                    </a:p>
                    <a:p>
                      <a:pPr marL="171450" indent="-171450">
                        <a:buFont typeface="Arial" panose="020B0604020202020204" pitchFamily="34" charset="0"/>
                        <a:buChar char="•"/>
                      </a:pPr>
                      <a:r>
                        <a:rPr lang="en-US" dirty="0"/>
                        <a:t>Website Resources</a:t>
                      </a:r>
                    </a:p>
                  </a:txBody>
                  <a:tcPr/>
                </a:tc>
                <a:tc>
                  <a:txBody>
                    <a:bodyPr/>
                    <a:lstStyle/>
                    <a:p>
                      <a:r>
                        <a:rPr lang="en-US" dirty="0"/>
                        <a:t>Priority in August to December</a:t>
                      </a:r>
                    </a:p>
                    <a:p>
                      <a:pPr marL="171450" indent="-171450">
                        <a:buFont typeface="Arial" panose="020B0604020202020204" pitchFamily="34" charset="0"/>
                        <a:buChar char="•"/>
                      </a:pPr>
                      <a:r>
                        <a:rPr lang="en-US" dirty="0"/>
                        <a:t>January</a:t>
                      </a:r>
                    </a:p>
                  </a:txBody>
                  <a:tcPr/>
                </a:tc>
                <a:tc>
                  <a:txBody>
                    <a:bodyPr/>
                    <a:lstStyle/>
                    <a:p>
                      <a:r>
                        <a:rPr lang="en-US" dirty="0"/>
                        <a:t>Education Chair works with AIR</a:t>
                      </a:r>
                    </a:p>
                  </a:txBody>
                  <a:tcPr/>
                </a:tc>
                <a:extLst>
                  <a:ext uri="{0D108BD9-81ED-4DB2-BD59-A6C34878D82A}">
                    <a16:rowId xmlns:a16="http://schemas.microsoft.com/office/drawing/2014/main" val="3751400306"/>
                  </a:ext>
                </a:extLst>
              </a:tr>
              <a:tr h="370840">
                <a:tc>
                  <a:txBody>
                    <a:bodyPr/>
                    <a:lstStyle/>
                    <a:p>
                      <a:r>
                        <a:rPr lang="en-US" dirty="0"/>
                        <a:t>Deaf-Blind Community</a:t>
                      </a:r>
                    </a:p>
                  </a:txBody>
                  <a:tcPr/>
                </a:tc>
                <a:tc>
                  <a:txBody>
                    <a:bodyPr/>
                    <a:lstStyle/>
                    <a:p>
                      <a:pPr marL="171450" indent="-171450">
                        <a:buFont typeface="Arial" panose="020B0604020202020204" pitchFamily="34" charset="0"/>
                        <a:buChar char="•"/>
                      </a:pPr>
                      <a:r>
                        <a:rPr lang="en-US" dirty="0"/>
                        <a:t>Early Identification and Intervention</a:t>
                      </a:r>
                    </a:p>
                    <a:p>
                      <a:pPr marL="171450" indent="-171450">
                        <a:buFont typeface="Arial" panose="020B0604020202020204" pitchFamily="34" charset="0"/>
                        <a:buChar char="•"/>
                      </a:pPr>
                      <a:r>
                        <a:rPr lang="en-US" dirty="0"/>
                        <a:t>Family Involvement</a:t>
                      </a:r>
                    </a:p>
                    <a:p>
                      <a:pPr marL="171450" indent="-171450">
                        <a:buFont typeface="Arial" panose="020B0604020202020204" pitchFamily="34" charset="0"/>
                        <a:buChar char="•"/>
                      </a:pPr>
                      <a:r>
                        <a:rPr lang="en-US" dirty="0"/>
                        <a:t>Caring Community</a:t>
                      </a:r>
                    </a:p>
                  </a:txBody>
                  <a:tcPr/>
                </a:tc>
                <a:tc>
                  <a:txBody>
                    <a:bodyPr/>
                    <a:lstStyle/>
                    <a:p>
                      <a:pPr marL="171450" indent="-171450">
                        <a:buFont typeface="Arial" panose="020B0604020202020204" pitchFamily="34" charset="0"/>
                        <a:buChar char="•"/>
                      </a:pPr>
                      <a:r>
                        <a:rPr lang="en-US" dirty="0"/>
                        <a:t>Practitioners</a:t>
                      </a:r>
                    </a:p>
                    <a:p>
                      <a:pPr marL="171450" indent="-171450">
                        <a:buFont typeface="Arial" panose="020B0604020202020204" pitchFamily="34" charset="0"/>
                        <a:buChar char="•"/>
                      </a:pPr>
                      <a:r>
                        <a:rPr lang="en-US" dirty="0"/>
                        <a:t>Regional Parent Centers</a:t>
                      </a:r>
                    </a:p>
                    <a:p>
                      <a:pPr marL="171450" indent="-171450">
                        <a:buFont typeface="Arial" panose="020B0604020202020204" pitchFamily="34" charset="0"/>
                        <a:buChar char="•"/>
                      </a:pPr>
                      <a:r>
                        <a:rPr lang="en-US" dirty="0"/>
                        <a:t>State Coordinators</a:t>
                      </a:r>
                    </a:p>
                    <a:p>
                      <a:pPr marL="171450" indent="-171450">
                        <a:buFont typeface="Arial" panose="020B0604020202020204" pitchFamily="34" charset="0"/>
                        <a:buChar char="•"/>
                      </a:pPr>
                      <a:endParaRPr lang="en-US" dirty="0"/>
                    </a:p>
                  </a:txBody>
                  <a:tcPr/>
                </a:tc>
                <a:tc>
                  <a:txBody>
                    <a:bodyPr/>
                    <a:lstStyle/>
                    <a:p>
                      <a:pPr marL="171450" indent="-171450">
                        <a:buFont typeface="Arial" panose="020B0604020202020204" pitchFamily="34" charset="0"/>
                        <a:buChar char="•"/>
                      </a:pPr>
                      <a:r>
                        <a:rPr lang="en-US" dirty="0"/>
                        <a:t>Success Stories</a:t>
                      </a:r>
                    </a:p>
                    <a:p>
                      <a:pPr marL="171450" indent="-171450">
                        <a:buFont typeface="Arial" panose="020B0604020202020204" pitchFamily="34" charset="0"/>
                        <a:buChar char="•"/>
                      </a:pPr>
                      <a:r>
                        <a:rPr lang="en-US" dirty="0"/>
                        <a:t>Webinar</a:t>
                      </a:r>
                    </a:p>
                    <a:p>
                      <a:pPr marL="171450" indent="-171450">
                        <a:buFont typeface="Arial" panose="020B0604020202020204" pitchFamily="34" charset="0"/>
                        <a:buChar char="•"/>
                      </a:pPr>
                      <a:r>
                        <a:rPr lang="en-US" dirty="0"/>
                        <a:t>Email</a:t>
                      </a:r>
                    </a:p>
                    <a:p>
                      <a:pPr marL="171450" indent="-171450">
                        <a:buFont typeface="Arial" panose="020B0604020202020204" pitchFamily="34" charset="0"/>
                        <a:buChar char="•"/>
                      </a:pPr>
                      <a:r>
                        <a:rPr lang="en-US" dirty="0"/>
                        <a:t>Local Events</a:t>
                      </a:r>
                    </a:p>
                    <a:p>
                      <a:pPr marL="171450" indent="-171450">
                        <a:buFont typeface="Arial" panose="020B0604020202020204" pitchFamily="34" charset="0"/>
                        <a:buChar char="•"/>
                      </a:pPr>
                      <a:r>
                        <a:rPr lang="en-US" dirty="0"/>
                        <a:t>Conferences</a:t>
                      </a:r>
                    </a:p>
                  </a:txBody>
                  <a:tcPr/>
                </a:tc>
                <a:tc>
                  <a:txBody>
                    <a:bodyPr/>
                    <a:lstStyle/>
                    <a:p>
                      <a:pPr marL="171450" indent="-171450">
                        <a:buFont typeface="Arial" panose="020B0604020202020204" pitchFamily="34" charset="0"/>
                        <a:buChar char="•"/>
                      </a:pPr>
                      <a:r>
                        <a:rPr lang="en-US" dirty="0"/>
                        <a:t>Year-round with focus on evergreen stories that can be used to supplement event promotion</a:t>
                      </a:r>
                    </a:p>
                  </a:txBody>
                  <a:tcPr/>
                </a:tc>
                <a:tc>
                  <a:txBody>
                    <a:bodyPr/>
                    <a:lstStyle/>
                    <a:p>
                      <a:r>
                        <a:rPr lang="en-US" dirty="0"/>
                        <a:t>Communications Staff</a:t>
                      </a:r>
                    </a:p>
                  </a:txBody>
                  <a:tcPr/>
                </a:tc>
                <a:extLst>
                  <a:ext uri="{0D108BD9-81ED-4DB2-BD59-A6C34878D82A}">
                    <a16:rowId xmlns:a16="http://schemas.microsoft.com/office/drawing/2014/main" val="168260641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6283443"/>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46860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4993077"/>
                  </a:ext>
                </a:extLst>
              </a:tr>
            </a:tbl>
          </a:graphicData>
        </a:graphic>
      </p:graphicFrame>
      <p:sp>
        <p:nvSpPr>
          <p:cNvPr id="4" name="Slide Number Placeholder 3">
            <a:extLst>
              <a:ext uri="{FF2B5EF4-FFF2-40B4-BE49-F238E27FC236}">
                <a16:creationId xmlns:a16="http://schemas.microsoft.com/office/drawing/2014/main" id="{47FE4C6B-2420-45B9-A8E3-AFF9270EB668}"/>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16</a:t>
            </a:fld>
            <a:endParaRPr lang="en-US" dirty="0"/>
          </a:p>
        </p:txBody>
      </p:sp>
      <p:sp>
        <p:nvSpPr>
          <p:cNvPr id="5" name="Text Placeholder 4">
            <a:extLst>
              <a:ext uri="{FF2B5EF4-FFF2-40B4-BE49-F238E27FC236}">
                <a16:creationId xmlns:a16="http://schemas.microsoft.com/office/drawing/2014/main" id="{FCE0E99A-2655-4A5A-AFB4-50796732194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3255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A0B54-763D-4E44-A1DA-1EE09BB77D97}"/>
              </a:ext>
            </a:extLst>
          </p:cNvPr>
          <p:cNvSpPr>
            <a:spLocks noGrp="1"/>
          </p:cNvSpPr>
          <p:nvPr>
            <p:ph type="title"/>
          </p:nvPr>
        </p:nvSpPr>
        <p:spPr/>
        <p:txBody>
          <a:bodyPr/>
          <a:lstStyle/>
          <a:p>
            <a:r>
              <a:rPr lang="en-US" dirty="0"/>
              <a:t>Get Organized with an Editorial Calendar </a:t>
            </a:r>
          </a:p>
        </p:txBody>
      </p:sp>
      <p:pic>
        <p:nvPicPr>
          <p:cNvPr id="6" name="Content Placeholder 5" descr="Screenshot of an editorial calendar template">
            <a:extLst>
              <a:ext uri="{FF2B5EF4-FFF2-40B4-BE49-F238E27FC236}">
                <a16:creationId xmlns:a16="http://schemas.microsoft.com/office/drawing/2014/main" id="{CEE0A789-61F8-44BB-BCED-117A000DA196}"/>
              </a:ext>
            </a:extLst>
          </p:cNvPr>
          <p:cNvPicPr>
            <a:picLocks noGrp="1" noChangeAspect="1"/>
          </p:cNvPicPr>
          <p:nvPr>
            <p:ph sz="quarter" idx="15"/>
          </p:nvPr>
        </p:nvPicPr>
        <p:blipFill>
          <a:blip r:embed="rId2"/>
          <a:stretch>
            <a:fillRect/>
          </a:stretch>
        </p:blipFill>
        <p:spPr>
          <a:xfrm>
            <a:off x="1099435" y="1143000"/>
            <a:ext cx="6991168" cy="4846638"/>
          </a:xfrm>
          <a:prstGeom prst="rect">
            <a:avLst/>
          </a:prstGeom>
        </p:spPr>
      </p:pic>
      <p:sp>
        <p:nvSpPr>
          <p:cNvPr id="4" name="Slide Number Placeholder 3">
            <a:extLst>
              <a:ext uri="{FF2B5EF4-FFF2-40B4-BE49-F238E27FC236}">
                <a16:creationId xmlns:a16="http://schemas.microsoft.com/office/drawing/2014/main" id="{01D18D22-F409-4831-AA8D-7530B6DE496D}"/>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17</a:t>
            </a:fld>
            <a:endParaRPr lang="en-US" dirty="0"/>
          </a:p>
        </p:txBody>
      </p:sp>
      <p:sp>
        <p:nvSpPr>
          <p:cNvPr id="5" name="Text Placeholder 4">
            <a:extLst>
              <a:ext uri="{FF2B5EF4-FFF2-40B4-BE49-F238E27FC236}">
                <a16:creationId xmlns:a16="http://schemas.microsoft.com/office/drawing/2014/main" id="{4FA21E1C-2B8F-4B72-A430-422EC6CAB42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6210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3473F-ABA7-46E0-BAFF-40A788C19686}"/>
              </a:ext>
            </a:extLst>
          </p:cNvPr>
          <p:cNvSpPr>
            <a:spLocks noGrp="1"/>
          </p:cNvSpPr>
          <p:nvPr>
            <p:ph type="title"/>
          </p:nvPr>
        </p:nvSpPr>
        <p:spPr/>
        <p:txBody>
          <a:bodyPr/>
          <a:lstStyle/>
          <a:p>
            <a:r>
              <a:rPr lang="en-US" dirty="0"/>
              <a:t>Step 4: Measure &amp; Optimize</a:t>
            </a:r>
          </a:p>
        </p:txBody>
      </p:sp>
      <p:graphicFrame>
        <p:nvGraphicFramePr>
          <p:cNvPr id="6" name="Content Placeholder 5" descr="The phrase &quot;measure &amp; optimize&quot; is highlighted so it stands out from the rest.">
            <a:extLst>
              <a:ext uri="{FF2B5EF4-FFF2-40B4-BE49-F238E27FC236}">
                <a16:creationId xmlns:a16="http://schemas.microsoft.com/office/drawing/2014/main" id="{8D2A6123-3F14-4C4A-9A6C-16DA6171E1F5}"/>
              </a:ext>
            </a:extLst>
          </p:cNvPr>
          <p:cNvGraphicFramePr>
            <a:graphicFrameLocks noGrp="1"/>
          </p:cNvGraphicFramePr>
          <p:nvPr>
            <p:ph sz="quarter" idx="15"/>
            <p:extLst>
              <p:ext uri="{D42A27DB-BD31-4B8C-83A1-F6EECF244321}">
                <p14:modId xmlns:p14="http://schemas.microsoft.com/office/powerpoint/2010/main" val="2255735446"/>
              </p:ext>
            </p:extLst>
          </p:nvPr>
        </p:nvGraphicFramePr>
        <p:xfrm>
          <a:off x="1028700" y="1257303"/>
          <a:ext cx="6032500" cy="477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369439-A03F-4AA0-994E-5723960E1BC5}"/>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18</a:t>
            </a:fld>
            <a:endParaRPr lang="en-US" dirty="0"/>
          </a:p>
        </p:txBody>
      </p:sp>
      <p:sp>
        <p:nvSpPr>
          <p:cNvPr id="5" name="Text Placeholder 4">
            <a:extLst>
              <a:ext uri="{FF2B5EF4-FFF2-40B4-BE49-F238E27FC236}">
                <a16:creationId xmlns:a16="http://schemas.microsoft.com/office/drawing/2014/main" id="{47FD1E06-6F57-4169-925E-3FA2428EF16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2423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1DAFD-3389-4F07-9144-06541E76311D}"/>
              </a:ext>
            </a:extLst>
          </p:cNvPr>
          <p:cNvSpPr>
            <a:spLocks noGrp="1"/>
          </p:cNvSpPr>
          <p:nvPr>
            <p:ph type="title"/>
          </p:nvPr>
        </p:nvSpPr>
        <p:spPr/>
        <p:txBody>
          <a:bodyPr/>
          <a:lstStyle/>
          <a:p>
            <a:r>
              <a:rPr lang="en-US" dirty="0"/>
              <a:t>Why Measure?</a:t>
            </a:r>
          </a:p>
        </p:txBody>
      </p:sp>
      <p:pic>
        <p:nvPicPr>
          <p:cNvPr id="4" name="Content Placeholder 3" descr="In this graphic, six bubbles saying:&#10;&#10;1. social media&#10;2. public relations&#10;3. email communications&#10;4. search engiine marketing&#10;5. referrals/partner websites&#10;6. events&#10;&#10;All point to the center bubble, which says &quot;Website&quot;"/>
          <p:cNvPicPr>
            <a:picLocks noGrp="1" noChangeAspect="1"/>
          </p:cNvPicPr>
          <p:nvPr>
            <p:ph sz="quarter" idx="15"/>
          </p:nvPr>
        </p:nvPicPr>
        <p:blipFill>
          <a:blip r:embed="rId3"/>
          <a:stretch>
            <a:fillRect/>
          </a:stretch>
        </p:blipFill>
        <p:spPr>
          <a:xfrm>
            <a:off x="342900" y="1592305"/>
            <a:ext cx="8504238" cy="3948028"/>
          </a:xfrm>
          <a:prstGeom prst="rect">
            <a:avLst/>
          </a:prstGeom>
        </p:spPr>
      </p:pic>
      <p:sp>
        <p:nvSpPr>
          <p:cNvPr id="2" name="Text Placeholder 1">
            <a:extLst>
              <a:ext uri="{FF2B5EF4-FFF2-40B4-BE49-F238E27FC236}">
                <a16:creationId xmlns:a16="http://schemas.microsoft.com/office/drawing/2014/main" id="{3C756F3F-4D71-426B-B288-78DC7AD4FF6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7246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1C167-26A3-4081-8945-C365DB396EC7}"/>
              </a:ext>
            </a:extLst>
          </p:cNvPr>
          <p:cNvSpPr>
            <a:spLocks noGrp="1"/>
          </p:cNvSpPr>
          <p:nvPr>
            <p:ph type="title"/>
          </p:nvPr>
        </p:nvSpPr>
        <p:spPr/>
        <p:txBody>
          <a:bodyPr/>
          <a:lstStyle/>
          <a:p>
            <a:r>
              <a:rPr lang="en-US" dirty="0"/>
              <a:t>Importance of Communication Plans</a:t>
            </a:r>
          </a:p>
        </p:txBody>
      </p:sp>
      <p:pic>
        <p:nvPicPr>
          <p:cNvPr id="3074" name="Picture 2" descr="Person Holding Marker">
            <a:extLst>
              <a:ext uri="{FF2B5EF4-FFF2-40B4-BE49-F238E27FC236}">
                <a16:creationId xmlns:a16="http://schemas.microsoft.com/office/drawing/2014/main" id="{93596EB0-FC5B-4186-9452-218F7CAA2334}"/>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963272" y="1143000"/>
            <a:ext cx="7263494" cy="48466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1333BB5-D38D-40EF-8AEB-5F9CC9580D1F}"/>
              </a:ext>
            </a:extLst>
          </p:cNvPr>
          <p:cNvSpPr>
            <a:spLocks noGrp="1"/>
          </p:cNvSpPr>
          <p:nvPr>
            <p:ph type="sldNum" sz="quarter" idx="14"/>
          </p:nvPr>
        </p:nvSpPr>
        <p:spPr>
          <a:xfrm>
            <a:off x="9004470" y="5803037"/>
            <a:ext cx="48090" cy="115416"/>
          </a:xfrm>
        </p:spPr>
        <p:txBody>
          <a:bodyPr/>
          <a:lstStyle/>
          <a:p>
            <a:fld id="{99A20822-4A49-4D36-86E3-300BA48D3F00}" type="slidenum">
              <a:rPr lang="en-US" smtClean="0"/>
              <a:pPr/>
              <a:t>2</a:t>
            </a:fld>
            <a:endParaRPr lang="en-US" dirty="0"/>
          </a:p>
        </p:txBody>
      </p:sp>
      <p:sp>
        <p:nvSpPr>
          <p:cNvPr id="5" name="Text Placeholder 4">
            <a:extLst>
              <a:ext uri="{FF2B5EF4-FFF2-40B4-BE49-F238E27FC236}">
                <a16:creationId xmlns:a16="http://schemas.microsoft.com/office/drawing/2014/main" id="{E50FEF6E-CC7F-4B9B-8747-1F8691287943}"/>
              </a:ext>
            </a:extLst>
          </p:cNvPr>
          <p:cNvSpPr>
            <a:spLocks noGrp="1"/>
          </p:cNvSpPr>
          <p:nvPr>
            <p:ph type="body" sz="quarter" idx="13"/>
          </p:nvPr>
        </p:nvSpPr>
        <p:spPr/>
        <p:txBody>
          <a:bodyPr/>
          <a:lstStyle/>
          <a:p>
            <a:r>
              <a:rPr lang="en-US" dirty="0">
                <a:hlinkClick r:id="rId4"/>
              </a:rPr>
              <a:t>https://www.pexels.com/photo/person-holding-marker-1181537/</a:t>
            </a:r>
            <a:endParaRPr lang="en-US" dirty="0"/>
          </a:p>
        </p:txBody>
      </p:sp>
    </p:spTree>
    <p:extLst>
      <p:ext uri="{BB962C8B-B14F-4D97-AF65-F5344CB8AC3E}">
        <p14:creationId xmlns:p14="http://schemas.microsoft.com/office/powerpoint/2010/main" val="659980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96D3-C259-4276-A790-EEAB203ECD3F}"/>
              </a:ext>
            </a:extLst>
          </p:cNvPr>
          <p:cNvSpPr>
            <a:spLocks noGrp="1"/>
          </p:cNvSpPr>
          <p:nvPr>
            <p:ph type="title"/>
          </p:nvPr>
        </p:nvSpPr>
        <p:spPr/>
        <p:txBody>
          <a:bodyPr/>
          <a:lstStyle/>
          <a:p>
            <a:r>
              <a:rPr lang="en-US" dirty="0"/>
              <a:t>Create a Measurement Plan</a:t>
            </a:r>
          </a:p>
        </p:txBody>
      </p:sp>
      <p:sp>
        <p:nvSpPr>
          <p:cNvPr id="7" name="Text Placeholder 6">
            <a:extLst>
              <a:ext uri="{FF2B5EF4-FFF2-40B4-BE49-F238E27FC236}">
                <a16:creationId xmlns:a16="http://schemas.microsoft.com/office/drawing/2014/main" id="{1EA3CA47-6F4B-4482-A3C2-317714CC17D1}"/>
              </a:ext>
            </a:extLst>
          </p:cNvPr>
          <p:cNvSpPr>
            <a:spLocks noGrp="1"/>
          </p:cNvSpPr>
          <p:nvPr>
            <p:ph type="body" sz="quarter" idx="13"/>
          </p:nvPr>
        </p:nvSpPr>
        <p:spPr/>
        <p:txBody>
          <a:bodyPr/>
          <a:lstStyle/>
          <a:p>
            <a:endParaRPr lang="en-US"/>
          </a:p>
        </p:txBody>
      </p:sp>
      <p:pic>
        <p:nvPicPr>
          <p:cNvPr id="3" name="Picture 2" descr="Measurement Plan:&#10;1. start with a strategy&#10;2. align with numbers&#10;3. get specific&#10;4. define actions&#10;5. keep optimizing">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74963" y="1341701"/>
            <a:ext cx="4439797" cy="4174598"/>
          </a:xfrm>
          <a:prstGeom prst="rect">
            <a:avLst/>
          </a:prstGeom>
        </p:spPr>
      </p:pic>
    </p:spTree>
    <p:extLst>
      <p:ext uri="{BB962C8B-B14F-4D97-AF65-F5344CB8AC3E}">
        <p14:creationId xmlns:p14="http://schemas.microsoft.com/office/powerpoint/2010/main" val="274412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3EFA-5A4E-49C6-B48C-4140FCD79A64}"/>
              </a:ext>
            </a:extLst>
          </p:cNvPr>
          <p:cNvSpPr>
            <a:spLocks noGrp="1"/>
          </p:cNvSpPr>
          <p:nvPr>
            <p:ph type="title"/>
          </p:nvPr>
        </p:nvSpPr>
        <p:spPr/>
        <p:txBody>
          <a:bodyPr/>
          <a:lstStyle/>
          <a:p>
            <a:r>
              <a:rPr lang="en-US" dirty="0"/>
              <a:t>Beware Of Vanity Metrics</a:t>
            </a:r>
          </a:p>
        </p:txBody>
      </p:sp>
      <p:pic>
        <p:nvPicPr>
          <p:cNvPr id="7" name="Content Placeholder 6" descr="A person wearing a suit and tie giving a &quot;thumbs up&quot; signal">
            <a:extLst>
              <a:ext uri="{FF2B5EF4-FFF2-40B4-BE49-F238E27FC236}">
                <a16:creationId xmlns:a16="http://schemas.microsoft.com/office/drawing/2014/main" id="{F54323DF-5A90-4782-B72C-1D56197A26AB}"/>
              </a:ext>
            </a:extLst>
          </p:cNvPr>
          <p:cNvPicPr>
            <a:picLocks noGrp="1" noChangeAspect="1"/>
          </p:cNvPicPr>
          <p:nvPr>
            <p:ph sz="quarter" idx="15"/>
          </p:nvPr>
        </p:nvPicPr>
        <p:blipFill rotWithShape="1">
          <a:blip r:embed="rId3" cstate="screen">
            <a:alphaModFix amt="94000"/>
            <a:extLst>
              <a:ext uri="{28A0092B-C50C-407E-A947-70E740481C1C}">
                <a14:useLocalDpi xmlns:a14="http://schemas.microsoft.com/office/drawing/2010/main"/>
              </a:ext>
            </a:extLst>
          </a:blip>
          <a:stretch/>
        </p:blipFill>
        <p:spPr>
          <a:xfrm>
            <a:off x="342900" y="1169980"/>
            <a:ext cx="8504238" cy="4792678"/>
          </a:xfrm>
        </p:spPr>
      </p:pic>
      <p:sp>
        <p:nvSpPr>
          <p:cNvPr id="3" name="Text Placeholder 2">
            <a:extLst>
              <a:ext uri="{FF2B5EF4-FFF2-40B4-BE49-F238E27FC236}">
                <a16:creationId xmlns:a16="http://schemas.microsoft.com/office/drawing/2014/main" id="{9A8D1629-8ED4-46BB-9334-603B04D06331}"/>
              </a:ext>
            </a:extLst>
          </p:cNvPr>
          <p:cNvSpPr>
            <a:spLocks noGrp="1"/>
          </p:cNvSpPr>
          <p:nvPr>
            <p:ph type="body" sz="quarter" idx="13"/>
          </p:nvPr>
        </p:nvSpPr>
        <p:spPr/>
        <p:txBody>
          <a:bodyPr/>
          <a:lstStyle/>
          <a:p>
            <a:r>
              <a:rPr lang="en-US" dirty="0"/>
              <a:t>Photo by </a:t>
            </a:r>
            <a:r>
              <a:rPr lang="en-US" dirty="0">
                <a:hlinkClick r:id="rId4"/>
              </a:rPr>
              <a:t>Lukas </a:t>
            </a:r>
            <a:r>
              <a:rPr lang="en-US" dirty="0"/>
              <a:t>from </a:t>
            </a:r>
            <a:r>
              <a:rPr lang="en-US" dirty="0" err="1">
                <a:hlinkClick r:id="rId5"/>
              </a:rPr>
              <a:t>Pexels</a:t>
            </a:r>
            <a:endParaRPr lang="en-US" dirty="0"/>
          </a:p>
        </p:txBody>
      </p:sp>
    </p:spTree>
    <p:extLst>
      <p:ext uri="{BB962C8B-B14F-4D97-AF65-F5344CB8AC3E}">
        <p14:creationId xmlns:p14="http://schemas.microsoft.com/office/powerpoint/2010/main" val="132850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CCC8-269A-4361-ACFC-4C65261BD352}"/>
              </a:ext>
            </a:extLst>
          </p:cNvPr>
          <p:cNvSpPr>
            <a:spLocks noGrp="1"/>
          </p:cNvSpPr>
          <p:nvPr>
            <p:ph type="title"/>
          </p:nvPr>
        </p:nvSpPr>
        <p:spPr/>
        <p:txBody>
          <a:bodyPr/>
          <a:lstStyle/>
          <a:p>
            <a:r>
              <a:rPr lang="en-US" dirty="0"/>
              <a:t>A </a:t>
            </a:r>
            <a:r>
              <a:rPr lang="en-US" dirty="0" err="1"/>
              <a:t>Smörgåsbord</a:t>
            </a:r>
            <a:r>
              <a:rPr lang="en-US" dirty="0"/>
              <a:t> of Content Metrics</a:t>
            </a:r>
          </a:p>
        </p:txBody>
      </p:sp>
      <p:graphicFrame>
        <p:nvGraphicFramePr>
          <p:cNvPr id="6" name="Content Placeholder 5">
            <a:extLst>
              <a:ext uri="{FF2B5EF4-FFF2-40B4-BE49-F238E27FC236}">
                <a16:creationId xmlns:a16="http://schemas.microsoft.com/office/drawing/2014/main" id="{F817DCCD-8CD6-4398-95BB-C80984EA05AA}"/>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1429636421"/>
              </p:ext>
            </p:extLst>
          </p:nvPr>
        </p:nvGraphicFramePr>
        <p:xfrm>
          <a:off x="342903" y="1143000"/>
          <a:ext cx="2928937"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9247605-5491-4EEC-8156-7EF82245E0A9}"/>
              </a:ext>
            </a:extLst>
          </p:cNvPr>
          <p:cNvSpPr txBox="1"/>
          <p:nvPr/>
        </p:nvSpPr>
        <p:spPr>
          <a:xfrm>
            <a:off x="3400425" y="1153716"/>
            <a:ext cx="5114925" cy="923330"/>
          </a:xfrm>
          <a:prstGeom prst="rect">
            <a:avLst/>
          </a:prstGeom>
          <a:noFill/>
        </p:spPr>
        <p:txBody>
          <a:bodyPr wrap="square" rtlCol="0">
            <a:spAutoFit/>
          </a:bodyPr>
          <a:lstStyle/>
          <a:p>
            <a:pPr marL="285750" indent="-285750">
              <a:buFont typeface="Arial" panose="020B0604020202020204" pitchFamily="34" charset="0"/>
              <a:buChar char="•"/>
            </a:pPr>
            <a:r>
              <a:rPr lang="en-US" dirty="0"/>
              <a:t>Unique users</a:t>
            </a:r>
          </a:p>
          <a:p>
            <a:pPr marL="285750" indent="-285750">
              <a:buFont typeface="Arial" panose="020B0604020202020204" pitchFamily="34" charset="0"/>
              <a:buChar char="•"/>
            </a:pPr>
            <a:r>
              <a:rPr lang="en-US" dirty="0"/>
              <a:t>Pageviews</a:t>
            </a:r>
          </a:p>
          <a:p>
            <a:pPr marL="285750" indent="-285750">
              <a:buFont typeface="Arial" panose="020B0604020202020204" pitchFamily="34" charset="0"/>
              <a:buChar char="•"/>
            </a:pPr>
            <a:r>
              <a:rPr lang="en-US" dirty="0"/>
              <a:t>Bounce Rate</a:t>
            </a:r>
          </a:p>
        </p:txBody>
      </p:sp>
      <p:sp>
        <p:nvSpPr>
          <p:cNvPr id="8" name="TextBox 7">
            <a:extLst>
              <a:ext uri="{FF2B5EF4-FFF2-40B4-BE49-F238E27FC236}">
                <a16:creationId xmlns:a16="http://schemas.microsoft.com/office/drawing/2014/main" id="{20DD8FF1-CB71-4A86-BA8F-FC408435F755}"/>
              </a:ext>
            </a:extLst>
          </p:cNvPr>
          <p:cNvSpPr txBox="1"/>
          <p:nvPr/>
        </p:nvSpPr>
        <p:spPr>
          <a:xfrm>
            <a:off x="3400425" y="2357152"/>
            <a:ext cx="5114925" cy="923330"/>
          </a:xfrm>
          <a:prstGeom prst="rect">
            <a:avLst/>
          </a:prstGeom>
          <a:noFill/>
        </p:spPr>
        <p:txBody>
          <a:bodyPr wrap="square" rtlCol="0">
            <a:spAutoFit/>
          </a:bodyPr>
          <a:lstStyle/>
          <a:p>
            <a:pPr marL="285750" indent="-285750">
              <a:buFont typeface="Arial" panose="020B0604020202020204" pitchFamily="34" charset="0"/>
              <a:buChar char="•"/>
            </a:pPr>
            <a:r>
              <a:rPr lang="en-US" dirty="0"/>
              <a:t>Average Session</a:t>
            </a:r>
          </a:p>
          <a:p>
            <a:pPr marL="285750" indent="-285750">
              <a:buFont typeface="Arial" panose="020B0604020202020204" pitchFamily="34" charset="0"/>
              <a:buChar char="•"/>
            </a:pPr>
            <a:r>
              <a:rPr lang="en-US" dirty="0"/>
              <a:t>Pages per Session</a:t>
            </a:r>
          </a:p>
          <a:p>
            <a:pPr marL="285750" indent="-285750">
              <a:buFont typeface="Arial" panose="020B0604020202020204" pitchFamily="34" charset="0"/>
              <a:buChar char="•"/>
            </a:pPr>
            <a:r>
              <a:rPr lang="en-US" dirty="0"/>
              <a:t>Clicks on Call to Actions</a:t>
            </a:r>
          </a:p>
        </p:txBody>
      </p:sp>
      <p:sp>
        <p:nvSpPr>
          <p:cNvPr id="9" name="TextBox 8">
            <a:extLst>
              <a:ext uri="{FF2B5EF4-FFF2-40B4-BE49-F238E27FC236}">
                <a16:creationId xmlns:a16="http://schemas.microsoft.com/office/drawing/2014/main" id="{55F6A017-4E4D-4885-9A3B-163CD2857355}"/>
              </a:ext>
            </a:extLst>
          </p:cNvPr>
          <p:cNvSpPr txBox="1"/>
          <p:nvPr/>
        </p:nvSpPr>
        <p:spPr>
          <a:xfrm>
            <a:off x="3400426" y="3728754"/>
            <a:ext cx="5114925"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Pages per Source  /Medium</a:t>
            </a:r>
          </a:p>
          <a:p>
            <a:pPr marL="285750" indent="-285750">
              <a:buFont typeface="Arial" panose="020B0604020202020204" pitchFamily="34" charset="0"/>
              <a:buChar char="•"/>
            </a:pPr>
            <a:r>
              <a:rPr lang="en-US" dirty="0"/>
              <a:t>How are you doing on search engines</a:t>
            </a:r>
          </a:p>
        </p:txBody>
      </p:sp>
      <p:sp>
        <p:nvSpPr>
          <p:cNvPr id="10" name="TextBox 9">
            <a:extLst>
              <a:ext uri="{FF2B5EF4-FFF2-40B4-BE49-F238E27FC236}">
                <a16:creationId xmlns:a16="http://schemas.microsoft.com/office/drawing/2014/main" id="{F50C66EE-165F-4128-AE2F-39953851DC50}"/>
              </a:ext>
            </a:extLst>
          </p:cNvPr>
          <p:cNvSpPr txBox="1"/>
          <p:nvPr/>
        </p:nvSpPr>
        <p:spPr>
          <a:xfrm>
            <a:off x="3400426" y="4932190"/>
            <a:ext cx="511492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Number of forms completed on gated content</a:t>
            </a:r>
          </a:p>
          <a:p>
            <a:pPr marL="285750" indent="-285750">
              <a:buFont typeface="Arial" panose="020B0604020202020204" pitchFamily="34" charset="0"/>
              <a:buChar char="•"/>
            </a:pPr>
            <a:r>
              <a:rPr lang="en-US" dirty="0"/>
              <a:t>Number of subscribe to emails</a:t>
            </a:r>
          </a:p>
          <a:p>
            <a:pPr marL="285750" indent="-285750">
              <a:buFont typeface="Arial" panose="020B0604020202020204" pitchFamily="34" charset="0"/>
              <a:buChar char="•"/>
            </a:pPr>
            <a:r>
              <a:rPr lang="en-US" dirty="0"/>
              <a:t>Number of completed registration for webinars or event</a:t>
            </a:r>
          </a:p>
        </p:txBody>
      </p:sp>
      <p:sp>
        <p:nvSpPr>
          <p:cNvPr id="3" name="Slide Number Placeholder 2">
            <a:extLst>
              <a:ext uri="{FF2B5EF4-FFF2-40B4-BE49-F238E27FC236}">
                <a16:creationId xmlns:a16="http://schemas.microsoft.com/office/drawing/2014/main" id="{5726A5A9-7B52-4BF6-9D0D-A5145DC71439}"/>
              </a:ext>
            </a:extLst>
          </p:cNvPr>
          <p:cNvSpPr>
            <a:spLocks noGrp="1"/>
          </p:cNvSpPr>
          <p:nvPr>
            <p:ph type="sldNum" sz="quarter" idx="12"/>
          </p:nvPr>
        </p:nvSpPr>
        <p:spPr>
          <a:xfrm>
            <a:off x="8956380" y="5803037"/>
            <a:ext cx="96180" cy="115416"/>
          </a:xfrm>
        </p:spPr>
        <p:txBody>
          <a:bodyPr/>
          <a:lstStyle/>
          <a:p>
            <a:fld id="{99A20822-4A49-4D36-86E3-300BA48D3F00}" type="slidenum">
              <a:rPr lang="en-US" smtClean="0"/>
              <a:t>22</a:t>
            </a:fld>
            <a:endParaRPr lang="en-US" dirty="0"/>
          </a:p>
        </p:txBody>
      </p:sp>
      <p:sp>
        <p:nvSpPr>
          <p:cNvPr id="5" name="Text Placeholder 4">
            <a:extLst>
              <a:ext uri="{FF2B5EF4-FFF2-40B4-BE49-F238E27FC236}">
                <a16:creationId xmlns:a16="http://schemas.microsoft.com/office/drawing/2014/main" id="{E36E30C8-A593-4879-AA69-8FED1BE4BC5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2856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22E9C-61A0-4294-B4A7-4DB2ACF4D85D}"/>
              </a:ext>
            </a:extLst>
          </p:cNvPr>
          <p:cNvSpPr>
            <a:spLocks noGrp="1"/>
          </p:cNvSpPr>
          <p:nvPr>
            <p:ph type="title"/>
          </p:nvPr>
        </p:nvSpPr>
        <p:spPr/>
        <p:txBody>
          <a:bodyPr/>
          <a:lstStyle/>
          <a:p>
            <a:r>
              <a:rPr lang="en-US" dirty="0"/>
              <a:t>Yes! You can measure</a:t>
            </a:r>
            <a:r>
              <a:rPr lang="en-US" baseline="0" dirty="0"/>
              <a:t> “Traditional Media”</a:t>
            </a:r>
            <a:endParaRPr lang="en-US" dirty="0"/>
          </a:p>
        </p:txBody>
      </p:sp>
      <p:sp>
        <p:nvSpPr>
          <p:cNvPr id="2" name="Content Placeholder 1">
            <a:extLst>
              <a:ext uri="{FF2B5EF4-FFF2-40B4-BE49-F238E27FC236}">
                <a16:creationId xmlns:a16="http://schemas.microsoft.com/office/drawing/2014/main" id="{5D635134-31DA-4F54-9B98-D3F4650E166B}"/>
              </a:ext>
            </a:extLst>
          </p:cNvPr>
          <p:cNvSpPr>
            <a:spLocks noGrp="1"/>
          </p:cNvSpPr>
          <p:nvPr>
            <p:ph sz="quarter" idx="15"/>
          </p:nvPr>
        </p:nvSpPr>
        <p:spPr/>
        <p:txBody>
          <a:bodyPr/>
          <a:lstStyle/>
          <a:p>
            <a:r>
              <a:rPr lang="en-US" dirty="0"/>
              <a:t>Set some goals!</a:t>
            </a:r>
          </a:p>
          <a:p>
            <a:pPr lvl="1"/>
            <a:r>
              <a:rPr lang="en-US" b="1" dirty="0"/>
              <a:t>X amount of unique visits</a:t>
            </a:r>
            <a:r>
              <a:rPr lang="en-US" dirty="0"/>
              <a:t> to your website</a:t>
            </a:r>
          </a:p>
          <a:p>
            <a:pPr lvl="1"/>
            <a:r>
              <a:rPr lang="en-US" b="1" dirty="0"/>
              <a:t>X amount of clicks</a:t>
            </a:r>
            <a:r>
              <a:rPr lang="en-US" dirty="0"/>
              <a:t> to your resource page</a:t>
            </a:r>
          </a:p>
          <a:p>
            <a:pPr lvl="1"/>
            <a:r>
              <a:rPr lang="en-US" b="1" dirty="0"/>
              <a:t>X amount of downloads</a:t>
            </a:r>
            <a:endParaRPr lang="en-US" dirty="0"/>
          </a:p>
          <a:p>
            <a:pPr lvl="1"/>
            <a:r>
              <a:rPr lang="en-US" b="1" dirty="0"/>
              <a:t>X amount of sign-ups</a:t>
            </a:r>
            <a:r>
              <a:rPr lang="en-US" dirty="0"/>
              <a:t> for an email list</a:t>
            </a:r>
          </a:p>
          <a:p>
            <a:pPr lvl="1"/>
            <a:r>
              <a:rPr lang="en-US" b="1" dirty="0"/>
              <a:t>X amount of attendee </a:t>
            </a:r>
            <a:r>
              <a:rPr lang="en-US" dirty="0"/>
              <a:t>to your event</a:t>
            </a:r>
          </a:p>
          <a:p>
            <a:endParaRPr lang="en-US" dirty="0"/>
          </a:p>
        </p:txBody>
      </p:sp>
      <p:sp>
        <p:nvSpPr>
          <p:cNvPr id="4" name="Slide Number Placeholder 3">
            <a:extLst>
              <a:ext uri="{FF2B5EF4-FFF2-40B4-BE49-F238E27FC236}">
                <a16:creationId xmlns:a16="http://schemas.microsoft.com/office/drawing/2014/main" id="{D126C2FE-86CD-45B7-9A4D-125F2D40081C}"/>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23</a:t>
            </a:fld>
            <a:endParaRPr lang="en-US" dirty="0"/>
          </a:p>
        </p:txBody>
      </p:sp>
      <p:sp>
        <p:nvSpPr>
          <p:cNvPr id="5" name="Text Placeholder 4">
            <a:extLst>
              <a:ext uri="{FF2B5EF4-FFF2-40B4-BE49-F238E27FC236}">
                <a16:creationId xmlns:a16="http://schemas.microsoft.com/office/drawing/2014/main" id="{A8BDEC52-2767-4098-89E5-5786076DCF1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9282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4FF655-607E-4B6B-B6E7-4719CB623FCD}"/>
              </a:ext>
            </a:extLst>
          </p:cNvPr>
          <p:cNvSpPr>
            <a:spLocks noGrp="1"/>
          </p:cNvSpPr>
          <p:nvPr>
            <p:ph type="title"/>
          </p:nvPr>
        </p:nvSpPr>
        <p:spPr/>
        <p:txBody>
          <a:bodyPr/>
          <a:lstStyle/>
          <a:p>
            <a:r>
              <a:rPr lang="en-US" dirty="0"/>
              <a:t>How Traditional Media Can Work and Be Measured</a:t>
            </a:r>
          </a:p>
        </p:txBody>
      </p:sp>
      <p:graphicFrame>
        <p:nvGraphicFramePr>
          <p:cNvPr id="9" name="Content Placeholder 8">
            <a:extLst>
              <a:ext uri="{FF2B5EF4-FFF2-40B4-BE49-F238E27FC236}">
                <a16:creationId xmlns:a16="http://schemas.microsoft.com/office/drawing/2014/main" id="{7C4DE3AC-7BC5-4A57-B4E6-C4DC2E2C7340}"/>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170703744"/>
              </p:ext>
            </p:extLst>
          </p:nvPr>
        </p:nvGraphicFramePr>
        <p:xfrm>
          <a:off x="997268" y="1361218"/>
          <a:ext cx="7670482" cy="440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mage of a QR code that the viewer can scan with their smartphone">
            <a:extLst>
              <a:ext uri="{FF2B5EF4-FFF2-40B4-BE49-F238E27FC236}">
                <a16:creationId xmlns:a16="http://schemas.microsoft.com/office/drawing/2014/main" id="{6C095450-F5FD-451D-A942-DEEF369B7133}"/>
              </a:ext>
            </a:extLst>
          </p:cNvPr>
          <p:cNvPicPr>
            <a:picLocks noChangeAspect="1"/>
          </p:cNvPicPr>
          <p:nvPr/>
        </p:nvPicPr>
        <p:blipFill>
          <a:blip r:embed="rId7"/>
          <a:stretch>
            <a:fillRect/>
          </a:stretch>
        </p:blipFill>
        <p:spPr>
          <a:xfrm>
            <a:off x="617468" y="1361218"/>
            <a:ext cx="1267920" cy="1267920"/>
          </a:xfrm>
          <a:prstGeom prst="rect">
            <a:avLst/>
          </a:prstGeom>
        </p:spPr>
      </p:pic>
      <p:sp>
        <p:nvSpPr>
          <p:cNvPr id="4" name="Slide Number Placeholder 3">
            <a:extLst>
              <a:ext uri="{FF2B5EF4-FFF2-40B4-BE49-F238E27FC236}">
                <a16:creationId xmlns:a16="http://schemas.microsoft.com/office/drawing/2014/main" id="{16FED4D4-E1F3-4A15-949A-2ECD298C7FBE}"/>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24</a:t>
            </a:fld>
            <a:endParaRPr lang="en-US" dirty="0"/>
          </a:p>
        </p:txBody>
      </p:sp>
      <p:sp>
        <p:nvSpPr>
          <p:cNvPr id="5" name="Text Placeholder 4">
            <a:extLst>
              <a:ext uri="{FF2B5EF4-FFF2-40B4-BE49-F238E27FC236}">
                <a16:creationId xmlns:a16="http://schemas.microsoft.com/office/drawing/2014/main" id="{A20024FD-32F3-4622-B561-2F8E8129098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4530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BCD9-688D-43CC-B533-300F2FB349D1}"/>
              </a:ext>
            </a:extLst>
          </p:cNvPr>
          <p:cNvSpPr>
            <a:spLocks noGrp="1"/>
          </p:cNvSpPr>
          <p:nvPr>
            <p:ph type="title"/>
          </p:nvPr>
        </p:nvSpPr>
        <p:spPr/>
        <p:txBody>
          <a:bodyPr>
            <a:normAutofit/>
          </a:bodyPr>
          <a:lstStyle/>
          <a:p>
            <a:r>
              <a:rPr lang="en-US" dirty="0"/>
              <a:t>How to Track Using</a:t>
            </a:r>
            <a:br>
              <a:rPr lang="en-US" dirty="0"/>
            </a:br>
            <a:r>
              <a:rPr lang="en-US" dirty="0"/>
              <a:t>Urchin Tracking Module (UTM) Tags </a:t>
            </a:r>
          </a:p>
        </p:txBody>
      </p:sp>
      <p:pic>
        <p:nvPicPr>
          <p:cNvPr id="5" name="Picture 2" descr="Image of stick-figure person walking toward a door that says &quot;your marketing&quot; on it.">
            <a:extLst>
              <a:ext uri="{FF2B5EF4-FFF2-40B4-BE49-F238E27FC236}">
                <a16:creationId xmlns:a16="http://schemas.microsoft.com/office/drawing/2014/main" id="{9B88658F-EEB7-431F-95D9-B95ED9E8AB2F}"/>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893096" y="2881909"/>
            <a:ext cx="5357813" cy="199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87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4F9216-20D1-42D9-8F2D-D3A0F90AB8C0}"/>
              </a:ext>
            </a:extLst>
          </p:cNvPr>
          <p:cNvSpPr>
            <a:spLocks noGrp="1"/>
          </p:cNvSpPr>
          <p:nvPr>
            <p:ph type="title"/>
          </p:nvPr>
        </p:nvSpPr>
        <p:spPr/>
        <p:txBody>
          <a:bodyPr/>
          <a:lstStyle/>
          <a:p>
            <a:r>
              <a:rPr lang="en-US" dirty="0"/>
              <a:t>Using UTM Tags for Attribution</a:t>
            </a:r>
          </a:p>
        </p:txBody>
      </p:sp>
      <p:sp>
        <p:nvSpPr>
          <p:cNvPr id="11" name="Rectangle 10">
            <a:extLst>
              <a:ext uri="{FF2B5EF4-FFF2-40B4-BE49-F238E27FC236}">
                <a16:creationId xmlns:a16="http://schemas.microsoft.com/office/drawing/2014/main" id="{F0F7A285-EB56-4264-AE01-CB0C95944E6A}"/>
              </a:ext>
            </a:extLst>
          </p:cNvPr>
          <p:cNvSpPr/>
          <p:nvPr/>
        </p:nvSpPr>
        <p:spPr>
          <a:xfrm>
            <a:off x="491265" y="1696641"/>
            <a:ext cx="3025636" cy="369332"/>
          </a:xfrm>
          <a:prstGeom prst="rect">
            <a:avLst/>
          </a:prstGeom>
          <a:solidFill>
            <a:srgbClr val="BCBEC5"/>
          </a:solidFill>
          <a:ln>
            <a:noFill/>
          </a:ln>
        </p:spPr>
        <p:txBody>
          <a:bodyPr wrap="none">
            <a:spAutoFit/>
          </a:bodyPr>
          <a:lstStyle/>
          <a:p>
            <a:r>
              <a:rPr lang="en-US" dirty="0"/>
              <a:t>www.air.org/NGA_Conference</a:t>
            </a:r>
          </a:p>
        </p:txBody>
      </p:sp>
      <p:sp>
        <p:nvSpPr>
          <p:cNvPr id="12" name="Rectangle 11">
            <a:extLst>
              <a:ext uri="{FF2B5EF4-FFF2-40B4-BE49-F238E27FC236}">
                <a16:creationId xmlns:a16="http://schemas.microsoft.com/office/drawing/2014/main" id="{9F5368D6-DBFF-440A-BE04-B46A9A7B8C64}"/>
              </a:ext>
            </a:extLst>
          </p:cNvPr>
          <p:cNvSpPr/>
          <p:nvPr/>
        </p:nvSpPr>
        <p:spPr>
          <a:xfrm>
            <a:off x="491267" y="2299105"/>
            <a:ext cx="7807933" cy="646331"/>
          </a:xfrm>
          <a:prstGeom prst="rect">
            <a:avLst/>
          </a:prstGeom>
        </p:spPr>
        <p:txBody>
          <a:bodyPr wrap="square">
            <a:spAutoFit/>
          </a:bodyPr>
          <a:lstStyle/>
          <a:p>
            <a:r>
              <a:rPr lang="en-US" dirty="0"/>
              <a:t>www.air.org/NGA_Conference?utm_</a:t>
            </a:r>
            <a:r>
              <a:rPr lang="en-US" dirty="0">
                <a:highlight>
                  <a:srgbClr val="FFFF00"/>
                </a:highlight>
              </a:rPr>
              <a:t>source=print</a:t>
            </a:r>
            <a:r>
              <a:rPr lang="en-US" dirty="0"/>
              <a:t>&amp;utm_</a:t>
            </a:r>
            <a:r>
              <a:rPr lang="en-US" dirty="0">
                <a:highlight>
                  <a:srgbClr val="FFFF00"/>
                </a:highlight>
              </a:rPr>
              <a:t>medium=meeting</a:t>
            </a:r>
            <a:r>
              <a:rPr lang="en-US" dirty="0"/>
              <a:t>&amp;utm_campaign=</a:t>
            </a:r>
            <a:r>
              <a:rPr lang="en-US" dirty="0">
                <a:highlight>
                  <a:srgbClr val="FFFF00"/>
                </a:highlight>
              </a:rPr>
              <a:t>NGA%20Conference</a:t>
            </a:r>
          </a:p>
        </p:txBody>
      </p:sp>
      <p:pic>
        <p:nvPicPr>
          <p:cNvPr id="3" name="Picture 2" descr="Image of a lecture hall with a presenter speaking at the front of the room">
            <a:extLst>
              <a:ext uri="{FF2B5EF4-FFF2-40B4-BE49-F238E27FC236}">
                <a16:creationId xmlns:a16="http://schemas.microsoft.com/office/drawing/2014/main" id="{0BE97D27-6A50-4A2A-9DB6-3A14197C29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494" b="21582"/>
          <a:stretch/>
        </p:blipFill>
        <p:spPr>
          <a:xfrm>
            <a:off x="-65" y="3429000"/>
            <a:ext cx="9144000" cy="2677590"/>
          </a:xfrm>
          <a:prstGeom prst="rect">
            <a:avLst/>
          </a:prstGeom>
        </p:spPr>
      </p:pic>
      <p:sp>
        <p:nvSpPr>
          <p:cNvPr id="4" name="Footer Placeholder 3">
            <a:extLst>
              <a:ext uri="{FF2B5EF4-FFF2-40B4-BE49-F238E27FC236}">
                <a16:creationId xmlns:a16="http://schemas.microsoft.com/office/drawing/2014/main" id="{DEED87B0-D2AF-4A3B-9FA1-C7B021BF4E07}"/>
              </a:ext>
            </a:extLst>
          </p:cNvPr>
          <p:cNvSpPr>
            <a:spLocks noGrp="1"/>
          </p:cNvSpPr>
          <p:nvPr>
            <p:ph type="ftr" sz="quarter" idx="11"/>
          </p:nvPr>
        </p:nvSpPr>
        <p:spPr>
          <a:xfrm>
            <a:off x="342902" y="5843019"/>
            <a:ext cx="2592056" cy="92333"/>
          </a:xfrm>
        </p:spPr>
        <p:txBody>
          <a:bodyPr/>
          <a:lstStyle/>
          <a:p>
            <a:r>
              <a:rPr lang="en-US" dirty="0"/>
              <a:t>Photo from </a:t>
            </a:r>
            <a:r>
              <a:rPr lang="en-US" dirty="0" err="1"/>
              <a:t>Pexels</a:t>
            </a:r>
            <a:r>
              <a:rPr lang="en-US" dirty="0"/>
              <a:t>: </a:t>
            </a:r>
            <a:r>
              <a:rPr lang="en-US" dirty="0">
                <a:hlinkClick r:id="rId4">
                  <a:extLst>
                    <a:ext uri="{A12FA001-AC4F-418D-AE19-62706E023703}">
                      <ahyp:hlinkClr xmlns:ahyp="http://schemas.microsoft.com/office/drawing/2018/hyperlinkcolor" val="tx"/>
                    </a:ext>
                  </a:extLst>
                </a:hlinkClick>
              </a:rPr>
              <a:t>https://www.pexels.com/photo/railroad-tracks-in-city-258510/</a:t>
            </a:r>
            <a:endParaRPr lang="en-US" dirty="0"/>
          </a:p>
        </p:txBody>
      </p:sp>
    </p:spTree>
    <p:extLst>
      <p:ext uri="{BB962C8B-B14F-4D97-AF65-F5344CB8AC3E}">
        <p14:creationId xmlns:p14="http://schemas.microsoft.com/office/powerpoint/2010/main" val="3247514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99D1-025E-434F-8A61-1EE1A1B7A46B}"/>
              </a:ext>
            </a:extLst>
          </p:cNvPr>
          <p:cNvSpPr>
            <a:spLocks noGrp="1"/>
          </p:cNvSpPr>
          <p:nvPr>
            <p:ph type="title"/>
          </p:nvPr>
        </p:nvSpPr>
        <p:spPr/>
        <p:txBody>
          <a:bodyPr/>
          <a:lstStyle/>
          <a:p>
            <a:r>
              <a:rPr lang="en-US" dirty="0"/>
              <a:t>Using UTM Tags for Attribution</a:t>
            </a:r>
          </a:p>
        </p:txBody>
      </p:sp>
      <p:sp>
        <p:nvSpPr>
          <p:cNvPr id="6" name="TextBox 5">
            <a:extLst>
              <a:ext uri="{FF2B5EF4-FFF2-40B4-BE49-F238E27FC236}">
                <a16:creationId xmlns:a16="http://schemas.microsoft.com/office/drawing/2014/main" id="{F3213BF7-FA05-4F2F-9558-3410E66DDCAD}"/>
              </a:ext>
            </a:extLst>
          </p:cNvPr>
          <p:cNvSpPr txBox="1"/>
          <p:nvPr/>
        </p:nvSpPr>
        <p:spPr>
          <a:xfrm>
            <a:off x="342900" y="2016346"/>
            <a:ext cx="5143500" cy="3367184"/>
          </a:xfrm>
          <a:prstGeom prst="rect">
            <a:avLst/>
          </a:prstGeom>
        </p:spPr>
        <p:txBody>
          <a:bodyPr vert="horz" lIns="68580" tIns="34290" rIns="68580" bIns="34290" rtlCol="0">
            <a:normAutofit/>
          </a:bodyPr>
          <a:lstStyle/>
          <a:p>
            <a:pPr>
              <a:spcAft>
                <a:spcPts val="450"/>
              </a:spcAft>
              <a:buClr>
                <a:schemeClr val="tx1">
                  <a:lumMod val="85000"/>
                  <a:lumOff val="15000"/>
                </a:schemeClr>
              </a:buClr>
            </a:pPr>
            <a:r>
              <a:rPr lang="en-US" dirty="0"/>
              <a:t>https://www.jcrew.com/c/shops/stripesshop?srccode=OSMFCBK01728&amp;utm_</a:t>
            </a:r>
            <a:r>
              <a:rPr lang="en-US" dirty="0">
                <a:highlight>
                  <a:srgbClr val="FFFF00"/>
                </a:highlight>
              </a:rPr>
              <a:t>source=facebookorganic</a:t>
            </a:r>
            <a:r>
              <a:rPr lang="en-US" dirty="0"/>
              <a:t>&amp;utm_</a:t>
            </a:r>
            <a:r>
              <a:rPr lang="en-US" dirty="0">
                <a:highlight>
                  <a:srgbClr val="FFFF00"/>
                </a:highlight>
              </a:rPr>
              <a:t>medium=social</a:t>
            </a:r>
            <a:r>
              <a:rPr lang="en-US" dirty="0"/>
              <a:t>&amp;utm_</a:t>
            </a:r>
            <a:r>
              <a:rPr lang="en-US" dirty="0">
                <a:highlight>
                  <a:srgbClr val="FFFF00"/>
                </a:highlight>
              </a:rPr>
              <a:t>campaign=OSMFCBK01728</a:t>
            </a:r>
            <a:r>
              <a:rPr lang="en-US" dirty="0"/>
              <a:t>&amp;fbclid=IwAR3B2zoYbLbRyCShJkbpEGwt2Zl7juoOqVryL5Z8j6k4IPP8jjwjGsfhkPo</a:t>
            </a:r>
          </a:p>
        </p:txBody>
      </p:sp>
      <p:pic>
        <p:nvPicPr>
          <p:cNvPr id="5" name="Content Placeholder 3" descr="Screenshot of an Instagram post that uses a UTM Tag for attribution.">
            <a:extLst>
              <a:ext uri="{FF2B5EF4-FFF2-40B4-BE49-F238E27FC236}">
                <a16:creationId xmlns:a16="http://schemas.microsoft.com/office/drawing/2014/main" id="{F0B3CA9C-9B9E-49DA-9F1A-2A62BB238FA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440" r="3" b="10355"/>
          <a:stretch/>
        </p:blipFill>
        <p:spPr>
          <a:xfrm>
            <a:off x="5774053" y="996696"/>
            <a:ext cx="3244112" cy="5029200"/>
          </a:xfrm>
        </p:spPr>
      </p:pic>
      <p:sp>
        <p:nvSpPr>
          <p:cNvPr id="7" name="TextBox 6" descr="Website URL used in an Instagram post as an example of attribution.">
            <a:extLst>
              <a:ext uri="{FF2B5EF4-FFF2-40B4-BE49-F238E27FC236}">
                <a16:creationId xmlns:a16="http://schemas.microsoft.com/office/drawing/2014/main" id="{28CD2C48-3CE5-44B0-BB59-0513CA8FE139}"/>
              </a:ext>
            </a:extLst>
          </p:cNvPr>
          <p:cNvSpPr txBox="1"/>
          <p:nvPr/>
        </p:nvSpPr>
        <p:spPr>
          <a:xfrm>
            <a:off x="7424684" y="1716264"/>
            <a:ext cx="1067806" cy="300082"/>
          </a:xfrm>
          <a:prstGeom prst="rect">
            <a:avLst/>
          </a:prstGeom>
          <a:noFill/>
          <a:ln>
            <a:solidFill>
              <a:srgbClr val="FF0000"/>
            </a:solidFill>
          </a:ln>
        </p:spPr>
        <p:txBody>
          <a:bodyPr wrap="square" rtlCol="0">
            <a:spAutoFit/>
          </a:bodyPr>
          <a:lstStyle/>
          <a:p>
            <a:endParaRPr lang="en-US" sz="1350" dirty="0"/>
          </a:p>
        </p:txBody>
      </p:sp>
    </p:spTree>
    <p:extLst>
      <p:ext uri="{BB962C8B-B14F-4D97-AF65-F5344CB8AC3E}">
        <p14:creationId xmlns:p14="http://schemas.microsoft.com/office/powerpoint/2010/main" val="3655315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5996-9133-4043-AC46-1A6604D854A3}"/>
              </a:ext>
            </a:extLst>
          </p:cNvPr>
          <p:cNvSpPr>
            <a:spLocks noGrp="1"/>
          </p:cNvSpPr>
          <p:nvPr>
            <p:ph type="title"/>
          </p:nvPr>
        </p:nvSpPr>
        <p:spPr/>
        <p:txBody>
          <a:bodyPr/>
          <a:lstStyle/>
          <a:p>
            <a:r>
              <a:rPr lang="en-US" dirty="0"/>
              <a:t>Last Thoughts…</a:t>
            </a:r>
          </a:p>
        </p:txBody>
      </p:sp>
      <p:sp>
        <p:nvSpPr>
          <p:cNvPr id="3" name="Content Placeholder 2">
            <a:extLst>
              <a:ext uri="{FF2B5EF4-FFF2-40B4-BE49-F238E27FC236}">
                <a16:creationId xmlns:a16="http://schemas.microsoft.com/office/drawing/2014/main" id="{3BE7DB92-7CAB-491D-B193-8C5FCC744850}"/>
              </a:ext>
            </a:extLst>
          </p:cNvPr>
          <p:cNvSpPr>
            <a:spLocks noGrp="1"/>
          </p:cNvSpPr>
          <p:nvPr>
            <p:ph idx="1"/>
          </p:nvPr>
        </p:nvSpPr>
        <p:spPr/>
        <p:txBody>
          <a:bodyPr/>
          <a:lstStyle/>
          <a:p>
            <a:r>
              <a:rPr lang="en-US" dirty="0"/>
              <a:t>An integrated platform of activity, not a “Chinese menu” of possibilities</a:t>
            </a:r>
          </a:p>
          <a:p>
            <a:r>
              <a:rPr lang="en-US" dirty="0"/>
              <a:t>Action happens both concurrent and consecutively</a:t>
            </a:r>
          </a:p>
          <a:p>
            <a:r>
              <a:rPr lang="en-US" dirty="0"/>
              <a:t>Build on successes, abandon those activities with limited ROI (measurement is key)</a:t>
            </a:r>
          </a:p>
          <a:p>
            <a:r>
              <a:rPr lang="en-US" dirty="0"/>
              <a:t>Biggest expense is time; does not require major $$ to do right</a:t>
            </a:r>
          </a:p>
        </p:txBody>
      </p:sp>
      <p:sp>
        <p:nvSpPr>
          <p:cNvPr id="4" name="Footer Placeholder 3">
            <a:extLst>
              <a:ext uri="{FF2B5EF4-FFF2-40B4-BE49-F238E27FC236}">
                <a16:creationId xmlns:a16="http://schemas.microsoft.com/office/drawing/2014/main" id="{3464ACDD-2F12-43C7-B2EA-AD0AE45FC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54DD9-D70D-4F8D-91FE-A9DC5E302186}"/>
              </a:ext>
            </a:extLst>
          </p:cNvPr>
          <p:cNvSpPr>
            <a:spLocks noGrp="1"/>
          </p:cNvSpPr>
          <p:nvPr>
            <p:ph type="sldNum" sz="quarter" idx="12"/>
          </p:nvPr>
        </p:nvSpPr>
        <p:spPr>
          <a:xfrm>
            <a:off x="8956380" y="5803037"/>
            <a:ext cx="96180" cy="115416"/>
          </a:xfrm>
        </p:spPr>
        <p:txBody>
          <a:bodyPr/>
          <a:lstStyle/>
          <a:p>
            <a:fld id="{34B7E4EF-A1BD-40F4-AB7B-04F084DD991D}" type="slidenum">
              <a:rPr lang="en-US" smtClean="0"/>
              <a:t>28</a:t>
            </a:fld>
            <a:endParaRPr lang="en-US"/>
          </a:p>
        </p:txBody>
      </p:sp>
    </p:spTree>
    <p:extLst>
      <p:ext uri="{BB962C8B-B14F-4D97-AF65-F5344CB8AC3E}">
        <p14:creationId xmlns:p14="http://schemas.microsoft.com/office/powerpoint/2010/main" val="4140245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A7010-7A30-4C27-B044-EE93079FEB75}"/>
              </a:ext>
            </a:extLst>
          </p:cNvPr>
          <p:cNvSpPr>
            <a:spLocks noGrp="1"/>
          </p:cNvSpPr>
          <p:nvPr>
            <p:ph type="title"/>
          </p:nvPr>
        </p:nvSpPr>
        <p:spPr/>
        <p:txBody>
          <a:bodyPr/>
          <a:lstStyle/>
          <a:p>
            <a:r>
              <a:rPr lang="en-US" dirty="0"/>
              <a:t>Example Outline of a Simple Integrated Communications Plan for an Executive</a:t>
            </a:r>
          </a:p>
        </p:txBody>
      </p:sp>
      <p:sp>
        <p:nvSpPr>
          <p:cNvPr id="2" name="Content Placeholder 1">
            <a:extLst>
              <a:ext uri="{FF2B5EF4-FFF2-40B4-BE49-F238E27FC236}">
                <a16:creationId xmlns:a16="http://schemas.microsoft.com/office/drawing/2014/main" id="{521F14A5-E63E-498D-9700-25A52FD6E31C}"/>
              </a:ext>
            </a:extLst>
          </p:cNvPr>
          <p:cNvSpPr>
            <a:spLocks noGrp="1"/>
          </p:cNvSpPr>
          <p:nvPr>
            <p:ph sz="quarter" idx="15"/>
          </p:nvPr>
        </p:nvSpPr>
        <p:spPr/>
        <p:txBody>
          <a:bodyPr>
            <a:normAutofit lnSpcReduction="10000"/>
          </a:bodyPr>
          <a:lstStyle/>
          <a:p>
            <a:r>
              <a:rPr lang="en-US" b="1" dirty="0"/>
              <a:t>Executive Summary</a:t>
            </a:r>
          </a:p>
          <a:p>
            <a:r>
              <a:rPr lang="en-US" b="1" dirty="0"/>
              <a:t>Part 1: Background </a:t>
            </a:r>
          </a:p>
          <a:p>
            <a:pPr lvl="1"/>
            <a:r>
              <a:rPr lang="en-US" dirty="0"/>
              <a:t>Communicate the organizations mission and vision.</a:t>
            </a:r>
          </a:p>
          <a:p>
            <a:pPr lvl="1"/>
            <a:r>
              <a:rPr lang="en-US" dirty="0"/>
              <a:t>Discuss prior objectives, implementations and accomplishments.</a:t>
            </a:r>
          </a:p>
          <a:p>
            <a:r>
              <a:rPr lang="en-US" b="1" dirty="0"/>
              <a:t>Part 2: Today</a:t>
            </a:r>
          </a:p>
          <a:p>
            <a:pPr lvl="1"/>
            <a:r>
              <a:rPr lang="en-US" dirty="0"/>
              <a:t>Examine the research (qualitative and quantitative).</a:t>
            </a:r>
          </a:p>
          <a:p>
            <a:pPr lvl="1"/>
            <a:r>
              <a:rPr lang="en-US" dirty="0"/>
              <a:t>Review your SWOT analysis; strengths, weaknesses, opportunities and threats.</a:t>
            </a:r>
          </a:p>
          <a:p>
            <a:pPr lvl="1"/>
            <a:r>
              <a:rPr lang="en-US" dirty="0"/>
              <a:t>Lay out new goals. </a:t>
            </a:r>
          </a:p>
        </p:txBody>
      </p:sp>
      <p:sp>
        <p:nvSpPr>
          <p:cNvPr id="4" name="Slide Number Placeholder 3">
            <a:extLst>
              <a:ext uri="{FF2B5EF4-FFF2-40B4-BE49-F238E27FC236}">
                <a16:creationId xmlns:a16="http://schemas.microsoft.com/office/drawing/2014/main" id="{C0685D43-D74D-4FC4-8FD2-0CDE8240F872}"/>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29</a:t>
            </a:fld>
            <a:endParaRPr lang="en-US" dirty="0"/>
          </a:p>
        </p:txBody>
      </p:sp>
      <p:sp>
        <p:nvSpPr>
          <p:cNvPr id="5" name="Text Placeholder 4">
            <a:extLst>
              <a:ext uri="{FF2B5EF4-FFF2-40B4-BE49-F238E27FC236}">
                <a16:creationId xmlns:a16="http://schemas.microsoft.com/office/drawing/2014/main" id="{8681B4C5-428C-4DA8-BC23-9C0ECB052FB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5029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1F2CE3-AE39-4D2A-BAFC-B3A0C962A2DB}"/>
              </a:ext>
            </a:extLst>
          </p:cNvPr>
          <p:cNvSpPr>
            <a:spLocks noGrp="1"/>
          </p:cNvSpPr>
          <p:nvPr>
            <p:ph type="title"/>
          </p:nvPr>
        </p:nvSpPr>
        <p:spPr/>
        <p:txBody>
          <a:bodyPr/>
          <a:lstStyle/>
          <a:p>
            <a:r>
              <a:rPr lang="en-US" dirty="0"/>
              <a:t>Align Your Communications Strategy</a:t>
            </a:r>
          </a:p>
        </p:txBody>
      </p:sp>
      <p:graphicFrame>
        <p:nvGraphicFramePr>
          <p:cNvPr id="6" name="Content Placeholder 5" descr="Pyramid with five sections, from top to bottom: Mission&#13;&#10;Vision&#13;&#10;Goals&#13;&#10;Strategies&#13;&#10;Tactics">
            <a:extLst>
              <a:ext uri="{FF2B5EF4-FFF2-40B4-BE49-F238E27FC236}">
                <a16:creationId xmlns:a16="http://schemas.microsoft.com/office/drawing/2014/main" id="{5390BEC0-081E-4970-B096-7FCB266846F5}"/>
              </a:ext>
            </a:extLst>
          </p:cNvPr>
          <p:cNvGraphicFramePr>
            <a:graphicFrameLocks noGrp="1"/>
          </p:cNvGraphicFramePr>
          <p:nvPr>
            <p:ph sz="quarter" idx="15"/>
            <p:extLst>
              <p:ext uri="{D42A27DB-BD31-4B8C-83A1-F6EECF244321}">
                <p14:modId xmlns:p14="http://schemas.microsoft.com/office/powerpoint/2010/main" val="717979730"/>
              </p:ext>
            </p:extLst>
          </p:nvPr>
        </p:nvGraphicFramePr>
        <p:xfrm>
          <a:off x="592774" y="1314450"/>
          <a:ext cx="8004175"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descr="Arrow pointing from top to bottom, reading&quot; Broad (at the top of the pyramid) and Specific (at the bottom of the pyramid).">
            <a:extLst>
              <a:ext uri="{FF2B5EF4-FFF2-40B4-BE49-F238E27FC236}">
                <a16:creationId xmlns:a16="http://schemas.microsoft.com/office/drawing/2014/main" id="{58BF90B0-269E-4E9A-AE54-DD34AB9E518A}"/>
              </a:ext>
            </a:extLst>
          </p:cNvPr>
          <p:cNvCxnSpPr/>
          <p:nvPr/>
        </p:nvCxnSpPr>
        <p:spPr>
          <a:xfrm>
            <a:off x="592772" y="1314450"/>
            <a:ext cx="0" cy="445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04305E6-15AE-4F93-819E-51F7E8AFD22D}"/>
              </a:ext>
            </a:extLst>
          </p:cNvPr>
          <p:cNvSpPr txBox="1"/>
          <p:nvPr/>
        </p:nvSpPr>
        <p:spPr>
          <a:xfrm rot="16200000">
            <a:off x="131135" y="1370738"/>
            <a:ext cx="740395" cy="369332"/>
          </a:xfrm>
          <a:prstGeom prst="rect">
            <a:avLst/>
          </a:prstGeom>
          <a:noFill/>
        </p:spPr>
        <p:txBody>
          <a:bodyPr wrap="none" rtlCol="0">
            <a:spAutoFit/>
          </a:bodyPr>
          <a:lstStyle/>
          <a:p>
            <a:r>
              <a:rPr lang="en-US" dirty="0"/>
              <a:t>Broad</a:t>
            </a:r>
          </a:p>
        </p:txBody>
      </p:sp>
      <p:sp>
        <p:nvSpPr>
          <p:cNvPr id="10" name="TextBox 9">
            <a:extLst>
              <a:ext uri="{FF2B5EF4-FFF2-40B4-BE49-F238E27FC236}">
                <a16:creationId xmlns:a16="http://schemas.microsoft.com/office/drawing/2014/main" id="{9388FAA9-2A1D-45B6-AAA1-FBBCF6E2F194}"/>
              </a:ext>
            </a:extLst>
          </p:cNvPr>
          <p:cNvSpPr txBox="1"/>
          <p:nvPr/>
        </p:nvSpPr>
        <p:spPr>
          <a:xfrm rot="16200000">
            <a:off x="-87415" y="5142253"/>
            <a:ext cx="899605" cy="369332"/>
          </a:xfrm>
          <a:prstGeom prst="rect">
            <a:avLst/>
          </a:prstGeom>
          <a:noFill/>
        </p:spPr>
        <p:txBody>
          <a:bodyPr wrap="none" rtlCol="0">
            <a:spAutoFit/>
          </a:bodyPr>
          <a:lstStyle/>
          <a:p>
            <a:r>
              <a:rPr lang="en-US" dirty="0"/>
              <a:t>Specific</a:t>
            </a:r>
          </a:p>
        </p:txBody>
      </p:sp>
      <p:cxnSp>
        <p:nvCxnSpPr>
          <p:cNvPr id="11" name="Straight Arrow Connector 10" descr="Arrow pointing from top to bottom, reading&quot; Single (at the top of the pyramid) and Many (at the bottom of the pyramid).">
            <a:extLst>
              <a:ext uri="{FF2B5EF4-FFF2-40B4-BE49-F238E27FC236}">
                <a16:creationId xmlns:a16="http://schemas.microsoft.com/office/drawing/2014/main" id="{86B83BE3-F000-4119-A389-87BFF350AC1B}"/>
              </a:ext>
            </a:extLst>
          </p:cNvPr>
          <p:cNvCxnSpPr/>
          <p:nvPr/>
        </p:nvCxnSpPr>
        <p:spPr>
          <a:xfrm>
            <a:off x="8688383" y="1309878"/>
            <a:ext cx="0" cy="445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A873752-BB44-4503-A9AF-52559EEB1EC3}"/>
              </a:ext>
            </a:extLst>
          </p:cNvPr>
          <p:cNvSpPr txBox="1"/>
          <p:nvPr/>
        </p:nvSpPr>
        <p:spPr>
          <a:xfrm rot="16200000">
            <a:off x="8086746" y="1369679"/>
            <a:ext cx="742511" cy="369332"/>
          </a:xfrm>
          <a:prstGeom prst="rect">
            <a:avLst/>
          </a:prstGeom>
          <a:noFill/>
        </p:spPr>
        <p:txBody>
          <a:bodyPr wrap="none" rtlCol="0">
            <a:spAutoFit/>
          </a:bodyPr>
          <a:lstStyle/>
          <a:p>
            <a:r>
              <a:rPr lang="en-US" dirty="0"/>
              <a:t>Single</a:t>
            </a:r>
          </a:p>
        </p:txBody>
      </p:sp>
      <p:sp>
        <p:nvSpPr>
          <p:cNvPr id="13" name="TextBox 12">
            <a:extLst>
              <a:ext uri="{FF2B5EF4-FFF2-40B4-BE49-F238E27FC236}">
                <a16:creationId xmlns:a16="http://schemas.microsoft.com/office/drawing/2014/main" id="{C73AE78E-0F05-4FCD-911B-AA7463B83BD2}"/>
              </a:ext>
            </a:extLst>
          </p:cNvPr>
          <p:cNvSpPr txBox="1"/>
          <p:nvPr/>
        </p:nvSpPr>
        <p:spPr>
          <a:xfrm rot="16200000">
            <a:off x="8100913" y="5137681"/>
            <a:ext cx="714170" cy="369332"/>
          </a:xfrm>
          <a:prstGeom prst="rect">
            <a:avLst/>
          </a:prstGeom>
          <a:noFill/>
        </p:spPr>
        <p:txBody>
          <a:bodyPr wrap="none" rtlCol="0">
            <a:spAutoFit/>
          </a:bodyPr>
          <a:lstStyle/>
          <a:p>
            <a:r>
              <a:rPr lang="en-US" dirty="0"/>
              <a:t>Many</a:t>
            </a:r>
          </a:p>
        </p:txBody>
      </p:sp>
      <p:sp>
        <p:nvSpPr>
          <p:cNvPr id="4" name="Slide Number Placeholder 3">
            <a:extLst>
              <a:ext uri="{FF2B5EF4-FFF2-40B4-BE49-F238E27FC236}">
                <a16:creationId xmlns:a16="http://schemas.microsoft.com/office/drawing/2014/main" id="{5F592225-FDFF-4ABC-8A16-05B211FFE0B5}"/>
              </a:ext>
            </a:extLst>
          </p:cNvPr>
          <p:cNvSpPr>
            <a:spLocks noGrp="1"/>
          </p:cNvSpPr>
          <p:nvPr>
            <p:ph type="sldNum" sz="quarter" idx="14"/>
          </p:nvPr>
        </p:nvSpPr>
        <p:spPr>
          <a:xfrm>
            <a:off x="9004470" y="5803037"/>
            <a:ext cx="48090" cy="115416"/>
          </a:xfrm>
        </p:spPr>
        <p:txBody>
          <a:bodyPr/>
          <a:lstStyle/>
          <a:p>
            <a:fld id="{99A20822-4A49-4D36-86E3-300BA48D3F00}" type="slidenum">
              <a:rPr lang="en-US" smtClean="0"/>
              <a:pPr/>
              <a:t>3</a:t>
            </a:fld>
            <a:endParaRPr lang="en-US" dirty="0"/>
          </a:p>
        </p:txBody>
      </p:sp>
      <p:sp>
        <p:nvSpPr>
          <p:cNvPr id="5" name="Text Placeholder 4">
            <a:extLst>
              <a:ext uri="{FF2B5EF4-FFF2-40B4-BE49-F238E27FC236}">
                <a16:creationId xmlns:a16="http://schemas.microsoft.com/office/drawing/2014/main" id="{6F77D6DE-42F7-4813-8240-0B2FF254E25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20101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2A5DD8-BBA0-4AD2-99A5-33F6768C73D5}"/>
              </a:ext>
            </a:extLst>
          </p:cNvPr>
          <p:cNvSpPr>
            <a:spLocks noGrp="1"/>
          </p:cNvSpPr>
          <p:nvPr>
            <p:ph type="title"/>
          </p:nvPr>
        </p:nvSpPr>
        <p:spPr/>
        <p:txBody>
          <a:bodyPr/>
          <a:lstStyle/>
          <a:p>
            <a:r>
              <a:rPr lang="en-US" dirty="0"/>
              <a:t>Example Outline of a Simple Integrated Communications Plan for an Executive</a:t>
            </a:r>
          </a:p>
        </p:txBody>
      </p:sp>
      <p:sp>
        <p:nvSpPr>
          <p:cNvPr id="2" name="Content Placeholder 1">
            <a:extLst>
              <a:ext uri="{FF2B5EF4-FFF2-40B4-BE49-F238E27FC236}">
                <a16:creationId xmlns:a16="http://schemas.microsoft.com/office/drawing/2014/main" id="{BE51186A-1DC0-483A-AB73-5B4EE2C48F9B}"/>
              </a:ext>
            </a:extLst>
          </p:cNvPr>
          <p:cNvSpPr>
            <a:spLocks noGrp="1"/>
          </p:cNvSpPr>
          <p:nvPr>
            <p:ph sz="quarter" idx="15"/>
          </p:nvPr>
        </p:nvSpPr>
        <p:spPr/>
        <p:txBody>
          <a:bodyPr>
            <a:normAutofit fontScale="85000" lnSpcReduction="20000"/>
          </a:bodyPr>
          <a:lstStyle/>
          <a:p>
            <a:pPr>
              <a:lnSpc>
                <a:spcPct val="120000"/>
              </a:lnSpc>
              <a:spcBef>
                <a:spcPts val="1200"/>
              </a:spcBef>
            </a:pPr>
            <a:r>
              <a:rPr lang="en-US" b="1" dirty="0"/>
              <a:t>Part 3: Planning</a:t>
            </a:r>
          </a:p>
          <a:p>
            <a:pPr lvl="1">
              <a:lnSpc>
                <a:spcPct val="120000"/>
              </a:lnSpc>
              <a:spcBef>
                <a:spcPts val="1200"/>
              </a:spcBef>
            </a:pPr>
            <a:r>
              <a:rPr lang="en-US" dirty="0"/>
              <a:t>Audience segmentation</a:t>
            </a:r>
          </a:p>
          <a:p>
            <a:pPr lvl="2">
              <a:lnSpc>
                <a:spcPct val="120000"/>
              </a:lnSpc>
              <a:spcBef>
                <a:spcPts val="1200"/>
              </a:spcBef>
            </a:pPr>
            <a:r>
              <a:rPr lang="en-US" dirty="0"/>
              <a:t>Internal and external audiences</a:t>
            </a:r>
          </a:p>
          <a:p>
            <a:pPr lvl="1">
              <a:lnSpc>
                <a:spcPct val="120000"/>
              </a:lnSpc>
              <a:spcBef>
                <a:spcPts val="1200"/>
              </a:spcBef>
            </a:pPr>
            <a:r>
              <a:rPr lang="en-US" dirty="0"/>
              <a:t>Objectives for communication campaign(s)</a:t>
            </a:r>
          </a:p>
          <a:p>
            <a:pPr lvl="2">
              <a:lnSpc>
                <a:spcPct val="120000"/>
              </a:lnSpc>
              <a:spcBef>
                <a:spcPts val="1200"/>
              </a:spcBef>
            </a:pPr>
            <a:r>
              <a:rPr lang="en-US" dirty="0"/>
              <a:t>You will most likely have multiple objectives for the year.</a:t>
            </a:r>
          </a:p>
          <a:p>
            <a:pPr lvl="2">
              <a:lnSpc>
                <a:spcPct val="120000"/>
              </a:lnSpc>
              <a:spcBef>
                <a:spcPts val="1200"/>
              </a:spcBef>
            </a:pPr>
            <a:r>
              <a:rPr lang="en-US" dirty="0"/>
              <a:t>These should support the overall mission and vision of the organization.</a:t>
            </a:r>
          </a:p>
          <a:p>
            <a:pPr lvl="1">
              <a:lnSpc>
                <a:spcPct val="120000"/>
              </a:lnSpc>
              <a:spcBef>
                <a:spcPts val="1200"/>
              </a:spcBef>
            </a:pPr>
            <a:r>
              <a:rPr lang="en-US" dirty="0"/>
              <a:t>Strategies</a:t>
            </a:r>
          </a:p>
          <a:p>
            <a:pPr lvl="2">
              <a:lnSpc>
                <a:spcPct val="120000"/>
              </a:lnSpc>
              <a:spcBef>
                <a:spcPts val="1200"/>
              </a:spcBef>
            </a:pPr>
            <a:r>
              <a:rPr lang="en-US" dirty="0"/>
              <a:t>These are your very high-level tactics / activities that you would like to accomplish to meet the objectives.  </a:t>
            </a:r>
          </a:p>
          <a:p>
            <a:pPr lvl="1">
              <a:lnSpc>
                <a:spcPct val="120000"/>
              </a:lnSpc>
              <a:spcBef>
                <a:spcPts val="1200"/>
              </a:spcBef>
            </a:pPr>
            <a:r>
              <a:rPr lang="en-US" dirty="0"/>
              <a:t>Measurement &amp; Evaluation</a:t>
            </a:r>
          </a:p>
          <a:p>
            <a:pPr lvl="2">
              <a:lnSpc>
                <a:spcPct val="120000"/>
              </a:lnSpc>
              <a:spcBef>
                <a:spcPts val="1200"/>
              </a:spcBef>
            </a:pPr>
            <a:r>
              <a:rPr lang="en-US" dirty="0"/>
              <a:t>When the strategy calls for an engagement, like download or enrollment, list out the KPIs and other metrics for success. </a:t>
            </a:r>
          </a:p>
          <a:p>
            <a:pPr lvl="1">
              <a:lnSpc>
                <a:spcPct val="120000"/>
              </a:lnSpc>
              <a:spcBef>
                <a:spcPts val="1200"/>
              </a:spcBef>
            </a:pPr>
            <a:endParaRPr lang="en-US" dirty="0"/>
          </a:p>
          <a:p>
            <a:pPr lvl="1">
              <a:lnSpc>
                <a:spcPct val="120000"/>
              </a:lnSpc>
              <a:spcBef>
                <a:spcPts val="1200"/>
              </a:spcBef>
            </a:pPr>
            <a:endParaRPr lang="en-US" dirty="0"/>
          </a:p>
        </p:txBody>
      </p:sp>
      <p:sp>
        <p:nvSpPr>
          <p:cNvPr id="4" name="Slide Number Placeholder 3">
            <a:extLst>
              <a:ext uri="{FF2B5EF4-FFF2-40B4-BE49-F238E27FC236}">
                <a16:creationId xmlns:a16="http://schemas.microsoft.com/office/drawing/2014/main" id="{B1BA1FDD-438F-4637-B43D-528108C3A92B}"/>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30</a:t>
            </a:fld>
            <a:endParaRPr lang="en-US" dirty="0"/>
          </a:p>
        </p:txBody>
      </p:sp>
      <p:sp>
        <p:nvSpPr>
          <p:cNvPr id="8" name="Text Placeholder 7">
            <a:extLst>
              <a:ext uri="{FF2B5EF4-FFF2-40B4-BE49-F238E27FC236}">
                <a16:creationId xmlns:a16="http://schemas.microsoft.com/office/drawing/2014/main" id="{F606C2AF-CD01-4C03-8281-3E58B2A1134A}"/>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65637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76EA9-6B4F-4D0F-8893-0A03FADE6C61}"/>
              </a:ext>
            </a:extLst>
          </p:cNvPr>
          <p:cNvSpPr>
            <a:spLocks noGrp="1"/>
          </p:cNvSpPr>
          <p:nvPr>
            <p:ph type="title"/>
          </p:nvPr>
        </p:nvSpPr>
        <p:spPr/>
        <p:txBody>
          <a:bodyPr/>
          <a:lstStyle/>
          <a:p>
            <a:r>
              <a:rPr lang="en-US" dirty="0"/>
              <a:t>Example from Trinity University</a:t>
            </a:r>
          </a:p>
        </p:txBody>
      </p:sp>
      <p:pic>
        <p:nvPicPr>
          <p:cNvPr id="7" name="Picture 6" descr="Screenshot of an example marketing plan with an introduction, target audiences, and objectives &amp; strategies.">
            <a:extLst>
              <a:ext uri="{FF2B5EF4-FFF2-40B4-BE49-F238E27FC236}">
                <a16:creationId xmlns:a16="http://schemas.microsoft.com/office/drawing/2014/main" id="{FD9FA05A-195A-443F-B75E-19D8CA70770F}"/>
              </a:ext>
            </a:extLst>
          </p:cNvPr>
          <p:cNvPicPr>
            <a:picLocks noChangeAspect="1"/>
          </p:cNvPicPr>
          <p:nvPr/>
        </p:nvPicPr>
        <p:blipFill>
          <a:blip r:embed="rId3"/>
          <a:stretch>
            <a:fillRect/>
          </a:stretch>
        </p:blipFill>
        <p:spPr>
          <a:xfrm>
            <a:off x="405452" y="1457518"/>
            <a:ext cx="4034207" cy="3677791"/>
          </a:xfrm>
          <a:prstGeom prst="rect">
            <a:avLst/>
          </a:prstGeom>
        </p:spPr>
      </p:pic>
      <p:pic>
        <p:nvPicPr>
          <p:cNvPr id="6" name="Content Placeholder 5" descr="Screenshot of an example marketing plan with an introduction, target audiences, and objectives &amp; strategies.">
            <a:extLst>
              <a:ext uri="{FF2B5EF4-FFF2-40B4-BE49-F238E27FC236}">
                <a16:creationId xmlns:a16="http://schemas.microsoft.com/office/drawing/2014/main" id="{E668BA15-8621-4F79-8160-CB04C43D01E5}"/>
              </a:ext>
            </a:extLst>
          </p:cNvPr>
          <p:cNvPicPr>
            <a:picLocks noGrp="1" noChangeAspect="1"/>
          </p:cNvPicPr>
          <p:nvPr>
            <p:ph sz="quarter" idx="15"/>
          </p:nvPr>
        </p:nvPicPr>
        <p:blipFill>
          <a:blip r:embed="rId4"/>
          <a:stretch>
            <a:fillRect/>
          </a:stretch>
        </p:blipFill>
        <p:spPr>
          <a:xfrm>
            <a:off x="4704346" y="1142841"/>
            <a:ext cx="3924723" cy="4846638"/>
          </a:xfrm>
          <a:prstGeom prst="rect">
            <a:avLst/>
          </a:prstGeom>
        </p:spPr>
      </p:pic>
      <p:sp>
        <p:nvSpPr>
          <p:cNvPr id="4" name="Slide Number Placeholder 3">
            <a:extLst>
              <a:ext uri="{FF2B5EF4-FFF2-40B4-BE49-F238E27FC236}">
                <a16:creationId xmlns:a16="http://schemas.microsoft.com/office/drawing/2014/main" id="{F343CBBA-1D7F-4A77-8A95-849299C93FE4}"/>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31</a:t>
            </a:fld>
            <a:endParaRPr lang="en-US" dirty="0"/>
          </a:p>
        </p:txBody>
      </p:sp>
      <p:sp>
        <p:nvSpPr>
          <p:cNvPr id="5" name="Text Placeholder 4">
            <a:extLst>
              <a:ext uri="{FF2B5EF4-FFF2-40B4-BE49-F238E27FC236}">
                <a16:creationId xmlns:a16="http://schemas.microsoft.com/office/drawing/2014/main" id="{0E0EBC77-4BB5-4198-AA14-E5BFF9341FE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531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77D5-B53C-4896-A3C6-DA5E479651ED}"/>
              </a:ext>
            </a:extLst>
          </p:cNvPr>
          <p:cNvSpPr>
            <a:spLocks noGrp="1"/>
          </p:cNvSpPr>
          <p:nvPr>
            <p:ph type="title"/>
          </p:nvPr>
        </p:nvSpPr>
        <p:spPr/>
        <p:txBody>
          <a:bodyPr/>
          <a:lstStyle/>
          <a:p>
            <a:r>
              <a:rPr lang="en-US" dirty="0"/>
              <a:t>Free Measurement Tools</a:t>
            </a:r>
          </a:p>
        </p:txBody>
      </p:sp>
      <p:sp>
        <p:nvSpPr>
          <p:cNvPr id="3" name="Content Placeholder 2">
            <a:extLst>
              <a:ext uri="{FF2B5EF4-FFF2-40B4-BE49-F238E27FC236}">
                <a16:creationId xmlns:a16="http://schemas.microsoft.com/office/drawing/2014/main" id="{C26F0A9E-9D75-4DB4-A3A5-CDC38BF01A60}"/>
              </a:ext>
            </a:extLst>
          </p:cNvPr>
          <p:cNvSpPr>
            <a:spLocks noGrp="1"/>
          </p:cNvSpPr>
          <p:nvPr>
            <p:ph sz="half" idx="1"/>
          </p:nvPr>
        </p:nvSpPr>
        <p:spPr/>
        <p:txBody>
          <a:bodyPr>
            <a:noAutofit/>
          </a:bodyPr>
          <a:lstStyle/>
          <a:p>
            <a:r>
              <a:rPr lang="en-US" sz="2000" dirty="0"/>
              <a:t>Google Analytics </a:t>
            </a:r>
            <a:r>
              <a:rPr lang="en-US" sz="2000" dirty="0">
                <a:hlinkClick r:id="rId2">
                  <a:extLst>
                    <a:ext uri="{A12FA001-AC4F-418D-AE19-62706E023703}">
                      <ahyp:hlinkClr xmlns:ahyp="http://schemas.microsoft.com/office/drawing/2018/hyperlinkcolor" val="tx"/>
                    </a:ext>
                  </a:extLst>
                </a:hlinkClick>
              </a:rPr>
              <a:t>https://analytics.google.com/</a:t>
            </a:r>
            <a:endParaRPr lang="en-US" sz="2000" dirty="0"/>
          </a:p>
          <a:p>
            <a:r>
              <a:rPr lang="en-US" sz="2000" dirty="0"/>
              <a:t>Google Surveys </a:t>
            </a:r>
            <a:r>
              <a:rPr lang="en-US" sz="2000" dirty="0">
                <a:hlinkClick r:id="rId3"/>
              </a:rPr>
              <a:t>https://surveys.google.com/</a:t>
            </a:r>
            <a:endParaRPr lang="en-US" sz="2000" dirty="0"/>
          </a:p>
          <a:p>
            <a:r>
              <a:rPr lang="en-US" sz="2000" dirty="0"/>
              <a:t>Google Alerts  </a:t>
            </a:r>
            <a:r>
              <a:rPr lang="en-US" sz="2000" dirty="0">
                <a:hlinkClick r:id="rId4"/>
              </a:rPr>
              <a:t>https://www.google.com/alerts</a:t>
            </a:r>
            <a:endParaRPr lang="en-US" sz="2000" dirty="0"/>
          </a:p>
          <a:p>
            <a:r>
              <a:rPr lang="en-US" sz="2000" dirty="0"/>
              <a:t>Google Data Studio  </a:t>
            </a:r>
            <a:r>
              <a:rPr lang="en-US" sz="2000" dirty="0">
                <a:hlinkClick r:id="rId5"/>
              </a:rPr>
              <a:t>https://datastudio.google.com/navigation/reporting</a:t>
            </a:r>
            <a:endParaRPr lang="en-US" sz="2000" dirty="0"/>
          </a:p>
          <a:p>
            <a:r>
              <a:rPr lang="en-US" sz="2000" dirty="0"/>
              <a:t>Google Custom URL Builder </a:t>
            </a:r>
            <a:br>
              <a:rPr lang="en-US" sz="2000" dirty="0"/>
            </a:br>
            <a:endParaRPr lang="en-US" sz="2000" dirty="0"/>
          </a:p>
        </p:txBody>
      </p:sp>
      <p:sp>
        <p:nvSpPr>
          <p:cNvPr id="6" name="Content Placeholder 5">
            <a:extLst>
              <a:ext uri="{FF2B5EF4-FFF2-40B4-BE49-F238E27FC236}">
                <a16:creationId xmlns:a16="http://schemas.microsoft.com/office/drawing/2014/main" id="{09CBFCC4-447D-400C-AFB8-0617ADC0016D}"/>
              </a:ext>
            </a:extLst>
          </p:cNvPr>
          <p:cNvSpPr>
            <a:spLocks noGrp="1"/>
          </p:cNvSpPr>
          <p:nvPr>
            <p:ph sz="half" idx="2"/>
          </p:nvPr>
        </p:nvSpPr>
        <p:spPr/>
        <p:txBody>
          <a:bodyPr>
            <a:normAutofit/>
          </a:bodyPr>
          <a:lstStyle/>
          <a:p>
            <a:r>
              <a:rPr lang="en-US" sz="2000" dirty="0" err="1"/>
              <a:t>Tweetdeck</a:t>
            </a:r>
            <a:br>
              <a:rPr lang="en-US" sz="2000" dirty="0"/>
            </a:br>
            <a:r>
              <a:rPr lang="en-US" sz="2000" dirty="0">
                <a:hlinkClick r:id="rId6"/>
              </a:rPr>
              <a:t>https://tweetdeck.twitter.com/</a:t>
            </a:r>
            <a:endParaRPr lang="en-US" sz="2000" dirty="0"/>
          </a:p>
          <a:p>
            <a:r>
              <a:rPr lang="en-US" sz="2000" dirty="0" err="1"/>
              <a:t>SproutSocial</a:t>
            </a:r>
            <a:br>
              <a:rPr lang="en-US" sz="2000" dirty="0"/>
            </a:br>
            <a:r>
              <a:rPr lang="en-US" sz="2000" dirty="0">
                <a:hlinkClick r:id="rId7"/>
              </a:rPr>
              <a:t>https://sproutsocial.com/</a:t>
            </a:r>
            <a:endParaRPr lang="en-US" sz="2000" dirty="0"/>
          </a:p>
          <a:p>
            <a:r>
              <a:rPr lang="en-US" sz="2000" dirty="0"/>
              <a:t>Hootsuite</a:t>
            </a:r>
            <a:br>
              <a:rPr lang="en-US" sz="2000" dirty="0"/>
            </a:br>
            <a:r>
              <a:rPr lang="en-US" sz="2000" dirty="0">
                <a:hlinkClick r:id="rId8"/>
              </a:rPr>
              <a:t>https://hootsuite.com/</a:t>
            </a:r>
            <a:endParaRPr lang="en-US" sz="2000" dirty="0"/>
          </a:p>
          <a:p>
            <a:r>
              <a:rPr lang="en-US" sz="2000" dirty="0"/>
              <a:t>Native Platform Analytics (Facebook, Twitter, LinkedIn, YouTube, etc.)</a:t>
            </a:r>
          </a:p>
          <a:p>
            <a:pPr marL="0" indent="0">
              <a:buNone/>
            </a:pPr>
            <a:endParaRPr lang="en-US" sz="2000" dirty="0"/>
          </a:p>
        </p:txBody>
      </p:sp>
      <p:sp>
        <p:nvSpPr>
          <p:cNvPr id="8" name="Rectangle 7">
            <a:extLst>
              <a:ext uri="{FF2B5EF4-FFF2-40B4-BE49-F238E27FC236}">
                <a16:creationId xmlns:a16="http://schemas.microsoft.com/office/drawing/2014/main" id="{A137B4CF-B877-4B33-80D0-BFD3398D9256}"/>
              </a:ext>
            </a:extLst>
          </p:cNvPr>
          <p:cNvSpPr/>
          <p:nvPr/>
        </p:nvSpPr>
        <p:spPr>
          <a:xfrm>
            <a:off x="487680" y="5666154"/>
            <a:ext cx="8138160" cy="400110"/>
          </a:xfrm>
          <a:prstGeom prst="rect">
            <a:avLst/>
          </a:prstGeom>
        </p:spPr>
        <p:txBody>
          <a:bodyPr wrap="square">
            <a:spAutoFit/>
          </a:bodyPr>
          <a:lstStyle/>
          <a:p>
            <a:r>
              <a:rPr lang="en-US" sz="2000" dirty="0">
                <a:hlinkClick r:id="rId9"/>
              </a:rPr>
              <a:t>https://ga-dev-tools.appspot.com/campaign-url-builder/</a:t>
            </a:r>
            <a:endParaRPr lang="en-US" sz="2000" dirty="0"/>
          </a:p>
        </p:txBody>
      </p:sp>
      <p:sp>
        <p:nvSpPr>
          <p:cNvPr id="5" name="Slide Number Placeholder 4">
            <a:extLst>
              <a:ext uri="{FF2B5EF4-FFF2-40B4-BE49-F238E27FC236}">
                <a16:creationId xmlns:a16="http://schemas.microsoft.com/office/drawing/2014/main" id="{483A5226-19C7-42FF-AB57-F93D57BF9135}"/>
              </a:ext>
            </a:extLst>
          </p:cNvPr>
          <p:cNvSpPr>
            <a:spLocks noGrp="1"/>
          </p:cNvSpPr>
          <p:nvPr>
            <p:ph type="sldNum" sz="quarter" idx="12"/>
          </p:nvPr>
        </p:nvSpPr>
        <p:spPr>
          <a:xfrm>
            <a:off x="8956380" y="5803037"/>
            <a:ext cx="96180" cy="115416"/>
          </a:xfrm>
        </p:spPr>
        <p:txBody>
          <a:bodyPr/>
          <a:lstStyle/>
          <a:p>
            <a:fld id="{34B7E4EF-A1BD-40F4-AB7B-04F084DD991D}" type="slidenum">
              <a:rPr lang="en-US" smtClean="0"/>
              <a:t>32</a:t>
            </a:fld>
            <a:endParaRPr lang="en-US"/>
          </a:p>
        </p:txBody>
      </p:sp>
    </p:spTree>
    <p:extLst>
      <p:ext uri="{BB962C8B-B14F-4D97-AF65-F5344CB8AC3E}">
        <p14:creationId xmlns:p14="http://schemas.microsoft.com/office/powerpoint/2010/main" val="1650109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A3159-CE4A-47F3-8B8D-CA0DC1F2AB7C}"/>
              </a:ext>
            </a:extLst>
          </p:cNvPr>
          <p:cNvSpPr>
            <a:spLocks noGrp="1"/>
          </p:cNvSpPr>
          <p:nvPr>
            <p:ph type="title"/>
          </p:nvPr>
        </p:nvSpPr>
        <p:spPr/>
        <p:txBody>
          <a:bodyPr/>
          <a:lstStyle/>
          <a:p>
            <a:r>
              <a:rPr lang="en-US" dirty="0"/>
              <a:t>Example Outline of a Detailed</a:t>
            </a:r>
            <a:br>
              <a:rPr lang="en-US" dirty="0"/>
            </a:br>
            <a:r>
              <a:rPr lang="en-US" dirty="0"/>
              <a:t>Integrated Communications Plan</a:t>
            </a:r>
          </a:p>
        </p:txBody>
      </p:sp>
      <p:sp>
        <p:nvSpPr>
          <p:cNvPr id="2" name="Content Placeholder 1">
            <a:extLst>
              <a:ext uri="{FF2B5EF4-FFF2-40B4-BE49-F238E27FC236}">
                <a16:creationId xmlns:a16="http://schemas.microsoft.com/office/drawing/2014/main" id="{A1581285-6410-4681-A456-49C3BA2F8656}"/>
              </a:ext>
            </a:extLst>
          </p:cNvPr>
          <p:cNvSpPr>
            <a:spLocks noGrp="1"/>
          </p:cNvSpPr>
          <p:nvPr>
            <p:ph sz="half" idx="1"/>
          </p:nvPr>
        </p:nvSpPr>
        <p:spPr/>
        <p:txBody>
          <a:bodyPr>
            <a:normAutofit/>
          </a:bodyPr>
          <a:lstStyle/>
          <a:p>
            <a:pPr marL="457200" indent="-457200">
              <a:buFont typeface="+mj-lt"/>
              <a:buAutoNum type="arabicPeriod"/>
            </a:pPr>
            <a:r>
              <a:rPr lang="en-US" dirty="0"/>
              <a:t>Executive Summary</a:t>
            </a:r>
          </a:p>
          <a:p>
            <a:pPr marL="457200" indent="-457200">
              <a:buFont typeface="+mj-lt"/>
              <a:buAutoNum type="arabicPeriod"/>
            </a:pPr>
            <a:r>
              <a:rPr lang="en-US" dirty="0"/>
              <a:t>Background Unique Proposition</a:t>
            </a:r>
          </a:p>
          <a:p>
            <a:pPr marL="457200" indent="-457200">
              <a:buFont typeface="+mj-lt"/>
              <a:buAutoNum type="arabicPeriod"/>
            </a:pPr>
            <a:r>
              <a:rPr lang="en-US" dirty="0"/>
              <a:t>Today, Identify the Organizations Objectives</a:t>
            </a:r>
          </a:p>
          <a:p>
            <a:pPr marL="457200" indent="-457200">
              <a:buFont typeface="+mj-lt"/>
              <a:buAutoNum type="arabicPeriod"/>
            </a:pPr>
            <a:r>
              <a:rPr lang="en-US" dirty="0"/>
              <a:t>Audience and Customer Personas</a:t>
            </a:r>
          </a:p>
          <a:p>
            <a:pPr marL="457200" indent="-457200">
              <a:buFont typeface="+mj-lt"/>
              <a:buAutoNum type="arabicPeriod"/>
            </a:pPr>
            <a:r>
              <a:rPr lang="en-US" dirty="0"/>
              <a:t>Key partners, and community and government relations</a:t>
            </a:r>
          </a:p>
        </p:txBody>
      </p:sp>
      <p:sp>
        <p:nvSpPr>
          <p:cNvPr id="6" name="Content Placeholder 5">
            <a:extLst>
              <a:ext uri="{FF2B5EF4-FFF2-40B4-BE49-F238E27FC236}">
                <a16:creationId xmlns:a16="http://schemas.microsoft.com/office/drawing/2014/main" id="{633A1637-7D14-476D-9714-9C20FFEE739F}"/>
              </a:ext>
            </a:extLst>
          </p:cNvPr>
          <p:cNvSpPr>
            <a:spLocks noGrp="1"/>
          </p:cNvSpPr>
          <p:nvPr>
            <p:ph sz="half" idx="2"/>
          </p:nvPr>
        </p:nvSpPr>
        <p:spPr/>
        <p:txBody>
          <a:bodyPr/>
          <a:lstStyle/>
          <a:p>
            <a:pPr marL="457200" indent="-457200">
              <a:buFont typeface="+mj-lt"/>
              <a:buAutoNum type="arabicPeriod" startAt="6"/>
            </a:pPr>
            <a:r>
              <a:rPr lang="en-US" dirty="0"/>
              <a:t>Message Development</a:t>
            </a:r>
          </a:p>
          <a:p>
            <a:pPr marL="457200" indent="-457200">
              <a:buFont typeface="+mj-lt"/>
              <a:buAutoNum type="arabicPeriod" startAt="6"/>
            </a:pPr>
            <a:r>
              <a:rPr lang="en-US" dirty="0"/>
              <a:t>Channels: digital, social media, print, direct mail, email</a:t>
            </a:r>
          </a:p>
          <a:p>
            <a:pPr marL="457200" indent="-457200">
              <a:buFont typeface="+mj-lt"/>
              <a:buAutoNum type="arabicPeriod" startAt="6"/>
            </a:pPr>
            <a:r>
              <a:rPr lang="en-US" dirty="0"/>
              <a:t>Important events and webinars</a:t>
            </a:r>
          </a:p>
          <a:p>
            <a:pPr marL="457200" indent="-457200">
              <a:buFont typeface="+mj-lt"/>
              <a:buAutoNum type="arabicPeriod" startAt="6"/>
            </a:pPr>
            <a:r>
              <a:rPr lang="en-US" dirty="0"/>
              <a:t>Measurement plan and goals</a:t>
            </a:r>
          </a:p>
          <a:p>
            <a:pPr marL="457200" indent="-457200">
              <a:buFont typeface="+mj-lt"/>
              <a:buAutoNum type="arabicPeriod" startAt="6"/>
            </a:pPr>
            <a:r>
              <a:rPr lang="en-US" dirty="0"/>
              <a:t>Editorial calendar for content planning</a:t>
            </a:r>
          </a:p>
          <a:p>
            <a:pPr marL="457200" indent="-457200">
              <a:buFont typeface="+mj-lt"/>
              <a:buAutoNum type="arabicPeriod" startAt="6"/>
            </a:pPr>
            <a:r>
              <a:rPr lang="en-US" dirty="0"/>
              <a:t>Measure and optimization frequency</a:t>
            </a:r>
          </a:p>
          <a:p>
            <a:endParaRPr lang="en-US" dirty="0"/>
          </a:p>
        </p:txBody>
      </p:sp>
      <p:sp>
        <p:nvSpPr>
          <p:cNvPr id="4" name="Slide Number Placeholder 3">
            <a:extLst>
              <a:ext uri="{FF2B5EF4-FFF2-40B4-BE49-F238E27FC236}">
                <a16:creationId xmlns:a16="http://schemas.microsoft.com/office/drawing/2014/main" id="{E06D3275-DC99-4BCB-8370-456E691FEE85}"/>
              </a:ext>
            </a:extLst>
          </p:cNvPr>
          <p:cNvSpPr>
            <a:spLocks noGrp="1"/>
          </p:cNvSpPr>
          <p:nvPr>
            <p:ph type="sldNum" sz="quarter" idx="12"/>
          </p:nvPr>
        </p:nvSpPr>
        <p:spPr>
          <a:xfrm>
            <a:off x="8956380" y="5803037"/>
            <a:ext cx="96180" cy="115416"/>
          </a:xfrm>
        </p:spPr>
        <p:txBody>
          <a:bodyPr/>
          <a:lstStyle/>
          <a:p>
            <a:fld id="{99A20822-4A49-4D36-86E3-300BA48D3F00}" type="slidenum">
              <a:rPr lang="en-US" smtClean="0"/>
              <a:pPr/>
              <a:t>33</a:t>
            </a:fld>
            <a:endParaRPr lang="en-US" dirty="0"/>
          </a:p>
        </p:txBody>
      </p:sp>
      <p:sp>
        <p:nvSpPr>
          <p:cNvPr id="7" name="Text Placeholder 6">
            <a:extLst>
              <a:ext uri="{FF2B5EF4-FFF2-40B4-BE49-F238E27FC236}">
                <a16:creationId xmlns:a16="http://schemas.microsoft.com/office/drawing/2014/main" id="{CD963086-6266-4AD5-B7A9-D19350CA8F6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21605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Ideas that Work: U.S. Office of Special Education Program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82" y="2676948"/>
            <a:ext cx="1190786" cy="994094"/>
          </a:xfrm>
          <a:prstGeom prst="rect">
            <a:avLst/>
          </a:prstGeom>
        </p:spPr>
      </p:pic>
      <p:sp>
        <p:nvSpPr>
          <p:cNvPr id="7" name="TextBox 6"/>
          <p:cNvSpPr txBox="1"/>
          <p:nvPr/>
        </p:nvSpPr>
        <p:spPr>
          <a:xfrm>
            <a:off x="1947943" y="2630454"/>
            <a:ext cx="6567407" cy="1922129"/>
          </a:xfrm>
          <a:prstGeom prst="rect">
            <a:avLst/>
          </a:prstGeom>
          <a:noFill/>
        </p:spPr>
        <p:txBody>
          <a:bodyPr wrap="square" rtlCol="0">
            <a:spAutoFit/>
          </a:bodyPr>
          <a:lstStyle/>
          <a:p>
            <a:pPr>
              <a:lnSpc>
                <a:spcPct val="150000"/>
              </a:lnSpc>
            </a:pPr>
            <a:r>
              <a:rPr lang="en-US" sz="1350" dirty="0">
                <a:latin typeface="Helvetica Neue" charset="0"/>
                <a:ea typeface="Helvetica Neue" charset="0"/>
                <a:cs typeface="Helvetica Neue" charset="0"/>
              </a:rPr>
              <a:t>This content was produced under U.S. Department of Education, Office of Special Education Programs, Award No. H325A170003. David </a:t>
            </a:r>
            <a:r>
              <a:rPr lang="en-US" sz="1350" dirty="0" err="1">
                <a:latin typeface="Helvetica Neue" charset="0"/>
                <a:ea typeface="Helvetica Neue" charset="0"/>
                <a:cs typeface="Helvetica Neue" charset="0"/>
              </a:rPr>
              <a:t>Guardino</a:t>
            </a:r>
            <a:r>
              <a:rPr lang="en-US" sz="1350"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60501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3473F-ABA7-46E0-BAFF-40A788C19686}"/>
              </a:ext>
            </a:extLst>
          </p:cNvPr>
          <p:cNvSpPr>
            <a:spLocks noGrp="1"/>
          </p:cNvSpPr>
          <p:nvPr>
            <p:ph type="title"/>
          </p:nvPr>
        </p:nvSpPr>
        <p:spPr/>
        <p:txBody>
          <a:bodyPr/>
          <a:lstStyle/>
          <a:p>
            <a:r>
              <a:rPr lang="en-US" dirty="0"/>
              <a:t>Initial Steps for An Integrated Communications Plan</a:t>
            </a:r>
          </a:p>
        </p:txBody>
      </p:sp>
      <p:graphicFrame>
        <p:nvGraphicFramePr>
          <p:cNvPr id="6" name="Content Placeholder 5">
            <a:extLst>
              <a:ext uri="{FF2B5EF4-FFF2-40B4-BE49-F238E27FC236}">
                <a16:creationId xmlns:a16="http://schemas.microsoft.com/office/drawing/2014/main" id="{8D2A6123-3F14-4C4A-9A6C-16DA6171E1F5}"/>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3391519444"/>
              </p:ext>
            </p:extLst>
          </p:nvPr>
        </p:nvGraphicFramePr>
        <p:xfrm>
          <a:off x="1028700" y="1257303"/>
          <a:ext cx="6032500" cy="477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369439-A03F-4AA0-994E-5723960E1BC5}"/>
              </a:ext>
            </a:extLst>
          </p:cNvPr>
          <p:cNvSpPr>
            <a:spLocks noGrp="1"/>
          </p:cNvSpPr>
          <p:nvPr>
            <p:ph type="sldNum" sz="quarter" idx="14"/>
          </p:nvPr>
        </p:nvSpPr>
        <p:spPr>
          <a:xfrm>
            <a:off x="9004470" y="5803037"/>
            <a:ext cx="48090" cy="115416"/>
          </a:xfrm>
        </p:spPr>
        <p:txBody>
          <a:bodyPr/>
          <a:lstStyle/>
          <a:p>
            <a:fld id="{99A20822-4A49-4D36-86E3-300BA48D3F00}" type="slidenum">
              <a:rPr lang="en-US" smtClean="0"/>
              <a:pPr/>
              <a:t>4</a:t>
            </a:fld>
            <a:endParaRPr lang="en-US" dirty="0"/>
          </a:p>
        </p:txBody>
      </p:sp>
      <p:sp>
        <p:nvSpPr>
          <p:cNvPr id="5" name="Text Placeholder 4">
            <a:extLst>
              <a:ext uri="{FF2B5EF4-FFF2-40B4-BE49-F238E27FC236}">
                <a16:creationId xmlns:a16="http://schemas.microsoft.com/office/drawing/2014/main" id="{47FD1E06-6F57-4169-925E-3FA2428EF16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5505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3473F-ABA7-46E0-BAFF-40A788C19686}"/>
              </a:ext>
            </a:extLst>
          </p:cNvPr>
          <p:cNvSpPr>
            <a:spLocks noGrp="1"/>
          </p:cNvSpPr>
          <p:nvPr>
            <p:ph type="title"/>
          </p:nvPr>
        </p:nvSpPr>
        <p:spPr/>
        <p:txBody>
          <a:bodyPr/>
          <a:lstStyle/>
          <a:p>
            <a:r>
              <a:rPr lang="en-US" dirty="0"/>
              <a:t>Step 1: Research! Take a Data-Based Approach</a:t>
            </a:r>
          </a:p>
        </p:txBody>
      </p:sp>
      <p:graphicFrame>
        <p:nvGraphicFramePr>
          <p:cNvPr id="6" name="Content Placeholder 5" descr="The sentence &quot; 1. Research and data-based approach &quot; is highlighted ">
            <a:extLst>
              <a:ext uri="{FF2B5EF4-FFF2-40B4-BE49-F238E27FC236}">
                <a16:creationId xmlns:a16="http://schemas.microsoft.com/office/drawing/2014/main" id="{8D2A6123-3F14-4C4A-9A6C-16DA6171E1F5}"/>
              </a:ext>
            </a:extLst>
          </p:cNvPr>
          <p:cNvGraphicFramePr>
            <a:graphicFrameLocks noGrp="1"/>
          </p:cNvGraphicFramePr>
          <p:nvPr>
            <p:ph sz="quarter" idx="15"/>
            <p:extLst>
              <p:ext uri="{D42A27DB-BD31-4B8C-83A1-F6EECF244321}">
                <p14:modId xmlns:p14="http://schemas.microsoft.com/office/powerpoint/2010/main" val="2049593456"/>
              </p:ext>
            </p:extLst>
          </p:nvPr>
        </p:nvGraphicFramePr>
        <p:xfrm>
          <a:off x="1028700" y="1257303"/>
          <a:ext cx="6032500" cy="477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369439-A03F-4AA0-994E-5723960E1BC5}"/>
              </a:ext>
            </a:extLst>
          </p:cNvPr>
          <p:cNvSpPr>
            <a:spLocks noGrp="1"/>
          </p:cNvSpPr>
          <p:nvPr>
            <p:ph type="sldNum" sz="quarter" idx="14"/>
          </p:nvPr>
        </p:nvSpPr>
        <p:spPr>
          <a:xfrm>
            <a:off x="9004470" y="5803037"/>
            <a:ext cx="48090" cy="115416"/>
          </a:xfrm>
        </p:spPr>
        <p:txBody>
          <a:bodyPr/>
          <a:lstStyle/>
          <a:p>
            <a:fld id="{99A20822-4A49-4D36-86E3-300BA48D3F00}" type="slidenum">
              <a:rPr lang="en-US" smtClean="0"/>
              <a:pPr/>
              <a:t>5</a:t>
            </a:fld>
            <a:endParaRPr lang="en-US" dirty="0"/>
          </a:p>
        </p:txBody>
      </p:sp>
      <p:sp>
        <p:nvSpPr>
          <p:cNvPr id="5" name="Text Placeholder 4">
            <a:extLst>
              <a:ext uri="{FF2B5EF4-FFF2-40B4-BE49-F238E27FC236}">
                <a16:creationId xmlns:a16="http://schemas.microsoft.com/office/drawing/2014/main" id="{47FD1E06-6F57-4169-925E-3FA2428EF16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3317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0721-E0EB-4BDF-9BA6-1AAE650E6C34}"/>
              </a:ext>
            </a:extLst>
          </p:cNvPr>
          <p:cNvSpPr>
            <a:spLocks noGrp="1"/>
          </p:cNvSpPr>
          <p:nvPr>
            <p:ph type="title"/>
          </p:nvPr>
        </p:nvSpPr>
        <p:spPr/>
        <p:txBody>
          <a:bodyPr>
            <a:normAutofit/>
          </a:bodyPr>
          <a:lstStyle/>
          <a:p>
            <a:r>
              <a:rPr lang="en-US" dirty="0"/>
              <a:t>Ask All of The Hard Questions</a:t>
            </a:r>
          </a:p>
        </p:txBody>
      </p:sp>
      <p:graphicFrame>
        <p:nvGraphicFramePr>
          <p:cNvPr id="11" name="Content Placeholder 10">
            <a:extLst>
              <a:ext uri="{FF2B5EF4-FFF2-40B4-BE49-F238E27FC236}">
                <a16:creationId xmlns:a16="http://schemas.microsoft.com/office/drawing/2014/main" id="{BBA4E292-A6B9-4BE7-8BC2-35D136795A81}"/>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2925200857"/>
              </p:ext>
            </p:extLst>
          </p:nvPr>
        </p:nvGraphicFramePr>
        <p:xfrm>
          <a:off x="342900" y="1143000"/>
          <a:ext cx="8504238"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EAFB665-CBC5-41E5-AACF-A23E2D722138}"/>
              </a:ext>
            </a:extLst>
          </p:cNvPr>
          <p:cNvSpPr>
            <a:spLocks noGrp="1"/>
          </p:cNvSpPr>
          <p:nvPr>
            <p:ph type="sldNum" sz="quarter" idx="14"/>
          </p:nvPr>
        </p:nvSpPr>
        <p:spPr>
          <a:xfrm>
            <a:off x="9004470" y="5803037"/>
            <a:ext cx="48090" cy="115416"/>
          </a:xfrm>
        </p:spPr>
        <p:txBody>
          <a:bodyPr/>
          <a:lstStyle/>
          <a:p>
            <a:fld id="{34B7E4EF-A1BD-40F4-AB7B-04F084DD991D}" type="slidenum">
              <a:rPr lang="en-US" smtClean="0"/>
              <a:pPr/>
              <a:t>6</a:t>
            </a:fld>
            <a:endParaRPr lang="en-US"/>
          </a:p>
        </p:txBody>
      </p:sp>
      <p:sp>
        <p:nvSpPr>
          <p:cNvPr id="10" name="Text Placeholder 9">
            <a:extLst>
              <a:ext uri="{FF2B5EF4-FFF2-40B4-BE49-F238E27FC236}">
                <a16:creationId xmlns:a16="http://schemas.microsoft.com/office/drawing/2014/main" id="{86ED8399-A0D5-4B64-AD34-421F1EEF97E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6623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D6F16-E9B5-4468-AF88-7EA23D05B862}"/>
              </a:ext>
            </a:extLst>
          </p:cNvPr>
          <p:cNvSpPr>
            <a:spLocks noGrp="1"/>
          </p:cNvSpPr>
          <p:nvPr>
            <p:ph type="title"/>
          </p:nvPr>
        </p:nvSpPr>
        <p:spPr/>
        <p:txBody>
          <a:bodyPr/>
          <a:lstStyle/>
          <a:p>
            <a:r>
              <a:rPr lang="en-US" dirty="0"/>
              <a:t>In Other Words….</a:t>
            </a:r>
          </a:p>
        </p:txBody>
      </p:sp>
      <p:graphicFrame>
        <p:nvGraphicFramePr>
          <p:cNvPr id="6" name="Content Placeholder 5">
            <a:extLst>
              <a:ext uri="{FF2B5EF4-FFF2-40B4-BE49-F238E27FC236}">
                <a16:creationId xmlns:a16="http://schemas.microsoft.com/office/drawing/2014/main" id="{75381389-95D8-42AC-8E49-FBF3540DE8A4}"/>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1870946234"/>
              </p:ext>
            </p:extLst>
          </p:nvPr>
        </p:nvGraphicFramePr>
        <p:xfrm>
          <a:off x="342900" y="1143000"/>
          <a:ext cx="8504238"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12ABA81-E220-4EE7-854D-7FBAFA326A54}"/>
              </a:ext>
            </a:extLst>
          </p:cNvPr>
          <p:cNvSpPr>
            <a:spLocks noGrp="1"/>
          </p:cNvSpPr>
          <p:nvPr>
            <p:ph type="sldNum" sz="quarter" idx="14"/>
          </p:nvPr>
        </p:nvSpPr>
        <p:spPr>
          <a:xfrm>
            <a:off x="9004470" y="5803037"/>
            <a:ext cx="48090" cy="115416"/>
          </a:xfrm>
        </p:spPr>
        <p:txBody>
          <a:bodyPr/>
          <a:lstStyle/>
          <a:p>
            <a:fld id="{99A20822-4A49-4D36-86E3-300BA48D3F00}" type="slidenum">
              <a:rPr lang="en-US" smtClean="0"/>
              <a:pPr/>
              <a:t>7</a:t>
            </a:fld>
            <a:endParaRPr lang="en-US" dirty="0"/>
          </a:p>
        </p:txBody>
      </p:sp>
      <p:sp>
        <p:nvSpPr>
          <p:cNvPr id="5" name="Text Placeholder 4">
            <a:extLst>
              <a:ext uri="{FF2B5EF4-FFF2-40B4-BE49-F238E27FC236}">
                <a16:creationId xmlns:a16="http://schemas.microsoft.com/office/drawing/2014/main" id="{59ADFB0D-A060-492C-BBB9-91EA282D6D9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0322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9FBD40-DD6E-4AEC-9678-3705FA842ABB}"/>
              </a:ext>
            </a:extLst>
          </p:cNvPr>
          <p:cNvSpPr>
            <a:spLocks noGrp="1"/>
          </p:cNvSpPr>
          <p:nvPr>
            <p:ph type="title"/>
          </p:nvPr>
        </p:nvSpPr>
        <p:spPr/>
        <p:txBody>
          <a:bodyPr/>
          <a:lstStyle/>
          <a:p>
            <a:r>
              <a:rPr lang="en-US" dirty="0"/>
              <a:t>Take an Audit of Who, What, Where, Why &amp; How</a:t>
            </a:r>
          </a:p>
        </p:txBody>
      </p:sp>
      <p:graphicFrame>
        <p:nvGraphicFramePr>
          <p:cNvPr id="6" name="Content Placeholder 5">
            <a:extLst>
              <a:ext uri="{FF2B5EF4-FFF2-40B4-BE49-F238E27FC236}">
                <a16:creationId xmlns:a16="http://schemas.microsoft.com/office/drawing/2014/main" id="{7153A5AC-16E4-487B-998B-FD091AD616FC}"/>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2171536765"/>
              </p:ext>
            </p:extLst>
          </p:nvPr>
        </p:nvGraphicFramePr>
        <p:xfrm>
          <a:off x="342900" y="1143000"/>
          <a:ext cx="8504238"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8FAF376-AF1B-4BD9-A9C9-63D6D96868A2}"/>
              </a:ext>
            </a:extLst>
          </p:cNvPr>
          <p:cNvSpPr>
            <a:spLocks noGrp="1"/>
          </p:cNvSpPr>
          <p:nvPr>
            <p:ph type="sldNum" sz="quarter" idx="14"/>
          </p:nvPr>
        </p:nvSpPr>
        <p:spPr>
          <a:xfrm>
            <a:off x="8956380" y="5803037"/>
            <a:ext cx="96180" cy="115416"/>
          </a:xfrm>
        </p:spPr>
        <p:txBody>
          <a:bodyPr/>
          <a:lstStyle/>
          <a:p>
            <a:fld id="{99A20822-4A49-4D36-86E3-300BA48D3F00}" type="slidenum">
              <a:rPr lang="en-US" smtClean="0"/>
              <a:pPr/>
              <a:t>8</a:t>
            </a:fld>
            <a:endParaRPr lang="en-US" dirty="0"/>
          </a:p>
        </p:txBody>
      </p:sp>
      <p:sp>
        <p:nvSpPr>
          <p:cNvPr id="5" name="Text Placeholder 4">
            <a:extLst>
              <a:ext uri="{FF2B5EF4-FFF2-40B4-BE49-F238E27FC236}">
                <a16:creationId xmlns:a16="http://schemas.microsoft.com/office/drawing/2014/main" id="{C4287499-0CBD-4947-9571-6509274F327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102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0676-4E60-4F84-8DBC-898525C83BDC}"/>
              </a:ext>
            </a:extLst>
          </p:cNvPr>
          <p:cNvSpPr>
            <a:spLocks noGrp="1"/>
          </p:cNvSpPr>
          <p:nvPr>
            <p:ph type="title"/>
          </p:nvPr>
        </p:nvSpPr>
        <p:spPr/>
        <p:txBody>
          <a:bodyPr/>
          <a:lstStyle/>
          <a:p>
            <a:r>
              <a:rPr lang="en-US" dirty="0"/>
              <a:t>Strategies for Building An Audience</a:t>
            </a:r>
          </a:p>
        </p:txBody>
      </p:sp>
      <p:sp>
        <p:nvSpPr>
          <p:cNvPr id="3" name="Content Placeholder 2">
            <a:extLst>
              <a:ext uri="{FF2B5EF4-FFF2-40B4-BE49-F238E27FC236}">
                <a16:creationId xmlns:a16="http://schemas.microsoft.com/office/drawing/2014/main" id="{5B461FB3-FE7B-4DE4-B70A-88D8700C6131}"/>
              </a:ext>
            </a:extLst>
          </p:cNvPr>
          <p:cNvSpPr>
            <a:spLocks noGrp="1"/>
          </p:cNvSpPr>
          <p:nvPr>
            <p:ph idx="1"/>
          </p:nvPr>
        </p:nvSpPr>
        <p:spPr/>
        <p:txBody>
          <a:bodyPr/>
          <a:lstStyle/>
          <a:p>
            <a:r>
              <a:rPr lang="en-US" dirty="0"/>
              <a:t>Create personas: define as narrow an audience as possible. </a:t>
            </a:r>
          </a:p>
          <a:p>
            <a:r>
              <a:rPr lang="en-US" dirty="0"/>
              <a:t>The Five Why’s – ask why your audience needs this information five times until you get to the real stakes</a:t>
            </a:r>
          </a:p>
          <a:p>
            <a:r>
              <a:rPr lang="en-US" dirty="0"/>
              <a:t>Create content and release on a regular schedule to set a date with your audience and building anticipation</a:t>
            </a:r>
          </a:p>
          <a:p>
            <a:r>
              <a:rPr lang="en-US" dirty="0"/>
              <a:t>Pick one or two platforms to start, deliver consistently, and have patience (strategy, not volume, will help you meet goals)</a:t>
            </a:r>
          </a:p>
        </p:txBody>
      </p:sp>
      <p:sp>
        <p:nvSpPr>
          <p:cNvPr id="4" name="Footer Placeholder 3">
            <a:extLst>
              <a:ext uri="{FF2B5EF4-FFF2-40B4-BE49-F238E27FC236}">
                <a16:creationId xmlns:a16="http://schemas.microsoft.com/office/drawing/2014/main" id="{E7298CE4-188B-4F41-A508-8ACF2797AF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CA92F9-7776-4470-B385-9756372D7F0B}"/>
              </a:ext>
            </a:extLst>
          </p:cNvPr>
          <p:cNvSpPr>
            <a:spLocks noGrp="1"/>
          </p:cNvSpPr>
          <p:nvPr>
            <p:ph type="sldNum" sz="quarter" idx="12"/>
          </p:nvPr>
        </p:nvSpPr>
        <p:spPr>
          <a:xfrm>
            <a:off x="8956380" y="5803037"/>
            <a:ext cx="96180" cy="115416"/>
          </a:xfrm>
        </p:spPr>
        <p:txBody>
          <a:bodyPr/>
          <a:lstStyle/>
          <a:p>
            <a:fld id="{34B7E4EF-A1BD-40F4-AB7B-04F084DD991D}" type="slidenum">
              <a:rPr lang="en-US" smtClean="0"/>
              <a:t>9</a:t>
            </a:fld>
            <a:endParaRPr lang="en-US"/>
          </a:p>
        </p:txBody>
      </p:sp>
    </p:spTree>
    <p:extLst>
      <p:ext uri="{BB962C8B-B14F-4D97-AF65-F5344CB8AC3E}">
        <p14:creationId xmlns:p14="http://schemas.microsoft.com/office/powerpoint/2010/main" val="3277352131"/>
      </p:ext>
    </p:extLst>
  </p:cSld>
  <p:clrMapOvr>
    <a:masterClrMapping/>
  </p:clrMapOvr>
</p:sld>
</file>

<file path=ppt/theme/theme1.xml><?xml version="1.0" encoding="utf-8"?>
<a:theme xmlns:a="http://schemas.openxmlformats.org/drawingml/2006/main" name="2018 AIR PPT">
  <a:themeElements>
    <a:clrScheme name="AIR 2018 Txt1-Gray, Txt2-Blk, Bkg2-Lt Blue">
      <a:dk1>
        <a:srgbClr val="595959"/>
      </a:dk1>
      <a:lt1>
        <a:sysClr val="window" lastClr="FFFFFF"/>
      </a:lt1>
      <a:dk2>
        <a:srgbClr val="000000"/>
      </a:dk2>
      <a:lt2>
        <a:srgbClr val="D6ECFF"/>
      </a:lt2>
      <a:accent1>
        <a:srgbClr val="003462"/>
      </a:accent1>
      <a:accent2>
        <a:srgbClr val="0075E2"/>
      </a:accent2>
      <a:accent3>
        <a:srgbClr val="008673"/>
      </a:accent3>
      <a:accent4>
        <a:srgbClr val="C8510C"/>
      </a:accent4>
      <a:accent5>
        <a:srgbClr val="EFB219"/>
      </a:accent5>
      <a:accent6>
        <a:srgbClr val="09B0FE"/>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R-PowerPointTemplate-Standard-110118.potx  -  Read-Only" id="{D908E59B-59FC-4B1D-91EE-3A34F407A268}" vid="{8CB74A54-F0B0-4612-8A83-FCE25894B43E}"/>
    </a:ext>
  </a:extLst>
</a:theme>
</file>

<file path=ppt/theme/theme2.xml><?xml version="1.0" encoding="utf-8"?>
<a:theme xmlns:a="http://schemas.openxmlformats.org/drawingml/2006/main" name="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3137D24-4E04-DE42-AFA5-94B23CFDEA05}"/>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0" ma:contentTypeDescription="Create a new document." ma:contentTypeScope="" ma:versionID="ccf8ab4c5878a9f2f143adb4cec272a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bfff360d0c46f5f68925c4beb7a9ba1e"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60b788f9-dbc8-42fd-99f2-081ed83a52df"/>
    <ds:schemaRef ds:uri="3c8d6406-deae-4a0d-a95e-fe53ed4a1ace"/>
    <ds:schemaRef ds:uri="http://www.w3.org/XML/1998/namespace"/>
    <ds:schemaRef ds:uri="http://purl.org/dc/dcmitype/"/>
  </ds:schemaRefs>
</ds:datastoreItem>
</file>

<file path=customXml/itemProps3.xml><?xml version="1.0" encoding="utf-8"?>
<ds:datastoreItem xmlns:ds="http://schemas.openxmlformats.org/officeDocument/2006/customXml" ds:itemID="{1650779B-533F-47F3-9F38-9134495122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8119</TotalTime>
  <Words>2354</Words>
  <Application>Microsoft Macintosh PowerPoint</Application>
  <PresentationFormat>On-screen Show (4:3)</PresentationFormat>
  <Paragraphs>376</Paragraphs>
  <Slides>34</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Narrow</vt:lpstr>
      <vt:lpstr>Calibri</vt:lpstr>
      <vt:lpstr>Gotham Bold</vt:lpstr>
      <vt:lpstr>Helvetica Neue</vt:lpstr>
      <vt:lpstr>Times New Roman</vt:lpstr>
      <vt:lpstr>2018 AIR PPT</vt:lpstr>
      <vt:lpstr>CEEDAR Theme</vt:lpstr>
      <vt:lpstr>Choosing the right metrics</vt:lpstr>
      <vt:lpstr>Importance of Communication Plans</vt:lpstr>
      <vt:lpstr>Align Your Communications Strategy</vt:lpstr>
      <vt:lpstr>Initial Steps for An Integrated Communications Plan</vt:lpstr>
      <vt:lpstr>Step 1: Research! Take a Data-Based Approach</vt:lpstr>
      <vt:lpstr>Ask All of The Hard Questions</vt:lpstr>
      <vt:lpstr>In Other Words….</vt:lpstr>
      <vt:lpstr>Take an Audit of Who, What, Where, Why &amp; How</vt:lpstr>
      <vt:lpstr>Strategies for Building An Audience</vt:lpstr>
      <vt:lpstr>Example of an Asset Audit</vt:lpstr>
      <vt:lpstr>Step 2: Set Priorities</vt:lpstr>
      <vt:lpstr>Understand the Engagement Process</vt:lpstr>
      <vt:lpstr>Integrated Communications Planning Through the Engagement Process</vt:lpstr>
      <vt:lpstr>Integrated Communications Planning Through the Engagement Process</vt:lpstr>
      <vt:lpstr>Step 3: Resources </vt:lpstr>
      <vt:lpstr>Map Your Resources to Target Audience, Key Partners and Stakeholders</vt:lpstr>
      <vt:lpstr>Get Organized with an Editorial Calendar </vt:lpstr>
      <vt:lpstr>Step 4: Measure &amp; Optimize</vt:lpstr>
      <vt:lpstr>Why Measure?</vt:lpstr>
      <vt:lpstr>Create a Measurement Plan</vt:lpstr>
      <vt:lpstr>Beware Of Vanity Metrics</vt:lpstr>
      <vt:lpstr>A Smörgåsbord of Content Metrics</vt:lpstr>
      <vt:lpstr>Yes! You can measure “Traditional Media”</vt:lpstr>
      <vt:lpstr>How Traditional Media Can Work and Be Measured</vt:lpstr>
      <vt:lpstr>How to Track Using Urchin Tracking Module (UTM) Tags </vt:lpstr>
      <vt:lpstr>Using UTM Tags for Attribution</vt:lpstr>
      <vt:lpstr>Using UTM Tags for Attribution</vt:lpstr>
      <vt:lpstr>Last Thoughts…</vt:lpstr>
      <vt:lpstr>Example Outline of a Simple Integrated Communications Plan for an Executive</vt:lpstr>
      <vt:lpstr>Example Outline of a Simple Integrated Communications Plan for an Executive</vt:lpstr>
      <vt:lpstr>Example from Trinity University</vt:lpstr>
      <vt:lpstr>Free Measurement Tools</vt:lpstr>
      <vt:lpstr>Example Outline of a Detailed Integrated Communications Plan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Social Media Intelligence?</dc:title>
  <dc:creator>Michelle Stergio</dc:creator>
  <cp:lastModifiedBy>Steele,Jessica A</cp:lastModifiedBy>
  <cp:revision>137</cp:revision>
  <cp:lastPrinted>2019-11-06T16:05:37Z</cp:lastPrinted>
  <dcterms:created xsi:type="dcterms:W3CDTF">2019-10-30T00:48:49Z</dcterms:created>
  <dcterms:modified xsi:type="dcterms:W3CDTF">2021-09-08T17:59:11Z</dcterms:modified>
</cp:coreProperties>
</file>