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60" r:id="rId3"/>
    <p:sldId id="265" r:id="rId4"/>
    <p:sldId id="258" r:id="rId5"/>
    <p:sldId id="259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46A5AB-693B-41FE-9FF5-F0AF8EE1D58D}" v="4" dt="2021-06-14T19:03:06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7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Dove" userId="eb00c3b981613ad7" providerId="LiveId" clId="{E046A5AB-693B-41FE-9FF5-F0AF8EE1D58D}"/>
    <pc:docChg chg="undo custSel addSld delSld modSld sldOrd">
      <pc:chgData name="Timothy Dove" userId="eb00c3b981613ad7" providerId="LiveId" clId="{E046A5AB-693B-41FE-9FF5-F0AF8EE1D58D}" dt="2021-06-15T15:29:11.236" v="512" actId="1076"/>
      <pc:docMkLst>
        <pc:docMk/>
      </pc:docMkLst>
      <pc:sldChg chg="addSp delSp modSp mod">
        <pc:chgData name="Timothy Dove" userId="eb00c3b981613ad7" providerId="LiveId" clId="{E046A5AB-693B-41FE-9FF5-F0AF8EE1D58D}" dt="2021-06-15T15:29:11.236" v="512" actId="1076"/>
        <pc:sldMkLst>
          <pc:docMk/>
          <pc:sldMk cId="4043737824" sldId="257"/>
        </pc:sldMkLst>
        <pc:picChg chg="add mod">
          <ac:chgData name="Timothy Dove" userId="eb00c3b981613ad7" providerId="LiveId" clId="{E046A5AB-693B-41FE-9FF5-F0AF8EE1D58D}" dt="2021-06-15T15:29:11.236" v="512" actId="1076"/>
          <ac:picMkLst>
            <pc:docMk/>
            <pc:sldMk cId="4043737824" sldId="257"/>
            <ac:picMk id="6" creationId="{BE768DFF-6146-43E2-A519-1F84D0E9C4D8}"/>
          </ac:picMkLst>
        </pc:picChg>
        <pc:picChg chg="del">
          <ac:chgData name="Timothy Dove" userId="eb00c3b981613ad7" providerId="LiveId" clId="{E046A5AB-693B-41FE-9FF5-F0AF8EE1D58D}" dt="2021-06-15T15:28:31.651" v="507" actId="478"/>
          <ac:picMkLst>
            <pc:docMk/>
            <pc:sldMk cId="4043737824" sldId="257"/>
            <ac:picMk id="7" creationId="{43C38876-E3C2-4A18-8976-A67E84D39D57}"/>
          </ac:picMkLst>
        </pc:picChg>
      </pc:sldChg>
      <pc:sldChg chg="modSp mod">
        <pc:chgData name="Timothy Dove" userId="eb00c3b981613ad7" providerId="LiveId" clId="{E046A5AB-693B-41FE-9FF5-F0AF8EE1D58D}" dt="2021-06-14T20:59:59.414" v="506" actId="20577"/>
        <pc:sldMkLst>
          <pc:docMk/>
          <pc:sldMk cId="191714609" sldId="258"/>
        </pc:sldMkLst>
        <pc:spChg chg="mod">
          <ac:chgData name="Timothy Dove" userId="eb00c3b981613ad7" providerId="LiveId" clId="{E046A5AB-693B-41FE-9FF5-F0AF8EE1D58D}" dt="2021-06-14T20:59:59.414" v="506" actId="20577"/>
          <ac:spMkLst>
            <pc:docMk/>
            <pc:sldMk cId="191714609" sldId="258"/>
            <ac:spMk id="2" creationId="{9AB2EA78-AEB3-469B-9025-3B17201A457B}"/>
          </ac:spMkLst>
        </pc:spChg>
      </pc:sldChg>
      <pc:sldChg chg="modSp mod">
        <pc:chgData name="Timothy Dove" userId="eb00c3b981613ad7" providerId="LiveId" clId="{E046A5AB-693B-41FE-9FF5-F0AF8EE1D58D}" dt="2021-06-14T20:54:12.790" v="491" actId="20577"/>
        <pc:sldMkLst>
          <pc:docMk/>
          <pc:sldMk cId="4105405892" sldId="259"/>
        </pc:sldMkLst>
        <pc:spChg chg="mod">
          <ac:chgData name="Timothy Dove" userId="eb00c3b981613ad7" providerId="LiveId" clId="{E046A5AB-693B-41FE-9FF5-F0AF8EE1D58D}" dt="2021-06-14T20:54:12.790" v="491" actId="20577"/>
          <ac:spMkLst>
            <pc:docMk/>
            <pc:sldMk cId="4105405892" sldId="259"/>
            <ac:spMk id="2" creationId="{9AB2EA78-AEB3-469B-9025-3B17201A457B}"/>
          </ac:spMkLst>
        </pc:spChg>
      </pc:sldChg>
      <pc:sldChg chg="addSp modSp mod">
        <pc:chgData name="Timothy Dove" userId="eb00c3b981613ad7" providerId="LiveId" clId="{E046A5AB-693B-41FE-9FF5-F0AF8EE1D58D}" dt="2021-06-14T19:38:16.871" v="469" actId="1076"/>
        <pc:sldMkLst>
          <pc:docMk/>
          <pc:sldMk cId="1711068103" sldId="260"/>
        </pc:sldMkLst>
        <pc:spChg chg="mod">
          <ac:chgData name="Timothy Dove" userId="eb00c3b981613ad7" providerId="LiveId" clId="{E046A5AB-693B-41FE-9FF5-F0AF8EE1D58D}" dt="2021-06-14T19:12:47.124" v="276" actId="1076"/>
          <ac:spMkLst>
            <pc:docMk/>
            <pc:sldMk cId="1711068103" sldId="260"/>
            <ac:spMk id="2" creationId="{9AB2EA78-AEB3-469B-9025-3B17201A457B}"/>
          </ac:spMkLst>
        </pc:spChg>
        <pc:spChg chg="mod">
          <ac:chgData name="Timothy Dove" userId="eb00c3b981613ad7" providerId="LiveId" clId="{E046A5AB-693B-41FE-9FF5-F0AF8EE1D58D}" dt="2021-06-14T19:21:11.559" v="430" actId="1076"/>
          <ac:spMkLst>
            <pc:docMk/>
            <pc:sldMk cId="1711068103" sldId="260"/>
            <ac:spMk id="3" creationId="{255E1F2F-E259-4EA8-9FFD-3A10AF541859}"/>
          </ac:spMkLst>
        </pc:spChg>
        <pc:spChg chg="add mod">
          <ac:chgData name="Timothy Dove" userId="eb00c3b981613ad7" providerId="LiveId" clId="{E046A5AB-693B-41FE-9FF5-F0AF8EE1D58D}" dt="2021-06-14T19:20:10.224" v="418" actId="1076"/>
          <ac:spMkLst>
            <pc:docMk/>
            <pc:sldMk cId="1711068103" sldId="260"/>
            <ac:spMk id="13" creationId="{23AE8A90-A7C6-474B-9B6F-62AF1142A8E7}"/>
          </ac:spMkLst>
        </pc:spChg>
        <pc:spChg chg="add mod">
          <ac:chgData name="Timothy Dove" userId="eb00c3b981613ad7" providerId="LiveId" clId="{E046A5AB-693B-41FE-9FF5-F0AF8EE1D58D}" dt="2021-06-14T19:20:52.952" v="424" actId="1076"/>
          <ac:spMkLst>
            <pc:docMk/>
            <pc:sldMk cId="1711068103" sldId="260"/>
            <ac:spMk id="14" creationId="{CC18E388-F1E3-4225-A406-E7725EFD1F5D}"/>
          </ac:spMkLst>
        </pc:spChg>
        <pc:spChg chg="add mod">
          <ac:chgData name="Timothy Dove" userId="eb00c3b981613ad7" providerId="LiveId" clId="{E046A5AB-693B-41FE-9FF5-F0AF8EE1D58D}" dt="2021-06-14T19:21:00.846" v="426" actId="1076"/>
          <ac:spMkLst>
            <pc:docMk/>
            <pc:sldMk cId="1711068103" sldId="260"/>
            <ac:spMk id="15" creationId="{B4A19A8D-4946-4492-872A-4B237EEB36CE}"/>
          </ac:spMkLst>
        </pc:spChg>
        <pc:spChg chg="add mod">
          <ac:chgData name="Timothy Dove" userId="eb00c3b981613ad7" providerId="LiveId" clId="{E046A5AB-693B-41FE-9FF5-F0AF8EE1D58D}" dt="2021-06-14T19:21:06.394" v="428" actId="1076"/>
          <ac:spMkLst>
            <pc:docMk/>
            <pc:sldMk cId="1711068103" sldId="260"/>
            <ac:spMk id="16" creationId="{4F6F51E9-5FAE-4CF1-9D6A-88E092923617}"/>
          </ac:spMkLst>
        </pc:spChg>
        <pc:spChg chg="add mod">
          <ac:chgData name="Timothy Dove" userId="eb00c3b981613ad7" providerId="LiveId" clId="{E046A5AB-693B-41FE-9FF5-F0AF8EE1D58D}" dt="2021-06-14T19:21:08.587" v="429" actId="1076"/>
          <ac:spMkLst>
            <pc:docMk/>
            <pc:sldMk cId="1711068103" sldId="260"/>
            <ac:spMk id="17" creationId="{E7416BCC-DF6D-4027-AC84-7D7C6833B3BD}"/>
          </ac:spMkLst>
        </pc:spChg>
        <pc:picChg chg="add mod">
          <ac:chgData name="Timothy Dove" userId="eb00c3b981613ad7" providerId="LiveId" clId="{E046A5AB-693B-41FE-9FF5-F0AF8EE1D58D}" dt="2021-06-14T19:37:57.313" v="467" actId="1076"/>
          <ac:picMkLst>
            <pc:docMk/>
            <pc:sldMk cId="1711068103" sldId="260"/>
            <ac:picMk id="8" creationId="{3E23537A-D684-45B7-8F83-EB852D425784}"/>
          </ac:picMkLst>
        </pc:picChg>
        <pc:picChg chg="add mod">
          <ac:chgData name="Timothy Dove" userId="eb00c3b981613ad7" providerId="LiveId" clId="{E046A5AB-693B-41FE-9FF5-F0AF8EE1D58D}" dt="2021-06-14T19:38:16.871" v="469" actId="1076"/>
          <ac:picMkLst>
            <pc:docMk/>
            <pc:sldMk cId="1711068103" sldId="260"/>
            <ac:picMk id="10" creationId="{9DF0501F-5663-4778-9C8C-4286221F4F64}"/>
          </ac:picMkLst>
        </pc:picChg>
        <pc:cxnChg chg="add mod">
          <ac:chgData name="Timothy Dove" userId="eb00c3b981613ad7" providerId="LiveId" clId="{E046A5AB-693B-41FE-9FF5-F0AF8EE1D58D}" dt="2021-06-14T19:17:30.755" v="291" actId="1076"/>
          <ac:cxnSpMkLst>
            <pc:docMk/>
            <pc:sldMk cId="1711068103" sldId="260"/>
            <ac:cxnSpMk id="5" creationId="{92BA02A6-C00F-48FD-821F-374C2C4EBEA6}"/>
          </ac:cxnSpMkLst>
        </pc:cxnChg>
      </pc:sldChg>
      <pc:sldChg chg="modSp mod">
        <pc:chgData name="Timothy Dove" userId="eb00c3b981613ad7" providerId="LiveId" clId="{E046A5AB-693B-41FE-9FF5-F0AF8EE1D58D}" dt="2021-06-14T18:59:30.897" v="82"/>
        <pc:sldMkLst>
          <pc:docMk/>
          <pc:sldMk cId="2048449339" sldId="261"/>
        </pc:sldMkLst>
        <pc:spChg chg="mod">
          <ac:chgData name="Timothy Dove" userId="eb00c3b981613ad7" providerId="LiveId" clId="{E046A5AB-693B-41FE-9FF5-F0AF8EE1D58D}" dt="2021-06-14T18:59:30.897" v="82"/>
          <ac:spMkLst>
            <pc:docMk/>
            <pc:sldMk cId="2048449339" sldId="261"/>
            <ac:spMk id="4" creationId="{097DAD78-49C9-4DEB-ADB7-A23B37431FE2}"/>
          </ac:spMkLst>
        </pc:spChg>
      </pc:sldChg>
      <pc:sldChg chg="addSp delSp modSp mod">
        <pc:chgData name="Timothy Dove" userId="eb00c3b981613ad7" providerId="LiveId" clId="{E046A5AB-693B-41FE-9FF5-F0AF8EE1D58D}" dt="2021-06-14T19:00:17.893" v="109" actId="20577"/>
        <pc:sldMkLst>
          <pc:docMk/>
          <pc:sldMk cId="63540127" sldId="262"/>
        </pc:sldMkLst>
        <pc:spChg chg="mod">
          <ac:chgData name="Timothy Dove" userId="eb00c3b981613ad7" providerId="LiveId" clId="{E046A5AB-693B-41FE-9FF5-F0AF8EE1D58D}" dt="2021-06-14T19:00:17.893" v="109" actId="20577"/>
          <ac:spMkLst>
            <pc:docMk/>
            <pc:sldMk cId="63540127" sldId="262"/>
            <ac:spMk id="2" creationId="{9AB2EA78-AEB3-469B-9025-3B17201A457B}"/>
          </ac:spMkLst>
        </pc:spChg>
        <pc:spChg chg="mod">
          <ac:chgData name="Timothy Dove" userId="eb00c3b981613ad7" providerId="LiveId" clId="{E046A5AB-693B-41FE-9FF5-F0AF8EE1D58D}" dt="2021-06-14T18:57:37.423" v="48" actId="207"/>
          <ac:spMkLst>
            <pc:docMk/>
            <pc:sldMk cId="63540127" sldId="262"/>
            <ac:spMk id="3" creationId="{255E1F2F-E259-4EA8-9FFD-3A10AF541859}"/>
          </ac:spMkLst>
        </pc:spChg>
        <pc:spChg chg="add del mod">
          <ac:chgData name="Timothy Dove" userId="eb00c3b981613ad7" providerId="LiveId" clId="{E046A5AB-693B-41FE-9FF5-F0AF8EE1D58D}" dt="2021-06-14T18:55:12.182" v="3" actId="22"/>
          <ac:spMkLst>
            <pc:docMk/>
            <pc:sldMk cId="63540127" sldId="262"/>
            <ac:spMk id="7" creationId="{BFE06591-536A-4F83-9F49-AE7D0A0D1350}"/>
          </ac:spMkLst>
        </pc:spChg>
        <pc:picChg chg="add mod">
          <ac:chgData name="Timothy Dove" userId="eb00c3b981613ad7" providerId="LiveId" clId="{E046A5AB-693B-41FE-9FF5-F0AF8EE1D58D}" dt="2021-06-14T18:56:24.670" v="13" actId="1076"/>
          <ac:picMkLst>
            <pc:docMk/>
            <pc:sldMk cId="63540127" sldId="262"/>
            <ac:picMk id="6" creationId="{6D80DFAD-1A4E-4CEA-9D53-1C38078B70E1}"/>
          </ac:picMkLst>
        </pc:picChg>
        <pc:picChg chg="add del">
          <ac:chgData name="Timothy Dove" userId="eb00c3b981613ad7" providerId="LiveId" clId="{E046A5AB-693B-41FE-9FF5-F0AF8EE1D58D}" dt="2021-06-14T18:56:33.548" v="15" actId="22"/>
          <ac:picMkLst>
            <pc:docMk/>
            <pc:sldMk cId="63540127" sldId="262"/>
            <ac:picMk id="9" creationId="{86A2432A-9E77-4F0D-A9CA-D454176E950A}"/>
          </ac:picMkLst>
        </pc:picChg>
      </pc:sldChg>
      <pc:sldChg chg="modSp add mod">
        <pc:chgData name="Timothy Dove" userId="eb00c3b981613ad7" providerId="LiveId" clId="{E046A5AB-693B-41FE-9FF5-F0AF8EE1D58D}" dt="2021-06-14T19:00:13.723" v="108" actId="20577"/>
        <pc:sldMkLst>
          <pc:docMk/>
          <pc:sldMk cId="2940596085" sldId="263"/>
        </pc:sldMkLst>
        <pc:spChg chg="mod">
          <ac:chgData name="Timothy Dove" userId="eb00c3b981613ad7" providerId="LiveId" clId="{E046A5AB-693B-41FE-9FF5-F0AF8EE1D58D}" dt="2021-06-14T19:00:13.723" v="108" actId="20577"/>
          <ac:spMkLst>
            <pc:docMk/>
            <pc:sldMk cId="2940596085" sldId="263"/>
            <ac:spMk id="2" creationId="{9AB2EA78-AEB3-469B-9025-3B17201A457B}"/>
          </ac:spMkLst>
        </pc:spChg>
      </pc:sldChg>
      <pc:sldChg chg="addSp delSp modSp add mod">
        <pc:chgData name="Timothy Dove" userId="eb00c3b981613ad7" providerId="LiveId" clId="{E046A5AB-693B-41FE-9FF5-F0AF8EE1D58D}" dt="2021-06-14T20:59:16.728" v="500" actId="1076"/>
        <pc:sldMkLst>
          <pc:docMk/>
          <pc:sldMk cId="71638454" sldId="264"/>
        </pc:sldMkLst>
        <pc:spChg chg="del">
          <ac:chgData name="Timothy Dove" userId="eb00c3b981613ad7" providerId="LiveId" clId="{E046A5AB-693B-41FE-9FF5-F0AF8EE1D58D}" dt="2021-06-14T19:01:12.102" v="116" actId="478"/>
          <ac:spMkLst>
            <pc:docMk/>
            <pc:sldMk cId="71638454" sldId="264"/>
            <ac:spMk id="2" creationId="{9AB2EA78-AEB3-469B-9025-3B17201A457B}"/>
          </ac:spMkLst>
        </pc:spChg>
        <pc:spChg chg="add del mod">
          <ac:chgData name="Timothy Dove" userId="eb00c3b981613ad7" providerId="LiveId" clId="{E046A5AB-693B-41FE-9FF5-F0AF8EE1D58D}" dt="2021-06-14T19:01:17.547" v="118" actId="478"/>
          <ac:spMkLst>
            <pc:docMk/>
            <pc:sldMk cId="71638454" sldId="264"/>
            <ac:spMk id="5" creationId="{818B7543-6402-4E9F-B3FB-305FE12C29E3}"/>
          </ac:spMkLst>
        </pc:spChg>
        <pc:spChg chg="add mod">
          <ac:chgData name="Timothy Dove" userId="eb00c3b981613ad7" providerId="LiveId" clId="{E046A5AB-693B-41FE-9FF5-F0AF8EE1D58D}" dt="2021-06-14T20:59:08.344" v="499" actId="1076"/>
          <ac:spMkLst>
            <pc:docMk/>
            <pc:sldMk cId="71638454" sldId="264"/>
            <ac:spMk id="13" creationId="{8DE90501-D6DC-41CB-A174-926EDAD4A0DF}"/>
          </ac:spMkLst>
        </pc:spChg>
        <pc:picChg chg="del">
          <ac:chgData name="Timothy Dove" userId="eb00c3b981613ad7" providerId="LiveId" clId="{E046A5AB-693B-41FE-9FF5-F0AF8EE1D58D}" dt="2021-06-14T19:01:14.022" v="117" actId="478"/>
          <ac:picMkLst>
            <pc:docMk/>
            <pc:sldMk cId="71638454" sldId="264"/>
            <ac:picMk id="6" creationId="{6D80DFAD-1A4E-4CEA-9D53-1C38078B70E1}"/>
          </ac:picMkLst>
        </pc:picChg>
        <pc:picChg chg="add del mod">
          <ac:chgData name="Timothy Dove" userId="eb00c3b981613ad7" providerId="LiveId" clId="{E046A5AB-693B-41FE-9FF5-F0AF8EE1D58D}" dt="2021-06-14T20:58:38.406" v="492" actId="478"/>
          <ac:picMkLst>
            <pc:docMk/>
            <pc:sldMk cId="71638454" sldId="264"/>
            <ac:picMk id="8" creationId="{1E3409E3-E7B8-4E18-8697-9153875ACFC9}"/>
          </ac:picMkLst>
        </pc:picChg>
        <pc:picChg chg="add del">
          <ac:chgData name="Timothy Dove" userId="eb00c3b981613ad7" providerId="LiveId" clId="{E046A5AB-693B-41FE-9FF5-F0AF8EE1D58D}" dt="2021-06-14T19:02:53.030" v="126" actId="22"/>
          <ac:picMkLst>
            <pc:docMk/>
            <pc:sldMk cId="71638454" sldId="264"/>
            <ac:picMk id="10" creationId="{F20894C9-CD20-44E7-90B0-5287D1CCF206}"/>
          </ac:picMkLst>
        </pc:picChg>
        <pc:picChg chg="add mod">
          <ac:chgData name="Timothy Dove" userId="eb00c3b981613ad7" providerId="LiveId" clId="{E046A5AB-693B-41FE-9FF5-F0AF8EE1D58D}" dt="2021-06-14T20:59:16.728" v="500" actId="1076"/>
          <ac:picMkLst>
            <pc:docMk/>
            <pc:sldMk cId="71638454" sldId="264"/>
            <ac:picMk id="12" creationId="{2E730D81-A0C7-424A-B758-31ADEFBFFF68}"/>
          </ac:picMkLst>
        </pc:picChg>
      </pc:sldChg>
      <pc:sldChg chg="add del ord">
        <pc:chgData name="Timothy Dove" userId="eb00c3b981613ad7" providerId="LiveId" clId="{E046A5AB-693B-41FE-9FF5-F0AF8EE1D58D}" dt="2021-06-14T19:00:56.957" v="114" actId="2890"/>
        <pc:sldMkLst>
          <pc:docMk/>
          <pc:sldMk cId="1760815134" sldId="264"/>
        </pc:sldMkLst>
      </pc:sldChg>
      <pc:sldChg chg="modSp add mod">
        <pc:chgData name="Timothy Dove" userId="eb00c3b981613ad7" providerId="LiveId" clId="{E046A5AB-693B-41FE-9FF5-F0AF8EE1D58D}" dt="2021-06-14T20:53:37.994" v="476" actId="122"/>
        <pc:sldMkLst>
          <pc:docMk/>
          <pc:sldMk cId="2759353172" sldId="265"/>
        </pc:sldMkLst>
        <pc:spChg chg="mod">
          <ac:chgData name="Timothy Dove" userId="eb00c3b981613ad7" providerId="LiveId" clId="{E046A5AB-693B-41FE-9FF5-F0AF8EE1D58D}" dt="2021-06-14T20:53:37.994" v="476" actId="122"/>
          <ac:spMkLst>
            <pc:docMk/>
            <pc:sldMk cId="2759353172" sldId="265"/>
            <ac:spMk id="2" creationId="{9AB2EA78-AEB3-469B-9025-3B17201A45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eedarcenter.padlet.org/tmdedc1/7cluq5xnj6kqhoxs" TargetMode="External"/><Relationship Id="rId2" Type="http://schemas.openxmlformats.org/officeDocument/2006/relationships/hyperlink" Target="https://ceedar.education.ufl.edu/shortage-toolk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ceedarcenter.padlet.org/tmdedc1/7cluq5xnj6kqhox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ceedarcenter.padlet.org/tmdedc1/7cluq5xnj6kqhox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217" y="636629"/>
            <a:ext cx="6253317" cy="3686015"/>
          </a:xfrm>
        </p:spPr>
        <p:txBody>
          <a:bodyPr>
            <a:normAutofit/>
          </a:bodyPr>
          <a:lstStyle/>
          <a:p>
            <a:r>
              <a:rPr lang="en-US" sz="8000" dirty="0"/>
              <a:t>There's a Hole in my Bucket…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468" y="4585832"/>
            <a:ext cx="6269347" cy="452714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Utah and Learning Policy Institute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mmercial Plumbers in Ft. Worth &amp;amp; Dallas TX | Witt Plumbing">
            <a:extLst>
              <a:ext uri="{FF2B5EF4-FFF2-40B4-BE49-F238E27FC236}">
                <a16:creationId xmlns:a16="http://schemas.microsoft.com/office/drawing/2014/main" id="{34D6E85D-64D4-428F-B14E-3E5499AB0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712158" y="1712158"/>
            <a:ext cx="6848634" cy="342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7DAD78-49C9-4DEB-ADB7-A23B37431FE2}"/>
              </a:ext>
            </a:extLst>
          </p:cNvPr>
          <p:cNvSpPr txBox="1"/>
          <p:nvPr/>
        </p:nvSpPr>
        <p:spPr>
          <a:xfrm>
            <a:off x="4038468" y="5325354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Leah Voorhies  *  Jennifer McKenzie  *  Steve </a:t>
            </a:r>
            <a:r>
              <a:rPr lang="en-US" dirty="0" err="1"/>
              <a:t>Wojcikiewicz</a:t>
            </a:r>
            <a:endParaRPr lang="en-US" dirty="0"/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BE768DFF-6146-43E2-A519-1F84D0E9C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673" y="-659997"/>
            <a:ext cx="4624227" cy="462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943" y="489760"/>
            <a:ext cx="10058400" cy="864365"/>
          </a:xfrm>
        </p:spPr>
        <p:txBody>
          <a:bodyPr anchor="ctr">
            <a:normAutofit/>
          </a:bodyPr>
          <a:lstStyle/>
          <a:p>
            <a:pPr lvl="0"/>
            <a:r>
              <a:rPr lang="en-US" sz="2400" i="1" dirty="0">
                <a:solidFill>
                  <a:srgbClr val="FFFFFF"/>
                </a:solidFill>
              </a:rPr>
              <a:t>Check in… To what degree are shortages an issue on your context?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5415" y="6148894"/>
            <a:ext cx="2657159" cy="438691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FF"/>
                </a:solidFill>
              </a:rPr>
              <a:t>IHE Leadership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BA02A6-C00F-48FD-821F-374C2C4EBEA6}"/>
              </a:ext>
            </a:extLst>
          </p:cNvPr>
          <p:cNvCxnSpPr>
            <a:cxnSpLocks/>
          </p:cNvCxnSpPr>
          <p:nvPr/>
        </p:nvCxnSpPr>
        <p:spPr>
          <a:xfrm>
            <a:off x="457916" y="2831965"/>
            <a:ext cx="1134267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 descr="A picture containing primate, mammal&#10;&#10;Description automatically generated">
            <a:extLst>
              <a:ext uri="{FF2B5EF4-FFF2-40B4-BE49-F238E27FC236}">
                <a16:creationId xmlns:a16="http://schemas.microsoft.com/office/drawing/2014/main" id="{3E23537A-D684-45B7-8F83-EB852D425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812" y="1843885"/>
            <a:ext cx="2238565" cy="1745023"/>
          </a:xfrm>
          <a:prstGeom prst="rect">
            <a:avLst/>
          </a:prstGeom>
        </p:spPr>
      </p:pic>
      <p:pic>
        <p:nvPicPr>
          <p:cNvPr id="10" name="Picture 9" descr="A baby deer lying on the ground&#10;&#10;Description automatically generated with low confidence">
            <a:extLst>
              <a:ext uri="{FF2B5EF4-FFF2-40B4-BE49-F238E27FC236}">
                <a16:creationId xmlns:a16="http://schemas.microsoft.com/office/drawing/2014/main" id="{9DF0501F-5663-4778-9C8C-4286221F4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" y="1924507"/>
            <a:ext cx="2238565" cy="1611767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3AE8A90-A7C6-474B-9B6F-62AF1142A8E7}"/>
              </a:ext>
            </a:extLst>
          </p:cNvPr>
          <p:cNvSpPr txBox="1">
            <a:spLocks/>
          </p:cNvSpPr>
          <p:nvPr/>
        </p:nvSpPr>
        <p:spPr>
          <a:xfrm>
            <a:off x="89949" y="5002583"/>
            <a:ext cx="5472687" cy="438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Who are WE… our current Role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C18E388-F1E3-4225-A406-E7725EFD1F5D}"/>
              </a:ext>
            </a:extLst>
          </p:cNvPr>
          <p:cNvSpPr txBox="1">
            <a:spLocks/>
          </p:cNvSpPr>
          <p:nvPr/>
        </p:nvSpPr>
        <p:spPr>
          <a:xfrm>
            <a:off x="102461" y="5423029"/>
            <a:ext cx="2657159" cy="438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SEA </a:t>
            </a:r>
            <a:r>
              <a:rPr lang="en-US" dirty="0" err="1">
                <a:solidFill>
                  <a:srgbClr val="FFFFFF"/>
                </a:solidFill>
              </a:rPr>
              <a:t>LEadership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4A19A8D-4946-4492-872A-4B237EEB36CE}"/>
              </a:ext>
            </a:extLst>
          </p:cNvPr>
          <p:cNvSpPr txBox="1">
            <a:spLocks/>
          </p:cNvSpPr>
          <p:nvPr/>
        </p:nvSpPr>
        <p:spPr>
          <a:xfrm>
            <a:off x="5371876" y="5576631"/>
            <a:ext cx="2661066" cy="438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LEA leadership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F6F51E9-5FAE-4CF1-9D6A-88E092923617}"/>
              </a:ext>
            </a:extLst>
          </p:cNvPr>
          <p:cNvSpPr txBox="1">
            <a:spLocks/>
          </p:cNvSpPr>
          <p:nvPr/>
        </p:nvSpPr>
        <p:spPr>
          <a:xfrm>
            <a:off x="9028779" y="6196837"/>
            <a:ext cx="2302884" cy="438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CEEDAR Staff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16BCC-DF6D-4027-AC84-7D7C6833B3BD}"/>
              </a:ext>
            </a:extLst>
          </p:cNvPr>
          <p:cNvSpPr txBox="1">
            <a:spLocks/>
          </p:cNvSpPr>
          <p:nvPr/>
        </p:nvSpPr>
        <p:spPr>
          <a:xfrm>
            <a:off x="8428319" y="5137940"/>
            <a:ext cx="2903344" cy="438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CEEDAR Partners</a:t>
            </a:r>
          </a:p>
        </p:txBody>
      </p:sp>
    </p:spTree>
    <p:extLst>
      <p:ext uri="{BB962C8B-B14F-4D97-AF65-F5344CB8AC3E}">
        <p14:creationId xmlns:p14="http://schemas.microsoft.com/office/powerpoint/2010/main" val="171106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5400" b="1" i="0" dirty="0">
                <a:solidFill>
                  <a:srgbClr val="000000"/>
                </a:solidFill>
                <a:effectLst/>
                <a:latin typeface="WordVisi_MSFontService"/>
              </a:rPr>
              <a:t>Utah’s challenges and efforts</a:t>
            </a:r>
            <a:br>
              <a:rPr lang="en-US" sz="5400" b="1" i="0" dirty="0">
                <a:solidFill>
                  <a:srgbClr val="000000"/>
                </a:solidFill>
                <a:effectLst/>
                <a:latin typeface="WordVisi_MSFontService"/>
              </a:rPr>
            </a:br>
            <a:r>
              <a:rPr lang="en-US" sz="4400" b="0" i="0" dirty="0">
                <a:solidFill>
                  <a:srgbClr val="000000"/>
                </a:solidFill>
                <a:effectLst/>
                <a:latin typeface="WordVisi_MSFontService"/>
              </a:rPr>
              <a:t>attraction, preparation, retention</a:t>
            </a:r>
            <a:endParaRPr lang="en-US" sz="4400" b="1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Utah State Board of Education (USBE)</a:t>
            </a:r>
          </a:p>
          <a:p>
            <a:r>
              <a:rPr lang="en-US" dirty="0">
                <a:solidFill>
                  <a:srgbClr val="FFFFFF"/>
                </a:solidFill>
              </a:rPr>
              <a:t>Leah Voorhies - Assistant Superintendent</a:t>
            </a:r>
          </a:p>
        </p:txBody>
      </p:sp>
    </p:spTree>
    <p:extLst>
      <p:ext uri="{BB962C8B-B14F-4D97-AF65-F5344CB8AC3E}">
        <p14:creationId xmlns:p14="http://schemas.microsoft.com/office/powerpoint/2010/main" val="275935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5400" b="0" i="0" dirty="0">
                <a:solidFill>
                  <a:srgbClr val="000000"/>
                </a:solidFill>
                <a:effectLst/>
                <a:latin typeface="WordVisi_MSFontService"/>
              </a:rPr>
              <a:t>Utah’s Beacon project</a:t>
            </a:r>
            <a:endParaRPr lang="en-US" sz="54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Southern Utah University (SUU)</a:t>
            </a:r>
          </a:p>
          <a:p>
            <a:r>
              <a:rPr lang="en-US" dirty="0">
                <a:solidFill>
                  <a:srgbClr val="FFFFFF"/>
                </a:solidFill>
              </a:rPr>
              <a:t>Jennifer McKenzie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5400" dirty="0">
                <a:solidFill>
                  <a:srgbClr val="000000"/>
                </a:solidFill>
                <a:latin typeface="WordVisi_MSFontService"/>
              </a:rPr>
              <a:t>R</a:t>
            </a:r>
            <a:r>
              <a:rPr lang="en-US" sz="5400" i="0" dirty="0">
                <a:solidFill>
                  <a:srgbClr val="000000"/>
                </a:solidFill>
                <a:effectLst/>
                <a:latin typeface="WordVisi_MSFontService"/>
              </a:rPr>
              <a:t>elevant research and policy</a:t>
            </a:r>
            <a:br>
              <a:rPr lang="en-US" sz="5400" dirty="0">
                <a:solidFill>
                  <a:srgbClr val="000000"/>
                </a:solidFill>
                <a:latin typeface="WordVisi_MSFontService"/>
              </a:rPr>
            </a:br>
            <a:br>
              <a:rPr lang="en-US" sz="5400" dirty="0">
                <a:solidFill>
                  <a:srgbClr val="000000"/>
                </a:solidFill>
                <a:latin typeface="WordVisi_MSFontService"/>
              </a:rPr>
            </a:br>
            <a:r>
              <a:rPr lang="en-US" sz="5400" i="0" dirty="0">
                <a:solidFill>
                  <a:srgbClr val="000000"/>
                </a:solidFill>
                <a:effectLst/>
                <a:latin typeface="WordVisi_MSFontService"/>
              </a:rPr>
              <a:t>Crosswalk of the </a:t>
            </a:r>
            <a:br>
              <a:rPr lang="en-US" sz="5400" i="0" dirty="0">
                <a:solidFill>
                  <a:srgbClr val="000000"/>
                </a:solidFill>
                <a:effectLst/>
                <a:latin typeface="WordVisi_MSFontService"/>
              </a:rPr>
            </a:br>
            <a:r>
              <a:rPr lang="en-US" sz="5400" i="0" dirty="0">
                <a:solidFill>
                  <a:srgbClr val="000000"/>
                </a:solidFill>
                <a:effectLst/>
                <a:latin typeface="WordVisi_MSFontService"/>
              </a:rPr>
              <a:t> OSEP GTL/AIR LPI toolkits</a:t>
            </a:r>
            <a:endParaRPr lang="en-US" sz="54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Learning Policy Institute (LPI)</a:t>
            </a:r>
          </a:p>
          <a:p>
            <a:r>
              <a:rPr lang="en-US" dirty="0">
                <a:solidFill>
                  <a:srgbClr val="FFFFFF"/>
                </a:solidFill>
              </a:rPr>
              <a:t>Steve </a:t>
            </a:r>
            <a:r>
              <a:rPr lang="en-US" dirty="0" err="1">
                <a:solidFill>
                  <a:srgbClr val="FFFFFF"/>
                </a:solidFill>
              </a:rPr>
              <a:t>Wojcikiewicz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540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143" y="164918"/>
            <a:ext cx="4016141" cy="4567027"/>
          </a:xfrm>
        </p:spPr>
        <p:txBody>
          <a:bodyPr anchor="ctr">
            <a:normAutofit fontScale="90000"/>
          </a:bodyPr>
          <a:lstStyle/>
          <a:p>
            <a:pPr lvl="0"/>
            <a:r>
              <a:rPr lang="en-US" sz="2400" i="1" dirty="0">
                <a:solidFill>
                  <a:srgbClr val="FFFFFF"/>
                </a:solidFill>
              </a:rPr>
              <a:t>Explore </a:t>
            </a:r>
            <a:r>
              <a:rPr lang="en-US" sz="2400" i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https://ceedar.education.ufl.edu/shortage-toolkit/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Share your experience and questions…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What can LEAs do to keep good teachers in special education?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What can IHEs and SEAs do to effectively support LEA retention efforts?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073" y="5490254"/>
            <a:ext cx="100584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Breakout Groups Padlet link</a:t>
            </a:r>
          </a:p>
          <a:p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https://ceedarcenter.padlet.org/tmdedc1/7cluq5xnj6kqhoxs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6D80DFAD-1A4E-4CEA-9D53-1C38078B70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923" y="164918"/>
            <a:ext cx="5232934" cy="573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073" y="5490254"/>
            <a:ext cx="100584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Breakout Groups Padlet link</a:t>
            </a:r>
          </a:p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https://ceedarcenter.padlet.org/tmdedc1/7cluq5xnj6kqhoxs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DE90501-D6DC-41CB-A174-926EDAD4A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23888"/>
            <a:ext cx="3566894" cy="3105224"/>
          </a:xfrm>
        </p:spPr>
        <p:txBody>
          <a:bodyPr anchor="ctr">
            <a:normAutofit/>
          </a:bodyPr>
          <a:lstStyle/>
          <a:p>
            <a:pPr lvl="0"/>
            <a:r>
              <a:rPr lang="en-US" sz="2400" i="1" dirty="0">
                <a:solidFill>
                  <a:schemeClr val="tx1"/>
                </a:solidFill>
              </a:rPr>
              <a:t>Six breakout groups…</a:t>
            </a:r>
            <a:br>
              <a:rPr lang="en-US" sz="2400" i="1" dirty="0">
                <a:solidFill>
                  <a:schemeClr val="tx1"/>
                </a:solidFill>
              </a:rPr>
            </a:b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25 minutes</a:t>
            </a:r>
            <a:br>
              <a:rPr lang="en-US" sz="2400" i="1" dirty="0">
                <a:solidFill>
                  <a:srgbClr val="FFFFFF"/>
                </a:solidFill>
              </a:rPr>
            </a:br>
            <a:endParaRPr lang="en-US" sz="2400" i="1" dirty="0">
              <a:solidFill>
                <a:srgbClr val="FFFFFF"/>
              </a:solidFill>
            </a:endParaRPr>
          </a:p>
        </p:txBody>
      </p: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2E730D81-A0C7-424A-B758-31ADEFBFF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41" y="0"/>
            <a:ext cx="889895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143" y="164918"/>
            <a:ext cx="4016141" cy="4567027"/>
          </a:xfrm>
        </p:spPr>
        <p:txBody>
          <a:bodyPr anchor="ctr">
            <a:normAutofit/>
          </a:bodyPr>
          <a:lstStyle/>
          <a:p>
            <a:pPr lvl="0"/>
            <a:r>
              <a:rPr lang="en-US" sz="2400" i="1" dirty="0">
                <a:solidFill>
                  <a:srgbClr val="FFFFFF"/>
                </a:solidFill>
              </a:rPr>
              <a:t>Debrief…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What can LEAs do to keep good teachers in special education?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What can IHEs and SEAs do to effectively support LEA retention efforts?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073" y="5490254"/>
            <a:ext cx="100584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Breakout Groups Padlet link</a:t>
            </a:r>
          </a:p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https://ceedarcenter.padlet.org/tmdedc1/7cluq5xnj6kqhoxs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6D80DFAD-1A4E-4CEA-9D53-1C38078B7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923" y="164918"/>
            <a:ext cx="5232934" cy="573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9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9554" y="850400"/>
            <a:ext cx="6253317" cy="1276392"/>
          </a:xfrm>
        </p:spPr>
        <p:txBody>
          <a:bodyPr>
            <a:normAutofit/>
          </a:bodyPr>
          <a:lstStyle/>
          <a:p>
            <a:r>
              <a:rPr lang="en-US" sz="80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1133" y="2482092"/>
            <a:ext cx="6269347" cy="452714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Utah and Learning Policy Institute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mmercial Plumbers in Ft. Worth &amp;amp; Dallas TX | Witt Plumbing">
            <a:extLst>
              <a:ext uri="{FF2B5EF4-FFF2-40B4-BE49-F238E27FC236}">
                <a16:creationId xmlns:a16="http://schemas.microsoft.com/office/drawing/2014/main" id="{34D6E85D-64D4-428F-B14E-3E5499AB0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712158" y="1712158"/>
            <a:ext cx="6848634" cy="342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3C38876-E3C2-4A18-8976-A67E84D39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4" y="190536"/>
            <a:ext cx="2523384" cy="19927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7DAD78-49C9-4DEB-ADB7-A23B37431FE2}"/>
              </a:ext>
            </a:extLst>
          </p:cNvPr>
          <p:cNvSpPr txBox="1"/>
          <p:nvPr/>
        </p:nvSpPr>
        <p:spPr>
          <a:xfrm>
            <a:off x="4421270" y="3753732"/>
            <a:ext cx="6773779" cy="147732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Leah Voorhies              Leah.Voorhies@schools.utah.gov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Jennifer McKenzie       jennifermckenzie1@suu.edu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Steve </a:t>
            </a:r>
            <a:r>
              <a:rPr lang="en-US" dirty="0" err="1">
                <a:solidFill>
                  <a:schemeClr val="bg1"/>
                </a:solidFill>
              </a:rPr>
              <a:t>Wojcikiewicz</a:t>
            </a:r>
            <a:r>
              <a:rPr lang="en-US" dirty="0">
                <a:solidFill>
                  <a:schemeClr val="bg1"/>
                </a:solidFill>
              </a:rPr>
              <a:t>      swojcikiewicz@learningpolicyinstitute.org</a:t>
            </a:r>
          </a:p>
        </p:txBody>
      </p:sp>
    </p:spTree>
    <p:extLst>
      <p:ext uri="{BB962C8B-B14F-4D97-AF65-F5344CB8AC3E}">
        <p14:creationId xmlns:p14="http://schemas.microsoft.com/office/powerpoint/2010/main" val="2048449339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{08E70890-CEA2-47B9-80C4-8D94A22BA816}tf56160789_win32</Template>
  <TotalTime>155</TotalTime>
  <Words>272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Bookman Old Style</vt:lpstr>
      <vt:lpstr>Calibri</vt:lpstr>
      <vt:lpstr>Franklin Gothic Book</vt:lpstr>
      <vt:lpstr>WordVisi_MSFontService</vt:lpstr>
      <vt:lpstr>1_RetrospectVTI</vt:lpstr>
      <vt:lpstr>There's a Hole in my Bucket…</vt:lpstr>
      <vt:lpstr>Check in… To what degree are shortages an issue on your context?</vt:lpstr>
      <vt:lpstr>Utah’s challenges and efforts attraction, preparation, retention</vt:lpstr>
      <vt:lpstr>Utah’s Beacon project</vt:lpstr>
      <vt:lpstr>Relevant research and policy  Crosswalk of the   OSEP GTL/AIR LPI toolkits</vt:lpstr>
      <vt:lpstr>Explore https://ceedar.education.ufl.edu/shortage-toolkit/   Share your experience and questions…  What can LEAs do to keep good teachers in special education?  What can IHEs and SEAs do to effectively support LEA retention efforts?</vt:lpstr>
      <vt:lpstr>Six breakout groups…  25 minutes </vt:lpstr>
      <vt:lpstr>Debrief…  What can LEAs do to keep good teachers in special education?  What can IHEs and SEAs do to effectively support LEA retention efforts?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There's a Hole in my Bucket…</dc:title>
  <dc:creator>Timothy Dove</dc:creator>
  <cp:lastModifiedBy>Timothy Dove</cp:lastModifiedBy>
  <cp:revision>5</cp:revision>
  <dcterms:created xsi:type="dcterms:W3CDTF">2021-06-14T18:26:05Z</dcterms:created>
  <dcterms:modified xsi:type="dcterms:W3CDTF">2021-06-15T15:29:17Z</dcterms:modified>
</cp:coreProperties>
</file>