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ABB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20D128-BB50-4DF8-B9AE-8A0306EF3E75}" v="18" dt="2021-06-10T14:40:15.9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3" autoAdjust="0"/>
    <p:restoredTop sz="94249" autoAdjust="0"/>
  </p:normalViewPr>
  <p:slideViewPr>
    <p:cSldViewPr snapToGrid="0">
      <p:cViewPr varScale="1">
        <p:scale>
          <a:sx n="64" d="100"/>
          <a:sy n="64" d="100"/>
        </p:scale>
        <p:origin x="900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045A96-5B98-442D-B985-F28319DEC0C5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7AD68-DFF5-4D21-B034-F8E1C804F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027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gb50c2c790c_0_9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5" name="Google Shape;355;gb50c2c790c_0_9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530CC-0826-4A92-9F87-98CDBB7040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7572E0-1BA6-4DAC-B956-ADD9483C9C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06945E-4A55-4181-9226-CB7ADA3E9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71BB-2DBB-41F7-B383-B43C88E4676B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A8BFB-48E4-4A4D-91D4-6CCE3CFEE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61720A-8D30-417F-B128-B77139425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CAE1-C9E1-4129-A724-585632407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706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325EB-43DE-49B2-81E7-17739E47D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31B3EC-7B5B-4A17-8613-BA51D0AA4C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1A5461-DBEF-473D-B420-5CEF315CF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71BB-2DBB-41F7-B383-B43C88E4676B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38771-FCA2-459B-9FD9-85DE6A26A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8DF458-97AD-403E-885A-297CF6C71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CAE1-C9E1-4129-A724-585632407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94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3C651B-F51E-410A-84BE-9344863F14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502AD3-AB3A-4AD5-BA1D-14EEF48971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61F6C2-9881-4A6A-950A-B83E76C50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71BB-2DBB-41F7-B383-B43C88E4676B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2D2E2-AF4D-4EA3-8C53-EB4935B4D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C9397-4DC8-4DC1-8E2E-CF352A5C6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CAE1-C9E1-4129-A724-585632407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794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8E8B6-FCE5-4C25-AE39-40B3FF52F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BD7DD-CC95-4F93-B23C-3A7A5C2F5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8A491-8C24-437F-90EB-F3A433A1F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71BB-2DBB-41F7-B383-B43C88E4676B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0A320-A615-4AC8-BB18-16EB417ED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295C4F-F773-44E7-8ACE-13C5B754E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CAE1-C9E1-4129-A724-585632407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956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2C52B-D65B-4CCA-88C1-430DE6D8B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B50E7C-C0C3-4BFD-AC7C-C4CBED8EAF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B332D-17EB-42FE-BD7F-B90C19609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71BB-2DBB-41F7-B383-B43C88E4676B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296E0-6811-449F-8CFB-AF9926888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85BB5-D70D-4B75-9794-3FED6847A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CAE1-C9E1-4129-A724-585632407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55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16D15-1E0E-4AA4-9729-1D539BD67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5A18E-264F-43A3-9C9E-0B77E8531B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3EA2B8-4139-49C9-BD72-826B19FBF1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FD4586-55E1-45B7-9092-8DBB621BF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71BB-2DBB-41F7-B383-B43C88E4676B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E3DF77-0067-4469-8917-BEFE3AA09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84415C-EFCC-432B-AA85-012C8C2C8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CAE1-C9E1-4129-A724-585632407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205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21323-927C-4FF7-9824-DD32CFBCA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D93956-5B33-4496-AE28-7E0A5C916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4CE281-3079-4D67-87F8-E426F6432C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827231-A5A3-4ADB-A19B-A36A4592C5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A9E10B-6D7F-4DE2-BC5E-43EB5FC46D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96643B-D494-44A3-BF59-D9647F082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71BB-2DBB-41F7-B383-B43C88E4676B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4BF5B9-350D-494A-92D6-4D58B7850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86358E-0579-4FCD-866F-41D8FED94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CAE1-C9E1-4129-A724-585632407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088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9B62B-0F1C-4476-ABD0-DBAF392F5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F87DDF-2EEE-496C-92C4-05330CB35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71BB-2DBB-41F7-B383-B43C88E4676B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67E099-5494-4CD5-9109-C622A4901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1051F3-3B22-4C4A-B92F-A4D72CA35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CAE1-C9E1-4129-A724-585632407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3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C5D53A-5B9F-4D7C-8A5C-2AF991E1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71BB-2DBB-41F7-B383-B43C88E4676B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9E6DD1-723A-439F-B256-0BBFE3EC9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8666A8-D1A9-4B59-A896-383056220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CAE1-C9E1-4129-A724-585632407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905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6D617-8584-4973-ABD5-50B1B8FC9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F9290-04F3-495F-BF95-CE29E420D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453806-F3F1-4AA3-8120-1721F683F4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3F3EF6-B188-42E2-9E73-E9EBD6C75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71BB-2DBB-41F7-B383-B43C88E4676B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0B8EA1-2225-4EAB-88C6-55B9AB3BF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F348F3-9BA8-4BB8-A1A2-1362F1441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CAE1-C9E1-4129-A724-585632407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493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AFF95-B4F0-4351-8E1E-73B3D64B6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26580D-F3AA-4677-AFCB-8871130010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A5CA8C-1D64-4E73-A8E8-D4A11EAFF3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3C34B9-CD74-41AB-B815-CA81E1C9E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71BB-2DBB-41F7-B383-B43C88E4676B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1775AA-07CE-488B-89DB-FD39306DE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EB276A-EAD0-4D3C-B0BE-5FDFC531A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CAE1-C9E1-4129-A724-585632407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59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91A507-EF30-45F6-8E57-E079F61F1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63E88-EE99-4554-BE97-90EEEB119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6D06C-865A-45F9-A13E-83F6ACE844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D71BB-2DBB-41F7-B383-B43C88E4676B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21A27-8E96-49DA-9584-A80E78CE7E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D03309-07B5-47C0-955B-13C759FCA4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7CAE1-C9E1-4129-A724-585632407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18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B07AF537-E4A2-4031-8EB2-B6B31D19DFA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291764"/>
            <a:ext cx="12192000" cy="5847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Arizona Teacher Empowerment Project</a:t>
            </a:r>
          </a:p>
        </p:txBody>
      </p:sp>
      <p:pic>
        <p:nvPicPr>
          <p:cNvPr id="361" name="Google Shape;361;gb50c2c790c_0_958" descr="Arizona Department of Education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3627" y="1262058"/>
            <a:ext cx="1504390" cy="143181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Teach Camp logo">
            <a:extLst>
              <a:ext uri="{FF2B5EF4-FFF2-40B4-BE49-F238E27FC236}">
                <a16:creationId xmlns:a16="http://schemas.microsoft.com/office/drawing/2014/main" id="{6244F8C4-9579-4E87-AAAB-F4D5262A80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1" y="3186646"/>
            <a:ext cx="1839979" cy="1463467"/>
          </a:xfrm>
          <a:prstGeom prst="rect">
            <a:avLst/>
          </a:prstGeom>
        </p:spPr>
      </p:pic>
      <p:sp>
        <p:nvSpPr>
          <p:cNvPr id="7" name="Arrow: Right 6" descr="Arrow pointing to the right">
            <a:extLst>
              <a:ext uri="{FF2B5EF4-FFF2-40B4-BE49-F238E27FC236}">
                <a16:creationId xmlns:a16="http://schemas.microsoft.com/office/drawing/2014/main" id="{AE717EDA-F91C-467E-9F82-7F1770A9EC98}"/>
              </a:ext>
            </a:extLst>
          </p:cNvPr>
          <p:cNvSpPr/>
          <p:nvPr/>
        </p:nvSpPr>
        <p:spPr>
          <a:xfrm>
            <a:off x="1435897" y="2758521"/>
            <a:ext cx="837080" cy="584775"/>
          </a:xfrm>
          <a:prstGeom prst="rightArrow">
            <a:avLst/>
          </a:prstGeom>
          <a:solidFill>
            <a:srgbClr val="35AB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7" name="Google Shape;357;gb50c2c790c_0_958" descr="Grand Canyon University logo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15151" y="1223708"/>
            <a:ext cx="1358246" cy="987364"/>
          </a:xfrm>
          <a:prstGeom prst="rect">
            <a:avLst/>
          </a:prstGeom>
          <a:noFill/>
          <a:ln>
            <a:noFill/>
          </a:ln>
        </p:spPr>
      </p:pic>
      <p:pic>
        <p:nvPicPr>
          <p:cNvPr id="360" name="Google Shape;360;gb50c2c790c_0_958" descr="Rio Salado College logo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527316" y="2410603"/>
            <a:ext cx="1073513" cy="658391"/>
          </a:xfrm>
          <a:prstGeom prst="rect">
            <a:avLst/>
          </a:prstGeom>
          <a:noFill/>
          <a:ln>
            <a:noFill/>
          </a:ln>
        </p:spPr>
      </p:pic>
      <p:pic>
        <p:nvPicPr>
          <p:cNvPr id="359" name="Google Shape;359;gb50c2c790c_0_958" descr="Arizona State School for the Deaf and the Blind logo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544319" y="3080487"/>
            <a:ext cx="1296891" cy="86203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ACEPP logo">
            <a:extLst>
              <a:ext uri="{FF2B5EF4-FFF2-40B4-BE49-F238E27FC236}">
                <a16:creationId xmlns:a16="http://schemas.microsoft.com/office/drawing/2014/main" id="{0E64C730-F7EA-4AB1-A88D-D710DE1E940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070" y="3961577"/>
            <a:ext cx="1797548" cy="1006478"/>
          </a:xfrm>
          <a:prstGeom prst="rect">
            <a:avLst/>
          </a:prstGeom>
        </p:spPr>
      </p:pic>
      <p:pic>
        <p:nvPicPr>
          <p:cNvPr id="363" name="Google Shape;363;gb50c2c790c_0_958" descr="Marana Unified School District logo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807515" y="1713075"/>
            <a:ext cx="2858058" cy="6583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2" name="Google Shape;362;gb50c2c790c_0_958" descr="Florence Unified School District logo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854312" y="2485517"/>
            <a:ext cx="2727417" cy="79175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4" name="Google Shape;364;gb50c2c790c_0_958" descr="Tucson Unified School District logo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944438" y="3408306"/>
            <a:ext cx="2384708" cy="3967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Google Shape;365;gb50c2c790c_0_958" descr="Sahuarita Unified School District logo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3807515" y="3946952"/>
            <a:ext cx="2723750" cy="47551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docshapegroup23" descr="Outline of the State of Arizona">
            <a:extLst>
              <a:ext uri="{FF2B5EF4-FFF2-40B4-BE49-F238E27FC236}">
                <a16:creationId xmlns:a16="http://schemas.microsoft.com/office/drawing/2014/main" id="{DCD493FC-35B5-4AB5-A820-607CAC94BC0F}"/>
              </a:ext>
            </a:extLst>
          </p:cNvPr>
          <p:cNvGrpSpPr>
            <a:grpSpLocks/>
          </p:cNvGrpSpPr>
          <p:nvPr/>
        </p:nvGrpSpPr>
        <p:grpSpPr bwMode="auto">
          <a:xfrm>
            <a:off x="6768801" y="876539"/>
            <a:ext cx="5216709" cy="5846985"/>
            <a:chOff x="0" y="0"/>
            <a:chExt cx="8830" cy="10695"/>
          </a:xfrm>
        </p:grpSpPr>
        <p:sp>
          <p:nvSpPr>
            <p:cNvPr id="4" name="docshape24">
              <a:extLst>
                <a:ext uri="{FF2B5EF4-FFF2-40B4-BE49-F238E27FC236}">
                  <a16:creationId xmlns:a16="http://schemas.microsoft.com/office/drawing/2014/main" id="{DE866131-5DE8-4F88-B8C2-57F1DB534D16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8830" cy="10695"/>
            </a:xfrm>
            <a:custGeom>
              <a:avLst/>
              <a:gdLst>
                <a:gd name="T0" fmla="*/ 8100 w 8830"/>
                <a:gd name="T1" fmla="*/ 10688 h 10695"/>
                <a:gd name="T2" fmla="*/ 7320 w 8830"/>
                <a:gd name="T3" fmla="*/ 10572 h 10695"/>
                <a:gd name="T4" fmla="*/ 5432 w 8830"/>
                <a:gd name="T5" fmla="*/ 10349 h 10695"/>
                <a:gd name="T6" fmla="*/ 4876 w 8830"/>
                <a:gd name="T7" fmla="*/ 9884 h 10695"/>
                <a:gd name="T8" fmla="*/ 4475 w 8830"/>
                <a:gd name="T9" fmla="*/ 9744 h 10695"/>
                <a:gd name="T10" fmla="*/ 4060 w 8830"/>
                <a:gd name="T11" fmla="*/ 9618 h 10695"/>
                <a:gd name="T12" fmla="*/ 3518 w 8830"/>
                <a:gd name="T13" fmla="*/ 9437 h 10695"/>
                <a:gd name="T14" fmla="*/ 3065 w 8830"/>
                <a:gd name="T15" fmla="*/ 9280 h 10695"/>
                <a:gd name="T16" fmla="*/ 2733 w 8830"/>
                <a:gd name="T17" fmla="*/ 9086 h 10695"/>
                <a:gd name="T18" fmla="*/ 2450 w 8830"/>
                <a:gd name="T19" fmla="*/ 8944 h 10695"/>
                <a:gd name="T20" fmla="*/ 2053 w 8830"/>
                <a:gd name="T21" fmla="*/ 8815 h 10695"/>
                <a:gd name="T22" fmla="*/ 877 w 8830"/>
                <a:gd name="T23" fmla="*/ 8468 h 10695"/>
                <a:gd name="T24" fmla="*/ 462 w 8830"/>
                <a:gd name="T25" fmla="*/ 8329 h 10695"/>
                <a:gd name="T26" fmla="*/ 136 w 8830"/>
                <a:gd name="T27" fmla="*/ 8162 h 10695"/>
                <a:gd name="T28" fmla="*/ 0 w 8830"/>
                <a:gd name="T29" fmla="*/ 7786 h 10695"/>
                <a:gd name="T30" fmla="*/ 143 w 8830"/>
                <a:gd name="T31" fmla="*/ 7572 h 10695"/>
                <a:gd name="T32" fmla="*/ 244 w 8830"/>
                <a:gd name="T33" fmla="*/ 7308 h 10695"/>
                <a:gd name="T34" fmla="*/ 115 w 8830"/>
                <a:gd name="T35" fmla="*/ 6944 h 10695"/>
                <a:gd name="T36" fmla="*/ 47 w 8830"/>
                <a:gd name="T37" fmla="*/ 6578 h 10695"/>
                <a:gd name="T38" fmla="*/ 76 w 8830"/>
                <a:gd name="T39" fmla="*/ 6159 h 10695"/>
                <a:gd name="T40" fmla="*/ 262 w 8830"/>
                <a:gd name="T41" fmla="*/ 5895 h 10695"/>
                <a:gd name="T42" fmla="*/ 474 w 8830"/>
                <a:gd name="T43" fmla="*/ 5591 h 10695"/>
                <a:gd name="T44" fmla="*/ 654 w 8830"/>
                <a:gd name="T45" fmla="*/ 5174 h 10695"/>
                <a:gd name="T46" fmla="*/ 776 w 8830"/>
                <a:gd name="T47" fmla="*/ 4785 h 10695"/>
                <a:gd name="T48" fmla="*/ 777 w 8830"/>
                <a:gd name="T49" fmla="*/ 4420 h 10695"/>
                <a:gd name="T50" fmla="*/ 640 w 8830"/>
                <a:gd name="T51" fmla="*/ 4183 h 10695"/>
                <a:gd name="T52" fmla="*/ 530 w 8830"/>
                <a:gd name="T53" fmla="*/ 3824 h 10695"/>
                <a:gd name="T54" fmla="*/ 351 w 8830"/>
                <a:gd name="T55" fmla="*/ 3438 h 10695"/>
                <a:gd name="T56" fmla="*/ 361 w 8830"/>
                <a:gd name="T57" fmla="*/ 3132 h 10695"/>
                <a:gd name="T58" fmla="*/ 615 w 8830"/>
                <a:gd name="T59" fmla="*/ 2978 h 10695"/>
                <a:gd name="T60" fmla="*/ 649 w 8830"/>
                <a:gd name="T61" fmla="*/ 2653 h 10695"/>
                <a:gd name="T62" fmla="*/ 574 w 8830"/>
                <a:gd name="T63" fmla="*/ 2168 h 10695"/>
                <a:gd name="T64" fmla="*/ 633 w 8830"/>
                <a:gd name="T65" fmla="*/ 1753 h 10695"/>
                <a:gd name="T66" fmla="*/ 805 w 8830"/>
                <a:gd name="T67" fmla="*/ 1394 h 10695"/>
                <a:gd name="T68" fmla="*/ 1093 w 8830"/>
                <a:gd name="T69" fmla="*/ 1560 h 10695"/>
                <a:gd name="T70" fmla="*/ 1410 w 8830"/>
                <a:gd name="T71" fmla="*/ 1758 h 10695"/>
                <a:gd name="T72" fmla="*/ 1705 w 8830"/>
                <a:gd name="T73" fmla="*/ 1787 h 10695"/>
                <a:gd name="T74" fmla="*/ 1641 w 8830"/>
                <a:gd name="T75" fmla="*/ 1428 h 10695"/>
                <a:gd name="T76" fmla="*/ 1677 w 8830"/>
                <a:gd name="T77" fmla="*/ 1128 h 10695"/>
                <a:gd name="T78" fmla="*/ 1719 w 8830"/>
                <a:gd name="T79" fmla="*/ 712 h 10695"/>
                <a:gd name="T80" fmla="*/ 1710 w 8830"/>
                <a:gd name="T81" fmla="*/ 284 h 10695"/>
                <a:gd name="T82" fmla="*/ 2098 w 8830"/>
                <a:gd name="T83" fmla="*/ 7 h 10695"/>
                <a:gd name="T84" fmla="*/ 2716 w 8830"/>
                <a:gd name="T85" fmla="*/ 26 h 10695"/>
                <a:gd name="T86" fmla="*/ 3166 w 8830"/>
                <a:gd name="T87" fmla="*/ 10 h 10695"/>
                <a:gd name="T88" fmla="*/ 3571 w 8830"/>
                <a:gd name="T89" fmla="*/ 10 h 10695"/>
                <a:gd name="T90" fmla="*/ 3926 w 8830"/>
                <a:gd name="T91" fmla="*/ 45 h 10695"/>
                <a:gd name="T92" fmla="*/ 4340 w 8830"/>
                <a:gd name="T93" fmla="*/ 38 h 10695"/>
                <a:gd name="T94" fmla="*/ 4815 w 8830"/>
                <a:gd name="T95" fmla="*/ 102 h 10695"/>
                <a:gd name="T96" fmla="*/ 5226 w 8830"/>
                <a:gd name="T97" fmla="*/ 142 h 10695"/>
                <a:gd name="T98" fmla="*/ 5728 w 8830"/>
                <a:gd name="T99" fmla="*/ 134 h 10695"/>
                <a:gd name="T100" fmla="*/ 6230 w 8830"/>
                <a:gd name="T101" fmla="*/ 130 h 10695"/>
                <a:gd name="T102" fmla="*/ 7710 w 8830"/>
                <a:gd name="T103" fmla="*/ 174 h 10695"/>
                <a:gd name="T104" fmla="*/ 8764 w 8830"/>
                <a:gd name="T105" fmla="*/ 344 h 10695"/>
                <a:gd name="T106" fmla="*/ 8800 w 8830"/>
                <a:gd name="T107" fmla="*/ 3231 h 10695"/>
                <a:gd name="T108" fmla="*/ 8791 w 8830"/>
                <a:gd name="T109" fmla="*/ 3612 h 10695"/>
                <a:gd name="T110" fmla="*/ 8791 w 8830"/>
                <a:gd name="T111" fmla="*/ 4681 h 10695"/>
                <a:gd name="T112" fmla="*/ 8817 w 8830"/>
                <a:gd name="T113" fmla="*/ 5760 h 10695"/>
                <a:gd name="T114" fmla="*/ 8825 w 8830"/>
                <a:gd name="T115" fmla="*/ 6196 h 10695"/>
                <a:gd name="T116" fmla="*/ 8766 w 8830"/>
                <a:gd name="T117" fmla="*/ 6416 h 10695"/>
                <a:gd name="T118" fmla="*/ 8727 w 8830"/>
                <a:gd name="T119" fmla="*/ 7064 h 10695"/>
                <a:gd name="T120" fmla="*/ 8632 w 8830"/>
                <a:gd name="T121" fmla="*/ 10158 h 10695"/>
                <a:gd name="T122" fmla="*/ 8573 w 8830"/>
                <a:gd name="T123" fmla="*/ 10570 h 10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830" h="10695">
                  <a:moveTo>
                    <a:pt x="8418" y="10687"/>
                  </a:moveTo>
                  <a:lnTo>
                    <a:pt x="8351" y="10692"/>
                  </a:lnTo>
                  <a:lnTo>
                    <a:pt x="8274" y="10694"/>
                  </a:lnTo>
                  <a:lnTo>
                    <a:pt x="8190" y="10693"/>
                  </a:lnTo>
                  <a:lnTo>
                    <a:pt x="8100" y="10688"/>
                  </a:lnTo>
                  <a:lnTo>
                    <a:pt x="8008" y="10678"/>
                  </a:lnTo>
                  <a:lnTo>
                    <a:pt x="7915" y="10664"/>
                  </a:lnTo>
                  <a:lnTo>
                    <a:pt x="7825" y="10644"/>
                  </a:lnTo>
                  <a:lnTo>
                    <a:pt x="7740" y="10619"/>
                  </a:lnTo>
                  <a:lnTo>
                    <a:pt x="7320" y="10572"/>
                  </a:lnTo>
                  <a:lnTo>
                    <a:pt x="6664" y="10560"/>
                  </a:lnTo>
                  <a:lnTo>
                    <a:pt x="6058" y="10565"/>
                  </a:lnTo>
                  <a:lnTo>
                    <a:pt x="5792" y="10570"/>
                  </a:lnTo>
                  <a:lnTo>
                    <a:pt x="5682" y="10505"/>
                  </a:lnTo>
                  <a:lnTo>
                    <a:pt x="5432" y="10349"/>
                  </a:lnTo>
                  <a:lnTo>
                    <a:pt x="5166" y="10159"/>
                  </a:lnTo>
                  <a:lnTo>
                    <a:pt x="5005" y="9991"/>
                  </a:lnTo>
                  <a:lnTo>
                    <a:pt x="4977" y="9953"/>
                  </a:lnTo>
                  <a:lnTo>
                    <a:pt x="4933" y="9917"/>
                  </a:lnTo>
                  <a:lnTo>
                    <a:pt x="4876" y="9884"/>
                  </a:lnTo>
                  <a:lnTo>
                    <a:pt x="4808" y="9852"/>
                  </a:lnTo>
                  <a:lnTo>
                    <a:pt x="4731" y="9823"/>
                  </a:lnTo>
                  <a:lnTo>
                    <a:pt x="4648" y="9795"/>
                  </a:lnTo>
                  <a:lnTo>
                    <a:pt x="4562" y="9769"/>
                  </a:lnTo>
                  <a:lnTo>
                    <a:pt x="4475" y="9744"/>
                  </a:lnTo>
                  <a:lnTo>
                    <a:pt x="4306" y="9698"/>
                  </a:lnTo>
                  <a:lnTo>
                    <a:pt x="4229" y="9677"/>
                  </a:lnTo>
                  <a:lnTo>
                    <a:pt x="4161" y="9657"/>
                  </a:lnTo>
                  <a:lnTo>
                    <a:pt x="4104" y="9637"/>
                  </a:lnTo>
                  <a:lnTo>
                    <a:pt x="4060" y="9618"/>
                  </a:lnTo>
                  <a:lnTo>
                    <a:pt x="4026" y="9602"/>
                  </a:lnTo>
                  <a:lnTo>
                    <a:pt x="3980" y="9584"/>
                  </a:lnTo>
                  <a:lnTo>
                    <a:pt x="3922" y="9564"/>
                  </a:lnTo>
                  <a:lnTo>
                    <a:pt x="3854" y="9542"/>
                  </a:lnTo>
                  <a:lnTo>
                    <a:pt x="3518" y="9437"/>
                  </a:lnTo>
                  <a:lnTo>
                    <a:pt x="3425" y="9407"/>
                  </a:lnTo>
                  <a:lnTo>
                    <a:pt x="3331" y="9376"/>
                  </a:lnTo>
                  <a:lnTo>
                    <a:pt x="3239" y="9344"/>
                  </a:lnTo>
                  <a:lnTo>
                    <a:pt x="3150" y="9312"/>
                  </a:lnTo>
                  <a:lnTo>
                    <a:pt x="3065" y="9280"/>
                  </a:lnTo>
                  <a:lnTo>
                    <a:pt x="2986" y="9247"/>
                  </a:lnTo>
                  <a:lnTo>
                    <a:pt x="2914" y="9214"/>
                  </a:lnTo>
                  <a:lnTo>
                    <a:pt x="2852" y="9181"/>
                  </a:lnTo>
                  <a:lnTo>
                    <a:pt x="2799" y="9149"/>
                  </a:lnTo>
                  <a:lnTo>
                    <a:pt x="2733" y="9086"/>
                  </a:lnTo>
                  <a:lnTo>
                    <a:pt x="2718" y="9069"/>
                  </a:lnTo>
                  <a:lnTo>
                    <a:pt x="2661" y="9032"/>
                  </a:lnTo>
                  <a:lnTo>
                    <a:pt x="2570" y="8990"/>
                  </a:lnTo>
                  <a:lnTo>
                    <a:pt x="2514" y="8967"/>
                  </a:lnTo>
                  <a:lnTo>
                    <a:pt x="2450" y="8944"/>
                  </a:lnTo>
                  <a:lnTo>
                    <a:pt x="2381" y="8919"/>
                  </a:lnTo>
                  <a:lnTo>
                    <a:pt x="2306" y="8894"/>
                  </a:lnTo>
                  <a:lnTo>
                    <a:pt x="2226" y="8868"/>
                  </a:lnTo>
                  <a:lnTo>
                    <a:pt x="2142" y="8842"/>
                  </a:lnTo>
                  <a:lnTo>
                    <a:pt x="2053" y="8815"/>
                  </a:lnTo>
                  <a:lnTo>
                    <a:pt x="1867" y="8759"/>
                  </a:lnTo>
                  <a:lnTo>
                    <a:pt x="1267" y="8584"/>
                  </a:lnTo>
                  <a:lnTo>
                    <a:pt x="1068" y="8526"/>
                  </a:lnTo>
                  <a:lnTo>
                    <a:pt x="971" y="8496"/>
                  </a:lnTo>
                  <a:lnTo>
                    <a:pt x="877" y="8468"/>
                  </a:lnTo>
                  <a:lnTo>
                    <a:pt x="786" y="8439"/>
                  </a:lnTo>
                  <a:lnTo>
                    <a:pt x="698" y="8411"/>
                  </a:lnTo>
                  <a:lnTo>
                    <a:pt x="615" y="8383"/>
                  </a:lnTo>
                  <a:lnTo>
                    <a:pt x="536" y="8355"/>
                  </a:lnTo>
                  <a:lnTo>
                    <a:pt x="462" y="8329"/>
                  </a:lnTo>
                  <a:lnTo>
                    <a:pt x="394" y="8302"/>
                  </a:lnTo>
                  <a:lnTo>
                    <a:pt x="332" y="8277"/>
                  </a:lnTo>
                  <a:lnTo>
                    <a:pt x="277" y="8252"/>
                  </a:lnTo>
                  <a:lnTo>
                    <a:pt x="190" y="8205"/>
                  </a:lnTo>
                  <a:lnTo>
                    <a:pt x="136" y="8162"/>
                  </a:lnTo>
                  <a:lnTo>
                    <a:pt x="80" y="8087"/>
                  </a:lnTo>
                  <a:lnTo>
                    <a:pt x="40" y="8010"/>
                  </a:lnTo>
                  <a:lnTo>
                    <a:pt x="14" y="7932"/>
                  </a:lnTo>
                  <a:lnTo>
                    <a:pt x="1" y="7857"/>
                  </a:lnTo>
                  <a:lnTo>
                    <a:pt x="0" y="7786"/>
                  </a:lnTo>
                  <a:lnTo>
                    <a:pt x="10" y="7722"/>
                  </a:lnTo>
                  <a:lnTo>
                    <a:pt x="31" y="7666"/>
                  </a:lnTo>
                  <a:lnTo>
                    <a:pt x="60" y="7621"/>
                  </a:lnTo>
                  <a:lnTo>
                    <a:pt x="98" y="7589"/>
                  </a:lnTo>
                  <a:lnTo>
                    <a:pt x="143" y="7572"/>
                  </a:lnTo>
                  <a:lnTo>
                    <a:pt x="188" y="7551"/>
                  </a:lnTo>
                  <a:lnTo>
                    <a:pt x="220" y="7509"/>
                  </a:lnTo>
                  <a:lnTo>
                    <a:pt x="239" y="7452"/>
                  </a:lnTo>
                  <a:lnTo>
                    <a:pt x="246" y="7383"/>
                  </a:lnTo>
                  <a:lnTo>
                    <a:pt x="244" y="7308"/>
                  </a:lnTo>
                  <a:lnTo>
                    <a:pt x="232" y="7230"/>
                  </a:lnTo>
                  <a:lnTo>
                    <a:pt x="212" y="7154"/>
                  </a:lnTo>
                  <a:lnTo>
                    <a:pt x="185" y="7085"/>
                  </a:lnTo>
                  <a:lnTo>
                    <a:pt x="134" y="6992"/>
                  </a:lnTo>
                  <a:lnTo>
                    <a:pt x="115" y="6944"/>
                  </a:lnTo>
                  <a:lnTo>
                    <a:pt x="97" y="6885"/>
                  </a:lnTo>
                  <a:lnTo>
                    <a:pt x="81" y="6817"/>
                  </a:lnTo>
                  <a:lnTo>
                    <a:pt x="67" y="6742"/>
                  </a:lnTo>
                  <a:lnTo>
                    <a:pt x="55" y="6662"/>
                  </a:lnTo>
                  <a:lnTo>
                    <a:pt x="47" y="6578"/>
                  </a:lnTo>
                  <a:lnTo>
                    <a:pt x="43" y="6491"/>
                  </a:lnTo>
                  <a:lnTo>
                    <a:pt x="43" y="6404"/>
                  </a:lnTo>
                  <a:lnTo>
                    <a:pt x="48" y="6319"/>
                  </a:lnTo>
                  <a:lnTo>
                    <a:pt x="59" y="6236"/>
                  </a:lnTo>
                  <a:lnTo>
                    <a:pt x="76" y="6159"/>
                  </a:lnTo>
                  <a:lnTo>
                    <a:pt x="100" y="6087"/>
                  </a:lnTo>
                  <a:lnTo>
                    <a:pt x="132" y="6025"/>
                  </a:lnTo>
                  <a:lnTo>
                    <a:pt x="171" y="5971"/>
                  </a:lnTo>
                  <a:lnTo>
                    <a:pt x="218" y="5930"/>
                  </a:lnTo>
                  <a:lnTo>
                    <a:pt x="262" y="5895"/>
                  </a:lnTo>
                  <a:lnTo>
                    <a:pt x="306" y="5850"/>
                  </a:lnTo>
                  <a:lnTo>
                    <a:pt x="349" y="5796"/>
                  </a:lnTo>
                  <a:lnTo>
                    <a:pt x="392" y="5734"/>
                  </a:lnTo>
                  <a:lnTo>
                    <a:pt x="433" y="5665"/>
                  </a:lnTo>
                  <a:lnTo>
                    <a:pt x="474" y="5591"/>
                  </a:lnTo>
                  <a:lnTo>
                    <a:pt x="513" y="5512"/>
                  </a:lnTo>
                  <a:lnTo>
                    <a:pt x="551" y="5430"/>
                  </a:lnTo>
                  <a:lnTo>
                    <a:pt x="587" y="5345"/>
                  </a:lnTo>
                  <a:lnTo>
                    <a:pt x="622" y="5260"/>
                  </a:lnTo>
                  <a:lnTo>
                    <a:pt x="654" y="5174"/>
                  </a:lnTo>
                  <a:lnTo>
                    <a:pt x="684" y="5089"/>
                  </a:lnTo>
                  <a:lnTo>
                    <a:pt x="711" y="5007"/>
                  </a:lnTo>
                  <a:lnTo>
                    <a:pt x="736" y="4928"/>
                  </a:lnTo>
                  <a:lnTo>
                    <a:pt x="758" y="4854"/>
                  </a:lnTo>
                  <a:lnTo>
                    <a:pt x="776" y="4785"/>
                  </a:lnTo>
                  <a:lnTo>
                    <a:pt x="791" y="4724"/>
                  </a:lnTo>
                  <a:lnTo>
                    <a:pt x="811" y="4625"/>
                  </a:lnTo>
                  <a:lnTo>
                    <a:pt x="815" y="4540"/>
                  </a:lnTo>
                  <a:lnTo>
                    <a:pt x="802" y="4474"/>
                  </a:lnTo>
                  <a:lnTo>
                    <a:pt x="777" y="4420"/>
                  </a:lnTo>
                  <a:lnTo>
                    <a:pt x="745" y="4374"/>
                  </a:lnTo>
                  <a:lnTo>
                    <a:pt x="710" y="4333"/>
                  </a:lnTo>
                  <a:lnTo>
                    <a:pt x="678" y="4290"/>
                  </a:lnTo>
                  <a:lnTo>
                    <a:pt x="653" y="4242"/>
                  </a:lnTo>
                  <a:lnTo>
                    <a:pt x="640" y="4183"/>
                  </a:lnTo>
                  <a:lnTo>
                    <a:pt x="631" y="4129"/>
                  </a:lnTo>
                  <a:lnTo>
                    <a:pt x="615" y="4063"/>
                  </a:lnTo>
                  <a:lnTo>
                    <a:pt x="592" y="3989"/>
                  </a:lnTo>
                  <a:lnTo>
                    <a:pt x="563" y="3908"/>
                  </a:lnTo>
                  <a:lnTo>
                    <a:pt x="530" y="3824"/>
                  </a:lnTo>
                  <a:lnTo>
                    <a:pt x="495" y="3739"/>
                  </a:lnTo>
                  <a:lnTo>
                    <a:pt x="458" y="3655"/>
                  </a:lnTo>
                  <a:lnTo>
                    <a:pt x="421" y="3576"/>
                  </a:lnTo>
                  <a:lnTo>
                    <a:pt x="384" y="3502"/>
                  </a:lnTo>
                  <a:lnTo>
                    <a:pt x="351" y="3438"/>
                  </a:lnTo>
                  <a:lnTo>
                    <a:pt x="320" y="3386"/>
                  </a:lnTo>
                  <a:lnTo>
                    <a:pt x="293" y="3315"/>
                  </a:lnTo>
                  <a:lnTo>
                    <a:pt x="294" y="3248"/>
                  </a:lnTo>
                  <a:lnTo>
                    <a:pt x="318" y="3187"/>
                  </a:lnTo>
                  <a:lnTo>
                    <a:pt x="361" y="3132"/>
                  </a:lnTo>
                  <a:lnTo>
                    <a:pt x="415" y="3087"/>
                  </a:lnTo>
                  <a:lnTo>
                    <a:pt x="476" y="3051"/>
                  </a:lnTo>
                  <a:lnTo>
                    <a:pt x="538" y="3027"/>
                  </a:lnTo>
                  <a:lnTo>
                    <a:pt x="581" y="3008"/>
                  </a:lnTo>
                  <a:lnTo>
                    <a:pt x="615" y="2978"/>
                  </a:lnTo>
                  <a:lnTo>
                    <a:pt x="639" y="2937"/>
                  </a:lnTo>
                  <a:lnTo>
                    <a:pt x="655" y="2884"/>
                  </a:lnTo>
                  <a:lnTo>
                    <a:pt x="661" y="2820"/>
                  </a:lnTo>
                  <a:lnTo>
                    <a:pt x="659" y="2743"/>
                  </a:lnTo>
                  <a:lnTo>
                    <a:pt x="649" y="2653"/>
                  </a:lnTo>
                  <a:lnTo>
                    <a:pt x="630" y="2549"/>
                  </a:lnTo>
                  <a:lnTo>
                    <a:pt x="603" y="2431"/>
                  </a:lnTo>
                  <a:lnTo>
                    <a:pt x="585" y="2344"/>
                  </a:lnTo>
                  <a:lnTo>
                    <a:pt x="576" y="2256"/>
                  </a:lnTo>
                  <a:lnTo>
                    <a:pt x="574" y="2168"/>
                  </a:lnTo>
                  <a:lnTo>
                    <a:pt x="577" y="2080"/>
                  </a:lnTo>
                  <a:lnTo>
                    <a:pt x="586" y="1994"/>
                  </a:lnTo>
                  <a:lnTo>
                    <a:pt x="599" y="1910"/>
                  </a:lnTo>
                  <a:lnTo>
                    <a:pt x="614" y="1829"/>
                  </a:lnTo>
                  <a:lnTo>
                    <a:pt x="633" y="1753"/>
                  </a:lnTo>
                  <a:lnTo>
                    <a:pt x="652" y="1682"/>
                  </a:lnTo>
                  <a:lnTo>
                    <a:pt x="672" y="1616"/>
                  </a:lnTo>
                  <a:lnTo>
                    <a:pt x="691" y="1557"/>
                  </a:lnTo>
                  <a:lnTo>
                    <a:pt x="724" y="1462"/>
                  </a:lnTo>
                  <a:lnTo>
                    <a:pt x="805" y="1394"/>
                  </a:lnTo>
                  <a:lnTo>
                    <a:pt x="864" y="1397"/>
                  </a:lnTo>
                  <a:lnTo>
                    <a:pt x="928" y="1419"/>
                  </a:lnTo>
                  <a:lnTo>
                    <a:pt x="991" y="1456"/>
                  </a:lnTo>
                  <a:lnTo>
                    <a:pt x="1048" y="1504"/>
                  </a:lnTo>
                  <a:lnTo>
                    <a:pt x="1093" y="1560"/>
                  </a:lnTo>
                  <a:lnTo>
                    <a:pt x="1120" y="1619"/>
                  </a:lnTo>
                  <a:lnTo>
                    <a:pt x="1146" y="1665"/>
                  </a:lnTo>
                  <a:lnTo>
                    <a:pt x="1257" y="1726"/>
                  </a:lnTo>
                  <a:lnTo>
                    <a:pt x="1331" y="1745"/>
                  </a:lnTo>
                  <a:lnTo>
                    <a:pt x="1410" y="1758"/>
                  </a:lnTo>
                  <a:lnTo>
                    <a:pt x="1490" y="1767"/>
                  </a:lnTo>
                  <a:lnTo>
                    <a:pt x="1565" y="1774"/>
                  </a:lnTo>
                  <a:lnTo>
                    <a:pt x="1629" y="1781"/>
                  </a:lnTo>
                  <a:lnTo>
                    <a:pt x="1678" y="1790"/>
                  </a:lnTo>
                  <a:lnTo>
                    <a:pt x="1705" y="1787"/>
                  </a:lnTo>
                  <a:lnTo>
                    <a:pt x="1714" y="1760"/>
                  </a:lnTo>
                  <a:lnTo>
                    <a:pt x="1710" y="1714"/>
                  </a:lnTo>
                  <a:lnTo>
                    <a:pt x="1697" y="1654"/>
                  </a:lnTo>
                  <a:lnTo>
                    <a:pt x="1658" y="1506"/>
                  </a:lnTo>
                  <a:lnTo>
                    <a:pt x="1641" y="1428"/>
                  </a:lnTo>
                  <a:lnTo>
                    <a:pt x="1631" y="1354"/>
                  </a:lnTo>
                  <a:lnTo>
                    <a:pt x="1631" y="1287"/>
                  </a:lnTo>
                  <a:lnTo>
                    <a:pt x="1645" y="1233"/>
                  </a:lnTo>
                  <a:lnTo>
                    <a:pt x="1662" y="1187"/>
                  </a:lnTo>
                  <a:lnTo>
                    <a:pt x="1677" y="1128"/>
                  </a:lnTo>
                  <a:lnTo>
                    <a:pt x="1690" y="1058"/>
                  </a:lnTo>
                  <a:lnTo>
                    <a:pt x="1700" y="980"/>
                  </a:lnTo>
                  <a:lnTo>
                    <a:pt x="1708" y="894"/>
                  </a:lnTo>
                  <a:lnTo>
                    <a:pt x="1715" y="804"/>
                  </a:lnTo>
                  <a:lnTo>
                    <a:pt x="1719" y="712"/>
                  </a:lnTo>
                  <a:lnTo>
                    <a:pt x="1721" y="619"/>
                  </a:lnTo>
                  <a:lnTo>
                    <a:pt x="1721" y="528"/>
                  </a:lnTo>
                  <a:lnTo>
                    <a:pt x="1719" y="440"/>
                  </a:lnTo>
                  <a:lnTo>
                    <a:pt x="1715" y="358"/>
                  </a:lnTo>
                  <a:lnTo>
                    <a:pt x="1710" y="284"/>
                  </a:lnTo>
                  <a:lnTo>
                    <a:pt x="1738" y="125"/>
                  </a:lnTo>
                  <a:lnTo>
                    <a:pt x="1823" y="43"/>
                  </a:lnTo>
                  <a:lnTo>
                    <a:pt x="1912" y="13"/>
                  </a:lnTo>
                  <a:lnTo>
                    <a:pt x="2025" y="7"/>
                  </a:lnTo>
                  <a:lnTo>
                    <a:pt x="2098" y="7"/>
                  </a:lnTo>
                  <a:lnTo>
                    <a:pt x="2171" y="8"/>
                  </a:lnTo>
                  <a:lnTo>
                    <a:pt x="2245" y="10"/>
                  </a:lnTo>
                  <a:lnTo>
                    <a:pt x="2552" y="22"/>
                  </a:lnTo>
                  <a:lnTo>
                    <a:pt x="2633" y="24"/>
                  </a:lnTo>
                  <a:lnTo>
                    <a:pt x="2716" y="26"/>
                  </a:lnTo>
                  <a:lnTo>
                    <a:pt x="2801" y="26"/>
                  </a:lnTo>
                  <a:lnTo>
                    <a:pt x="2888" y="25"/>
                  </a:lnTo>
                  <a:lnTo>
                    <a:pt x="2978" y="22"/>
                  </a:lnTo>
                  <a:lnTo>
                    <a:pt x="3071" y="17"/>
                  </a:lnTo>
                  <a:lnTo>
                    <a:pt x="3166" y="10"/>
                  </a:lnTo>
                  <a:lnTo>
                    <a:pt x="3271" y="3"/>
                  </a:lnTo>
                  <a:lnTo>
                    <a:pt x="3361" y="0"/>
                  </a:lnTo>
                  <a:lnTo>
                    <a:pt x="3440" y="1"/>
                  </a:lnTo>
                  <a:lnTo>
                    <a:pt x="3509" y="4"/>
                  </a:lnTo>
                  <a:lnTo>
                    <a:pt x="3571" y="10"/>
                  </a:lnTo>
                  <a:lnTo>
                    <a:pt x="3629" y="17"/>
                  </a:lnTo>
                  <a:lnTo>
                    <a:pt x="3739" y="32"/>
                  </a:lnTo>
                  <a:lnTo>
                    <a:pt x="3796" y="39"/>
                  </a:lnTo>
                  <a:lnTo>
                    <a:pt x="3857" y="43"/>
                  </a:lnTo>
                  <a:lnTo>
                    <a:pt x="3926" y="45"/>
                  </a:lnTo>
                  <a:lnTo>
                    <a:pt x="4003" y="43"/>
                  </a:lnTo>
                  <a:lnTo>
                    <a:pt x="4154" y="33"/>
                  </a:lnTo>
                  <a:lnTo>
                    <a:pt x="4215" y="32"/>
                  </a:lnTo>
                  <a:lnTo>
                    <a:pt x="4277" y="34"/>
                  </a:lnTo>
                  <a:lnTo>
                    <a:pt x="4340" y="38"/>
                  </a:lnTo>
                  <a:lnTo>
                    <a:pt x="4404" y="44"/>
                  </a:lnTo>
                  <a:lnTo>
                    <a:pt x="4468" y="51"/>
                  </a:lnTo>
                  <a:lnTo>
                    <a:pt x="4534" y="60"/>
                  </a:lnTo>
                  <a:lnTo>
                    <a:pt x="4741" y="91"/>
                  </a:lnTo>
                  <a:lnTo>
                    <a:pt x="4815" y="102"/>
                  </a:lnTo>
                  <a:lnTo>
                    <a:pt x="4891" y="112"/>
                  </a:lnTo>
                  <a:lnTo>
                    <a:pt x="4970" y="121"/>
                  </a:lnTo>
                  <a:lnTo>
                    <a:pt x="5052" y="130"/>
                  </a:lnTo>
                  <a:lnTo>
                    <a:pt x="5137" y="137"/>
                  </a:lnTo>
                  <a:lnTo>
                    <a:pt x="5226" y="142"/>
                  </a:lnTo>
                  <a:lnTo>
                    <a:pt x="5318" y="145"/>
                  </a:lnTo>
                  <a:lnTo>
                    <a:pt x="5415" y="146"/>
                  </a:lnTo>
                  <a:lnTo>
                    <a:pt x="5516" y="144"/>
                  </a:lnTo>
                  <a:lnTo>
                    <a:pt x="5672" y="136"/>
                  </a:lnTo>
                  <a:lnTo>
                    <a:pt x="5728" y="134"/>
                  </a:lnTo>
                  <a:lnTo>
                    <a:pt x="5788" y="132"/>
                  </a:lnTo>
                  <a:lnTo>
                    <a:pt x="5852" y="131"/>
                  </a:lnTo>
                  <a:lnTo>
                    <a:pt x="5921" y="130"/>
                  </a:lnTo>
                  <a:lnTo>
                    <a:pt x="6069" y="129"/>
                  </a:lnTo>
                  <a:lnTo>
                    <a:pt x="6230" y="130"/>
                  </a:lnTo>
                  <a:lnTo>
                    <a:pt x="6401" y="133"/>
                  </a:lnTo>
                  <a:lnTo>
                    <a:pt x="6581" y="136"/>
                  </a:lnTo>
                  <a:lnTo>
                    <a:pt x="6861" y="144"/>
                  </a:lnTo>
                  <a:lnTo>
                    <a:pt x="7243" y="156"/>
                  </a:lnTo>
                  <a:lnTo>
                    <a:pt x="7710" y="174"/>
                  </a:lnTo>
                  <a:lnTo>
                    <a:pt x="8348" y="202"/>
                  </a:lnTo>
                  <a:lnTo>
                    <a:pt x="8579" y="214"/>
                  </a:lnTo>
                  <a:lnTo>
                    <a:pt x="8658" y="233"/>
                  </a:lnTo>
                  <a:lnTo>
                    <a:pt x="8721" y="279"/>
                  </a:lnTo>
                  <a:lnTo>
                    <a:pt x="8764" y="344"/>
                  </a:lnTo>
                  <a:lnTo>
                    <a:pt x="8780" y="424"/>
                  </a:lnTo>
                  <a:lnTo>
                    <a:pt x="8793" y="1531"/>
                  </a:lnTo>
                  <a:lnTo>
                    <a:pt x="8800" y="2417"/>
                  </a:lnTo>
                  <a:lnTo>
                    <a:pt x="8801" y="2946"/>
                  </a:lnTo>
                  <a:lnTo>
                    <a:pt x="8800" y="3231"/>
                  </a:lnTo>
                  <a:lnTo>
                    <a:pt x="8798" y="3395"/>
                  </a:lnTo>
                  <a:lnTo>
                    <a:pt x="8796" y="3476"/>
                  </a:lnTo>
                  <a:lnTo>
                    <a:pt x="8795" y="3507"/>
                  </a:lnTo>
                  <a:lnTo>
                    <a:pt x="8793" y="3555"/>
                  </a:lnTo>
                  <a:lnTo>
                    <a:pt x="8791" y="3612"/>
                  </a:lnTo>
                  <a:lnTo>
                    <a:pt x="8789" y="3747"/>
                  </a:lnTo>
                  <a:lnTo>
                    <a:pt x="8787" y="3905"/>
                  </a:lnTo>
                  <a:lnTo>
                    <a:pt x="8787" y="4083"/>
                  </a:lnTo>
                  <a:lnTo>
                    <a:pt x="8788" y="4375"/>
                  </a:lnTo>
                  <a:lnTo>
                    <a:pt x="8791" y="4681"/>
                  </a:lnTo>
                  <a:lnTo>
                    <a:pt x="8796" y="4985"/>
                  </a:lnTo>
                  <a:lnTo>
                    <a:pt x="8801" y="5269"/>
                  </a:lnTo>
                  <a:lnTo>
                    <a:pt x="8808" y="5516"/>
                  </a:lnTo>
                  <a:lnTo>
                    <a:pt x="8812" y="5653"/>
                  </a:lnTo>
                  <a:lnTo>
                    <a:pt x="8817" y="5760"/>
                  </a:lnTo>
                  <a:lnTo>
                    <a:pt x="8822" y="5833"/>
                  </a:lnTo>
                  <a:lnTo>
                    <a:pt x="8828" y="5924"/>
                  </a:lnTo>
                  <a:lnTo>
                    <a:pt x="8830" y="6017"/>
                  </a:lnTo>
                  <a:lnTo>
                    <a:pt x="8829" y="6109"/>
                  </a:lnTo>
                  <a:lnTo>
                    <a:pt x="8825" y="6196"/>
                  </a:lnTo>
                  <a:lnTo>
                    <a:pt x="8819" y="6274"/>
                  </a:lnTo>
                  <a:lnTo>
                    <a:pt x="8810" y="6339"/>
                  </a:lnTo>
                  <a:lnTo>
                    <a:pt x="8785" y="6413"/>
                  </a:lnTo>
                  <a:lnTo>
                    <a:pt x="8769" y="6414"/>
                  </a:lnTo>
                  <a:lnTo>
                    <a:pt x="8766" y="6416"/>
                  </a:lnTo>
                  <a:lnTo>
                    <a:pt x="8757" y="6478"/>
                  </a:lnTo>
                  <a:lnTo>
                    <a:pt x="8750" y="6561"/>
                  </a:lnTo>
                  <a:lnTo>
                    <a:pt x="8744" y="6674"/>
                  </a:lnTo>
                  <a:lnTo>
                    <a:pt x="8737" y="6813"/>
                  </a:lnTo>
                  <a:lnTo>
                    <a:pt x="8727" y="7064"/>
                  </a:lnTo>
                  <a:lnTo>
                    <a:pt x="8713" y="7461"/>
                  </a:lnTo>
                  <a:lnTo>
                    <a:pt x="8646" y="9806"/>
                  </a:lnTo>
                  <a:lnTo>
                    <a:pt x="8638" y="10051"/>
                  </a:lnTo>
                  <a:lnTo>
                    <a:pt x="8634" y="10130"/>
                  </a:lnTo>
                  <a:lnTo>
                    <a:pt x="8632" y="10158"/>
                  </a:lnTo>
                  <a:lnTo>
                    <a:pt x="8631" y="10176"/>
                  </a:lnTo>
                  <a:lnTo>
                    <a:pt x="8621" y="10234"/>
                  </a:lnTo>
                  <a:lnTo>
                    <a:pt x="8604" y="10396"/>
                  </a:lnTo>
                  <a:lnTo>
                    <a:pt x="8592" y="10487"/>
                  </a:lnTo>
                  <a:lnTo>
                    <a:pt x="8573" y="10570"/>
                  </a:lnTo>
                  <a:lnTo>
                    <a:pt x="8547" y="10634"/>
                  </a:lnTo>
                  <a:lnTo>
                    <a:pt x="8471" y="10679"/>
                  </a:lnTo>
                  <a:lnTo>
                    <a:pt x="8418" y="10687"/>
                  </a:lnTo>
                  <a:close/>
                </a:path>
              </a:pathLst>
            </a:custGeom>
            <a:solidFill>
              <a:srgbClr val="6FD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366" name="Google Shape;366;gb50c2c790c_0_958" descr="Collaboration for Educator Effectiveness, Development, Accountability, and Reform (CEEDAR) Center logo"/>
          <p:cNvPicPr preferRelativeResize="0"/>
          <p:nvPr/>
        </p:nvPicPr>
        <p:blipFill rotWithShape="1">
          <a:blip r:embed="rId13">
            <a:alphaModFix/>
          </a:blip>
          <a:srcRect r="-10717" b="-10717"/>
          <a:stretch/>
        </p:blipFill>
        <p:spPr>
          <a:xfrm>
            <a:off x="316037" y="5694712"/>
            <a:ext cx="1535069" cy="1221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2" name="docshape2">
            <a:extLst>
              <a:ext uri="{FF2B5EF4-FFF2-40B4-BE49-F238E27FC236}">
                <a16:creationId xmlns:a16="http://schemas.microsoft.com/office/drawing/2014/main" id="{192603BA-7CF1-4A27-AA1E-B423D051D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124" y="5158202"/>
            <a:ext cx="1001198" cy="1699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B603D8BC-F432-459B-85BC-21B6AB6702D0}"/>
              </a:ext>
            </a:extLst>
          </p:cNvPr>
          <p:cNvSpPr txBox="1"/>
          <p:nvPr/>
        </p:nvSpPr>
        <p:spPr>
          <a:xfrm>
            <a:off x="7886961" y="1050360"/>
            <a:ext cx="426940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 Black" panose="020B0A04020102020204" pitchFamily="34" charset="0"/>
              </a:rPr>
              <a:t>Participants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latin typeface="Arial Black" panose="020B0A04020102020204" pitchFamily="34" charset="0"/>
              </a:rPr>
              <a:t>Special Education Directors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latin typeface="Arial Black" panose="020B0A04020102020204" pitchFamily="34" charset="0"/>
              </a:rPr>
              <a:t>Special Education Teachers</a:t>
            </a:r>
          </a:p>
          <a:p>
            <a:endParaRPr lang="en-US" sz="2000" b="1" dirty="0">
              <a:latin typeface="Arial Black" panose="020B0A04020102020204" pitchFamily="34" charset="0"/>
            </a:endParaRPr>
          </a:p>
          <a:p>
            <a:r>
              <a:rPr lang="en-US" sz="2000" b="1" dirty="0">
                <a:latin typeface="Arial Black" panose="020B0A04020102020204" pitchFamily="34" charset="0"/>
              </a:rPr>
              <a:t>Survey Results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latin typeface="Arial Black" panose="020B0A04020102020204" pitchFamily="34" charset="0"/>
              </a:rPr>
              <a:t>IEP Writing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latin typeface="Arial Black" panose="020B0A04020102020204" pitchFamily="34" charset="0"/>
              </a:rPr>
              <a:t>FBAs/BIPs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latin typeface="Arial Black" panose="020B0A04020102020204" pitchFamily="34" charset="0"/>
              </a:rPr>
              <a:t>Paraprofessionals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latin typeface="Arial Black" panose="020B0A04020102020204" pitchFamily="34" charset="0"/>
              </a:rPr>
              <a:t>HLPs</a:t>
            </a:r>
          </a:p>
          <a:p>
            <a:endParaRPr lang="en-US" sz="2000" b="1" dirty="0">
              <a:latin typeface="Arial Black" panose="020B0A04020102020204" pitchFamily="34" charset="0"/>
            </a:endParaRPr>
          </a:p>
          <a:p>
            <a:r>
              <a:rPr lang="en-US" sz="2000" b="1" dirty="0">
                <a:latin typeface="Arial Black" panose="020B0A04020102020204" pitchFamily="34" charset="0"/>
              </a:rPr>
              <a:t>Non-Traditional Partners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latin typeface="Arial Black" panose="020B0A04020102020204" pitchFamily="34" charset="0"/>
              </a:rPr>
              <a:t>Million Dollar Teacher Project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latin typeface="Arial Black" panose="020B0A04020102020204" pitchFamily="34" charset="0"/>
              </a:rPr>
              <a:t>Treasures for Teachers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latin typeface="Arial Black" panose="020B0A04020102020204" pitchFamily="34" charset="0"/>
              </a:rPr>
              <a:t>Tucson Values Teachers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latin typeface="Arial Black" panose="020B0A04020102020204" pitchFamily="34" charset="0"/>
              </a:rPr>
              <a:t>Keeping Teachers Teaching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latin typeface="Arial Black" panose="020B0A04020102020204" pitchFamily="34" charset="0"/>
              </a:rPr>
              <a:t>ARIZONA@WORK</a:t>
            </a:r>
          </a:p>
          <a:p>
            <a:endParaRPr lang="en-US" sz="2000" b="1" dirty="0">
              <a:latin typeface="Arial Black" panose="020B0A04020102020204" pitchFamily="34" charset="0"/>
            </a:endParaRPr>
          </a:p>
          <a:p>
            <a:r>
              <a:rPr lang="en-US" sz="2000" b="1" dirty="0">
                <a:latin typeface="Arial Black" panose="020B0A04020102020204" pitchFamily="34" charset="0"/>
              </a:rPr>
              <a:t>Professional Learning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ED16D3E-9736-45CD-930E-BB7CC53B6E96}"/>
              </a:ext>
            </a:extLst>
          </p:cNvPr>
          <p:cNvSpPr txBox="1"/>
          <p:nvPr/>
        </p:nvSpPr>
        <p:spPr>
          <a:xfrm>
            <a:off x="-11822" y="5924506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rgbClr val="000000"/>
                </a:solidFill>
                <a:latin typeface="Arial Black" panose="020B0A04020102020204" pitchFamily="34" charset="0"/>
              </a:rPr>
              <a:t>Recruitment and Retention of </a:t>
            </a:r>
          </a:p>
          <a:p>
            <a:pPr algn="ctr"/>
            <a:r>
              <a:rPr lang="en-US" sz="2400" i="1" dirty="0">
                <a:solidFill>
                  <a:srgbClr val="000000"/>
                </a:solidFill>
                <a:latin typeface="Arial Black" panose="020B0A04020102020204" pitchFamily="34" charset="0"/>
              </a:rPr>
              <a:t>New Special Education Teachers</a:t>
            </a:r>
          </a:p>
          <a:p>
            <a:pPr algn="r"/>
            <a:endParaRPr lang="en-US" sz="2400" i="1" u="sng" dirty="0">
              <a:solidFill>
                <a:srgbClr val="0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2576</TotalTime>
  <Words>48</Words>
  <Application>Microsoft Office PowerPoint</Application>
  <PresentationFormat>Widescreen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Arizona Teacher Empowerment Project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Rice, Kim</dc:creator>
  <cp:lastModifiedBy>Rice, Kim</cp:lastModifiedBy>
  <cp:revision>14</cp:revision>
  <dcterms:created xsi:type="dcterms:W3CDTF">2021-05-20T18:24:29Z</dcterms:created>
  <dcterms:modified xsi:type="dcterms:W3CDTF">2021-06-10T15:15:35Z</dcterms:modified>
</cp:coreProperties>
</file>