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1.xml" ContentType="application/vnd.openxmlformats-officedocument.presentationml.comments+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comments/comment2.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3.xml" ContentType="application/vnd.openxmlformats-officedocument.presentationml.comments+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omments/comment4.xml" ContentType="application/vnd.openxmlformats-officedocument.presentationml.comments+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omments/comment5.xml" ContentType="application/vnd.openxmlformats-officedocument.presentationml.comments+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31"/>
  </p:notesMasterIdLst>
  <p:sldIdLst>
    <p:sldId id="319" r:id="rId2"/>
    <p:sldId id="336" r:id="rId3"/>
    <p:sldId id="320" r:id="rId4"/>
    <p:sldId id="337" r:id="rId5"/>
    <p:sldId id="338" r:id="rId6"/>
    <p:sldId id="340" r:id="rId7"/>
    <p:sldId id="303" r:id="rId8"/>
    <p:sldId id="310" r:id="rId9"/>
    <p:sldId id="332" r:id="rId10"/>
    <p:sldId id="264" r:id="rId11"/>
    <p:sldId id="330" r:id="rId12"/>
    <p:sldId id="305" r:id="rId13"/>
    <p:sldId id="333" r:id="rId14"/>
    <p:sldId id="334" r:id="rId15"/>
    <p:sldId id="306" r:id="rId16"/>
    <p:sldId id="335" r:id="rId17"/>
    <p:sldId id="307" r:id="rId18"/>
    <p:sldId id="341" r:id="rId19"/>
    <p:sldId id="329" r:id="rId20"/>
    <p:sldId id="323" r:id="rId21"/>
    <p:sldId id="324" r:id="rId22"/>
    <p:sldId id="325" r:id="rId23"/>
    <p:sldId id="326" r:id="rId24"/>
    <p:sldId id="327" r:id="rId25"/>
    <p:sldId id="275" r:id="rId26"/>
    <p:sldId id="331" r:id="rId27"/>
    <p:sldId id="269" r:id="rId28"/>
    <p:sldId id="271" r:id="rId29"/>
    <p:sldId id="30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son, Amy" initials="PA" lastIdx="30" clrIdx="0">
    <p:extLst>
      <p:ext uri="{19B8F6BF-5375-455C-9EA6-DF929625EA0E}">
        <p15:presenceInfo xmlns:p15="http://schemas.microsoft.com/office/powerpoint/2012/main" userId="S-1-5-21-1472932569-214068005-926709054-42316" providerId="AD"/>
      </p:ext>
    </p:extLst>
  </p:cmAuthor>
  <p:cmAuthor id="2" name="Jackson, Stephanie" initials="JS" lastIdx="7" clrIdx="1">
    <p:extLst>
      <p:ext uri="{19B8F6BF-5375-455C-9EA6-DF929625EA0E}">
        <p15:presenceInfo xmlns:p15="http://schemas.microsoft.com/office/powerpoint/2012/main" userId="S-1-5-21-1472932569-214068005-926709054-19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3C5B98"/>
    <a:srgbClr val="C00641"/>
    <a:srgbClr val="C072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7" autoAdjust="0"/>
    <p:restoredTop sz="86413" autoAdjust="0"/>
  </p:normalViewPr>
  <p:slideViewPr>
    <p:cSldViewPr snapToGrid="0" snapToObjects="1">
      <p:cViewPr varScale="1">
        <p:scale>
          <a:sx n="75" d="100"/>
          <a:sy n="75" d="100"/>
        </p:scale>
        <p:origin x="160" y="28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1-24T10:13:08.742" idx="27">
    <p:pos x="5319" y="1855"/>
    <p:text>Our QA reviewer suggested using quotes here as this is a made up word</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1-22T11:41:34.216" idx="21">
    <p:pos x="2903" y="1284"/>
    <p:text>added to provide an opportunity for engagement</p:text>
    <p:extLst mod="1">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1-22T12:17:16.416" idx="22">
    <p:pos x="10" y="10"/>
    <p:text>should we add a screenshot of zoom?</p:text>
    <p:extLst mod="1">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1-24T12:10:17.909" idx="29">
    <p:pos x="6250" y="1210"/>
    <p:text>Our QA reviewer noted that it is strange that 4 groups are noted but only 3 examples are listed. Can we add the fourth group?</p:text>
    <p:extLst>
      <p:ext uri="{C676402C-5697-4E1C-873F-D02D1690AC5C}">
        <p15:threadingInfo xmlns:p15="http://schemas.microsoft.com/office/powerpoint/2012/main" timeZoneBias="300"/>
      </p:ext>
    </p:extLst>
  </p:cm>
  <p:cm authorId="1" dt="2019-01-24T12:11:01.256" idx="30">
    <p:pos x="5352" y="2016"/>
    <p:text>Our QA reviewer suggested rewording so it is eword it to something like: in other topics of interest to the field.</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9-01-18T09:37:30.873" idx="13">
    <p:pos x="106" y="106"/>
    <p:text>I added the share impact and removed the section on measurement because we had decided not to go in depth about that in this presentation. Let me know if you think it makes it too small. I also changed some language including secure commitment instead of TA agreement and continous improvement.</p:text>
    <p:extLst mod="1">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BF4EF7-A27D-48A2-B532-9FE245BF2A5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90F1FDA-F3A7-45D5-B8B8-1E6BFC614E86}">
      <dgm:prSet phldrT="[Text]"/>
      <dgm:spPr/>
      <dgm:t>
        <a:bodyPr/>
        <a:lstStyle/>
        <a:p>
          <a:r>
            <a:rPr lang="en-US" dirty="0"/>
            <a:t>Domain/ Issue</a:t>
          </a:r>
        </a:p>
      </dgm:t>
    </dgm:pt>
    <dgm:pt modelId="{34E49FBA-68FB-4B53-A6EA-3E958D953498}" type="parTrans" cxnId="{B363D171-46B2-45FB-B0FB-B83F3757A99D}">
      <dgm:prSet/>
      <dgm:spPr/>
      <dgm:t>
        <a:bodyPr/>
        <a:lstStyle/>
        <a:p>
          <a:endParaRPr lang="en-US"/>
        </a:p>
      </dgm:t>
    </dgm:pt>
    <dgm:pt modelId="{86BC186D-6820-4A3A-883D-AF2587BF154C}" type="sibTrans" cxnId="{B363D171-46B2-45FB-B0FB-B83F3757A99D}">
      <dgm:prSet/>
      <dgm:spPr/>
      <dgm:t>
        <a:bodyPr/>
        <a:lstStyle/>
        <a:p>
          <a:endParaRPr lang="en-US"/>
        </a:p>
      </dgm:t>
    </dgm:pt>
    <dgm:pt modelId="{E59F7224-5223-409A-B76B-F36DE3F649F3}">
      <dgm:prSet phldrT="[Text]"/>
      <dgm:spPr/>
      <dgm:t>
        <a:bodyPr/>
        <a:lstStyle/>
        <a:p>
          <a:r>
            <a:rPr lang="en-US" dirty="0"/>
            <a:t>Community/ Relationship</a:t>
          </a:r>
        </a:p>
      </dgm:t>
    </dgm:pt>
    <dgm:pt modelId="{F69F5C00-D29E-4B6E-B1AF-B5837C33001F}" type="parTrans" cxnId="{91BF4F8A-5DFA-447E-A1B8-11E17A2563E9}">
      <dgm:prSet/>
      <dgm:spPr/>
      <dgm:t>
        <a:bodyPr/>
        <a:lstStyle/>
        <a:p>
          <a:endParaRPr lang="en-US"/>
        </a:p>
      </dgm:t>
    </dgm:pt>
    <dgm:pt modelId="{85003F7B-1D5A-4C4B-B670-2DD05EA894C9}" type="sibTrans" cxnId="{91BF4F8A-5DFA-447E-A1B8-11E17A2563E9}">
      <dgm:prSet/>
      <dgm:spPr/>
      <dgm:t>
        <a:bodyPr/>
        <a:lstStyle/>
        <a:p>
          <a:endParaRPr lang="en-US"/>
        </a:p>
      </dgm:t>
    </dgm:pt>
    <dgm:pt modelId="{77821C68-CB2E-42DD-8758-6A9069B6AE9D}">
      <dgm:prSet phldrT="[Text]"/>
      <dgm:spPr/>
      <dgm:t>
        <a:bodyPr/>
        <a:lstStyle/>
        <a:p>
          <a:r>
            <a:rPr lang="en-US" dirty="0"/>
            <a:t>Practice/ Action</a:t>
          </a:r>
        </a:p>
      </dgm:t>
    </dgm:pt>
    <dgm:pt modelId="{8437AB5D-6AAF-4E39-AB24-1D61712B1849}" type="parTrans" cxnId="{AE30FCDA-C5CD-4BA1-82E0-19F804B57638}">
      <dgm:prSet/>
      <dgm:spPr/>
      <dgm:t>
        <a:bodyPr/>
        <a:lstStyle/>
        <a:p>
          <a:endParaRPr lang="en-US"/>
        </a:p>
      </dgm:t>
    </dgm:pt>
    <dgm:pt modelId="{67650E53-4308-44DE-979D-1AB96CD43E31}" type="sibTrans" cxnId="{AE30FCDA-C5CD-4BA1-82E0-19F804B57638}">
      <dgm:prSet/>
      <dgm:spPr/>
      <dgm:t>
        <a:bodyPr/>
        <a:lstStyle/>
        <a:p>
          <a:endParaRPr lang="en-US"/>
        </a:p>
      </dgm:t>
    </dgm:pt>
    <dgm:pt modelId="{59D5A545-D38E-429F-A507-C2F8AC5F5C7C}" type="pres">
      <dgm:prSet presAssocID="{9FBF4EF7-A27D-48A2-B532-9FE245BF2A5C}" presName="diagram" presStyleCnt="0">
        <dgm:presLayoutVars>
          <dgm:dir/>
          <dgm:resizeHandles val="exact"/>
        </dgm:presLayoutVars>
      </dgm:prSet>
      <dgm:spPr/>
    </dgm:pt>
    <dgm:pt modelId="{0ED67708-2531-4F1C-972B-7388836FED81}" type="pres">
      <dgm:prSet presAssocID="{F90F1FDA-F3A7-45D5-B8B8-1E6BFC614E86}" presName="node" presStyleLbl="node1" presStyleIdx="0" presStyleCnt="3">
        <dgm:presLayoutVars>
          <dgm:bulletEnabled val="1"/>
        </dgm:presLayoutVars>
      </dgm:prSet>
      <dgm:spPr/>
    </dgm:pt>
    <dgm:pt modelId="{FF161306-185B-4928-80EA-806D21E31E21}" type="pres">
      <dgm:prSet presAssocID="{86BC186D-6820-4A3A-883D-AF2587BF154C}" presName="sibTrans" presStyleCnt="0"/>
      <dgm:spPr/>
    </dgm:pt>
    <dgm:pt modelId="{22916149-E454-4859-92FB-CC64790D1A2F}" type="pres">
      <dgm:prSet presAssocID="{E59F7224-5223-409A-B76B-F36DE3F649F3}" presName="node" presStyleLbl="node1" presStyleIdx="1" presStyleCnt="3">
        <dgm:presLayoutVars>
          <dgm:bulletEnabled val="1"/>
        </dgm:presLayoutVars>
      </dgm:prSet>
      <dgm:spPr/>
    </dgm:pt>
    <dgm:pt modelId="{4D00F74E-3418-460F-A64E-E3A9A17464AF}" type="pres">
      <dgm:prSet presAssocID="{85003F7B-1D5A-4C4B-B670-2DD05EA894C9}" presName="sibTrans" presStyleCnt="0"/>
      <dgm:spPr/>
    </dgm:pt>
    <dgm:pt modelId="{872A4FCA-3B07-41F6-B464-427B9A06AEB7}" type="pres">
      <dgm:prSet presAssocID="{77821C68-CB2E-42DD-8758-6A9069B6AE9D}" presName="node" presStyleLbl="node1" presStyleIdx="2" presStyleCnt="3">
        <dgm:presLayoutVars>
          <dgm:bulletEnabled val="1"/>
        </dgm:presLayoutVars>
      </dgm:prSet>
      <dgm:spPr/>
    </dgm:pt>
  </dgm:ptLst>
  <dgm:cxnLst>
    <dgm:cxn modelId="{FF0BF364-0FD5-452B-888C-DEB8504B78EA}" type="presOf" srcId="{77821C68-CB2E-42DD-8758-6A9069B6AE9D}" destId="{872A4FCA-3B07-41F6-B464-427B9A06AEB7}" srcOrd="0" destOrd="0" presId="urn:microsoft.com/office/officeart/2005/8/layout/default"/>
    <dgm:cxn modelId="{B363D171-46B2-45FB-B0FB-B83F3757A99D}" srcId="{9FBF4EF7-A27D-48A2-B532-9FE245BF2A5C}" destId="{F90F1FDA-F3A7-45D5-B8B8-1E6BFC614E86}" srcOrd="0" destOrd="0" parTransId="{34E49FBA-68FB-4B53-A6EA-3E958D953498}" sibTransId="{86BC186D-6820-4A3A-883D-AF2587BF154C}"/>
    <dgm:cxn modelId="{91BF4F8A-5DFA-447E-A1B8-11E17A2563E9}" srcId="{9FBF4EF7-A27D-48A2-B532-9FE245BF2A5C}" destId="{E59F7224-5223-409A-B76B-F36DE3F649F3}" srcOrd="1" destOrd="0" parTransId="{F69F5C00-D29E-4B6E-B1AF-B5837C33001F}" sibTransId="{85003F7B-1D5A-4C4B-B670-2DD05EA894C9}"/>
    <dgm:cxn modelId="{591535B8-DDA6-4F91-8E46-7185FBEEA21D}" type="presOf" srcId="{F90F1FDA-F3A7-45D5-B8B8-1E6BFC614E86}" destId="{0ED67708-2531-4F1C-972B-7388836FED81}" srcOrd="0" destOrd="0" presId="urn:microsoft.com/office/officeart/2005/8/layout/default"/>
    <dgm:cxn modelId="{AE30FCDA-C5CD-4BA1-82E0-19F804B57638}" srcId="{9FBF4EF7-A27D-48A2-B532-9FE245BF2A5C}" destId="{77821C68-CB2E-42DD-8758-6A9069B6AE9D}" srcOrd="2" destOrd="0" parTransId="{8437AB5D-6AAF-4E39-AB24-1D61712B1849}" sibTransId="{67650E53-4308-44DE-979D-1AB96CD43E31}"/>
    <dgm:cxn modelId="{FE105EF1-D205-46F2-A9C3-D5258934E727}" type="presOf" srcId="{E59F7224-5223-409A-B76B-F36DE3F649F3}" destId="{22916149-E454-4859-92FB-CC64790D1A2F}" srcOrd="0" destOrd="0" presId="urn:microsoft.com/office/officeart/2005/8/layout/default"/>
    <dgm:cxn modelId="{FBAF12FE-8745-4CDF-878A-D82A69C129B8}" type="presOf" srcId="{9FBF4EF7-A27D-48A2-B532-9FE245BF2A5C}" destId="{59D5A545-D38E-429F-A507-C2F8AC5F5C7C}" srcOrd="0" destOrd="0" presId="urn:microsoft.com/office/officeart/2005/8/layout/default"/>
    <dgm:cxn modelId="{D85E9E61-D4D2-4D00-8C58-02DCD66E09D2}" type="presParOf" srcId="{59D5A545-D38E-429F-A507-C2F8AC5F5C7C}" destId="{0ED67708-2531-4F1C-972B-7388836FED81}" srcOrd="0" destOrd="0" presId="urn:microsoft.com/office/officeart/2005/8/layout/default"/>
    <dgm:cxn modelId="{1F6359D5-655B-4CD7-AF61-FABCCA8696A4}" type="presParOf" srcId="{59D5A545-D38E-429F-A507-C2F8AC5F5C7C}" destId="{FF161306-185B-4928-80EA-806D21E31E21}" srcOrd="1" destOrd="0" presId="urn:microsoft.com/office/officeart/2005/8/layout/default"/>
    <dgm:cxn modelId="{AC19320C-5738-4BBD-93DE-D886D86B5CF6}" type="presParOf" srcId="{59D5A545-D38E-429F-A507-C2F8AC5F5C7C}" destId="{22916149-E454-4859-92FB-CC64790D1A2F}" srcOrd="2" destOrd="0" presId="urn:microsoft.com/office/officeart/2005/8/layout/default"/>
    <dgm:cxn modelId="{E997B089-CBE4-4CE5-AD68-CE8192F1F626}" type="presParOf" srcId="{59D5A545-D38E-429F-A507-C2F8AC5F5C7C}" destId="{4D00F74E-3418-460F-A64E-E3A9A17464AF}" srcOrd="3" destOrd="0" presId="urn:microsoft.com/office/officeart/2005/8/layout/default"/>
    <dgm:cxn modelId="{768D1CF2-7965-4B6A-A7C6-F724B5ECA4B8}" type="presParOf" srcId="{59D5A545-D38E-429F-A507-C2F8AC5F5C7C}" destId="{872A4FCA-3B07-41F6-B464-427B9A06AEB7}"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E137918-2AD4-BA46-BAB7-A283934D0408}" type="doc">
      <dgm:prSet loTypeId="urn:microsoft.com/office/officeart/2005/8/layout/hProcess4" loCatId="" qsTypeId="urn:microsoft.com/office/officeart/2005/8/quickstyle/simple1" qsCatId="simple" csTypeId="urn:microsoft.com/office/officeart/2005/8/colors/accent1_2" csCatId="accent1" phldr="1"/>
      <dgm:spPr/>
      <dgm:t>
        <a:bodyPr/>
        <a:lstStyle/>
        <a:p>
          <a:endParaRPr lang="en-US"/>
        </a:p>
      </dgm:t>
    </dgm:pt>
    <dgm:pt modelId="{D9101359-8496-A348-BC51-297DFFAD3B56}">
      <dgm:prSet custT="1"/>
      <dgm:spPr>
        <a:solidFill>
          <a:schemeClr val="accent2"/>
        </a:solidFill>
      </dgm:spPr>
      <dgm:t>
        <a:bodyPr/>
        <a:lstStyle/>
        <a:p>
          <a:r>
            <a:rPr lang="en-US" sz="2000" b="1" dirty="0"/>
            <a:t>Planning Supports</a:t>
          </a:r>
        </a:p>
      </dgm:t>
    </dgm:pt>
    <dgm:pt modelId="{85DD152A-614A-AC4E-814E-EDFDB6F9670E}" type="parTrans" cxnId="{37446FA3-4C1A-A249-9760-22460F6F9502}">
      <dgm:prSet/>
      <dgm:spPr/>
      <dgm:t>
        <a:bodyPr/>
        <a:lstStyle/>
        <a:p>
          <a:endParaRPr lang="en-US"/>
        </a:p>
      </dgm:t>
    </dgm:pt>
    <dgm:pt modelId="{98067C7F-8303-E24B-A702-0C574F81D214}" type="sibTrans" cxnId="{37446FA3-4C1A-A249-9760-22460F6F9502}">
      <dgm:prSet/>
      <dgm:spPr/>
      <dgm:t>
        <a:bodyPr/>
        <a:lstStyle/>
        <a:p>
          <a:endParaRPr lang="en-US"/>
        </a:p>
      </dgm:t>
    </dgm:pt>
    <dgm:pt modelId="{D5ACCAD6-A911-0D4D-A895-27A65895960D}">
      <dgm:prSet custT="1"/>
      <dgm:spPr>
        <a:noFill/>
      </dgm:spPr>
      <dgm:t>
        <a:bodyPr/>
        <a:lstStyle/>
        <a:p>
          <a:r>
            <a:rPr lang="en-US" sz="2200" b="1" dirty="0"/>
            <a:t>How can you provide assistance to staff leading networks?</a:t>
          </a:r>
        </a:p>
      </dgm:t>
    </dgm:pt>
    <dgm:pt modelId="{A1BDC743-0B1E-9547-B00F-0869BABE0EC0}" type="parTrans" cxnId="{CD469578-2E06-8D40-A066-F170486CAA01}">
      <dgm:prSet/>
      <dgm:spPr/>
      <dgm:t>
        <a:bodyPr/>
        <a:lstStyle/>
        <a:p>
          <a:endParaRPr lang="en-US"/>
        </a:p>
      </dgm:t>
    </dgm:pt>
    <dgm:pt modelId="{9290D684-E851-EB40-A21B-B05B3232E55F}" type="sibTrans" cxnId="{CD469578-2E06-8D40-A066-F170486CAA01}">
      <dgm:prSet/>
      <dgm:spPr/>
      <dgm:t>
        <a:bodyPr/>
        <a:lstStyle/>
        <a:p>
          <a:endParaRPr lang="en-US"/>
        </a:p>
      </dgm:t>
    </dgm:pt>
    <dgm:pt modelId="{BCAC7CE4-5E44-BA44-AD43-C6A09256F45F}" type="pres">
      <dgm:prSet presAssocID="{7E137918-2AD4-BA46-BAB7-A283934D0408}" presName="Name0" presStyleCnt="0">
        <dgm:presLayoutVars>
          <dgm:dir/>
          <dgm:animLvl val="lvl"/>
          <dgm:resizeHandles val="exact"/>
        </dgm:presLayoutVars>
      </dgm:prSet>
      <dgm:spPr/>
    </dgm:pt>
    <dgm:pt modelId="{046AE335-0E2E-074B-BDC2-AA0453108BB5}" type="pres">
      <dgm:prSet presAssocID="{7E137918-2AD4-BA46-BAB7-A283934D0408}" presName="tSp" presStyleCnt="0"/>
      <dgm:spPr/>
    </dgm:pt>
    <dgm:pt modelId="{B3934E88-1BA3-B848-BB3F-7F3AA339BB8F}" type="pres">
      <dgm:prSet presAssocID="{7E137918-2AD4-BA46-BAB7-A283934D0408}" presName="bSp" presStyleCnt="0"/>
      <dgm:spPr/>
    </dgm:pt>
    <dgm:pt modelId="{BB6074DF-B5BC-0040-AAE3-069DC151954C}" type="pres">
      <dgm:prSet presAssocID="{7E137918-2AD4-BA46-BAB7-A283934D0408}" presName="process" presStyleCnt="0"/>
      <dgm:spPr/>
    </dgm:pt>
    <dgm:pt modelId="{8DC733D1-81E7-BB4B-ACC1-1C655E30D6B4}" type="pres">
      <dgm:prSet presAssocID="{D9101359-8496-A348-BC51-297DFFAD3B56}" presName="composite1" presStyleCnt="0"/>
      <dgm:spPr/>
    </dgm:pt>
    <dgm:pt modelId="{DA5105C6-8E9A-EB43-9068-D3FFE5B7B976}" type="pres">
      <dgm:prSet presAssocID="{D9101359-8496-A348-BC51-297DFFAD3B56}" presName="dummyNode1" presStyleLbl="node1" presStyleIdx="0" presStyleCnt="1"/>
      <dgm:spPr/>
    </dgm:pt>
    <dgm:pt modelId="{72A9EBA8-1550-CD40-980A-1D2810A887A4}" type="pres">
      <dgm:prSet presAssocID="{D9101359-8496-A348-BC51-297DFFAD3B56}" presName="childNode1" presStyleLbl="bgAcc1" presStyleIdx="0" presStyleCnt="1" custScaleX="108672" custLinFactNeighborY="-7582">
        <dgm:presLayoutVars>
          <dgm:bulletEnabled val="1"/>
        </dgm:presLayoutVars>
      </dgm:prSet>
      <dgm:spPr/>
    </dgm:pt>
    <dgm:pt modelId="{24ED8B89-F95A-8046-9B5A-7F286B113F04}" type="pres">
      <dgm:prSet presAssocID="{D9101359-8496-A348-BC51-297DFFAD3B56}" presName="childNode1tx" presStyleLbl="bgAcc1" presStyleIdx="0" presStyleCnt="1">
        <dgm:presLayoutVars>
          <dgm:bulletEnabled val="1"/>
        </dgm:presLayoutVars>
      </dgm:prSet>
      <dgm:spPr/>
    </dgm:pt>
    <dgm:pt modelId="{4EDD1501-247C-6F4A-808F-45CC7A431A6D}" type="pres">
      <dgm:prSet presAssocID="{D9101359-8496-A348-BC51-297DFFAD3B56}" presName="parentNode1" presStyleLbl="node1" presStyleIdx="0" presStyleCnt="1">
        <dgm:presLayoutVars>
          <dgm:chMax val="1"/>
          <dgm:bulletEnabled val="1"/>
        </dgm:presLayoutVars>
      </dgm:prSet>
      <dgm:spPr/>
    </dgm:pt>
    <dgm:pt modelId="{4DAF5C0F-1CC4-6E46-92DC-E3A12FD94AFE}" type="pres">
      <dgm:prSet presAssocID="{D9101359-8496-A348-BC51-297DFFAD3B56}" presName="connSite1" presStyleCnt="0"/>
      <dgm:spPr/>
    </dgm:pt>
  </dgm:ptLst>
  <dgm:cxnLst>
    <dgm:cxn modelId="{28B8413B-83A3-C74E-9ACE-5176C59D6DB5}" type="presOf" srcId="{D5ACCAD6-A911-0D4D-A895-27A65895960D}" destId="{24ED8B89-F95A-8046-9B5A-7F286B113F04}" srcOrd="1" destOrd="0" presId="urn:microsoft.com/office/officeart/2005/8/layout/hProcess4"/>
    <dgm:cxn modelId="{CD469578-2E06-8D40-A066-F170486CAA01}" srcId="{D9101359-8496-A348-BC51-297DFFAD3B56}" destId="{D5ACCAD6-A911-0D4D-A895-27A65895960D}" srcOrd="0" destOrd="0" parTransId="{A1BDC743-0B1E-9547-B00F-0869BABE0EC0}" sibTransId="{9290D684-E851-EB40-A21B-B05B3232E55F}"/>
    <dgm:cxn modelId="{EBEB6496-7199-B743-9EF4-32DBED169C16}" type="presOf" srcId="{D5ACCAD6-A911-0D4D-A895-27A65895960D}" destId="{72A9EBA8-1550-CD40-980A-1D2810A887A4}" srcOrd="0" destOrd="0" presId="urn:microsoft.com/office/officeart/2005/8/layout/hProcess4"/>
    <dgm:cxn modelId="{37446FA3-4C1A-A249-9760-22460F6F9502}" srcId="{7E137918-2AD4-BA46-BAB7-A283934D0408}" destId="{D9101359-8496-A348-BC51-297DFFAD3B56}" srcOrd="0" destOrd="0" parTransId="{85DD152A-614A-AC4E-814E-EDFDB6F9670E}" sibTransId="{98067C7F-8303-E24B-A702-0C574F81D214}"/>
    <dgm:cxn modelId="{1AA4D3DD-57AB-F645-9693-D685969FEA27}" type="presOf" srcId="{7E137918-2AD4-BA46-BAB7-A283934D0408}" destId="{BCAC7CE4-5E44-BA44-AD43-C6A09256F45F}" srcOrd="0" destOrd="0" presId="urn:microsoft.com/office/officeart/2005/8/layout/hProcess4"/>
    <dgm:cxn modelId="{92AA62F3-8688-0F46-9C6A-4A277EBCDE91}" type="presOf" srcId="{D9101359-8496-A348-BC51-297DFFAD3B56}" destId="{4EDD1501-247C-6F4A-808F-45CC7A431A6D}" srcOrd="0" destOrd="0" presId="urn:microsoft.com/office/officeart/2005/8/layout/hProcess4"/>
    <dgm:cxn modelId="{9B7CD5ED-2076-BA4D-BDDD-3ABD0704731C}" type="presParOf" srcId="{BCAC7CE4-5E44-BA44-AD43-C6A09256F45F}" destId="{046AE335-0E2E-074B-BDC2-AA0453108BB5}" srcOrd="0" destOrd="0" presId="urn:microsoft.com/office/officeart/2005/8/layout/hProcess4"/>
    <dgm:cxn modelId="{964E3B18-6A4B-A343-A070-0D9393C2152E}" type="presParOf" srcId="{BCAC7CE4-5E44-BA44-AD43-C6A09256F45F}" destId="{B3934E88-1BA3-B848-BB3F-7F3AA339BB8F}" srcOrd="1" destOrd="0" presId="urn:microsoft.com/office/officeart/2005/8/layout/hProcess4"/>
    <dgm:cxn modelId="{5314DCB2-F8D8-244E-9D1E-5069770C6368}" type="presParOf" srcId="{BCAC7CE4-5E44-BA44-AD43-C6A09256F45F}" destId="{BB6074DF-B5BC-0040-AAE3-069DC151954C}" srcOrd="2" destOrd="0" presId="urn:microsoft.com/office/officeart/2005/8/layout/hProcess4"/>
    <dgm:cxn modelId="{D089B183-E09C-4B4F-8F40-A172F39B58CD}" type="presParOf" srcId="{BB6074DF-B5BC-0040-AAE3-069DC151954C}" destId="{8DC733D1-81E7-BB4B-ACC1-1C655E30D6B4}" srcOrd="0" destOrd="0" presId="urn:microsoft.com/office/officeart/2005/8/layout/hProcess4"/>
    <dgm:cxn modelId="{ACB03317-0D78-1C49-8F8F-0B8446BE80BD}" type="presParOf" srcId="{8DC733D1-81E7-BB4B-ACC1-1C655E30D6B4}" destId="{DA5105C6-8E9A-EB43-9068-D3FFE5B7B976}" srcOrd="0" destOrd="0" presId="urn:microsoft.com/office/officeart/2005/8/layout/hProcess4"/>
    <dgm:cxn modelId="{C1E13950-6572-004C-9D60-8D384BF9F9B7}" type="presParOf" srcId="{8DC733D1-81E7-BB4B-ACC1-1C655E30D6B4}" destId="{72A9EBA8-1550-CD40-980A-1D2810A887A4}" srcOrd="1" destOrd="0" presId="urn:microsoft.com/office/officeart/2005/8/layout/hProcess4"/>
    <dgm:cxn modelId="{63930047-FFF1-194E-9A22-4C201C6F0BDD}" type="presParOf" srcId="{8DC733D1-81E7-BB4B-ACC1-1C655E30D6B4}" destId="{24ED8B89-F95A-8046-9B5A-7F286B113F04}" srcOrd="2" destOrd="0" presId="urn:microsoft.com/office/officeart/2005/8/layout/hProcess4"/>
    <dgm:cxn modelId="{0F772C5B-1B00-9147-BFD8-48FA3BF6CC66}" type="presParOf" srcId="{8DC733D1-81E7-BB4B-ACC1-1C655E30D6B4}" destId="{4EDD1501-247C-6F4A-808F-45CC7A431A6D}" srcOrd="3" destOrd="0" presId="urn:microsoft.com/office/officeart/2005/8/layout/hProcess4"/>
    <dgm:cxn modelId="{9161A621-8EE6-6344-8C7A-895ED97766CD}" type="presParOf" srcId="{8DC733D1-81E7-BB4B-ACC1-1C655E30D6B4}" destId="{4DAF5C0F-1CC4-6E46-92DC-E3A12FD94AFE}"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E137918-2AD4-BA46-BAB7-A283934D0408}" type="doc">
      <dgm:prSet loTypeId="urn:microsoft.com/office/officeart/2005/8/layout/hProcess4" loCatId="" qsTypeId="urn:microsoft.com/office/officeart/2005/8/quickstyle/simple1" qsCatId="simple" csTypeId="urn:microsoft.com/office/officeart/2005/8/colors/accent1_2" csCatId="accent1" phldr="1"/>
      <dgm:spPr/>
      <dgm:t>
        <a:bodyPr/>
        <a:lstStyle/>
        <a:p>
          <a:endParaRPr lang="en-US"/>
        </a:p>
      </dgm:t>
    </dgm:pt>
    <dgm:pt modelId="{200A9B31-F592-5A41-88D5-6CE907271266}">
      <dgm:prSet custT="1"/>
      <dgm:spPr>
        <a:solidFill>
          <a:srgbClr val="7030A0"/>
        </a:solidFill>
      </dgm:spPr>
      <dgm:t>
        <a:bodyPr/>
        <a:lstStyle/>
        <a:p>
          <a:r>
            <a:rPr lang="en-US" sz="2000" b="1" dirty="0"/>
            <a:t>Getting Started</a:t>
          </a:r>
        </a:p>
      </dgm:t>
    </dgm:pt>
    <dgm:pt modelId="{9919C6DB-117B-0B43-B457-64B7C7B20EA3}" type="parTrans" cxnId="{FA9A41D6-9948-EB4D-A2AB-68C30DC0B9F8}">
      <dgm:prSet/>
      <dgm:spPr/>
      <dgm:t>
        <a:bodyPr/>
        <a:lstStyle/>
        <a:p>
          <a:endParaRPr lang="en-US"/>
        </a:p>
      </dgm:t>
    </dgm:pt>
    <dgm:pt modelId="{ADA37BFB-8E34-D543-9285-3429C2105918}" type="sibTrans" cxnId="{FA9A41D6-9948-EB4D-A2AB-68C30DC0B9F8}">
      <dgm:prSet/>
      <dgm:spPr/>
      <dgm:t>
        <a:bodyPr/>
        <a:lstStyle/>
        <a:p>
          <a:endParaRPr lang="en-US"/>
        </a:p>
      </dgm:t>
    </dgm:pt>
    <dgm:pt modelId="{B079FFEE-BADB-F74B-8A7D-56CE39455917}">
      <dgm:prSet custT="1"/>
      <dgm:spPr>
        <a:noFill/>
      </dgm:spPr>
      <dgm:t>
        <a:bodyPr/>
        <a:lstStyle/>
        <a:p>
          <a:r>
            <a:rPr lang="en-US" sz="2200" b="1" dirty="0"/>
            <a:t>What strategies can we use to get started? </a:t>
          </a:r>
        </a:p>
      </dgm:t>
    </dgm:pt>
    <dgm:pt modelId="{06D840D4-6832-8243-9163-55247A207599}" type="parTrans" cxnId="{72F7D828-826D-1441-B463-2903611ADA62}">
      <dgm:prSet/>
      <dgm:spPr/>
      <dgm:t>
        <a:bodyPr/>
        <a:lstStyle/>
        <a:p>
          <a:endParaRPr lang="en-US"/>
        </a:p>
      </dgm:t>
    </dgm:pt>
    <dgm:pt modelId="{B17FD42D-24F9-CA41-911A-0F2606455E70}" type="sibTrans" cxnId="{72F7D828-826D-1441-B463-2903611ADA62}">
      <dgm:prSet/>
      <dgm:spPr/>
      <dgm:t>
        <a:bodyPr/>
        <a:lstStyle/>
        <a:p>
          <a:endParaRPr lang="en-US"/>
        </a:p>
      </dgm:t>
    </dgm:pt>
    <dgm:pt modelId="{637E30BC-5C5A-A240-B560-BF31E00C09F5}">
      <dgm:prSet custT="1"/>
      <dgm:spPr>
        <a:noFill/>
      </dgm:spPr>
      <dgm:t>
        <a:bodyPr/>
        <a:lstStyle/>
        <a:p>
          <a:endParaRPr lang="en-US" sz="2200" b="1" dirty="0"/>
        </a:p>
      </dgm:t>
    </dgm:pt>
    <dgm:pt modelId="{E8BDEFEB-6D4F-6F49-BF9D-C592297065EE}" type="parTrans" cxnId="{CFA2C6B0-21A2-B646-8820-F8589F28E61E}">
      <dgm:prSet/>
      <dgm:spPr/>
      <dgm:t>
        <a:bodyPr/>
        <a:lstStyle/>
        <a:p>
          <a:endParaRPr lang="en-US"/>
        </a:p>
      </dgm:t>
    </dgm:pt>
    <dgm:pt modelId="{D865B6EF-3ED4-A24F-81EF-074AD1ED069C}" type="sibTrans" cxnId="{CFA2C6B0-21A2-B646-8820-F8589F28E61E}">
      <dgm:prSet/>
      <dgm:spPr/>
      <dgm:t>
        <a:bodyPr/>
        <a:lstStyle/>
        <a:p>
          <a:endParaRPr lang="en-US"/>
        </a:p>
      </dgm:t>
    </dgm:pt>
    <dgm:pt modelId="{BCAC7CE4-5E44-BA44-AD43-C6A09256F45F}" type="pres">
      <dgm:prSet presAssocID="{7E137918-2AD4-BA46-BAB7-A283934D0408}" presName="Name0" presStyleCnt="0">
        <dgm:presLayoutVars>
          <dgm:dir/>
          <dgm:animLvl val="lvl"/>
          <dgm:resizeHandles val="exact"/>
        </dgm:presLayoutVars>
      </dgm:prSet>
      <dgm:spPr/>
    </dgm:pt>
    <dgm:pt modelId="{046AE335-0E2E-074B-BDC2-AA0453108BB5}" type="pres">
      <dgm:prSet presAssocID="{7E137918-2AD4-BA46-BAB7-A283934D0408}" presName="tSp" presStyleCnt="0"/>
      <dgm:spPr/>
    </dgm:pt>
    <dgm:pt modelId="{B3934E88-1BA3-B848-BB3F-7F3AA339BB8F}" type="pres">
      <dgm:prSet presAssocID="{7E137918-2AD4-BA46-BAB7-A283934D0408}" presName="bSp" presStyleCnt="0"/>
      <dgm:spPr/>
    </dgm:pt>
    <dgm:pt modelId="{BB6074DF-B5BC-0040-AAE3-069DC151954C}" type="pres">
      <dgm:prSet presAssocID="{7E137918-2AD4-BA46-BAB7-A283934D0408}" presName="process" presStyleCnt="0"/>
      <dgm:spPr/>
    </dgm:pt>
    <dgm:pt modelId="{791ED445-2699-7D44-B80E-E9C15EDF69F6}" type="pres">
      <dgm:prSet presAssocID="{200A9B31-F592-5A41-88D5-6CE907271266}" presName="composite1" presStyleCnt="0"/>
      <dgm:spPr/>
    </dgm:pt>
    <dgm:pt modelId="{4217DE0C-1551-1249-A90C-0E4928BC1E22}" type="pres">
      <dgm:prSet presAssocID="{200A9B31-F592-5A41-88D5-6CE907271266}" presName="dummyNode1" presStyleLbl="node1" presStyleIdx="0" presStyleCnt="1"/>
      <dgm:spPr/>
    </dgm:pt>
    <dgm:pt modelId="{1BA1B7DC-A6C2-7A4D-B15E-8CC5C9B8F4BD}" type="pres">
      <dgm:prSet presAssocID="{200A9B31-F592-5A41-88D5-6CE907271266}" presName="childNode1" presStyleLbl="bgAcc1" presStyleIdx="0" presStyleCnt="1" custLinFactNeighborY="12052">
        <dgm:presLayoutVars>
          <dgm:bulletEnabled val="1"/>
        </dgm:presLayoutVars>
      </dgm:prSet>
      <dgm:spPr/>
    </dgm:pt>
    <dgm:pt modelId="{C5DACB47-1A27-E54A-8D8A-6A4DE307C37A}" type="pres">
      <dgm:prSet presAssocID="{200A9B31-F592-5A41-88D5-6CE907271266}" presName="childNode1tx" presStyleLbl="bgAcc1" presStyleIdx="0" presStyleCnt="1">
        <dgm:presLayoutVars>
          <dgm:bulletEnabled val="1"/>
        </dgm:presLayoutVars>
      </dgm:prSet>
      <dgm:spPr/>
    </dgm:pt>
    <dgm:pt modelId="{DD89653B-5DF2-1E43-BCB5-2E9293F7922A}" type="pres">
      <dgm:prSet presAssocID="{200A9B31-F592-5A41-88D5-6CE907271266}" presName="parentNode1" presStyleLbl="node1" presStyleIdx="0" presStyleCnt="1" custLinFactY="-100000" custLinFactNeighborX="3584" custLinFactNeighborY="-112877">
        <dgm:presLayoutVars>
          <dgm:chMax val="1"/>
          <dgm:bulletEnabled val="1"/>
        </dgm:presLayoutVars>
      </dgm:prSet>
      <dgm:spPr/>
    </dgm:pt>
    <dgm:pt modelId="{5499773F-7E7F-8A4B-B0CF-745CF1D10D44}" type="pres">
      <dgm:prSet presAssocID="{200A9B31-F592-5A41-88D5-6CE907271266}" presName="connSite1" presStyleCnt="0"/>
      <dgm:spPr/>
    </dgm:pt>
  </dgm:ptLst>
  <dgm:cxnLst>
    <dgm:cxn modelId="{72797322-EE72-8647-91F0-8F2EAF919B15}" type="presOf" srcId="{637E30BC-5C5A-A240-B560-BF31E00C09F5}" destId="{C5DACB47-1A27-E54A-8D8A-6A4DE307C37A}" srcOrd="1" destOrd="0" presId="urn:microsoft.com/office/officeart/2005/8/layout/hProcess4"/>
    <dgm:cxn modelId="{72F7D828-826D-1441-B463-2903611ADA62}" srcId="{200A9B31-F592-5A41-88D5-6CE907271266}" destId="{B079FFEE-BADB-F74B-8A7D-56CE39455917}" srcOrd="1" destOrd="0" parTransId="{06D840D4-6832-8243-9163-55247A207599}" sibTransId="{B17FD42D-24F9-CA41-911A-0F2606455E70}"/>
    <dgm:cxn modelId="{855AA32F-6B3F-3242-BB15-E5FBEB32BA11}" type="presOf" srcId="{637E30BC-5C5A-A240-B560-BF31E00C09F5}" destId="{1BA1B7DC-A6C2-7A4D-B15E-8CC5C9B8F4BD}" srcOrd="0" destOrd="0" presId="urn:microsoft.com/office/officeart/2005/8/layout/hProcess4"/>
    <dgm:cxn modelId="{CFA5B75E-29CE-BF43-ACC3-556F341DF6B2}" type="presOf" srcId="{B079FFEE-BADB-F74B-8A7D-56CE39455917}" destId="{1BA1B7DC-A6C2-7A4D-B15E-8CC5C9B8F4BD}" srcOrd="0" destOrd="1" presId="urn:microsoft.com/office/officeart/2005/8/layout/hProcess4"/>
    <dgm:cxn modelId="{24335874-2BC4-BB42-B86A-95FF2C004136}" type="presOf" srcId="{B079FFEE-BADB-F74B-8A7D-56CE39455917}" destId="{C5DACB47-1A27-E54A-8D8A-6A4DE307C37A}" srcOrd="1" destOrd="1" presId="urn:microsoft.com/office/officeart/2005/8/layout/hProcess4"/>
    <dgm:cxn modelId="{D59BD27A-0AAA-7B4C-A7BD-2FAF816A90DD}" type="presOf" srcId="{200A9B31-F592-5A41-88D5-6CE907271266}" destId="{DD89653B-5DF2-1E43-BCB5-2E9293F7922A}" srcOrd="0" destOrd="0" presId="urn:microsoft.com/office/officeart/2005/8/layout/hProcess4"/>
    <dgm:cxn modelId="{CFA2C6B0-21A2-B646-8820-F8589F28E61E}" srcId="{200A9B31-F592-5A41-88D5-6CE907271266}" destId="{637E30BC-5C5A-A240-B560-BF31E00C09F5}" srcOrd="0" destOrd="0" parTransId="{E8BDEFEB-6D4F-6F49-BF9D-C592297065EE}" sibTransId="{D865B6EF-3ED4-A24F-81EF-074AD1ED069C}"/>
    <dgm:cxn modelId="{FA9A41D6-9948-EB4D-A2AB-68C30DC0B9F8}" srcId="{7E137918-2AD4-BA46-BAB7-A283934D0408}" destId="{200A9B31-F592-5A41-88D5-6CE907271266}" srcOrd="0" destOrd="0" parTransId="{9919C6DB-117B-0B43-B457-64B7C7B20EA3}" sibTransId="{ADA37BFB-8E34-D543-9285-3429C2105918}"/>
    <dgm:cxn modelId="{1AA4D3DD-57AB-F645-9693-D685969FEA27}" type="presOf" srcId="{7E137918-2AD4-BA46-BAB7-A283934D0408}" destId="{BCAC7CE4-5E44-BA44-AD43-C6A09256F45F}" srcOrd="0" destOrd="0" presId="urn:microsoft.com/office/officeart/2005/8/layout/hProcess4"/>
    <dgm:cxn modelId="{9B7CD5ED-2076-BA4D-BDDD-3ABD0704731C}" type="presParOf" srcId="{BCAC7CE4-5E44-BA44-AD43-C6A09256F45F}" destId="{046AE335-0E2E-074B-BDC2-AA0453108BB5}" srcOrd="0" destOrd="0" presId="urn:microsoft.com/office/officeart/2005/8/layout/hProcess4"/>
    <dgm:cxn modelId="{964E3B18-6A4B-A343-A070-0D9393C2152E}" type="presParOf" srcId="{BCAC7CE4-5E44-BA44-AD43-C6A09256F45F}" destId="{B3934E88-1BA3-B848-BB3F-7F3AA339BB8F}" srcOrd="1" destOrd="0" presId="urn:microsoft.com/office/officeart/2005/8/layout/hProcess4"/>
    <dgm:cxn modelId="{5314DCB2-F8D8-244E-9D1E-5069770C6368}" type="presParOf" srcId="{BCAC7CE4-5E44-BA44-AD43-C6A09256F45F}" destId="{BB6074DF-B5BC-0040-AAE3-069DC151954C}" srcOrd="2" destOrd="0" presId="urn:microsoft.com/office/officeart/2005/8/layout/hProcess4"/>
    <dgm:cxn modelId="{0401F36C-7B09-3843-8A2A-F6A2BA80A913}" type="presParOf" srcId="{BB6074DF-B5BC-0040-AAE3-069DC151954C}" destId="{791ED445-2699-7D44-B80E-E9C15EDF69F6}" srcOrd="0" destOrd="0" presId="urn:microsoft.com/office/officeart/2005/8/layout/hProcess4"/>
    <dgm:cxn modelId="{3CAD49C7-BB7C-F647-AB54-9A12F257B3C9}" type="presParOf" srcId="{791ED445-2699-7D44-B80E-E9C15EDF69F6}" destId="{4217DE0C-1551-1249-A90C-0E4928BC1E22}" srcOrd="0" destOrd="0" presId="urn:microsoft.com/office/officeart/2005/8/layout/hProcess4"/>
    <dgm:cxn modelId="{944B51D2-306C-C749-9A56-650E95CB2F9E}" type="presParOf" srcId="{791ED445-2699-7D44-B80E-E9C15EDF69F6}" destId="{1BA1B7DC-A6C2-7A4D-B15E-8CC5C9B8F4BD}" srcOrd="1" destOrd="0" presId="urn:microsoft.com/office/officeart/2005/8/layout/hProcess4"/>
    <dgm:cxn modelId="{C9E4BCA7-5568-D64E-837D-17E97FDE12DF}" type="presParOf" srcId="{791ED445-2699-7D44-B80E-E9C15EDF69F6}" destId="{C5DACB47-1A27-E54A-8D8A-6A4DE307C37A}" srcOrd="2" destOrd="0" presId="urn:microsoft.com/office/officeart/2005/8/layout/hProcess4"/>
    <dgm:cxn modelId="{32A5EBE0-C91B-0246-B2B8-FF53DAC36B11}" type="presParOf" srcId="{791ED445-2699-7D44-B80E-E9C15EDF69F6}" destId="{DD89653B-5DF2-1E43-BCB5-2E9293F7922A}" srcOrd="3" destOrd="0" presId="urn:microsoft.com/office/officeart/2005/8/layout/hProcess4"/>
    <dgm:cxn modelId="{C27E9654-E9CE-464A-BB5B-D7B937592BB2}" type="presParOf" srcId="{791ED445-2699-7D44-B80E-E9C15EDF69F6}" destId="{5499773F-7E7F-8A4B-B0CF-745CF1D10D44}"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E137918-2AD4-BA46-BAB7-A283934D0408}" type="doc">
      <dgm:prSet loTypeId="urn:microsoft.com/office/officeart/2005/8/layout/hProcess4" loCatId="" qsTypeId="urn:microsoft.com/office/officeart/2005/8/quickstyle/simple1" qsCatId="simple" csTypeId="urn:microsoft.com/office/officeart/2005/8/colors/accent1_2" csCatId="accent1" phldr="1"/>
      <dgm:spPr/>
      <dgm:t>
        <a:bodyPr/>
        <a:lstStyle/>
        <a:p>
          <a:endParaRPr lang="en-US"/>
        </a:p>
      </dgm:t>
    </dgm:pt>
    <dgm:pt modelId="{79CB3E43-B23E-F74D-A721-FB29D63B3A44}">
      <dgm:prSet phldrT="[Text]" custT="1"/>
      <dgm:spPr>
        <a:solidFill>
          <a:schemeClr val="accent6"/>
        </a:solidFill>
      </dgm:spPr>
      <dgm:t>
        <a:bodyPr/>
        <a:lstStyle/>
        <a:p>
          <a:pPr>
            <a:buNone/>
          </a:pPr>
          <a:r>
            <a:rPr lang="en-US" sz="1600" b="1" dirty="0"/>
            <a:t>Secure Commitment</a:t>
          </a:r>
        </a:p>
      </dgm:t>
    </dgm:pt>
    <dgm:pt modelId="{315C2E38-F591-9743-AC40-B639EA43108D}" type="parTrans" cxnId="{A2133CBC-2092-DB45-B915-D299C004F4E4}">
      <dgm:prSet/>
      <dgm:spPr/>
      <dgm:t>
        <a:bodyPr/>
        <a:lstStyle/>
        <a:p>
          <a:endParaRPr lang="en-US"/>
        </a:p>
      </dgm:t>
    </dgm:pt>
    <dgm:pt modelId="{90E98F14-6C5F-4A4B-8EBF-A5E20FB2C589}" type="sibTrans" cxnId="{A2133CBC-2092-DB45-B915-D299C004F4E4}">
      <dgm:prSet/>
      <dgm:spPr/>
      <dgm:t>
        <a:bodyPr/>
        <a:lstStyle/>
        <a:p>
          <a:endParaRPr lang="en-US"/>
        </a:p>
      </dgm:t>
    </dgm:pt>
    <dgm:pt modelId="{33146AD1-761D-954E-A2C9-E4E9010DC7F4}">
      <dgm:prSet custT="1"/>
      <dgm:spPr>
        <a:solidFill>
          <a:schemeClr val="accent1">
            <a:lumMod val="75000"/>
          </a:schemeClr>
        </a:solidFill>
      </dgm:spPr>
      <dgm:t>
        <a:bodyPr/>
        <a:lstStyle/>
        <a:p>
          <a:r>
            <a:rPr lang="en-US" sz="1600" b="1" dirty="0"/>
            <a:t>Align work with ongoing efforts</a:t>
          </a:r>
        </a:p>
      </dgm:t>
    </dgm:pt>
    <dgm:pt modelId="{BE691944-7A52-764C-B1ED-4F970B771F26}" type="parTrans" cxnId="{3E77C9B7-24A6-6A41-BC4D-F3ADEFB7C105}">
      <dgm:prSet/>
      <dgm:spPr/>
      <dgm:t>
        <a:bodyPr/>
        <a:lstStyle/>
        <a:p>
          <a:endParaRPr lang="en-US"/>
        </a:p>
      </dgm:t>
    </dgm:pt>
    <dgm:pt modelId="{B3CCBFE5-B334-1E49-BF24-7C02FAADBCCC}" type="sibTrans" cxnId="{3E77C9B7-24A6-6A41-BC4D-F3ADEFB7C105}">
      <dgm:prSet/>
      <dgm:spPr/>
      <dgm:t>
        <a:bodyPr/>
        <a:lstStyle/>
        <a:p>
          <a:endParaRPr lang="en-US"/>
        </a:p>
      </dgm:t>
    </dgm:pt>
    <dgm:pt modelId="{D9101359-8496-A348-BC51-297DFFAD3B56}">
      <dgm:prSet custT="1"/>
      <dgm:spPr>
        <a:solidFill>
          <a:schemeClr val="accent2"/>
        </a:solidFill>
      </dgm:spPr>
      <dgm:t>
        <a:bodyPr/>
        <a:lstStyle/>
        <a:p>
          <a:r>
            <a:rPr lang="en-US" sz="1600" b="1" dirty="0"/>
            <a:t>Capacity Building Practices</a:t>
          </a:r>
        </a:p>
      </dgm:t>
    </dgm:pt>
    <dgm:pt modelId="{85DD152A-614A-AC4E-814E-EDFDB6F9670E}" type="parTrans" cxnId="{37446FA3-4C1A-A249-9760-22460F6F9502}">
      <dgm:prSet/>
      <dgm:spPr/>
      <dgm:t>
        <a:bodyPr/>
        <a:lstStyle/>
        <a:p>
          <a:endParaRPr lang="en-US"/>
        </a:p>
      </dgm:t>
    </dgm:pt>
    <dgm:pt modelId="{98067C7F-8303-E24B-A702-0C574F81D214}" type="sibTrans" cxnId="{37446FA3-4C1A-A249-9760-22460F6F9502}">
      <dgm:prSet/>
      <dgm:spPr/>
      <dgm:t>
        <a:bodyPr/>
        <a:lstStyle/>
        <a:p>
          <a:endParaRPr lang="en-US"/>
        </a:p>
      </dgm:t>
    </dgm:pt>
    <dgm:pt modelId="{200A9B31-F592-5A41-88D5-6CE907271266}">
      <dgm:prSet custT="1"/>
      <dgm:spPr>
        <a:solidFill>
          <a:srgbClr val="7030A0"/>
        </a:solidFill>
      </dgm:spPr>
      <dgm:t>
        <a:bodyPr/>
        <a:lstStyle/>
        <a:p>
          <a:r>
            <a:rPr lang="en-US" sz="1600" b="1" dirty="0"/>
            <a:t>Continuous Improvement</a:t>
          </a:r>
        </a:p>
      </dgm:t>
    </dgm:pt>
    <dgm:pt modelId="{9919C6DB-117B-0B43-B457-64B7C7B20EA3}" type="parTrans" cxnId="{FA9A41D6-9948-EB4D-A2AB-68C30DC0B9F8}">
      <dgm:prSet/>
      <dgm:spPr/>
      <dgm:t>
        <a:bodyPr/>
        <a:lstStyle/>
        <a:p>
          <a:endParaRPr lang="en-US"/>
        </a:p>
      </dgm:t>
    </dgm:pt>
    <dgm:pt modelId="{ADA37BFB-8E34-D543-9285-3429C2105918}" type="sibTrans" cxnId="{FA9A41D6-9948-EB4D-A2AB-68C30DC0B9F8}">
      <dgm:prSet/>
      <dgm:spPr/>
      <dgm:t>
        <a:bodyPr/>
        <a:lstStyle/>
        <a:p>
          <a:endParaRPr lang="en-US"/>
        </a:p>
      </dgm:t>
    </dgm:pt>
    <dgm:pt modelId="{423EB20B-F58A-1447-B5B8-D6450C2BD4FF}">
      <dgm:prSet phldrT="[Text]" custT="1"/>
      <dgm:spPr>
        <a:noFill/>
      </dgm:spPr>
      <dgm:t>
        <a:bodyPr/>
        <a:lstStyle/>
        <a:p>
          <a:pPr>
            <a:buFont typeface="Arial" panose="020B0604020202020204" pitchFamily="34" charset="0"/>
            <a:buChar char="•"/>
          </a:pPr>
          <a:r>
            <a:rPr lang="en-US" sz="1600" dirty="0"/>
            <a:t>How will you clarify what participation means?</a:t>
          </a:r>
        </a:p>
      </dgm:t>
    </dgm:pt>
    <dgm:pt modelId="{A213F023-2E3D-AF4C-9692-13799B8495EB}" type="parTrans" cxnId="{D63849EB-0628-554F-86C6-EB7DE913169D}">
      <dgm:prSet/>
      <dgm:spPr/>
      <dgm:t>
        <a:bodyPr/>
        <a:lstStyle/>
        <a:p>
          <a:endParaRPr lang="en-US"/>
        </a:p>
      </dgm:t>
    </dgm:pt>
    <dgm:pt modelId="{CF93E27C-438F-1243-AF3D-20B8AE3E1A40}" type="sibTrans" cxnId="{D63849EB-0628-554F-86C6-EB7DE913169D}">
      <dgm:prSet/>
      <dgm:spPr/>
      <dgm:t>
        <a:bodyPr/>
        <a:lstStyle/>
        <a:p>
          <a:endParaRPr lang="en-US"/>
        </a:p>
      </dgm:t>
    </dgm:pt>
    <dgm:pt modelId="{69B5DADD-5205-B344-856E-F6758E26FBD4}">
      <dgm:prSet custT="1"/>
      <dgm:spPr>
        <a:noFill/>
      </dgm:spPr>
      <dgm:t>
        <a:bodyPr/>
        <a:lstStyle/>
        <a:p>
          <a:r>
            <a:rPr lang="en-US" sz="1600" dirty="0"/>
            <a:t>How will you support alignment of the work with ongoing efforts?</a:t>
          </a:r>
        </a:p>
      </dgm:t>
    </dgm:pt>
    <dgm:pt modelId="{108A5B8F-A37F-0449-B6BA-AE256CD80A70}" type="parTrans" cxnId="{A49F1845-B146-3444-9296-C15613D4D453}">
      <dgm:prSet/>
      <dgm:spPr/>
      <dgm:t>
        <a:bodyPr/>
        <a:lstStyle/>
        <a:p>
          <a:endParaRPr lang="en-US"/>
        </a:p>
      </dgm:t>
    </dgm:pt>
    <dgm:pt modelId="{86F31D42-AF0B-3142-870C-1617B03D6D2E}" type="sibTrans" cxnId="{A49F1845-B146-3444-9296-C15613D4D453}">
      <dgm:prSet/>
      <dgm:spPr/>
      <dgm:t>
        <a:bodyPr/>
        <a:lstStyle/>
        <a:p>
          <a:endParaRPr lang="en-US"/>
        </a:p>
      </dgm:t>
    </dgm:pt>
    <dgm:pt modelId="{D5ACCAD6-A911-0D4D-A895-27A65895960D}">
      <dgm:prSet custT="1"/>
      <dgm:spPr>
        <a:noFill/>
      </dgm:spPr>
      <dgm:t>
        <a:bodyPr/>
        <a:lstStyle/>
        <a:p>
          <a:r>
            <a:rPr lang="en-US" sz="1600" dirty="0"/>
            <a:t>What “practices” will you use?</a:t>
          </a:r>
        </a:p>
      </dgm:t>
    </dgm:pt>
    <dgm:pt modelId="{A1BDC743-0B1E-9547-B00F-0869BABE0EC0}" type="parTrans" cxnId="{CD469578-2E06-8D40-A066-F170486CAA01}">
      <dgm:prSet/>
      <dgm:spPr/>
      <dgm:t>
        <a:bodyPr/>
        <a:lstStyle/>
        <a:p>
          <a:endParaRPr lang="en-US"/>
        </a:p>
      </dgm:t>
    </dgm:pt>
    <dgm:pt modelId="{9290D684-E851-EB40-A21B-B05B3232E55F}" type="sibTrans" cxnId="{CD469578-2E06-8D40-A066-F170486CAA01}">
      <dgm:prSet/>
      <dgm:spPr/>
      <dgm:t>
        <a:bodyPr/>
        <a:lstStyle/>
        <a:p>
          <a:endParaRPr lang="en-US"/>
        </a:p>
      </dgm:t>
    </dgm:pt>
    <dgm:pt modelId="{B079FFEE-BADB-F74B-8A7D-56CE39455917}">
      <dgm:prSet custT="1"/>
      <dgm:spPr>
        <a:noFill/>
      </dgm:spPr>
      <dgm:t>
        <a:bodyPr/>
        <a:lstStyle/>
        <a:p>
          <a:r>
            <a:rPr lang="en-US" sz="1600" dirty="0"/>
            <a:t>What data do you need to collect to ensure the community meets participants’ needs?</a:t>
          </a:r>
        </a:p>
      </dgm:t>
    </dgm:pt>
    <dgm:pt modelId="{06D840D4-6832-8243-9163-55247A207599}" type="parTrans" cxnId="{72F7D828-826D-1441-B463-2903611ADA62}">
      <dgm:prSet/>
      <dgm:spPr/>
      <dgm:t>
        <a:bodyPr/>
        <a:lstStyle/>
        <a:p>
          <a:endParaRPr lang="en-US"/>
        </a:p>
      </dgm:t>
    </dgm:pt>
    <dgm:pt modelId="{B17FD42D-24F9-CA41-911A-0F2606455E70}" type="sibTrans" cxnId="{72F7D828-826D-1441-B463-2903611ADA62}">
      <dgm:prSet/>
      <dgm:spPr/>
      <dgm:t>
        <a:bodyPr/>
        <a:lstStyle/>
        <a:p>
          <a:endParaRPr lang="en-US"/>
        </a:p>
      </dgm:t>
    </dgm:pt>
    <dgm:pt modelId="{4944FE95-BCB1-4E54-92E2-A8FA5807EE55}">
      <dgm:prSet custT="1"/>
      <dgm:spPr/>
      <dgm:t>
        <a:bodyPr/>
        <a:lstStyle/>
        <a:p>
          <a:r>
            <a:rPr lang="en-US" sz="1600" b="1" dirty="0"/>
            <a:t>Share Impact</a:t>
          </a:r>
        </a:p>
      </dgm:t>
    </dgm:pt>
    <dgm:pt modelId="{9098878F-4C5B-43E6-9BEE-F14357D61EF9}" type="parTrans" cxnId="{74F16189-C891-430F-BA2B-2DC23068F2CE}">
      <dgm:prSet/>
      <dgm:spPr/>
      <dgm:t>
        <a:bodyPr/>
        <a:lstStyle/>
        <a:p>
          <a:endParaRPr lang="en-US"/>
        </a:p>
      </dgm:t>
    </dgm:pt>
    <dgm:pt modelId="{4E54A97A-86EB-4176-B83D-39DCEB076FE5}" type="sibTrans" cxnId="{74F16189-C891-430F-BA2B-2DC23068F2CE}">
      <dgm:prSet/>
      <dgm:spPr/>
      <dgm:t>
        <a:bodyPr/>
        <a:lstStyle/>
        <a:p>
          <a:endParaRPr lang="en-US"/>
        </a:p>
      </dgm:t>
    </dgm:pt>
    <dgm:pt modelId="{544DCE08-414A-4A35-84CF-BB0324E8002E}">
      <dgm:prSet custT="1"/>
      <dgm:spPr/>
      <dgm:t>
        <a:bodyPr/>
        <a:lstStyle/>
        <a:p>
          <a:r>
            <a:rPr lang="en-US" sz="1600" dirty="0"/>
            <a:t>Who needs to know and how will you tell your story? </a:t>
          </a:r>
        </a:p>
      </dgm:t>
    </dgm:pt>
    <dgm:pt modelId="{4CD6039C-FDA1-41AB-9335-DB7EC1801E21}" type="parTrans" cxnId="{9B121A48-DE95-45D0-8D4C-6569CD430443}">
      <dgm:prSet/>
      <dgm:spPr/>
      <dgm:t>
        <a:bodyPr/>
        <a:lstStyle/>
        <a:p>
          <a:endParaRPr lang="en-US"/>
        </a:p>
      </dgm:t>
    </dgm:pt>
    <dgm:pt modelId="{A9683E94-DC83-4F1A-A7A3-7E63246582E9}" type="sibTrans" cxnId="{9B121A48-DE95-45D0-8D4C-6569CD430443}">
      <dgm:prSet/>
      <dgm:spPr/>
      <dgm:t>
        <a:bodyPr/>
        <a:lstStyle/>
        <a:p>
          <a:endParaRPr lang="en-US"/>
        </a:p>
      </dgm:t>
    </dgm:pt>
    <dgm:pt modelId="{BCAC7CE4-5E44-BA44-AD43-C6A09256F45F}" type="pres">
      <dgm:prSet presAssocID="{7E137918-2AD4-BA46-BAB7-A283934D0408}" presName="Name0" presStyleCnt="0">
        <dgm:presLayoutVars>
          <dgm:dir/>
          <dgm:animLvl val="lvl"/>
          <dgm:resizeHandles val="exact"/>
        </dgm:presLayoutVars>
      </dgm:prSet>
      <dgm:spPr/>
    </dgm:pt>
    <dgm:pt modelId="{046AE335-0E2E-074B-BDC2-AA0453108BB5}" type="pres">
      <dgm:prSet presAssocID="{7E137918-2AD4-BA46-BAB7-A283934D0408}" presName="tSp" presStyleCnt="0"/>
      <dgm:spPr/>
    </dgm:pt>
    <dgm:pt modelId="{B3934E88-1BA3-B848-BB3F-7F3AA339BB8F}" type="pres">
      <dgm:prSet presAssocID="{7E137918-2AD4-BA46-BAB7-A283934D0408}" presName="bSp" presStyleCnt="0"/>
      <dgm:spPr/>
    </dgm:pt>
    <dgm:pt modelId="{BB6074DF-B5BC-0040-AAE3-069DC151954C}" type="pres">
      <dgm:prSet presAssocID="{7E137918-2AD4-BA46-BAB7-A283934D0408}" presName="process" presStyleCnt="0"/>
      <dgm:spPr/>
    </dgm:pt>
    <dgm:pt modelId="{EBA0D97F-731C-1C41-AB44-B756FA6DDFD6}" type="pres">
      <dgm:prSet presAssocID="{79CB3E43-B23E-F74D-A721-FB29D63B3A44}" presName="composite1" presStyleCnt="0"/>
      <dgm:spPr/>
    </dgm:pt>
    <dgm:pt modelId="{8BDEE729-CC02-C040-9FEC-C6DE50754A87}" type="pres">
      <dgm:prSet presAssocID="{79CB3E43-B23E-F74D-A721-FB29D63B3A44}" presName="dummyNode1" presStyleLbl="node1" presStyleIdx="0" presStyleCnt="5"/>
      <dgm:spPr/>
    </dgm:pt>
    <dgm:pt modelId="{C4AE0733-BABF-2947-A859-3FE3A7C084D9}" type="pres">
      <dgm:prSet presAssocID="{79CB3E43-B23E-F74D-A721-FB29D63B3A44}" presName="childNode1" presStyleLbl="bgAcc1" presStyleIdx="0" presStyleCnt="5">
        <dgm:presLayoutVars>
          <dgm:bulletEnabled val="1"/>
        </dgm:presLayoutVars>
      </dgm:prSet>
      <dgm:spPr/>
    </dgm:pt>
    <dgm:pt modelId="{C5471E27-89AC-2F44-98DF-3BF7C413EAD3}" type="pres">
      <dgm:prSet presAssocID="{79CB3E43-B23E-F74D-A721-FB29D63B3A44}" presName="childNode1tx" presStyleLbl="bgAcc1" presStyleIdx="0" presStyleCnt="5">
        <dgm:presLayoutVars>
          <dgm:bulletEnabled val="1"/>
        </dgm:presLayoutVars>
      </dgm:prSet>
      <dgm:spPr/>
    </dgm:pt>
    <dgm:pt modelId="{EAFC9E9E-297D-EC41-977E-038BA0A05714}" type="pres">
      <dgm:prSet presAssocID="{79CB3E43-B23E-F74D-A721-FB29D63B3A44}" presName="parentNode1" presStyleLbl="node1" presStyleIdx="0" presStyleCnt="5">
        <dgm:presLayoutVars>
          <dgm:chMax val="1"/>
          <dgm:bulletEnabled val="1"/>
        </dgm:presLayoutVars>
      </dgm:prSet>
      <dgm:spPr/>
    </dgm:pt>
    <dgm:pt modelId="{A4FFD945-A816-6C48-8B46-5A449B7052AC}" type="pres">
      <dgm:prSet presAssocID="{79CB3E43-B23E-F74D-A721-FB29D63B3A44}" presName="connSite1" presStyleCnt="0"/>
      <dgm:spPr/>
    </dgm:pt>
    <dgm:pt modelId="{1EF4B57D-E23D-1749-89B9-D7EE667FBE46}" type="pres">
      <dgm:prSet presAssocID="{90E98F14-6C5F-4A4B-8EBF-A5E20FB2C589}" presName="Name9" presStyleLbl="sibTrans2D1" presStyleIdx="0" presStyleCnt="4"/>
      <dgm:spPr/>
    </dgm:pt>
    <dgm:pt modelId="{C66AD7C3-E3DD-8E41-98D0-F331EC7ECD95}" type="pres">
      <dgm:prSet presAssocID="{33146AD1-761D-954E-A2C9-E4E9010DC7F4}" presName="composite2" presStyleCnt="0"/>
      <dgm:spPr/>
    </dgm:pt>
    <dgm:pt modelId="{CCFEBA98-23C0-1A42-9367-844735AD077E}" type="pres">
      <dgm:prSet presAssocID="{33146AD1-761D-954E-A2C9-E4E9010DC7F4}" presName="dummyNode2" presStyleLbl="node1" presStyleIdx="0" presStyleCnt="5"/>
      <dgm:spPr/>
    </dgm:pt>
    <dgm:pt modelId="{04A188DB-A169-5F4C-A167-07998663984F}" type="pres">
      <dgm:prSet presAssocID="{33146AD1-761D-954E-A2C9-E4E9010DC7F4}" presName="childNode2" presStyleLbl="bgAcc1" presStyleIdx="1" presStyleCnt="5" custScaleX="140151" custScaleY="105584" custLinFactNeighborX="-578" custLinFactNeighborY="-701">
        <dgm:presLayoutVars>
          <dgm:bulletEnabled val="1"/>
        </dgm:presLayoutVars>
      </dgm:prSet>
      <dgm:spPr/>
    </dgm:pt>
    <dgm:pt modelId="{7BDD8333-1750-2548-AD3C-CD7FDCDA0A0C}" type="pres">
      <dgm:prSet presAssocID="{33146AD1-761D-954E-A2C9-E4E9010DC7F4}" presName="childNode2tx" presStyleLbl="bgAcc1" presStyleIdx="1" presStyleCnt="5">
        <dgm:presLayoutVars>
          <dgm:bulletEnabled val="1"/>
        </dgm:presLayoutVars>
      </dgm:prSet>
      <dgm:spPr/>
    </dgm:pt>
    <dgm:pt modelId="{7A582BDA-DA1B-A340-9A16-B152F8F46BBC}" type="pres">
      <dgm:prSet presAssocID="{33146AD1-761D-954E-A2C9-E4E9010DC7F4}" presName="parentNode2" presStyleLbl="node1" presStyleIdx="1" presStyleCnt="5" custScaleX="127530">
        <dgm:presLayoutVars>
          <dgm:chMax val="0"/>
          <dgm:bulletEnabled val="1"/>
        </dgm:presLayoutVars>
      </dgm:prSet>
      <dgm:spPr/>
    </dgm:pt>
    <dgm:pt modelId="{9C39FF3B-C5C3-7048-BF97-322B9E52854B}" type="pres">
      <dgm:prSet presAssocID="{33146AD1-761D-954E-A2C9-E4E9010DC7F4}" presName="connSite2" presStyleCnt="0"/>
      <dgm:spPr/>
    </dgm:pt>
    <dgm:pt modelId="{DC56B5FA-038C-A941-AC82-90BE9B493907}" type="pres">
      <dgm:prSet presAssocID="{B3CCBFE5-B334-1E49-BF24-7C02FAADBCCC}" presName="Name18" presStyleLbl="sibTrans2D1" presStyleIdx="1" presStyleCnt="4"/>
      <dgm:spPr/>
    </dgm:pt>
    <dgm:pt modelId="{8DC733D1-81E7-BB4B-ACC1-1C655E30D6B4}" type="pres">
      <dgm:prSet presAssocID="{D9101359-8496-A348-BC51-297DFFAD3B56}" presName="composite1" presStyleCnt="0"/>
      <dgm:spPr/>
    </dgm:pt>
    <dgm:pt modelId="{DA5105C6-8E9A-EB43-9068-D3FFE5B7B976}" type="pres">
      <dgm:prSet presAssocID="{D9101359-8496-A348-BC51-297DFFAD3B56}" presName="dummyNode1" presStyleLbl="node1" presStyleIdx="1" presStyleCnt="5"/>
      <dgm:spPr/>
    </dgm:pt>
    <dgm:pt modelId="{72A9EBA8-1550-CD40-980A-1D2810A887A4}" type="pres">
      <dgm:prSet presAssocID="{D9101359-8496-A348-BC51-297DFFAD3B56}" presName="childNode1" presStyleLbl="bgAcc1" presStyleIdx="2" presStyleCnt="5">
        <dgm:presLayoutVars>
          <dgm:bulletEnabled val="1"/>
        </dgm:presLayoutVars>
      </dgm:prSet>
      <dgm:spPr/>
    </dgm:pt>
    <dgm:pt modelId="{24ED8B89-F95A-8046-9B5A-7F286B113F04}" type="pres">
      <dgm:prSet presAssocID="{D9101359-8496-A348-BC51-297DFFAD3B56}" presName="childNode1tx" presStyleLbl="bgAcc1" presStyleIdx="2" presStyleCnt="5">
        <dgm:presLayoutVars>
          <dgm:bulletEnabled val="1"/>
        </dgm:presLayoutVars>
      </dgm:prSet>
      <dgm:spPr/>
    </dgm:pt>
    <dgm:pt modelId="{4EDD1501-247C-6F4A-808F-45CC7A431A6D}" type="pres">
      <dgm:prSet presAssocID="{D9101359-8496-A348-BC51-297DFFAD3B56}" presName="parentNode1" presStyleLbl="node1" presStyleIdx="2" presStyleCnt="5" custScaleY="122385">
        <dgm:presLayoutVars>
          <dgm:chMax val="1"/>
          <dgm:bulletEnabled val="1"/>
        </dgm:presLayoutVars>
      </dgm:prSet>
      <dgm:spPr/>
    </dgm:pt>
    <dgm:pt modelId="{4DAF5C0F-1CC4-6E46-92DC-E3A12FD94AFE}" type="pres">
      <dgm:prSet presAssocID="{D9101359-8496-A348-BC51-297DFFAD3B56}" presName="connSite1" presStyleCnt="0"/>
      <dgm:spPr/>
    </dgm:pt>
    <dgm:pt modelId="{C56ECC8B-169E-E245-BD02-FD808F1831F8}" type="pres">
      <dgm:prSet presAssocID="{98067C7F-8303-E24B-A702-0C574F81D214}" presName="Name9" presStyleLbl="sibTrans2D1" presStyleIdx="2" presStyleCnt="4"/>
      <dgm:spPr/>
    </dgm:pt>
    <dgm:pt modelId="{18F1A171-683E-0F45-91ED-98CB0768E439}" type="pres">
      <dgm:prSet presAssocID="{200A9B31-F592-5A41-88D5-6CE907271266}" presName="composite2" presStyleCnt="0"/>
      <dgm:spPr/>
    </dgm:pt>
    <dgm:pt modelId="{DF5560CE-C87C-524B-81CB-842C8BE96C15}" type="pres">
      <dgm:prSet presAssocID="{200A9B31-F592-5A41-88D5-6CE907271266}" presName="dummyNode2" presStyleLbl="node1" presStyleIdx="2" presStyleCnt="5"/>
      <dgm:spPr/>
    </dgm:pt>
    <dgm:pt modelId="{2873D7EE-DBB4-B648-BEF6-6908BB43D4FF}" type="pres">
      <dgm:prSet presAssocID="{200A9B31-F592-5A41-88D5-6CE907271266}" presName="childNode2" presStyleLbl="bgAcc1" presStyleIdx="3" presStyleCnt="5" custScaleX="152476" custScaleY="100617">
        <dgm:presLayoutVars>
          <dgm:bulletEnabled val="1"/>
        </dgm:presLayoutVars>
      </dgm:prSet>
      <dgm:spPr/>
    </dgm:pt>
    <dgm:pt modelId="{C5889ED6-0CA8-7847-A8EE-9653D9B420F2}" type="pres">
      <dgm:prSet presAssocID="{200A9B31-F592-5A41-88D5-6CE907271266}" presName="childNode2tx" presStyleLbl="bgAcc1" presStyleIdx="3" presStyleCnt="5">
        <dgm:presLayoutVars>
          <dgm:bulletEnabled val="1"/>
        </dgm:presLayoutVars>
      </dgm:prSet>
      <dgm:spPr/>
    </dgm:pt>
    <dgm:pt modelId="{40D578AF-5376-5D4C-B6D1-F9AFF8EB3187}" type="pres">
      <dgm:prSet presAssocID="{200A9B31-F592-5A41-88D5-6CE907271266}" presName="parentNode2" presStyleLbl="node1" presStyleIdx="3" presStyleCnt="5" custLinFactNeighborY="2088">
        <dgm:presLayoutVars>
          <dgm:chMax val="0"/>
          <dgm:bulletEnabled val="1"/>
        </dgm:presLayoutVars>
      </dgm:prSet>
      <dgm:spPr/>
    </dgm:pt>
    <dgm:pt modelId="{3FDB662A-5094-A24C-93AE-51F77713AE45}" type="pres">
      <dgm:prSet presAssocID="{200A9B31-F592-5A41-88D5-6CE907271266}" presName="connSite2" presStyleCnt="0"/>
      <dgm:spPr/>
    </dgm:pt>
    <dgm:pt modelId="{6D8F8839-B85D-47A3-993E-3AEA52658155}" type="pres">
      <dgm:prSet presAssocID="{ADA37BFB-8E34-D543-9285-3429C2105918}" presName="Name18" presStyleLbl="sibTrans2D1" presStyleIdx="3" presStyleCnt="4"/>
      <dgm:spPr/>
    </dgm:pt>
    <dgm:pt modelId="{43B5D37A-1462-4C24-B34D-C7F1BF9637C2}" type="pres">
      <dgm:prSet presAssocID="{4944FE95-BCB1-4E54-92E2-A8FA5807EE55}" presName="composite1" presStyleCnt="0"/>
      <dgm:spPr/>
    </dgm:pt>
    <dgm:pt modelId="{10FE118F-2A51-4784-B611-B3756362F80C}" type="pres">
      <dgm:prSet presAssocID="{4944FE95-BCB1-4E54-92E2-A8FA5807EE55}" presName="dummyNode1" presStyleLbl="node1" presStyleIdx="3" presStyleCnt="5"/>
      <dgm:spPr/>
    </dgm:pt>
    <dgm:pt modelId="{47E710E8-D379-468E-AC8E-92DDD206BC36}" type="pres">
      <dgm:prSet presAssocID="{4944FE95-BCB1-4E54-92E2-A8FA5807EE55}" presName="childNode1" presStyleLbl="bgAcc1" presStyleIdx="4" presStyleCnt="5" custScaleX="115391" custLinFactNeighborX="-2350">
        <dgm:presLayoutVars>
          <dgm:bulletEnabled val="1"/>
        </dgm:presLayoutVars>
      </dgm:prSet>
      <dgm:spPr/>
    </dgm:pt>
    <dgm:pt modelId="{68B6B0FD-6321-497B-B900-3FC16463F361}" type="pres">
      <dgm:prSet presAssocID="{4944FE95-BCB1-4E54-92E2-A8FA5807EE55}" presName="childNode1tx" presStyleLbl="bgAcc1" presStyleIdx="4" presStyleCnt="5">
        <dgm:presLayoutVars>
          <dgm:bulletEnabled val="1"/>
        </dgm:presLayoutVars>
      </dgm:prSet>
      <dgm:spPr/>
    </dgm:pt>
    <dgm:pt modelId="{36EFD22F-7866-4AD1-AB32-A8F704032B06}" type="pres">
      <dgm:prSet presAssocID="{4944FE95-BCB1-4E54-92E2-A8FA5807EE55}" presName="parentNode1" presStyleLbl="node1" presStyleIdx="4" presStyleCnt="5" custScaleX="120609">
        <dgm:presLayoutVars>
          <dgm:chMax val="1"/>
          <dgm:bulletEnabled val="1"/>
        </dgm:presLayoutVars>
      </dgm:prSet>
      <dgm:spPr/>
    </dgm:pt>
    <dgm:pt modelId="{2B826242-A9D2-4BF3-99D6-B07CA60BE372}" type="pres">
      <dgm:prSet presAssocID="{4944FE95-BCB1-4E54-92E2-A8FA5807EE55}" presName="connSite1" presStyleCnt="0"/>
      <dgm:spPr/>
    </dgm:pt>
  </dgm:ptLst>
  <dgm:cxnLst>
    <dgm:cxn modelId="{61C1980A-DF70-3D45-A68A-8243AA1E1A52}" type="presOf" srcId="{79CB3E43-B23E-F74D-A721-FB29D63B3A44}" destId="{EAFC9E9E-297D-EC41-977E-038BA0A05714}" srcOrd="0" destOrd="0" presId="urn:microsoft.com/office/officeart/2005/8/layout/hProcess4"/>
    <dgm:cxn modelId="{06C33A27-D5B6-3B4E-8A80-3C04844BFB5B}" type="presOf" srcId="{33146AD1-761D-954E-A2C9-E4E9010DC7F4}" destId="{7A582BDA-DA1B-A340-9A16-B152F8F46BBC}" srcOrd="0" destOrd="0" presId="urn:microsoft.com/office/officeart/2005/8/layout/hProcess4"/>
    <dgm:cxn modelId="{72F7D828-826D-1441-B463-2903611ADA62}" srcId="{200A9B31-F592-5A41-88D5-6CE907271266}" destId="{B079FFEE-BADB-F74B-8A7D-56CE39455917}" srcOrd="0" destOrd="0" parTransId="{06D840D4-6832-8243-9163-55247A207599}" sibTransId="{B17FD42D-24F9-CA41-911A-0F2606455E70}"/>
    <dgm:cxn modelId="{E7A9132F-FFC2-F34E-923C-A43309F0E66A}" type="presOf" srcId="{B079FFEE-BADB-F74B-8A7D-56CE39455917}" destId="{2873D7EE-DBB4-B648-BEF6-6908BB43D4FF}" srcOrd="0" destOrd="0" presId="urn:microsoft.com/office/officeart/2005/8/layout/hProcess4"/>
    <dgm:cxn modelId="{28B8413B-83A3-C74E-9ACE-5176C59D6DB5}" type="presOf" srcId="{D5ACCAD6-A911-0D4D-A895-27A65895960D}" destId="{24ED8B89-F95A-8046-9B5A-7F286B113F04}" srcOrd="1" destOrd="0" presId="urn:microsoft.com/office/officeart/2005/8/layout/hProcess4"/>
    <dgm:cxn modelId="{2B51023F-DBC7-1744-8549-9DEA58630484}" type="presOf" srcId="{423EB20B-F58A-1447-B5B8-D6450C2BD4FF}" destId="{C5471E27-89AC-2F44-98DF-3BF7C413EAD3}" srcOrd="1" destOrd="0" presId="urn:microsoft.com/office/officeart/2005/8/layout/hProcess4"/>
    <dgm:cxn modelId="{97F91E43-8F3B-4555-9046-4A5413D6F6CF}" type="presOf" srcId="{544DCE08-414A-4A35-84CF-BB0324E8002E}" destId="{68B6B0FD-6321-497B-B900-3FC16463F361}" srcOrd="1" destOrd="0" presId="urn:microsoft.com/office/officeart/2005/8/layout/hProcess4"/>
    <dgm:cxn modelId="{A49F1845-B146-3444-9296-C15613D4D453}" srcId="{33146AD1-761D-954E-A2C9-E4E9010DC7F4}" destId="{69B5DADD-5205-B344-856E-F6758E26FBD4}" srcOrd="0" destOrd="0" parTransId="{108A5B8F-A37F-0449-B6BA-AE256CD80A70}" sibTransId="{86F31D42-AF0B-3142-870C-1617B03D6D2E}"/>
    <dgm:cxn modelId="{9B121A48-DE95-45D0-8D4C-6569CD430443}" srcId="{4944FE95-BCB1-4E54-92E2-A8FA5807EE55}" destId="{544DCE08-414A-4A35-84CF-BB0324E8002E}" srcOrd="0" destOrd="0" parTransId="{4CD6039C-FDA1-41AB-9335-DB7EC1801E21}" sibTransId="{A9683E94-DC83-4F1A-A7A3-7E63246582E9}"/>
    <dgm:cxn modelId="{D0381162-2206-DB48-9213-B5DA2331F3B4}" type="presOf" srcId="{90E98F14-6C5F-4A4B-8EBF-A5E20FB2C589}" destId="{1EF4B57D-E23D-1749-89B9-D7EE667FBE46}" srcOrd="0" destOrd="0" presId="urn:microsoft.com/office/officeart/2005/8/layout/hProcess4"/>
    <dgm:cxn modelId="{BD64DD66-0201-4733-AC3C-A6A62308E1F4}" type="presOf" srcId="{544DCE08-414A-4A35-84CF-BB0324E8002E}" destId="{47E710E8-D379-468E-AC8E-92DDD206BC36}" srcOrd="0" destOrd="0" presId="urn:microsoft.com/office/officeart/2005/8/layout/hProcess4"/>
    <dgm:cxn modelId="{EE663772-D365-7544-9543-9D9E6D340DA8}" type="presOf" srcId="{98067C7F-8303-E24B-A702-0C574F81D214}" destId="{C56ECC8B-169E-E245-BD02-FD808F1831F8}" srcOrd="0" destOrd="0" presId="urn:microsoft.com/office/officeart/2005/8/layout/hProcess4"/>
    <dgm:cxn modelId="{CD469578-2E06-8D40-A066-F170486CAA01}" srcId="{D9101359-8496-A348-BC51-297DFFAD3B56}" destId="{D5ACCAD6-A911-0D4D-A895-27A65895960D}" srcOrd="0" destOrd="0" parTransId="{A1BDC743-0B1E-9547-B00F-0869BABE0EC0}" sibTransId="{9290D684-E851-EB40-A21B-B05B3232E55F}"/>
    <dgm:cxn modelId="{B7D2B67C-AE1F-5C4E-B14F-DF1C976819CF}" type="presOf" srcId="{B3CCBFE5-B334-1E49-BF24-7C02FAADBCCC}" destId="{DC56B5FA-038C-A941-AC82-90BE9B493907}" srcOrd="0" destOrd="0" presId="urn:microsoft.com/office/officeart/2005/8/layout/hProcess4"/>
    <dgm:cxn modelId="{E012BD85-DB69-4466-9048-FBFC62B9745E}" type="presOf" srcId="{4944FE95-BCB1-4E54-92E2-A8FA5807EE55}" destId="{36EFD22F-7866-4AD1-AB32-A8F704032B06}" srcOrd="0" destOrd="0" presId="urn:microsoft.com/office/officeart/2005/8/layout/hProcess4"/>
    <dgm:cxn modelId="{74F16189-C891-430F-BA2B-2DC23068F2CE}" srcId="{7E137918-2AD4-BA46-BAB7-A283934D0408}" destId="{4944FE95-BCB1-4E54-92E2-A8FA5807EE55}" srcOrd="4" destOrd="0" parTransId="{9098878F-4C5B-43E6-9BEE-F14357D61EF9}" sibTransId="{4E54A97A-86EB-4176-B83D-39DCEB076FE5}"/>
    <dgm:cxn modelId="{B97F928B-6222-9349-B9BA-1A3EA2D71BDA}" type="presOf" srcId="{69B5DADD-5205-B344-856E-F6758E26FBD4}" destId="{7BDD8333-1750-2548-AD3C-CD7FDCDA0A0C}" srcOrd="1" destOrd="0" presId="urn:microsoft.com/office/officeart/2005/8/layout/hProcess4"/>
    <dgm:cxn modelId="{0676A890-983E-1642-8D61-2D128F1FBB0C}" type="presOf" srcId="{200A9B31-F592-5A41-88D5-6CE907271266}" destId="{40D578AF-5376-5D4C-B6D1-F9AFF8EB3187}" srcOrd="0" destOrd="0" presId="urn:microsoft.com/office/officeart/2005/8/layout/hProcess4"/>
    <dgm:cxn modelId="{EBEB6496-7199-B743-9EF4-32DBED169C16}" type="presOf" srcId="{D5ACCAD6-A911-0D4D-A895-27A65895960D}" destId="{72A9EBA8-1550-CD40-980A-1D2810A887A4}" srcOrd="0" destOrd="0" presId="urn:microsoft.com/office/officeart/2005/8/layout/hProcess4"/>
    <dgm:cxn modelId="{3F09C09F-4235-E24C-839F-D6AB8DBBF845}" type="presOf" srcId="{B079FFEE-BADB-F74B-8A7D-56CE39455917}" destId="{C5889ED6-0CA8-7847-A8EE-9653D9B420F2}" srcOrd="1" destOrd="0" presId="urn:microsoft.com/office/officeart/2005/8/layout/hProcess4"/>
    <dgm:cxn modelId="{37446FA3-4C1A-A249-9760-22460F6F9502}" srcId="{7E137918-2AD4-BA46-BAB7-A283934D0408}" destId="{D9101359-8496-A348-BC51-297DFFAD3B56}" srcOrd="2" destOrd="0" parTransId="{85DD152A-614A-AC4E-814E-EDFDB6F9670E}" sibTransId="{98067C7F-8303-E24B-A702-0C574F81D214}"/>
    <dgm:cxn modelId="{3E77C9B7-24A6-6A41-BC4D-F3ADEFB7C105}" srcId="{7E137918-2AD4-BA46-BAB7-A283934D0408}" destId="{33146AD1-761D-954E-A2C9-E4E9010DC7F4}" srcOrd="1" destOrd="0" parTransId="{BE691944-7A52-764C-B1ED-4F970B771F26}" sibTransId="{B3CCBFE5-B334-1E49-BF24-7C02FAADBCCC}"/>
    <dgm:cxn modelId="{A2133CBC-2092-DB45-B915-D299C004F4E4}" srcId="{7E137918-2AD4-BA46-BAB7-A283934D0408}" destId="{79CB3E43-B23E-F74D-A721-FB29D63B3A44}" srcOrd="0" destOrd="0" parTransId="{315C2E38-F591-9743-AC40-B639EA43108D}" sibTransId="{90E98F14-6C5F-4A4B-8EBF-A5E20FB2C589}"/>
    <dgm:cxn modelId="{FA9A41D6-9948-EB4D-A2AB-68C30DC0B9F8}" srcId="{7E137918-2AD4-BA46-BAB7-A283934D0408}" destId="{200A9B31-F592-5A41-88D5-6CE907271266}" srcOrd="3" destOrd="0" parTransId="{9919C6DB-117B-0B43-B457-64B7C7B20EA3}" sibTransId="{ADA37BFB-8E34-D543-9285-3429C2105918}"/>
    <dgm:cxn modelId="{1AA4D3DD-57AB-F645-9693-D685969FEA27}" type="presOf" srcId="{7E137918-2AD4-BA46-BAB7-A283934D0408}" destId="{BCAC7CE4-5E44-BA44-AD43-C6A09256F45F}" srcOrd="0" destOrd="0" presId="urn:microsoft.com/office/officeart/2005/8/layout/hProcess4"/>
    <dgm:cxn modelId="{D63849EB-0628-554F-86C6-EB7DE913169D}" srcId="{79CB3E43-B23E-F74D-A721-FB29D63B3A44}" destId="{423EB20B-F58A-1447-B5B8-D6450C2BD4FF}" srcOrd="0" destOrd="0" parTransId="{A213F023-2E3D-AF4C-9692-13799B8495EB}" sibTransId="{CF93E27C-438F-1243-AF3D-20B8AE3E1A40}"/>
    <dgm:cxn modelId="{06CB7FED-51B0-4F24-B9DC-1491E69DB384}" type="presOf" srcId="{ADA37BFB-8E34-D543-9285-3429C2105918}" destId="{6D8F8839-B85D-47A3-993E-3AEA52658155}" srcOrd="0" destOrd="0" presId="urn:microsoft.com/office/officeart/2005/8/layout/hProcess4"/>
    <dgm:cxn modelId="{92AA62F3-8688-0F46-9C6A-4A277EBCDE91}" type="presOf" srcId="{D9101359-8496-A348-BC51-297DFFAD3B56}" destId="{4EDD1501-247C-6F4A-808F-45CC7A431A6D}" srcOrd="0" destOrd="0" presId="urn:microsoft.com/office/officeart/2005/8/layout/hProcess4"/>
    <dgm:cxn modelId="{1779C7F6-7C78-3941-B33B-5DDD365C3F2E}" type="presOf" srcId="{69B5DADD-5205-B344-856E-F6758E26FBD4}" destId="{04A188DB-A169-5F4C-A167-07998663984F}" srcOrd="0" destOrd="0" presId="urn:microsoft.com/office/officeart/2005/8/layout/hProcess4"/>
    <dgm:cxn modelId="{B47656FE-B7F1-EE47-823A-41B507ECABAD}" type="presOf" srcId="{423EB20B-F58A-1447-B5B8-D6450C2BD4FF}" destId="{C4AE0733-BABF-2947-A859-3FE3A7C084D9}" srcOrd="0" destOrd="0" presId="urn:microsoft.com/office/officeart/2005/8/layout/hProcess4"/>
    <dgm:cxn modelId="{9B7CD5ED-2076-BA4D-BDDD-3ABD0704731C}" type="presParOf" srcId="{BCAC7CE4-5E44-BA44-AD43-C6A09256F45F}" destId="{046AE335-0E2E-074B-BDC2-AA0453108BB5}" srcOrd="0" destOrd="0" presId="urn:microsoft.com/office/officeart/2005/8/layout/hProcess4"/>
    <dgm:cxn modelId="{964E3B18-6A4B-A343-A070-0D9393C2152E}" type="presParOf" srcId="{BCAC7CE4-5E44-BA44-AD43-C6A09256F45F}" destId="{B3934E88-1BA3-B848-BB3F-7F3AA339BB8F}" srcOrd="1" destOrd="0" presId="urn:microsoft.com/office/officeart/2005/8/layout/hProcess4"/>
    <dgm:cxn modelId="{5314DCB2-F8D8-244E-9D1E-5069770C6368}" type="presParOf" srcId="{BCAC7CE4-5E44-BA44-AD43-C6A09256F45F}" destId="{BB6074DF-B5BC-0040-AAE3-069DC151954C}" srcOrd="2" destOrd="0" presId="urn:microsoft.com/office/officeart/2005/8/layout/hProcess4"/>
    <dgm:cxn modelId="{7B50BF8F-41A4-0E47-92E0-633B39AF3B73}" type="presParOf" srcId="{BB6074DF-B5BC-0040-AAE3-069DC151954C}" destId="{EBA0D97F-731C-1C41-AB44-B756FA6DDFD6}" srcOrd="0" destOrd="0" presId="urn:microsoft.com/office/officeart/2005/8/layout/hProcess4"/>
    <dgm:cxn modelId="{9FAED3A2-D649-3F4D-BF81-993ED8B67A80}" type="presParOf" srcId="{EBA0D97F-731C-1C41-AB44-B756FA6DDFD6}" destId="{8BDEE729-CC02-C040-9FEC-C6DE50754A87}" srcOrd="0" destOrd="0" presId="urn:microsoft.com/office/officeart/2005/8/layout/hProcess4"/>
    <dgm:cxn modelId="{2379A19D-66AA-F14C-99E7-2ABCA32A10AF}" type="presParOf" srcId="{EBA0D97F-731C-1C41-AB44-B756FA6DDFD6}" destId="{C4AE0733-BABF-2947-A859-3FE3A7C084D9}" srcOrd="1" destOrd="0" presId="urn:microsoft.com/office/officeart/2005/8/layout/hProcess4"/>
    <dgm:cxn modelId="{3F23502D-3888-B042-861B-A02BF707DFA9}" type="presParOf" srcId="{EBA0D97F-731C-1C41-AB44-B756FA6DDFD6}" destId="{C5471E27-89AC-2F44-98DF-3BF7C413EAD3}" srcOrd="2" destOrd="0" presId="urn:microsoft.com/office/officeart/2005/8/layout/hProcess4"/>
    <dgm:cxn modelId="{9A185463-EAA7-7140-A19B-0CD5A37A1E98}" type="presParOf" srcId="{EBA0D97F-731C-1C41-AB44-B756FA6DDFD6}" destId="{EAFC9E9E-297D-EC41-977E-038BA0A05714}" srcOrd="3" destOrd="0" presId="urn:microsoft.com/office/officeart/2005/8/layout/hProcess4"/>
    <dgm:cxn modelId="{65DE28C4-9BA1-DF4C-BC10-FF877E573A65}" type="presParOf" srcId="{EBA0D97F-731C-1C41-AB44-B756FA6DDFD6}" destId="{A4FFD945-A816-6C48-8B46-5A449B7052AC}" srcOrd="4" destOrd="0" presId="urn:microsoft.com/office/officeart/2005/8/layout/hProcess4"/>
    <dgm:cxn modelId="{5E8EE6B8-8E7B-5D45-9AB0-299C2F8AAC3A}" type="presParOf" srcId="{BB6074DF-B5BC-0040-AAE3-069DC151954C}" destId="{1EF4B57D-E23D-1749-89B9-D7EE667FBE46}" srcOrd="1" destOrd="0" presId="urn:microsoft.com/office/officeart/2005/8/layout/hProcess4"/>
    <dgm:cxn modelId="{CCC6C2DE-230F-8844-A1D6-3341011377CE}" type="presParOf" srcId="{BB6074DF-B5BC-0040-AAE3-069DC151954C}" destId="{C66AD7C3-E3DD-8E41-98D0-F331EC7ECD95}" srcOrd="2" destOrd="0" presId="urn:microsoft.com/office/officeart/2005/8/layout/hProcess4"/>
    <dgm:cxn modelId="{4D42256D-56C2-8A4B-ADEB-A6C0BFF9869F}" type="presParOf" srcId="{C66AD7C3-E3DD-8E41-98D0-F331EC7ECD95}" destId="{CCFEBA98-23C0-1A42-9367-844735AD077E}" srcOrd="0" destOrd="0" presId="urn:microsoft.com/office/officeart/2005/8/layout/hProcess4"/>
    <dgm:cxn modelId="{8F7FB7DD-934D-2940-B147-E523FD29FD72}" type="presParOf" srcId="{C66AD7C3-E3DD-8E41-98D0-F331EC7ECD95}" destId="{04A188DB-A169-5F4C-A167-07998663984F}" srcOrd="1" destOrd="0" presId="urn:microsoft.com/office/officeart/2005/8/layout/hProcess4"/>
    <dgm:cxn modelId="{736F8C85-AC55-404F-AE97-B90E2CC364E2}" type="presParOf" srcId="{C66AD7C3-E3DD-8E41-98D0-F331EC7ECD95}" destId="{7BDD8333-1750-2548-AD3C-CD7FDCDA0A0C}" srcOrd="2" destOrd="0" presId="urn:microsoft.com/office/officeart/2005/8/layout/hProcess4"/>
    <dgm:cxn modelId="{919AE753-8D7B-4845-A296-9FAD570E2B7E}" type="presParOf" srcId="{C66AD7C3-E3DD-8E41-98D0-F331EC7ECD95}" destId="{7A582BDA-DA1B-A340-9A16-B152F8F46BBC}" srcOrd="3" destOrd="0" presId="urn:microsoft.com/office/officeart/2005/8/layout/hProcess4"/>
    <dgm:cxn modelId="{CFDE4177-6537-6946-AF50-A73A51B49BE1}" type="presParOf" srcId="{C66AD7C3-E3DD-8E41-98D0-F331EC7ECD95}" destId="{9C39FF3B-C5C3-7048-BF97-322B9E52854B}" srcOrd="4" destOrd="0" presId="urn:microsoft.com/office/officeart/2005/8/layout/hProcess4"/>
    <dgm:cxn modelId="{76DF3B8E-C3D7-3848-BDBE-F1CF2EE21AA0}" type="presParOf" srcId="{BB6074DF-B5BC-0040-AAE3-069DC151954C}" destId="{DC56B5FA-038C-A941-AC82-90BE9B493907}" srcOrd="3" destOrd="0" presId="urn:microsoft.com/office/officeart/2005/8/layout/hProcess4"/>
    <dgm:cxn modelId="{D089B183-E09C-4B4F-8F40-A172F39B58CD}" type="presParOf" srcId="{BB6074DF-B5BC-0040-AAE3-069DC151954C}" destId="{8DC733D1-81E7-BB4B-ACC1-1C655E30D6B4}" srcOrd="4" destOrd="0" presId="urn:microsoft.com/office/officeart/2005/8/layout/hProcess4"/>
    <dgm:cxn modelId="{ACB03317-0D78-1C49-8F8F-0B8446BE80BD}" type="presParOf" srcId="{8DC733D1-81E7-BB4B-ACC1-1C655E30D6B4}" destId="{DA5105C6-8E9A-EB43-9068-D3FFE5B7B976}" srcOrd="0" destOrd="0" presId="urn:microsoft.com/office/officeart/2005/8/layout/hProcess4"/>
    <dgm:cxn modelId="{C1E13950-6572-004C-9D60-8D384BF9F9B7}" type="presParOf" srcId="{8DC733D1-81E7-BB4B-ACC1-1C655E30D6B4}" destId="{72A9EBA8-1550-CD40-980A-1D2810A887A4}" srcOrd="1" destOrd="0" presId="urn:microsoft.com/office/officeart/2005/8/layout/hProcess4"/>
    <dgm:cxn modelId="{63930047-FFF1-194E-9A22-4C201C6F0BDD}" type="presParOf" srcId="{8DC733D1-81E7-BB4B-ACC1-1C655E30D6B4}" destId="{24ED8B89-F95A-8046-9B5A-7F286B113F04}" srcOrd="2" destOrd="0" presId="urn:microsoft.com/office/officeart/2005/8/layout/hProcess4"/>
    <dgm:cxn modelId="{0F772C5B-1B00-9147-BFD8-48FA3BF6CC66}" type="presParOf" srcId="{8DC733D1-81E7-BB4B-ACC1-1C655E30D6B4}" destId="{4EDD1501-247C-6F4A-808F-45CC7A431A6D}" srcOrd="3" destOrd="0" presId="urn:microsoft.com/office/officeart/2005/8/layout/hProcess4"/>
    <dgm:cxn modelId="{9161A621-8EE6-6344-8C7A-895ED97766CD}" type="presParOf" srcId="{8DC733D1-81E7-BB4B-ACC1-1C655E30D6B4}" destId="{4DAF5C0F-1CC4-6E46-92DC-E3A12FD94AFE}" srcOrd="4" destOrd="0" presId="urn:microsoft.com/office/officeart/2005/8/layout/hProcess4"/>
    <dgm:cxn modelId="{3147556D-0219-394F-B423-7E6ECCCEC16A}" type="presParOf" srcId="{BB6074DF-B5BC-0040-AAE3-069DC151954C}" destId="{C56ECC8B-169E-E245-BD02-FD808F1831F8}" srcOrd="5" destOrd="0" presId="urn:microsoft.com/office/officeart/2005/8/layout/hProcess4"/>
    <dgm:cxn modelId="{CE71476C-1CCC-6A4F-BA87-42979459B47D}" type="presParOf" srcId="{BB6074DF-B5BC-0040-AAE3-069DC151954C}" destId="{18F1A171-683E-0F45-91ED-98CB0768E439}" srcOrd="6" destOrd="0" presId="urn:microsoft.com/office/officeart/2005/8/layout/hProcess4"/>
    <dgm:cxn modelId="{563DFACB-9440-B84D-990D-9DADE5E24ABF}" type="presParOf" srcId="{18F1A171-683E-0F45-91ED-98CB0768E439}" destId="{DF5560CE-C87C-524B-81CB-842C8BE96C15}" srcOrd="0" destOrd="0" presId="urn:microsoft.com/office/officeart/2005/8/layout/hProcess4"/>
    <dgm:cxn modelId="{6956B72E-BAFE-DC4F-BD2A-C741AFEBEB4E}" type="presParOf" srcId="{18F1A171-683E-0F45-91ED-98CB0768E439}" destId="{2873D7EE-DBB4-B648-BEF6-6908BB43D4FF}" srcOrd="1" destOrd="0" presId="urn:microsoft.com/office/officeart/2005/8/layout/hProcess4"/>
    <dgm:cxn modelId="{9148509E-1B5D-E342-8427-C188F60915AD}" type="presParOf" srcId="{18F1A171-683E-0F45-91ED-98CB0768E439}" destId="{C5889ED6-0CA8-7847-A8EE-9653D9B420F2}" srcOrd="2" destOrd="0" presId="urn:microsoft.com/office/officeart/2005/8/layout/hProcess4"/>
    <dgm:cxn modelId="{A279E874-59BE-2140-B223-6395BBF61872}" type="presParOf" srcId="{18F1A171-683E-0F45-91ED-98CB0768E439}" destId="{40D578AF-5376-5D4C-B6D1-F9AFF8EB3187}" srcOrd="3" destOrd="0" presId="urn:microsoft.com/office/officeart/2005/8/layout/hProcess4"/>
    <dgm:cxn modelId="{DEC68404-F2F3-B94C-ACF5-5C5D73427661}" type="presParOf" srcId="{18F1A171-683E-0F45-91ED-98CB0768E439}" destId="{3FDB662A-5094-A24C-93AE-51F77713AE45}" srcOrd="4" destOrd="0" presId="urn:microsoft.com/office/officeart/2005/8/layout/hProcess4"/>
    <dgm:cxn modelId="{89F2211A-2F7D-46DF-B5F1-29DADAC48ED4}" type="presParOf" srcId="{BB6074DF-B5BC-0040-AAE3-069DC151954C}" destId="{6D8F8839-B85D-47A3-993E-3AEA52658155}" srcOrd="7" destOrd="0" presId="urn:microsoft.com/office/officeart/2005/8/layout/hProcess4"/>
    <dgm:cxn modelId="{AF5BBCDD-8365-491A-A38D-E17FCDFEA396}" type="presParOf" srcId="{BB6074DF-B5BC-0040-AAE3-069DC151954C}" destId="{43B5D37A-1462-4C24-B34D-C7F1BF9637C2}" srcOrd="8" destOrd="0" presId="urn:microsoft.com/office/officeart/2005/8/layout/hProcess4"/>
    <dgm:cxn modelId="{EB792523-A11C-41B6-ABF5-6CA262A3BF30}" type="presParOf" srcId="{43B5D37A-1462-4C24-B34D-C7F1BF9637C2}" destId="{10FE118F-2A51-4784-B611-B3756362F80C}" srcOrd="0" destOrd="0" presId="urn:microsoft.com/office/officeart/2005/8/layout/hProcess4"/>
    <dgm:cxn modelId="{97CD0388-7EB5-4C71-AEDC-8D3A7BE0D224}" type="presParOf" srcId="{43B5D37A-1462-4C24-B34D-C7F1BF9637C2}" destId="{47E710E8-D379-468E-AC8E-92DDD206BC36}" srcOrd="1" destOrd="0" presId="urn:microsoft.com/office/officeart/2005/8/layout/hProcess4"/>
    <dgm:cxn modelId="{5BE07CD0-516C-4D5E-A94A-3281E1391538}" type="presParOf" srcId="{43B5D37A-1462-4C24-B34D-C7F1BF9637C2}" destId="{68B6B0FD-6321-497B-B900-3FC16463F361}" srcOrd="2" destOrd="0" presId="urn:microsoft.com/office/officeart/2005/8/layout/hProcess4"/>
    <dgm:cxn modelId="{BCB68F4B-CBE3-41B1-B4A3-B277E9530438}" type="presParOf" srcId="{43B5D37A-1462-4C24-B34D-C7F1BF9637C2}" destId="{36EFD22F-7866-4AD1-AB32-A8F704032B06}" srcOrd="3" destOrd="0" presId="urn:microsoft.com/office/officeart/2005/8/layout/hProcess4"/>
    <dgm:cxn modelId="{989CE23F-C7A2-4376-B583-06C02FAC5BB1}" type="presParOf" srcId="{43B5D37A-1462-4C24-B34D-C7F1BF9637C2}" destId="{2B826242-A9D2-4BF3-99D6-B07CA60BE372}"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E137918-2AD4-BA46-BAB7-A283934D0408}" type="doc">
      <dgm:prSet loTypeId="urn:microsoft.com/office/officeart/2005/8/layout/hProcess4" loCatId="" qsTypeId="urn:microsoft.com/office/officeart/2005/8/quickstyle/simple1" qsCatId="simple" csTypeId="urn:microsoft.com/office/officeart/2005/8/colors/accent1_2" csCatId="accent1" phldr="1"/>
      <dgm:spPr/>
      <dgm:t>
        <a:bodyPr/>
        <a:lstStyle/>
        <a:p>
          <a:endParaRPr lang="en-US"/>
        </a:p>
      </dgm:t>
    </dgm:pt>
    <dgm:pt modelId="{33146AD1-761D-954E-A2C9-E4E9010DC7F4}">
      <dgm:prSet custT="1"/>
      <dgm:spPr>
        <a:solidFill>
          <a:srgbClr val="70AD47"/>
        </a:solidFill>
      </dgm:spPr>
      <dgm:t>
        <a:bodyPr/>
        <a:lstStyle/>
        <a:p>
          <a:r>
            <a:rPr lang="en-US" sz="2600" b="1" dirty="0"/>
            <a:t>Secure Commitment</a:t>
          </a:r>
        </a:p>
      </dgm:t>
    </dgm:pt>
    <dgm:pt modelId="{BE691944-7A52-764C-B1ED-4F970B771F26}" type="parTrans" cxnId="{3E77C9B7-24A6-6A41-BC4D-F3ADEFB7C105}">
      <dgm:prSet/>
      <dgm:spPr/>
      <dgm:t>
        <a:bodyPr/>
        <a:lstStyle/>
        <a:p>
          <a:endParaRPr lang="en-US"/>
        </a:p>
      </dgm:t>
    </dgm:pt>
    <dgm:pt modelId="{B3CCBFE5-B334-1E49-BF24-7C02FAADBCCC}" type="sibTrans" cxnId="{3E77C9B7-24A6-6A41-BC4D-F3ADEFB7C105}">
      <dgm:prSet/>
      <dgm:spPr/>
      <dgm:t>
        <a:bodyPr/>
        <a:lstStyle/>
        <a:p>
          <a:endParaRPr lang="en-US"/>
        </a:p>
      </dgm:t>
    </dgm:pt>
    <dgm:pt modelId="{69B5DADD-5205-B344-856E-F6758E26FBD4}">
      <dgm:prSet custT="1"/>
      <dgm:spPr>
        <a:noFill/>
      </dgm:spPr>
      <dgm:t>
        <a:bodyPr/>
        <a:lstStyle/>
        <a:p>
          <a:r>
            <a:rPr lang="en-US" sz="2400" b="1" dirty="0"/>
            <a:t>How will you clarify what participation means?</a:t>
          </a:r>
        </a:p>
      </dgm:t>
    </dgm:pt>
    <dgm:pt modelId="{108A5B8F-A37F-0449-B6BA-AE256CD80A70}" type="parTrans" cxnId="{A49F1845-B146-3444-9296-C15613D4D453}">
      <dgm:prSet/>
      <dgm:spPr/>
      <dgm:t>
        <a:bodyPr/>
        <a:lstStyle/>
        <a:p>
          <a:endParaRPr lang="en-US"/>
        </a:p>
      </dgm:t>
    </dgm:pt>
    <dgm:pt modelId="{86F31D42-AF0B-3142-870C-1617B03D6D2E}" type="sibTrans" cxnId="{A49F1845-B146-3444-9296-C15613D4D453}">
      <dgm:prSet/>
      <dgm:spPr/>
      <dgm:t>
        <a:bodyPr/>
        <a:lstStyle/>
        <a:p>
          <a:endParaRPr lang="en-US"/>
        </a:p>
      </dgm:t>
    </dgm:pt>
    <dgm:pt modelId="{BCAC7CE4-5E44-BA44-AD43-C6A09256F45F}" type="pres">
      <dgm:prSet presAssocID="{7E137918-2AD4-BA46-BAB7-A283934D0408}" presName="Name0" presStyleCnt="0">
        <dgm:presLayoutVars>
          <dgm:dir/>
          <dgm:animLvl val="lvl"/>
          <dgm:resizeHandles val="exact"/>
        </dgm:presLayoutVars>
      </dgm:prSet>
      <dgm:spPr/>
    </dgm:pt>
    <dgm:pt modelId="{046AE335-0E2E-074B-BDC2-AA0453108BB5}" type="pres">
      <dgm:prSet presAssocID="{7E137918-2AD4-BA46-BAB7-A283934D0408}" presName="tSp" presStyleCnt="0"/>
      <dgm:spPr/>
    </dgm:pt>
    <dgm:pt modelId="{B3934E88-1BA3-B848-BB3F-7F3AA339BB8F}" type="pres">
      <dgm:prSet presAssocID="{7E137918-2AD4-BA46-BAB7-A283934D0408}" presName="bSp" presStyleCnt="0"/>
      <dgm:spPr/>
    </dgm:pt>
    <dgm:pt modelId="{BB6074DF-B5BC-0040-AAE3-069DC151954C}" type="pres">
      <dgm:prSet presAssocID="{7E137918-2AD4-BA46-BAB7-A283934D0408}" presName="process" presStyleCnt="0"/>
      <dgm:spPr/>
    </dgm:pt>
    <dgm:pt modelId="{D0547743-AFCD-9A4D-831A-49B1766C14AD}" type="pres">
      <dgm:prSet presAssocID="{33146AD1-761D-954E-A2C9-E4E9010DC7F4}" presName="composite1" presStyleCnt="0"/>
      <dgm:spPr/>
    </dgm:pt>
    <dgm:pt modelId="{4B7214AF-73AD-9D49-AB14-B5DD2FEF9356}" type="pres">
      <dgm:prSet presAssocID="{33146AD1-761D-954E-A2C9-E4E9010DC7F4}" presName="dummyNode1" presStyleLbl="node1" presStyleIdx="0" presStyleCnt="1"/>
      <dgm:spPr/>
    </dgm:pt>
    <dgm:pt modelId="{3A9D5BDD-FF8A-374C-A616-8416B30AF5DF}" type="pres">
      <dgm:prSet presAssocID="{33146AD1-761D-954E-A2C9-E4E9010DC7F4}" presName="childNode1" presStyleLbl="bgAcc1" presStyleIdx="0" presStyleCnt="1">
        <dgm:presLayoutVars>
          <dgm:bulletEnabled val="1"/>
        </dgm:presLayoutVars>
      </dgm:prSet>
      <dgm:spPr/>
    </dgm:pt>
    <dgm:pt modelId="{593B0D18-5557-654A-931A-972D43D9EEC5}" type="pres">
      <dgm:prSet presAssocID="{33146AD1-761D-954E-A2C9-E4E9010DC7F4}" presName="childNode1tx" presStyleLbl="bgAcc1" presStyleIdx="0" presStyleCnt="1">
        <dgm:presLayoutVars>
          <dgm:bulletEnabled val="1"/>
        </dgm:presLayoutVars>
      </dgm:prSet>
      <dgm:spPr/>
    </dgm:pt>
    <dgm:pt modelId="{4E18503A-F347-BB4D-8346-D69D9B784233}" type="pres">
      <dgm:prSet presAssocID="{33146AD1-761D-954E-A2C9-E4E9010DC7F4}" presName="parentNode1" presStyleLbl="node1" presStyleIdx="0" presStyleCnt="1" custScaleX="109367" custScaleY="126041">
        <dgm:presLayoutVars>
          <dgm:chMax val="1"/>
          <dgm:bulletEnabled val="1"/>
        </dgm:presLayoutVars>
      </dgm:prSet>
      <dgm:spPr/>
    </dgm:pt>
    <dgm:pt modelId="{A870DD7A-8FD0-734A-9ABC-7F34119709D0}" type="pres">
      <dgm:prSet presAssocID="{33146AD1-761D-954E-A2C9-E4E9010DC7F4}" presName="connSite1" presStyleCnt="0"/>
      <dgm:spPr/>
    </dgm:pt>
  </dgm:ptLst>
  <dgm:cxnLst>
    <dgm:cxn modelId="{3B751E3B-7339-214C-A06A-7A88D251B6DB}" type="presOf" srcId="{33146AD1-761D-954E-A2C9-E4E9010DC7F4}" destId="{4E18503A-F347-BB4D-8346-D69D9B784233}" srcOrd="0" destOrd="0" presId="urn:microsoft.com/office/officeart/2005/8/layout/hProcess4"/>
    <dgm:cxn modelId="{3A98B041-A2BA-E647-B0FF-12847516875D}" type="presOf" srcId="{69B5DADD-5205-B344-856E-F6758E26FBD4}" destId="{3A9D5BDD-FF8A-374C-A616-8416B30AF5DF}" srcOrd="0" destOrd="0" presId="urn:microsoft.com/office/officeart/2005/8/layout/hProcess4"/>
    <dgm:cxn modelId="{A49F1845-B146-3444-9296-C15613D4D453}" srcId="{33146AD1-761D-954E-A2C9-E4E9010DC7F4}" destId="{69B5DADD-5205-B344-856E-F6758E26FBD4}" srcOrd="0" destOrd="0" parTransId="{108A5B8F-A37F-0449-B6BA-AE256CD80A70}" sibTransId="{86F31D42-AF0B-3142-870C-1617B03D6D2E}"/>
    <dgm:cxn modelId="{B5ECA661-55C9-B144-8145-9E517E005B50}" type="presOf" srcId="{69B5DADD-5205-B344-856E-F6758E26FBD4}" destId="{593B0D18-5557-654A-931A-972D43D9EEC5}" srcOrd="1" destOrd="0" presId="urn:microsoft.com/office/officeart/2005/8/layout/hProcess4"/>
    <dgm:cxn modelId="{3E77C9B7-24A6-6A41-BC4D-F3ADEFB7C105}" srcId="{7E137918-2AD4-BA46-BAB7-A283934D0408}" destId="{33146AD1-761D-954E-A2C9-E4E9010DC7F4}" srcOrd="0" destOrd="0" parTransId="{BE691944-7A52-764C-B1ED-4F970B771F26}" sibTransId="{B3CCBFE5-B334-1E49-BF24-7C02FAADBCCC}"/>
    <dgm:cxn modelId="{1AA4D3DD-57AB-F645-9693-D685969FEA27}" type="presOf" srcId="{7E137918-2AD4-BA46-BAB7-A283934D0408}" destId="{BCAC7CE4-5E44-BA44-AD43-C6A09256F45F}" srcOrd="0" destOrd="0" presId="urn:microsoft.com/office/officeart/2005/8/layout/hProcess4"/>
    <dgm:cxn modelId="{9B7CD5ED-2076-BA4D-BDDD-3ABD0704731C}" type="presParOf" srcId="{BCAC7CE4-5E44-BA44-AD43-C6A09256F45F}" destId="{046AE335-0E2E-074B-BDC2-AA0453108BB5}" srcOrd="0" destOrd="0" presId="urn:microsoft.com/office/officeart/2005/8/layout/hProcess4"/>
    <dgm:cxn modelId="{964E3B18-6A4B-A343-A070-0D9393C2152E}" type="presParOf" srcId="{BCAC7CE4-5E44-BA44-AD43-C6A09256F45F}" destId="{B3934E88-1BA3-B848-BB3F-7F3AA339BB8F}" srcOrd="1" destOrd="0" presId="urn:microsoft.com/office/officeart/2005/8/layout/hProcess4"/>
    <dgm:cxn modelId="{5314DCB2-F8D8-244E-9D1E-5069770C6368}" type="presParOf" srcId="{BCAC7CE4-5E44-BA44-AD43-C6A09256F45F}" destId="{BB6074DF-B5BC-0040-AAE3-069DC151954C}" srcOrd="2" destOrd="0" presId="urn:microsoft.com/office/officeart/2005/8/layout/hProcess4"/>
    <dgm:cxn modelId="{397C4A5D-9811-664F-A6F6-89D933B548F6}" type="presParOf" srcId="{BB6074DF-B5BC-0040-AAE3-069DC151954C}" destId="{D0547743-AFCD-9A4D-831A-49B1766C14AD}" srcOrd="0" destOrd="0" presId="urn:microsoft.com/office/officeart/2005/8/layout/hProcess4"/>
    <dgm:cxn modelId="{05A7D862-6445-884E-9B22-62788C3A9DCE}" type="presParOf" srcId="{D0547743-AFCD-9A4D-831A-49B1766C14AD}" destId="{4B7214AF-73AD-9D49-AB14-B5DD2FEF9356}" srcOrd="0" destOrd="0" presId="urn:microsoft.com/office/officeart/2005/8/layout/hProcess4"/>
    <dgm:cxn modelId="{6DFA0C8E-95D7-884C-8196-6FE53DA9E8BE}" type="presParOf" srcId="{D0547743-AFCD-9A4D-831A-49B1766C14AD}" destId="{3A9D5BDD-FF8A-374C-A616-8416B30AF5DF}" srcOrd="1" destOrd="0" presId="urn:microsoft.com/office/officeart/2005/8/layout/hProcess4"/>
    <dgm:cxn modelId="{FF72B879-19F7-E448-B1BC-A68F43B04F79}" type="presParOf" srcId="{D0547743-AFCD-9A4D-831A-49B1766C14AD}" destId="{593B0D18-5557-654A-931A-972D43D9EEC5}" srcOrd="2" destOrd="0" presId="urn:microsoft.com/office/officeart/2005/8/layout/hProcess4"/>
    <dgm:cxn modelId="{DC840EEE-A039-1F45-A333-4C7F53C0CB45}" type="presParOf" srcId="{D0547743-AFCD-9A4D-831A-49B1766C14AD}" destId="{4E18503A-F347-BB4D-8346-D69D9B784233}" srcOrd="3" destOrd="0" presId="urn:microsoft.com/office/officeart/2005/8/layout/hProcess4"/>
    <dgm:cxn modelId="{F790F785-BE98-834B-8566-0737CCC92288}" type="presParOf" srcId="{D0547743-AFCD-9A4D-831A-49B1766C14AD}" destId="{A870DD7A-8FD0-734A-9ABC-7F34119709D0}"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E137918-2AD4-BA46-BAB7-A283934D0408}" type="doc">
      <dgm:prSet loTypeId="urn:microsoft.com/office/officeart/2005/8/layout/hProcess4" loCatId="" qsTypeId="urn:microsoft.com/office/officeart/2005/8/quickstyle/simple1" qsCatId="simple" csTypeId="urn:microsoft.com/office/officeart/2005/8/colors/accent1_2" csCatId="accent1" phldr="1"/>
      <dgm:spPr/>
      <dgm:t>
        <a:bodyPr/>
        <a:lstStyle/>
        <a:p>
          <a:endParaRPr lang="en-US"/>
        </a:p>
      </dgm:t>
    </dgm:pt>
    <dgm:pt modelId="{33146AD1-761D-954E-A2C9-E4E9010DC7F4}">
      <dgm:prSet custT="1"/>
      <dgm:spPr>
        <a:solidFill>
          <a:schemeClr val="accent1">
            <a:lumMod val="75000"/>
          </a:schemeClr>
        </a:solidFill>
      </dgm:spPr>
      <dgm:t>
        <a:bodyPr/>
        <a:lstStyle/>
        <a:p>
          <a:r>
            <a:rPr lang="en-US" sz="2600" b="1" dirty="0"/>
            <a:t>Align work with ongoing efforts</a:t>
          </a:r>
        </a:p>
      </dgm:t>
    </dgm:pt>
    <dgm:pt modelId="{BE691944-7A52-764C-B1ED-4F970B771F26}" type="parTrans" cxnId="{3E77C9B7-24A6-6A41-BC4D-F3ADEFB7C105}">
      <dgm:prSet/>
      <dgm:spPr/>
      <dgm:t>
        <a:bodyPr/>
        <a:lstStyle/>
        <a:p>
          <a:endParaRPr lang="en-US"/>
        </a:p>
      </dgm:t>
    </dgm:pt>
    <dgm:pt modelId="{B3CCBFE5-B334-1E49-BF24-7C02FAADBCCC}" type="sibTrans" cxnId="{3E77C9B7-24A6-6A41-BC4D-F3ADEFB7C105}">
      <dgm:prSet/>
      <dgm:spPr/>
      <dgm:t>
        <a:bodyPr/>
        <a:lstStyle/>
        <a:p>
          <a:endParaRPr lang="en-US"/>
        </a:p>
      </dgm:t>
    </dgm:pt>
    <dgm:pt modelId="{69B5DADD-5205-B344-856E-F6758E26FBD4}">
      <dgm:prSet custT="1"/>
      <dgm:spPr>
        <a:noFill/>
      </dgm:spPr>
      <dgm:t>
        <a:bodyPr/>
        <a:lstStyle/>
        <a:p>
          <a:r>
            <a:rPr lang="en-US" sz="2400" b="1" dirty="0"/>
            <a:t>How will you support alignment of the work with ongoing efforts?</a:t>
          </a:r>
        </a:p>
      </dgm:t>
    </dgm:pt>
    <dgm:pt modelId="{108A5B8F-A37F-0449-B6BA-AE256CD80A70}" type="parTrans" cxnId="{A49F1845-B146-3444-9296-C15613D4D453}">
      <dgm:prSet/>
      <dgm:spPr/>
      <dgm:t>
        <a:bodyPr/>
        <a:lstStyle/>
        <a:p>
          <a:endParaRPr lang="en-US"/>
        </a:p>
      </dgm:t>
    </dgm:pt>
    <dgm:pt modelId="{86F31D42-AF0B-3142-870C-1617B03D6D2E}" type="sibTrans" cxnId="{A49F1845-B146-3444-9296-C15613D4D453}">
      <dgm:prSet/>
      <dgm:spPr/>
      <dgm:t>
        <a:bodyPr/>
        <a:lstStyle/>
        <a:p>
          <a:endParaRPr lang="en-US"/>
        </a:p>
      </dgm:t>
    </dgm:pt>
    <dgm:pt modelId="{BCAC7CE4-5E44-BA44-AD43-C6A09256F45F}" type="pres">
      <dgm:prSet presAssocID="{7E137918-2AD4-BA46-BAB7-A283934D0408}" presName="Name0" presStyleCnt="0">
        <dgm:presLayoutVars>
          <dgm:dir/>
          <dgm:animLvl val="lvl"/>
          <dgm:resizeHandles val="exact"/>
        </dgm:presLayoutVars>
      </dgm:prSet>
      <dgm:spPr/>
    </dgm:pt>
    <dgm:pt modelId="{046AE335-0E2E-074B-BDC2-AA0453108BB5}" type="pres">
      <dgm:prSet presAssocID="{7E137918-2AD4-BA46-BAB7-A283934D0408}" presName="tSp" presStyleCnt="0"/>
      <dgm:spPr/>
    </dgm:pt>
    <dgm:pt modelId="{B3934E88-1BA3-B848-BB3F-7F3AA339BB8F}" type="pres">
      <dgm:prSet presAssocID="{7E137918-2AD4-BA46-BAB7-A283934D0408}" presName="bSp" presStyleCnt="0"/>
      <dgm:spPr/>
    </dgm:pt>
    <dgm:pt modelId="{BB6074DF-B5BC-0040-AAE3-069DC151954C}" type="pres">
      <dgm:prSet presAssocID="{7E137918-2AD4-BA46-BAB7-A283934D0408}" presName="process" presStyleCnt="0"/>
      <dgm:spPr/>
    </dgm:pt>
    <dgm:pt modelId="{D0547743-AFCD-9A4D-831A-49B1766C14AD}" type="pres">
      <dgm:prSet presAssocID="{33146AD1-761D-954E-A2C9-E4E9010DC7F4}" presName="composite1" presStyleCnt="0"/>
      <dgm:spPr/>
    </dgm:pt>
    <dgm:pt modelId="{4B7214AF-73AD-9D49-AB14-B5DD2FEF9356}" type="pres">
      <dgm:prSet presAssocID="{33146AD1-761D-954E-A2C9-E4E9010DC7F4}" presName="dummyNode1" presStyleLbl="node1" presStyleIdx="0" presStyleCnt="1"/>
      <dgm:spPr/>
    </dgm:pt>
    <dgm:pt modelId="{3A9D5BDD-FF8A-374C-A616-8416B30AF5DF}" type="pres">
      <dgm:prSet presAssocID="{33146AD1-761D-954E-A2C9-E4E9010DC7F4}" presName="childNode1" presStyleLbl="bgAcc1" presStyleIdx="0" presStyleCnt="1">
        <dgm:presLayoutVars>
          <dgm:bulletEnabled val="1"/>
        </dgm:presLayoutVars>
      </dgm:prSet>
      <dgm:spPr/>
    </dgm:pt>
    <dgm:pt modelId="{593B0D18-5557-654A-931A-972D43D9EEC5}" type="pres">
      <dgm:prSet presAssocID="{33146AD1-761D-954E-A2C9-E4E9010DC7F4}" presName="childNode1tx" presStyleLbl="bgAcc1" presStyleIdx="0" presStyleCnt="1">
        <dgm:presLayoutVars>
          <dgm:bulletEnabled val="1"/>
        </dgm:presLayoutVars>
      </dgm:prSet>
      <dgm:spPr/>
    </dgm:pt>
    <dgm:pt modelId="{4E18503A-F347-BB4D-8346-D69D9B784233}" type="pres">
      <dgm:prSet presAssocID="{33146AD1-761D-954E-A2C9-E4E9010DC7F4}" presName="parentNode1" presStyleLbl="node1" presStyleIdx="0" presStyleCnt="1" custScaleX="109367" custScaleY="126041">
        <dgm:presLayoutVars>
          <dgm:chMax val="1"/>
          <dgm:bulletEnabled val="1"/>
        </dgm:presLayoutVars>
      </dgm:prSet>
      <dgm:spPr/>
    </dgm:pt>
    <dgm:pt modelId="{A870DD7A-8FD0-734A-9ABC-7F34119709D0}" type="pres">
      <dgm:prSet presAssocID="{33146AD1-761D-954E-A2C9-E4E9010DC7F4}" presName="connSite1" presStyleCnt="0"/>
      <dgm:spPr/>
    </dgm:pt>
  </dgm:ptLst>
  <dgm:cxnLst>
    <dgm:cxn modelId="{3B751E3B-7339-214C-A06A-7A88D251B6DB}" type="presOf" srcId="{33146AD1-761D-954E-A2C9-E4E9010DC7F4}" destId="{4E18503A-F347-BB4D-8346-D69D9B784233}" srcOrd="0" destOrd="0" presId="urn:microsoft.com/office/officeart/2005/8/layout/hProcess4"/>
    <dgm:cxn modelId="{3A98B041-A2BA-E647-B0FF-12847516875D}" type="presOf" srcId="{69B5DADD-5205-B344-856E-F6758E26FBD4}" destId="{3A9D5BDD-FF8A-374C-A616-8416B30AF5DF}" srcOrd="0" destOrd="0" presId="urn:microsoft.com/office/officeart/2005/8/layout/hProcess4"/>
    <dgm:cxn modelId="{A49F1845-B146-3444-9296-C15613D4D453}" srcId="{33146AD1-761D-954E-A2C9-E4E9010DC7F4}" destId="{69B5DADD-5205-B344-856E-F6758E26FBD4}" srcOrd="0" destOrd="0" parTransId="{108A5B8F-A37F-0449-B6BA-AE256CD80A70}" sibTransId="{86F31D42-AF0B-3142-870C-1617B03D6D2E}"/>
    <dgm:cxn modelId="{B5ECA661-55C9-B144-8145-9E517E005B50}" type="presOf" srcId="{69B5DADD-5205-B344-856E-F6758E26FBD4}" destId="{593B0D18-5557-654A-931A-972D43D9EEC5}" srcOrd="1" destOrd="0" presId="urn:microsoft.com/office/officeart/2005/8/layout/hProcess4"/>
    <dgm:cxn modelId="{3E77C9B7-24A6-6A41-BC4D-F3ADEFB7C105}" srcId="{7E137918-2AD4-BA46-BAB7-A283934D0408}" destId="{33146AD1-761D-954E-A2C9-E4E9010DC7F4}" srcOrd="0" destOrd="0" parTransId="{BE691944-7A52-764C-B1ED-4F970B771F26}" sibTransId="{B3CCBFE5-B334-1E49-BF24-7C02FAADBCCC}"/>
    <dgm:cxn modelId="{1AA4D3DD-57AB-F645-9693-D685969FEA27}" type="presOf" srcId="{7E137918-2AD4-BA46-BAB7-A283934D0408}" destId="{BCAC7CE4-5E44-BA44-AD43-C6A09256F45F}" srcOrd="0" destOrd="0" presId="urn:microsoft.com/office/officeart/2005/8/layout/hProcess4"/>
    <dgm:cxn modelId="{9B7CD5ED-2076-BA4D-BDDD-3ABD0704731C}" type="presParOf" srcId="{BCAC7CE4-5E44-BA44-AD43-C6A09256F45F}" destId="{046AE335-0E2E-074B-BDC2-AA0453108BB5}" srcOrd="0" destOrd="0" presId="urn:microsoft.com/office/officeart/2005/8/layout/hProcess4"/>
    <dgm:cxn modelId="{964E3B18-6A4B-A343-A070-0D9393C2152E}" type="presParOf" srcId="{BCAC7CE4-5E44-BA44-AD43-C6A09256F45F}" destId="{B3934E88-1BA3-B848-BB3F-7F3AA339BB8F}" srcOrd="1" destOrd="0" presId="urn:microsoft.com/office/officeart/2005/8/layout/hProcess4"/>
    <dgm:cxn modelId="{5314DCB2-F8D8-244E-9D1E-5069770C6368}" type="presParOf" srcId="{BCAC7CE4-5E44-BA44-AD43-C6A09256F45F}" destId="{BB6074DF-B5BC-0040-AAE3-069DC151954C}" srcOrd="2" destOrd="0" presId="urn:microsoft.com/office/officeart/2005/8/layout/hProcess4"/>
    <dgm:cxn modelId="{397C4A5D-9811-664F-A6F6-89D933B548F6}" type="presParOf" srcId="{BB6074DF-B5BC-0040-AAE3-069DC151954C}" destId="{D0547743-AFCD-9A4D-831A-49B1766C14AD}" srcOrd="0" destOrd="0" presId="urn:microsoft.com/office/officeart/2005/8/layout/hProcess4"/>
    <dgm:cxn modelId="{05A7D862-6445-884E-9B22-62788C3A9DCE}" type="presParOf" srcId="{D0547743-AFCD-9A4D-831A-49B1766C14AD}" destId="{4B7214AF-73AD-9D49-AB14-B5DD2FEF9356}" srcOrd="0" destOrd="0" presId="urn:microsoft.com/office/officeart/2005/8/layout/hProcess4"/>
    <dgm:cxn modelId="{6DFA0C8E-95D7-884C-8196-6FE53DA9E8BE}" type="presParOf" srcId="{D0547743-AFCD-9A4D-831A-49B1766C14AD}" destId="{3A9D5BDD-FF8A-374C-A616-8416B30AF5DF}" srcOrd="1" destOrd="0" presId="urn:microsoft.com/office/officeart/2005/8/layout/hProcess4"/>
    <dgm:cxn modelId="{FF72B879-19F7-E448-B1BC-A68F43B04F79}" type="presParOf" srcId="{D0547743-AFCD-9A4D-831A-49B1766C14AD}" destId="{593B0D18-5557-654A-931A-972D43D9EEC5}" srcOrd="2" destOrd="0" presId="urn:microsoft.com/office/officeart/2005/8/layout/hProcess4"/>
    <dgm:cxn modelId="{DC840EEE-A039-1F45-A333-4C7F53C0CB45}" type="presParOf" srcId="{D0547743-AFCD-9A4D-831A-49B1766C14AD}" destId="{4E18503A-F347-BB4D-8346-D69D9B784233}" srcOrd="3" destOrd="0" presId="urn:microsoft.com/office/officeart/2005/8/layout/hProcess4"/>
    <dgm:cxn modelId="{F790F785-BE98-834B-8566-0737CCC92288}" type="presParOf" srcId="{D0547743-AFCD-9A4D-831A-49B1766C14AD}" destId="{A870DD7A-8FD0-734A-9ABC-7F34119709D0}"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E137918-2AD4-BA46-BAB7-A283934D0408}" type="doc">
      <dgm:prSet loTypeId="urn:microsoft.com/office/officeart/2005/8/layout/hProcess4" loCatId="" qsTypeId="urn:microsoft.com/office/officeart/2005/8/quickstyle/simple1" qsCatId="simple" csTypeId="urn:microsoft.com/office/officeart/2005/8/colors/accent1_2" csCatId="accent1" phldr="1"/>
      <dgm:spPr/>
      <dgm:t>
        <a:bodyPr/>
        <a:lstStyle/>
        <a:p>
          <a:endParaRPr lang="en-US"/>
        </a:p>
      </dgm:t>
    </dgm:pt>
    <dgm:pt modelId="{D9101359-8496-A348-BC51-297DFFAD3B56}">
      <dgm:prSet custT="1"/>
      <dgm:spPr>
        <a:solidFill>
          <a:schemeClr val="accent2"/>
        </a:solidFill>
      </dgm:spPr>
      <dgm:t>
        <a:bodyPr/>
        <a:lstStyle/>
        <a:p>
          <a:r>
            <a:rPr lang="en-US" sz="2400" b="1" dirty="0"/>
            <a:t>Capacity Building Practices</a:t>
          </a:r>
        </a:p>
      </dgm:t>
    </dgm:pt>
    <dgm:pt modelId="{85DD152A-614A-AC4E-814E-EDFDB6F9670E}" type="parTrans" cxnId="{37446FA3-4C1A-A249-9760-22460F6F9502}">
      <dgm:prSet/>
      <dgm:spPr/>
      <dgm:t>
        <a:bodyPr/>
        <a:lstStyle/>
        <a:p>
          <a:endParaRPr lang="en-US"/>
        </a:p>
      </dgm:t>
    </dgm:pt>
    <dgm:pt modelId="{98067C7F-8303-E24B-A702-0C574F81D214}" type="sibTrans" cxnId="{37446FA3-4C1A-A249-9760-22460F6F9502}">
      <dgm:prSet/>
      <dgm:spPr/>
      <dgm:t>
        <a:bodyPr/>
        <a:lstStyle/>
        <a:p>
          <a:endParaRPr lang="en-US"/>
        </a:p>
      </dgm:t>
    </dgm:pt>
    <dgm:pt modelId="{D5ACCAD6-A911-0D4D-A895-27A65895960D}">
      <dgm:prSet custT="1"/>
      <dgm:spPr>
        <a:noFill/>
      </dgm:spPr>
      <dgm:t>
        <a:bodyPr/>
        <a:lstStyle/>
        <a:p>
          <a:r>
            <a:rPr lang="en-US" sz="2400" dirty="0"/>
            <a:t>What “practices” will you use?</a:t>
          </a:r>
          <a:endParaRPr lang="en-US" sz="2400" b="1" dirty="0"/>
        </a:p>
      </dgm:t>
    </dgm:pt>
    <dgm:pt modelId="{A1BDC743-0B1E-9547-B00F-0869BABE0EC0}" type="parTrans" cxnId="{CD469578-2E06-8D40-A066-F170486CAA01}">
      <dgm:prSet/>
      <dgm:spPr/>
      <dgm:t>
        <a:bodyPr/>
        <a:lstStyle/>
        <a:p>
          <a:endParaRPr lang="en-US"/>
        </a:p>
      </dgm:t>
    </dgm:pt>
    <dgm:pt modelId="{9290D684-E851-EB40-A21B-B05B3232E55F}" type="sibTrans" cxnId="{CD469578-2E06-8D40-A066-F170486CAA01}">
      <dgm:prSet/>
      <dgm:spPr/>
      <dgm:t>
        <a:bodyPr/>
        <a:lstStyle/>
        <a:p>
          <a:endParaRPr lang="en-US"/>
        </a:p>
      </dgm:t>
    </dgm:pt>
    <dgm:pt modelId="{BCAC7CE4-5E44-BA44-AD43-C6A09256F45F}" type="pres">
      <dgm:prSet presAssocID="{7E137918-2AD4-BA46-BAB7-A283934D0408}" presName="Name0" presStyleCnt="0">
        <dgm:presLayoutVars>
          <dgm:dir/>
          <dgm:animLvl val="lvl"/>
          <dgm:resizeHandles val="exact"/>
        </dgm:presLayoutVars>
      </dgm:prSet>
      <dgm:spPr/>
    </dgm:pt>
    <dgm:pt modelId="{046AE335-0E2E-074B-BDC2-AA0453108BB5}" type="pres">
      <dgm:prSet presAssocID="{7E137918-2AD4-BA46-BAB7-A283934D0408}" presName="tSp" presStyleCnt="0"/>
      <dgm:spPr/>
    </dgm:pt>
    <dgm:pt modelId="{B3934E88-1BA3-B848-BB3F-7F3AA339BB8F}" type="pres">
      <dgm:prSet presAssocID="{7E137918-2AD4-BA46-BAB7-A283934D0408}" presName="bSp" presStyleCnt="0"/>
      <dgm:spPr/>
    </dgm:pt>
    <dgm:pt modelId="{BB6074DF-B5BC-0040-AAE3-069DC151954C}" type="pres">
      <dgm:prSet presAssocID="{7E137918-2AD4-BA46-BAB7-A283934D0408}" presName="process" presStyleCnt="0"/>
      <dgm:spPr/>
    </dgm:pt>
    <dgm:pt modelId="{8DC733D1-81E7-BB4B-ACC1-1C655E30D6B4}" type="pres">
      <dgm:prSet presAssocID="{D9101359-8496-A348-BC51-297DFFAD3B56}" presName="composite1" presStyleCnt="0"/>
      <dgm:spPr/>
    </dgm:pt>
    <dgm:pt modelId="{DA5105C6-8E9A-EB43-9068-D3FFE5B7B976}" type="pres">
      <dgm:prSet presAssocID="{D9101359-8496-A348-BC51-297DFFAD3B56}" presName="dummyNode1" presStyleLbl="node1" presStyleIdx="0" presStyleCnt="1"/>
      <dgm:spPr/>
    </dgm:pt>
    <dgm:pt modelId="{72A9EBA8-1550-CD40-980A-1D2810A887A4}" type="pres">
      <dgm:prSet presAssocID="{D9101359-8496-A348-BC51-297DFFAD3B56}" presName="childNode1" presStyleLbl="bgAcc1" presStyleIdx="0" presStyleCnt="1">
        <dgm:presLayoutVars>
          <dgm:bulletEnabled val="1"/>
        </dgm:presLayoutVars>
      </dgm:prSet>
      <dgm:spPr/>
    </dgm:pt>
    <dgm:pt modelId="{24ED8B89-F95A-8046-9B5A-7F286B113F04}" type="pres">
      <dgm:prSet presAssocID="{D9101359-8496-A348-BC51-297DFFAD3B56}" presName="childNode1tx" presStyleLbl="bgAcc1" presStyleIdx="0" presStyleCnt="1">
        <dgm:presLayoutVars>
          <dgm:bulletEnabled val="1"/>
        </dgm:presLayoutVars>
      </dgm:prSet>
      <dgm:spPr/>
    </dgm:pt>
    <dgm:pt modelId="{4EDD1501-247C-6F4A-808F-45CC7A431A6D}" type="pres">
      <dgm:prSet presAssocID="{D9101359-8496-A348-BC51-297DFFAD3B56}" presName="parentNode1" presStyleLbl="node1" presStyleIdx="0" presStyleCnt="1">
        <dgm:presLayoutVars>
          <dgm:chMax val="1"/>
          <dgm:bulletEnabled val="1"/>
        </dgm:presLayoutVars>
      </dgm:prSet>
      <dgm:spPr/>
    </dgm:pt>
    <dgm:pt modelId="{4DAF5C0F-1CC4-6E46-92DC-E3A12FD94AFE}" type="pres">
      <dgm:prSet presAssocID="{D9101359-8496-A348-BC51-297DFFAD3B56}" presName="connSite1" presStyleCnt="0"/>
      <dgm:spPr/>
    </dgm:pt>
  </dgm:ptLst>
  <dgm:cxnLst>
    <dgm:cxn modelId="{28B8413B-83A3-C74E-9ACE-5176C59D6DB5}" type="presOf" srcId="{D5ACCAD6-A911-0D4D-A895-27A65895960D}" destId="{24ED8B89-F95A-8046-9B5A-7F286B113F04}" srcOrd="1" destOrd="0" presId="urn:microsoft.com/office/officeart/2005/8/layout/hProcess4"/>
    <dgm:cxn modelId="{CD469578-2E06-8D40-A066-F170486CAA01}" srcId="{D9101359-8496-A348-BC51-297DFFAD3B56}" destId="{D5ACCAD6-A911-0D4D-A895-27A65895960D}" srcOrd="0" destOrd="0" parTransId="{A1BDC743-0B1E-9547-B00F-0869BABE0EC0}" sibTransId="{9290D684-E851-EB40-A21B-B05B3232E55F}"/>
    <dgm:cxn modelId="{EBEB6496-7199-B743-9EF4-32DBED169C16}" type="presOf" srcId="{D5ACCAD6-A911-0D4D-A895-27A65895960D}" destId="{72A9EBA8-1550-CD40-980A-1D2810A887A4}" srcOrd="0" destOrd="0" presId="urn:microsoft.com/office/officeart/2005/8/layout/hProcess4"/>
    <dgm:cxn modelId="{37446FA3-4C1A-A249-9760-22460F6F9502}" srcId="{7E137918-2AD4-BA46-BAB7-A283934D0408}" destId="{D9101359-8496-A348-BC51-297DFFAD3B56}" srcOrd="0" destOrd="0" parTransId="{85DD152A-614A-AC4E-814E-EDFDB6F9670E}" sibTransId="{98067C7F-8303-E24B-A702-0C574F81D214}"/>
    <dgm:cxn modelId="{1AA4D3DD-57AB-F645-9693-D685969FEA27}" type="presOf" srcId="{7E137918-2AD4-BA46-BAB7-A283934D0408}" destId="{BCAC7CE4-5E44-BA44-AD43-C6A09256F45F}" srcOrd="0" destOrd="0" presId="urn:microsoft.com/office/officeart/2005/8/layout/hProcess4"/>
    <dgm:cxn modelId="{92AA62F3-8688-0F46-9C6A-4A277EBCDE91}" type="presOf" srcId="{D9101359-8496-A348-BC51-297DFFAD3B56}" destId="{4EDD1501-247C-6F4A-808F-45CC7A431A6D}" srcOrd="0" destOrd="0" presId="urn:microsoft.com/office/officeart/2005/8/layout/hProcess4"/>
    <dgm:cxn modelId="{9B7CD5ED-2076-BA4D-BDDD-3ABD0704731C}" type="presParOf" srcId="{BCAC7CE4-5E44-BA44-AD43-C6A09256F45F}" destId="{046AE335-0E2E-074B-BDC2-AA0453108BB5}" srcOrd="0" destOrd="0" presId="urn:microsoft.com/office/officeart/2005/8/layout/hProcess4"/>
    <dgm:cxn modelId="{964E3B18-6A4B-A343-A070-0D9393C2152E}" type="presParOf" srcId="{BCAC7CE4-5E44-BA44-AD43-C6A09256F45F}" destId="{B3934E88-1BA3-B848-BB3F-7F3AA339BB8F}" srcOrd="1" destOrd="0" presId="urn:microsoft.com/office/officeart/2005/8/layout/hProcess4"/>
    <dgm:cxn modelId="{5314DCB2-F8D8-244E-9D1E-5069770C6368}" type="presParOf" srcId="{BCAC7CE4-5E44-BA44-AD43-C6A09256F45F}" destId="{BB6074DF-B5BC-0040-AAE3-069DC151954C}" srcOrd="2" destOrd="0" presId="urn:microsoft.com/office/officeart/2005/8/layout/hProcess4"/>
    <dgm:cxn modelId="{D089B183-E09C-4B4F-8F40-A172F39B58CD}" type="presParOf" srcId="{BB6074DF-B5BC-0040-AAE3-069DC151954C}" destId="{8DC733D1-81E7-BB4B-ACC1-1C655E30D6B4}" srcOrd="0" destOrd="0" presId="urn:microsoft.com/office/officeart/2005/8/layout/hProcess4"/>
    <dgm:cxn modelId="{ACB03317-0D78-1C49-8F8F-0B8446BE80BD}" type="presParOf" srcId="{8DC733D1-81E7-BB4B-ACC1-1C655E30D6B4}" destId="{DA5105C6-8E9A-EB43-9068-D3FFE5B7B976}" srcOrd="0" destOrd="0" presId="urn:microsoft.com/office/officeart/2005/8/layout/hProcess4"/>
    <dgm:cxn modelId="{C1E13950-6572-004C-9D60-8D384BF9F9B7}" type="presParOf" srcId="{8DC733D1-81E7-BB4B-ACC1-1C655E30D6B4}" destId="{72A9EBA8-1550-CD40-980A-1D2810A887A4}" srcOrd="1" destOrd="0" presId="urn:microsoft.com/office/officeart/2005/8/layout/hProcess4"/>
    <dgm:cxn modelId="{63930047-FFF1-194E-9A22-4C201C6F0BDD}" type="presParOf" srcId="{8DC733D1-81E7-BB4B-ACC1-1C655E30D6B4}" destId="{24ED8B89-F95A-8046-9B5A-7F286B113F04}" srcOrd="2" destOrd="0" presId="urn:microsoft.com/office/officeart/2005/8/layout/hProcess4"/>
    <dgm:cxn modelId="{0F772C5B-1B00-9147-BFD8-48FA3BF6CC66}" type="presParOf" srcId="{8DC733D1-81E7-BB4B-ACC1-1C655E30D6B4}" destId="{4EDD1501-247C-6F4A-808F-45CC7A431A6D}" srcOrd="3" destOrd="0" presId="urn:microsoft.com/office/officeart/2005/8/layout/hProcess4"/>
    <dgm:cxn modelId="{9161A621-8EE6-6344-8C7A-895ED97766CD}" type="presParOf" srcId="{8DC733D1-81E7-BB4B-ACC1-1C655E30D6B4}" destId="{4DAF5C0F-1CC4-6E46-92DC-E3A12FD94AFE}"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E137918-2AD4-BA46-BAB7-A283934D0408}" type="doc">
      <dgm:prSet loTypeId="urn:microsoft.com/office/officeart/2005/8/layout/hProcess4" loCatId="" qsTypeId="urn:microsoft.com/office/officeart/2005/8/quickstyle/simple1" qsCatId="simple" csTypeId="urn:microsoft.com/office/officeart/2005/8/colors/accent1_2" csCatId="accent1" phldr="1"/>
      <dgm:spPr/>
      <dgm:t>
        <a:bodyPr/>
        <a:lstStyle/>
        <a:p>
          <a:endParaRPr lang="en-US"/>
        </a:p>
      </dgm:t>
    </dgm:pt>
    <dgm:pt modelId="{200A9B31-F592-5A41-88D5-6CE907271266}">
      <dgm:prSet custT="1"/>
      <dgm:spPr>
        <a:solidFill>
          <a:srgbClr val="7030A0"/>
        </a:solidFill>
      </dgm:spPr>
      <dgm:t>
        <a:bodyPr/>
        <a:lstStyle/>
        <a:p>
          <a:r>
            <a:rPr lang="en-US" sz="2800" b="1" dirty="0"/>
            <a:t>Continuous Improvement</a:t>
          </a:r>
        </a:p>
      </dgm:t>
    </dgm:pt>
    <dgm:pt modelId="{9919C6DB-117B-0B43-B457-64B7C7B20EA3}" type="parTrans" cxnId="{FA9A41D6-9948-EB4D-A2AB-68C30DC0B9F8}">
      <dgm:prSet/>
      <dgm:spPr/>
      <dgm:t>
        <a:bodyPr/>
        <a:lstStyle/>
        <a:p>
          <a:endParaRPr lang="en-US"/>
        </a:p>
      </dgm:t>
    </dgm:pt>
    <dgm:pt modelId="{ADA37BFB-8E34-D543-9285-3429C2105918}" type="sibTrans" cxnId="{FA9A41D6-9948-EB4D-A2AB-68C30DC0B9F8}">
      <dgm:prSet/>
      <dgm:spPr/>
      <dgm:t>
        <a:bodyPr/>
        <a:lstStyle/>
        <a:p>
          <a:endParaRPr lang="en-US"/>
        </a:p>
      </dgm:t>
    </dgm:pt>
    <dgm:pt modelId="{B079FFEE-BADB-F74B-8A7D-56CE39455917}">
      <dgm:prSet custT="1"/>
      <dgm:spPr>
        <a:noFill/>
      </dgm:spPr>
      <dgm:t>
        <a:bodyPr/>
        <a:lstStyle/>
        <a:p>
          <a:r>
            <a:rPr lang="en-US" sz="2000" b="1" dirty="0"/>
            <a:t>What data do you need to collect to ensure the community meets participants’ needs?</a:t>
          </a:r>
        </a:p>
      </dgm:t>
    </dgm:pt>
    <dgm:pt modelId="{06D840D4-6832-8243-9163-55247A207599}" type="parTrans" cxnId="{72F7D828-826D-1441-B463-2903611ADA62}">
      <dgm:prSet/>
      <dgm:spPr/>
      <dgm:t>
        <a:bodyPr/>
        <a:lstStyle/>
        <a:p>
          <a:endParaRPr lang="en-US"/>
        </a:p>
      </dgm:t>
    </dgm:pt>
    <dgm:pt modelId="{B17FD42D-24F9-CA41-911A-0F2606455E70}" type="sibTrans" cxnId="{72F7D828-826D-1441-B463-2903611ADA62}">
      <dgm:prSet/>
      <dgm:spPr/>
      <dgm:t>
        <a:bodyPr/>
        <a:lstStyle/>
        <a:p>
          <a:endParaRPr lang="en-US"/>
        </a:p>
      </dgm:t>
    </dgm:pt>
    <dgm:pt modelId="{BCAC7CE4-5E44-BA44-AD43-C6A09256F45F}" type="pres">
      <dgm:prSet presAssocID="{7E137918-2AD4-BA46-BAB7-A283934D0408}" presName="Name0" presStyleCnt="0">
        <dgm:presLayoutVars>
          <dgm:dir/>
          <dgm:animLvl val="lvl"/>
          <dgm:resizeHandles val="exact"/>
        </dgm:presLayoutVars>
      </dgm:prSet>
      <dgm:spPr/>
    </dgm:pt>
    <dgm:pt modelId="{046AE335-0E2E-074B-BDC2-AA0453108BB5}" type="pres">
      <dgm:prSet presAssocID="{7E137918-2AD4-BA46-BAB7-A283934D0408}" presName="tSp" presStyleCnt="0"/>
      <dgm:spPr/>
    </dgm:pt>
    <dgm:pt modelId="{B3934E88-1BA3-B848-BB3F-7F3AA339BB8F}" type="pres">
      <dgm:prSet presAssocID="{7E137918-2AD4-BA46-BAB7-A283934D0408}" presName="bSp" presStyleCnt="0"/>
      <dgm:spPr/>
    </dgm:pt>
    <dgm:pt modelId="{BB6074DF-B5BC-0040-AAE3-069DC151954C}" type="pres">
      <dgm:prSet presAssocID="{7E137918-2AD4-BA46-BAB7-A283934D0408}" presName="process" presStyleCnt="0"/>
      <dgm:spPr/>
    </dgm:pt>
    <dgm:pt modelId="{1B32DDEE-8330-AA4D-9016-4B7A902A357A}" type="pres">
      <dgm:prSet presAssocID="{200A9B31-F592-5A41-88D5-6CE907271266}" presName="composite1" presStyleCnt="0"/>
      <dgm:spPr/>
    </dgm:pt>
    <dgm:pt modelId="{E4F4EDC1-725F-FA4A-9492-5C34BA507C2E}" type="pres">
      <dgm:prSet presAssocID="{200A9B31-F592-5A41-88D5-6CE907271266}" presName="dummyNode1" presStyleLbl="node1" presStyleIdx="0" presStyleCnt="1"/>
      <dgm:spPr/>
    </dgm:pt>
    <dgm:pt modelId="{26CE083A-6F33-8D4B-956B-7272502DA9E7}" type="pres">
      <dgm:prSet presAssocID="{200A9B31-F592-5A41-88D5-6CE907271266}" presName="childNode1" presStyleLbl="bgAcc1" presStyleIdx="0" presStyleCnt="1">
        <dgm:presLayoutVars>
          <dgm:bulletEnabled val="1"/>
        </dgm:presLayoutVars>
      </dgm:prSet>
      <dgm:spPr/>
    </dgm:pt>
    <dgm:pt modelId="{0F2C8727-5808-9B41-B7DA-26CF6549450A}" type="pres">
      <dgm:prSet presAssocID="{200A9B31-F592-5A41-88D5-6CE907271266}" presName="childNode1tx" presStyleLbl="bgAcc1" presStyleIdx="0" presStyleCnt="1">
        <dgm:presLayoutVars>
          <dgm:bulletEnabled val="1"/>
        </dgm:presLayoutVars>
      </dgm:prSet>
      <dgm:spPr/>
    </dgm:pt>
    <dgm:pt modelId="{92132965-0D86-C649-94BC-18AA04ACC55D}" type="pres">
      <dgm:prSet presAssocID="{200A9B31-F592-5A41-88D5-6CE907271266}" presName="parentNode1" presStyleLbl="node1" presStyleIdx="0" presStyleCnt="1">
        <dgm:presLayoutVars>
          <dgm:chMax val="1"/>
          <dgm:bulletEnabled val="1"/>
        </dgm:presLayoutVars>
      </dgm:prSet>
      <dgm:spPr/>
    </dgm:pt>
    <dgm:pt modelId="{D76794E8-145E-3142-9292-BF54813F87B7}" type="pres">
      <dgm:prSet presAssocID="{200A9B31-F592-5A41-88D5-6CE907271266}" presName="connSite1" presStyleCnt="0"/>
      <dgm:spPr/>
    </dgm:pt>
  </dgm:ptLst>
  <dgm:cxnLst>
    <dgm:cxn modelId="{6A9AC412-840A-B14D-8A4D-BAAD33FAD42E}" type="presOf" srcId="{200A9B31-F592-5A41-88D5-6CE907271266}" destId="{92132965-0D86-C649-94BC-18AA04ACC55D}" srcOrd="0" destOrd="0" presId="urn:microsoft.com/office/officeart/2005/8/layout/hProcess4"/>
    <dgm:cxn modelId="{72F7D828-826D-1441-B463-2903611ADA62}" srcId="{200A9B31-F592-5A41-88D5-6CE907271266}" destId="{B079FFEE-BADB-F74B-8A7D-56CE39455917}" srcOrd="0" destOrd="0" parTransId="{06D840D4-6832-8243-9163-55247A207599}" sibTransId="{B17FD42D-24F9-CA41-911A-0F2606455E70}"/>
    <dgm:cxn modelId="{90776D6E-4835-CC48-B8BB-560A49E75670}" type="presOf" srcId="{B079FFEE-BADB-F74B-8A7D-56CE39455917}" destId="{0F2C8727-5808-9B41-B7DA-26CF6549450A}" srcOrd="1" destOrd="0" presId="urn:microsoft.com/office/officeart/2005/8/layout/hProcess4"/>
    <dgm:cxn modelId="{E7B1A5AE-37D9-BD4B-88D8-42A53D5D34B2}" type="presOf" srcId="{B079FFEE-BADB-F74B-8A7D-56CE39455917}" destId="{26CE083A-6F33-8D4B-956B-7272502DA9E7}" srcOrd="0" destOrd="0" presId="urn:microsoft.com/office/officeart/2005/8/layout/hProcess4"/>
    <dgm:cxn modelId="{FA9A41D6-9948-EB4D-A2AB-68C30DC0B9F8}" srcId="{7E137918-2AD4-BA46-BAB7-A283934D0408}" destId="{200A9B31-F592-5A41-88D5-6CE907271266}" srcOrd="0" destOrd="0" parTransId="{9919C6DB-117B-0B43-B457-64B7C7B20EA3}" sibTransId="{ADA37BFB-8E34-D543-9285-3429C2105918}"/>
    <dgm:cxn modelId="{1AA4D3DD-57AB-F645-9693-D685969FEA27}" type="presOf" srcId="{7E137918-2AD4-BA46-BAB7-A283934D0408}" destId="{BCAC7CE4-5E44-BA44-AD43-C6A09256F45F}" srcOrd="0" destOrd="0" presId="urn:microsoft.com/office/officeart/2005/8/layout/hProcess4"/>
    <dgm:cxn modelId="{9B7CD5ED-2076-BA4D-BDDD-3ABD0704731C}" type="presParOf" srcId="{BCAC7CE4-5E44-BA44-AD43-C6A09256F45F}" destId="{046AE335-0E2E-074B-BDC2-AA0453108BB5}" srcOrd="0" destOrd="0" presId="urn:microsoft.com/office/officeart/2005/8/layout/hProcess4"/>
    <dgm:cxn modelId="{964E3B18-6A4B-A343-A070-0D9393C2152E}" type="presParOf" srcId="{BCAC7CE4-5E44-BA44-AD43-C6A09256F45F}" destId="{B3934E88-1BA3-B848-BB3F-7F3AA339BB8F}" srcOrd="1" destOrd="0" presId="urn:microsoft.com/office/officeart/2005/8/layout/hProcess4"/>
    <dgm:cxn modelId="{5314DCB2-F8D8-244E-9D1E-5069770C6368}" type="presParOf" srcId="{BCAC7CE4-5E44-BA44-AD43-C6A09256F45F}" destId="{BB6074DF-B5BC-0040-AAE3-069DC151954C}" srcOrd="2" destOrd="0" presId="urn:microsoft.com/office/officeart/2005/8/layout/hProcess4"/>
    <dgm:cxn modelId="{F1301AB7-78BA-A74D-B16B-4B5031253CDF}" type="presParOf" srcId="{BB6074DF-B5BC-0040-AAE3-069DC151954C}" destId="{1B32DDEE-8330-AA4D-9016-4B7A902A357A}" srcOrd="0" destOrd="0" presId="urn:microsoft.com/office/officeart/2005/8/layout/hProcess4"/>
    <dgm:cxn modelId="{E84E5CDD-B060-DF4A-BB66-F4D3F6873D8B}" type="presParOf" srcId="{1B32DDEE-8330-AA4D-9016-4B7A902A357A}" destId="{E4F4EDC1-725F-FA4A-9492-5C34BA507C2E}" srcOrd="0" destOrd="0" presId="urn:microsoft.com/office/officeart/2005/8/layout/hProcess4"/>
    <dgm:cxn modelId="{7CDD5460-8040-0A49-A167-B0C535CDD79A}" type="presParOf" srcId="{1B32DDEE-8330-AA4D-9016-4B7A902A357A}" destId="{26CE083A-6F33-8D4B-956B-7272502DA9E7}" srcOrd="1" destOrd="0" presId="urn:microsoft.com/office/officeart/2005/8/layout/hProcess4"/>
    <dgm:cxn modelId="{EBEF8D1B-D13B-7E41-9CAF-E762A5DAC28F}" type="presParOf" srcId="{1B32DDEE-8330-AA4D-9016-4B7A902A357A}" destId="{0F2C8727-5808-9B41-B7DA-26CF6549450A}" srcOrd="2" destOrd="0" presId="urn:microsoft.com/office/officeart/2005/8/layout/hProcess4"/>
    <dgm:cxn modelId="{43DD0579-5C30-E04A-B428-DC3ED94AB76C}" type="presParOf" srcId="{1B32DDEE-8330-AA4D-9016-4B7A902A357A}" destId="{92132965-0D86-C649-94BC-18AA04ACC55D}" srcOrd="3" destOrd="0" presId="urn:microsoft.com/office/officeart/2005/8/layout/hProcess4"/>
    <dgm:cxn modelId="{7510D253-2D17-0247-8F39-0CCA5177DD4F}" type="presParOf" srcId="{1B32DDEE-8330-AA4D-9016-4B7A902A357A}" destId="{D76794E8-145E-3142-9292-BF54813F87B7}"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E137918-2AD4-BA46-BAB7-A283934D0408}" type="doc">
      <dgm:prSet loTypeId="urn:microsoft.com/office/officeart/2005/8/layout/hProcess4" loCatId="" qsTypeId="urn:microsoft.com/office/officeart/2005/8/quickstyle/simple1" qsCatId="simple" csTypeId="urn:microsoft.com/office/officeart/2005/8/colors/accent1_2" csCatId="accent1" phldr="1"/>
      <dgm:spPr/>
      <dgm:t>
        <a:bodyPr/>
        <a:lstStyle/>
        <a:p>
          <a:endParaRPr lang="en-US"/>
        </a:p>
      </dgm:t>
    </dgm:pt>
    <dgm:pt modelId="{200A9B31-F592-5A41-88D5-6CE907271266}">
      <dgm:prSet custT="1"/>
      <dgm:spPr>
        <a:solidFill>
          <a:schemeClr val="accent1"/>
        </a:solidFill>
      </dgm:spPr>
      <dgm:t>
        <a:bodyPr/>
        <a:lstStyle/>
        <a:p>
          <a:r>
            <a:rPr lang="en-US" sz="2400" b="1" dirty="0"/>
            <a:t>Share Impact</a:t>
          </a:r>
        </a:p>
      </dgm:t>
    </dgm:pt>
    <dgm:pt modelId="{9919C6DB-117B-0B43-B457-64B7C7B20EA3}" type="parTrans" cxnId="{FA9A41D6-9948-EB4D-A2AB-68C30DC0B9F8}">
      <dgm:prSet/>
      <dgm:spPr/>
      <dgm:t>
        <a:bodyPr/>
        <a:lstStyle/>
        <a:p>
          <a:endParaRPr lang="en-US"/>
        </a:p>
      </dgm:t>
    </dgm:pt>
    <dgm:pt modelId="{ADA37BFB-8E34-D543-9285-3429C2105918}" type="sibTrans" cxnId="{FA9A41D6-9948-EB4D-A2AB-68C30DC0B9F8}">
      <dgm:prSet/>
      <dgm:spPr/>
      <dgm:t>
        <a:bodyPr/>
        <a:lstStyle/>
        <a:p>
          <a:endParaRPr lang="en-US"/>
        </a:p>
      </dgm:t>
    </dgm:pt>
    <dgm:pt modelId="{B079FFEE-BADB-F74B-8A7D-56CE39455917}">
      <dgm:prSet custT="1"/>
      <dgm:spPr>
        <a:noFill/>
      </dgm:spPr>
      <dgm:t>
        <a:bodyPr/>
        <a:lstStyle/>
        <a:p>
          <a:r>
            <a:rPr lang="en-US" sz="2000" b="1" dirty="0"/>
            <a:t>Who needs to know about impact and how will you share </a:t>
          </a:r>
          <a:r>
            <a:rPr lang="en-US" sz="2000" b="1"/>
            <a:t>your story?</a:t>
          </a:r>
          <a:endParaRPr lang="en-US" sz="2000" b="1" dirty="0"/>
        </a:p>
      </dgm:t>
    </dgm:pt>
    <dgm:pt modelId="{06D840D4-6832-8243-9163-55247A207599}" type="parTrans" cxnId="{72F7D828-826D-1441-B463-2903611ADA62}">
      <dgm:prSet/>
      <dgm:spPr/>
      <dgm:t>
        <a:bodyPr/>
        <a:lstStyle/>
        <a:p>
          <a:endParaRPr lang="en-US"/>
        </a:p>
      </dgm:t>
    </dgm:pt>
    <dgm:pt modelId="{B17FD42D-24F9-CA41-911A-0F2606455E70}" type="sibTrans" cxnId="{72F7D828-826D-1441-B463-2903611ADA62}">
      <dgm:prSet/>
      <dgm:spPr/>
      <dgm:t>
        <a:bodyPr/>
        <a:lstStyle/>
        <a:p>
          <a:endParaRPr lang="en-US"/>
        </a:p>
      </dgm:t>
    </dgm:pt>
    <dgm:pt modelId="{BCAC7CE4-5E44-BA44-AD43-C6A09256F45F}" type="pres">
      <dgm:prSet presAssocID="{7E137918-2AD4-BA46-BAB7-A283934D0408}" presName="Name0" presStyleCnt="0">
        <dgm:presLayoutVars>
          <dgm:dir/>
          <dgm:animLvl val="lvl"/>
          <dgm:resizeHandles val="exact"/>
        </dgm:presLayoutVars>
      </dgm:prSet>
      <dgm:spPr/>
    </dgm:pt>
    <dgm:pt modelId="{046AE335-0E2E-074B-BDC2-AA0453108BB5}" type="pres">
      <dgm:prSet presAssocID="{7E137918-2AD4-BA46-BAB7-A283934D0408}" presName="tSp" presStyleCnt="0"/>
      <dgm:spPr/>
    </dgm:pt>
    <dgm:pt modelId="{B3934E88-1BA3-B848-BB3F-7F3AA339BB8F}" type="pres">
      <dgm:prSet presAssocID="{7E137918-2AD4-BA46-BAB7-A283934D0408}" presName="bSp" presStyleCnt="0"/>
      <dgm:spPr/>
    </dgm:pt>
    <dgm:pt modelId="{BB6074DF-B5BC-0040-AAE3-069DC151954C}" type="pres">
      <dgm:prSet presAssocID="{7E137918-2AD4-BA46-BAB7-A283934D0408}" presName="process" presStyleCnt="0"/>
      <dgm:spPr/>
    </dgm:pt>
    <dgm:pt modelId="{1B32DDEE-8330-AA4D-9016-4B7A902A357A}" type="pres">
      <dgm:prSet presAssocID="{200A9B31-F592-5A41-88D5-6CE907271266}" presName="composite1" presStyleCnt="0"/>
      <dgm:spPr/>
    </dgm:pt>
    <dgm:pt modelId="{E4F4EDC1-725F-FA4A-9492-5C34BA507C2E}" type="pres">
      <dgm:prSet presAssocID="{200A9B31-F592-5A41-88D5-6CE907271266}" presName="dummyNode1" presStyleLbl="node1" presStyleIdx="0" presStyleCnt="1"/>
      <dgm:spPr/>
    </dgm:pt>
    <dgm:pt modelId="{26CE083A-6F33-8D4B-956B-7272502DA9E7}" type="pres">
      <dgm:prSet presAssocID="{200A9B31-F592-5A41-88D5-6CE907271266}" presName="childNode1" presStyleLbl="bgAcc1" presStyleIdx="0" presStyleCnt="1">
        <dgm:presLayoutVars>
          <dgm:bulletEnabled val="1"/>
        </dgm:presLayoutVars>
      </dgm:prSet>
      <dgm:spPr/>
    </dgm:pt>
    <dgm:pt modelId="{0F2C8727-5808-9B41-B7DA-26CF6549450A}" type="pres">
      <dgm:prSet presAssocID="{200A9B31-F592-5A41-88D5-6CE907271266}" presName="childNode1tx" presStyleLbl="bgAcc1" presStyleIdx="0" presStyleCnt="1">
        <dgm:presLayoutVars>
          <dgm:bulletEnabled val="1"/>
        </dgm:presLayoutVars>
      </dgm:prSet>
      <dgm:spPr/>
    </dgm:pt>
    <dgm:pt modelId="{92132965-0D86-C649-94BC-18AA04ACC55D}" type="pres">
      <dgm:prSet presAssocID="{200A9B31-F592-5A41-88D5-6CE907271266}" presName="parentNode1" presStyleLbl="node1" presStyleIdx="0" presStyleCnt="1">
        <dgm:presLayoutVars>
          <dgm:chMax val="1"/>
          <dgm:bulletEnabled val="1"/>
        </dgm:presLayoutVars>
      </dgm:prSet>
      <dgm:spPr/>
    </dgm:pt>
    <dgm:pt modelId="{D76794E8-145E-3142-9292-BF54813F87B7}" type="pres">
      <dgm:prSet presAssocID="{200A9B31-F592-5A41-88D5-6CE907271266}" presName="connSite1" presStyleCnt="0"/>
      <dgm:spPr/>
    </dgm:pt>
  </dgm:ptLst>
  <dgm:cxnLst>
    <dgm:cxn modelId="{6A9AC412-840A-B14D-8A4D-BAAD33FAD42E}" type="presOf" srcId="{200A9B31-F592-5A41-88D5-6CE907271266}" destId="{92132965-0D86-C649-94BC-18AA04ACC55D}" srcOrd="0" destOrd="0" presId="urn:microsoft.com/office/officeart/2005/8/layout/hProcess4"/>
    <dgm:cxn modelId="{72F7D828-826D-1441-B463-2903611ADA62}" srcId="{200A9B31-F592-5A41-88D5-6CE907271266}" destId="{B079FFEE-BADB-F74B-8A7D-56CE39455917}" srcOrd="0" destOrd="0" parTransId="{06D840D4-6832-8243-9163-55247A207599}" sibTransId="{B17FD42D-24F9-CA41-911A-0F2606455E70}"/>
    <dgm:cxn modelId="{90776D6E-4835-CC48-B8BB-560A49E75670}" type="presOf" srcId="{B079FFEE-BADB-F74B-8A7D-56CE39455917}" destId="{0F2C8727-5808-9B41-B7DA-26CF6549450A}" srcOrd="1" destOrd="0" presId="urn:microsoft.com/office/officeart/2005/8/layout/hProcess4"/>
    <dgm:cxn modelId="{E7B1A5AE-37D9-BD4B-88D8-42A53D5D34B2}" type="presOf" srcId="{B079FFEE-BADB-F74B-8A7D-56CE39455917}" destId="{26CE083A-6F33-8D4B-956B-7272502DA9E7}" srcOrd="0" destOrd="0" presId="urn:microsoft.com/office/officeart/2005/8/layout/hProcess4"/>
    <dgm:cxn modelId="{FA9A41D6-9948-EB4D-A2AB-68C30DC0B9F8}" srcId="{7E137918-2AD4-BA46-BAB7-A283934D0408}" destId="{200A9B31-F592-5A41-88D5-6CE907271266}" srcOrd="0" destOrd="0" parTransId="{9919C6DB-117B-0B43-B457-64B7C7B20EA3}" sibTransId="{ADA37BFB-8E34-D543-9285-3429C2105918}"/>
    <dgm:cxn modelId="{1AA4D3DD-57AB-F645-9693-D685969FEA27}" type="presOf" srcId="{7E137918-2AD4-BA46-BAB7-A283934D0408}" destId="{BCAC7CE4-5E44-BA44-AD43-C6A09256F45F}" srcOrd="0" destOrd="0" presId="urn:microsoft.com/office/officeart/2005/8/layout/hProcess4"/>
    <dgm:cxn modelId="{9B7CD5ED-2076-BA4D-BDDD-3ABD0704731C}" type="presParOf" srcId="{BCAC7CE4-5E44-BA44-AD43-C6A09256F45F}" destId="{046AE335-0E2E-074B-BDC2-AA0453108BB5}" srcOrd="0" destOrd="0" presId="urn:microsoft.com/office/officeart/2005/8/layout/hProcess4"/>
    <dgm:cxn modelId="{964E3B18-6A4B-A343-A070-0D9393C2152E}" type="presParOf" srcId="{BCAC7CE4-5E44-BA44-AD43-C6A09256F45F}" destId="{B3934E88-1BA3-B848-BB3F-7F3AA339BB8F}" srcOrd="1" destOrd="0" presId="urn:microsoft.com/office/officeart/2005/8/layout/hProcess4"/>
    <dgm:cxn modelId="{5314DCB2-F8D8-244E-9D1E-5069770C6368}" type="presParOf" srcId="{BCAC7CE4-5E44-BA44-AD43-C6A09256F45F}" destId="{BB6074DF-B5BC-0040-AAE3-069DC151954C}" srcOrd="2" destOrd="0" presId="urn:microsoft.com/office/officeart/2005/8/layout/hProcess4"/>
    <dgm:cxn modelId="{F1301AB7-78BA-A74D-B16B-4B5031253CDF}" type="presParOf" srcId="{BB6074DF-B5BC-0040-AAE3-069DC151954C}" destId="{1B32DDEE-8330-AA4D-9016-4B7A902A357A}" srcOrd="0" destOrd="0" presId="urn:microsoft.com/office/officeart/2005/8/layout/hProcess4"/>
    <dgm:cxn modelId="{E84E5CDD-B060-DF4A-BB66-F4D3F6873D8B}" type="presParOf" srcId="{1B32DDEE-8330-AA4D-9016-4B7A902A357A}" destId="{E4F4EDC1-725F-FA4A-9492-5C34BA507C2E}" srcOrd="0" destOrd="0" presId="urn:microsoft.com/office/officeart/2005/8/layout/hProcess4"/>
    <dgm:cxn modelId="{7CDD5460-8040-0A49-A167-B0C535CDD79A}" type="presParOf" srcId="{1B32DDEE-8330-AA4D-9016-4B7A902A357A}" destId="{26CE083A-6F33-8D4B-956B-7272502DA9E7}" srcOrd="1" destOrd="0" presId="urn:microsoft.com/office/officeart/2005/8/layout/hProcess4"/>
    <dgm:cxn modelId="{EBEF8D1B-D13B-7E41-9CAF-E762A5DAC28F}" type="presParOf" srcId="{1B32DDEE-8330-AA4D-9016-4B7A902A357A}" destId="{0F2C8727-5808-9B41-B7DA-26CF6549450A}" srcOrd="2" destOrd="0" presId="urn:microsoft.com/office/officeart/2005/8/layout/hProcess4"/>
    <dgm:cxn modelId="{43DD0579-5C30-E04A-B428-DC3ED94AB76C}" type="presParOf" srcId="{1B32DDEE-8330-AA4D-9016-4B7A902A357A}" destId="{92132965-0D86-C649-94BC-18AA04ACC55D}" srcOrd="3" destOrd="0" presId="urn:microsoft.com/office/officeart/2005/8/layout/hProcess4"/>
    <dgm:cxn modelId="{7510D253-2D17-0247-8F39-0CCA5177DD4F}" type="presParOf" srcId="{1B32DDEE-8330-AA4D-9016-4B7A902A357A}" destId="{D76794E8-145E-3142-9292-BF54813F87B7}"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E863A0-A56B-4F3B-AC34-97B3C9089F7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DFFE09E-0C5F-411B-BE31-0062296B3CF5}">
      <dgm:prSet phldrT="[Text]"/>
      <dgm:spPr/>
      <dgm:t>
        <a:bodyPr/>
        <a:lstStyle/>
        <a:p>
          <a:r>
            <a:rPr lang="en-US" dirty="0"/>
            <a:t>Organic Trust</a:t>
          </a:r>
        </a:p>
      </dgm:t>
    </dgm:pt>
    <dgm:pt modelId="{C8A9F0AB-A278-4870-97C9-9A0D03618C69}" type="parTrans" cxnId="{8D34643C-6EF6-41F3-A7A9-D8E0EDC2C242}">
      <dgm:prSet/>
      <dgm:spPr/>
      <dgm:t>
        <a:bodyPr/>
        <a:lstStyle/>
        <a:p>
          <a:endParaRPr lang="en-US"/>
        </a:p>
      </dgm:t>
    </dgm:pt>
    <dgm:pt modelId="{73E6E318-5C8F-4843-B0D4-018DFE1185C6}" type="sibTrans" cxnId="{8D34643C-6EF6-41F3-A7A9-D8E0EDC2C242}">
      <dgm:prSet/>
      <dgm:spPr/>
      <dgm:t>
        <a:bodyPr/>
        <a:lstStyle/>
        <a:p>
          <a:endParaRPr lang="en-US"/>
        </a:p>
      </dgm:t>
    </dgm:pt>
    <dgm:pt modelId="{EFE347A7-9CBD-49CC-B462-B006DA18A29F}">
      <dgm:prSet phldrT="[Text]"/>
      <dgm:spPr/>
      <dgm:t>
        <a:bodyPr/>
        <a:lstStyle/>
        <a:p>
          <a:r>
            <a:rPr lang="en-US" dirty="0"/>
            <a:t>Contractual Trust</a:t>
          </a:r>
        </a:p>
      </dgm:t>
    </dgm:pt>
    <dgm:pt modelId="{1BFB7A7A-18B8-4C8F-A95F-476E8BAAB39D}" type="parTrans" cxnId="{0E8CC07D-56AA-413D-B843-18283BCF0D3F}">
      <dgm:prSet/>
      <dgm:spPr/>
      <dgm:t>
        <a:bodyPr/>
        <a:lstStyle/>
        <a:p>
          <a:endParaRPr lang="en-US"/>
        </a:p>
      </dgm:t>
    </dgm:pt>
    <dgm:pt modelId="{811F87CF-8E52-4C8E-A526-ECA42A2950CE}" type="sibTrans" cxnId="{0E8CC07D-56AA-413D-B843-18283BCF0D3F}">
      <dgm:prSet/>
      <dgm:spPr/>
      <dgm:t>
        <a:bodyPr/>
        <a:lstStyle/>
        <a:p>
          <a:endParaRPr lang="en-US"/>
        </a:p>
      </dgm:t>
    </dgm:pt>
    <dgm:pt modelId="{10756C3F-DB47-47D3-99F2-F4C68145060C}">
      <dgm:prSet phldrT="[Text]"/>
      <dgm:spPr/>
      <dgm:t>
        <a:bodyPr/>
        <a:lstStyle/>
        <a:p>
          <a:r>
            <a:rPr lang="en-US" dirty="0"/>
            <a:t>Relational Trust</a:t>
          </a:r>
        </a:p>
      </dgm:t>
    </dgm:pt>
    <dgm:pt modelId="{B3600D0D-7052-4FB7-99F4-8AF697905951}" type="parTrans" cxnId="{D4C5BEC8-9C25-4D05-AC77-BF6C488129E9}">
      <dgm:prSet/>
      <dgm:spPr/>
      <dgm:t>
        <a:bodyPr/>
        <a:lstStyle/>
        <a:p>
          <a:endParaRPr lang="en-US"/>
        </a:p>
      </dgm:t>
    </dgm:pt>
    <dgm:pt modelId="{C350BE67-56D1-429D-A620-43C631632E30}" type="sibTrans" cxnId="{D4C5BEC8-9C25-4D05-AC77-BF6C488129E9}">
      <dgm:prSet/>
      <dgm:spPr/>
      <dgm:t>
        <a:bodyPr/>
        <a:lstStyle/>
        <a:p>
          <a:endParaRPr lang="en-US"/>
        </a:p>
      </dgm:t>
    </dgm:pt>
    <dgm:pt modelId="{E577BCDA-5A46-41D6-B8C2-9C6781E9D5F0}" type="pres">
      <dgm:prSet presAssocID="{FCE863A0-A56B-4F3B-AC34-97B3C9089F7F}" presName="diagram" presStyleCnt="0">
        <dgm:presLayoutVars>
          <dgm:dir/>
          <dgm:resizeHandles val="exact"/>
        </dgm:presLayoutVars>
      </dgm:prSet>
      <dgm:spPr/>
    </dgm:pt>
    <dgm:pt modelId="{D177DB3B-18B9-4134-AFC6-EB652CE7C170}" type="pres">
      <dgm:prSet presAssocID="{FDFFE09E-0C5F-411B-BE31-0062296B3CF5}" presName="node" presStyleLbl="node1" presStyleIdx="0" presStyleCnt="3">
        <dgm:presLayoutVars>
          <dgm:bulletEnabled val="1"/>
        </dgm:presLayoutVars>
      </dgm:prSet>
      <dgm:spPr/>
    </dgm:pt>
    <dgm:pt modelId="{5744A367-7BD7-4DAB-AF52-A88515D7888E}" type="pres">
      <dgm:prSet presAssocID="{73E6E318-5C8F-4843-B0D4-018DFE1185C6}" presName="sibTrans" presStyleCnt="0"/>
      <dgm:spPr/>
    </dgm:pt>
    <dgm:pt modelId="{0B20E1DA-FD60-4944-8051-C78CFF125857}" type="pres">
      <dgm:prSet presAssocID="{EFE347A7-9CBD-49CC-B462-B006DA18A29F}" presName="node" presStyleLbl="node1" presStyleIdx="1" presStyleCnt="3">
        <dgm:presLayoutVars>
          <dgm:bulletEnabled val="1"/>
        </dgm:presLayoutVars>
      </dgm:prSet>
      <dgm:spPr/>
    </dgm:pt>
    <dgm:pt modelId="{7D223330-4C30-4514-832C-DAEC949ADEE4}" type="pres">
      <dgm:prSet presAssocID="{811F87CF-8E52-4C8E-A526-ECA42A2950CE}" presName="sibTrans" presStyleCnt="0"/>
      <dgm:spPr/>
    </dgm:pt>
    <dgm:pt modelId="{D91098E9-4E96-4AFE-9642-C90BCF020FE1}" type="pres">
      <dgm:prSet presAssocID="{10756C3F-DB47-47D3-99F2-F4C68145060C}" presName="node" presStyleLbl="node1" presStyleIdx="2" presStyleCnt="3">
        <dgm:presLayoutVars>
          <dgm:bulletEnabled val="1"/>
        </dgm:presLayoutVars>
      </dgm:prSet>
      <dgm:spPr/>
    </dgm:pt>
  </dgm:ptLst>
  <dgm:cxnLst>
    <dgm:cxn modelId="{E8E4AD18-69BC-450C-8147-EE5EBCC39D73}" type="presOf" srcId="{10756C3F-DB47-47D3-99F2-F4C68145060C}" destId="{D91098E9-4E96-4AFE-9642-C90BCF020FE1}" srcOrd="0" destOrd="0" presId="urn:microsoft.com/office/officeart/2005/8/layout/default"/>
    <dgm:cxn modelId="{8D34643C-6EF6-41F3-A7A9-D8E0EDC2C242}" srcId="{FCE863A0-A56B-4F3B-AC34-97B3C9089F7F}" destId="{FDFFE09E-0C5F-411B-BE31-0062296B3CF5}" srcOrd="0" destOrd="0" parTransId="{C8A9F0AB-A278-4870-97C9-9A0D03618C69}" sibTransId="{73E6E318-5C8F-4843-B0D4-018DFE1185C6}"/>
    <dgm:cxn modelId="{5956A44E-B49E-4E14-A6B1-EC064081483F}" type="presOf" srcId="{FCE863A0-A56B-4F3B-AC34-97B3C9089F7F}" destId="{E577BCDA-5A46-41D6-B8C2-9C6781E9D5F0}" srcOrd="0" destOrd="0" presId="urn:microsoft.com/office/officeart/2005/8/layout/default"/>
    <dgm:cxn modelId="{98443153-C944-4767-BB20-81F9D3423D12}" type="presOf" srcId="{EFE347A7-9CBD-49CC-B462-B006DA18A29F}" destId="{0B20E1DA-FD60-4944-8051-C78CFF125857}" srcOrd="0" destOrd="0" presId="urn:microsoft.com/office/officeart/2005/8/layout/default"/>
    <dgm:cxn modelId="{0E8CC07D-56AA-413D-B843-18283BCF0D3F}" srcId="{FCE863A0-A56B-4F3B-AC34-97B3C9089F7F}" destId="{EFE347A7-9CBD-49CC-B462-B006DA18A29F}" srcOrd="1" destOrd="0" parTransId="{1BFB7A7A-18B8-4C8F-A95F-476E8BAAB39D}" sibTransId="{811F87CF-8E52-4C8E-A526-ECA42A2950CE}"/>
    <dgm:cxn modelId="{D4C5BEC8-9C25-4D05-AC77-BF6C488129E9}" srcId="{FCE863A0-A56B-4F3B-AC34-97B3C9089F7F}" destId="{10756C3F-DB47-47D3-99F2-F4C68145060C}" srcOrd="2" destOrd="0" parTransId="{B3600D0D-7052-4FB7-99F4-8AF697905951}" sibTransId="{C350BE67-56D1-429D-A620-43C631632E30}"/>
    <dgm:cxn modelId="{A81636F3-D87C-43BB-BA03-1F594003529E}" type="presOf" srcId="{FDFFE09E-0C5F-411B-BE31-0062296B3CF5}" destId="{D177DB3B-18B9-4134-AFC6-EB652CE7C170}" srcOrd="0" destOrd="0" presId="urn:microsoft.com/office/officeart/2005/8/layout/default"/>
    <dgm:cxn modelId="{5FBC6559-C9D7-4B8F-B923-EB3396274F06}" type="presParOf" srcId="{E577BCDA-5A46-41D6-B8C2-9C6781E9D5F0}" destId="{D177DB3B-18B9-4134-AFC6-EB652CE7C170}" srcOrd="0" destOrd="0" presId="urn:microsoft.com/office/officeart/2005/8/layout/default"/>
    <dgm:cxn modelId="{0AD48409-BE27-410D-935D-0C42AF89F27E}" type="presParOf" srcId="{E577BCDA-5A46-41D6-B8C2-9C6781E9D5F0}" destId="{5744A367-7BD7-4DAB-AF52-A88515D7888E}" srcOrd="1" destOrd="0" presId="urn:microsoft.com/office/officeart/2005/8/layout/default"/>
    <dgm:cxn modelId="{3AB6BA72-1555-4DE8-8CC3-F854B69820A2}" type="presParOf" srcId="{E577BCDA-5A46-41D6-B8C2-9C6781E9D5F0}" destId="{0B20E1DA-FD60-4944-8051-C78CFF125857}" srcOrd="2" destOrd="0" presId="urn:microsoft.com/office/officeart/2005/8/layout/default"/>
    <dgm:cxn modelId="{909DEA2A-FC58-4186-BBA8-B93A330A2408}" type="presParOf" srcId="{E577BCDA-5A46-41D6-B8C2-9C6781E9D5F0}" destId="{7D223330-4C30-4514-832C-DAEC949ADEE4}" srcOrd="3" destOrd="0" presId="urn:microsoft.com/office/officeart/2005/8/layout/default"/>
    <dgm:cxn modelId="{03B26D90-FDBD-4580-A4E3-8FBB86F787E5}" type="presParOf" srcId="{E577BCDA-5A46-41D6-B8C2-9C6781E9D5F0}" destId="{D91098E9-4E96-4AFE-9642-C90BCF020FE1}"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944AB9-FB44-4992-B266-3DB6CA96A1C2}" type="doc">
      <dgm:prSet loTypeId="urn:microsoft.com/office/officeart/2005/8/layout/vList3" loCatId="list" qsTypeId="urn:microsoft.com/office/officeart/2005/8/quickstyle/simple1" qsCatId="simple" csTypeId="urn:microsoft.com/office/officeart/2005/8/colors/accent1_2" csCatId="accent1" phldr="1"/>
      <dgm:spPr/>
    </dgm:pt>
    <dgm:pt modelId="{67D61FB3-B1A4-4F8F-905E-A150FDBDBBCE}">
      <dgm:prSet phldrT="[Text]"/>
      <dgm:spPr/>
      <dgm:t>
        <a:bodyPr/>
        <a:lstStyle/>
        <a:p>
          <a:r>
            <a:rPr lang="en-US" dirty="0"/>
            <a:t>Affinity Groups</a:t>
          </a:r>
        </a:p>
        <a:p>
          <a:r>
            <a:rPr lang="en-US" dirty="0"/>
            <a:t>Topical Action Group</a:t>
          </a:r>
        </a:p>
        <a:p>
          <a:r>
            <a:rPr lang="en-US" dirty="0">
              <a:solidFill>
                <a:schemeClr val="bg1"/>
              </a:solidFill>
            </a:rPr>
            <a:t>“</a:t>
          </a:r>
          <a:r>
            <a:rPr lang="en-US" dirty="0" err="1">
              <a:solidFill>
                <a:schemeClr val="bg1"/>
              </a:solidFill>
            </a:rPr>
            <a:t>Collaboratories</a:t>
          </a:r>
          <a:r>
            <a:rPr lang="en-US" dirty="0">
              <a:solidFill>
                <a:schemeClr val="bg1"/>
              </a:solidFill>
            </a:rPr>
            <a:t>” </a:t>
          </a:r>
        </a:p>
      </dgm:t>
    </dgm:pt>
    <dgm:pt modelId="{86BDEEB3-B7A5-4DE0-AD88-EA4D2C2C5B63}" type="parTrans" cxnId="{BAF8E7D0-69FA-4506-B8C7-D31B5D5F1D9B}">
      <dgm:prSet/>
      <dgm:spPr/>
      <dgm:t>
        <a:bodyPr/>
        <a:lstStyle/>
        <a:p>
          <a:endParaRPr lang="en-US"/>
        </a:p>
      </dgm:t>
    </dgm:pt>
    <dgm:pt modelId="{DEEDB7E8-685A-4467-8168-85C7845A973A}" type="sibTrans" cxnId="{BAF8E7D0-69FA-4506-B8C7-D31B5D5F1D9B}">
      <dgm:prSet/>
      <dgm:spPr/>
      <dgm:t>
        <a:bodyPr/>
        <a:lstStyle/>
        <a:p>
          <a:endParaRPr lang="en-US"/>
        </a:p>
      </dgm:t>
    </dgm:pt>
    <dgm:pt modelId="{577B164B-E19F-4E2B-A70C-83508BA45FCB}">
      <dgm:prSet phldrT="[Text]"/>
      <dgm:spPr/>
      <dgm:t>
        <a:bodyPr/>
        <a:lstStyle/>
        <a:p>
          <a:r>
            <a:rPr lang="en-US" dirty="0"/>
            <a:t>Cross State Learning Collaboratives</a:t>
          </a:r>
        </a:p>
        <a:p>
          <a:r>
            <a:rPr lang="en-US" dirty="0"/>
            <a:t>Affinity Groups</a:t>
          </a:r>
        </a:p>
        <a:p>
          <a:r>
            <a:rPr lang="en-US" dirty="0"/>
            <a:t>Pop-ups</a:t>
          </a:r>
        </a:p>
      </dgm:t>
    </dgm:pt>
    <dgm:pt modelId="{B2541C17-071E-4B52-B4CF-AB73C00D285F}" type="parTrans" cxnId="{2184FA2F-15CF-4903-9ADE-6C20976CF11A}">
      <dgm:prSet/>
      <dgm:spPr/>
      <dgm:t>
        <a:bodyPr/>
        <a:lstStyle/>
        <a:p>
          <a:endParaRPr lang="en-US"/>
        </a:p>
      </dgm:t>
    </dgm:pt>
    <dgm:pt modelId="{1FD180FE-32E9-42AD-8A66-1E1143842949}" type="sibTrans" cxnId="{2184FA2F-15CF-4903-9ADE-6C20976CF11A}">
      <dgm:prSet/>
      <dgm:spPr/>
      <dgm:t>
        <a:bodyPr/>
        <a:lstStyle/>
        <a:p>
          <a:endParaRPr lang="en-US"/>
        </a:p>
      </dgm:t>
    </dgm:pt>
    <dgm:pt modelId="{DB8A3BF2-377E-4A22-97D1-D4AFCE25830D}" type="pres">
      <dgm:prSet presAssocID="{C8944AB9-FB44-4992-B266-3DB6CA96A1C2}" presName="linearFlow" presStyleCnt="0">
        <dgm:presLayoutVars>
          <dgm:dir/>
          <dgm:resizeHandles val="exact"/>
        </dgm:presLayoutVars>
      </dgm:prSet>
      <dgm:spPr/>
    </dgm:pt>
    <dgm:pt modelId="{BF652A62-09E6-4ABE-A9B2-9B86763D3454}" type="pres">
      <dgm:prSet presAssocID="{67D61FB3-B1A4-4F8F-905E-A150FDBDBBCE}" presName="composite" presStyleCnt="0"/>
      <dgm:spPr/>
    </dgm:pt>
    <dgm:pt modelId="{51B6376A-0879-4C60-AA99-E6BB7148FD1F}" type="pres">
      <dgm:prSet presAssocID="{67D61FB3-B1A4-4F8F-905E-A150FDBDBBCE}" presName="imgShp" presStyleLbl="fgImgPlace1" presStyleIdx="0" presStyleCnt="2"/>
      <dgm:spPr>
        <a:solidFill>
          <a:schemeClr val="bg1"/>
        </a:solidFill>
        <a:ln w="57150">
          <a:solidFill>
            <a:srgbClr val="3C5B98"/>
          </a:solidFill>
        </a:ln>
      </dgm:spPr>
    </dgm:pt>
    <dgm:pt modelId="{00AAEBC2-71C5-4B88-A800-CE2497C597A7}" type="pres">
      <dgm:prSet presAssocID="{67D61FB3-B1A4-4F8F-905E-A150FDBDBBCE}" presName="txShp" presStyleLbl="node1" presStyleIdx="0" presStyleCnt="2">
        <dgm:presLayoutVars>
          <dgm:bulletEnabled val="1"/>
        </dgm:presLayoutVars>
      </dgm:prSet>
      <dgm:spPr/>
    </dgm:pt>
    <dgm:pt modelId="{2B13A27A-EAF6-4A61-9FB7-1BCEBA33B4C1}" type="pres">
      <dgm:prSet presAssocID="{DEEDB7E8-685A-4467-8168-85C7845A973A}" presName="spacing" presStyleCnt="0"/>
      <dgm:spPr/>
    </dgm:pt>
    <dgm:pt modelId="{EE6AE736-49BA-4DA4-8AB1-D67931C018A5}" type="pres">
      <dgm:prSet presAssocID="{577B164B-E19F-4E2B-A70C-83508BA45FCB}" presName="composite" presStyleCnt="0"/>
      <dgm:spPr/>
    </dgm:pt>
    <dgm:pt modelId="{69EBF3CC-A6AF-473C-B9C5-355C271CCE40}" type="pres">
      <dgm:prSet presAssocID="{577B164B-E19F-4E2B-A70C-83508BA45FCB}" presName="imgShp" presStyleLbl="fgImgPlace1" presStyleIdx="1" presStyleCnt="2"/>
      <dgm:spPr>
        <a:solidFill>
          <a:schemeClr val="bg1"/>
        </a:solidFill>
        <a:ln w="57150">
          <a:solidFill>
            <a:srgbClr val="3C5B98"/>
          </a:solidFill>
        </a:ln>
      </dgm:spPr>
    </dgm:pt>
    <dgm:pt modelId="{F7D5B9D9-9AB6-43D3-9A3F-E69DF5972665}" type="pres">
      <dgm:prSet presAssocID="{577B164B-E19F-4E2B-A70C-83508BA45FCB}" presName="txShp" presStyleLbl="node1" presStyleIdx="1" presStyleCnt="2">
        <dgm:presLayoutVars>
          <dgm:bulletEnabled val="1"/>
        </dgm:presLayoutVars>
      </dgm:prSet>
      <dgm:spPr/>
    </dgm:pt>
  </dgm:ptLst>
  <dgm:cxnLst>
    <dgm:cxn modelId="{121C6A15-8C3D-465E-A6C0-8E4500A490EF}" type="presOf" srcId="{577B164B-E19F-4E2B-A70C-83508BA45FCB}" destId="{F7D5B9D9-9AB6-43D3-9A3F-E69DF5972665}" srcOrd="0" destOrd="0" presId="urn:microsoft.com/office/officeart/2005/8/layout/vList3"/>
    <dgm:cxn modelId="{2184FA2F-15CF-4903-9ADE-6C20976CF11A}" srcId="{C8944AB9-FB44-4992-B266-3DB6CA96A1C2}" destId="{577B164B-E19F-4E2B-A70C-83508BA45FCB}" srcOrd="1" destOrd="0" parTransId="{B2541C17-071E-4B52-B4CF-AB73C00D285F}" sibTransId="{1FD180FE-32E9-42AD-8A66-1E1143842949}"/>
    <dgm:cxn modelId="{8449496C-3A39-409A-91FA-699D3A175BE4}" type="presOf" srcId="{67D61FB3-B1A4-4F8F-905E-A150FDBDBBCE}" destId="{00AAEBC2-71C5-4B88-A800-CE2497C597A7}" srcOrd="0" destOrd="0" presId="urn:microsoft.com/office/officeart/2005/8/layout/vList3"/>
    <dgm:cxn modelId="{530B8FC6-C0B4-438D-A6F7-BBAF3EE27A4C}" type="presOf" srcId="{C8944AB9-FB44-4992-B266-3DB6CA96A1C2}" destId="{DB8A3BF2-377E-4A22-97D1-D4AFCE25830D}" srcOrd="0" destOrd="0" presId="urn:microsoft.com/office/officeart/2005/8/layout/vList3"/>
    <dgm:cxn modelId="{BAF8E7D0-69FA-4506-B8C7-D31B5D5F1D9B}" srcId="{C8944AB9-FB44-4992-B266-3DB6CA96A1C2}" destId="{67D61FB3-B1A4-4F8F-905E-A150FDBDBBCE}" srcOrd="0" destOrd="0" parTransId="{86BDEEB3-B7A5-4DE0-AD88-EA4D2C2C5B63}" sibTransId="{DEEDB7E8-685A-4467-8168-85C7845A973A}"/>
    <dgm:cxn modelId="{9B304C29-193A-443E-BC33-9BFA1DDDE39C}" type="presParOf" srcId="{DB8A3BF2-377E-4A22-97D1-D4AFCE25830D}" destId="{BF652A62-09E6-4ABE-A9B2-9B86763D3454}" srcOrd="0" destOrd="0" presId="urn:microsoft.com/office/officeart/2005/8/layout/vList3"/>
    <dgm:cxn modelId="{49EE82D8-E5B6-4FCA-9A9E-CDE15D66C1ED}" type="presParOf" srcId="{BF652A62-09E6-4ABE-A9B2-9B86763D3454}" destId="{51B6376A-0879-4C60-AA99-E6BB7148FD1F}" srcOrd="0" destOrd="0" presId="urn:microsoft.com/office/officeart/2005/8/layout/vList3"/>
    <dgm:cxn modelId="{64A53576-BB41-48D7-BA8F-DB545A975D07}" type="presParOf" srcId="{BF652A62-09E6-4ABE-A9B2-9B86763D3454}" destId="{00AAEBC2-71C5-4B88-A800-CE2497C597A7}" srcOrd="1" destOrd="0" presId="urn:microsoft.com/office/officeart/2005/8/layout/vList3"/>
    <dgm:cxn modelId="{82FB924D-D6DB-4797-BEF4-FCADB697E104}" type="presParOf" srcId="{DB8A3BF2-377E-4A22-97D1-D4AFCE25830D}" destId="{2B13A27A-EAF6-4A61-9FB7-1BCEBA33B4C1}" srcOrd="1" destOrd="0" presId="urn:microsoft.com/office/officeart/2005/8/layout/vList3"/>
    <dgm:cxn modelId="{0BC72181-89EF-4483-AF99-8504608CB676}" type="presParOf" srcId="{DB8A3BF2-377E-4A22-97D1-D4AFCE25830D}" destId="{EE6AE736-49BA-4DA4-8AB1-D67931C018A5}" srcOrd="2" destOrd="0" presId="urn:microsoft.com/office/officeart/2005/8/layout/vList3"/>
    <dgm:cxn modelId="{CB1D4E55-FB5F-426C-B238-1234B268F1C3}" type="presParOf" srcId="{EE6AE736-49BA-4DA4-8AB1-D67931C018A5}" destId="{69EBF3CC-A6AF-473C-B9C5-355C271CCE40}" srcOrd="0" destOrd="0" presId="urn:microsoft.com/office/officeart/2005/8/layout/vList3"/>
    <dgm:cxn modelId="{22D3514D-A8B5-41D2-8C7F-54061B676412}" type="presParOf" srcId="{EE6AE736-49BA-4DA4-8AB1-D67931C018A5}" destId="{F7D5B9D9-9AB6-43D3-9A3F-E69DF597266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ED2569C6-F387-F34D-8EF9-707BB25AA98E}" type="doc">
      <dgm:prSet loTypeId="urn:microsoft.com/office/officeart/2005/8/layout/target3" loCatId="" qsTypeId="urn:microsoft.com/office/officeart/2005/8/quickstyle/simple1" qsCatId="simple" csTypeId="urn:microsoft.com/office/officeart/2005/8/colors/colorful5" csCatId="colorful" phldr="1"/>
      <dgm:spPr/>
      <dgm:t>
        <a:bodyPr/>
        <a:lstStyle/>
        <a:p>
          <a:endParaRPr lang="en-US"/>
        </a:p>
      </dgm:t>
    </dgm:pt>
    <dgm:pt modelId="{D4B70FC6-BDBA-314E-B57B-0CBB84FEE313}">
      <dgm:prSet phldrT="[Text]"/>
      <dgm:spPr/>
      <dgm:t>
        <a:bodyPr/>
        <a:lstStyle/>
        <a:p>
          <a:r>
            <a:rPr lang="en-US" dirty="0">
              <a:solidFill>
                <a:schemeClr val="accent1">
                  <a:lumMod val="75000"/>
                </a:schemeClr>
              </a:solidFill>
              <a:latin typeface="+mj-lt"/>
            </a:rPr>
            <a:t>Affinity Groups</a:t>
          </a:r>
        </a:p>
      </dgm:t>
    </dgm:pt>
    <dgm:pt modelId="{6AD90E0E-1507-E74F-AF05-1532B0F5C2A6}" type="parTrans" cxnId="{AC70E4BD-88A4-A345-84BB-DCA333BFF525}">
      <dgm:prSet/>
      <dgm:spPr/>
      <dgm:t>
        <a:bodyPr/>
        <a:lstStyle/>
        <a:p>
          <a:endParaRPr lang="en-US"/>
        </a:p>
      </dgm:t>
    </dgm:pt>
    <dgm:pt modelId="{1A5A814E-3DCB-054D-B32E-203A37F9E9A3}" type="sibTrans" cxnId="{AC70E4BD-88A4-A345-84BB-DCA333BFF525}">
      <dgm:prSet/>
      <dgm:spPr/>
      <dgm:t>
        <a:bodyPr/>
        <a:lstStyle/>
        <a:p>
          <a:endParaRPr lang="en-US"/>
        </a:p>
      </dgm:t>
    </dgm:pt>
    <dgm:pt modelId="{3B1A2A39-8499-2142-9EE3-7231D8E7AAB9}">
      <dgm:prSet phldrT="[Text]"/>
      <dgm:spPr/>
      <dgm:t>
        <a:bodyPr/>
        <a:lstStyle/>
        <a:p>
          <a:r>
            <a:rPr lang="en-US" dirty="0">
              <a:solidFill>
                <a:schemeClr val="accent1">
                  <a:lumMod val="75000"/>
                </a:schemeClr>
              </a:solidFill>
              <a:latin typeface="+mj-lt"/>
            </a:rPr>
            <a:t>Introduction or exploration of topics of interest related to CEEDAR’s mission and state needs</a:t>
          </a:r>
        </a:p>
      </dgm:t>
    </dgm:pt>
    <dgm:pt modelId="{9918DE3D-9058-C748-9EA7-A9BEBAEF0F0A}" type="parTrans" cxnId="{29059758-CCB7-7349-B44D-D6B1B3368CEB}">
      <dgm:prSet/>
      <dgm:spPr/>
      <dgm:t>
        <a:bodyPr/>
        <a:lstStyle/>
        <a:p>
          <a:endParaRPr lang="en-US"/>
        </a:p>
      </dgm:t>
    </dgm:pt>
    <dgm:pt modelId="{448439BF-6CD9-F04A-8E3B-6B05CDBDEF01}" type="sibTrans" cxnId="{29059758-CCB7-7349-B44D-D6B1B3368CEB}">
      <dgm:prSet/>
      <dgm:spPr/>
      <dgm:t>
        <a:bodyPr/>
        <a:lstStyle/>
        <a:p>
          <a:endParaRPr lang="en-US"/>
        </a:p>
      </dgm:t>
    </dgm:pt>
    <dgm:pt modelId="{70E41C20-6225-FF43-BDB6-9686F4847D89}">
      <dgm:prSet phldrT="[Text]"/>
      <dgm:spPr/>
      <dgm:t>
        <a:bodyPr/>
        <a:lstStyle/>
        <a:p>
          <a:r>
            <a:rPr lang="en-US" dirty="0">
              <a:solidFill>
                <a:schemeClr val="accent1">
                  <a:lumMod val="75000"/>
                </a:schemeClr>
              </a:solidFill>
              <a:latin typeface="+mj-lt"/>
            </a:rPr>
            <a:t>Topical Action Groups</a:t>
          </a:r>
        </a:p>
      </dgm:t>
    </dgm:pt>
    <dgm:pt modelId="{73051A95-4385-B242-BDD9-26C04F46B9AF}" type="parTrans" cxnId="{A81D2D80-C8FA-AB4D-BCDA-947C7FCB5EF1}">
      <dgm:prSet/>
      <dgm:spPr/>
      <dgm:t>
        <a:bodyPr/>
        <a:lstStyle/>
        <a:p>
          <a:endParaRPr lang="en-US"/>
        </a:p>
      </dgm:t>
    </dgm:pt>
    <dgm:pt modelId="{1E024848-8666-4541-B8BB-FD75C9D8A24D}" type="sibTrans" cxnId="{A81D2D80-C8FA-AB4D-BCDA-947C7FCB5EF1}">
      <dgm:prSet/>
      <dgm:spPr/>
      <dgm:t>
        <a:bodyPr/>
        <a:lstStyle/>
        <a:p>
          <a:endParaRPr lang="en-US"/>
        </a:p>
      </dgm:t>
    </dgm:pt>
    <dgm:pt modelId="{1DF4B1C1-D42C-2345-88D2-9D04F285E350}">
      <dgm:prSet phldrT="[Text]"/>
      <dgm:spPr/>
      <dgm:t>
        <a:bodyPr/>
        <a:lstStyle/>
        <a:p>
          <a:r>
            <a:rPr lang="en-US" dirty="0">
              <a:solidFill>
                <a:schemeClr val="accent1">
                  <a:lumMod val="75000"/>
                </a:schemeClr>
              </a:solidFill>
              <a:latin typeface="+mj-lt"/>
            </a:rPr>
            <a:t>Deeper dive into selected topics related to blueprint or sustainability and scale-up goals</a:t>
          </a:r>
        </a:p>
      </dgm:t>
    </dgm:pt>
    <dgm:pt modelId="{099B6199-A4A5-034F-B3C9-89BAD6A945C9}" type="parTrans" cxnId="{52715302-0A39-5C43-932D-2C5B67C1CFBE}">
      <dgm:prSet/>
      <dgm:spPr/>
      <dgm:t>
        <a:bodyPr/>
        <a:lstStyle/>
        <a:p>
          <a:endParaRPr lang="en-US"/>
        </a:p>
      </dgm:t>
    </dgm:pt>
    <dgm:pt modelId="{1DEB8483-5051-7A48-A9D5-19EEA2B6BB72}" type="sibTrans" cxnId="{52715302-0A39-5C43-932D-2C5B67C1CFBE}">
      <dgm:prSet/>
      <dgm:spPr/>
      <dgm:t>
        <a:bodyPr/>
        <a:lstStyle/>
        <a:p>
          <a:endParaRPr lang="en-US"/>
        </a:p>
      </dgm:t>
    </dgm:pt>
    <dgm:pt modelId="{124F58A0-CC34-0649-AC93-6C8BCFB13781}">
      <dgm:prSet phldrT="[Text]"/>
      <dgm:spPr/>
      <dgm:t>
        <a:bodyPr/>
        <a:lstStyle/>
        <a:p>
          <a:r>
            <a:rPr lang="en-US" dirty="0" err="1">
              <a:solidFill>
                <a:schemeClr val="accent1">
                  <a:lumMod val="75000"/>
                </a:schemeClr>
              </a:solidFill>
              <a:latin typeface="+mj-lt"/>
            </a:rPr>
            <a:t>Collaboratories</a:t>
          </a:r>
          <a:endParaRPr lang="en-US" dirty="0">
            <a:solidFill>
              <a:schemeClr val="accent1">
                <a:lumMod val="75000"/>
              </a:schemeClr>
            </a:solidFill>
            <a:latin typeface="+mj-lt"/>
          </a:endParaRPr>
        </a:p>
      </dgm:t>
    </dgm:pt>
    <dgm:pt modelId="{9968CC4A-2348-D541-912A-E0E862C71723}" type="parTrans" cxnId="{79DD88B6-0BCE-C74C-823F-8A1A30F6C34E}">
      <dgm:prSet/>
      <dgm:spPr/>
      <dgm:t>
        <a:bodyPr/>
        <a:lstStyle/>
        <a:p>
          <a:endParaRPr lang="en-US"/>
        </a:p>
      </dgm:t>
    </dgm:pt>
    <dgm:pt modelId="{A125E6BE-3DEE-1544-BFDE-C925DBF33AF7}" type="sibTrans" cxnId="{79DD88B6-0BCE-C74C-823F-8A1A30F6C34E}">
      <dgm:prSet/>
      <dgm:spPr/>
      <dgm:t>
        <a:bodyPr/>
        <a:lstStyle/>
        <a:p>
          <a:endParaRPr lang="en-US"/>
        </a:p>
      </dgm:t>
    </dgm:pt>
    <dgm:pt modelId="{D7AB88F4-8FD3-694F-89BC-9870AEE918B2}">
      <dgm:prSet phldrT="[Text]"/>
      <dgm:spPr/>
      <dgm:t>
        <a:bodyPr/>
        <a:lstStyle/>
        <a:p>
          <a:r>
            <a:rPr lang="en-US" dirty="0">
              <a:solidFill>
                <a:schemeClr val="accent1">
                  <a:lumMod val="75000"/>
                </a:schemeClr>
              </a:solidFill>
              <a:latin typeface="+mj-lt"/>
            </a:rPr>
            <a:t>Select groups engaged as Networked Improvement Communities with an inquiry focus on common topics of interest/problems of practice</a:t>
          </a:r>
        </a:p>
      </dgm:t>
    </dgm:pt>
    <dgm:pt modelId="{9383F81D-90CC-204F-AA35-625F783CA8A3}" type="parTrans" cxnId="{FEE98ABE-156B-5A48-8E29-764EAFF2ECD0}">
      <dgm:prSet/>
      <dgm:spPr/>
      <dgm:t>
        <a:bodyPr/>
        <a:lstStyle/>
        <a:p>
          <a:endParaRPr lang="en-US"/>
        </a:p>
      </dgm:t>
    </dgm:pt>
    <dgm:pt modelId="{E2E61286-3CC0-744E-AACC-B3F30DBF6DFE}" type="sibTrans" cxnId="{FEE98ABE-156B-5A48-8E29-764EAFF2ECD0}">
      <dgm:prSet/>
      <dgm:spPr/>
      <dgm:t>
        <a:bodyPr/>
        <a:lstStyle/>
        <a:p>
          <a:endParaRPr lang="en-US"/>
        </a:p>
      </dgm:t>
    </dgm:pt>
    <dgm:pt modelId="{D881E21D-6517-054A-9F03-8D41748CF02F}" type="pres">
      <dgm:prSet presAssocID="{ED2569C6-F387-F34D-8EF9-707BB25AA98E}" presName="Name0" presStyleCnt="0">
        <dgm:presLayoutVars>
          <dgm:chMax val="7"/>
          <dgm:dir/>
          <dgm:animLvl val="lvl"/>
          <dgm:resizeHandles val="exact"/>
        </dgm:presLayoutVars>
      </dgm:prSet>
      <dgm:spPr/>
    </dgm:pt>
    <dgm:pt modelId="{56078758-8183-0B4E-AA03-F82331806A50}" type="pres">
      <dgm:prSet presAssocID="{D4B70FC6-BDBA-314E-B57B-0CBB84FEE313}" presName="circle1" presStyleLbl="node1" presStyleIdx="0" presStyleCnt="3"/>
      <dgm:spPr/>
    </dgm:pt>
    <dgm:pt modelId="{58D2D456-602D-F448-920A-CDB021BD5D92}" type="pres">
      <dgm:prSet presAssocID="{D4B70FC6-BDBA-314E-B57B-0CBB84FEE313}" presName="space" presStyleCnt="0"/>
      <dgm:spPr/>
    </dgm:pt>
    <dgm:pt modelId="{AC4B936D-873E-FA40-A4D5-91E4C399A07D}" type="pres">
      <dgm:prSet presAssocID="{D4B70FC6-BDBA-314E-B57B-0CBB84FEE313}" presName="rect1" presStyleLbl="alignAcc1" presStyleIdx="0" presStyleCnt="3"/>
      <dgm:spPr/>
    </dgm:pt>
    <dgm:pt modelId="{7B735B04-8385-6D42-8008-F509505E3A72}" type="pres">
      <dgm:prSet presAssocID="{70E41C20-6225-FF43-BDB6-9686F4847D89}" presName="vertSpace2" presStyleLbl="node1" presStyleIdx="0" presStyleCnt="3"/>
      <dgm:spPr/>
    </dgm:pt>
    <dgm:pt modelId="{37FB2790-8432-944F-BB64-CC81D1AEFE89}" type="pres">
      <dgm:prSet presAssocID="{70E41C20-6225-FF43-BDB6-9686F4847D89}" presName="circle2" presStyleLbl="node1" presStyleIdx="1" presStyleCnt="3"/>
      <dgm:spPr/>
    </dgm:pt>
    <dgm:pt modelId="{F3CA2024-9125-B44F-BC11-E53D15FE270A}" type="pres">
      <dgm:prSet presAssocID="{70E41C20-6225-FF43-BDB6-9686F4847D89}" presName="rect2" presStyleLbl="alignAcc1" presStyleIdx="1" presStyleCnt="3"/>
      <dgm:spPr/>
    </dgm:pt>
    <dgm:pt modelId="{40DDD6A0-4A3E-3340-888E-0861C6CA4208}" type="pres">
      <dgm:prSet presAssocID="{124F58A0-CC34-0649-AC93-6C8BCFB13781}" presName="vertSpace3" presStyleLbl="node1" presStyleIdx="1" presStyleCnt="3"/>
      <dgm:spPr/>
    </dgm:pt>
    <dgm:pt modelId="{9CA580C0-D3E6-D042-B1B4-F1CE2D788A7A}" type="pres">
      <dgm:prSet presAssocID="{124F58A0-CC34-0649-AC93-6C8BCFB13781}" presName="circle3" presStyleLbl="node1" presStyleIdx="2" presStyleCnt="3"/>
      <dgm:spPr/>
    </dgm:pt>
    <dgm:pt modelId="{A382E17B-F3F4-2447-A801-2E7D0C5CFC34}" type="pres">
      <dgm:prSet presAssocID="{124F58A0-CC34-0649-AC93-6C8BCFB13781}" presName="rect3" presStyleLbl="alignAcc1" presStyleIdx="2" presStyleCnt="3"/>
      <dgm:spPr/>
    </dgm:pt>
    <dgm:pt modelId="{B9475198-9B67-F346-9599-B4F96BB78E62}" type="pres">
      <dgm:prSet presAssocID="{D4B70FC6-BDBA-314E-B57B-0CBB84FEE313}" presName="rect1ParTx" presStyleLbl="alignAcc1" presStyleIdx="2" presStyleCnt="3">
        <dgm:presLayoutVars>
          <dgm:chMax val="1"/>
          <dgm:bulletEnabled val="1"/>
        </dgm:presLayoutVars>
      </dgm:prSet>
      <dgm:spPr/>
    </dgm:pt>
    <dgm:pt modelId="{F20F7A39-DC8E-1541-BE8D-109C452BB89A}" type="pres">
      <dgm:prSet presAssocID="{D4B70FC6-BDBA-314E-B57B-0CBB84FEE313}" presName="rect1ChTx" presStyleLbl="alignAcc1" presStyleIdx="2" presStyleCnt="3">
        <dgm:presLayoutVars>
          <dgm:bulletEnabled val="1"/>
        </dgm:presLayoutVars>
      </dgm:prSet>
      <dgm:spPr/>
    </dgm:pt>
    <dgm:pt modelId="{D4591FF7-7733-7449-B9B0-1458EFF2A394}" type="pres">
      <dgm:prSet presAssocID="{70E41C20-6225-FF43-BDB6-9686F4847D89}" presName="rect2ParTx" presStyleLbl="alignAcc1" presStyleIdx="2" presStyleCnt="3">
        <dgm:presLayoutVars>
          <dgm:chMax val="1"/>
          <dgm:bulletEnabled val="1"/>
        </dgm:presLayoutVars>
      </dgm:prSet>
      <dgm:spPr/>
    </dgm:pt>
    <dgm:pt modelId="{2A11E471-0280-D640-9710-C3222E416A26}" type="pres">
      <dgm:prSet presAssocID="{70E41C20-6225-FF43-BDB6-9686F4847D89}" presName="rect2ChTx" presStyleLbl="alignAcc1" presStyleIdx="2" presStyleCnt="3">
        <dgm:presLayoutVars>
          <dgm:bulletEnabled val="1"/>
        </dgm:presLayoutVars>
      </dgm:prSet>
      <dgm:spPr/>
    </dgm:pt>
    <dgm:pt modelId="{3FB504BE-3B6A-A548-82E0-C65A00C49108}" type="pres">
      <dgm:prSet presAssocID="{124F58A0-CC34-0649-AC93-6C8BCFB13781}" presName="rect3ParTx" presStyleLbl="alignAcc1" presStyleIdx="2" presStyleCnt="3">
        <dgm:presLayoutVars>
          <dgm:chMax val="1"/>
          <dgm:bulletEnabled val="1"/>
        </dgm:presLayoutVars>
      </dgm:prSet>
      <dgm:spPr/>
    </dgm:pt>
    <dgm:pt modelId="{470D4AD7-E62D-F94D-B3AA-6AE1DBF2A931}" type="pres">
      <dgm:prSet presAssocID="{124F58A0-CC34-0649-AC93-6C8BCFB13781}" presName="rect3ChTx" presStyleLbl="alignAcc1" presStyleIdx="2" presStyleCnt="3">
        <dgm:presLayoutVars>
          <dgm:bulletEnabled val="1"/>
        </dgm:presLayoutVars>
      </dgm:prSet>
      <dgm:spPr/>
    </dgm:pt>
  </dgm:ptLst>
  <dgm:cxnLst>
    <dgm:cxn modelId="{52715302-0A39-5C43-932D-2C5B67C1CFBE}" srcId="{70E41C20-6225-FF43-BDB6-9686F4847D89}" destId="{1DF4B1C1-D42C-2345-88D2-9D04F285E350}" srcOrd="0" destOrd="0" parTransId="{099B6199-A4A5-034F-B3C9-89BAD6A945C9}" sibTransId="{1DEB8483-5051-7A48-A9D5-19EEA2B6BB72}"/>
    <dgm:cxn modelId="{950CD603-8F0C-6740-83A6-8F19BD2E7F7B}" type="presOf" srcId="{ED2569C6-F387-F34D-8EF9-707BB25AA98E}" destId="{D881E21D-6517-054A-9F03-8D41748CF02F}" srcOrd="0" destOrd="0" presId="urn:microsoft.com/office/officeart/2005/8/layout/target3"/>
    <dgm:cxn modelId="{42F48E0D-5D73-E04A-AEBA-78FE888A534D}" type="presOf" srcId="{1DF4B1C1-D42C-2345-88D2-9D04F285E350}" destId="{2A11E471-0280-D640-9710-C3222E416A26}" srcOrd="0" destOrd="0" presId="urn:microsoft.com/office/officeart/2005/8/layout/target3"/>
    <dgm:cxn modelId="{6AF1900E-E7F5-7C47-AFD2-4253C4D59530}" type="presOf" srcId="{3B1A2A39-8499-2142-9EE3-7231D8E7AAB9}" destId="{F20F7A39-DC8E-1541-BE8D-109C452BB89A}" srcOrd="0" destOrd="0" presId="urn:microsoft.com/office/officeart/2005/8/layout/target3"/>
    <dgm:cxn modelId="{635E8F30-C403-034B-89A2-526F234C70EA}" type="presOf" srcId="{124F58A0-CC34-0649-AC93-6C8BCFB13781}" destId="{A382E17B-F3F4-2447-A801-2E7D0C5CFC34}" srcOrd="0" destOrd="0" presId="urn:microsoft.com/office/officeart/2005/8/layout/target3"/>
    <dgm:cxn modelId="{E9272444-943B-604F-8BD8-7A74158D3D7D}" type="presOf" srcId="{D4B70FC6-BDBA-314E-B57B-0CBB84FEE313}" destId="{AC4B936D-873E-FA40-A4D5-91E4C399A07D}" srcOrd="0" destOrd="0" presId="urn:microsoft.com/office/officeart/2005/8/layout/target3"/>
    <dgm:cxn modelId="{E9911447-8698-1E40-AF48-7889BBF9F5FA}" type="presOf" srcId="{D4B70FC6-BDBA-314E-B57B-0CBB84FEE313}" destId="{B9475198-9B67-F346-9599-B4F96BB78E62}" srcOrd="1" destOrd="0" presId="urn:microsoft.com/office/officeart/2005/8/layout/target3"/>
    <dgm:cxn modelId="{419A424F-FCD6-854C-83CC-86FEEF810E04}" type="presOf" srcId="{70E41C20-6225-FF43-BDB6-9686F4847D89}" destId="{D4591FF7-7733-7449-B9B0-1458EFF2A394}" srcOrd="1" destOrd="0" presId="urn:microsoft.com/office/officeart/2005/8/layout/target3"/>
    <dgm:cxn modelId="{29059758-CCB7-7349-B44D-D6B1B3368CEB}" srcId="{D4B70FC6-BDBA-314E-B57B-0CBB84FEE313}" destId="{3B1A2A39-8499-2142-9EE3-7231D8E7AAB9}" srcOrd="0" destOrd="0" parTransId="{9918DE3D-9058-C748-9EA7-A9BEBAEF0F0A}" sibTransId="{448439BF-6CD9-F04A-8E3B-6B05CDBDEF01}"/>
    <dgm:cxn modelId="{12BD2367-E062-2D41-8DE7-A82020B6A483}" type="presOf" srcId="{70E41C20-6225-FF43-BDB6-9686F4847D89}" destId="{F3CA2024-9125-B44F-BC11-E53D15FE270A}" srcOrd="0" destOrd="0" presId="urn:microsoft.com/office/officeart/2005/8/layout/target3"/>
    <dgm:cxn modelId="{C0E3737A-D08A-C946-B0DE-B374A6EC3639}" type="presOf" srcId="{D7AB88F4-8FD3-694F-89BC-9870AEE918B2}" destId="{470D4AD7-E62D-F94D-B3AA-6AE1DBF2A931}" srcOrd="0" destOrd="0" presId="urn:microsoft.com/office/officeart/2005/8/layout/target3"/>
    <dgm:cxn modelId="{8833827B-6F63-FC49-8BFC-BB1704EE6FC4}" type="presOf" srcId="{124F58A0-CC34-0649-AC93-6C8BCFB13781}" destId="{3FB504BE-3B6A-A548-82E0-C65A00C49108}" srcOrd="1" destOrd="0" presId="urn:microsoft.com/office/officeart/2005/8/layout/target3"/>
    <dgm:cxn modelId="{A81D2D80-C8FA-AB4D-BCDA-947C7FCB5EF1}" srcId="{ED2569C6-F387-F34D-8EF9-707BB25AA98E}" destId="{70E41C20-6225-FF43-BDB6-9686F4847D89}" srcOrd="1" destOrd="0" parTransId="{73051A95-4385-B242-BDD9-26C04F46B9AF}" sibTransId="{1E024848-8666-4541-B8BB-FD75C9D8A24D}"/>
    <dgm:cxn modelId="{79DD88B6-0BCE-C74C-823F-8A1A30F6C34E}" srcId="{ED2569C6-F387-F34D-8EF9-707BB25AA98E}" destId="{124F58A0-CC34-0649-AC93-6C8BCFB13781}" srcOrd="2" destOrd="0" parTransId="{9968CC4A-2348-D541-912A-E0E862C71723}" sibTransId="{A125E6BE-3DEE-1544-BFDE-C925DBF33AF7}"/>
    <dgm:cxn modelId="{AC70E4BD-88A4-A345-84BB-DCA333BFF525}" srcId="{ED2569C6-F387-F34D-8EF9-707BB25AA98E}" destId="{D4B70FC6-BDBA-314E-B57B-0CBB84FEE313}" srcOrd="0" destOrd="0" parTransId="{6AD90E0E-1507-E74F-AF05-1532B0F5C2A6}" sibTransId="{1A5A814E-3DCB-054D-B32E-203A37F9E9A3}"/>
    <dgm:cxn modelId="{FEE98ABE-156B-5A48-8E29-764EAFF2ECD0}" srcId="{124F58A0-CC34-0649-AC93-6C8BCFB13781}" destId="{D7AB88F4-8FD3-694F-89BC-9870AEE918B2}" srcOrd="0" destOrd="0" parTransId="{9383F81D-90CC-204F-AA35-625F783CA8A3}" sibTransId="{E2E61286-3CC0-744E-AACC-B3F30DBF6DFE}"/>
    <dgm:cxn modelId="{7CF10D4D-961C-2141-B66C-0DFA91714B29}" type="presParOf" srcId="{D881E21D-6517-054A-9F03-8D41748CF02F}" destId="{56078758-8183-0B4E-AA03-F82331806A50}" srcOrd="0" destOrd="0" presId="urn:microsoft.com/office/officeart/2005/8/layout/target3"/>
    <dgm:cxn modelId="{7BF8FAB5-542A-E24E-804E-C5ED8D04A966}" type="presParOf" srcId="{D881E21D-6517-054A-9F03-8D41748CF02F}" destId="{58D2D456-602D-F448-920A-CDB021BD5D92}" srcOrd="1" destOrd="0" presId="urn:microsoft.com/office/officeart/2005/8/layout/target3"/>
    <dgm:cxn modelId="{04308DAC-C393-3E41-9A5B-88201AFAA35B}" type="presParOf" srcId="{D881E21D-6517-054A-9F03-8D41748CF02F}" destId="{AC4B936D-873E-FA40-A4D5-91E4C399A07D}" srcOrd="2" destOrd="0" presId="urn:microsoft.com/office/officeart/2005/8/layout/target3"/>
    <dgm:cxn modelId="{B212310B-7C5C-5B47-9C83-A95FDD0E8E04}" type="presParOf" srcId="{D881E21D-6517-054A-9F03-8D41748CF02F}" destId="{7B735B04-8385-6D42-8008-F509505E3A72}" srcOrd="3" destOrd="0" presId="urn:microsoft.com/office/officeart/2005/8/layout/target3"/>
    <dgm:cxn modelId="{137A84D6-162C-604D-B960-6E6340B8E294}" type="presParOf" srcId="{D881E21D-6517-054A-9F03-8D41748CF02F}" destId="{37FB2790-8432-944F-BB64-CC81D1AEFE89}" srcOrd="4" destOrd="0" presId="urn:microsoft.com/office/officeart/2005/8/layout/target3"/>
    <dgm:cxn modelId="{AE4E7B1B-8DF5-1040-ADAE-4869C0C3D338}" type="presParOf" srcId="{D881E21D-6517-054A-9F03-8D41748CF02F}" destId="{F3CA2024-9125-B44F-BC11-E53D15FE270A}" srcOrd="5" destOrd="0" presId="urn:microsoft.com/office/officeart/2005/8/layout/target3"/>
    <dgm:cxn modelId="{D6AB625D-56BE-FF46-B775-E3470FA91125}" type="presParOf" srcId="{D881E21D-6517-054A-9F03-8D41748CF02F}" destId="{40DDD6A0-4A3E-3340-888E-0861C6CA4208}" srcOrd="6" destOrd="0" presId="urn:microsoft.com/office/officeart/2005/8/layout/target3"/>
    <dgm:cxn modelId="{83F9C189-2C2B-7846-886B-3C2437D8FA3E}" type="presParOf" srcId="{D881E21D-6517-054A-9F03-8D41748CF02F}" destId="{9CA580C0-D3E6-D042-B1B4-F1CE2D788A7A}" srcOrd="7" destOrd="0" presId="urn:microsoft.com/office/officeart/2005/8/layout/target3"/>
    <dgm:cxn modelId="{13FE5678-4F45-D245-ADC9-F3AA534A3E01}" type="presParOf" srcId="{D881E21D-6517-054A-9F03-8D41748CF02F}" destId="{A382E17B-F3F4-2447-A801-2E7D0C5CFC34}" srcOrd="8" destOrd="0" presId="urn:microsoft.com/office/officeart/2005/8/layout/target3"/>
    <dgm:cxn modelId="{76404BEA-7F70-9A47-A835-2BB8FCD7F7D3}" type="presParOf" srcId="{D881E21D-6517-054A-9F03-8D41748CF02F}" destId="{B9475198-9B67-F346-9599-B4F96BB78E62}" srcOrd="9" destOrd="0" presId="urn:microsoft.com/office/officeart/2005/8/layout/target3"/>
    <dgm:cxn modelId="{B18907B7-E1CE-454F-A467-4946141ACEBF}" type="presParOf" srcId="{D881E21D-6517-054A-9F03-8D41748CF02F}" destId="{F20F7A39-DC8E-1541-BE8D-109C452BB89A}" srcOrd="10" destOrd="0" presId="urn:microsoft.com/office/officeart/2005/8/layout/target3"/>
    <dgm:cxn modelId="{BCEFBD98-6F24-5743-91EB-80FCFC967627}" type="presParOf" srcId="{D881E21D-6517-054A-9F03-8D41748CF02F}" destId="{D4591FF7-7733-7449-B9B0-1458EFF2A394}" srcOrd="11" destOrd="0" presId="urn:microsoft.com/office/officeart/2005/8/layout/target3"/>
    <dgm:cxn modelId="{F50C8C14-6F99-3C40-8E1C-13416117D6F0}" type="presParOf" srcId="{D881E21D-6517-054A-9F03-8D41748CF02F}" destId="{2A11E471-0280-D640-9710-C3222E416A26}" srcOrd="12" destOrd="0" presId="urn:microsoft.com/office/officeart/2005/8/layout/target3"/>
    <dgm:cxn modelId="{94058E02-C7FF-2A45-B831-057C554CEF5D}" type="presParOf" srcId="{D881E21D-6517-054A-9F03-8D41748CF02F}" destId="{3FB504BE-3B6A-A548-82E0-C65A00C49108}" srcOrd="13" destOrd="0" presId="urn:microsoft.com/office/officeart/2005/8/layout/target3"/>
    <dgm:cxn modelId="{1E818F0B-A667-C14E-9DDA-1438EA9E836F}" type="presParOf" srcId="{D881E21D-6517-054A-9F03-8D41748CF02F}" destId="{470D4AD7-E62D-F94D-B3AA-6AE1DBF2A931}"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69F34C-1E2B-4DCF-9227-AD149902A9AD}" type="doc">
      <dgm:prSet loTypeId="urn:microsoft.com/office/officeart/2005/8/layout/hProcess7" loCatId="list" qsTypeId="urn:microsoft.com/office/officeart/2005/8/quickstyle/3d4" qsCatId="3D" csTypeId="urn:microsoft.com/office/officeart/2005/8/colors/accent1_2" csCatId="accent1" phldr="1"/>
      <dgm:spPr/>
      <dgm:t>
        <a:bodyPr/>
        <a:lstStyle/>
        <a:p>
          <a:endParaRPr lang="en-US"/>
        </a:p>
      </dgm:t>
    </dgm:pt>
    <dgm:pt modelId="{92FF72B0-DE1A-4AB4-AEB1-3F5E5DB4CA31}">
      <dgm:prSet phldrT="[Tex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accent1"/>
          </a:solidFill>
        </a:ln>
      </dgm:spPr>
      <dgm:t>
        <a:bodyPr/>
        <a:lstStyle/>
        <a:p>
          <a:r>
            <a:rPr lang="en-US" b="1" dirty="0">
              <a:solidFill>
                <a:schemeClr val="accent1">
                  <a:lumMod val="75000"/>
                </a:schemeClr>
              </a:solidFill>
            </a:rPr>
            <a:t>Learning Collaboratives</a:t>
          </a:r>
        </a:p>
      </dgm:t>
    </dgm:pt>
    <dgm:pt modelId="{D8507D4E-E045-4F61-8799-3A75E6B39BE5}" type="parTrans" cxnId="{65A38D2B-3ECD-402C-B00F-38522A157C05}">
      <dgm:prSet/>
      <dgm:spPr/>
      <dgm:t>
        <a:bodyPr/>
        <a:lstStyle/>
        <a:p>
          <a:endParaRPr lang="en-US"/>
        </a:p>
      </dgm:t>
    </dgm:pt>
    <dgm:pt modelId="{7A2D9576-1360-4095-AD01-77D5C245EE26}" type="sibTrans" cxnId="{65A38D2B-3ECD-402C-B00F-38522A157C05}">
      <dgm:prSet/>
      <dgm:spPr/>
      <dgm:t>
        <a:bodyPr/>
        <a:lstStyle/>
        <a:p>
          <a:endParaRPr lang="en-US"/>
        </a:p>
      </dgm:t>
    </dgm:pt>
    <dgm:pt modelId="{B603E1B6-1E12-4640-AE4B-5D3CB14A2EE0}">
      <dgm:prSet phldrT="[Text]" custT="1"/>
      <dgm:spPr/>
      <dgm:t>
        <a:bodyPr/>
        <a:lstStyle/>
        <a:p>
          <a:pPr>
            <a:buNone/>
          </a:pPr>
          <a:r>
            <a:rPr lang="en-US" sz="1800" b="1" dirty="0">
              <a:solidFill>
                <a:schemeClr val="accent1">
                  <a:lumMod val="75000"/>
                </a:schemeClr>
              </a:solidFill>
            </a:rPr>
            <a:t>Five Part B Collaboratives:</a:t>
          </a:r>
        </a:p>
        <a:p>
          <a:pPr>
            <a:buFont typeface="Arial" panose="020B0604020202020204" pitchFamily="34" charset="0"/>
            <a:buChar char="•"/>
          </a:pPr>
          <a:r>
            <a:rPr lang="en-US" sz="1800" dirty="0">
              <a:solidFill>
                <a:schemeClr val="accent1">
                  <a:lumMod val="75000"/>
                </a:schemeClr>
              </a:solidFill>
            </a:rPr>
            <a:t>1. Grad/Post-School</a:t>
          </a:r>
        </a:p>
        <a:p>
          <a:pPr>
            <a:buFont typeface="Arial" panose="020B0604020202020204" pitchFamily="34" charset="0"/>
            <a:buChar char="•"/>
          </a:pPr>
          <a:r>
            <a:rPr lang="en-US" sz="1800" dirty="0">
              <a:solidFill>
                <a:schemeClr val="accent1">
                  <a:lumMod val="75000"/>
                </a:schemeClr>
              </a:solidFill>
            </a:rPr>
            <a:t>2. Language &amp; Literacy</a:t>
          </a:r>
        </a:p>
        <a:p>
          <a:pPr>
            <a:buFont typeface="Arial" panose="020B0604020202020204" pitchFamily="34" charset="0"/>
            <a:buChar char="•"/>
          </a:pPr>
          <a:r>
            <a:rPr lang="en-US" sz="1800" dirty="0">
              <a:solidFill>
                <a:schemeClr val="accent1">
                  <a:lumMod val="75000"/>
                </a:schemeClr>
              </a:solidFill>
            </a:rPr>
            <a:t>3. Math</a:t>
          </a:r>
        </a:p>
        <a:p>
          <a:pPr>
            <a:buFont typeface="Arial" panose="020B0604020202020204" pitchFamily="34" charset="0"/>
            <a:buChar char="•"/>
          </a:pPr>
          <a:r>
            <a:rPr lang="en-US" sz="1800" dirty="0">
              <a:solidFill>
                <a:schemeClr val="accent1">
                  <a:lumMod val="75000"/>
                </a:schemeClr>
              </a:solidFill>
            </a:rPr>
            <a:t>4. Results-Based Accountability</a:t>
          </a:r>
        </a:p>
        <a:p>
          <a:pPr>
            <a:buFont typeface="Arial" panose="020B0604020202020204" pitchFamily="34" charset="0"/>
            <a:buChar char="•"/>
          </a:pPr>
          <a:r>
            <a:rPr lang="en-US" sz="1800" dirty="0">
              <a:solidFill>
                <a:schemeClr val="accent1">
                  <a:lumMod val="75000"/>
                </a:schemeClr>
              </a:solidFill>
            </a:rPr>
            <a:t>5. Systems Alignment Collaboratives</a:t>
          </a:r>
        </a:p>
        <a:p>
          <a:pPr>
            <a:buFont typeface="Arial" panose="020B0604020202020204" pitchFamily="34" charset="0"/>
            <a:buChar char="•"/>
          </a:pPr>
          <a:r>
            <a:rPr lang="en-US" sz="1800" b="1" dirty="0">
              <a:solidFill>
                <a:schemeClr val="accent1">
                  <a:lumMod val="75000"/>
                </a:schemeClr>
              </a:solidFill>
            </a:rPr>
            <a:t>Four Part C Collaboratives: </a:t>
          </a:r>
        </a:p>
        <a:p>
          <a:pPr>
            <a:buFont typeface="Arial" panose="020B0604020202020204" pitchFamily="34" charset="0"/>
            <a:buChar char="•"/>
          </a:pPr>
          <a:r>
            <a:rPr lang="en-US" sz="1800" dirty="0">
              <a:solidFill>
                <a:schemeClr val="accent1">
                  <a:lumMod val="75000"/>
                </a:schemeClr>
              </a:solidFill>
            </a:rPr>
            <a:t>1. Family Outcomes</a:t>
          </a:r>
        </a:p>
        <a:p>
          <a:pPr>
            <a:buFont typeface="Arial" panose="020B0604020202020204" pitchFamily="34" charset="0"/>
            <a:buChar char="•"/>
          </a:pPr>
          <a:r>
            <a:rPr lang="en-US" sz="1800" dirty="0">
              <a:solidFill>
                <a:schemeClr val="accent1">
                  <a:lumMod val="75000"/>
                </a:schemeClr>
              </a:solidFill>
            </a:rPr>
            <a:t>2. Knowledge and Skills</a:t>
          </a:r>
        </a:p>
        <a:p>
          <a:pPr>
            <a:buFont typeface="Arial" panose="020B0604020202020204" pitchFamily="34" charset="0"/>
            <a:buChar char="•"/>
          </a:pPr>
          <a:r>
            <a:rPr lang="en-US" sz="1800" dirty="0">
              <a:solidFill>
                <a:schemeClr val="accent1">
                  <a:lumMod val="75000"/>
                </a:schemeClr>
              </a:solidFill>
            </a:rPr>
            <a:t>3. Social and Emotional Outcomes</a:t>
          </a:r>
        </a:p>
        <a:p>
          <a:pPr>
            <a:buFont typeface="Arial" panose="020B0604020202020204" pitchFamily="34" charset="0"/>
            <a:buChar char="•"/>
          </a:pPr>
          <a:r>
            <a:rPr lang="en-US" sz="1800" dirty="0">
              <a:solidFill>
                <a:schemeClr val="accent1">
                  <a:lumMod val="75000"/>
                </a:schemeClr>
              </a:solidFill>
            </a:rPr>
            <a:t>4. Results-Based Accountability</a:t>
          </a:r>
        </a:p>
      </dgm:t>
    </dgm:pt>
    <dgm:pt modelId="{CE04A53C-4CE7-4421-A970-3E7C86B829D2}" type="parTrans" cxnId="{BE2F288F-2FFC-4BDA-A428-DC32CCEEB0E6}">
      <dgm:prSet/>
      <dgm:spPr/>
      <dgm:t>
        <a:bodyPr/>
        <a:lstStyle/>
        <a:p>
          <a:endParaRPr lang="en-US"/>
        </a:p>
      </dgm:t>
    </dgm:pt>
    <dgm:pt modelId="{7C1D4E47-8BB3-4916-8651-CCC4E53C6400}" type="sibTrans" cxnId="{BE2F288F-2FFC-4BDA-A428-DC32CCEEB0E6}">
      <dgm:prSet/>
      <dgm:spPr/>
      <dgm:t>
        <a:bodyPr/>
        <a:lstStyle/>
        <a:p>
          <a:endParaRPr lang="en-US"/>
        </a:p>
      </dgm:t>
    </dgm:pt>
    <dgm:pt modelId="{278EC947-15F2-4030-9E94-6A6FA9D70BFE}">
      <dgm:prSet phldrT="[Text]"/>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2700000" scaled="1"/>
          <a:tileRect/>
        </a:gradFill>
        <a:ln>
          <a:solidFill>
            <a:schemeClr val="accent1"/>
          </a:solidFill>
        </a:ln>
      </dgm:spPr>
      <dgm:t>
        <a:bodyPr/>
        <a:lstStyle/>
        <a:p>
          <a:r>
            <a:rPr lang="en-US" b="1" dirty="0">
              <a:solidFill>
                <a:schemeClr val="accent1">
                  <a:lumMod val="75000"/>
                </a:schemeClr>
              </a:solidFill>
            </a:rPr>
            <a:t>Affinity Groups</a:t>
          </a:r>
        </a:p>
      </dgm:t>
    </dgm:pt>
    <dgm:pt modelId="{D4468239-AFE6-4E46-A3F2-3BD53ED19976}" type="parTrans" cxnId="{5AB1AF58-F3C7-4411-A4C8-38B2B719EF26}">
      <dgm:prSet/>
      <dgm:spPr/>
      <dgm:t>
        <a:bodyPr/>
        <a:lstStyle/>
        <a:p>
          <a:endParaRPr lang="en-US"/>
        </a:p>
      </dgm:t>
    </dgm:pt>
    <dgm:pt modelId="{CE6877E0-60B5-4AF5-97B0-6EEBEA8E1220}" type="sibTrans" cxnId="{5AB1AF58-F3C7-4411-A4C8-38B2B719EF26}">
      <dgm:prSet/>
      <dgm:spPr/>
      <dgm:t>
        <a:bodyPr/>
        <a:lstStyle/>
        <a:p>
          <a:endParaRPr lang="en-US"/>
        </a:p>
      </dgm:t>
    </dgm:pt>
    <dgm:pt modelId="{56E5BA7D-C32D-4115-8A3D-3C4452100322}">
      <dgm:prSet phldrT="[Text]" custT="1"/>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dgm:spPr>
      <dgm:t>
        <a:bodyPr/>
        <a:lstStyle/>
        <a:p>
          <a:r>
            <a:rPr lang="en-US" sz="2000" dirty="0">
              <a:solidFill>
                <a:schemeClr val="accent1">
                  <a:lumMod val="75000"/>
                </a:schemeClr>
              </a:solidFill>
            </a:rPr>
            <a:t>Sub-groups within a given learning collaborative. </a:t>
          </a:r>
        </a:p>
        <a:p>
          <a:r>
            <a:rPr lang="en-US" sz="2000" dirty="0">
              <a:solidFill>
                <a:schemeClr val="accent1">
                  <a:lumMod val="75000"/>
                </a:schemeClr>
              </a:solidFill>
            </a:rPr>
            <a:t>Focused on issues that arise through the  membership</a:t>
          </a:r>
        </a:p>
        <a:p>
          <a:r>
            <a:rPr lang="en-US" sz="2000" dirty="0">
              <a:solidFill>
                <a:schemeClr val="accent1">
                  <a:lumMod val="75000"/>
                </a:schemeClr>
              </a:solidFill>
            </a:rPr>
            <a:t>Groups sustain over time or disband as problems are solved and/or sufficient capacity is built. </a:t>
          </a:r>
        </a:p>
        <a:p>
          <a:endParaRPr lang="en-US" sz="1800" dirty="0">
            <a:solidFill>
              <a:schemeClr val="accent1">
                <a:lumMod val="75000"/>
              </a:schemeClr>
            </a:solidFill>
          </a:endParaRPr>
        </a:p>
        <a:p>
          <a:r>
            <a:rPr lang="en-US" sz="1600" i="1" dirty="0">
              <a:solidFill>
                <a:schemeClr val="accent1">
                  <a:lumMod val="75000"/>
                </a:schemeClr>
              </a:solidFill>
            </a:rPr>
            <a:t>Example: Differentiating TA in response to local performance results within the Systems Alignment Collaborative</a:t>
          </a:r>
        </a:p>
      </dgm:t>
    </dgm:pt>
    <dgm:pt modelId="{9B1B67AF-D7B9-42E4-B7D8-463F81815ABF}" type="parTrans" cxnId="{E86E1244-A487-4346-9F88-DAE0063F9FF1}">
      <dgm:prSet/>
      <dgm:spPr/>
      <dgm:t>
        <a:bodyPr/>
        <a:lstStyle/>
        <a:p>
          <a:endParaRPr lang="en-US"/>
        </a:p>
      </dgm:t>
    </dgm:pt>
    <dgm:pt modelId="{36C7CF4F-150C-474A-9728-641532F1EEFB}" type="sibTrans" cxnId="{E86E1244-A487-4346-9F88-DAE0063F9FF1}">
      <dgm:prSet/>
      <dgm:spPr/>
      <dgm:t>
        <a:bodyPr/>
        <a:lstStyle/>
        <a:p>
          <a:endParaRPr lang="en-US"/>
        </a:p>
      </dgm:t>
    </dgm:pt>
    <dgm:pt modelId="{9DAF7799-D95E-4CE4-ACA4-5CEDBC231EBC}">
      <dgm:prSet phldrT="[Text]"/>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2700000" scaled="1"/>
          <a:tileRect/>
        </a:gradFill>
        <a:ln>
          <a:solidFill>
            <a:schemeClr val="accent1"/>
          </a:solidFill>
        </a:ln>
      </dgm:spPr>
      <dgm:t>
        <a:bodyPr/>
        <a:lstStyle/>
        <a:p>
          <a:r>
            <a:rPr lang="en-US" b="1" dirty="0">
              <a:solidFill>
                <a:schemeClr val="accent1">
                  <a:lumMod val="75000"/>
                </a:schemeClr>
              </a:solidFill>
            </a:rPr>
            <a:t>Pop-Up Groups</a:t>
          </a:r>
        </a:p>
      </dgm:t>
    </dgm:pt>
    <dgm:pt modelId="{EAF3BC5A-CD4D-4D41-8A70-998B9715AFFA}" type="parTrans" cxnId="{E312AD91-C423-4EE0-9439-88E1733630EB}">
      <dgm:prSet/>
      <dgm:spPr/>
      <dgm:t>
        <a:bodyPr/>
        <a:lstStyle/>
        <a:p>
          <a:endParaRPr lang="en-US"/>
        </a:p>
      </dgm:t>
    </dgm:pt>
    <dgm:pt modelId="{C67DA538-5718-453C-B0AC-EA40860EB6B7}" type="sibTrans" cxnId="{E312AD91-C423-4EE0-9439-88E1733630EB}">
      <dgm:prSet/>
      <dgm:spPr/>
      <dgm:t>
        <a:bodyPr/>
        <a:lstStyle/>
        <a:p>
          <a:endParaRPr lang="en-US"/>
        </a:p>
      </dgm:t>
    </dgm:pt>
    <dgm:pt modelId="{7235CC1E-F463-4E44-BF31-32AAE0A7C82C}">
      <dgm:prSet phldrT="[Text]" custT="1"/>
      <dgm:spPr/>
      <dgm:t>
        <a:bodyPr/>
        <a:lstStyle/>
        <a:p>
          <a:r>
            <a:rPr lang="en-US" sz="2000" dirty="0">
              <a:solidFill>
                <a:schemeClr val="accent1">
                  <a:lumMod val="75000"/>
                </a:schemeClr>
              </a:solidFill>
            </a:rPr>
            <a:t>Similar to an Affinity Group but includes membership across two or more different Learning Collaboratives. </a:t>
          </a:r>
        </a:p>
        <a:p>
          <a:endParaRPr lang="en-US" sz="2000" dirty="0">
            <a:solidFill>
              <a:schemeClr val="accent1">
                <a:lumMod val="75000"/>
              </a:schemeClr>
            </a:solidFill>
          </a:endParaRPr>
        </a:p>
        <a:p>
          <a:r>
            <a:rPr lang="en-US" sz="2000" dirty="0">
              <a:solidFill>
                <a:schemeClr val="accent1">
                  <a:lumMod val="75000"/>
                </a:schemeClr>
              </a:solidFill>
            </a:rPr>
            <a:t>Formed ad hoc to meet short term needs. </a:t>
          </a:r>
        </a:p>
        <a:p>
          <a:endParaRPr lang="en-US" sz="2100" dirty="0">
            <a:solidFill>
              <a:schemeClr val="accent1">
                <a:lumMod val="75000"/>
              </a:schemeClr>
            </a:solidFill>
          </a:endParaRPr>
        </a:p>
        <a:p>
          <a:r>
            <a:rPr lang="en-US" sz="1600" b="0" i="1" dirty="0">
              <a:solidFill>
                <a:schemeClr val="accent1">
                  <a:lumMod val="75000"/>
                </a:schemeClr>
              </a:solidFill>
            </a:rPr>
            <a:t>Example: </a:t>
          </a:r>
          <a:r>
            <a:rPr lang="en-US" sz="1600" i="1" dirty="0">
              <a:solidFill>
                <a:schemeClr val="accent1">
                  <a:lumMod val="75000"/>
                </a:schemeClr>
              </a:solidFill>
            </a:rPr>
            <a:t>SSIP Writing Group operated from February to March 2018 to help states craft SSIP submissions. </a:t>
          </a:r>
        </a:p>
      </dgm:t>
    </dgm:pt>
    <dgm:pt modelId="{5940B6B8-E3EA-4A4B-ADC5-E14E01628FB3}" type="parTrans" cxnId="{D7A94131-3B49-4898-8C50-B185E98384CC}">
      <dgm:prSet/>
      <dgm:spPr/>
      <dgm:t>
        <a:bodyPr/>
        <a:lstStyle/>
        <a:p>
          <a:endParaRPr lang="en-US"/>
        </a:p>
      </dgm:t>
    </dgm:pt>
    <dgm:pt modelId="{CDAA48A8-A481-4FFC-B3AA-02292C8A3A88}" type="sibTrans" cxnId="{D7A94131-3B49-4898-8C50-B185E98384CC}">
      <dgm:prSet/>
      <dgm:spPr/>
      <dgm:t>
        <a:bodyPr/>
        <a:lstStyle/>
        <a:p>
          <a:endParaRPr lang="en-US"/>
        </a:p>
      </dgm:t>
    </dgm:pt>
    <dgm:pt modelId="{D3203ADE-E705-4F3A-8D6F-343B068B18C1}" type="pres">
      <dgm:prSet presAssocID="{1A69F34C-1E2B-4DCF-9227-AD149902A9AD}" presName="Name0" presStyleCnt="0">
        <dgm:presLayoutVars>
          <dgm:dir/>
          <dgm:animLvl val="lvl"/>
          <dgm:resizeHandles val="exact"/>
        </dgm:presLayoutVars>
      </dgm:prSet>
      <dgm:spPr/>
    </dgm:pt>
    <dgm:pt modelId="{56DA6A62-D7EF-4FBB-BC36-EE820726D3FB}" type="pres">
      <dgm:prSet presAssocID="{92FF72B0-DE1A-4AB4-AEB1-3F5E5DB4CA31}" presName="compositeNode" presStyleCnt="0">
        <dgm:presLayoutVars>
          <dgm:bulletEnabled val="1"/>
        </dgm:presLayoutVars>
      </dgm:prSet>
      <dgm:spPr/>
    </dgm:pt>
    <dgm:pt modelId="{06EA07B0-2168-4DB7-8F99-AE7CEA36EDA1}" type="pres">
      <dgm:prSet presAssocID="{92FF72B0-DE1A-4AB4-AEB1-3F5E5DB4CA31}" presName="bgRect" presStyleLbl="node1" presStyleIdx="0" presStyleCnt="3" custLinFactNeighborX="-336"/>
      <dgm:spPr/>
    </dgm:pt>
    <dgm:pt modelId="{ACE79046-FA3C-48DA-89F1-14D544BFB951}" type="pres">
      <dgm:prSet presAssocID="{92FF72B0-DE1A-4AB4-AEB1-3F5E5DB4CA31}" presName="parentNode" presStyleLbl="node1" presStyleIdx="0" presStyleCnt="3">
        <dgm:presLayoutVars>
          <dgm:chMax val="0"/>
          <dgm:bulletEnabled val="1"/>
        </dgm:presLayoutVars>
      </dgm:prSet>
      <dgm:spPr/>
    </dgm:pt>
    <dgm:pt modelId="{86A5B562-8AFA-456A-83E0-777493DBEE1D}" type="pres">
      <dgm:prSet presAssocID="{92FF72B0-DE1A-4AB4-AEB1-3F5E5DB4CA31}" presName="childNode" presStyleLbl="node1" presStyleIdx="0" presStyleCnt="3">
        <dgm:presLayoutVars>
          <dgm:bulletEnabled val="1"/>
        </dgm:presLayoutVars>
      </dgm:prSet>
      <dgm:spPr/>
    </dgm:pt>
    <dgm:pt modelId="{BD4C08F9-3D30-4993-9BE1-034F77D8750D}" type="pres">
      <dgm:prSet presAssocID="{7A2D9576-1360-4095-AD01-77D5C245EE26}" presName="hSp" presStyleCnt="0"/>
      <dgm:spPr/>
    </dgm:pt>
    <dgm:pt modelId="{5685027E-9D51-4787-977D-C408E88E72B1}" type="pres">
      <dgm:prSet presAssocID="{7A2D9576-1360-4095-AD01-77D5C245EE26}" presName="vProcSp" presStyleCnt="0"/>
      <dgm:spPr/>
    </dgm:pt>
    <dgm:pt modelId="{A7F0750F-998E-4560-AD96-6E4F99DFC96E}" type="pres">
      <dgm:prSet presAssocID="{7A2D9576-1360-4095-AD01-77D5C245EE26}" presName="vSp1" presStyleCnt="0"/>
      <dgm:spPr/>
    </dgm:pt>
    <dgm:pt modelId="{7A7FBCAF-B089-4960-9C8E-7A9F8D8F2DB1}" type="pres">
      <dgm:prSet presAssocID="{7A2D9576-1360-4095-AD01-77D5C245EE26}" presName="simulatedConn" presStyleLbl="solidFgAcc1" presStyleIdx="0" presStyleCnt="2"/>
      <dgm:spPr/>
    </dgm:pt>
    <dgm:pt modelId="{CBD0F892-8496-4DC8-9F70-BA664995F49B}" type="pres">
      <dgm:prSet presAssocID="{7A2D9576-1360-4095-AD01-77D5C245EE26}" presName="vSp2" presStyleCnt="0"/>
      <dgm:spPr/>
    </dgm:pt>
    <dgm:pt modelId="{AC733E20-3B06-4E87-9BDE-D130E2E81D34}" type="pres">
      <dgm:prSet presAssocID="{7A2D9576-1360-4095-AD01-77D5C245EE26}" presName="sibTrans" presStyleCnt="0"/>
      <dgm:spPr/>
    </dgm:pt>
    <dgm:pt modelId="{C845BAB7-44E9-4F57-B4B5-745354B3BA57}" type="pres">
      <dgm:prSet presAssocID="{278EC947-15F2-4030-9E94-6A6FA9D70BFE}" presName="compositeNode" presStyleCnt="0">
        <dgm:presLayoutVars>
          <dgm:bulletEnabled val="1"/>
        </dgm:presLayoutVars>
      </dgm:prSet>
      <dgm:spPr/>
    </dgm:pt>
    <dgm:pt modelId="{E0C9945E-3C2F-4247-9967-3D13986DDA3B}" type="pres">
      <dgm:prSet presAssocID="{278EC947-15F2-4030-9E94-6A6FA9D70BFE}" presName="bgRect" presStyleLbl="node1" presStyleIdx="1" presStyleCnt="3"/>
      <dgm:spPr/>
    </dgm:pt>
    <dgm:pt modelId="{9C1C0442-4180-4EFD-8535-871A026E3F1C}" type="pres">
      <dgm:prSet presAssocID="{278EC947-15F2-4030-9E94-6A6FA9D70BFE}" presName="parentNode" presStyleLbl="node1" presStyleIdx="1" presStyleCnt="3">
        <dgm:presLayoutVars>
          <dgm:chMax val="0"/>
          <dgm:bulletEnabled val="1"/>
        </dgm:presLayoutVars>
      </dgm:prSet>
      <dgm:spPr/>
    </dgm:pt>
    <dgm:pt modelId="{942D74C2-FAA9-4D1E-8799-6188C224B44D}" type="pres">
      <dgm:prSet presAssocID="{278EC947-15F2-4030-9E94-6A6FA9D70BFE}" presName="childNode" presStyleLbl="node1" presStyleIdx="1" presStyleCnt="3">
        <dgm:presLayoutVars>
          <dgm:bulletEnabled val="1"/>
        </dgm:presLayoutVars>
      </dgm:prSet>
      <dgm:spPr/>
    </dgm:pt>
    <dgm:pt modelId="{9FD89460-4384-4D25-894A-4C2A297B2B4A}" type="pres">
      <dgm:prSet presAssocID="{CE6877E0-60B5-4AF5-97B0-6EEBEA8E1220}" presName="hSp" presStyleCnt="0"/>
      <dgm:spPr/>
    </dgm:pt>
    <dgm:pt modelId="{78827B86-9334-4C3E-B3D6-89B742ED7593}" type="pres">
      <dgm:prSet presAssocID="{CE6877E0-60B5-4AF5-97B0-6EEBEA8E1220}" presName="vProcSp" presStyleCnt="0"/>
      <dgm:spPr/>
    </dgm:pt>
    <dgm:pt modelId="{6207DBA8-2846-4CC2-85BF-F3B3299DF40E}" type="pres">
      <dgm:prSet presAssocID="{CE6877E0-60B5-4AF5-97B0-6EEBEA8E1220}" presName="vSp1" presStyleCnt="0"/>
      <dgm:spPr/>
    </dgm:pt>
    <dgm:pt modelId="{0E22C4AE-3E3F-42F4-8FF2-E63560BDBF84}" type="pres">
      <dgm:prSet presAssocID="{CE6877E0-60B5-4AF5-97B0-6EEBEA8E1220}" presName="simulatedConn" presStyleLbl="solidFgAcc1" presStyleIdx="1" presStyleCnt="2"/>
      <dgm:spPr/>
    </dgm:pt>
    <dgm:pt modelId="{83B9AE76-4D36-4082-BA97-AE80AC561E7A}" type="pres">
      <dgm:prSet presAssocID="{CE6877E0-60B5-4AF5-97B0-6EEBEA8E1220}" presName="vSp2" presStyleCnt="0"/>
      <dgm:spPr/>
    </dgm:pt>
    <dgm:pt modelId="{54765EA5-1CDE-4600-85E9-E03946D6DCE0}" type="pres">
      <dgm:prSet presAssocID="{CE6877E0-60B5-4AF5-97B0-6EEBEA8E1220}" presName="sibTrans" presStyleCnt="0"/>
      <dgm:spPr/>
    </dgm:pt>
    <dgm:pt modelId="{C2B24B0E-0CF5-4B19-8CB4-06869104BB0C}" type="pres">
      <dgm:prSet presAssocID="{9DAF7799-D95E-4CE4-ACA4-5CEDBC231EBC}" presName="compositeNode" presStyleCnt="0">
        <dgm:presLayoutVars>
          <dgm:bulletEnabled val="1"/>
        </dgm:presLayoutVars>
      </dgm:prSet>
      <dgm:spPr/>
    </dgm:pt>
    <dgm:pt modelId="{44E83964-0DA7-4C4F-85E2-7A787C3C9B2F}" type="pres">
      <dgm:prSet presAssocID="{9DAF7799-D95E-4CE4-ACA4-5CEDBC231EBC}" presName="bgRect" presStyleLbl="node1" presStyleIdx="2" presStyleCnt="3"/>
      <dgm:spPr/>
    </dgm:pt>
    <dgm:pt modelId="{B8A55CE2-B329-4FD3-985A-06830B7F7484}" type="pres">
      <dgm:prSet presAssocID="{9DAF7799-D95E-4CE4-ACA4-5CEDBC231EBC}" presName="parentNode" presStyleLbl="node1" presStyleIdx="2" presStyleCnt="3">
        <dgm:presLayoutVars>
          <dgm:chMax val="0"/>
          <dgm:bulletEnabled val="1"/>
        </dgm:presLayoutVars>
      </dgm:prSet>
      <dgm:spPr/>
    </dgm:pt>
    <dgm:pt modelId="{0D91416D-8042-4C95-87A6-C0F8A4C60DB0}" type="pres">
      <dgm:prSet presAssocID="{9DAF7799-D95E-4CE4-ACA4-5CEDBC231EBC}" presName="childNode" presStyleLbl="node1" presStyleIdx="2" presStyleCnt="3">
        <dgm:presLayoutVars>
          <dgm:bulletEnabled val="1"/>
        </dgm:presLayoutVars>
      </dgm:prSet>
      <dgm:spPr/>
    </dgm:pt>
  </dgm:ptLst>
  <dgm:cxnLst>
    <dgm:cxn modelId="{FC757D0B-2CDF-4FAB-8097-506EDC302AA4}" type="presOf" srcId="{1A69F34C-1E2B-4DCF-9227-AD149902A9AD}" destId="{D3203ADE-E705-4F3A-8D6F-343B068B18C1}" srcOrd="0" destOrd="0" presId="urn:microsoft.com/office/officeart/2005/8/layout/hProcess7"/>
    <dgm:cxn modelId="{65A38D2B-3ECD-402C-B00F-38522A157C05}" srcId="{1A69F34C-1E2B-4DCF-9227-AD149902A9AD}" destId="{92FF72B0-DE1A-4AB4-AEB1-3F5E5DB4CA31}" srcOrd="0" destOrd="0" parTransId="{D8507D4E-E045-4F61-8799-3A75E6B39BE5}" sibTransId="{7A2D9576-1360-4095-AD01-77D5C245EE26}"/>
    <dgm:cxn modelId="{D7A94131-3B49-4898-8C50-B185E98384CC}" srcId="{9DAF7799-D95E-4CE4-ACA4-5CEDBC231EBC}" destId="{7235CC1E-F463-4E44-BF31-32AAE0A7C82C}" srcOrd="0" destOrd="0" parTransId="{5940B6B8-E3EA-4A4B-ADC5-E14E01628FB3}" sibTransId="{CDAA48A8-A481-4FFC-B3AA-02292C8A3A88}"/>
    <dgm:cxn modelId="{E86E1244-A487-4346-9F88-DAE0063F9FF1}" srcId="{278EC947-15F2-4030-9E94-6A6FA9D70BFE}" destId="{56E5BA7D-C32D-4115-8A3D-3C4452100322}" srcOrd="0" destOrd="0" parTransId="{9B1B67AF-D7B9-42E4-B7D8-463F81815ABF}" sibTransId="{36C7CF4F-150C-474A-9728-641532F1EEFB}"/>
    <dgm:cxn modelId="{0E3B7353-F7B2-49D6-A9C1-6F680C34BD93}" type="presOf" srcId="{7235CC1E-F463-4E44-BF31-32AAE0A7C82C}" destId="{0D91416D-8042-4C95-87A6-C0F8A4C60DB0}" srcOrd="0" destOrd="0" presId="urn:microsoft.com/office/officeart/2005/8/layout/hProcess7"/>
    <dgm:cxn modelId="{5AB1AF58-F3C7-4411-A4C8-38B2B719EF26}" srcId="{1A69F34C-1E2B-4DCF-9227-AD149902A9AD}" destId="{278EC947-15F2-4030-9E94-6A6FA9D70BFE}" srcOrd="1" destOrd="0" parTransId="{D4468239-AFE6-4E46-A3F2-3BD53ED19976}" sibTransId="{CE6877E0-60B5-4AF5-97B0-6EEBEA8E1220}"/>
    <dgm:cxn modelId="{5B17566F-1D4F-4A1E-AFC4-C5446AA70B60}" type="presOf" srcId="{92FF72B0-DE1A-4AB4-AEB1-3F5E5DB4CA31}" destId="{06EA07B0-2168-4DB7-8F99-AE7CEA36EDA1}" srcOrd="0" destOrd="0" presId="urn:microsoft.com/office/officeart/2005/8/layout/hProcess7"/>
    <dgm:cxn modelId="{6439407D-B451-42A2-A524-A6565D64B5A3}" type="presOf" srcId="{B603E1B6-1E12-4640-AE4B-5D3CB14A2EE0}" destId="{86A5B562-8AFA-456A-83E0-777493DBEE1D}" srcOrd="0" destOrd="0" presId="urn:microsoft.com/office/officeart/2005/8/layout/hProcess7"/>
    <dgm:cxn modelId="{BE2F288F-2FFC-4BDA-A428-DC32CCEEB0E6}" srcId="{92FF72B0-DE1A-4AB4-AEB1-3F5E5DB4CA31}" destId="{B603E1B6-1E12-4640-AE4B-5D3CB14A2EE0}" srcOrd="0" destOrd="0" parTransId="{CE04A53C-4CE7-4421-A970-3E7C86B829D2}" sibTransId="{7C1D4E47-8BB3-4916-8651-CCC4E53C6400}"/>
    <dgm:cxn modelId="{E312AD91-C423-4EE0-9439-88E1733630EB}" srcId="{1A69F34C-1E2B-4DCF-9227-AD149902A9AD}" destId="{9DAF7799-D95E-4CE4-ACA4-5CEDBC231EBC}" srcOrd="2" destOrd="0" parTransId="{EAF3BC5A-CD4D-4D41-8A70-998B9715AFFA}" sibTransId="{C67DA538-5718-453C-B0AC-EA40860EB6B7}"/>
    <dgm:cxn modelId="{779C1B96-E07F-488E-A4AB-4B56A4DC44C8}" type="presOf" srcId="{9DAF7799-D95E-4CE4-ACA4-5CEDBC231EBC}" destId="{B8A55CE2-B329-4FD3-985A-06830B7F7484}" srcOrd="1" destOrd="0" presId="urn:microsoft.com/office/officeart/2005/8/layout/hProcess7"/>
    <dgm:cxn modelId="{4676049B-3C61-4EB5-86A4-28F9630FB76B}" type="presOf" srcId="{278EC947-15F2-4030-9E94-6A6FA9D70BFE}" destId="{E0C9945E-3C2F-4247-9967-3D13986DDA3B}" srcOrd="0" destOrd="0" presId="urn:microsoft.com/office/officeart/2005/8/layout/hProcess7"/>
    <dgm:cxn modelId="{4B3CBAB9-B077-4B83-84D9-A7FF6985F881}" type="presOf" srcId="{56E5BA7D-C32D-4115-8A3D-3C4452100322}" destId="{942D74C2-FAA9-4D1E-8799-6188C224B44D}" srcOrd="0" destOrd="0" presId="urn:microsoft.com/office/officeart/2005/8/layout/hProcess7"/>
    <dgm:cxn modelId="{9D5253C7-73CC-4F71-A7FC-B4E79F117450}" type="presOf" srcId="{278EC947-15F2-4030-9E94-6A6FA9D70BFE}" destId="{9C1C0442-4180-4EFD-8535-871A026E3F1C}" srcOrd="1" destOrd="0" presId="urn:microsoft.com/office/officeart/2005/8/layout/hProcess7"/>
    <dgm:cxn modelId="{918173DA-249A-4631-A062-F8431613C9BA}" type="presOf" srcId="{9DAF7799-D95E-4CE4-ACA4-5CEDBC231EBC}" destId="{44E83964-0DA7-4C4F-85E2-7A787C3C9B2F}" srcOrd="0" destOrd="0" presId="urn:microsoft.com/office/officeart/2005/8/layout/hProcess7"/>
    <dgm:cxn modelId="{DBD200DF-2E82-4F20-8500-DC245CED08F2}" type="presOf" srcId="{92FF72B0-DE1A-4AB4-AEB1-3F5E5DB4CA31}" destId="{ACE79046-FA3C-48DA-89F1-14D544BFB951}" srcOrd="1" destOrd="0" presId="urn:microsoft.com/office/officeart/2005/8/layout/hProcess7"/>
    <dgm:cxn modelId="{836A7E5A-3E63-45CC-8E39-BB67DFE229C6}" type="presParOf" srcId="{D3203ADE-E705-4F3A-8D6F-343B068B18C1}" destId="{56DA6A62-D7EF-4FBB-BC36-EE820726D3FB}" srcOrd="0" destOrd="0" presId="urn:microsoft.com/office/officeart/2005/8/layout/hProcess7"/>
    <dgm:cxn modelId="{83972731-0B1B-4F4B-AFB1-E513411F31CB}" type="presParOf" srcId="{56DA6A62-D7EF-4FBB-BC36-EE820726D3FB}" destId="{06EA07B0-2168-4DB7-8F99-AE7CEA36EDA1}" srcOrd="0" destOrd="0" presId="urn:microsoft.com/office/officeart/2005/8/layout/hProcess7"/>
    <dgm:cxn modelId="{06F84334-D4E0-4F09-9339-0A1F3DC034D4}" type="presParOf" srcId="{56DA6A62-D7EF-4FBB-BC36-EE820726D3FB}" destId="{ACE79046-FA3C-48DA-89F1-14D544BFB951}" srcOrd="1" destOrd="0" presId="urn:microsoft.com/office/officeart/2005/8/layout/hProcess7"/>
    <dgm:cxn modelId="{7AA00C6D-6254-4F12-B160-2415B2DFF723}" type="presParOf" srcId="{56DA6A62-D7EF-4FBB-BC36-EE820726D3FB}" destId="{86A5B562-8AFA-456A-83E0-777493DBEE1D}" srcOrd="2" destOrd="0" presId="urn:microsoft.com/office/officeart/2005/8/layout/hProcess7"/>
    <dgm:cxn modelId="{2EADC0A2-3F5D-43DF-B4B5-0C35E5C03450}" type="presParOf" srcId="{D3203ADE-E705-4F3A-8D6F-343B068B18C1}" destId="{BD4C08F9-3D30-4993-9BE1-034F77D8750D}" srcOrd="1" destOrd="0" presId="urn:microsoft.com/office/officeart/2005/8/layout/hProcess7"/>
    <dgm:cxn modelId="{3DED87CF-E8D6-47A6-8FB1-1D765D7F50F7}" type="presParOf" srcId="{D3203ADE-E705-4F3A-8D6F-343B068B18C1}" destId="{5685027E-9D51-4787-977D-C408E88E72B1}" srcOrd="2" destOrd="0" presId="urn:microsoft.com/office/officeart/2005/8/layout/hProcess7"/>
    <dgm:cxn modelId="{6D307CBF-3DB1-47DF-BD6D-3275E565EAA5}" type="presParOf" srcId="{5685027E-9D51-4787-977D-C408E88E72B1}" destId="{A7F0750F-998E-4560-AD96-6E4F99DFC96E}" srcOrd="0" destOrd="0" presId="urn:microsoft.com/office/officeart/2005/8/layout/hProcess7"/>
    <dgm:cxn modelId="{C4844124-F0D8-4121-9AFF-D5029972DDCA}" type="presParOf" srcId="{5685027E-9D51-4787-977D-C408E88E72B1}" destId="{7A7FBCAF-B089-4960-9C8E-7A9F8D8F2DB1}" srcOrd="1" destOrd="0" presId="urn:microsoft.com/office/officeart/2005/8/layout/hProcess7"/>
    <dgm:cxn modelId="{D8C04912-7BBB-4F72-AA69-0BCC52121A93}" type="presParOf" srcId="{5685027E-9D51-4787-977D-C408E88E72B1}" destId="{CBD0F892-8496-4DC8-9F70-BA664995F49B}" srcOrd="2" destOrd="0" presId="urn:microsoft.com/office/officeart/2005/8/layout/hProcess7"/>
    <dgm:cxn modelId="{CEFEFD23-4D53-4DF0-9603-6A82DD563E50}" type="presParOf" srcId="{D3203ADE-E705-4F3A-8D6F-343B068B18C1}" destId="{AC733E20-3B06-4E87-9BDE-D130E2E81D34}" srcOrd="3" destOrd="0" presId="urn:microsoft.com/office/officeart/2005/8/layout/hProcess7"/>
    <dgm:cxn modelId="{63EF6DFE-B10E-40CC-9DF6-5859132FF0C3}" type="presParOf" srcId="{D3203ADE-E705-4F3A-8D6F-343B068B18C1}" destId="{C845BAB7-44E9-4F57-B4B5-745354B3BA57}" srcOrd="4" destOrd="0" presId="urn:microsoft.com/office/officeart/2005/8/layout/hProcess7"/>
    <dgm:cxn modelId="{E44A6A01-C16B-47E8-A067-2A1E1B6B0377}" type="presParOf" srcId="{C845BAB7-44E9-4F57-B4B5-745354B3BA57}" destId="{E0C9945E-3C2F-4247-9967-3D13986DDA3B}" srcOrd="0" destOrd="0" presId="urn:microsoft.com/office/officeart/2005/8/layout/hProcess7"/>
    <dgm:cxn modelId="{2B6EC1DB-22A2-405C-A18A-76942F2FF4BC}" type="presParOf" srcId="{C845BAB7-44E9-4F57-B4B5-745354B3BA57}" destId="{9C1C0442-4180-4EFD-8535-871A026E3F1C}" srcOrd="1" destOrd="0" presId="urn:microsoft.com/office/officeart/2005/8/layout/hProcess7"/>
    <dgm:cxn modelId="{DFB1F794-F8FD-4364-BE09-FCB323AA5815}" type="presParOf" srcId="{C845BAB7-44E9-4F57-B4B5-745354B3BA57}" destId="{942D74C2-FAA9-4D1E-8799-6188C224B44D}" srcOrd="2" destOrd="0" presId="urn:microsoft.com/office/officeart/2005/8/layout/hProcess7"/>
    <dgm:cxn modelId="{B1EB7680-13FA-49B4-9871-DCCE67BC4012}" type="presParOf" srcId="{D3203ADE-E705-4F3A-8D6F-343B068B18C1}" destId="{9FD89460-4384-4D25-894A-4C2A297B2B4A}" srcOrd="5" destOrd="0" presId="urn:microsoft.com/office/officeart/2005/8/layout/hProcess7"/>
    <dgm:cxn modelId="{1325B100-FF44-4E3E-9C42-0FA400DB5FF6}" type="presParOf" srcId="{D3203ADE-E705-4F3A-8D6F-343B068B18C1}" destId="{78827B86-9334-4C3E-B3D6-89B742ED7593}" srcOrd="6" destOrd="0" presId="urn:microsoft.com/office/officeart/2005/8/layout/hProcess7"/>
    <dgm:cxn modelId="{916ECF6A-90D2-4799-AA85-81630E57D19F}" type="presParOf" srcId="{78827B86-9334-4C3E-B3D6-89B742ED7593}" destId="{6207DBA8-2846-4CC2-85BF-F3B3299DF40E}" srcOrd="0" destOrd="0" presId="urn:microsoft.com/office/officeart/2005/8/layout/hProcess7"/>
    <dgm:cxn modelId="{1F0205D3-EC34-45A4-ACD6-67CF809281B2}" type="presParOf" srcId="{78827B86-9334-4C3E-B3D6-89B742ED7593}" destId="{0E22C4AE-3E3F-42F4-8FF2-E63560BDBF84}" srcOrd="1" destOrd="0" presId="urn:microsoft.com/office/officeart/2005/8/layout/hProcess7"/>
    <dgm:cxn modelId="{3F15C5C7-AE8A-4239-B2E5-F78D12880EA3}" type="presParOf" srcId="{78827B86-9334-4C3E-B3D6-89B742ED7593}" destId="{83B9AE76-4D36-4082-BA97-AE80AC561E7A}" srcOrd="2" destOrd="0" presId="urn:microsoft.com/office/officeart/2005/8/layout/hProcess7"/>
    <dgm:cxn modelId="{E68CC13F-D644-4783-947A-27A3487AA6C4}" type="presParOf" srcId="{D3203ADE-E705-4F3A-8D6F-343B068B18C1}" destId="{54765EA5-1CDE-4600-85E9-E03946D6DCE0}" srcOrd="7" destOrd="0" presId="urn:microsoft.com/office/officeart/2005/8/layout/hProcess7"/>
    <dgm:cxn modelId="{62A91A75-A97E-4C0C-A019-D7C4BC22F7EE}" type="presParOf" srcId="{D3203ADE-E705-4F3A-8D6F-343B068B18C1}" destId="{C2B24B0E-0CF5-4B19-8CB4-06869104BB0C}" srcOrd="8" destOrd="0" presId="urn:microsoft.com/office/officeart/2005/8/layout/hProcess7"/>
    <dgm:cxn modelId="{8946DD5C-A4F8-4521-8370-F92C57B223D5}" type="presParOf" srcId="{C2B24B0E-0CF5-4B19-8CB4-06869104BB0C}" destId="{44E83964-0DA7-4C4F-85E2-7A787C3C9B2F}" srcOrd="0" destOrd="0" presId="urn:microsoft.com/office/officeart/2005/8/layout/hProcess7"/>
    <dgm:cxn modelId="{1ACF6C1C-BE1E-4358-B2E6-F25063047227}" type="presParOf" srcId="{C2B24B0E-0CF5-4B19-8CB4-06869104BB0C}" destId="{B8A55CE2-B329-4FD3-985A-06830B7F7484}" srcOrd="1" destOrd="0" presId="urn:microsoft.com/office/officeart/2005/8/layout/hProcess7"/>
    <dgm:cxn modelId="{09B82BA8-2091-45EF-AC3F-6A68DD72ECE5}" type="presParOf" srcId="{C2B24B0E-0CF5-4B19-8CB4-06869104BB0C}" destId="{0D91416D-8042-4C95-87A6-C0F8A4C60DB0}"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137918-2AD4-BA46-BAB7-A283934D0408}" type="doc">
      <dgm:prSet loTypeId="urn:microsoft.com/office/officeart/2005/8/layout/hProcess4" loCatId="" qsTypeId="urn:microsoft.com/office/officeart/2005/8/quickstyle/simple1" qsCatId="simple" csTypeId="urn:microsoft.com/office/officeart/2005/8/colors/accent1_2" csCatId="accent1" phldr="1"/>
      <dgm:spPr/>
      <dgm:t>
        <a:bodyPr/>
        <a:lstStyle/>
        <a:p>
          <a:endParaRPr lang="en-US"/>
        </a:p>
      </dgm:t>
    </dgm:pt>
    <dgm:pt modelId="{79CB3E43-B23E-F74D-A721-FB29D63B3A44}">
      <dgm:prSet phldrT="[Text]" custT="1"/>
      <dgm:spPr>
        <a:solidFill>
          <a:schemeClr val="accent6"/>
        </a:solidFill>
      </dgm:spPr>
      <dgm:t>
        <a:bodyPr/>
        <a:lstStyle/>
        <a:p>
          <a:pPr>
            <a:buNone/>
          </a:pPr>
          <a:r>
            <a:rPr lang="en-US" sz="1700" b="1" dirty="0"/>
            <a:t>Ensuring adequate virtual infrastructure</a:t>
          </a:r>
        </a:p>
      </dgm:t>
    </dgm:pt>
    <dgm:pt modelId="{315C2E38-F591-9743-AC40-B639EA43108D}" type="parTrans" cxnId="{A2133CBC-2092-DB45-B915-D299C004F4E4}">
      <dgm:prSet/>
      <dgm:spPr/>
      <dgm:t>
        <a:bodyPr/>
        <a:lstStyle/>
        <a:p>
          <a:endParaRPr lang="en-US"/>
        </a:p>
      </dgm:t>
    </dgm:pt>
    <dgm:pt modelId="{90E98F14-6C5F-4A4B-8EBF-A5E20FB2C589}" type="sibTrans" cxnId="{A2133CBC-2092-DB45-B915-D299C004F4E4}">
      <dgm:prSet/>
      <dgm:spPr/>
      <dgm:t>
        <a:bodyPr/>
        <a:lstStyle/>
        <a:p>
          <a:endParaRPr lang="en-US"/>
        </a:p>
      </dgm:t>
    </dgm:pt>
    <dgm:pt modelId="{33146AD1-761D-954E-A2C9-E4E9010DC7F4}">
      <dgm:prSet custT="1"/>
      <dgm:spPr>
        <a:solidFill>
          <a:schemeClr val="accent1">
            <a:lumMod val="75000"/>
          </a:schemeClr>
        </a:solidFill>
      </dgm:spPr>
      <dgm:t>
        <a:bodyPr/>
        <a:lstStyle/>
        <a:p>
          <a:r>
            <a:rPr lang="en-US" sz="1700" b="1" dirty="0"/>
            <a:t>Identifying common problems of practice</a:t>
          </a:r>
        </a:p>
      </dgm:t>
    </dgm:pt>
    <dgm:pt modelId="{BE691944-7A52-764C-B1ED-4F970B771F26}" type="parTrans" cxnId="{3E77C9B7-24A6-6A41-BC4D-F3ADEFB7C105}">
      <dgm:prSet/>
      <dgm:spPr/>
      <dgm:t>
        <a:bodyPr/>
        <a:lstStyle/>
        <a:p>
          <a:endParaRPr lang="en-US"/>
        </a:p>
      </dgm:t>
    </dgm:pt>
    <dgm:pt modelId="{B3CCBFE5-B334-1E49-BF24-7C02FAADBCCC}" type="sibTrans" cxnId="{3E77C9B7-24A6-6A41-BC4D-F3ADEFB7C105}">
      <dgm:prSet/>
      <dgm:spPr/>
      <dgm:t>
        <a:bodyPr/>
        <a:lstStyle/>
        <a:p>
          <a:endParaRPr lang="en-US"/>
        </a:p>
      </dgm:t>
    </dgm:pt>
    <dgm:pt modelId="{D9101359-8496-A348-BC51-297DFFAD3B56}">
      <dgm:prSet custT="1"/>
      <dgm:spPr>
        <a:solidFill>
          <a:schemeClr val="accent2"/>
        </a:solidFill>
      </dgm:spPr>
      <dgm:t>
        <a:bodyPr/>
        <a:lstStyle/>
        <a:p>
          <a:r>
            <a:rPr lang="en-US" sz="1700" b="1" dirty="0"/>
            <a:t>Planning Supports</a:t>
          </a:r>
        </a:p>
      </dgm:t>
    </dgm:pt>
    <dgm:pt modelId="{85DD152A-614A-AC4E-814E-EDFDB6F9670E}" type="parTrans" cxnId="{37446FA3-4C1A-A249-9760-22460F6F9502}">
      <dgm:prSet/>
      <dgm:spPr/>
      <dgm:t>
        <a:bodyPr/>
        <a:lstStyle/>
        <a:p>
          <a:endParaRPr lang="en-US"/>
        </a:p>
      </dgm:t>
    </dgm:pt>
    <dgm:pt modelId="{98067C7F-8303-E24B-A702-0C574F81D214}" type="sibTrans" cxnId="{37446FA3-4C1A-A249-9760-22460F6F9502}">
      <dgm:prSet/>
      <dgm:spPr/>
      <dgm:t>
        <a:bodyPr/>
        <a:lstStyle/>
        <a:p>
          <a:endParaRPr lang="en-US"/>
        </a:p>
      </dgm:t>
    </dgm:pt>
    <dgm:pt modelId="{200A9B31-F592-5A41-88D5-6CE907271266}">
      <dgm:prSet custT="1"/>
      <dgm:spPr>
        <a:solidFill>
          <a:srgbClr val="7030A0"/>
        </a:solidFill>
      </dgm:spPr>
      <dgm:t>
        <a:bodyPr/>
        <a:lstStyle/>
        <a:p>
          <a:r>
            <a:rPr lang="en-US" sz="1700" b="1" dirty="0"/>
            <a:t>Getting Started</a:t>
          </a:r>
        </a:p>
      </dgm:t>
    </dgm:pt>
    <dgm:pt modelId="{9919C6DB-117B-0B43-B457-64B7C7B20EA3}" type="parTrans" cxnId="{FA9A41D6-9948-EB4D-A2AB-68C30DC0B9F8}">
      <dgm:prSet/>
      <dgm:spPr/>
      <dgm:t>
        <a:bodyPr/>
        <a:lstStyle/>
        <a:p>
          <a:endParaRPr lang="en-US"/>
        </a:p>
      </dgm:t>
    </dgm:pt>
    <dgm:pt modelId="{ADA37BFB-8E34-D543-9285-3429C2105918}" type="sibTrans" cxnId="{FA9A41D6-9948-EB4D-A2AB-68C30DC0B9F8}">
      <dgm:prSet/>
      <dgm:spPr/>
      <dgm:t>
        <a:bodyPr/>
        <a:lstStyle/>
        <a:p>
          <a:endParaRPr lang="en-US"/>
        </a:p>
      </dgm:t>
    </dgm:pt>
    <dgm:pt modelId="{423EB20B-F58A-1447-B5B8-D6450C2BD4FF}">
      <dgm:prSet phldrT="[Text]" custT="1"/>
      <dgm:spPr>
        <a:noFill/>
      </dgm:spPr>
      <dgm:t>
        <a:bodyPr/>
        <a:lstStyle/>
        <a:p>
          <a:pPr>
            <a:buFont typeface="Arial" panose="020B0604020202020204" pitchFamily="34" charset="0"/>
            <a:buChar char="•"/>
          </a:pPr>
          <a:r>
            <a:rPr lang="en-US" sz="2000" dirty="0"/>
            <a:t>Will you use an existing platform or create a new space?</a:t>
          </a:r>
        </a:p>
      </dgm:t>
    </dgm:pt>
    <dgm:pt modelId="{A213F023-2E3D-AF4C-9692-13799B8495EB}" type="parTrans" cxnId="{D63849EB-0628-554F-86C6-EB7DE913169D}">
      <dgm:prSet/>
      <dgm:spPr/>
      <dgm:t>
        <a:bodyPr/>
        <a:lstStyle/>
        <a:p>
          <a:endParaRPr lang="en-US"/>
        </a:p>
      </dgm:t>
    </dgm:pt>
    <dgm:pt modelId="{CF93E27C-438F-1243-AF3D-20B8AE3E1A40}" type="sibTrans" cxnId="{D63849EB-0628-554F-86C6-EB7DE913169D}">
      <dgm:prSet/>
      <dgm:spPr/>
      <dgm:t>
        <a:bodyPr/>
        <a:lstStyle/>
        <a:p>
          <a:endParaRPr lang="en-US"/>
        </a:p>
      </dgm:t>
    </dgm:pt>
    <dgm:pt modelId="{69B5DADD-5205-B344-856E-F6758E26FBD4}">
      <dgm:prSet custT="1"/>
      <dgm:spPr>
        <a:noFill/>
      </dgm:spPr>
      <dgm:t>
        <a:bodyPr/>
        <a:lstStyle/>
        <a:p>
          <a:r>
            <a:rPr lang="en-US" sz="2000" b="0" dirty="0"/>
            <a:t>What are burning issues related to your mission?</a:t>
          </a:r>
        </a:p>
      </dgm:t>
    </dgm:pt>
    <dgm:pt modelId="{108A5B8F-A37F-0449-B6BA-AE256CD80A70}" type="parTrans" cxnId="{A49F1845-B146-3444-9296-C15613D4D453}">
      <dgm:prSet/>
      <dgm:spPr/>
      <dgm:t>
        <a:bodyPr/>
        <a:lstStyle/>
        <a:p>
          <a:endParaRPr lang="en-US"/>
        </a:p>
      </dgm:t>
    </dgm:pt>
    <dgm:pt modelId="{86F31D42-AF0B-3142-870C-1617B03D6D2E}" type="sibTrans" cxnId="{A49F1845-B146-3444-9296-C15613D4D453}">
      <dgm:prSet/>
      <dgm:spPr/>
      <dgm:t>
        <a:bodyPr/>
        <a:lstStyle/>
        <a:p>
          <a:endParaRPr lang="en-US"/>
        </a:p>
      </dgm:t>
    </dgm:pt>
    <dgm:pt modelId="{D5ACCAD6-A911-0D4D-A895-27A65895960D}">
      <dgm:prSet custT="1"/>
      <dgm:spPr>
        <a:noFill/>
      </dgm:spPr>
      <dgm:t>
        <a:bodyPr/>
        <a:lstStyle/>
        <a:p>
          <a:r>
            <a:rPr lang="en-US" sz="2000" b="0" dirty="0"/>
            <a:t>How can you provide assistance to staff leading networks?</a:t>
          </a:r>
        </a:p>
      </dgm:t>
    </dgm:pt>
    <dgm:pt modelId="{A1BDC743-0B1E-9547-B00F-0869BABE0EC0}" type="parTrans" cxnId="{CD469578-2E06-8D40-A066-F170486CAA01}">
      <dgm:prSet/>
      <dgm:spPr/>
      <dgm:t>
        <a:bodyPr/>
        <a:lstStyle/>
        <a:p>
          <a:endParaRPr lang="en-US"/>
        </a:p>
      </dgm:t>
    </dgm:pt>
    <dgm:pt modelId="{9290D684-E851-EB40-A21B-B05B3232E55F}" type="sibTrans" cxnId="{CD469578-2E06-8D40-A066-F170486CAA01}">
      <dgm:prSet/>
      <dgm:spPr/>
      <dgm:t>
        <a:bodyPr/>
        <a:lstStyle/>
        <a:p>
          <a:endParaRPr lang="en-US"/>
        </a:p>
      </dgm:t>
    </dgm:pt>
    <dgm:pt modelId="{B079FFEE-BADB-F74B-8A7D-56CE39455917}">
      <dgm:prSet custT="1"/>
      <dgm:spPr>
        <a:noFill/>
      </dgm:spPr>
      <dgm:t>
        <a:bodyPr/>
        <a:lstStyle/>
        <a:p>
          <a:r>
            <a:rPr lang="en-US" sz="2000" b="0" dirty="0"/>
            <a:t>What strategies can we use to get started? </a:t>
          </a:r>
        </a:p>
      </dgm:t>
    </dgm:pt>
    <dgm:pt modelId="{06D840D4-6832-8243-9163-55247A207599}" type="parTrans" cxnId="{72F7D828-826D-1441-B463-2903611ADA62}">
      <dgm:prSet/>
      <dgm:spPr/>
      <dgm:t>
        <a:bodyPr/>
        <a:lstStyle/>
        <a:p>
          <a:endParaRPr lang="en-US"/>
        </a:p>
      </dgm:t>
    </dgm:pt>
    <dgm:pt modelId="{B17FD42D-24F9-CA41-911A-0F2606455E70}" type="sibTrans" cxnId="{72F7D828-826D-1441-B463-2903611ADA62}">
      <dgm:prSet/>
      <dgm:spPr/>
      <dgm:t>
        <a:bodyPr/>
        <a:lstStyle/>
        <a:p>
          <a:endParaRPr lang="en-US"/>
        </a:p>
      </dgm:t>
    </dgm:pt>
    <dgm:pt modelId="{BCAC7CE4-5E44-BA44-AD43-C6A09256F45F}" type="pres">
      <dgm:prSet presAssocID="{7E137918-2AD4-BA46-BAB7-A283934D0408}" presName="Name0" presStyleCnt="0">
        <dgm:presLayoutVars>
          <dgm:dir/>
          <dgm:animLvl val="lvl"/>
          <dgm:resizeHandles val="exact"/>
        </dgm:presLayoutVars>
      </dgm:prSet>
      <dgm:spPr/>
    </dgm:pt>
    <dgm:pt modelId="{046AE335-0E2E-074B-BDC2-AA0453108BB5}" type="pres">
      <dgm:prSet presAssocID="{7E137918-2AD4-BA46-BAB7-A283934D0408}" presName="tSp" presStyleCnt="0"/>
      <dgm:spPr/>
    </dgm:pt>
    <dgm:pt modelId="{B3934E88-1BA3-B848-BB3F-7F3AA339BB8F}" type="pres">
      <dgm:prSet presAssocID="{7E137918-2AD4-BA46-BAB7-A283934D0408}" presName="bSp" presStyleCnt="0"/>
      <dgm:spPr/>
    </dgm:pt>
    <dgm:pt modelId="{BB6074DF-B5BC-0040-AAE3-069DC151954C}" type="pres">
      <dgm:prSet presAssocID="{7E137918-2AD4-BA46-BAB7-A283934D0408}" presName="process" presStyleCnt="0"/>
      <dgm:spPr/>
    </dgm:pt>
    <dgm:pt modelId="{EBA0D97F-731C-1C41-AB44-B756FA6DDFD6}" type="pres">
      <dgm:prSet presAssocID="{79CB3E43-B23E-F74D-A721-FB29D63B3A44}" presName="composite1" presStyleCnt="0"/>
      <dgm:spPr/>
    </dgm:pt>
    <dgm:pt modelId="{8BDEE729-CC02-C040-9FEC-C6DE50754A87}" type="pres">
      <dgm:prSet presAssocID="{79CB3E43-B23E-F74D-A721-FB29D63B3A44}" presName="dummyNode1" presStyleLbl="node1" presStyleIdx="0" presStyleCnt="4"/>
      <dgm:spPr/>
    </dgm:pt>
    <dgm:pt modelId="{C4AE0733-BABF-2947-A859-3FE3A7C084D9}" type="pres">
      <dgm:prSet presAssocID="{79CB3E43-B23E-F74D-A721-FB29D63B3A44}" presName="childNode1" presStyleLbl="bgAcc1" presStyleIdx="0" presStyleCnt="4">
        <dgm:presLayoutVars>
          <dgm:bulletEnabled val="1"/>
        </dgm:presLayoutVars>
      </dgm:prSet>
      <dgm:spPr/>
    </dgm:pt>
    <dgm:pt modelId="{C5471E27-89AC-2F44-98DF-3BF7C413EAD3}" type="pres">
      <dgm:prSet presAssocID="{79CB3E43-B23E-F74D-A721-FB29D63B3A44}" presName="childNode1tx" presStyleLbl="bgAcc1" presStyleIdx="0" presStyleCnt="4">
        <dgm:presLayoutVars>
          <dgm:bulletEnabled val="1"/>
        </dgm:presLayoutVars>
      </dgm:prSet>
      <dgm:spPr/>
    </dgm:pt>
    <dgm:pt modelId="{EAFC9E9E-297D-EC41-977E-038BA0A05714}" type="pres">
      <dgm:prSet presAssocID="{79CB3E43-B23E-F74D-A721-FB29D63B3A44}" presName="parentNode1" presStyleLbl="node1" presStyleIdx="0" presStyleCnt="4" custLinFactNeighborX="4400" custLinFactNeighborY="15498">
        <dgm:presLayoutVars>
          <dgm:chMax val="1"/>
          <dgm:bulletEnabled val="1"/>
        </dgm:presLayoutVars>
      </dgm:prSet>
      <dgm:spPr/>
    </dgm:pt>
    <dgm:pt modelId="{A4FFD945-A816-6C48-8B46-5A449B7052AC}" type="pres">
      <dgm:prSet presAssocID="{79CB3E43-B23E-F74D-A721-FB29D63B3A44}" presName="connSite1" presStyleCnt="0"/>
      <dgm:spPr/>
    </dgm:pt>
    <dgm:pt modelId="{1EF4B57D-E23D-1749-89B9-D7EE667FBE46}" type="pres">
      <dgm:prSet presAssocID="{90E98F14-6C5F-4A4B-8EBF-A5E20FB2C589}" presName="Name9" presStyleLbl="sibTrans2D1" presStyleIdx="0" presStyleCnt="3"/>
      <dgm:spPr/>
    </dgm:pt>
    <dgm:pt modelId="{C66AD7C3-E3DD-8E41-98D0-F331EC7ECD95}" type="pres">
      <dgm:prSet presAssocID="{33146AD1-761D-954E-A2C9-E4E9010DC7F4}" presName="composite2" presStyleCnt="0"/>
      <dgm:spPr/>
    </dgm:pt>
    <dgm:pt modelId="{CCFEBA98-23C0-1A42-9367-844735AD077E}" type="pres">
      <dgm:prSet presAssocID="{33146AD1-761D-954E-A2C9-E4E9010DC7F4}" presName="dummyNode2" presStyleLbl="node1" presStyleIdx="0" presStyleCnt="4"/>
      <dgm:spPr/>
    </dgm:pt>
    <dgm:pt modelId="{04A188DB-A169-5F4C-A167-07998663984F}" type="pres">
      <dgm:prSet presAssocID="{33146AD1-761D-954E-A2C9-E4E9010DC7F4}" presName="childNode2" presStyleLbl="bgAcc1" presStyleIdx="1" presStyleCnt="4">
        <dgm:presLayoutVars>
          <dgm:bulletEnabled val="1"/>
        </dgm:presLayoutVars>
      </dgm:prSet>
      <dgm:spPr/>
    </dgm:pt>
    <dgm:pt modelId="{7BDD8333-1750-2548-AD3C-CD7FDCDA0A0C}" type="pres">
      <dgm:prSet presAssocID="{33146AD1-761D-954E-A2C9-E4E9010DC7F4}" presName="childNode2tx" presStyleLbl="bgAcc1" presStyleIdx="1" presStyleCnt="4">
        <dgm:presLayoutVars>
          <dgm:bulletEnabled val="1"/>
        </dgm:presLayoutVars>
      </dgm:prSet>
      <dgm:spPr/>
    </dgm:pt>
    <dgm:pt modelId="{7A582BDA-DA1B-A340-9A16-B152F8F46BBC}" type="pres">
      <dgm:prSet presAssocID="{33146AD1-761D-954E-A2C9-E4E9010DC7F4}" presName="parentNode2" presStyleLbl="node1" presStyleIdx="1" presStyleCnt="4">
        <dgm:presLayoutVars>
          <dgm:chMax val="0"/>
          <dgm:bulletEnabled val="1"/>
        </dgm:presLayoutVars>
      </dgm:prSet>
      <dgm:spPr/>
    </dgm:pt>
    <dgm:pt modelId="{9C39FF3B-C5C3-7048-BF97-322B9E52854B}" type="pres">
      <dgm:prSet presAssocID="{33146AD1-761D-954E-A2C9-E4E9010DC7F4}" presName="connSite2" presStyleCnt="0"/>
      <dgm:spPr/>
    </dgm:pt>
    <dgm:pt modelId="{DC56B5FA-038C-A941-AC82-90BE9B493907}" type="pres">
      <dgm:prSet presAssocID="{B3CCBFE5-B334-1E49-BF24-7C02FAADBCCC}" presName="Name18" presStyleLbl="sibTrans2D1" presStyleIdx="1" presStyleCnt="3"/>
      <dgm:spPr/>
    </dgm:pt>
    <dgm:pt modelId="{8DC733D1-81E7-BB4B-ACC1-1C655E30D6B4}" type="pres">
      <dgm:prSet presAssocID="{D9101359-8496-A348-BC51-297DFFAD3B56}" presName="composite1" presStyleCnt="0"/>
      <dgm:spPr/>
    </dgm:pt>
    <dgm:pt modelId="{DA5105C6-8E9A-EB43-9068-D3FFE5B7B976}" type="pres">
      <dgm:prSet presAssocID="{D9101359-8496-A348-BC51-297DFFAD3B56}" presName="dummyNode1" presStyleLbl="node1" presStyleIdx="1" presStyleCnt="4"/>
      <dgm:spPr/>
    </dgm:pt>
    <dgm:pt modelId="{72A9EBA8-1550-CD40-980A-1D2810A887A4}" type="pres">
      <dgm:prSet presAssocID="{D9101359-8496-A348-BC51-297DFFAD3B56}" presName="childNode1" presStyleLbl="bgAcc1" presStyleIdx="2" presStyleCnt="4">
        <dgm:presLayoutVars>
          <dgm:bulletEnabled val="1"/>
        </dgm:presLayoutVars>
      </dgm:prSet>
      <dgm:spPr/>
    </dgm:pt>
    <dgm:pt modelId="{24ED8B89-F95A-8046-9B5A-7F286B113F04}" type="pres">
      <dgm:prSet presAssocID="{D9101359-8496-A348-BC51-297DFFAD3B56}" presName="childNode1tx" presStyleLbl="bgAcc1" presStyleIdx="2" presStyleCnt="4">
        <dgm:presLayoutVars>
          <dgm:bulletEnabled val="1"/>
        </dgm:presLayoutVars>
      </dgm:prSet>
      <dgm:spPr/>
    </dgm:pt>
    <dgm:pt modelId="{4EDD1501-247C-6F4A-808F-45CC7A431A6D}" type="pres">
      <dgm:prSet presAssocID="{D9101359-8496-A348-BC51-297DFFAD3B56}" presName="parentNode1" presStyleLbl="node1" presStyleIdx="2" presStyleCnt="4" custLinFactNeighborX="880" custLinFactNeighborY="15498">
        <dgm:presLayoutVars>
          <dgm:chMax val="1"/>
          <dgm:bulletEnabled val="1"/>
        </dgm:presLayoutVars>
      </dgm:prSet>
      <dgm:spPr/>
    </dgm:pt>
    <dgm:pt modelId="{4DAF5C0F-1CC4-6E46-92DC-E3A12FD94AFE}" type="pres">
      <dgm:prSet presAssocID="{D9101359-8496-A348-BC51-297DFFAD3B56}" presName="connSite1" presStyleCnt="0"/>
      <dgm:spPr/>
    </dgm:pt>
    <dgm:pt modelId="{C56ECC8B-169E-E245-BD02-FD808F1831F8}" type="pres">
      <dgm:prSet presAssocID="{98067C7F-8303-E24B-A702-0C574F81D214}" presName="Name9" presStyleLbl="sibTrans2D1" presStyleIdx="2" presStyleCnt="3"/>
      <dgm:spPr/>
    </dgm:pt>
    <dgm:pt modelId="{18F1A171-683E-0F45-91ED-98CB0768E439}" type="pres">
      <dgm:prSet presAssocID="{200A9B31-F592-5A41-88D5-6CE907271266}" presName="composite2" presStyleCnt="0"/>
      <dgm:spPr/>
    </dgm:pt>
    <dgm:pt modelId="{DF5560CE-C87C-524B-81CB-842C8BE96C15}" type="pres">
      <dgm:prSet presAssocID="{200A9B31-F592-5A41-88D5-6CE907271266}" presName="dummyNode2" presStyleLbl="node1" presStyleIdx="2" presStyleCnt="4"/>
      <dgm:spPr/>
    </dgm:pt>
    <dgm:pt modelId="{2873D7EE-DBB4-B648-BEF6-6908BB43D4FF}" type="pres">
      <dgm:prSet presAssocID="{200A9B31-F592-5A41-88D5-6CE907271266}" presName="childNode2" presStyleLbl="bgAcc1" presStyleIdx="3" presStyleCnt="4">
        <dgm:presLayoutVars>
          <dgm:bulletEnabled val="1"/>
        </dgm:presLayoutVars>
      </dgm:prSet>
      <dgm:spPr/>
    </dgm:pt>
    <dgm:pt modelId="{C5889ED6-0CA8-7847-A8EE-9653D9B420F2}" type="pres">
      <dgm:prSet presAssocID="{200A9B31-F592-5A41-88D5-6CE907271266}" presName="childNode2tx" presStyleLbl="bgAcc1" presStyleIdx="3" presStyleCnt="4">
        <dgm:presLayoutVars>
          <dgm:bulletEnabled val="1"/>
        </dgm:presLayoutVars>
      </dgm:prSet>
      <dgm:spPr/>
    </dgm:pt>
    <dgm:pt modelId="{40D578AF-5376-5D4C-B6D1-F9AFF8EB3187}" type="pres">
      <dgm:prSet presAssocID="{200A9B31-F592-5A41-88D5-6CE907271266}" presName="parentNode2" presStyleLbl="node1" presStyleIdx="3" presStyleCnt="4">
        <dgm:presLayoutVars>
          <dgm:chMax val="0"/>
          <dgm:bulletEnabled val="1"/>
        </dgm:presLayoutVars>
      </dgm:prSet>
      <dgm:spPr/>
    </dgm:pt>
    <dgm:pt modelId="{3FDB662A-5094-A24C-93AE-51F77713AE45}" type="pres">
      <dgm:prSet presAssocID="{200A9B31-F592-5A41-88D5-6CE907271266}" presName="connSite2" presStyleCnt="0"/>
      <dgm:spPr/>
    </dgm:pt>
  </dgm:ptLst>
  <dgm:cxnLst>
    <dgm:cxn modelId="{61C1980A-DF70-3D45-A68A-8243AA1E1A52}" type="presOf" srcId="{79CB3E43-B23E-F74D-A721-FB29D63B3A44}" destId="{EAFC9E9E-297D-EC41-977E-038BA0A05714}" srcOrd="0" destOrd="0" presId="urn:microsoft.com/office/officeart/2005/8/layout/hProcess4"/>
    <dgm:cxn modelId="{06C33A27-D5B6-3B4E-8A80-3C04844BFB5B}" type="presOf" srcId="{33146AD1-761D-954E-A2C9-E4E9010DC7F4}" destId="{7A582BDA-DA1B-A340-9A16-B152F8F46BBC}" srcOrd="0" destOrd="0" presId="urn:microsoft.com/office/officeart/2005/8/layout/hProcess4"/>
    <dgm:cxn modelId="{72F7D828-826D-1441-B463-2903611ADA62}" srcId="{200A9B31-F592-5A41-88D5-6CE907271266}" destId="{B079FFEE-BADB-F74B-8A7D-56CE39455917}" srcOrd="0" destOrd="0" parTransId="{06D840D4-6832-8243-9163-55247A207599}" sibTransId="{B17FD42D-24F9-CA41-911A-0F2606455E70}"/>
    <dgm:cxn modelId="{E7A9132F-FFC2-F34E-923C-A43309F0E66A}" type="presOf" srcId="{B079FFEE-BADB-F74B-8A7D-56CE39455917}" destId="{2873D7EE-DBB4-B648-BEF6-6908BB43D4FF}" srcOrd="0" destOrd="0" presId="urn:microsoft.com/office/officeart/2005/8/layout/hProcess4"/>
    <dgm:cxn modelId="{28B8413B-83A3-C74E-9ACE-5176C59D6DB5}" type="presOf" srcId="{D5ACCAD6-A911-0D4D-A895-27A65895960D}" destId="{24ED8B89-F95A-8046-9B5A-7F286B113F04}" srcOrd="1" destOrd="0" presId="urn:microsoft.com/office/officeart/2005/8/layout/hProcess4"/>
    <dgm:cxn modelId="{2B51023F-DBC7-1744-8549-9DEA58630484}" type="presOf" srcId="{423EB20B-F58A-1447-B5B8-D6450C2BD4FF}" destId="{C5471E27-89AC-2F44-98DF-3BF7C413EAD3}" srcOrd="1" destOrd="0" presId="urn:microsoft.com/office/officeart/2005/8/layout/hProcess4"/>
    <dgm:cxn modelId="{A49F1845-B146-3444-9296-C15613D4D453}" srcId="{33146AD1-761D-954E-A2C9-E4E9010DC7F4}" destId="{69B5DADD-5205-B344-856E-F6758E26FBD4}" srcOrd="0" destOrd="0" parTransId="{108A5B8F-A37F-0449-B6BA-AE256CD80A70}" sibTransId="{86F31D42-AF0B-3142-870C-1617B03D6D2E}"/>
    <dgm:cxn modelId="{D0381162-2206-DB48-9213-B5DA2331F3B4}" type="presOf" srcId="{90E98F14-6C5F-4A4B-8EBF-A5E20FB2C589}" destId="{1EF4B57D-E23D-1749-89B9-D7EE667FBE46}" srcOrd="0" destOrd="0" presId="urn:microsoft.com/office/officeart/2005/8/layout/hProcess4"/>
    <dgm:cxn modelId="{EE663772-D365-7544-9543-9D9E6D340DA8}" type="presOf" srcId="{98067C7F-8303-E24B-A702-0C574F81D214}" destId="{C56ECC8B-169E-E245-BD02-FD808F1831F8}" srcOrd="0" destOrd="0" presId="urn:microsoft.com/office/officeart/2005/8/layout/hProcess4"/>
    <dgm:cxn modelId="{CD469578-2E06-8D40-A066-F170486CAA01}" srcId="{D9101359-8496-A348-BC51-297DFFAD3B56}" destId="{D5ACCAD6-A911-0D4D-A895-27A65895960D}" srcOrd="0" destOrd="0" parTransId="{A1BDC743-0B1E-9547-B00F-0869BABE0EC0}" sibTransId="{9290D684-E851-EB40-A21B-B05B3232E55F}"/>
    <dgm:cxn modelId="{B7D2B67C-AE1F-5C4E-B14F-DF1C976819CF}" type="presOf" srcId="{B3CCBFE5-B334-1E49-BF24-7C02FAADBCCC}" destId="{DC56B5FA-038C-A941-AC82-90BE9B493907}" srcOrd="0" destOrd="0" presId="urn:microsoft.com/office/officeart/2005/8/layout/hProcess4"/>
    <dgm:cxn modelId="{B97F928B-6222-9349-B9BA-1A3EA2D71BDA}" type="presOf" srcId="{69B5DADD-5205-B344-856E-F6758E26FBD4}" destId="{7BDD8333-1750-2548-AD3C-CD7FDCDA0A0C}" srcOrd="1" destOrd="0" presId="urn:microsoft.com/office/officeart/2005/8/layout/hProcess4"/>
    <dgm:cxn modelId="{0676A890-983E-1642-8D61-2D128F1FBB0C}" type="presOf" srcId="{200A9B31-F592-5A41-88D5-6CE907271266}" destId="{40D578AF-5376-5D4C-B6D1-F9AFF8EB3187}" srcOrd="0" destOrd="0" presId="urn:microsoft.com/office/officeart/2005/8/layout/hProcess4"/>
    <dgm:cxn modelId="{EBEB6496-7199-B743-9EF4-32DBED169C16}" type="presOf" srcId="{D5ACCAD6-A911-0D4D-A895-27A65895960D}" destId="{72A9EBA8-1550-CD40-980A-1D2810A887A4}" srcOrd="0" destOrd="0" presId="urn:microsoft.com/office/officeart/2005/8/layout/hProcess4"/>
    <dgm:cxn modelId="{3F09C09F-4235-E24C-839F-D6AB8DBBF845}" type="presOf" srcId="{B079FFEE-BADB-F74B-8A7D-56CE39455917}" destId="{C5889ED6-0CA8-7847-A8EE-9653D9B420F2}" srcOrd="1" destOrd="0" presId="urn:microsoft.com/office/officeart/2005/8/layout/hProcess4"/>
    <dgm:cxn modelId="{37446FA3-4C1A-A249-9760-22460F6F9502}" srcId="{7E137918-2AD4-BA46-BAB7-A283934D0408}" destId="{D9101359-8496-A348-BC51-297DFFAD3B56}" srcOrd="2" destOrd="0" parTransId="{85DD152A-614A-AC4E-814E-EDFDB6F9670E}" sibTransId="{98067C7F-8303-E24B-A702-0C574F81D214}"/>
    <dgm:cxn modelId="{3E77C9B7-24A6-6A41-BC4D-F3ADEFB7C105}" srcId="{7E137918-2AD4-BA46-BAB7-A283934D0408}" destId="{33146AD1-761D-954E-A2C9-E4E9010DC7F4}" srcOrd="1" destOrd="0" parTransId="{BE691944-7A52-764C-B1ED-4F970B771F26}" sibTransId="{B3CCBFE5-B334-1E49-BF24-7C02FAADBCCC}"/>
    <dgm:cxn modelId="{A2133CBC-2092-DB45-B915-D299C004F4E4}" srcId="{7E137918-2AD4-BA46-BAB7-A283934D0408}" destId="{79CB3E43-B23E-F74D-A721-FB29D63B3A44}" srcOrd="0" destOrd="0" parTransId="{315C2E38-F591-9743-AC40-B639EA43108D}" sibTransId="{90E98F14-6C5F-4A4B-8EBF-A5E20FB2C589}"/>
    <dgm:cxn modelId="{FA9A41D6-9948-EB4D-A2AB-68C30DC0B9F8}" srcId="{7E137918-2AD4-BA46-BAB7-A283934D0408}" destId="{200A9B31-F592-5A41-88D5-6CE907271266}" srcOrd="3" destOrd="0" parTransId="{9919C6DB-117B-0B43-B457-64B7C7B20EA3}" sibTransId="{ADA37BFB-8E34-D543-9285-3429C2105918}"/>
    <dgm:cxn modelId="{1AA4D3DD-57AB-F645-9693-D685969FEA27}" type="presOf" srcId="{7E137918-2AD4-BA46-BAB7-A283934D0408}" destId="{BCAC7CE4-5E44-BA44-AD43-C6A09256F45F}" srcOrd="0" destOrd="0" presId="urn:microsoft.com/office/officeart/2005/8/layout/hProcess4"/>
    <dgm:cxn modelId="{D63849EB-0628-554F-86C6-EB7DE913169D}" srcId="{79CB3E43-B23E-F74D-A721-FB29D63B3A44}" destId="{423EB20B-F58A-1447-B5B8-D6450C2BD4FF}" srcOrd="0" destOrd="0" parTransId="{A213F023-2E3D-AF4C-9692-13799B8495EB}" sibTransId="{CF93E27C-438F-1243-AF3D-20B8AE3E1A40}"/>
    <dgm:cxn modelId="{92AA62F3-8688-0F46-9C6A-4A277EBCDE91}" type="presOf" srcId="{D9101359-8496-A348-BC51-297DFFAD3B56}" destId="{4EDD1501-247C-6F4A-808F-45CC7A431A6D}" srcOrd="0" destOrd="0" presId="urn:microsoft.com/office/officeart/2005/8/layout/hProcess4"/>
    <dgm:cxn modelId="{1779C7F6-7C78-3941-B33B-5DDD365C3F2E}" type="presOf" srcId="{69B5DADD-5205-B344-856E-F6758E26FBD4}" destId="{04A188DB-A169-5F4C-A167-07998663984F}" srcOrd="0" destOrd="0" presId="urn:microsoft.com/office/officeart/2005/8/layout/hProcess4"/>
    <dgm:cxn modelId="{B47656FE-B7F1-EE47-823A-41B507ECABAD}" type="presOf" srcId="{423EB20B-F58A-1447-B5B8-D6450C2BD4FF}" destId="{C4AE0733-BABF-2947-A859-3FE3A7C084D9}" srcOrd="0" destOrd="0" presId="urn:microsoft.com/office/officeart/2005/8/layout/hProcess4"/>
    <dgm:cxn modelId="{9B7CD5ED-2076-BA4D-BDDD-3ABD0704731C}" type="presParOf" srcId="{BCAC7CE4-5E44-BA44-AD43-C6A09256F45F}" destId="{046AE335-0E2E-074B-BDC2-AA0453108BB5}" srcOrd="0" destOrd="0" presId="urn:microsoft.com/office/officeart/2005/8/layout/hProcess4"/>
    <dgm:cxn modelId="{964E3B18-6A4B-A343-A070-0D9393C2152E}" type="presParOf" srcId="{BCAC7CE4-5E44-BA44-AD43-C6A09256F45F}" destId="{B3934E88-1BA3-B848-BB3F-7F3AA339BB8F}" srcOrd="1" destOrd="0" presId="urn:microsoft.com/office/officeart/2005/8/layout/hProcess4"/>
    <dgm:cxn modelId="{5314DCB2-F8D8-244E-9D1E-5069770C6368}" type="presParOf" srcId="{BCAC7CE4-5E44-BA44-AD43-C6A09256F45F}" destId="{BB6074DF-B5BC-0040-AAE3-069DC151954C}" srcOrd="2" destOrd="0" presId="urn:microsoft.com/office/officeart/2005/8/layout/hProcess4"/>
    <dgm:cxn modelId="{7B50BF8F-41A4-0E47-92E0-633B39AF3B73}" type="presParOf" srcId="{BB6074DF-B5BC-0040-AAE3-069DC151954C}" destId="{EBA0D97F-731C-1C41-AB44-B756FA6DDFD6}" srcOrd="0" destOrd="0" presId="urn:microsoft.com/office/officeart/2005/8/layout/hProcess4"/>
    <dgm:cxn modelId="{9FAED3A2-D649-3F4D-BF81-993ED8B67A80}" type="presParOf" srcId="{EBA0D97F-731C-1C41-AB44-B756FA6DDFD6}" destId="{8BDEE729-CC02-C040-9FEC-C6DE50754A87}" srcOrd="0" destOrd="0" presId="urn:microsoft.com/office/officeart/2005/8/layout/hProcess4"/>
    <dgm:cxn modelId="{2379A19D-66AA-F14C-99E7-2ABCA32A10AF}" type="presParOf" srcId="{EBA0D97F-731C-1C41-AB44-B756FA6DDFD6}" destId="{C4AE0733-BABF-2947-A859-3FE3A7C084D9}" srcOrd="1" destOrd="0" presId="urn:microsoft.com/office/officeart/2005/8/layout/hProcess4"/>
    <dgm:cxn modelId="{3F23502D-3888-B042-861B-A02BF707DFA9}" type="presParOf" srcId="{EBA0D97F-731C-1C41-AB44-B756FA6DDFD6}" destId="{C5471E27-89AC-2F44-98DF-3BF7C413EAD3}" srcOrd="2" destOrd="0" presId="urn:microsoft.com/office/officeart/2005/8/layout/hProcess4"/>
    <dgm:cxn modelId="{9A185463-EAA7-7140-A19B-0CD5A37A1E98}" type="presParOf" srcId="{EBA0D97F-731C-1C41-AB44-B756FA6DDFD6}" destId="{EAFC9E9E-297D-EC41-977E-038BA0A05714}" srcOrd="3" destOrd="0" presId="urn:microsoft.com/office/officeart/2005/8/layout/hProcess4"/>
    <dgm:cxn modelId="{65DE28C4-9BA1-DF4C-BC10-FF877E573A65}" type="presParOf" srcId="{EBA0D97F-731C-1C41-AB44-B756FA6DDFD6}" destId="{A4FFD945-A816-6C48-8B46-5A449B7052AC}" srcOrd="4" destOrd="0" presId="urn:microsoft.com/office/officeart/2005/8/layout/hProcess4"/>
    <dgm:cxn modelId="{5E8EE6B8-8E7B-5D45-9AB0-299C2F8AAC3A}" type="presParOf" srcId="{BB6074DF-B5BC-0040-AAE3-069DC151954C}" destId="{1EF4B57D-E23D-1749-89B9-D7EE667FBE46}" srcOrd="1" destOrd="0" presId="urn:microsoft.com/office/officeart/2005/8/layout/hProcess4"/>
    <dgm:cxn modelId="{CCC6C2DE-230F-8844-A1D6-3341011377CE}" type="presParOf" srcId="{BB6074DF-B5BC-0040-AAE3-069DC151954C}" destId="{C66AD7C3-E3DD-8E41-98D0-F331EC7ECD95}" srcOrd="2" destOrd="0" presId="urn:microsoft.com/office/officeart/2005/8/layout/hProcess4"/>
    <dgm:cxn modelId="{4D42256D-56C2-8A4B-ADEB-A6C0BFF9869F}" type="presParOf" srcId="{C66AD7C3-E3DD-8E41-98D0-F331EC7ECD95}" destId="{CCFEBA98-23C0-1A42-9367-844735AD077E}" srcOrd="0" destOrd="0" presId="urn:microsoft.com/office/officeart/2005/8/layout/hProcess4"/>
    <dgm:cxn modelId="{8F7FB7DD-934D-2940-B147-E523FD29FD72}" type="presParOf" srcId="{C66AD7C3-E3DD-8E41-98D0-F331EC7ECD95}" destId="{04A188DB-A169-5F4C-A167-07998663984F}" srcOrd="1" destOrd="0" presId="urn:microsoft.com/office/officeart/2005/8/layout/hProcess4"/>
    <dgm:cxn modelId="{736F8C85-AC55-404F-AE97-B90E2CC364E2}" type="presParOf" srcId="{C66AD7C3-E3DD-8E41-98D0-F331EC7ECD95}" destId="{7BDD8333-1750-2548-AD3C-CD7FDCDA0A0C}" srcOrd="2" destOrd="0" presId="urn:microsoft.com/office/officeart/2005/8/layout/hProcess4"/>
    <dgm:cxn modelId="{919AE753-8D7B-4845-A296-9FAD570E2B7E}" type="presParOf" srcId="{C66AD7C3-E3DD-8E41-98D0-F331EC7ECD95}" destId="{7A582BDA-DA1B-A340-9A16-B152F8F46BBC}" srcOrd="3" destOrd="0" presId="urn:microsoft.com/office/officeart/2005/8/layout/hProcess4"/>
    <dgm:cxn modelId="{CFDE4177-6537-6946-AF50-A73A51B49BE1}" type="presParOf" srcId="{C66AD7C3-E3DD-8E41-98D0-F331EC7ECD95}" destId="{9C39FF3B-C5C3-7048-BF97-322B9E52854B}" srcOrd="4" destOrd="0" presId="urn:microsoft.com/office/officeart/2005/8/layout/hProcess4"/>
    <dgm:cxn modelId="{76DF3B8E-C3D7-3848-BDBE-F1CF2EE21AA0}" type="presParOf" srcId="{BB6074DF-B5BC-0040-AAE3-069DC151954C}" destId="{DC56B5FA-038C-A941-AC82-90BE9B493907}" srcOrd="3" destOrd="0" presId="urn:microsoft.com/office/officeart/2005/8/layout/hProcess4"/>
    <dgm:cxn modelId="{D089B183-E09C-4B4F-8F40-A172F39B58CD}" type="presParOf" srcId="{BB6074DF-B5BC-0040-AAE3-069DC151954C}" destId="{8DC733D1-81E7-BB4B-ACC1-1C655E30D6B4}" srcOrd="4" destOrd="0" presId="urn:microsoft.com/office/officeart/2005/8/layout/hProcess4"/>
    <dgm:cxn modelId="{ACB03317-0D78-1C49-8F8F-0B8446BE80BD}" type="presParOf" srcId="{8DC733D1-81E7-BB4B-ACC1-1C655E30D6B4}" destId="{DA5105C6-8E9A-EB43-9068-D3FFE5B7B976}" srcOrd="0" destOrd="0" presId="urn:microsoft.com/office/officeart/2005/8/layout/hProcess4"/>
    <dgm:cxn modelId="{C1E13950-6572-004C-9D60-8D384BF9F9B7}" type="presParOf" srcId="{8DC733D1-81E7-BB4B-ACC1-1C655E30D6B4}" destId="{72A9EBA8-1550-CD40-980A-1D2810A887A4}" srcOrd="1" destOrd="0" presId="urn:microsoft.com/office/officeart/2005/8/layout/hProcess4"/>
    <dgm:cxn modelId="{63930047-FFF1-194E-9A22-4C201C6F0BDD}" type="presParOf" srcId="{8DC733D1-81E7-BB4B-ACC1-1C655E30D6B4}" destId="{24ED8B89-F95A-8046-9B5A-7F286B113F04}" srcOrd="2" destOrd="0" presId="urn:microsoft.com/office/officeart/2005/8/layout/hProcess4"/>
    <dgm:cxn modelId="{0F772C5B-1B00-9147-BFD8-48FA3BF6CC66}" type="presParOf" srcId="{8DC733D1-81E7-BB4B-ACC1-1C655E30D6B4}" destId="{4EDD1501-247C-6F4A-808F-45CC7A431A6D}" srcOrd="3" destOrd="0" presId="urn:microsoft.com/office/officeart/2005/8/layout/hProcess4"/>
    <dgm:cxn modelId="{9161A621-8EE6-6344-8C7A-895ED97766CD}" type="presParOf" srcId="{8DC733D1-81E7-BB4B-ACC1-1C655E30D6B4}" destId="{4DAF5C0F-1CC4-6E46-92DC-E3A12FD94AFE}" srcOrd="4" destOrd="0" presId="urn:microsoft.com/office/officeart/2005/8/layout/hProcess4"/>
    <dgm:cxn modelId="{3147556D-0219-394F-B423-7E6ECCCEC16A}" type="presParOf" srcId="{BB6074DF-B5BC-0040-AAE3-069DC151954C}" destId="{C56ECC8B-169E-E245-BD02-FD808F1831F8}" srcOrd="5" destOrd="0" presId="urn:microsoft.com/office/officeart/2005/8/layout/hProcess4"/>
    <dgm:cxn modelId="{CE71476C-1CCC-6A4F-BA87-42979459B47D}" type="presParOf" srcId="{BB6074DF-B5BC-0040-AAE3-069DC151954C}" destId="{18F1A171-683E-0F45-91ED-98CB0768E439}" srcOrd="6" destOrd="0" presId="urn:microsoft.com/office/officeart/2005/8/layout/hProcess4"/>
    <dgm:cxn modelId="{563DFACB-9440-B84D-990D-9DADE5E24ABF}" type="presParOf" srcId="{18F1A171-683E-0F45-91ED-98CB0768E439}" destId="{DF5560CE-C87C-524B-81CB-842C8BE96C15}" srcOrd="0" destOrd="0" presId="urn:microsoft.com/office/officeart/2005/8/layout/hProcess4"/>
    <dgm:cxn modelId="{6956B72E-BAFE-DC4F-BD2A-C741AFEBEB4E}" type="presParOf" srcId="{18F1A171-683E-0F45-91ED-98CB0768E439}" destId="{2873D7EE-DBB4-B648-BEF6-6908BB43D4FF}" srcOrd="1" destOrd="0" presId="urn:microsoft.com/office/officeart/2005/8/layout/hProcess4"/>
    <dgm:cxn modelId="{9148509E-1B5D-E342-8427-C188F60915AD}" type="presParOf" srcId="{18F1A171-683E-0F45-91ED-98CB0768E439}" destId="{C5889ED6-0CA8-7847-A8EE-9653D9B420F2}" srcOrd="2" destOrd="0" presId="urn:microsoft.com/office/officeart/2005/8/layout/hProcess4"/>
    <dgm:cxn modelId="{A279E874-59BE-2140-B223-6395BBF61872}" type="presParOf" srcId="{18F1A171-683E-0F45-91ED-98CB0768E439}" destId="{40D578AF-5376-5D4C-B6D1-F9AFF8EB3187}" srcOrd="3" destOrd="0" presId="urn:microsoft.com/office/officeart/2005/8/layout/hProcess4"/>
    <dgm:cxn modelId="{DEC68404-F2F3-B94C-ACF5-5C5D73427661}" type="presParOf" srcId="{18F1A171-683E-0F45-91ED-98CB0768E439}" destId="{3FDB662A-5094-A24C-93AE-51F77713AE45}"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137918-2AD4-BA46-BAB7-A283934D0408}" type="doc">
      <dgm:prSet loTypeId="urn:microsoft.com/office/officeart/2005/8/layout/hProcess4" loCatId="" qsTypeId="urn:microsoft.com/office/officeart/2005/8/quickstyle/simple1" qsCatId="simple" csTypeId="urn:microsoft.com/office/officeart/2005/8/colors/accent1_2" csCatId="accent1" phldr="1"/>
      <dgm:spPr/>
      <dgm:t>
        <a:bodyPr/>
        <a:lstStyle/>
        <a:p>
          <a:endParaRPr lang="en-US"/>
        </a:p>
      </dgm:t>
    </dgm:pt>
    <dgm:pt modelId="{79CB3E43-B23E-F74D-A721-FB29D63B3A44}">
      <dgm:prSet phldrT="[Text]" custT="1"/>
      <dgm:spPr>
        <a:solidFill>
          <a:schemeClr val="accent6"/>
        </a:solidFill>
      </dgm:spPr>
      <dgm:t>
        <a:bodyPr/>
        <a:lstStyle/>
        <a:p>
          <a:pPr>
            <a:buNone/>
          </a:pPr>
          <a:r>
            <a:rPr lang="en-US" sz="1700" b="1" dirty="0"/>
            <a:t>Ensuring adequate virtual infrastructure</a:t>
          </a:r>
        </a:p>
      </dgm:t>
    </dgm:pt>
    <dgm:pt modelId="{315C2E38-F591-9743-AC40-B639EA43108D}" type="parTrans" cxnId="{A2133CBC-2092-DB45-B915-D299C004F4E4}">
      <dgm:prSet/>
      <dgm:spPr/>
      <dgm:t>
        <a:bodyPr/>
        <a:lstStyle/>
        <a:p>
          <a:endParaRPr lang="en-US"/>
        </a:p>
      </dgm:t>
    </dgm:pt>
    <dgm:pt modelId="{90E98F14-6C5F-4A4B-8EBF-A5E20FB2C589}" type="sibTrans" cxnId="{A2133CBC-2092-DB45-B915-D299C004F4E4}">
      <dgm:prSet/>
      <dgm:spPr/>
      <dgm:t>
        <a:bodyPr/>
        <a:lstStyle/>
        <a:p>
          <a:endParaRPr lang="en-US"/>
        </a:p>
      </dgm:t>
    </dgm:pt>
    <dgm:pt modelId="{423EB20B-F58A-1447-B5B8-D6450C2BD4FF}">
      <dgm:prSet phldrT="[Text]" custT="1"/>
      <dgm:spPr>
        <a:noFill/>
      </dgm:spPr>
      <dgm:t>
        <a:bodyPr/>
        <a:lstStyle/>
        <a:p>
          <a:pPr>
            <a:buFont typeface="Arial" panose="020B0604020202020204" pitchFamily="34" charset="0"/>
            <a:buChar char="•"/>
          </a:pPr>
          <a:r>
            <a:rPr lang="en-US" sz="2000" b="1" dirty="0"/>
            <a:t>Will you use an existing platform or create a new space?</a:t>
          </a:r>
        </a:p>
      </dgm:t>
    </dgm:pt>
    <dgm:pt modelId="{A213F023-2E3D-AF4C-9692-13799B8495EB}" type="parTrans" cxnId="{D63849EB-0628-554F-86C6-EB7DE913169D}">
      <dgm:prSet/>
      <dgm:spPr/>
      <dgm:t>
        <a:bodyPr/>
        <a:lstStyle/>
        <a:p>
          <a:endParaRPr lang="en-US"/>
        </a:p>
      </dgm:t>
    </dgm:pt>
    <dgm:pt modelId="{CF93E27C-438F-1243-AF3D-20B8AE3E1A40}" type="sibTrans" cxnId="{D63849EB-0628-554F-86C6-EB7DE913169D}">
      <dgm:prSet/>
      <dgm:spPr/>
      <dgm:t>
        <a:bodyPr/>
        <a:lstStyle/>
        <a:p>
          <a:endParaRPr lang="en-US"/>
        </a:p>
      </dgm:t>
    </dgm:pt>
    <dgm:pt modelId="{BCAC7CE4-5E44-BA44-AD43-C6A09256F45F}" type="pres">
      <dgm:prSet presAssocID="{7E137918-2AD4-BA46-BAB7-A283934D0408}" presName="Name0" presStyleCnt="0">
        <dgm:presLayoutVars>
          <dgm:dir/>
          <dgm:animLvl val="lvl"/>
          <dgm:resizeHandles val="exact"/>
        </dgm:presLayoutVars>
      </dgm:prSet>
      <dgm:spPr/>
    </dgm:pt>
    <dgm:pt modelId="{046AE335-0E2E-074B-BDC2-AA0453108BB5}" type="pres">
      <dgm:prSet presAssocID="{7E137918-2AD4-BA46-BAB7-A283934D0408}" presName="tSp" presStyleCnt="0"/>
      <dgm:spPr/>
    </dgm:pt>
    <dgm:pt modelId="{B3934E88-1BA3-B848-BB3F-7F3AA339BB8F}" type="pres">
      <dgm:prSet presAssocID="{7E137918-2AD4-BA46-BAB7-A283934D0408}" presName="bSp" presStyleCnt="0"/>
      <dgm:spPr/>
    </dgm:pt>
    <dgm:pt modelId="{BB6074DF-B5BC-0040-AAE3-069DC151954C}" type="pres">
      <dgm:prSet presAssocID="{7E137918-2AD4-BA46-BAB7-A283934D0408}" presName="process" presStyleCnt="0"/>
      <dgm:spPr/>
    </dgm:pt>
    <dgm:pt modelId="{EBA0D97F-731C-1C41-AB44-B756FA6DDFD6}" type="pres">
      <dgm:prSet presAssocID="{79CB3E43-B23E-F74D-A721-FB29D63B3A44}" presName="composite1" presStyleCnt="0"/>
      <dgm:spPr/>
    </dgm:pt>
    <dgm:pt modelId="{8BDEE729-CC02-C040-9FEC-C6DE50754A87}" type="pres">
      <dgm:prSet presAssocID="{79CB3E43-B23E-F74D-A721-FB29D63B3A44}" presName="dummyNode1" presStyleLbl="node1" presStyleIdx="0" presStyleCnt="1"/>
      <dgm:spPr/>
    </dgm:pt>
    <dgm:pt modelId="{C4AE0733-BABF-2947-A859-3FE3A7C084D9}" type="pres">
      <dgm:prSet presAssocID="{79CB3E43-B23E-F74D-A721-FB29D63B3A44}" presName="childNode1" presStyleLbl="bgAcc1" presStyleIdx="0" presStyleCnt="1" custScaleX="96033" custScaleY="92849">
        <dgm:presLayoutVars>
          <dgm:bulletEnabled val="1"/>
        </dgm:presLayoutVars>
      </dgm:prSet>
      <dgm:spPr/>
    </dgm:pt>
    <dgm:pt modelId="{C5471E27-89AC-2F44-98DF-3BF7C413EAD3}" type="pres">
      <dgm:prSet presAssocID="{79CB3E43-B23E-F74D-A721-FB29D63B3A44}" presName="childNode1tx" presStyleLbl="bgAcc1" presStyleIdx="0" presStyleCnt="1">
        <dgm:presLayoutVars>
          <dgm:bulletEnabled val="1"/>
        </dgm:presLayoutVars>
      </dgm:prSet>
      <dgm:spPr/>
    </dgm:pt>
    <dgm:pt modelId="{EAFC9E9E-297D-EC41-977E-038BA0A05714}" type="pres">
      <dgm:prSet presAssocID="{79CB3E43-B23E-F74D-A721-FB29D63B3A44}" presName="parentNode1" presStyleLbl="node1" presStyleIdx="0" presStyleCnt="1">
        <dgm:presLayoutVars>
          <dgm:chMax val="1"/>
          <dgm:bulletEnabled val="1"/>
        </dgm:presLayoutVars>
      </dgm:prSet>
      <dgm:spPr/>
    </dgm:pt>
    <dgm:pt modelId="{A4FFD945-A816-6C48-8B46-5A449B7052AC}" type="pres">
      <dgm:prSet presAssocID="{79CB3E43-B23E-F74D-A721-FB29D63B3A44}" presName="connSite1" presStyleCnt="0"/>
      <dgm:spPr/>
    </dgm:pt>
  </dgm:ptLst>
  <dgm:cxnLst>
    <dgm:cxn modelId="{61C1980A-DF70-3D45-A68A-8243AA1E1A52}" type="presOf" srcId="{79CB3E43-B23E-F74D-A721-FB29D63B3A44}" destId="{EAFC9E9E-297D-EC41-977E-038BA0A05714}" srcOrd="0" destOrd="0" presId="urn:microsoft.com/office/officeart/2005/8/layout/hProcess4"/>
    <dgm:cxn modelId="{2B51023F-DBC7-1744-8549-9DEA58630484}" type="presOf" srcId="{423EB20B-F58A-1447-B5B8-D6450C2BD4FF}" destId="{C5471E27-89AC-2F44-98DF-3BF7C413EAD3}" srcOrd="1" destOrd="0" presId="urn:microsoft.com/office/officeart/2005/8/layout/hProcess4"/>
    <dgm:cxn modelId="{A2133CBC-2092-DB45-B915-D299C004F4E4}" srcId="{7E137918-2AD4-BA46-BAB7-A283934D0408}" destId="{79CB3E43-B23E-F74D-A721-FB29D63B3A44}" srcOrd="0" destOrd="0" parTransId="{315C2E38-F591-9743-AC40-B639EA43108D}" sibTransId="{90E98F14-6C5F-4A4B-8EBF-A5E20FB2C589}"/>
    <dgm:cxn modelId="{1AA4D3DD-57AB-F645-9693-D685969FEA27}" type="presOf" srcId="{7E137918-2AD4-BA46-BAB7-A283934D0408}" destId="{BCAC7CE4-5E44-BA44-AD43-C6A09256F45F}" srcOrd="0" destOrd="0" presId="urn:microsoft.com/office/officeart/2005/8/layout/hProcess4"/>
    <dgm:cxn modelId="{D63849EB-0628-554F-86C6-EB7DE913169D}" srcId="{79CB3E43-B23E-F74D-A721-FB29D63B3A44}" destId="{423EB20B-F58A-1447-B5B8-D6450C2BD4FF}" srcOrd="0" destOrd="0" parTransId="{A213F023-2E3D-AF4C-9692-13799B8495EB}" sibTransId="{CF93E27C-438F-1243-AF3D-20B8AE3E1A40}"/>
    <dgm:cxn modelId="{B47656FE-B7F1-EE47-823A-41B507ECABAD}" type="presOf" srcId="{423EB20B-F58A-1447-B5B8-D6450C2BD4FF}" destId="{C4AE0733-BABF-2947-A859-3FE3A7C084D9}" srcOrd="0" destOrd="0" presId="urn:microsoft.com/office/officeart/2005/8/layout/hProcess4"/>
    <dgm:cxn modelId="{9B7CD5ED-2076-BA4D-BDDD-3ABD0704731C}" type="presParOf" srcId="{BCAC7CE4-5E44-BA44-AD43-C6A09256F45F}" destId="{046AE335-0E2E-074B-BDC2-AA0453108BB5}" srcOrd="0" destOrd="0" presId="urn:microsoft.com/office/officeart/2005/8/layout/hProcess4"/>
    <dgm:cxn modelId="{964E3B18-6A4B-A343-A070-0D9393C2152E}" type="presParOf" srcId="{BCAC7CE4-5E44-BA44-AD43-C6A09256F45F}" destId="{B3934E88-1BA3-B848-BB3F-7F3AA339BB8F}" srcOrd="1" destOrd="0" presId="urn:microsoft.com/office/officeart/2005/8/layout/hProcess4"/>
    <dgm:cxn modelId="{5314DCB2-F8D8-244E-9D1E-5069770C6368}" type="presParOf" srcId="{BCAC7CE4-5E44-BA44-AD43-C6A09256F45F}" destId="{BB6074DF-B5BC-0040-AAE3-069DC151954C}" srcOrd="2" destOrd="0" presId="urn:microsoft.com/office/officeart/2005/8/layout/hProcess4"/>
    <dgm:cxn modelId="{7B50BF8F-41A4-0E47-92E0-633B39AF3B73}" type="presParOf" srcId="{BB6074DF-B5BC-0040-AAE3-069DC151954C}" destId="{EBA0D97F-731C-1C41-AB44-B756FA6DDFD6}" srcOrd="0" destOrd="0" presId="urn:microsoft.com/office/officeart/2005/8/layout/hProcess4"/>
    <dgm:cxn modelId="{9FAED3A2-D649-3F4D-BF81-993ED8B67A80}" type="presParOf" srcId="{EBA0D97F-731C-1C41-AB44-B756FA6DDFD6}" destId="{8BDEE729-CC02-C040-9FEC-C6DE50754A87}" srcOrd="0" destOrd="0" presId="urn:microsoft.com/office/officeart/2005/8/layout/hProcess4"/>
    <dgm:cxn modelId="{2379A19D-66AA-F14C-99E7-2ABCA32A10AF}" type="presParOf" srcId="{EBA0D97F-731C-1C41-AB44-B756FA6DDFD6}" destId="{C4AE0733-BABF-2947-A859-3FE3A7C084D9}" srcOrd="1" destOrd="0" presId="urn:microsoft.com/office/officeart/2005/8/layout/hProcess4"/>
    <dgm:cxn modelId="{3F23502D-3888-B042-861B-A02BF707DFA9}" type="presParOf" srcId="{EBA0D97F-731C-1C41-AB44-B756FA6DDFD6}" destId="{C5471E27-89AC-2F44-98DF-3BF7C413EAD3}" srcOrd="2" destOrd="0" presId="urn:microsoft.com/office/officeart/2005/8/layout/hProcess4"/>
    <dgm:cxn modelId="{9A185463-EAA7-7140-A19B-0CD5A37A1E98}" type="presParOf" srcId="{EBA0D97F-731C-1C41-AB44-B756FA6DDFD6}" destId="{EAFC9E9E-297D-EC41-977E-038BA0A05714}" srcOrd="3" destOrd="0" presId="urn:microsoft.com/office/officeart/2005/8/layout/hProcess4"/>
    <dgm:cxn modelId="{65DE28C4-9BA1-DF4C-BC10-FF877E573A65}" type="presParOf" srcId="{EBA0D97F-731C-1C41-AB44-B756FA6DDFD6}" destId="{A4FFD945-A816-6C48-8B46-5A449B7052AC}"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E137918-2AD4-BA46-BAB7-A283934D0408}" type="doc">
      <dgm:prSet loTypeId="urn:microsoft.com/office/officeart/2005/8/layout/hProcess4" loCatId="" qsTypeId="urn:microsoft.com/office/officeart/2005/8/quickstyle/simple1" qsCatId="simple" csTypeId="urn:microsoft.com/office/officeart/2005/8/colors/accent1_2" csCatId="accent1" phldr="1"/>
      <dgm:spPr/>
      <dgm:t>
        <a:bodyPr/>
        <a:lstStyle/>
        <a:p>
          <a:endParaRPr lang="en-US"/>
        </a:p>
      </dgm:t>
    </dgm:pt>
    <dgm:pt modelId="{33146AD1-761D-954E-A2C9-E4E9010DC7F4}">
      <dgm:prSet custT="1"/>
      <dgm:spPr>
        <a:solidFill>
          <a:schemeClr val="accent1">
            <a:lumMod val="75000"/>
          </a:schemeClr>
        </a:solidFill>
      </dgm:spPr>
      <dgm:t>
        <a:bodyPr/>
        <a:lstStyle/>
        <a:p>
          <a:r>
            <a:rPr lang="en-US" sz="1800" b="1" dirty="0"/>
            <a:t>Identifying common problems of practice</a:t>
          </a:r>
        </a:p>
      </dgm:t>
    </dgm:pt>
    <dgm:pt modelId="{BE691944-7A52-764C-B1ED-4F970B771F26}" type="parTrans" cxnId="{3E77C9B7-24A6-6A41-BC4D-F3ADEFB7C105}">
      <dgm:prSet/>
      <dgm:spPr/>
      <dgm:t>
        <a:bodyPr/>
        <a:lstStyle/>
        <a:p>
          <a:endParaRPr lang="en-US"/>
        </a:p>
      </dgm:t>
    </dgm:pt>
    <dgm:pt modelId="{B3CCBFE5-B334-1E49-BF24-7C02FAADBCCC}" type="sibTrans" cxnId="{3E77C9B7-24A6-6A41-BC4D-F3ADEFB7C105}">
      <dgm:prSet/>
      <dgm:spPr/>
      <dgm:t>
        <a:bodyPr/>
        <a:lstStyle/>
        <a:p>
          <a:endParaRPr lang="en-US"/>
        </a:p>
      </dgm:t>
    </dgm:pt>
    <dgm:pt modelId="{69B5DADD-5205-B344-856E-F6758E26FBD4}">
      <dgm:prSet custT="1"/>
      <dgm:spPr>
        <a:noFill/>
      </dgm:spPr>
      <dgm:t>
        <a:bodyPr/>
        <a:lstStyle/>
        <a:p>
          <a:r>
            <a:rPr lang="en-US" sz="2400" b="1" dirty="0"/>
            <a:t>What are burning issues related to your mission?</a:t>
          </a:r>
        </a:p>
      </dgm:t>
    </dgm:pt>
    <dgm:pt modelId="{108A5B8F-A37F-0449-B6BA-AE256CD80A70}" type="parTrans" cxnId="{A49F1845-B146-3444-9296-C15613D4D453}">
      <dgm:prSet/>
      <dgm:spPr/>
      <dgm:t>
        <a:bodyPr/>
        <a:lstStyle/>
        <a:p>
          <a:endParaRPr lang="en-US"/>
        </a:p>
      </dgm:t>
    </dgm:pt>
    <dgm:pt modelId="{86F31D42-AF0B-3142-870C-1617B03D6D2E}" type="sibTrans" cxnId="{A49F1845-B146-3444-9296-C15613D4D453}">
      <dgm:prSet/>
      <dgm:spPr/>
      <dgm:t>
        <a:bodyPr/>
        <a:lstStyle/>
        <a:p>
          <a:endParaRPr lang="en-US"/>
        </a:p>
      </dgm:t>
    </dgm:pt>
    <dgm:pt modelId="{8DC04A9F-AD14-1D49-BC72-C67807DC4300}">
      <dgm:prSet custT="1"/>
      <dgm:spPr>
        <a:noFill/>
      </dgm:spPr>
      <dgm:t>
        <a:bodyPr/>
        <a:lstStyle/>
        <a:p>
          <a:endParaRPr lang="en-US" sz="2400" b="1" dirty="0"/>
        </a:p>
      </dgm:t>
    </dgm:pt>
    <dgm:pt modelId="{8655D6F7-6529-9C48-878A-2A21ECEC4D14}" type="parTrans" cxnId="{7CD479D1-B54B-8041-8518-AF4380C8E470}">
      <dgm:prSet/>
      <dgm:spPr/>
      <dgm:t>
        <a:bodyPr/>
        <a:lstStyle/>
        <a:p>
          <a:endParaRPr lang="en-US"/>
        </a:p>
      </dgm:t>
    </dgm:pt>
    <dgm:pt modelId="{CA79DB74-0F18-5D42-B6BB-5EF0D00A136B}" type="sibTrans" cxnId="{7CD479D1-B54B-8041-8518-AF4380C8E470}">
      <dgm:prSet/>
      <dgm:spPr/>
      <dgm:t>
        <a:bodyPr/>
        <a:lstStyle/>
        <a:p>
          <a:endParaRPr lang="en-US"/>
        </a:p>
      </dgm:t>
    </dgm:pt>
    <dgm:pt modelId="{BCAC7CE4-5E44-BA44-AD43-C6A09256F45F}" type="pres">
      <dgm:prSet presAssocID="{7E137918-2AD4-BA46-BAB7-A283934D0408}" presName="Name0" presStyleCnt="0">
        <dgm:presLayoutVars>
          <dgm:dir/>
          <dgm:animLvl val="lvl"/>
          <dgm:resizeHandles val="exact"/>
        </dgm:presLayoutVars>
      </dgm:prSet>
      <dgm:spPr/>
    </dgm:pt>
    <dgm:pt modelId="{046AE335-0E2E-074B-BDC2-AA0453108BB5}" type="pres">
      <dgm:prSet presAssocID="{7E137918-2AD4-BA46-BAB7-A283934D0408}" presName="tSp" presStyleCnt="0"/>
      <dgm:spPr/>
    </dgm:pt>
    <dgm:pt modelId="{B3934E88-1BA3-B848-BB3F-7F3AA339BB8F}" type="pres">
      <dgm:prSet presAssocID="{7E137918-2AD4-BA46-BAB7-A283934D0408}" presName="bSp" presStyleCnt="0"/>
      <dgm:spPr/>
    </dgm:pt>
    <dgm:pt modelId="{BB6074DF-B5BC-0040-AAE3-069DC151954C}" type="pres">
      <dgm:prSet presAssocID="{7E137918-2AD4-BA46-BAB7-A283934D0408}" presName="process" presStyleCnt="0"/>
      <dgm:spPr/>
    </dgm:pt>
    <dgm:pt modelId="{CFB3673F-930A-BD47-BE68-AF5764B5E99D}" type="pres">
      <dgm:prSet presAssocID="{33146AD1-761D-954E-A2C9-E4E9010DC7F4}" presName="composite1" presStyleCnt="0"/>
      <dgm:spPr/>
    </dgm:pt>
    <dgm:pt modelId="{EEF4E9BE-E846-A84C-B710-060377456B82}" type="pres">
      <dgm:prSet presAssocID="{33146AD1-761D-954E-A2C9-E4E9010DC7F4}" presName="dummyNode1" presStyleLbl="node1" presStyleIdx="0" presStyleCnt="1"/>
      <dgm:spPr/>
    </dgm:pt>
    <dgm:pt modelId="{A644B6D7-39E7-D54A-A98F-1401C1C1AEFD}" type="pres">
      <dgm:prSet presAssocID="{33146AD1-761D-954E-A2C9-E4E9010DC7F4}" presName="childNode1" presStyleLbl="bgAcc1" presStyleIdx="0" presStyleCnt="1" custScaleX="109828" custScaleY="122323" custLinFactNeighborY="31209">
        <dgm:presLayoutVars>
          <dgm:bulletEnabled val="1"/>
        </dgm:presLayoutVars>
      </dgm:prSet>
      <dgm:spPr/>
    </dgm:pt>
    <dgm:pt modelId="{F61F49EE-5B19-6B42-8853-573531A89477}" type="pres">
      <dgm:prSet presAssocID="{33146AD1-761D-954E-A2C9-E4E9010DC7F4}" presName="childNode1tx" presStyleLbl="bgAcc1" presStyleIdx="0" presStyleCnt="1">
        <dgm:presLayoutVars>
          <dgm:bulletEnabled val="1"/>
        </dgm:presLayoutVars>
      </dgm:prSet>
      <dgm:spPr/>
    </dgm:pt>
    <dgm:pt modelId="{8138BC79-AC7A-6F47-8CB4-4BE2373FECF2}" type="pres">
      <dgm:prSet presAssocID="{33146AD1-761D-954E-A2C9-E4E9010DC7F4}" presName="parentNode1" presStyleLbl="node1" presStyleIdx="0" presStyleCnt="1" custScaleX="120395" custScaleY="120505" custLinFactY="-92698" custLinFactNeighborX="11021" custLinFactNeighborY="-100000">
        <dgm:presLayoutVars>
          <dgm:chMax val="1"/>
          <dgm:bulletEnabled val="1"/>
        </dgm:presLayoutVars>
      </dgm:prSet>
      <dgm:spPr/>
    </dgm:pt>
    <dgm:pt modelId="{EFDEF26C-7D91-C24B-B9B0-5D37E5359392}" type="pres">
      <dgm:prSet presAssocID="{33146AD1-761D-954E-A2C9-E4E9010DC7F4}" presName="connSite1" presStyleCnt="0"/>
      <dgm:spPr/>
    </dgm:pt>
  </dgm:ptLst>
  <dgm:cxnLst>
    <dgm:cxn modelId="{838D250D-CFDE-C14A-819C-EC3491D72E32}" type="presOf" srcId="{33146AD1-761D-954E-A2C9-E4E9010DC7F4}" destId="{8138BC79-AC7A-6F47-8CB4-4BE2373FECF2}" srcOrd="0" destOrd="0" presId="urn:microsoft.com/office/officeart/2005/8/layout/hProcess4"/>
    <dgm:cxn modelId="{E0C8AA10-9DFB-FF43-B9B4-797D5DE6B2BB}" type="presOf" srcId="{69B5DADD-5205-B344-856E-F6758E26FBD4}" destId="{A644B6D7-39E7-D54A-A98F-1401C1C1AEFD}" srcOrd="0" destOrd="1" presId="urn:microsoft.com/office/officeart/2005/8/layout/hProcess4"/>
    <dgm:cxn modelId="{91226423-32EC-F945-91BF-4C9976673DDC}" type="presOf" srcId="{8DC04A9F-AD14-1D49-BC72-C67807DC4300}" destId="{F61F49EE-5B19-6B42-8853-573531A89477}" srcOrd="1" destOrd="0" presId="urn:microsoft.com/office/officeart/2005/8/layout/hProcess4"/>
    <dgm:cxn modelId="{A49F1845-B146-3444-9296-C15613D4D453}" srcId="{33146AD1-761D-954E-A2C9-E4E9010DC7F4}" destId="{69B5DADD-5205-B344-856E-F6758E26FBD4}" srcOrd="1" destOrd="0" parTransId="{108A5B8F-A37F-0449-B6BA-AE256CD80A70}" sibTransId="{86F31D42-AF0B-3142-870C-1617B03D6D2E}"/>
    <dgm:cxn modelId="{3E77C9B7-24A6-6A41-BC4D-F3ADEFB7C105}" srcId="{7E137918-2AD4-BA46-BAB7-A283934D0408}" destId="{33146AD1-761D-954E-A2C9-E4E9010DC7F4}" srcOrd="0" destOrd="0" parTransId="{BE691944-7A52-764C-B1ED-4F970B771F26}" sibTransId="{B3CCBFE5-B334-1E49-BF24-7C02FAADBCCC}"/>
    <dgm:cxn modelId="{7CD479D1-B54B-8041-8518-AF4380C8E470}" srcId="{33146AD1-761D-954E-A2C9-E4E9010DC7F4}" destId="{8DC04A9F-AD14-1D49-BC72-C67807DC4300}" srcOrd="0" destOrd="0" parTransId="{8655D6F7-6529-9C48-878A-2A21ECEC4D14}" sibTransId="{CA79DB74-0F18-5D42-B6BB-5EF0D00A136B}"/>
    <dgm:cxn modelId="{50294CD8-F1E7-D245-A3E7-4C3640459F72}" type="presOf" srcId="{8DC04A9F-AD14-1D49-BC72-C67807DC4300}" destId="{A644B6D7-39E7-D54A-A98F-1401C1C1AEFD}" srcOrd="0" destOrd="0" presId="urn:microsoft.com/office/officeart/2005/8/layout/hProcess4"/>
    <dgm:cxn modelId="{1AA4D3DD-57AB-F645-9693-D685969FEA27}" type="presOf" srcId="{7E137918-2AD4-BA46-BAB7-A283934D0408}" destId="{BCAC7CE4-5E44-BA44-AD43-C6A09256F45F}" srcOrd="0" destOrd="0" presId="urn:microsoft.com/office/officeart/2005/8/layout/hProcess4"/>
    <dgm:cxn modelId="{318047FF-EBB1-934A-9434-8D5FCB1D3334}" type="presOf" srcId="{69B5DADD-5205-B344-856E-F6758E26FBD4}" destId="{F61F49EE-5B19-6B42-8853-573531A89477}" srcOrd="1" destOrd="1" presId="urn:microsoft.com/office/officeart/2005/8/layout/hProcess4"/>
    <dgm:cxn modelId="{9B7CD5ED-2076-BA4D-BDDD-3ABD0704731C}" type="presParOf" srcId="{BCAC7CE4-5E44-BA44-AD43-C6A09256F45F}" destId="{046AE335-0E2E-074B-BDC2-AA0453108BB5}" srcOrd="0" destOrd="0" presId="urn:microsoft.com/office/officeart/2005/8/layout/hProcess4"/>
    <dgm:cxn modelId="{964E3B18-6A4B-A343-A070-0D9393C2152E}" type="presParOf" srcId="{BCAC7CE4-5E44-BA44-AD43-C6A09256F45F}" destId="{B3934E88-1BA3-B848-BB3F-7F3AA339BB8F}" srcOrd="1" destOrd="0" presId="urn:microsoft.com/office/officeart/2005/8/layout/hProcess4"/>
    <dgm:cxn modelId="{5314DCB2-F8D8-244E-9D1E-5069770C6368}" type="presParOf" srcId="{BCAC7CE4-5E44-BA44-AD43-C6A09256F45F}" destId="{BB6074DF-B5BC-0040-AAE3-069DC151954C}" srcOrd="2" destOrd="0" presId="urn:microsoft.com/office/officeart/2005/8/layout/hProcess4"/>
    <dgm:cxn modelId="{8EA38F1E-F0C0-694D-B31D-699924F39532}" type="presParOf" srcId="{BB6074DF-B5BC-0040-AAE3-069DC151954C}" destId="{CFB3673F-930A-BD47-BE68-AF5764B5E99D}" srcOrd="0" destOrd="0" presId="urn:microsoft.com/office/officeart/2005/8/layout/hProcess4"/>
    <dgm:cxn modelId="{34BCC94B-E616-934B-A7E2-4D7F2B8678F1}" type="presParOf" srcId="{CFB3673F-930A-BD47-BE68-AF5764B5E99D}" destId="{EEF4E9BE-E846-A84C-B710-060377456B82}" srcOrd="0" destOrd="0" presId="urn:microsoft.com/office/officeart/2005/8/layout/hProcess4"/>
    <dgm:cxn modelId="{43FED6D8-AC77-3043-8A0C-74562124E89D}" type="presParOf" srcId="{CFB3673F-930A-BD47-BE68-AF5764B5E99D}" destId="{A644B6D7-39E7-D54A-A98F-1401C1C1AEFD}" srcOrd="1" destOrd="0" presId="urn:microsoft.com/office/officeart/2005/8/layout/hProcess4"/>
    <dgm:cxn modelId="{D9EE9962-6697-2846-BF27-4F2F9D875094}" type="presParOf" srcId="{CFB3673F-930A-BD47-BE68-AF5764B5E99D}" destId="{F61F49EE-5B19-6B42-8853-573531A89477}" srcOrd="2" destOrd="0" presId="urn:microsoft.com/office/officeart/2005/8/layout/hProcess4"/>
    <dgm:cxn modelId="{6A91D770-2F7F-8747-8D45-4A1F068D78A0}" type="presParOf" srcId="{CFB3673F-930A-BD47-BE68-AF5764B5E99D}" destId="{8138BC79-AC7A-6F47-8CB4-4BE2373FECF2}" srcOrd="3" destOrd="0" presId="urn:microsoft.com/office/officeart/2005/8/layout/hProcess4"/>
    <dgm:cxn modelId="{309A6429-A1AD-E24D-9A26-49DC75AC4B55}" type="presParOf" srcId="{CFB3673F-930A-BD47-BE68-AF5764B5E99D}" destId="{EFDEF26C-7D91-C24B-B9B0-5D37E5359392}"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E137918-2AD4-BA46-BAB7-A283934D0408}" type="doc">
      <dgm:prSet loTypeId="urn:microsoft.com/office/officeart/2005/8/layout/hProcess4" loCatId="" qsTypeId="urn:microsoft.com/office/officeart/2005/8/quickstyle/simple1" qsCatId="simple" csTypeId="urn:microsoft.com/office/officeart/2005/8/colors/accent1_2" csCatId="accent1" phldr="1"/>
      <dgm:spPr/>
      <dgm:t>
        <a:bodyPr/>
        <a:lstStyle/>
        <a:p>
          <a:endParaRPr lang="en-US"/>
        </a:p>
      </dgm:t>
    </dgm:pt>
    <dgm:pt modelId="{33146AD1-761D-954E-A2C9-E4E9010DC7F4}">
      <dgm:prSet custT="1"/>
      <dgm:spPr>
        <a:solidFill>
          <a:schemeClr val="accent1">
            <a:lumMod val="75000"/>
          </a:schemeClr>
        </a:solidFill>
      </dgm:spPr>
      <dgm:t>
        <a:bodyPr/>
        <a:lstStyle/>
        <a:p>
          <a:r>
            <a:rPr lang="en-US" sz="1800" b="1" dirty="0"/>
            <a:t>Identifying common problems of practice</a:t>
          </a:r>
        </a:p>
      </dgm:t>
    </dgm:pt>
    <dgm:pt modelId="{BE691944-7A52-764C-B1ED-4F970B771F26}" type="parTrans" cxnId="{3E77C9B7-24A6-6A41-BC4D-F3ADEFB7C105}">
      <dgm:prSet/>
      <dgm:spPr/>
      <dgm:t>
        <a:bodyPr/>
        <a:lstStyle/>
        <a:p>
          <a:endParaRPr lang="en-US"/>
        </a:p>
      </dgm:t>
    </dgm:pt>
    <dgm:pt modelId="{B3CCBFE5-B334-1E49-BF24-7C02FAADBCCC}" type="sibTrans" cxnId="{3E77C9B7-24A6-6A41-BC4D-F3ADEFB7C105}">
      <dgm:prSet/>
      <dgm:spPr/>
      <dgm:t>
        <a:bodyPr/>
        <a:lstStyle/>
        <a:p>
          <a:endParaRPr lang="en-US"/>
        </a:p>
      </dgm:t>
    </dgm:pt>
    <dgm:pt modelId="{69B5DADD-5205-B344-856E-F6758E26FBD4}">
      <dgm:prSet custT="1"/>
      <dgm:spPr>
        <a:noFill/>
      </dgm:spPr>
      <dgm:t>
        <a:bodyPr/>
        <a:lstStyle/>
        <a:p>
          <a:r>
            <a:rPr lang="en-US" sz="2400" b="1" dirty="0"/>
            <a:t>What are burning issues related to your mission?</a:t>
          </a:r>
        </a:p>
      </dgm:t>
    </dgm:pt>
    <dgm:pt modelId="{108A5B8F-A37F-0449-B6BA-AE256CD80A70}" type="parTrans" cxnId="{A49F1845-B146-3444-9296-C15613D4D453}">
      <dgm:prSet/>
      <dgm:spPr/>
      <dgm:t>
        <a:bodyPr/>
        <a:lstStyle/>
        <a:p>
          <a:endParaRPr lang="en-US"/>
        </a:p>
      </dgm:t>
    </dgm:pt>
    <dgm:pt modelId="{86F31D42-AF0B-3142-870C-1617B03D6D2E}" type="sibTrans" cxnId="{A49F1845-B146-3444-9296-C15613D4D453}">
      <dgm:prSet/>
      <dgm:spPr/>
      <dgm:t>
        <a:bodyPr/>
        <a:lstStyle/>
        <a:p>
          <a:endParaRPr lang="en-US"/>
        </a:p>
      </dgm:t>
    </dgm:pt>
    <dgm:pt modelId="{8DC04A9F-AD14-1D49-BC72-C67807DC4300}">
      <dgm:prSet custT="1"/>
      <dgm:spPr>
        <a:noFill/>
      </dgm:spPr>
      <dgm:t>
        <a:bodyPr/>
        <a:lstStyle/>
        <a:p>
          <a:endParaRPr lang="en-US" sz="2400" b="1" dirty="0"/>
        </a:p>
      </dgm:t>
    </dgm:pt>
    <dgm:pt modelId="{8655D6F7-6529-9C48-878A-2A21ECEC4D14}" type="parTrans" cxnId="{7CD479D1-B54B-8041-8518-AF4380C8E470}">
      <dgm:prSet/>
      <dgm:spPr/>
      <dgm:t>
        <a:bodyPr/>
        <a:lstStyle/>
        <a:p>
          <a:endParaRPr lang="en-US"/>
        </a:p>
      </dgm:t>
    </dgm:pt>
    <dgm:pt modelId="{CA79DB74-0F18-5D42-B6BB-5EF0D00A136B}" type="sibTrans" cxnId="{7CD479D1-B54B-8041-8518-AF4380C8E470}">
      <dgm:prSet/>
      <dgm:spPr/>
      <dgm:t>
        <a:bodyPr/>
        <a:lstStyle/>
        <a:p>
          <a:endParaRPr lang="en-US"/>
        </a:p>
      </dgm:t>
    </dgm:pt>
    <dgm:pt modelId="{BCAC7CE4-5E44-BA44-AD43-C6A09256F45F}" type="pres">
      <dgm:prSet presAssocID="{7E137918-2AD4-BA46-BAB7-A283934D0408}" presName="Name0" presStyleCnt="0">
        <dgm:presLayoutVars>
          <dgm:dir/>
          <dgm:animLvl val="lvl"/>
          <dgm:resizeHandles val="exact"/>
        </dgm:presLayoutVars>
      </dgm:prSet>
      <dgm:spPr/>
    </dgm:pt>
    <dgm:pt modelId="{046AE335-0E2E-074B-BDC2-AA0453108BB5}" type="pres">
      <dgm:prSet presAssocID="{7E137918-2AD4-BA46-BAB7-A283934D0408}" presName="tSp" presStyleCnt="0"/>
      <dgm:spPr/>
    </dgm:pt>
    <dgm:pt modelId="{B3934E88-1BA3-B848-BB3F-7F3AA339BB8F}" type="pres">
      <dgm:prSet presAssocID="{7E137918-2AD4-BA46-BAB7-A283934D0408}" presName="bSp" presStyleCnt="0"/>
      <dgm:spPr/>
    </dgm:pt>
    <dgm:pt modelId="{BB6074DF-B5BC-0040-AAE3-069DC151954C}" type="pres">
      <dgm:prSet presAssocID="{7E137918-2AD4-BA46-BAB7-A283934D0408}" presName="process" presStyleCnt="0"/>
      <dgm:spPr/>
    </dgm:pt>
    <dgm:pt modelId="{CFB3673F-930A-BD47-BE68-AF5764B5E99D}" type="pres">
      <dgm:prSet presAssocID="{33146AD1-761D-954E-A2C9-E4E9010DC7F4}" presName="composite1" presStyleCnt="0"/>
      <dgm:spPr/>
    </dgm:pt>
    <dgm:pt modelId="{EEF4E9BE-E846-A84C-B710-060377456B82}" type="pres">
      <dgm:prSet presAssocID="{33146AD1-761D-954E-A2C9-E4E9010DC7F4}" presName="dummyNode1" presStyleLbl="node1" presStyleIdx="0" presStyleCnt="1"/>
      <dgm:spPr/>
    </dgm:pt>
    <dgm:pt modelId="{A644B6D7-39E7-D54A-A98F-1401C1C1AEFD}" type="pres">
      <dgm:prSet presAssocID="{33146AD1-761D-954E-A2C9-E4E9010DC7F4}" presName="childNode1" presStyleLbl="bgAcc1" presStyleIdx="0" presStyleCnt="1" custScaleX="109828" custScaleY="122323" custLinFactNeighborY="31209">
        <dgm:presLayoutVars>
          <dgm:bulletEnabled val="1"/>
        </dgm:presLayoutVars>
      </dgm:prSet>
      <dgm:spPr/>
    </dgm:pt>
    <dgm:pt modelId="{F61F49EE-5B19-6B42-8853-573531A89477}" type="pres">
      <dgm:prSet presAssocID="{33146AD1-761D-954E-A2C9-E4E9010DC7F4}" presName="childNode1tx" presStyleLbl="bgAcc1" presStyleIdx="0" presStyleCnt="1">
        <dgm:presLayoutVars>
          <dgm:bulletEnabled val="1"/>
        </dgm:presLayoutVars>
      </dgm:prSet>
      <dgm:spPr/>
    </dgm:pt>
    <dgm:pt modelId="{8138BC79-AC7A-6F47-8CB4-4BE2373FECF2}" type="pres">
      <dgm:prSet presAssocID="{33146AD1-761D-954E-A2C9-E4E9010DC7F4}" presName="parentNode1" presStyleLbl="node1" presStyleIdx="0" presStyleCnt="1" custScaleX="120395" custScaleY="120505" custLinFactY="-92698" custLinFactNeighborX="11021" custLinFactNeighborY="-100000">
        <dgm:presLayoutVars>
          <dgm:chMax val="1"/>
          <dgm:bulletEnabled val="1"/>
        </dgm:presLayoutVars>
      </dgm:prSet>
      <dgm:spPr/>
    </dgm:pt>
    <dgm:pt modelId="{EFDEF26C-7D91-C24B-B9B0-5D37E5359392}" type="pres">
      <dgm:prSet presAssocID="{33146AD1-761D-954E-A2C9-E4E9010DC7F4}" presName="connSite1" presStyleCnt="0"/>
      <dgm:spPr/>
    </dgm:pt>
  </dgm:ptLst>
  <dgm:cxnLst>
    <dgm:cxn modelId="{838D250D-CFDE-C14A-819C-EC3491D72E32}" type="presOf" srcId="{33146AD1-761D-954E-A2C9-E4E9010DC7F4}" destId="{8138BC79-AC7A-6F47-8CB4-4BE2373FECF2}" srcOrd="0" destOrd="0" presId="urn:microsoft.com/office/officeart/2005/8/layout/hProcess4"/>
    <dgm:cxn modelId="{E0C8AA10-9DFB-FF43-B9B4-797D5DE6B2BB}" type="presOf" srcId="{69B5DADD-5205-B344-856E-F6758E26FBD4}" destId="{A644B6D7-39E7-D54A-A98F-1401C1C1AEFD}" srcOrd="0" destOrd="1" presId="urn:microsoft.com/office/officeart/2005/8/layout/hProcess4"/>
    <dgm:cxn modelId="{91226423-32EC-F945-91BF-4C9976673DDC}" type="presOf" srcId="{8DC04A9F-AD14-1D49-BC72-C67807DC4300}" destId="{F61F49EE-5B19-6B42-8853-573531A89477}" srcOrd="1" destOrd="0" presId="urn:microsoft.com/office/officeart/2005/8/layout/hProcess4"/>
    <dgm:cxn modelId="{A49F1845-B146-3444-9296-C15613D4D453}" srcId="{33146AD1-761D-954E-A2C9-E4E9010DC7F4}" destId="{69B5DADD-5205-B344-856E-F6758E26FBD4}" srcOrd="1" destOrd="0" parTransId="{108A5B8F-A37F-0449-B6BA-AE256CD80A70}" sibTransId="{86F31D42-AF0B-3142-870C-1617B03D6D2E}"/>
    <dgm:cxn modelId="{3E77C9B7-24A6-6A41-BC4D-F3ADEFB7C105}" srcId="{7E137918-2AD4-BA46-BAB7-A283934D0408}" destId="{33146AD1-761D-954E-A2C9-E4E9010DC7F4}" srcOrd="0" destOrd="0" parTransId="{BE691944-7A52-764C-B1ED-4F970B771F26}" sibTransId="{B3CCBFE5-B334-1E49-BF24-7C02FAADBCCC}"/>
    <dgm:cxn modelId="{7CD479D1-B54B-8041-8518-AF4380C8E470}" srcId="{33146AD1-761D-954E-A2C9-E4E9010DC7F4}" destId="{8DC04A9F-AD14-1D49-BC72-C67807DC4300}" srcOrd="0" destOrd="0" parTransId="{8655D6F7-6529-9C48-878A-2A21ECEC4D14}" sibTransId="{CA79DB74-0F18-5D42-B6BB-5EF0D00A136B}"/>
    <dgm:cxn modelId="{50294CD8-F1E7-D245-A3E7-4C3640459F72}" type="presOf" srcId="{8DC04A9F-AD14-1D49-BC72-C67807DC4300}" destId="{A644B6D7-39E7-D54A-A98F-1401C1C1AEFD}" srcOrd="0" destOrd="0" presId="urn:microsoft.com/office/officeart/2005/8/layout/hProcess4"/>
    <dgm:cxn modelId="{1AA4D3DD-57AB-F645-9693-D685969FEA27}" type="presOf" srcId="{7E137918-2AD4-BA46-BAB7-A283934D0408}" destId="{BCAC7CE4-5E44-BA44-AD43-C6A09256F45F}" srcOrd="0" destOrd="0" presId="urn:microsoft.com/office/officeart/2005/8/layout/hProcess4"/>
    <dgm:cxn modelId="{318047FF-EBB1-934A-9434-8D5FCB1D3334}" type="presOf" srcId="{69B5DADD-5205-B344-856E-F6758E26FBD4}" destId="{F61F49EE-5B19-6B42-8853-573531A89477}" srcOrd="1" destOrd="1" presId="urn:microsoft.com/office/officeart/2005/8/layout/hProcess4"/>
    <dgm:cxn modelId="{9B7CD5ED-2076-BA4D-BDDD-3ABD0704731C}" type="presParOf" srcId="{BCAC7CE4-5E44-BA44-AD43-C6A09256F45F}" destId="{046AE335-0E2E-074B-BDC2-AA0453108BB5}" srcOrd="0" destOrd="0" presId="urn:microsoft.com/office/officeart/2005/8/layout/hProcess4"/>
    <dgm:cxn modelId="{964E3B18-6A4B-A343-A070-0D9393C2152E}" type="presParOf" srcId="{BCAC7CE4-5E44-BA44-AD43-C6A09256F45F}" destId="{B3934E88-1BA3-B848-BB3F-7F3AA339BB8F}" srcOrd="1" destOrd="0" presId="urn:microsoft.com/office/officeart/2005/8/layout/hProcess4"/>
    <dgm:cxn modelId="{5314DCB2-F8D8-244E-9D1E-5069770C6368}" type="presParOf" srcId="{BCAC7CE4-5E44-BA44-AD43-C6A09256F45F}" destId="{BB6074DF-B5BC-0040-AAE3-069DC151954C}" srcOrd="2" destOrd="0" presId="urn:microsoft.com/office/officeart/2005/8/layout/hProcess4"/>
    <dgm:cxn modelId="{8EA38F1E-F0C0-694D-B31D-699924F39532}" type="presParOf" srcId="{BB6074DF-B5BC-0040-AAE3-069DC151954C}" destId="{CFB3673F-930A-BD47-BE68-AF5764B5E99D}" srcOrd="0" destOrd="0" presId="urn:microsoft.com/office/officeart/2005/8/layout/hProcess4"/>
    <dgm:cxn modelId="{34BCC94B-E616-934B-A7E2-4D7F2B8678F1}" type="presParOf" srcId="{CFB3673F-930A-BD47-BE68-AF5764B5E99D}" destId="{EEF4E9BE-E846-A84C-B710-060377456B82}" srcOrd="0" destOrd="0" presId="urn:microsoft.com/office/officeart/2005/8/layout/hProcess4"/>
    <dgm:cxn modelId="{43FED6D8-AC77-3043-8A0C-74562124E89D}" type="presParOf" srcId="{CFB3673F-930A-BD47-BE68-AF5764B5E99D}" destId="{A644B6D7-39E7-D54A-A98F-1401C1C1AEFD}" srcOrd="1" destOrd="0" presId="urn:microsoft.com/office/officeart/2005/8/layout/hProcess4"/>
    <dgm:cxn modelId="{D9EE9962-6697-2846-BF27-4F2F9D875094}" type="presParOf" srcId="{CFB3673F-930A-BD47-BE68-AF5764B5E99D}" destId="{F61F49EE-5B19-6B42-8853-573531A89477}" srcOrd="2" destOrd="0" presId="urn:microsoft.com/office/officeart/2005/8/layout/hProcess4"/>
    <dgm:cxn modelId="{6A91D770-2F7F-8747-8D45-4A1F068D78A0}" type="presParOf" srcId="{CFB3673F-930A-BD47-BE68-AF5764B5E99D}" destId="{8138BC79-AC7A-6F47-8CB4-4BE2373FECF2}" srcOrd="3" destOrd="0" presId="urn:microsoft.com/office/officeart/2005/8/layout/hProcess4"/>
    <dgm:cxn modelId="{309A6429-A1AD-E24D-9A26-49DC75AC4B55}" type="presParOf" srcId="{CFB3673F-930A-BD47-BE68-AF5764B5E99D}" destId="{EFDEF26C-7D91-C24B-B9B0-5D37E5359392}"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67708-2531-4F1C-972B-7388836FED81}">
      <dsp:nvSpPr>
        <dsp:cNvPr id="0" name=""/>
        <dsp:cNvSpPr/>
      </dsp:nvSpPr>
      <dsp:spPr>
        <a:xfrm>
          <a:off x="195980" y="369"/>
          <a:ext cx="2000170" cy="12001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Domain/ Issue</a:t>
          </a:r>
        </a:p>
      </dsp:txBody>
      <dsp:txXfrm>
        <a:off x="195980" y="369"/>
        <a:ext cx="2000170" cy="1200102"/>
      </dsp:txXfrm>
    </dsp:sp>
    <dsp:sp modelId="{22916149-E454-4859-92FB-CC64790D1A2F}">
      <dsp:nvSpPr>
        <dsp:cNvPr id="0" name=""/>
        <dsp:cNvSpPr/>
      </dsp:nvSpPr>
      <dsp:spPr>
        <a:xfrm>
          <a:off x="2396168" y="369"/>
          <a:ext cx="2000170" cy="12001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Community/ Relationship</a:t>
          </a:r>
        </a:p>
      </dsp:txBody>
      <dsp:txXfrm>
        <a:off x="2396168" y="369"/>
        <a:ext cx="2000170" cy="1200102"/>
      </dsp:txXfrm>
    </dsp:sp>
    <dsp:sp modelId="{872A4FCA-3B07-41F6-B464-427B9A06AEB7}">
      <dsp:nvSpPr>
        <dsp:cNvPr id="0" name=""/>
        <dsp:cNvSpPr/>
      </dsp:nvSpPr>
      <dsp:spPr>
        <a:xfrm>
          <a:off x="1296074" y="1400488"/>
          <a:ext cx="2000170" cy="12001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Practice/ Action</a:t>
          </a:r>
        </a:p>
      </dsp:txBody>
      <dsp:txXfrm>
        <a:off x="1296074" y="1400488"/>
        <a:ext cx="2000170" cy="12001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9EBA8-1550-CD40-980A-1D2810A887A4}">
      <dsp:nvSpPr>
        <dsp:cNvPr id="0" name=""/>
        <dsp:cNvSpPr/>
      </dsp:nvSpPr>
      <dsp:spPr>
        <a:xfrm>
          <a:off x="1608604" y="926143"/>
          <a:ext cx="2744695" cy="2083149"/>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977900">
            <a:lnSpc>
              <a:spcPct val="90000"/>
            </a:lnSpc>
            <a:spcBef>
              <a:spcPct val="0"/>
            </a:spcBef>
            <a:spcAft>
              <a:spcPct val="15000"/>
            </a:spcAft>
            <a:buChar char="•"/>
          </a:pPr>
          <a:r>
            <a:rPr lang="en-US" sz="2200" b="1" kern="1200" dirty="0"/>
            <a:t>How can you provide assistance to staff leading networks?</a:t>
          </a:r>
        </a:p>
      </dsp:txBody>
      <dsp:txXfrm>
        <a:off x="1656543" y="974082"/>
        <a:ext cx="2648817" cy="1540882"/>
      </dsp:txXfrm>
    </dsp:sp>
    <dsp:sp modelId="{4EDD1501-247C-6F4A-808F-45CC7A431A6D}">
      <dsp:nvSpPr>
        <dsp:cNvPr id="0" name=""/>
        <dsp:cNvSpPr/>
      </dsp:nvSpPr>
      <dsp:spPr>
        <a:xfrm>
          <a:off x="2279377" y="2720848"/>
          <a:ext cx="2245039" cy="892778"/>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Planning Supports</a:t>
          </a:r>
        </a:p>
      </dsp:txBody>
      <dsp:txXfrm>
        <a:off x="2305526" y="2746997"/>
        <a:ext cx="2192741" cy="8404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1B7DC-A6C2-7A4D-B15E-8CC5C9B8F4BD}">
      <dsp:nvSpPr>
        <dsp:cNvPr id="0" name=""/>
        <dsp:cNvSpPr/>
      </dsp:nvSpPr>
      <dsp:spPr>
        <a:xfrm>
          <a:off x="1374383" y="1335149"/>
          <a:ext cx="2525669" cy="2083149"/>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977900">
            <a:lnSpc>
              <a:spcPct val="90000"/>
            </a:lnSpc>
            <a:spcBef>
              <a:spcPct val="0"/>
            </a:spcBef>
            <a:spcAft>
              <a:spcPct val="15000"/>
            </a:spcAft>
            <a:buChar char="•"/>
          </a:pPr>
          <a:endParaRPr lang="en-US" sz="2200" b="1" kern="1200" dirty="0"/>
        </a:p>
        <a:p>
          <a:pPr marL="228600" lvl="1" indent="-228600" algn="l" defTabSz="977900">
            <a:lnSpc>
              <a:spcPct val="90000"/>
            </a:lnSpc>
            <a:spcBef>
              <a:spcPct val="0"/>
            </a:spcBef>
            <a:spcAft>
              <a:spcPct val="15000"/>
            </a:spcAft>
            <a:buChar char="•"/>
          </a:pPr>
          <a:r>
            <a:rPr lang="en-US" sz="2200" b="1" kern="1200" dirty="0"/>
            <a:t>What strategies can we use to get started? </a:t>
          </a:r>
        </a:p>
      </dsp:txBody>
      <dsp:txXfrm>
        <a:off x="1422322" y="1383088"/>
        <a:ext cx="2429791" cy="1540882"/>
      </dsp:txXfrm>
    </dsp:sp>
    <dsp:sp modelId="{DD89653B-5DF2-1E43-BCB5-2E9293F7922A}">
      <dsp:nvSpPr>
        <dsp:cNvPr id="0" name=""/>
        <dsp:cNvSpPr/>
      </dsp:nvSpPr>
      <dsp:spPr>
        <a:xfrm>
          <a:off x="2016105" y="820328"/>
          <a:ext cx="2245039" cy="892778"/>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Getting Started</a:t>
          </a:r>
        </a:p>
      </dsp:txBody>
      <dsp:txXfrm>
        <a:off x="2042254" y="846477"/>
        <a:ext cx="2192741" cy="8404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E0733-BABF-2947-A859-3FE3A7C084D9}">
      <dsp:nvSpPr>
        <dsp:cNvPr id="0" name=""/>
        <dsp:cNvSpPr/>
      </dsp:nvSpPr>
      <dsp:spPr>
        <a:xfrm>
          <a:off x="4883" y="1468575"/>
          <a:ext cx="1593342" cy="1314174"/>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How will you clarify what participation means?</a:t>
          </a:r>
        </a:p>
      </dsp:txBody>
      <dsp:txXfrm>
        <a:off x="35126" y="1498818"/>
        <a:ext cx="1532856" cy="972079"/>
      </dsp:txXfrm>
    </dsp:sp>
    <dsp:sp modelId="{1EF4B57D-E23D-1749-89B9-D7EE667FBE46}">
      <dsp:nvSpPr>
        <dsp:cNvPr id="0" name=""/>
        <dsp:cNvSpPr/>
      </dsp:nvSpPr>
      <dsp:spPr>
        <a:xfrm>
          <a:off x="841772" y="1392889"/>
          <a:ext cx="2287810" cy="2287810"/>
        </a:xfrm>
        <a:prstGeom prst="leftCircularArrow">
          <a:avLst>
            <a:gd name="adj1" fmla="val 3414"/>
            <a:gd name="adj2" fmla="val 422757"/>
            <a:gd name="adj3" fmla="val 2181566"/>
            <a:gd name="adj4" fmla="val 9007787"/>
            <a:gd name="adj5" fmla="val 398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FC9E9E-297D-EC41-977E-038BA0A05714}">
      <dsp:nvSpPr>
        <dsp:cNvPr id="0" name=""/>
        <dsp:cNvSpPr/>
      </dsp:nvSpPr>
      <dsp:spPr>
        <a:xfrm>
          <a:off x="358959" y="2501140"/>
          <a:ext cx="1416304" cy="563217"/>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Secure Commitment</a:t>
          </a:r>
        </a:p>
      </dsp:txBody>
      <dsp:txXfrm>
        <a:off x="375455" y="2517636"/>
        <a:ext cx="1383312" cy="530225"/>
      </dsp:txXfrm>
    </dsp:sp>
    <dsp:sp modelId="{04A188DB-A169-5F4C-A167-07998663984F}">
      <dsp:nvSpPr>
        <dsp:cNvPr id="0" name=""/>
        <dsp:cNvSpPr/>
      </dsp:nvSpPr>
      <dsp:spPr>
        <a:xfrm>
          <a:off x="2138007" y="1422409"/>
          <a:ext cx="2233085" cy="1387557"/>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a:t>How will you support alignment of the work with ongoing efforts?</a:t>
          </a:r>
        </a:p>
      </dsp:txBody>
      <dsp:txXfrm>
        <a:off x="2169939" y="1751674"/>
        <a:ext cx="2169221" cy="1026359"/>
      </dsp:txXfrm>
    </dsp:sp>
    <dsp:sp modelId="{DC56B5FA-038C-A941-AC82-90BE9B493907}">
      <dsp:nvSpPr>
        <dsp:cNvPr id="0" name=""/>
        <dsp:cNvSpPr/>
      </dsp:nvSpPr>
      <dsp:spPr>
        <a:xfrm>
          <a:off x="3310659" y="532273"/>
          <a:ext cx="2358610" cy="2358610"/>
        </a:xfrm>
        <a:prstGeom prst="circularArrow">
          <a:avLst>
            <a:gd name="adj1" fmla="val 3312"/>
            <a:gd name="adj2" fmla="val 409069"/>
            <a:gd name="adj3" fmla="val 19358976"/>
            <a:gd name="adj4" fmla="val 12519067"/>
            <a:gd name="adj5" fmla="val 386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582BDA-DA1B-A340-9A16-B152F8F46BBC}">
      <dsp:nvSpPr>
        <dsp:cNvPr id="0" name=""/>
        <dsp:cNvSpPr/>
      </dsp:nvSpPr>
      <dsp:spPr>
        <a:xfrm>
          <a:off x="2626210" y="1186704"/>
          <a:ext cx="1806212" cy="563217"/>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Align work with ongoing efforts</a:t>
          </a:r>
        </a:p>
      </dsp:txBody>
      <dsp:txXfrm>
        <a:off x="2642706" y="1203200"/>
        <a:ext cx="1773220" cy="530225"/>
      </dsp:txXfrm>
    </dsp:sp>
    <dsp:sp modelId="{72A9EBA8-1550-CD40-980A-1D2810A887A4}">
      <dsp:nvSpPr>
        <dsp:cNvPr id="0" name=""/>
        <dsp:cNvSpPr/>
      </dsp:nvSpPr>
      <dsp:spPr>
        <a:xfrm>
          <a:off x="4804376" y="1437056"/>
          <a:ext cx="1593342" cy="1314174"/>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a:t>What “practices” will you use?</a:t>
          </a:r>
        </a:p>
      </dsp:txBody>
      <dsp:txXfrm>
        <a:off x="4834619" y="1467299"/>
        <a:ext cx="1532856" cy="972079"/>
      </dsp:txXfrm>
    </dsp:sp>
    <dsp:sp modelId="{C56ECC8B-169E-E245-BD02-FD808F1831F8}">
      <dsp:nvSpPr>
        <dsp:cNvPr id="0" name=""/>
        <dsp:cNvSpPr/>
      </dsp:nvSpPr>
      <dsp:spPr>
        <a:xfrm>
          <a:off x="5626676" y="1320755"/>
          <a:ext cx="2411586" cy="2411586"/>
        </a:xfrm>
        <a:prstGeom prst="leftCircularArrow">
          <a:avLst>
            <a:gd name="adj1" fmla="val 3239"/>
            <a:gd name="adj2" fmla="val 399394"/>
            <a:gd name="adj3" fmla="val 2119383"/>
            <a:gd name="adj4" fmla="val 8968968"/>
            <a:gd name="adj5" fmla="val 377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DD1501-247C-6F4A-808F-45CC7A431A6D}">
      <dsp:nvSpPr>
        <dsp:cNvPr id="0" name=""/>
        <dsp:cNvSpPr/>
      </dsp:nvSpPr>
      <dsp:spPr>
        <a:xfrm>
          <a:off x="5158452" y="2406583"/>
          <a:ext cx="1416304" cy="689293"/>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Capacity Building Practices</a:t>
          </a:r>
        </a:p>
      </dsp:txBody>
      <dsp:txXfrm>
        <a:off x="5178641" y="2426772"/>
        <a:ext cx="1375926" cy="648915"/>
      </dsp:txXfrm>
    </dsp:sp>
    <dsp:sp modelId="{2873D7EE-DBB4-B648-BEF6-6908BB43D4FF}">
      <dsp:nvSpPr>
        <dsp:cNvPr id="0" name=""/>
        <dsp:cNvSpPr/>
      </dsp:nvSpPr>
      <dsp:spPr>
        <a:xfrm>
          <a:off x="6946709" y="1464492"/>
          <a:ext cx="2429464" cy="1322282"/>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a:t>What data do you need to collect to ensure the community meets participants’ needs?</a:t>
          </a:r>
        </a:p>
      </dsp:txBody>
      <dsp:txXfrm>
        <a:off x="6977138" y="1778267"/>
        <a:ext cx="2368606" cy="978078"/>
      </dsp:txXfrm>
    </dsp:sp>
    <dsp:sp modelId="{6D8F8839-B85D-47A3-993E-3AEA52658155}">
      <dsp:nvSpPr>
        <dsp:cNvPr id="0" name=""/>
        <dsp:cNvSpPr/>
      </dsp:nvSpPr>
      <dsp:spPr>
        <a:xfrm>
          <a:off x="8193082" y="515959"/>
          <a:ext cx="2509280" cy="2509280"/>
        </a:xfrm>
        <a:prstGeom prst="circularArrow">
          <a:avLst>
            <a:gd name="adj1" fmla="val 3113"/>
            <a:gd name="adj2" fmla="val 382702"/>
            <a:gd name="adj3" fmla="val 19421968"/>
            <a:gd name="adj4" fmla="val 12555692"/>
            <a:gd name="adj5" fmla="val 36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D578AF-5376-5D4C-B6D1-F9AFF8EB3187}">
      <dsp:nvSpPr>
        <dsp:cNvPr id="0" name=""/>
        <dsp:cNvSpPr/>
      </dsp:nvSpPr>
      <dsp:spPr>
        <a:xfrm>
          <a:off x="7718846" y="1198697"/>
          <a:ext cx="1416304" cy="563217"/>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Continuous Improvement</a:t>
          </a:r>
        </a:p>
      </dsp:txBody>
      <dsp:txXfrm>
        <a:off x="7735342" y="1215193"/>
        <a:ext cx="1383312" cy="530225"/>
      </dsp:txXfrm>
    </dsp:sp>
    <dsp:sp modelId="{47E710E8-D379-468E-AC8E-92DDD206BC36}">
      <dsp:nvSpPr>
        <dsp:cNvPr id="0" name=""/>
        <dsp:cNvSpPr/>
      </dsp:nvSpPr>
      <dsp:spPr>
        <a:xfrm>
          <a:off x="9710683" y="1468575"/>
          <a:ext cx="1838573" cy="13141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a:t>Who needs to know and how will you tell your story? </a:t>
          </a:r>
        </a:p>
      </dsp:txBody>
      <dsp:txXfrm>
        <a:off x="9740926" y="1498818"/>
        <a:ext cx="1778087" cy="972079"/>
      </dsp:txXfrm>
    </dsp:sp>
    <dsp:sp modelId="{36EFD22F-7866-4AD1-AB32-A8F704032B06}">
      <dsp:nvSpPr>
        <dsp:cNvPr id="0" name=""/>
        <dsp:cNvSpPr/>
      </dsp:nvSpPr>
      <dsp:spPr>
        <a:xfrm>
          <a:off x="10078876" y="2501140"/>
          <a:ext cx="1708190" cy="5632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Share Impact</a:t>
          </a:r>
        </a:p>
      </dsp:txBody>
      <dsp:txXfrm>
        <a:off x="10095372" y="2517636"/>
        <a:ext cx="1675198" cy="53022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D5BDD-FF8A-374C-A616-8416B30AF5DF}">
      <dsp:nvSpPr>
        <dsp:cNvPr id="0" name=""/>
        <dsp:cNvSpPr/>
      </dsp:nvSpPr>
      <dsp:spPr>
        <a:xfrm>
          <a:off x="1099475" y="1269568"/>
          <a:ext cx="3125357" cy="2577766"/>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a:t>How will you clarify what participation means?</a:t>
          </a:r>
        </a:p>
      </dsp:txBody>
      <dsp:txXfrm>
        <a:off x="1158797" y="1328890"/>
        <a:ext cx="3006713" cy="1906743"/>
      </dsp:txXfrm>
    </dsp:sp>
    <dsp:sp modelId="{4E18503A-F347-BB4D-8346-D69D9B784233}">
      <dsp:nvSpPr>
        <dsp:cNvPr id="0" name=""/>
        <dsp:cNvSpPr/>
      </dsp:nvSpPr>
      <dsp:spPr>
        <a:xfrm>
          <a:off x="1663887" y="3151110"/>
          <a:ext cx="3038319" cy="1392446"/>
        </a:xfrm>
        <a:prstGeom prst="roundRect">
          <a:avLst>
            <a:gd name="adj" fmla="val 10000"/>
          </a:avLst>
        </a:prstGeom>
        <a:solidFill>
          <a:srgbClr val="70AD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Secure Commitment</a:t>
          </a:r>
        </a:p>
      </dsp:txBody>
      <dsp:txXfrm>
        <a:off x="1704670" y="3191893"/>
        <a:ext cx="2956753" cy="131088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D5BDD-FF8A-374C-A616-8416B30AF5DF}">
      <dsp:nvSpPr>
        <dsp:cNvPr id="0" name=""/>
        <dsp:cNvSpPr/>
      </dsp:nvSpPr>
      <dsp:spPr>
        <a:xfrm>
          <a:off x="1099475" y="1269568"/>
          <a:ext cx="3125357" cy="2577766"/>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a:t>How will you support alignment of the work with ongoing efforts?</a:t>
          </a:r>
        </a:p>
      </dsp:txBody>
      <dsp:txXfrm>
        <a:off x="1158797" y="1328890"/>
        <a:ext cx="3006713" cy="1906743"/>
      </dsp:txXfrm>
    </dsp:sp>
    <dsp:sp modelId="{4E18503A-F347-BB4D-8346-D69D9B784233}">
      <dsp:nvSpPr>
        <dsp:cNvPr id="0" name=""/>
        <dsp:cNvSpPr/>
      </dsp:nvSpPr>
      <dsp:spPr>
        <a:xfrm>
          <a:off x="1663887" y="3151110"/>
          <a:ext cx="3038319" cy="1392446"/>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Align work with ongoing efforts</a:t>
          </a:r>
        </a:p>
      </dsp:txBody>
      <dsp:txXfrm>
        <a:off x="1704670" y="3191893"/>
        <a:ext cx="2956753" cy="131088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9EBA8-1550-CD40-980A-1D2810A887A4}">
      <dsp:nvSpPr>
        <dsp:cNvPr id="0" name=""/>
        <dsp:cNvSpPr/>
      </dsp:nvSpPr>
      <dsp:spPr>
        <a:xfrm>
          <a:off x="606501" y="1275670"/>
          <a:ext cx="2972011" cy="2451287"/>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What “practices” will you use?</a:t>
          </a:r>
          <a:endParaRPr lang="en-US" sz="2400" b="1" kern="1200" dirty="0"/>
        </a:p>
      </dsp:txBody>
      <dsp:txXfrm>
        <a:off x="662912" y="1332081"/>
        <a:ext cx="2859189" cy="1813189"/>
      </dsp:txXfrm>
    </dsp:sp>
    <dsp:sp modelId="{4EDD1501-247C-6F4A-808F-45CC7A431A6D}">
      <dsp:nvSpPr>
        <dsp:cNvPr id="0" name=""/>
        <dsp:cNvSpPr/>
      </dsp:nvSpPr>
      <dsp:spPr>
        <a:xfrm>
          <a:off x="1266948" y="3201681"/>
          <a:ext cx="2641787" cy="1050551"/>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Capacity Building Practices</a:t>
          </a:r>
        </a:p>
      </dsp:txBody>
      <dsp:txXfrm>
        <a:off x="1297718" y="3232451"/>
        <a:ext cx="2580247" cy="98901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E083A-6F33-8D4B-956B-7272502DA9E7}">
      <dsp:nvSpPr>
        <dsp:cNvPr id="0" name=""/>
        <dsp:cNvSpPr/>
      </dsp:nvSpPr>
      <dsp:spPr>
        <a:xfrm>
          <a:off x="1257267" y="1412029"/>
          <a:ext cx="3289696" cy="2713311"/>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t>What data do you need to collect to ensure the community meets participants’ needs?</a:t>
          </a:r>
        </a:p>
      </dsp:txBody>
      <dsp:txXfrm>
        <a:off x="1319708" y="1474470"/>
        <a:ext cx="3164814" cy="2007005"/>
      </dsp:txXfrm>
    </dsp:sp>
    <dsp:sp modelId="{92132965-0D86-C649-94BC-18AA04ACC55D}">
      <dsp:nvSpPr>
        <dsp:cNvPr id="0" name=""/>
        <dsp:cNvSpPr/>
      </dsp:nvSpPr>
      <dsp:spPr>
        <a:xfrm>
          <a:off x="1988310" y="3543916"/>
          <a:ext cx="2924174" cy="1162847"/>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Continuous Improvement</a:t>
          </a:r>
        </a:p>
      </dsp:txBody>
      <dsp:txXfrm>
        <a:off x="2022369" y="3577975"/>
        <a:ext cx="2856056" cy="109472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E083A-6F33-8D4B-956B-7272502DA9E7}">
      <dsp:nvSpPr>
        <dsp:cNvPr id="0" name=""/>
        <dsp:cNvSpPr/>
      </dsp:nvSpPr>
      <dsp:spPr>
        <a:xfrm>
          <a:off x="1257267" y="1412029"/>
          <a:ext cx="3289696" cy="2713311"/>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t>Who needs to know about impact and how will you share </a:t>
          </a:r>
          <a:r>
            <a:rPr lang="en-US" sz="2000" b="1" kern="1200"/>
            <a:t>your story?</a:t>
          </a:r>
          <a:endParaRPr lang="en-US" sz="2000" b="1" kern="1200" dirty="0"/>
        </a:p>
      </dsp:txBody>
      <dsp:txXfrm>
        <a:off x="1319708" y="1474470"/>
        <a:ext cx="3164814" cy="2007005"/>
      </dsp:txXfrm>
    </dsp:sp>
    <dsp:sp modelId="{92132965-0D86-C649-94BC-18AA04ACC55D}">
      <dsp:nvSpPr>
        <dsp:cNvPr id="0" name=""/>
        <dsp:cNvSpPr/>
      </dsp:nvSpPr>
      <dsp:spPr>
        <a:xfrm>
          <a:off x="1988310" y="3543916"/>
          <a:ext cx="2924174" cy="1162847"/>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Share Impact</a:t>
          </a:r>
        </a:p>
      </dsp:txBody>
      <dsp:txXfrm>
        <a:off x="2022369" y="3577975"/>
        <a:ext cx="2856056" cy="10947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7DB3B-18B9-4134-AFC6-EB652CE7C170}">
      <dsp:nvSpPr>
        <dsp:cNvPr id="0" name=""/>
        <dsp:cNvSpPr/>
      </dsp:nvSpPr>
      <dsp:spPr>
        <a:xfrm>
          <a:off x="0" y="1020167"/>
          <a:ext cx="3684984" cy="22109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t>Organic Trust</a:t>
          </a:r>
        </a:p>
      </dsp:txBody>
      <dsp:txXfrm>
        <a:off x="0" y="1020167"/>
        <a:ext cx="3684984" cy="2210990"/>
      </dsp:txXfrm>
    </dsp:sp>
    <dsp:sp modelId="{0B20E1DA-FD60-4944-8051-C78CFF125857}">
      <dsp:nvSpPr>
        <dsp:cNvPr id="0" name=""/>
        <dsp:cNvSpPr/>
      </dsp:nvSpPr>
      <dsp:spPr>
        <a:xfrm>
          <a:off x="4053482" y="1020167"/>
          <a:ext cx="3684984" cy="22109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t>Contractual Trust</a:t>
          </a:r>
        </a:p>
      </dsp:txBody>
      <dsp:txXfrm>
        <a:off x="4053482" y="1020167"/>
        <a:ext cx="3684984" cy="2210990"/>
      </dsp:txXfrm>
    </dsp:sp>
    <dsp:sp modelId="{D91098E9-4E96-4AFE-9642-C90BCF020FE1}">
      <dsp:nvSpPr>
        <dsp:cNvPr id="0" name=""/>
        <dsp:cNvSpPr/>
      </dsp:nvSpPr>
      <dsp:spPr>
        <a:xfrm>
          <a:off x="8106965" y="1020167"/>
          <a:ext cx="3684984" cy="22109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t>Relational Trust</a:t>
          </a:r>
        </a:p>
      </dsp:txBody>
      <dsp:txXfrm>
        <a:off x="8106965" y="1020167"/>
        <a:ext cx="3684984" cy="22109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AEBC2-71C5-4B88-A800-CE2497C597A7}">
      <dsp:nvSpPr>
        <dsp:cNvPr id="0" name=""/>
        <dsp:cNvSpPr/>
      </dsp:nvSpPr>
      <dsp:spPr>
        <a:xfrm rot="10800000">
          <a:off x="2443382" y="785"/>
          <a:ext cx="7841646" cy="187292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907" tIns="118110" rIns="220472"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Affinity Groups</a:t>
          </a:r>
        </a:p>
        <a:p>
          <a:pPr marL="0" lvl="0" indent="0" algn="ctr" defTabSz="1377950">
            <a:lnSpc>
              <a:spcPct val="90000"/>
            </a:lnSpc>
            <a:spcBef>
              <a:spcPct val="0"/>
            </a:spcBef>
            <a:spcAft>
              <a:spcPct val="35000"/>
            </a:spcAft>
            <a:buNone/>
          </a:pPr>
          <a:r>
            <a:rPr lang="en-US" sz="3100" kern="1200" dirty="0"/>
            <a:t>Topical Action Group</a:t>
          </a:r>
        </a:p>
        <a:p>
          <a:pPr marL="0" lvl="0" indent="0" algn="ctr" defTabSz="1377950">
            <a:lnSpc>
              <a:spcPct val="90000"/>
            </a:lnSpc>
            <a:spcBef>
              <a:spcPct val="0"/>
            </a:spcBef>
            <a:spcAft>
              <a:spcPct val="35000"/>
            </a:spcAft>
            <a:buNone/>
          </a:pPr>
          <a:r>
            <a:rPr lang="en-US" sz="3100" kern="1200" dirty="0">
              <a:solidFill>
                <a:schemeClr val="bg1"/>
              </a:solidFill>
            </a:rPr>
            <a:t>“</a:t>
          </a:r>
          <a:r>
            <a:rPr lang="en-US" sz="3100" kern="1200" dirty="0" err="1">
              <a:solidFill>
                <a:schemeClr val="bg1"/>
              </a:solidFill>
            </a:rPr>
            <a:t>Collaboratories</a:t>
          </a:r>
          <a:r>
            <a:rPr lang="en-US" sz="3100" kern="1200" dirty="0">
              <a:solidFill>
                <a:schemeClr val="bg1"/>
              </a:solidFill>
            </a:rPr>
            <a:t>” </a:t>
          </a:r>
        </a:p>
      </dsp:txBody>
      <dsp:txXfrm rot="10800000">
        <a:off x="2911612" y="785"/>
        <a:ext cx="7373416" cy="1872922"/>
      </dsp:txXfrm>
    </dsp:sp>
    <dsp:sp modelId="{51B6376A-0879-4C60-AA99-E6BB7148FD1F}">
      <dsp:nvSpPr>
        <dsp:cNvPr id="0" name=""/>
        <dsp:cNvSpPr/>
      </dsp:nvSpPr>
      <dsp:spPr>
        <a:xfrm>
          <a:off x="1506921" y="785"/>
          <a:ext cx="1872922" cy="1872922"/>
        </a:xfrm>
        <a:prstGeom prst="ellipse">
          <a:avLst/>
        </a:prstGeom>
        <a:solidFill>
          <a:schemeClr val="bg1"/>
        </a:solidFill>
        <a:ln w="57150" cap="flat" cmpd="sng" algn="ctr">
          <a:solidFill>
            <a:srgbClr val="3C5B98"/>
          </a:solidFill>
          <a:prstDash val="solid"/>
          <a:miter lim="800000"/>
        </a:ln>
        <a:effectLst/>
      </dsp:spPr>
      <dsp:style>
        <a:lnRef idx="2">
          <a:scrgbClr r="0" g="0" b="0"/>
        </a:lnRef>
        <a:fillRef idx="1">
          <a:scrgbClr r="0" g="0" b="0"/>
        </a:fillRef>
        <a:effectRef idx="0">
          <a:scrgbClr r="0" g="0" b="0"/>
        </a:effectRef>
        <a:fontRef idx="minor"/>
      </dsp:style>
    </dsp:sp>
    <dsp:sp modelId="{F7D5B9D9-9AB6-43D3-9A3F-E69DF5972665}">
      <dsp:nvSpPr>
        <dsp:cNvPr id="0" name=""/>
        <dsp:cNvSpPr/>
      </dsp:nvSpPr>
      <dsp:spPr>
        <a:xfrm rot="10800000">
          <a:off x="2443382" y="2377617"/>
          <a:ext cx="7841646" cy="187292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907" tIns="118110" rIns="220472"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Cross State Learning Collaboratives</a:t>
          </a:r>
        </a:p>
        <a:p>
          <a:pPr marL="0" lvl="0" indent="0" algn="ctr" defTabSz="1377950">
            <a:lnSpc>
              <a:spcPct val="90000"/>
            </a:lnSpc>
            <a:spcBef>
              <a:spcPct val="0"/>
            </a:spcBef>
            <a:spcAft>
              <a:spcPct val="35000"/>
            </a:spcAft>
            <a:buNone/>
          </a:pPr>
          <a:r>
            <a:rPr lang="en-US" sz="3100" kern="1200" dirty="0"/>
            <a:t>Affinity Groups</a:t>
          </a:r>
        </a:p>
        <a:p>
          <a:pPr marL="0" lvl="0" indent="0" algn="ctr" defTabSz="1377950">
            <a:lnSpc>
              <a:spcPct val="90000"/>
            </a:lnSpc>
            <a:spcBef>
              <a:spcPct val="0"/>
            </a:spcBef>
            <a:spcAft>
              <a:spcPct val="35000"/>
            </a:spcAft>
            <a:buNone/>
          </a:pPr>
          <a:r>
            <a:rPr lang="en-US" sz="3100" kern="1200" dirty="0"/>
            <a:t>Pop-ups</a:t>
          </a:r>
        </a:p>
      </dsp:txBody>
      <dsp:txXfrm rot="10800000">
        <a:off x="2911612" y="2377617"/>
        <a:ext cx="7373416" cy="1872922"/>
      </dsp:txXfrm>
    </dsp:sp>
    <dsp:sp modelId="{69EBF3CC-A6AF-473C-B9C5-355C271CCE40}">
      <dsp:nvSpPr>
        <dsp:cNvPr id="0" name=""/>
        <dsp:cNvSpPr/>
      </dsp:nvSpPr>
      <dsp:spPr>
        <a:xfrm>
          <a:off x="1506921" y="2377617"/>
          <a:ext cx="1872922" cy="1872922"/>
        </a:xfrm>
        <a:prstGeom prst="ellipse">
          <a:avLst/>
        </a:prstGeom>
        <a:solidFill>
          <a:schemeClr val="bg1"/>
        </a:solidFill>
        <a:ln w="57150" cap="flat" cmpd="sng" algn="ctr">
          <a:solidFill>
            <a:srgbClr val="3C5B98"/>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78758-8183-0B4E-AA03-F82331806A50}">
      <dsp:nvSpPr>
        <dsp:cNvPr id="0" name=""/>
        <dsp:cNvSpPr/>
      </dsp:nvSpPr>
      <dsp:spPr>
        <a:xfrm>
          <a:off x="0" y="0"/>
          <a:ext cx="4965510" cy="4965510"/>
        </a:xfrm>
        <a:prstGeom prst="pie">
          <a:avLst>
            <a:gd name="adj1" fmla="val 5400000"/>
            <a:gd name="adj2" fmla="val 162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4B936D-873E-FA40-A4D5-91E4C399A07D}">
      <dsp:nvSpPr>
        <dsp:cNvPr id="0" name=""/>
        <dsp:cNvSpPr/>
      </dsp:nvSpPr>
      <dsp:spPr>
        <a:xfrm>
          <a:off x="2482755" y="0"/>
          <a:ext cx="6976968" cy="496551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chemeClr val="accent1">
                  <a:lumMod val="75000"/>
                </a:schemeClr>
              </a:solidFill>
              <a:latin typeface="+mj-lt"/>
            </a:rPr>
            <a:t>Affinity Groups</a:t>
          </a:r>
        </a:p>
      </dsp:txBody>
      <dsp:txXfrm>
        <a:off x="2482755" y="0"/>
        <a:ext cx="3488484" cy="1489656"/>
      </dsp:txXfrm>
    </dsp:sp>
    <dsp:sp modelId="{37FB2790-8432-944F-BB64-CC81D1AEFE89}">
      <dsp:nvSpPr>
        <dsp:cNvPr id="0" name=""/>
        <dsp:cNvSpPr/>
      </dsp:nvSpPr>
      <dsp:spPr>
        <a:xfrm>
          <a:off x="868965" y="1489656"/>
          <a:ext cx="3227578" cy="3227578"/>
        </a:xfrm>
        <a:prstGeom prst="pie">
          <a:avLst>
            <a:gd name="adj1" fmla="val 5400000"/>
            <a:gd name="adj2" fmla="val 1620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CA2024-9125-B44F-BC11-E53D15FE270A}">
      <dsp:nvSpPr>
        <dsp:cNvPr id="0" name=""/>
        <dsp:cNvSpPr/>
      </dsp:nvSpPr>
      <dsp:spPr>
        <a:xfrm>
          <a:off x="2482755" y="1489656"/>
          <a:ext cx="6976968" cy="3227578"/>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chemeClr val="accent1">
                  <a:lumMod val="75000"/>
                </a:schemeClr>
              </a:solidFill>
              <a:latin typeface="+mj-lt"/>
            </a:rPr>
            <a:t>Topical Action Groups</a:t>
          </a:r>
        </a:p>
      </dsp:txBody>
      <dsp:txXfrm>
        <a:off x="2482755" y="1489656"/>
        <a:ext cx="3488484" cy="1489651"/>
      </dsp:txXfrm>
    </dsp:sp>
    <dsp:sp modelId="{9CA580C0-D3E6-D042-B1B4-F1CE2D788A7A}">
      <dsp:nvSpPr>
        <dsp:cNvPr id="0" name=""/>
        <dsp:cNvSpPr/>
      </dsp:nvSpPr>
      <dsp:spPr>
        <a:xfrm>
          <a:off x="1737929" y="2979307"/>
          <a:ext cx="1489651" cy="1489651"/>
        </a:xfrm>
        <a:prstGeom prst="pie">
          <a:avLst>
            <a:gd name="adj1" fmla="val 5400000"/>
            <a:gd name="adj2" fmla="val 162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82E17B-F3F4-2447-A801-2E7D0C5CFC34}">
      <dsp:nvSpPr>
        <dsp:cNvPr id="0" name=""/>
        <dsp:cNvSpPr/>
      </dsp:nvSpPr>
      <dsp:spPr>
        <a:xfrm>
          <a:off x="2482755" y="2979307"/>
          <a:ext cx="6976968" cy="1489651"/>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err="1">
              <a:solidFill>
                <a:schemeClr val="accent1">
                  <a:lumMod val="75000"/>
                </a:schemeClr>
              </a:solidFill>
              <a:latin typeface="+mj-lt"/>
            </a:rPr>
            <a:t>Collaboratories</a:t>
          </a:r>
          <a:endParaRPr lang="en-US" sz="3900" kern="1200" dirty="0">
            <a:solidFill>
              <a:schemeClr val="accent1">
                <a:lumMod val="75000"/>
              </a:schemeClr>
            </a:solidFill>
            <a:latin typeface="+mj-lt"/>
          </a:endParaRPr>
        </a:p>
      </dsp:txBody>
      <dsp:txXfrm>
        <a:off x="2482755" y="2979307"/>
        <a:ext cx="3488484" cy="1489651"/>
      </dsp:txXfrm>
    </dsp:sp>
    <dsp:sp modelId="{F20F7A39-DC8E-1541-BE8D-109C452BB89A}">
      <dsp:nvSpPr>
        <dsp:cNvPr id="0" name=""/>
        <dsp:cNvSpPr/>
      </dsp:nvSpPr>
      <dsp:spPr>
        <a:xfrm>
          <a:off x="5971239" y="0"/>
          <a:ext cx="3488484" cy="14896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solidFill>
                <a:schemeClr val="accent1">
                  <a:lumMod val="75000"/>
                </a:schemeClr>
              </a:solidFill>
              <a:latin typeface="+mj-lt"/>
            </a:rPr>
            <a:t>Introduction or exploration of topics of interest related to CEEDAR’s mission and state needs</a:t>
          </a:r>
        </a:p>
      </dsp:txBody>
      <dsp:txXfrm>
        <a:off x="5971239" y="0"/>
        <a:ext cx="3488484" cy="1489656"/>
      </dsp:txXfrm>
    </dsp:sp>
    <dsp:sp modelId="{2A11E471-0280-D640-9710-C3222E416A26}">
      <dsp:nvSpPr>
        <dsp:cNvPr id="0" name=""/>
        <dsp:cNvSpPr/>
      </dsp:nvSpPr>
      <dsp:spPr>
        <a:xfrm>
          <a:off x="5971239" y="1489656"/>
          <a:ext cx="3488484" cy="148965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solidFill>
                <a:schemeClr val="accent1">
                  <a:lumMod val="75000"/>
                </a:schemeClr>
              </a:solidFill>
              <a:latin typeface="+mj-lt"/>
            </a:rPr>
            <a:t>Deeper dive into selected topics related to blueprint or sustainability and scale-up goals</a:t>
          </a:r>
        </a:p>
      </dsp:txBody>
      <dsp:txXfrm>
        <a:off x="5971239" y="1489656"/>
        <a:ext cx="3488484" cy="1489651"/>
      </dsp:txXfrm>
    </dsp:sp>
    <dsp:sp modelId="{470D4AD7-E62D-F94D-B3AA-6AE1DBF2A931}">
      <dsp:nvSpPr>
        <dsp:cNvPr id="0" name=""/>
        <dsp:cNvSpPr/>
      </dsp:nvSpPr>
      <dsp:spPr>
        <a:xfrm>
          <a:off x="5971239" y="2979307"/>
          <a:ext cx="3488484" cy="148965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solidFill>
                <a:schemeClr val="accent1">
                  <a:lumMod val="75000"/>
                </a:schemeClr>
              </a:solidFill>
              <a:latin typeface="+mj-lt"/>
            </a:rPr>
            <a:t>Select groups engaged as Networked Improvement Communities with an inquiry focus on common topics of interest/problems of practice</a:t>
          </a:r>
        </a:p>
      </dsp:txBody>
      <dsp:txXfrm>
        <a:off x="5971239" y="2979307"/>
        <a:ext cx="3488484" cy="14896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A07B0-2168-4DB7-8F99-AE7CEA36EDA1}">
      <dsp:nvSpPr>
        <dsp:cNvPr id="0" name=""/>
        <dsp:cNvSpPr/>
      </dsp:nvSpPr>
      <dsp:spPr>
        <a:xfrm>
          <a:off x="0" y="1326053"/>
          <a:ext cx="3928673" cy="4714408"/>
        </a:xfrm>
        <a:prstGeom prst="roundRect">
          <a:avLst>
            <a:gd name="adj" fmla="val 5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accent1"/>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en-US" sz="3000" b="1" kern="1200" dirty="0">
              <a:solidFill>
                <a:schemeClr val="accent1">
                  <a:lumMod val="75000"/>
                </a:schemeClr>
              </a:solidFill>
            </a:rPr>
            <a:t>Learning Collaboratives</a:t>
          </a:r>
        </a:p>
      </dsp:txBody>
      <dsp:txXfrm rot="16200000">
        <a:off x="-1540040" y="2866093"/>
        <a:ext cx="3865814" cy="785734"/>
      </dsp:txXfrm>
    </dsp:sp>
    <dsp:sp modelId="{86A5B562-8AFA-456A-83E0-777493DBEE1D}">
      <dsp:nvSpPr>
        <dsp:cNvPr id="0" name=""/>
        <dsp:cNvSpPr/>
      </dsp:nvSpPr>
      <dsp:spPr>
        <a:xfrm>
          <a:off x="785734" y="1326053"/>
          <a:ext cx="2926861" cy="4714408"/>
        </a:xfrm>
        <a:prstGeom prst="rect">
          <a:avLst/>
        </a:prstGeom>
        <a:noFill/>
        <a:ln>
          <a:noFill/>
        </a:ln>
        <a:effectLst/>
        <a:scene3d>
          <a:camera prst="orthographicFront"/>
          <a:lightRig rig="chilly" dir="t"/>
        </a:scene3d>
        <a:sp3d/>
      </dsp:spPr>
      <dsp:style>
        <a:lnRef idx="0">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accent1">
                  <a:lumMod val="75000"/>
                </a:schemeClr>
              </a:solidFill>
            </a:rPr>
            <a:t>Five Part B Collaboratives:</a:t>
          </a:r>
        </a:p>
        <a:p>
          <a:pPr marL="0" lvl="0" indent="0" algn="l" defTabSz="800100">
            <a:lnSpc>
              <a:spcPct val="90000"/>
            </a:lnSpc>
            <a:spcBef>
              <a:spcPct val="0"/>
            </a:spcBef>
            <a:spcAft>
              <a:spcPct val="35000"/>
            </a:spcAft>
            <a:buFont typeface="Arial" panose="020B0604020202020204" pitchFamily="34" charset="0"/>
            <a:buNone/>
          </a:pPr>
          <a:r>
            <a:rPr lang="en-US" sz="1800" kern="1200" dirty="0">
              <a:solidFill>
                <a:schemeClr val="accent1">
                  <a:lumMod val="75000"/>
                </a:schemeClr>
              </a:solidFill>
            </a:rPr>
            <a:t>1. Grad/Post-School</a:t>
          </a:r>
        </a:p>
        <a:p>
          <a:pPr marL="0" lvl="0" indent="0" algn="l" defTabSz="800100">
            <a:lnSpc>
              <a:spcPct val="90000"/>
            </a:lnSpc>
            <a:spcBef>
              <a:spcPct val="0"/>
            </a:spcBef>
            <a:spcAft>
              <a:spcPct val="35000"/>
            </a:spcAft>
            <a:buFont typeface="Arial" panose="020B0604020202020204" pitchFamily="34" charset="0"/>
            <a:buNone/>
          </a:pPr>
          <a:r>
            <a:rPr lang="en-US" sz="1800" kern="1200" dirty="0">
              <a:solidFill>
                <a:schemeClr val="accent1">
                  <a:lumMod val="75000"/>
                </a:schemeClr>
              </a:solidFill>
            </a:rPr>
            <a:t>2. Language &amp; Literacy</a:t>
          </a:r>
        </a:p>
        <a:p>
          <a:pPr marL="0" lvl="0" indent="0" algn="l" defTabSz="800100">
            <a:lnSpc>
              <a:spcPct val="90000"/>
            </a:lnSpc>
            <a:spcBef>
              <a:spcPct val="0"/>
            </a:spcBef>
            <a:spcAft>
              <a:spcPct val="35000"/>
            </a:spcAft>
            <a:buFont typeface="Arial" panose="020B0604020202020204" pitchFamily="34" charset="0"/>
            <a:buNone/>
          </a:pPr>
          <a:r>
            <a:rPr lang="en-US" sz="1800" kern="1200" dirty="0">
              <a:solidFill>
                <a:schemeClr val="accent1">
                  <a:lumMod val="75000"/>
                </a:schemeClr>
              </a:solidFill>
            </a:rPr>
            <a:t>3. Math</a:t>
          </a:r>
        </a:p>
        <a:p>
          <a:pPr marL="0" lvl="0" indent="0" algn="l" defTabSz="800100">
            <a:lnSpc>
              <a:spcPct val="90000"/>
            </a:lnSpc>
            <a:spcBef>
              <a:spcPct val="0"/>
            </a:spcBef>
            <a:spcAft>
              <a:spcPct val="35000"/>
            </a:spcAft>
            <a:buFont typeface="Arial" panose="020B0604020202020204" pitchFamily="34" charset="0"/>
            <a:buNone/>
          </a:pPr>
          <a:r>
            <a:rPr lang="en-US" sz="1800" kern="1200" dirty="0">
              <a:solidFill>
                <a:schemeClr val="accent1">
                  <a:lumMod val="75000"/>
                </a:schemeClr>
              </a:solidFill>
            </a:rPr>
            <a:t>4. Results-Based Accountability</a:t>
          </a:r>
        </a:p>
        <a:p>
          <a:pPr marL="0" lvl="0" indent="0" algn="l" defTabSz="800100">
            <a:lnSpc>
              <a:spcPct val="90000"/>
            </a:lnSpc>
            <a:spcBef>
              <a:spcPct val="0"/>
            </a:spcBef>
            <a:spcAft>
              <a:spcPct val="35000"/>
            </a:spcAft>
            <a:buFont typeface="Arial" panose="020B0604020202020204" pitchFamily="34" charset="0"/>
            <a:buNone/>
          </a:pPr>
          <a:r>
            <a:rPr lang="en-US" sz="1800" kern="1200" dirty="0">
              <a:solidFill>
                <a:schemeClr val="accent1">
                  <a:lumMod val="75000"/>
                </a:schemeClr>
              </a:solidFill>
            </a:rPr>
            <a:t>5. Systems Alignment Collaboratives</a:t>
          </a:r>
        </a:p>
        <a:p>
          <a:pPr marL="0" lvl="0" indent="0" algn="l" defTabSz="800100">
            <a:lnSpc>
              <a:spcPct val="90000"/>
            </a:lnSpc>
            <a:spcBef>
              <a:spcPct val="0"/>
            </a:spcBef>
            <a:spcAft>
              <a:spcPct val="35000"/>
            </a:spcAft>
            <a:buFont typeface="Arial" panose="020B0604020202020204" pitchFamily="34" charset="0"/>
            <a:buNone/>
          </a:pPr>
          <a:r>
            <a:rPr lang="en-US" sz="1800" b="1" kern="1200" dirty="0">
              <a:solidFill>
                <a:schemeClr val="accent1">
                  <a:lumMod val="75000"/>
                </a:schemeClr>
              </a:solidFill>
            </a:rPr>
            <a:t>Four Part C Collaboratives: </a:t>
          </a:r>
        </a:p>
        <a:p>
          <a:pPr marL="0" lvl="0" indent="0" algn="l" defTabSz="800100">
            <a:lnSpc>
              <a:spcPct val="90000"/>
            </a:lnSpc>
            <a:spcBef>
              <a:spcPct val="0"/>
            </a:spcBef>
            <a:spcAft>
              <a:spcPct val="35000"/>
            </a:spcAft>
            <a:buFont typeface="Arial" panose="020B0604020202020204" pitchFamily="34" charset="0"/>
            <a:buNone/>
          </a:pPr>
          <a:r>
            <a:rPr lang="en-US" sz="1800" kern="1200" dirty="0">
              <a:solidFill>
                <a:schemeClr val="accent1">
                  <a:lumMod val="75000"/>
                </a:schemeClr>
              </a:solidFill>
            </a:rPr>
            <a:t>1. Family Outcomes</a:t>
          </a:r>
        </a:p>
        <a:p>
          <a:pPr marL="0" lvl="0" indent="0" algn="l" defTabSz="800100">
            <a:lnSpc>
              <a:spcPct val="90000"/>
            </a:lnSpc>
            <a:spcBef>
              <a:spcPct val="0"/>
            </a:spcBef>
            <a:spcAft>
              <a:spcPct val="35000"/>
            </a:spcAft>
            <a:buFont typeface="Arial" panose="020B0604020202020204" pitchFamily="34" charset="0"/>
            <a:buNone/>
          </a:pPr>
          <a:r>
            <a:rPr lang="en-US" sz="1800" kern="1200" dirty="0">
              <a:solidFill>
                <a:schemeClr val="accent1">
                  <a:lumMod val="75000"/>
                </a:schemeClr>
              </a:solidFill>
            </a:rPr>
            <a:t>2. Knowledge and Skills</a:t>
          </a:r>
        </a:p>
        <a:p>
          <a:pPr marL="0" lvl="0" indent="0" algn="l" defTabSz="800100">
            <a:lnSpc>
              <a:spcPct val="90000"/>
            </a:lnSpc>
            <a:spcBef>
              <a:spcPct val="0"/>
            </a:spcBef>
            <a:spcAft>
              <a:spcPct val="35000"/>
            </a:spcAft>
            <a:buFont typeface="Arial" panose="020B0604020202020204" pitchFamily="34" charset="0"/>
            <a:buNone/>
          </a:pPr>
          <a:r>
            <a:rPr lang="en-US" sz="1800" kern="1200" dirty="0">
              <a:solidFill>
                <a:schemeClr val="accent1">
                  <a:lumMod val="75000"/>
                </a:schemeClr>
              </a:solidFill>
            </a:rPr>
            <a:t>3. Social and Emotional Outcomes</a:t>
          </a:r>
        </a:p>
        <a:p>
          <a:pPr marL="0" lvl="0" indent="0" algn="l" defTabSz="800100">
            <a:lnSpc>
              <a:spcPct val="90000"/>
            </a:lnSpc>
            <a:spcBef>
              <a:spcPct val="0"/>
            </a:spcBef>
            <a:spcAft>
              <a:spcPct val="35000"/>
            </a:spcAft>
            <a:buFont typeface="Arial" panose="020B0604020202020204" pitchFamily="34" charset="0"/>
            <a:buNone/>
          </a:pPr>
          <a:r>
            <a:rPr lang="en-US" sz="1800" kern="1200" dirty="0">
              <a:solidFill>
                <a:schemeClr val="accent1">
                  <a:lumMod val="75000"/>
                </a:schemeClr>
              </a:solidFill>
            </a:rPr>
            <a:t>4. Results-Based Accountability</a:t>
          </a:r>
        </a:p>
      </dsp:txBody>
      <dsp:txXfrm>
        <a:off x="785734" y="1326053"/>
        <a:ext cx="2926861" cy="4714408"/>
      </dsp:txXfrm>
    </dsp:sp>
    <dsp:sp modelId="{E0C9945E-3C2F-4247-9967-3D13986DDA3B}">
      <dsp:nvSpPr>
        <dsp:cNvPr id="0" name=""/>
        <dsp:cNvSpPr/>
      </dsp:nvSpPr>
      <dsp:spPr>
        <a:xfrm>
          <a:off x="4067090" y="1326053"/>
          <a:ext cx="3928673" cy="4714408"/>
        </a:xfrm>
        <a:prstGeom prst="roundRect">
          <a:avLst>
            <a:gd name="adj" fmla="val 5000"/>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2700000" scaled="1"/>
          <a:tileRect/>
        </a:gradFill>
        <a:ln>
          <a:solidFill>
            <a:schemeClr val="accent1"/>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en-US" sz="3000" b="1" kern="1200" dirty="0">
              <a:solidFill>
                <a:schemeClr val="accent1">
                  <a:lumMod val="75000"/>
                </a:schemeClr>
              </a:solidFill>
            </a:rPr>
            <a:t>Affinity Groups</a:t>
          </a:r>
        </a:p>
      </dsp:txBody>
      <dsp:txXfrm rot="16200000">
        <a:off x="2527050" y="2866093"/>
        <a:ext cx="3865814" cy="785734"/>
      </dsp:txXfrm>
    </dsp:sp>
    <dsp:sp modelId="{7A7FBCAF-B089-4960-9C8E-7A9F8D8F2DB1}">
      <dsp:nvSpPr>
        <dsp:cNvPr id="0" name=""/>
        <dsp:cNvSpPr/>
      </dsp:nvSpPr>
      <dsp:spPr>
        <a:xfrm rot="5400000">
          <a:off x="3740305" y="5073064"/>
          <a:ext cx="692856" cy="589301"/>
        </a:xfrm>
        <a:prstGeom prst="flowChartExtra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942D74C2-FAA9-4D1E-8799-6188C224B44D}">
      <dsp:nvSpPr>
        <dsp:cNvPr id="0" name=""/>
        <dsp:cNvSpPr/>
      </dsp:nvSpPr>
      <dsp:spPr>
        <a:xfrm>
          <a:off x="4852824" y="1326053"/>
          <a:ext cx="2926861" cy="4714408"/>
        </a:xfrm>
        <a:prstGeom prst="rect">
          <a:avLst/>
        </a:prstGeom>
        <a:noFill/>
        <a:ln>
          <a:noFill/>
        </a:ln>
        <a:effectLst/>
        <a:scene3d>
          <a:camera prst="orthographicFront"/>
          <a:lightRig rig="chilly" dir="t"/>
        </a:scene3d>
        <a:sp3d/>
      </dsp:spPr>
      <dsp:style>
        <a:lnRef idx="0">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accent1">
                  <a:lumMod val="75000"/>
                </a:schemeClr>
              </a:solidFill>
            </a:rPr>
            <a:t>Sub-groups within a given learning collaborative. </a:t>
          </a:r>
        </a:p>
        <a:p>
          <a:pPr marL="0" lvl="0" indent="0" algn="l" defTabSz="889000">
            <a:lnSpc>
              <a:spcPct val="90000"/>
            </a:lnSpc>
            <a:spcBef>
              <a:spcPct val="0"/>
            </a:spcBef>
            <a:spcAft>
              <a:spcPct val="35000"/>
            </a:spcAft>
            <a:buNone/>
          </a:pPr>
          <a:r>
            <a:rPr lang="en-US" sz="2000" kern="1200" dirty="0">
              <a:solidFill>
                <a:schemeClr val="accent1">
                  <a:lumMod val="75000"/>
                </a:schemeClr>
              </a:solidFill>
            </a:rPr>
            <a:t>Focused on issues that arise through the  membership</a:t>
          </a:r>
        </a:p>
        <a:p>
          <a:pPr marL="0" lvl="0" indent="0" algn="l" defTabSz="889000">
            <a:lnSpc>
              <a:spcPct val="90000"/>
            </a:lnSpc>
            <a:spcBef>
              <a:spcPct val="0"/>
            </a:spcBef>
            <a:spcAft>
              <a:spcPct val="35000"/>
            </a:spcAft>
            <a:buNone/>
          </a:pPr>
          <a:r>
            <a:rPr lang="en-US" sz="2000" kern="1200" dirty="0">
              <a:solidFill>
                <a:schemeClr val="accent1">
                  <a:lumMod val="75000"/>
                </a:schemeClr>
              </a:solidFill>
            </a:rPr>
            <a:t>Groups sustain over time or disband as problems are solved and/or sufficient capacity is built. </a:t>
          </a:r>
        </a:p>
        <a:p>
          <a:pPr marL="0" lvl="0" indent="0" algn="l" defTabSz="889000">
            <a:lnSpc>
              <a:spcPct val="90000"/>
            </a:lnSpc>
            <a:spcBef>
              <a:spcPct val="0"/>
            </a:spcBef>
            <a:spcAft>
              <a:spcPct val="35000"/>
            </a:spcAft>
            <a:buNone/>
          </a:pPr>
          <a:endParaRPr lang="en-US" sz="1800" kern="1200" dirty="0">
            <a:solidFill>
              <a:schemeClr val="accent1">
                <a:lumMod val="75000"/>
              </a:schemeClr>
            </a:solidFill>
          </a:endParaRPr>
        </a:p>
        <a:p>
          <a:pPr marL="0" lvl="0" indent="0" algn="l" defTabSz="889000">
            <a:lnSpc>
              <a:spcPct val="90000"/>
            </a:lnSpc>
            <a:spcBef>
              <a:spcPct val="0"/>
            </a:spcBef>
            <a:spcAft>
              <a:spcPct val="35000"/>
            </a:spcAft>
            <a:buNone/>
          </a:pPr>
          <a:r>
            <a:rPr lang="en-US" sz="1600" i="1" kern="1200" dirty="0">
              <a:solidFill>
                <a:schemeClr val="accent1">
                  <a:lumMod val="75000"/>
                </a:schemeClr>
              </a:solidFill>
            </a:rPr>
            <a:t>Example: Differentiating TA in response to local performance results within the Systems Alignment Collaborative</a:t>
          </a:r>
        </a:p>
      </dsp:txBody>
      <dsp:txXfrm>
        <a:off x="4852824" y="1326053"/>
        <a:ext cx="2926861" cy="4714408"/>
      </dsp:txXfrm>
    </dsp:sp>
    <dsp:sp modelId="{44E83964-0DA7-4C4F-85E2-7A787C3C9B2F}">
      <dsp:nvSpPr>
        <dsp:cNvPr id="0" name=""/>
        <dsp:cNvSpPr/>
      </dsp:nvSpPr>
      <dsp:spPr>
        <a:xfrm>
          <a:off x="8133267" y="1326053"/>
          <a:ext cx="3928673" cy="4714408"/>
        </a:xfrm>
        <a:prstGeom prst="roundRect">
          <a:avLst>
            <a:gd name="adj" fmla="val 5000"/>
          </a:avLst>
        </a:prstGeom>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lin ang="2700000" scaled="1"/>
          <a:tileRect/>
        </a:gradFill>
        <a:ln>
          <a:solidFill>
            <a:schemeClr val="accent1"/>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en-US" sz="3000" b="1" kern="1200" dirty="0">
              <a:solidFill>
                <a:schemeClr val="accent1">
                  <a:lumMod val="75000"/>
                </a:schemeClr>
              </a:solidFill>
            </a:rPr>
            <a:t>Pop-Up Groups</a:t>
          </a:r>
        </a:p>
      </dsp:txBody>
      <dsp:txXfrm rot="16200000">
        <a:off x="6593227" y="2866093"/>
        <a:ext cx="3865814" cy="785734"/>
      </dsp:txXfrm>
    </dsp:sp>
    <dsp:sp modelId="{0E22C4AE-3E3F-42F4-8FF2-E63560BDBF84}">
      <dsp:nvSpPr>
        <dsp:cNvPr id="0" name=""/>
        <dsp:cNvSpPr/>
      </dsp:nvSpPr>
      <dsp:spPr>
        <a:xfrm rot="5400000">
          <a:off x="7806482" y="5073064"/>
          <a:ext cx="692856" cy="589301"/>
        </a:xfrm>
        <a:prstGeom prst="flowChartExtract">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0D91416D-8042-4C95-87A6-C0F8A4C60DB0}">
      <dsp:nvSpPr>
        <dsp:cNvPr id="0" name=""/>
        <dsp:cNvSpPr/>
      </dsp:nvSpPr>
      <dsp:spPr>
        <a:xfrm>
          <a:off x="8919002" y="1326053"/>
          <a:ext cx="2926861" cy="4714408"/>
        </a:xfrm>
        <a:prstGeom prst="rect">
          <a:avLst/>
        </a:prstGeom>
        <a:noFill/>
        <a:ln>
          <a:noFill/>
        </a:ln>
        <a:effectLst/>
        <a:scene3d>
          <a:camera prst="orthographicFront"/>
          <a:lightRig rig="chilly" dir="t"/>
        </a:scene3d>
        <a:sp3d/>
      </dsp:spPr>
      <dsp:style>
        <a:lnRef idx="0">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accent1">
                  <a:lumMod val="75000"/>
                </a:schemeClr>
              </a:solidFill>
            </a:rPr>
            <a:t>Similar to an Affinity Group but includes membership across two or more different Learning Collaboratives. </a:t>
          </a:r>
        </a:p>
        <a:p>
          <a:pPr marL="0" lvl="0" indent="0" algn="l" defTabSz="889000">
            <a:lnSpc>
              <a:spcPct val="90000"/>
            </a:lnSpc>
            <a:spcBef>
              <a:spcPct val="0"/>
            </a:spcBef>
            <a:spcAft>
              <a:spcPct val="35000"/>
            </a:spcAft>
            <a:buNone/>
          </a:pPr>
          <a:endParaRPr lang="en-US" sz="2000" kern="1200" dirty="0">
            <a:solidFill>
              <a:schemeClr val="accent1">
                <a:lumMod val="75000"/>
              </a:schemeClr>
            </a:solidFill>
          </a:endParaRPr>
        </a:p>
        <a:p>
          <a:pPr marL="0" lvl="0" indent="0" algn="l" defTabSz="889000">
            <a:lnSpc>
              <a:spcPct val="90000"/>
            </a:lnSpc>
            <a:spcBef>
              <a:spcPct val="0"/>
            </a:spcBef>
            <a:spcAft>
              <a:spcPct val="35000"/>
            </a:spcAft>
            <a:buNone/>
          </a:pPr>
          <a:r>
            <a:rPr lang="en-US" sz="2000" kern="1200" dirty="0">
              <a:solidFill>
                <a:schemeClr val="accent1">
                  <a:lumMod val="75000"/>
                </a:schemeClr>
              </a:solidFill>
            </a:rPr>
            <a:t>Formed ad hoc to meet short term needs. </a:t>
          </a:r>
        </a:p>
        <a:p>
          <a:pPr marL="0" lvl="0" indent="0" algn="l" defTabSz="889000">
            <a:lnSpc>
              <a:spcPct val="90000"/>
            </a:lnSpc>
            <a:spcBef>
              <a:spcPct val="0"/>
            </a:spcBef>
            <a:spcAft>
              <a:spcPct val="35000"/>
            </a:spcAft>
            <a:buNone/>
          </a:pPr>
          <a:endParaRPr lang="en-US" sz="2100" kern="1200" dirty="0">
            <a:solidFill>
              <a:schemeClr val="accent1">
                <a:lumMod val="75000"/>
              </a:schemeClr>
            </a:solidFill>
          </a:endParaRPr>
        </a:p>
        <a:p>
          <a:pPr marL="0" lvl="0" indent="0" algn="l" defTabSz="889000">
            <a:lnSpc>
              <a:spcPct val="90000"/>
            </a:lnSpc>
            <a:spcBef>
              <a:spcPct val="0"/>
            </a:spcBef>
            <a:spcAft>
              <a:spcPct val="35000"/>
            </a:spcAft>
            <a:buNone/>
          </a:pPr>
          <a:r>
            <a:rPr lang="en-US" sz="1600" b="0" i="1" kern="1200" dirty="0">
              <a:solidFill>
                <a:schemeClr val="accent1">
                  <a:lumMod val="75000"/>
                </a:schemeClr>
              </a:solidFill>
            </a:rPr>
            <a:t>Example: </a:t>
          </a:r>
          <a:r>
            <a:rPr lang="en-US" sz="1600" i="1" kern="1200" dirty="0">
              <a:solidFill>
                <a:schemeClr val="accent1">
                  <a:lumMod val="75000"/>
                </a:schemeClr>
              </a:solidFill>
            </a:rPr>
            <a:t>SSIP Writing Group operated from February to March 2018 to help states craft SSIP submissions. </a:t>
          </a:r>
        </a:p>
      </dsp:txBody>
      <dsp:txXfrm>
        <a:off x="8919002" y="1326053"/>
        <a:ext cx="2926861" cy="47144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E0733-BABF-2947-A859-3FE3A7C084D9}">
      <dsp:nvSpPr>
        <dsp:cNvPr id="0" name=""/>
        <dsp:cNvSpPr/>
      </dsp:nvSpPr>
      <dsp:spPr>
        <a:xfrm>
          <a:off x="1728" y="1180718"/>
          <a:ext cx="2291354" cy="1889888"/>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t>Will you use an existing platform or create a new space?</a:t>
          </a:r>
        </a:p>
      </dsp:txBody>
      <dsp:txXfrm>
        <a:off x="45220" y="1224210"/>
        <a:ext cx="2204370" cy="1397928"/>
      </dsp:txXfrm>
    </dsp:sp>
    <dsp:sp modelId="{1EF4B57D-E23D-1749-89B9-D7EE667FBE46}">
      <dsp:nvSpPr>
        <dsp:cNvPr id="0" name=""/>
        <dsp:cNvSpPr/>
      </dsp:nvSpPr>
      <dsp:spPr>
        <a:xfrm>
          <a:off x="1300975" y="1599667"/>
          <a:ext cx="2677472" cy="2677472"/>
        </a:xfrm>
        <a:prstGeom prst="leftCircularArrow">
          <a:avLst>
            <a:gd name="adj1" fmla="val 4195"/>
            <a:gd name="adj2" fmla="val 529340"/>
            <a:gd name="adj3" fmla="val 2100854"/>
            <a:gd name="adj4" fmla="val 8820492"/>
            <a:gd name="adj5" fmla="val 489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FC9E9E-297D-EC41-977E-038BA0A05714}">
      <dsp:nvSpPr>
        <dsp:cNvPr id="0" name=""/>
        <dsp:cNvSpPr/>
      </dsp:nvSpPr>
      <dsp:spPr>
        <a:xfrm>
          <a:off x="600535" y="2791156"/>
          <a:ext cx="2036759" cy="809952"/>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Ensuring adequate virtual infrastructure</a:t>
          </a:r>
        </a:p>
      </dsp:txBody>
      <dsp:txXfrm>
        <a:off x="624258" y="2814879"/>
        <a:ext cx="1989313" cy="762506"/>
      </dsp:txXfrm>
    </dsp:sp>
    <dsp:sp modelId="{04A188DB-A169-5F4C-A167-07998663984F}">
      <dsp:nvSpPr>
        <dsp:cNvPr id="0" name=""/>
        <dsp:cNvSpPr/>
      </dsp:nvSpPr>
      <dsp:spPr>
        <a:xfrm>
          <a:off x="3082576" y="1180718"/>
          <a:ext cx="2291354" cy="1889888"/>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en-US" sz="2000" b="0" kern="1200" dirty="0"/>
            <a:t>What are burning issues related to your mission?</a:t>
          </a:r>
        </a:p>
      </dsp:txBody>
      <dsp:txXfrm>
        <a:off x="3126068" y="1629186"/>
        <a:ext cx="2204370" cy="1397928"/>
      </dsp:txXfrm>
    </dsp:sp>
    <dsp:sp modelId="{DC56B5FA-038C-A941-AC82-90BE9B493907}">
      <dsp:nvSpPr>
        <dsp:cNvPr id="0" name=""/>
        <dsp:cNvSpPr/>
      </dsp:nvSpPr>
      <dsp:spPr>
        <a:xfrm>
          <a:off x="4304174" y="-61094"/>
          <a:ext cx="3069032" cy="3069032"/>
        </a:xfrm>
        <a:prstGeom prst="circularArrow">
          <a:avLst>
            <a:gd name="adj1" fmla="val 3660"/>
            <a:gd name="adj2" fmla="val 455872"/>
            <a:gd name="adj3" fmla="val 19368618"/>
            <a:gd name="adj4" fmla="val 12575511"/>
            <a:gd name="adj5" fmla="val 427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582BDA-DA1B-A340-9A16-B152F8F46BBC}">
      <dsp:nvSpPr>
        <dsp:cNvPr id="0" name=""/>
        <dsp:cNvSpPr/>
      </dsp:nvSpPr>
      <dsp:spPr>
        <a:xfrm>
          <a:off x="3591766" y="775742"/>
          <a:ext cx="2036759" cy="809952"/>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Identifying common problems of practice</a:t>
          </a:r>
        </a:p>
      </dsp:txBody>
      <dsp:txXfrm>
        <a:off x="3615489" y="799465"/>
        <a:ext cx="1989313" cy="762506"/>
      </dsp:txXfrm>
    </dsp:sp>
    <dsp:sp modelId="{72A9EBA8-1550-CD40-980A-1D2810A887A4}">
      <dsp:nvSpPr>
        <dsp:cNvPr id="0" name=""/>
        <dsp:cNvSpPr/>
      </dsp:nvSpPr>
      <dsp:spPr>
        <a:xfrm>
          <a:off x="6163424" y="1180718"/>
          <a:ext cx="2291354" cy="1889888"/>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en-US" sz="2000" b="0" kern="1200" dirty="0"/>
            <a:t>How can you provide assistance to staff leading networks?</a:t>
          </a:r>
        </a:p>
      </dsp:txBody>
      <dsp:txXfrm>
        <a:off x="6206916" y="1224210"/>
        <a:ext cx="2204370" cy="1397928"/>
      </dsp:txXfrm>
    </dsp:sp>
    <dsp:sp modelId="{C56ECC8B-169E-E245-BD02-FD808F1831F8}">
      <dsp:nvSpPr>
        <dsp:cNvPr id="0" name=""/>
        <dsp:cNvSpPr/>
      </dsp:nvSpPr>
      <dsp:spPr>
        <a:xfrm>
          <a:off x="7385670" y="1538156"/>
          <a:ext cx="2759780" cy="2759780"/>
        </a:xfrm>
        <a:prstGeom prst="leftCircularArrow">
          <a:avLst>
            <a:gd name="adj1" fmla="val 4070"/>
            <a:gd name="adj2" fmla="val 511994"/>
            <a:gd name="adj3" fmla="val 2090187"/>
            <a:gd name="adj4" fmla="val 8827172"/>
            <a:gd name="adj5" fmla="val 474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DD1501-247C-6F4A-808F-45CC7A431A6D}">
      <dsp:nvSpPr>
        <dsp:cNvPr id="0" name=""/>
        <dsp:cNvSpPr/>
      </dsp:nvSpPr>
      <dsp:spPr>
        <a:xfrm>
          <a:off x="6690537" y="2791156"/>
          <a:ext cx="2036759" cy="809952"/>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Planning Supports</a:t>
          </a:r>
        </a:p>
      </dsp:txBody>
      <dsp:txXfrm>
        <a:off x="6714260" y="2814879"/>
        <a:ext cx="1989313" cy="762506"/>
      </dsp:txXfrm>
    </dsp:sp>
    <dsp:sp modelId="{2873D7EE-DBB4-B648-BEF6-6908BB43D4FF}">
      <dsp:nvSpPr>
        <dsp:cNvPr id="0" name=""/>
        <dsp:cNvSpPr/>
      </dsp:nvSpPr>
      <dsp:spPr>
        <a:xfrm>
          <a:off x="9244272" y="1180718"/>
          <a:ext cx="2291354" cy="1889888"/>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en-US" sz="2000" b="0" kern="1200" dirty="0"/>
            <a:t>What strategies can we use to get started? </a:t>
          </a:r>
        </a:p>
      </dsp:txBody>
      <dsp:txXfrm>
        <a:off x="9287764" y="1629186"/>
        <a:ext cx="2204370" cy="1397928"/>
      </dsp:txXfrm>
    </dsp:sp>
    <dsp:sp modelId="{40D578AF-5376-5D4C-B6D1-F9AFF8EB3187}">
      <dsp:nvSpPr>
        <dsp:cNvPr id="0" name=""/>
        <dsp:cNvSpPr/>
      </dsp:nvSpPr>
      <dsp:spPr>
        <a:xfrm>
          <a:off x="9753462" y="775742"/>
          <a:ext cx="2036759" cy="809952"/>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Getting Started</a:t>
          </a:r>
        </a:p>
      </dsp:txBody>
      <dsp:txXfrm>
        <a:off x="9777185" y="799465"/>
        <a:ext cx="1989313" cy="7625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E0733-BABF-2947-A859-3FE3A7C084D9}">
      <dsp:nvSpPr>
        <dsp:cNvPr id="0" name=""/>
        <dsp:cNvSpPr/>
      </dsp:nvSpPr>
      <dsp:spPr>
        <a:xfrm>
          <a:off x="1126659" y="1146727"/>
          <a:ext cx="2400683" cy="1914412"/>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b="1" kern="1200" dirty="0"/>
            <a:t>Will you use an existing platform or create a new space?</a:t>
          </a:r>
        </a:p>
      </dsp:txBody>
      <dsp:txXfrm>
        <a:off x="1170715" y="1190783"/>
        <a:ext cx="2312571" cy="1416068"/>
      </dsp:txXfrm>
    </dsp:sp>
    <dsp:sp modelId="{EAFC9E9E-297D-EC41-977E-038BA0A05714}">
      <dsp:nvSpPr>
        <dsp:cNvPr id="0" name=""/>
        <dsp:cNvSpPr/>
      </dsp:nvSpPr>
      <dsp:spPr>
        <a:xfrm>
          <a:off x="1632597" y="2693035"/>
          <a:ext cx="2222090" cy="883652"/>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Ensuring adequate virtual infrastructure</a:t>
          </a:r>
        </a:p>
      </dsp:txBody>
      <dsp:txXfrm>
        <a:off x="1658478" y="2718916"/>
        <a:ext cx="2170328" cy="8318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4B6D7-39E7-D54A-A98F-1401C1C1AEFD}">
      <dsp:nvSpPr>
        <dsp:cNvPr id="0" name=""/>
        <dsp:cNvSpPr/>
      </dsp:nvSpPr>
      <dsp:spPr>
        <a:xfrm>
          <a:off x="811894" y="1367107"/>
          <a:ext cx="2601676" cy="2389968"/>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endParaRPr lang="en-US" sz="2400" b="1" kern="1200" dirty="0"/>
        </a:p>
        <a:p>
          <a:pPr marL="228600" lvl="1" indent="-228600" algn="l" defTabSz="1066800">
            <a:lnSpc>
              <a:spcPct val="90000"/>
            </a:lnSpc>
            <a:spcBef>
              <a:spcPct val="0"/>
            </a:spcBef>
            <a:spcAft>
              <a:spcPct val="15000"/>
            </a:spcAft>
            <a:buChar char="•"/>
          </a:pPr>
          <a:r>
            <a:rPr lang="en-US" sz="2400" b="1" kern="1200" dirty="0"/>
            <a:t>What are burning issues related to your mission?</a:t>
          </a:r>
        </a:p>
      </dsp:txBody>
      <dsp:txXfrm>
        <a:off x="866894" y="1422107"/>
        <a:ext cx="2491676" cy="1767832"/>
      </dsp:txXfrm>
    </dsp:sp>
    <dsp:sp modelId="{8138BC79-AC7A-6F47-8CB4-4BE2373FECF2}">
      <dsp:nvSpPr>
        <dsp:cNvPr id="0" name=""/>
        <dsp:cNvSpPr/>
      </dsp:nvSpPr>
      <dsp:spPr>
        <a:xfrm>
          <a:off x="1472054" y="811151"/>
          <a:ext cx="2535106" cy="1009049"/>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Identifying common problems of practice</a:t>
          </a:r>
        </a:p>
      </dsp:txBody>
      <dsp:txXfrm>
        <a:off x="1501608" y="840705"/>
        <a:ext cx="2475998" cy="94994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4B6D7-39E7-D54A-A98F-1401C1C1AEFD}">
      <dsp:nvSpPr>
        <dsp:cNvPr id="0" name=""/>
        <dsp:cNvSpPr/>
      </dsp:nvSpPr>
      <dsp:spPr>
        <a:xfrm>
          <a:off x="811894" y="1367107"/>
          <a:ext cx="2601676" cy="2389968"/>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endParaRPr lang="en-US" sz="2400" b="1" kern="1200" dirty="0"/>
        </a:p>
        <a:p>
          <a:pPr marL="228600" lvl="1" indent="-228600" algn="l" defTabSz="1066800">
            <a:lnSpc>
              <a:spcPct val="90000"/>
            </a:lnSpc>
            <a:spcBef>
              <a:spcPct val="0"/>
            </a:spcBef>
            <a:spcAft>
              <a:spcPct val="15000"/>
            </a:spcAft>
            <a:buChar char="•"/>
          </a:pPr>
          <a:r>
            <a:rPr lang="en-US" sz="2400" b="1" kern="1200" dirty="0"/>
            <a:t>What are burning issues related to your mission?</a:t>
          </a:r>
        </a:p>
      </dsp:txBody>
      <dsp:txXfrm>
        <a:off x="866894" y="1422107"/>
        <a:ext cx="2491676" cy="1767832"/>
      </dsp:txXfrm>
    </dsp:sp>
    <dsp:sp modelId="{8138BC79-AC7A-6F47-8CB4-4BE2373FECF2}">
      <dsp:nvSpPr>
        <dsp:cNvPr id="0" name=""/>
        <dsp:cNvSpPr/>
      </dsp:nvSpPr>
      <dsp:spPr>
        <a:xfrm>
          <a:off x="1472054" y="811151"/>
          <a:ext cx="2535106" cy="1009049"/>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Identifying common problems of practice</a:t>
          </a:r>
        </a:p>
      </dsp:txBody>
      <dsp:txXfrm>
        <a:off x="1501608" y="840705"/>
        <a:ext cx="2475998" cy="94994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AA03C7-1863-B245-9462-6F57938F5CBE}" type="datetimeFigureOut">
              <a:rPr lang="en-US" smtClean="0"/>
              <a:t>2/5/19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317CB3-4CD6-1149-9075-3BE99E078CCE}" type="slidenum">
              <a:rPr lang="en-US" smtClean="0"/>
              <a:t>‹#›</a:t>
            </a:fld>
            <a:endParaRPr lang="en-US"/>
          </a:p>
        </p:txBody>
      </p:sp>
    </p:spTree>
    <p:extLst>
      <p:ext uri="{BB962C8B-B14F-4D97-AF65-F5344CB8AC3E}">
        <p14:creationId xmlns:p14="http://schemas.microsoft.com/office/powerpoint/2010/main" val="9344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2500" u="sng" dirty="0">
                <a:solidFill>
                  <a:srgbClr val="4472C4"/>
                </a:solidFill>
                <a:effectLst/>
                <a:ea typeface="Times New Roman" panose="02020603050405020304" pitchFamily="18" charset="0"/>
                <a:cs typeface="Helvetica" pitchFamily="2" charset="0"/>
              </a:rPr>
              <a:t>Session Organization</a:t>
            </a:r>
            <a:endParaRPr lang="en-US" sz="2500" u="sng" dirty="0">
              <a:effectLst/>
              <a:ea typeface="Calibri" panose="020F0502020204030204" pitchFamily="34" charset="0"/>
              <a:cs typeface="Times New Roman" panose="02020603050405020304" pitchFamily="18" charset="0"/>
            </a:endParaRPr>
          </a:p>
          <a:p>
            <a:pPr marL="457200" indent="-457200">
              <a:lnSpc>
                <a:spcPct val="107000"/>
              </a:lnSpc>
              <a:buFont typeface="+mj-lt"/>
              <a:buAutoNum type="arabicPeriod"/>
            </a:pPr>
            <a:r>
              <a:rPr lang="en-US" sz="2500" dirty="0">
                <a:solidFill>
                  <a:srgbClr val="4472C4"/>
                </a:solidFill>
                <a:effectLst/>
                <a:ea typeface="Times New Roman" panose="02020603050405020304" pitchFamily="18" charset="0"/>
                <a:cs typeface="Helvetica" pitchFamily="2" charset="0"/>
              </a:rPr>
              <a:t>Introductions (name and center affiliation) – </a:t>
            </a:r>
            <a:r>
              <a:rPr lang="en-US" sz="2500" dirty="0">
                <a:solidFill>
                  <a:srgbClr val="4472C4"/>
                </a:solidFill>
                <a:ea typeface="Times New Roman" panose="02020603050405020304" pitchFamily="18" charset="0"/>
                <a:cs typeface="Helvetica" pitchFamily="2" charset="0"/>
              </a:rPr>
              <a:t>2</a:t>
            </a:r>
            <a:r>
              <a:rPr lang="en-US" sz="2500" dirty="0">
                <a:solidFill>
                  <a:srgbClr val="4472C4"/>
                </a:solidFill>
                <a:effectLst/>
                <a:ea typeface="Times New Roman" panose="02020603050405020304" pitchFamily="18" charset="0"/>
                <a:cs typeface="Helvetica" pitchFamily="2" charset="0"/>
              </a:rPr>
              <a:t> minutes</a:t>
            </a:r>
          </a:p>
          <a:p>
            <a:pPr marL="457200" indent="-457200">
              <a:lnSpc>
                <a:spcPct val="107000"/>
              </a:lnSpc>
              <a:buFont typeface="+mj-lt"/>
              <a:buAutoNum type="arabicPeriod"/>
            </a:pPr>
            <a:r>
              <a:rPr lang="en-US" sz="2500" dirty="0">
                <a:solidFill>
                  <a:srgbClr val="4472C4"/>
                </a:solidFill>
                <a:effectLst/>
                <a:ea typeface="Times New Roman" panose="02020603050405020304" pitchFamily="18" charset="0"/>
                <a:cs typeface="Helvetica" pitchFamily="2" charset="0"/>
              </a:rPr>
              <a:t>Learnin</a:t>
            </a:r>
            <a:r>
              <a:rPr lang="en-US" sz="2500" dirty="0">
                <a:solidFill>
                  <a:srgbClr val="4472C4"/>
                </a:solidFill>
                <a:ea typeface="Times New Roman" panose="02020603050405020304" pitchFamily="18" charset="0"/>
                <a:cs typeface="Helvetica" pitchFamily="2" charset="0"/>
              </a:rPr>
              <a:t>g Communities research - quick</a:t>
            </a:r>
            <a:r>
              <a:rPr lang="en-US" sz="2500" dirty="0">
                <a:solidFill>
                  <a:srgbClr val="4472C4"/>
                </a:solidFill>
                <a:effectLst/>
                <a:ea typeface="Times New Roman" panose="02020603050405020304" pitchFamily="18" charset="0"/>
                <a:cs typeface="Helvetica" pitchFamily="2" charset="0"/>
              </a:rPr>
              <a:t> overview – 5 minutes</a:t>
            </a:r>
            <a:endParaRPr lang="en-US" sz="2500" dirty="0">
              <a:effectLst/>
              <a:ea typeface="Calibri" panose="020F0502020204030204" pitchFamily="34" charset="0"/>
              <a:cs typeface="Times New Roman" panose="02020603050405020304" pitchFamily="18" charset="0"/>
            </a:endParaRPr>
          </a:p>
          <a:p>
            <a:pPr marL="457200" indent="-457200">
              <a:lnSpc>
                <a:spcPct val="107000"/>
              </a:lnSpc>
              <a:buFont typeface="+mj-lt"/>
              <a:buAutoNum type="arabicPeriod"/>
            </a:pPr>
            <a:r>
              <a:rPr lang="en-US" sz="2500" dirty="0">
                <a:solidFill>
                  <a:srgbClr val="4472C4"/>
                </a:solidFill>
                <a:effectLst/>
                <a:ea typeface="Times New Roman" panose="02020603050405020304" pitchFamily="18" charset="0"/>
                <a:cs typeface="Helvetica" pitchFamily="2" charset="0"/>
              </a:rPr>
              <a:t>Overview of the learning networks represented in this session (CEEDAR, </a:t>
            </a:r>
            <a:r>
              <a:rPr lang="en-US" sz="2500" dirty="0" err="1">
                <a:solidFill>
                  <a:srgbClr val="4472C4"/>
                </a:solidFill>
                <a:effectLst/>
                <a:ea typeface="Times New Roman" panose="02020603050405020304" pitchFamily="18" charset="0"/>
                <a:cs typeface="Helvetica" pitchFamily="2" charset="0"/>
              </a:rPr>
              <a:t>DaSy</a:t>
            </a:r>
            <a:r>
              <a:rPr lang="en-US" sz="2500" dirty="0">
                <a:solidFill>
                  <a:srgbClr val="4472C4"/>
                </a:solidFill>
                <a:effectLst/>
                <a:ea typeface="Times New Roman" panose="02020603050405020304" pitchFamily="18" charset="0"/>
                <a:cs typeface="Helvetica" pitchFamily="2" charset="0"/>
              </a:rPr>
              <a:t>/ECTA, NCSI) – 5 minutes</a:t>
            </a:r>
            <a:endParaRPr lang="en-US" sz="2500" dirty="0">
              <a:effectLst/>
              <a:ea typeface="Calibri" panose="020F0502020204030204" pitchFamily="34" charset="0"/>
              <a:cs typeface="Times New Roman" panose="02020603050405020304" pitchFamily="18" charset="0"/>
            </a:endParaRPr>
          </a:p>
          <a:p>
            <a:pPr marL="457200" indent="-457200">
              <a:lnSpc>
                <a:spcPct val="107000"/>
              </a:lnSpc>
              <a:buFont typeface="+mj-lt"/>
              <a:buAutoNum type="arabicPeriod"/>
            </a:pPr>
            <a:r>
              <a:rPr lang="en-US" sz="2500" dirty="0">
                <a:solidFill>
                  <a:srgbClr val="4472C4"/>
                </a:solidFill>
                <a:effectLst/>
                <a:ea typeface="Times New Roman" panose="02020603050405020304" pitchFamily="18" charset="0"/>
                <a:cs typeface="Helvetica" pitchFamily="2" charset="0"/>
              </a:rPr>
              <a:t>Three sets of lessons learned</a:t>
            </a:r>
            <a:endParaRPr lang="en-US" sz="2500" dirty="0">
              <a:effectLst/>
              <a:ea typeface="Calibri" panose="020F0502020204030204" pitchFamily="34" charset="0"/>
              <a:cs typeface="Times New Roman" panose="02020603050405020304" pitchFamily="18" charset="0"/>
            </a:endParaRPr>
          </a:p>
          <a:p>
            <a:pPr marL="800100" lvl="1" indent="-342900">
              <a:lnSpc>
                <a:spcPct val="107000"/>
              </a:lnSpc>
              <a:buFont typeface="Symbol" pitchFamily="2" charset="2"/>
              <a:buChar char=""/>
            </a:pPr>
            <a:r>
              <a:rPr lang="en-US" sz="2500" dirty="0">
                <a:solidFill>
                  <a:srgbClr val="4472C4"/>
                </a:solidFill>
                <a:effectLst/>
                <a:ea typeface="Times New Roman" panose="02020603050405020304" pitchFamily="18" charset="0"/>
                <a:cs typeface="Helvetica" pitchFamily="2" charset="0"/>
              </a:rPr>
              <a:t>Launching – 10 minutes</a:t>
            </a:r>
            <a:endParaRPr lang="en-US" sz="2500" dirty="0">
              <a:effectLst/>
              <a:ea typeface="Calibri" panose="020F0502020204030204" pitchFamily="34" charset="0"/>
              <a:cs typeface="Times New Roman" panose="02020603050405020304" pitchFamily="18" charset="0"/>
            </a:endParaRPr>
          </a:p>
          <a:p>
            <a:pPr marL="800100" lvl="1" indent="-342900">
              <a:lnSpc>
                <a:spcPct val="107000"/>
              </a:lnSpc>
              <a:buFont typeface="Symbol" pitchFamily="2" charset="2"/>
              <a:buChar char=""/>
            </a:pPr>
            <a:r>
              <a:rPr lang="en-US" sz="2500" dirty="0">
                <a:solidFill>
                  <a:srgbClr val="4472C4"/>
                </a:solidFill>
                <a:effectLst/>
                <a:ea typeface="Times New Roman" panose="02020603050405020304" pitchFamily="18" charset="0"/>
                <a:cs typeface="Helvetica" pitchFamily="2" charset="0"/>
              </a:rPr>
              <a:t>Growing and sustaining – 10 minutes</a:t>
            </a:r>
            <a:endParaRPr lang="en-US" sz="2500" dirty="0">
              <a:effectLst/>
              <a:ea typeface="Calibri" panose="020F0502020204030204" pitchFamily="34" charset="0"/>
              <a:cs typeface="Times New Roman" panose="02020603050405020304" pitchFamily="18" charset="0"/>
            </a:endParaRPr>
          </a:p>
          <a:p>
            <a:pPr marL="800100" lvl="1" indent="-342900">
              <a:lnSpc>
                <a:spcPct val="107000"/>
              </a:lnSpc>
              <a:buFont typeface="Symbol" pitchFamily="2" charset="2"/>
              <a:buChar char=""/>
            </a:pPr>
            <a:r>
              <a:rPr lang="en-US" sz="2500" dirty="0">
                <a:solidFill>
                  <a:srgbClr val="4472C4"/>
                </a:solidFill>
                <a:effectLst/>
                <a:ea typeface="Times New Roman" panose="02020603050405020304" pitchFamily="18" charset="0"/>
                <a:cs typeface="Helvetica" pitchFamily="2" charset="0"/>
              </a:rPr>
              <a:t>Evaluating/measuring impact – 10 minutes</a:t>
            </a:r>
            <a:endParaRPr lang="en-US" sz="2500" dirty="0">
              <a:effectLst/>
              <a:ea typeface="Calibri" panose="020F0502020204030204" pitchFamily="34" charset="0"/>
              <a:cs typeface="Times New Roman" panose="02020603050405020304" pitchFamily="18" charset="0"/>
            </a:endParaRPr>
          </a:p>
          <a:p>
            <a:pPr marL="457200" indent="-457200">
              <a:lnSpc>
                <a:spcPct val="107000"/>
              </a:lnSpc>
              <a:buFont typeface="+mj-lt"/>
              <a:buAutoNum type="arabicPeriod"/>
            </a:pPr>
            <a:r>
              <a:rPr lang="en-US" sz="2500" dirty="0">
                <a:solidFill>
                  <a:srgbClr val="4472C4"/>
                </a:solidFill>
                <a:ea typeface="Times New Roman" panose="02020603050405020304" pitchFamily="18" charset="0"/>
                <a:cs typeface="Helvetica" pitchFamily="2" charset="0"/>
              </a:rPr>
              <a:t>Discussion – </a:t>
            </a:r>
            <a:endParaRPr lang="en-US" dirty="0"/>
          </a:p>
        </p:txBody>
      </p:sp>
      <p:sp>
        <p:nvSpPr>
          <p:cNvPr id="4" name="Slide Number Placeholder 3"/>
          <p:cNvSpPr>
            <a:spLocks noGrp="1"/>
          </p:cNvSpPr>
          <p:nvPr>
            <p:ph type="sldNum" sz="quarter" idx="10"/>
          </p:nvPr>
        </p:nvSpPr>
        <p:spPr/>
        <p:txBody>
          <a:bodyPr/>
          <a:lstStyle/>
          <a:p>
            <a:fld id="{16317CB3-4CD6-1149-9075-3BE99E078CCE}" type="slidenum">
              <a:rPr lang="en-US" smtClean="0"/>
              <a:t>1</a:t>
            </a:fld>
            <a:endParaRPr lang="en-US"/>
          </a:p>
        </p:txBody>
      </p:sp>
    </p:spTree>
    <p:extLst>
      <p:ext uri="{BB962C8B-B14F-4D97-AF65-F5344CB8AC3E}">
        <p14:creationId xmlns:p14="http://schemas.microsoft.com/office/powerpoint/2010/main" val="3575749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accent2"/>
                </a:solidFill>
                <a:latin typeface="Verdana" panose="020B0604030504040204" pitchFamily="34" charset="0"/>
                <a:ea typeface="Verdana" panose="020B0604030504040204" pitchFamily="34" charset="0"/>
                <a:cs typeface="Verdana" panose="020B0604030504040204" pitchFamily="34" charset="0"/>
              </a:rPr>
              <a:t>(transition slide – 1 min - </a:t>
            </a:r>
            <a:r>
              <a:rPr lang="en-US" sz="1200" dirty="0" err="1">
                <a:solidFill>
                  <a:schemeClr val="accent2"/>
                </a:solidFill>
                <a:latin typeface="Verdana" panose="020B0604030504040204" pitchFamily="34" charset="0"/>
                <a:ea typeface="Verdana" panose="020B0604030504040204" pitchFamily="34" charset="0"/>
                <a:cs typeface="Verdana" panose="020B0604030504040204" pitchFamily="34" charset="0"/>
              </a:rPr>
              <a:t>tbd</a:t>
            </a:r>
            <a:r>
              <a:rPr lang="en-US" sz="1200" dirty="0">
                <a:solidFill>
                  <a:schemeClr val="accent2"/>
                </a:solidFill>
                <a:latin typeface="Verdana" panose="020B0604030504040204" pitchFamily="34" charset="0"/>
                <a:ea typeface="Verdana" panose="020B0604030504040204" pitchFamily="34" charset="0"/>
                <a:cs typeface="Verdana" panose="020B0604030504040204" pitchFamily="34" charset="0"/>
              </a:rPr>
              <a:t>)</a:t>
            </a:r>
          </a:p>
          <a:p>
            <a:r>
              <a:rPr lang="en-US" sz="1200" dirty="0">
                <a:solidFill>
                  <a:schemeClr val="accent2"/>
                </a:solidFill>
                <a:latin typeface="Verdana" panose="020B0604030504040204" pitchFamily="34" charset="0"/>
                <a:ea typeface="Verdana" panose="020B0604030504040204" pitchFamily="34" charset="0"/>
                <a:cs typeface="Verdana" panose="020B0604030504040204" pitchFamily="34" charset="0"/>
              </a:rPr>
              <a:t>Meg</a:t>
            </a:r>
            <a:endParaRPr lang="en-US" dirty="0"/>
          </a:p>
        </p:txBody>
      </p:sp>
      <p:sp>
        <p:nvSpPr>
          <p:cNvPr id="4" name="Slide Number Placeholder 3"/>
          <p:cNvSpPr>
            <a:spLocks noGrp="1"/>
          </p:cNvSpPr>
          <p:nvPr>
            <p:ph type="sldNum" sz="quarter" idx="10"/>
          </p:nvPr>
        </p:nvSpPr>
        <p:spPr/>
        <p:txBody>
          <a:bodyPr/>
          <a:lstStyle/>
          <a:p>
            <a:fld id="{16317CB3-4CD6-1149-9075-3BE99E078CCE}" type="slidenum">
              <a:rPr lang="en-US" smtClean="0"/>
              <a:t>10</a:t>
            </a:fld>
            <a:endParaRPr lang="en-US"/>
          </a:p>
        </p:txBody>
      </p:sp>
    </p:spTree>
    <p:extLst>
      <p:ext uri="{BB962C8B-B14F-4D97-AF65-F5344CB8AC3E}">
        <p14:creationId xmlns:p14="http://schemas.microsoft.com/office/powerpoint/2010/main" val="162543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2"/>
                </a:solidFill>
                <a:latin typeface="Verdana" panose="020B0604030504040204" pitchFamily="34" charset="0"/>
                <a:ea typeface="Verdana" panose="020B0604030504040204" pitchFamily="34" charset="0"/>
                <a:cs typeface="Verdana" panose="020B0604030504040204" pitchFamily="34" charset="0"/>
              </a:rPr>
              <a:t>Meg</a:t>
            </a:r>
            <a:endParaRPr lang="en-US" dirty="0"/>
          </a:p>
          <a:p>
            <a:endParaRPr lang="en-US" dirty="0"/>
          </a:p>
        </p:txBody>
      </p:sp>
      <p:sp>
        <p:nvSpPr>
          <p:cNvPr id="4" name="Slide Number Placeholder 3"/>
          <p:cNvSpPr>
            <a:spLocks noGrp="1"/>
          </p:cNvSpPr>
          <p:nvPr>
            <p:ph type="sldNum" sz="quarter" idx="10"/>
          </p:nvPr>
        </p:nvSpPr>
        <p:spPr/>
        <p:txBody>
          <a:bodyPr/>
          <a:lstStyle/>
          <a:p>
            <a:fld id="{16317CB3-4CD6-1149-9075-3BE99E078CCE}" type="slidenum">
              <a:rPr lang="en-US" smtClean="0"/>
              <a:t>11</a:t>
            </a:fld>
            <a:endParaRPr lang="en-US"/>
          </a:p>
        </p:txBody>
      </p:sp>
    </p:spTree>
    <p:extLst>
      <p:ext uri="{BB962C8B-B14F-4D97-AF65-F5344CB8AC3E}">
        <p14:creationId xmlns:p14="http://schemas.microsoft.com/office/powerpoint/2010/main" val="3333476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2"/>
                </a:solidFill>
                <a:latin typeface="Verdana" panose="020B0604030504040204" pitchFamily="34" charset="0"/>
                <a:ea typeface="Verdana" panose="020B0604030504040204" pitchFamily="34" charset="0"/>
                <a:cs typeface="Verdana" panose="020B0604030504040204" pitchFamily="34" charset="0"/>
              </a:rPr>
              <a:t>Meg</a:t>
            </a:r>
            <a:endParaRPr lang="en-US" dirty="0"/>
          </a:p>
          <a:p>
            <a:endParaRPr lang="en-US" dirty="0"/>
          </a:p>
        </p:txBody>
      </p:sp>
      <p:sp>
        <p:nvSpPr>
          <p:cNvPr id="4" name="Slide Number Placeholder 3"/>
          <p:cNvSpPr>
            <a:spLocks noGrp="1"/>
          </p:cNvSpPr>
          <p:nvPr>
            <p:ph type="sldNum" sz="quarter" idx="10"/>
          </p:nvPr>
        </p:nvSpPr>
        <p:spPr/>
        <p:txBody>
          <a:bodyPr/>
          <a:lstStyle/>
          <a:p>
            <a:fld id="{16317CB3-4CD6-1149-9075-3BE99E078CCE}" type="slidenum">
              <a:rPr lang="en-US" smtClean="0"/>
              <a:t>12</a:t>
            </a:fld>
            <a:endParaRPr lang="en-US"/>
          </a:p>
        </p:txBody>
      </p:sp>
    </p:spTree>
    <p:extLst>
      <p:ext uri="{BB962C8B-B14F-4D97-AF65-F5344CB8AC3E}">
        <p14:creationId xmlns:p14="http://schemas.microsoft.com/office/powerpoint/2010/main" val="3453566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a:t>
            </a:r>
          </a:p>
        </p:txBody>
      </p:sp>
      <p:sp>
        <p:nvSpPr>
          <p:cNvPr id="4" name="Slide Number Placeholder 3"/>
          <p:cNvSpPr>
            <a:spLocks noGrp="1"/>
          </p:cNvSpPr>
          <p:nvPr>
            <p:ph type="sldNum" sz="quarter" idx="10"/>
          </p:nvPr>
        </p:nvSpPr>
        <p:spPr/>
        <p:txBody>
          <a:bodyPr/>
          <a:lstStyle/>
          <a:p>
            <a:fld id="{16317CB3-4CD6-1149-9075-3BE99E078CCE}" type="slidenum">
              <a:rPr lang="en-US" smtClean="0"/>
              <a:t>13</a:t>
            </a:fld>
            <a:endParaRPr lang="en-US"/>
          </a:p>
        </p:txBody>
      </p:sp>
    </p:spTree>
    <p:extLst>
      <p:ext uri="{BB962C8B-B14F-4D97-AF65-F5344CB8AC3E}">
        <p14:creationId xmlns:p14="http://schemas.microsoft.com/office/powerpoint/2010/main" val="4149922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a:t>
            </a:r>
          </a:p>
        </p:txBody>
      </p:sp>
      <p:sp>
        <p:nvSpPr>
          <p:cNvPr id="4" name="Slide Number Placeholder 3"/>
          <p:cNvSpPr>
            <a:spLocks noGrp="1"/>
          </p:cNvSpPr>
          <p:nvPr>
            <p:ph type="sldNum" sz="quarter" idx="10"/>
          </p:nvPr>
        </p:nvSpPr>
        <p:spPr/>
        <p:txBody>
          <a:bodyPr/>
          <a:lstStyle/>
          <a:p>
            <a:fld id="{16317CB3-4CD6-1149-9075-3BE99E078CCE}" type="slidenum">
              <a:rPr lang="en-US" smtClean="0"/>
              <a:t>14</a:t>
            </a:fld>
            <a:endParaRPr lang="en-US"/>
          </a:p>
        </p:txBody>
      </p:sp>
    </p:spTree>
    <p:extLst>
      <p:ext uri="{BB962C8B-B14F-4D97-AF65-F5344CB8AC3E}">
        <p14:creationId xmlns:p14="http://schemas.microsoft.com/office/powerpoint/2010/main" val="880718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Lauren</a:t>
            </a:r>
          </a:p>
        </p:txBody>
      </p:sp>
      <p:sp>
        <p:nvSpPr>
          <p:cNvPr id="4" name="Slide Number Placeholder 3"/>
          <p:cNvSpPr>
            <a:spLocks noGrp="1"/>
          </p:cNvSpPr>
          <p:nvPr>
            <p:ph type="sldNum" sz="quarter" idx="10"/>
          </p:nvPr>
        </p:nvSpPr>
        <p:spPr/>
        <p:txBody>
          <a:bodyPr/>
          <a:lstStyle/>
          <a:p>
            <a:fld id="{16317CB3-4CD6-1149-9075-3BE99E078CCE}" type="slidenum">
              <a:rPr lang="en-US" smtClean="0"/>
              <a:t>15</a:t>
            </a:fld>
            <a:endParaRPr lang="en-US"/>
          </a:p>
        </p:txBody>
      </p:sp>
    </p:spTree>
    <p:extLst>
      <p:ext uri="{BB962C8B-B14F-4D97-AF65-F5344CB8AC3E}">
        <p14:creationId xmlns:p14="http://schemas.microsoft.com/office/powerpoint/2010/main" val="2002501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Lauren</a:t>
            </a:r>
          </a:p>
        </p:txBody>
      </p:sp>
      <p:sp>
        <p:nvSpPr>
          <p:cNvPr id="4" name="Slide Number Placeholder 3"/>
          <p:cNvSpPr>
            <a:spLocks noGrp="1"/>
          </p:cNvSpPr>
          <p:nvPr>
            <p:ph type="sldNum" sz="quarter" idx="10"/>
          </p:nvPr>
        </p:nvSpPr>
        <p:spPr/>
        <p:txBody>
          <a:bodyPr/>
          <a:lstStyle/>
          <a:p>
            <a:fld id="{16317CB3-4CD6-1149-9075-3BE99E078CCE}" type="slidenum">
              <a:rPr lang="en-US" smtClean="0"/>
              <a:t>16</a:t>
            </a:fld>
            <a:endParaRPr lang="en-US"/>
          </a:p>
        </p:txBody>
      </p:sp>
    </p:spTree>
    <p:extLst>
      <p:ext uri="{BB962C8B-B14F-4D97-AF65-F5344CB8AC3E}">
        <p14:creationId xmlns:p14="http://schemas.microsoft.com/office/powerpoint/2010/main" val="2902475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Lauren</a:t>
            </a:r>
          </a:p>
        </p:txBody>
      </p:sp>
      <p:sp>
        <p:nvSpPr>
          <p:cNvPr id="4" name="Slide Number Placeholder 3"/>
          <p:cNvSpPr>
            <a:spLocks noGrp="1"/>
          </p:cNvSpPr>
          <p:nvPr>
            <p:ph type="sldNum" sz="quarter" idx="10"/>
          </p:nvPr>
        </p:nvSpPr>
        <p:spPr/>
        <p:txBody>
          <a:bodyPr/>
          <a:lstStyle/>
          <a:p>
            <a:fld id="{16317CB3-4CD6-1149-9075-3BE99E078CCE}" type="slidenum">
              <a:rPr lang="en-US" smtClean="0"/>
              <a:t>17</a:t>
            </a:fld>
            <a:endParaRPr lang="en-US"/>
          </a:p>
        </p:txBody>
      </p:sp>
    </p:spTree>
    <p:extLst>
      <p:ext uri="{BB962C8B-B14F-4D97-AF65-F5344CB8AC3E}">
        <p14:creationId xmlns:p14="http://schemas.microsoft.com/office/powerpoint/2010/main" val="1272412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Lauren</a:t>
            </a:r>
          </a:p>
        </p:txBody>
      </p:sp>
      <p:sp>
        <p:nvSpPr>
          <p:cNvPr id="4" name="Slide Number Placeholder 3"/>
          <p:cNvSpPr>
            <a:spLocks noGrp="1"/>
          </p:cNvSpPr>
          <p:nvPr>
            <p:ph type="sldNum" sz="quarter" idx="10"/>
          </p:nvPr>
        </p:nvSpPr>
        <p:spPr/>
        <p:txBody>
          <a:bodyPr/>
          <a:lstStyle/>
          <a:p>
            <a:fld id="{16317CB3-4CD6-1149-9075-3BE99E078CCE}" type="slidenum">
              <a:rPr lang="en-US" smtClean="0"/>
              <a:t>18</a:t>
            </a:fld>
            <a:endParaRPr lang="en-US"/>
          </a:p>
        </p:txBody>
      </p:sp>
    </p:spTree>
    <p:extLst>
      <p:ext uri="{BB962C8B-B14F-4D97-AF65-F5344CB8AC3E}">
        <p14:creationId xmlns:p14="http://schemas.microsoft.com/office/powerpoint/2010/main" val="373046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back to the trust slides at the start</a:t>
            </a:r>
          </a:p>
          <a:p>
            <a:r>
              <a:rPr lang="en-US" dirty="0"/>
              <a:t>I think we need to emphasize the importance of the relationship building at the start but the fact that it is a continuous aspect of the work as well.</a:t>
            </a:r>
          </a:p>
          <a:p>
            <a:endParaRPr lang="en-US" dirty="0"/>
          </a:p>
          <a:p>
            <a:r>
              <a:rPr lang="en-US" dirty="0"/>
              <a:t>Meg</a:t>
            </a:r>
          </a:p>
        </p:txBody>
      </p:sp>
      <p:sp>
        <p:nvSpPr>
          <p:cNvPr id="4" name="Slide Number Placeholder 3"/>
          <p:cNvSpPr>
            <a:spLocks noGrp="1"/>
          </p:cNvSpPr>
          <p:nvPr>
            <p:ph type="sldNum" sz="quarter" idx="10"/>
          </p:nvPr>
        </p:nvSpPr>
        <p:spPr/>
        <p:txBody>
          <a:bodyPr/>
          <a:lstStyle/>
          <a:p>
            <a:fld id="{16317CB3-4CD6-1149-9075-3BE99E078CCE}" type="slidenum">
              <a:rPr lang="en-US" smtClean="0"/>
              <a:t>19</a:t>
            </a:fld>
            <a:endParaRPr lang="en-US"/>
          </a:p>
        </p:txBody>
      </p:sp>
    </p:spTree>
    <p:extLst>
      <p:ext uri="{BB962C8B-B14F-4D97-AF65-F5344CB8AC3E}">
        <p14:creationId xmlns:p14="http://schemas.microsoft.com/office/powerpoint/2010/main" val="4290124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Lauren</a:t>
            </a:r>
          </a:p>
          <a:p>
            <a:r>
              <a:rPr lang="en-US" dirty="0"/>
              <a:t>“Communities of Practice are groups of people who share expertise and passion about a topic and interact on an ongoing basis to further their learning in this domain. Communities of Practice members typical solve problems, discuss insights and share information. Communities of practice also develop tools and frameworks that become part of the common knowledge of the community . And over time, these mutual interactions and relationships build up a shared body of knowledge and sense of identity. “ Wenger, McDermott, &amp; </a:t>
            </a:r>
            <a:r>
              <a:rPr lang="en-US" dirty="0" err="1"/>
              <a:t>Synder</a:t>
            </a:r>
            <a:r>
              <a:rPr lang="en-US" dirty="0"/>
              <a:t>, 2002</a:t>
            </a:r>
          </a:p>
        </p:txBody>
      </p:sp>
      <p:sp>
        <p:nvSpPr>
          <p:cNvPr id="4" name="Slide Number Placeholder 3"/>
          <p:cNvSpPr>
            <a:spLocks noGrp="1"/>
          </p:cNvSpPr>
          <p:nvPr>
            <p:ph type="sldNum" sz="quarter" idx="10"/>
          </p:nvPr>
        </p:nvSpPr>
        <p:spPr/>
        <p:txBody>
          <a:bodyPr/>
          <a:lstStyle/>
          <a:p>
            <a:fld id="{16317CB3-4CD6-1149-9075-3BE99E078CCE}" type="slidenum">
              <a:rPr lang="en-US" smtClean="0"/>
              <a:t>2</a:t>
            </a:fld>
            <a:endParaRPr lang="en-US"/>
          </a:p>
        </p:txBody>
      </p:sp>
    </p:spTree>
    <p:extLst>
      <p:ext uri="{BB962C8B-B14F-4D97-AF65-F5344CB8AC3E}">
        <p14:creationId xmlns:p14="http://schemas.microsoft.com/office/powerpoint/2010/main" val="2812685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a:t>
            </a:r>
          </a:p>
        </p:txBody>
      </p:sp>
      <p:sp>
        <p:nvSpPr>
          <p:cNvPr id="4" name="Slide Number Placeholder 3"/>
          <p:cNvSpPr>
            <a:spLocks noGrp="1"/>
          </p:cNvSpPr>
          <p:nvPr>
            <p:ph type="sldNum" sz="quarter" idx="10"/>
          </p:nvPr>
        </p:nvSpPr>
        <p:spPr/>
        <p:txBody>
          <a:bodyPr/>
          <a:lstStyle/>
          <a:p>
            <a:fld id="{16317CB3-4CD6-1149-9075-3BE99E078CCE}" type="slidenum">
              <a:rPr lang="en-US" smtClean="0"/>
              <a:t>20</a:t>
            </a:fld>
            <a:endParaRPr lang="en-US"/>
          </a:p>
        </p:txBody>
      </p:sp>
    </p:spTree>
    <p:extLst>
      <p:ext uri="{BB962C8B-B14F-4D97-AF65-F5344CB8AC3E}">
        <p14:creationId xmlns:p14="http://schemas.microsoft.com/office/powerpoint/2010/main" val="2129847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a:t>
            </a:r>
          </a:p>
        </p:txBody>
      </p:sp>
      <p:sp>
        <p:nvSpPr>
          <p:cNvPr id="4" name="Slide Number Placeholder 3"/>
          <p:cNvSpPr>
            <a:spLocks noGrp="1"/>
          </p:cNvSpPr>
          <p:nvPr>
            <p:ph type="sldNum" sz="quarter" idx="10"/>
          </p:nvPr>
        </p:nvSpPr>
        <p:spPr/>
        <p:txBody>
          <a:bodyPr/>
          <a:lstStyle/>
          <a:p>
            <a:fld id="{16317CB3-4CD6-1149-9075-3BE99E078CCE}" type="slidenum">
              <a:rPr lang="en-US" smtClean="0"/>
              <a:t>21</a:t>
            </a:fld>
            <a:endParaRPr lang="en-US"/>
          </a:p>
        </p:txBody>
      </p:sp>
    </p:spTree>
    <p:extLst>
      <p:ext uri="{BB962C8B-B14F-4D97-AF65-F5344CB8AC3E}">
        <p14:creationId xmlns:p14="http://schemas.microsoft.com/office/powerpoint/2010/main" val="2792042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a:t>
            </a:r>
          </a:p>
          <a:p>
            <a:r>
              <a:rPr lang="en-US" dirty="0"/>
              <a:t>Connections with TA facilitators</a:t>
            </a:r>
          </a:p>
        </p:txBody>
      </p:sp>
      <p:sp>
        <p:nvSpPr>
          <p:cNvPr id="4" name="Slide Number Placeholder 3"/>
          <p:cNvSpPr>
            <a:spLocks noGrp="1"/>
          </p:cNvSpPr>
          <p:nvPr>
            <p:ph type="sldNum" sz="quarter" idx="10"/>
          </p:nvPr>
        </p:nvSpPr>
        <p:spPr/>
        <p:txBody>
          <a:bodyPr/>
          <a:lstStyle/>
          <a:p>
            <a:fld id="{16317CB3-4CD6-1149-9075-3BE99E078CCE}" type="slidenum">
              <a:rPr lang="en-US" smtClean="0"/>
              <a:t>22</a:t>
            </a:fld>
            <a:endParaRPr lang="en-US"/>
          </a:p>
        </p:txBody>
      </p:sp>
    </p:spTree>
    <p:extLst>
      <p:ext uri="{BB962C8B-B14F-4D97-AF65-F5344CB8AC3E}">
        <p14:creationId xmlns:p14="http://schemas.microsoft.com/office/powerpoint/2010/main" val="3589125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a:t>
            </a:r>
          </a:p>
          <a:p>
            <a:endParaRPr lang="en-US" dirty="0"/>
          </a:p>
          <a:p>
            <a:r>
              <a:rPr lang="en-US" dirty="0"/>
              <a:t>Emphasize that collaboratives aim to both build capacity of individual states as well as the capacity of states to engage in the group. </a:t>
            </a:r>
          </a:p>
          <a:p>
            <a:endParaRPr lang="en-US" dirty="0"/>
          </a:p>
          <a:p>
            <a:r>
              <a:rPr lang="en-US" dirty="0"/>
              <a:t>Talk about growing state ownership</a:t>
            </a:r>
          </a:p>
          <a:p>
            <a:endParaRPr lang="en-US" dirty="0"/>
          </a:p>
          <a:p>
            <a:r>
              <a:rPr lang="en-US" dirty="0"/>
              <a:t>Also talk to turnover </a:t>
            </a:r>
          </a:p>
          <a:p>
            <a:r>
              <a:rPr lang="en-US" dirty="0"/>
              <a:t>We could talk to examples of how the staff participating in the collaboratives have changed a lot over time and there has been a need to balance moving forward with the new folks as well as supporting the newer folks with orientation calls and other supports.</a:t>
            </a:r>
          </a:p>
        </p:txBody>
      </p:sp>
      <p:sp>
        <p:nvSpPr>
          <p:cNvPr id="4" name="Slide Number Placeholder 3"/>
          <p:cNvSpPr>
            <a:spLocks noGrp="1"/>
          </p:cNvSpPr>
          <p:nvPr>
            <p:ph type="sldNum" sz="quarter" idx="10"/>
          </p:nvPr>
        </p:nvSpPr>
        <p:spPr/>
        <p:txBody>
          <a:bodyPr/>
          <a:lstStyle/>
          <a:p>
            <a:fld id="{16317CB3-4CD6-1149-9075-3BE99E078CCE}" type="slidenum">
              <a:rPr lang="en-US" smtClean="0"/>
              <a:t>23</a:t>
            </a:fld>
            <a:endParaRPr lang="en-US"/>
          </a:p>
        </p:txBody>
      </p:sp>
    </p:spTree>
    <p:extLst>
      <p:ext uri="{BB962C8B-B14F-4D97-AF65-F5344CB8AC3E}">
        <p14:creationId xmlns:p14="http://schemas.microsoft.com/office/powerpoint/2010/main" val="1827832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a:t>
            </a:r>
          </a:p>
        </p:txBody>
      </p:sp>
      <p:sp>
        <p:nvSpPr>
          <p:cNvPr id="4" name="Slide Number Placeholder 3"/>
          <p:cNvSpPr>
            <a:spLocks noGrp="1"/>
          </p:cNvSpPr>
          <p:nvPr>
            <p:ph type="sldNum" sz="quarter" idx="10"/>
          </p:nvPr>
        </p:nvSpPr>
        <p:spPr/>
        <p:txBody>
          <a:bodyPr/>
          <a:lstStyle/>
          <a:p>
            <a:fld id="{16317CB3-4CD6-1149-9075-3BE99E078CCE}" type="slidenum">
              <a:rPr lang="en-US" smtClean="0"/>
              <a:t>24</a:t>
            </a:fld>
            <a:endParaRPr lang="en-US"/>
          </a:p>
        </p:txBody>
      </p:sp>
    </p:spTree>
    <p:extLst>
      <p:ext uri="{BB962C8B-B14F-4D97-AF65-F5344CB8AC3E}">
        <p14:creationId xmlns:p14="http://schemas.microsoft.com/office/powerpoint/2010/main" val="40750719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a:t>
            </a:r>
          </a:p>
        </p:txBody>
      </p:sp>
      <p:sp>
        <p:nvSpPr>
          <p:cNvPr id="4" name="Slide Number Placeholder 3"/>
          <p:cNvSpPr>
            <a:spLocks noGrp="1"/>
          </p:cNvSpPr>
          <p:nvPr>
            <p:ph type="sldNum" sz="quarter" idx="10"/>
          </p:nvPr>
        </p:nvSpPr>
        <p:spPr/>
        <p:txBody>
          <a:bodyPr/>
          <a:lstStyle/>
          <a:p>
            <a:fld id="{16317CB3-4CD6-1149-9075-3BE99E078CCE}" type="slidenum">
              <a:rPr lang="en-US" smtClean="0"/>
              <a:t>25</a:t>
            </a:fld>
            <a:endParaRPr lang="en-US"/>
          </a:p>
        </p:txBody>
      </p:sp>
    </p:spTree>
    <p:extLst>
      <p:ext uri="{BB962C8B-B14F-4D97-AF65-F5344CB8AC3E}">
        <p14:creationId xmlns:p14="http://schemas.microsoft.com/office/powerpoint/2010/main" val="1589092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Lauren</a:t>
            </a:r>
          </a:p>
        </p:txBody>
      </p:sp>
      <p:sp>
        <p:nvSpPr>
          <p:cNvPr id="4" name="Slide Number Placeholder 3"/>
          <p:cNvSpPr>
            <a:spLocks noGrp="1"/>
          </p:cNvSpPr>
          <p:nvPr>
            <p:ph type="sldNum" sz="quarter" idx="10"/>
          </p:nvPr>
        </p:nvSpPr>
        <p:spPr/>
        <p:txBody>
          <a:bodyPr/>
          <a:lstStyle/>
          <a:p>
            <a:fld id="{16317CB3-4CD6-1149-9075-3BE99E078CCE}" type="slidenum">
              <a:rPr lang="en-US" smtClean="0"/>
              <a:t>26</a:t>
            </a:fld>
            <a:endParaRPr lang="en-US"/>
          </a:p>
        </p:txBody>
      </p:sp>
    </p:spTree>
    <p:extLst>
      <p:ext uri="{BB962C8B-B14F-4D97-AF65-F5344CB8AC3E}">
        <p14:creationId xmlns:p14="http://schemas.microsoft.com/office/powerpoint/2010/main" val="15433068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317CB3-4CD6-1149-9075-3BE99E078CCE}" type="slidenum">
              <a:rPr lang="en-US" smtClean="0"/>
              <a:t>27</a:t>
            </a:fld>
            <a:endParaRPr lang="en-US"/>
          </a:p>
        </p:txBody>
      </p:sp>
    </p:spTree>
    <p:extLst>
      <p:ext uri="{BB962C8B-B14F-4D97-AF65-F5344CB8AC3E}">
        <p14:creationId xmlns:p14="http://schemas.microsoft.com/office/powerpoint/2010/main" val="1292844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Lauren</a:t>
            </a:r>
          </a:p>
        </p:txBody>
      </p:sp>
      <p:sp>
        <p:nvSpPr>
          <p:cNvPr id="4" name="Slide Number Placeholder 3"/>
          <p:cNvSpPr>
            <a:spLocks noGrp="1"/>
          </p:cNvSpPr>
          <p:nvPr>
            <p:ph type="sldNum" sz="quarter" idx="10"/>
          </p:nvPr>
        </p:nvSpPr>
        <p:spPr/>
        <p:txBody>
          <a:bodyPr/>
          <a:lstStyle/>
          <a:p>
            <a:fld id="{16317CB3-4CD6-1149-9075-3BE99E078CCE}" type="slidenum">
              <a:rPr lang="en-US" smtClean="0"/>
              <a:t>3</a:t>
            </a:fld>
            <a:endParaRPr lang="en-US"/>
          </a:p>
        </p:txBody>
      </p:sp>
    </p:spTree>
    <p:extLst>
      <p:ext uri="{BB962C8B-B14F-4D97-AF65-F5344CB8AC3E}">
        <p14:creationId xmlns:p14="http://schemas.microsoft.com/office/powerpoint/2010/main" val="2333549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Lauren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Bryk and Schneider (2002) discuss three kinds of social trust that are evident in education work collaboratives: organic, contractual, and relational trust. All three social trusts will be present in education-oriented teams, but the latter, relational trust, is of paramount importance to teams’ successful function—and relational trust is also the most difficult and time consuming kind of trust to promote. Like intrinsic motivation, relational trust can’t be given-- it must be cultivated through an atmosphere that promotes its evolution. </a:t>
            </a:r>
          </a:p>
          <a:p>
            <a:endParaRPr lang="en-US" dirty="0"/>
          </a:p>
        </p:txBody>
      </p:sp>
      <p:sp>
        <p:nvSpPr>
          <p:cNvPr id="4" name="Slide Number Placeholder 3"/>
          <p:cNvSpPr>
            <a:spLocks noGrp="1"/>
          </p:cNvSpPr>
          <p:nvPr>
            <p:ph type="sldNum" sz="quarter" idx="5"/>
          </p:nvPr>
        </p:nvSpPr>
        <p:spPr/>
        <p:txBody>
          <a:bodyPr/>
          <a:lstStyle/>
          <a:p>
            <a:fld id="{16317CB3-4CD6-1149-9075-3BE99E078CCE}" type="slidenum">
              <a:rPr lang="en-US" smtClean="0"/>
              <a:t>4</a:t>
            </a:fld>
            <a:endParaRPr lang="en-US"/>
          </a:p>
        </p:txBody>
      </p:sp>
    </p:spTree>
    <p:extLst>
      <p:ext uri="{BB962C8B-B14F-4D97-AF65-F5344CB8AC3E}">
        <p14:creationId xmlns:p14="http://schemas.microsoft.com/office/powerpoint/2010/main" val="1688218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Lauren</a:t>
            </a:r>
          </a:p>
        </p:txBody>
      </p:sp>
      <p:sp>
        <p:nvSpPr>
          <p:cNvPr id="4" name="Slide Number Placeholder 3"/>
          <p:cNvSpPr>
            <a:spLocks noGrp="1"/>
          </p:cNvSpPr>
          <p:nvPr>
            <p:ph type="sldNum" sz="quarter" idx="10"/>
          </p:nvPr>
        </p:nvSpPr>
        <p:spPr/>
        <p:txBody>
          <a:bodyPr/>
          <a:lstStyle/>
          <a:p>
            <a:fld id="{16317CB3-4CD6-1149-9075-3BE99E078CCE}" type="slidenum">
              <a:rPr lang="en-US" smtClean="0"/>
              <a:t>5</a:t>
            </a:fld>
            <a:endParaRPr lang="en-US"/>
          </a:p>
        </p:txBody>
      </p:sp>
    </p:spTree>
    <p:extLst>
      <p:ext uri="{BB962C8B-B14F-4D97-AF65-F5344CB8AC3E}">
        <p14:creationId xmlns:p14="http://schemas.microsoft.com/office/powerpoint/2010/main" val="3609256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Lauren</a:t>
            </a:r>
          </a:p>
        </p:txBody>
      </p:sp>
      <p:sp>
        <p:nvSpPr>
          <p:cNvPr id="4" name="Slide Number Placeholder 3"/>
          <p:cNvSpPr>
            <a:spLocks noGrp="1"/>
          </p:cNvSpPr>
          <p:nvPr>
            <p:ph type="sldNum" sz="quarter" idx="10"/>
          </p:nvPr>
        </p:nvSpPr>
        <p:spPr/>
        <p:txBody>
          <a:bodyPr/>
          <a:lstStyle/>
          <a:p>
            <a:fld id="{16317CB3-4CD6-1149-9075-3BE99E078CCE}" type="slidenum">
              <a:rPr lang="en-US" smtClean="0"/>
              <a:t>6</a:t>
            </a:fld>
            <a:endParaRPr lang="en-US"/>
          </a:p>
        </p:txBody>
      </p:sp>
    </p:spTree>
    <p:extLst>
      <p:ext uri="{BB962C8B-B14F-4D97-AF65-F5344CB8AC3E}">
        <p14:creationId xmlns:p14="http://schemas.microsoft.com/office/powerpoint/2010/main" val="1630881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a:t>
            </a:r>
          </a:p>
        </p:txBody>
      </p:sp>
      <p:sp>
        <p:nvSpPr>
          <p:cNvPr id="4" name="Slide Number Placeholder 3"/>
          <p:cNvSpPr>
            <a:spLocks noGrp="1"/>
          </p:cNvSpPr>
          <p:nvPr>
            <p:ph type="sldNum" sz="quarter" idx="10"/>
          </p:nvPr>
        </p:nvSpPr>
        <p:spPr/>
        <p:txBody>
          <a:bodyPr/>
          <a:lstStyle/>
          <a:p>
            <a:pPr>
              <a:defRPr/>
            </a:pPr>
            <a:fld id="{EEDA2FAB-4A02-4BDE-BEC0-7950095D3227}" type="slidenum">
              <a:rPr lang="en-US" altLang="en-US">
                <a:solidFill>
                  <a:prstClr val="black"/>
                </a:solidFill>
              </a:rPr>
              <a:pPr>
                <a:defRPr/>
              </a:pPr>
              <a:t>7</a:t>
            </a:fld>
            <a:endParaRPr lang="en-US" altLang="en-US" dirty="0">
              <a:solidFill>
                <a:prstClr val="black"/>
              </a:solidFill>
            </a:endParaRPr>
          </a:p>
        </p:txBody>
      </p:sp>
    </p:spTree>
    <p:extLst>
      <p:ext uri="{BB962C8B-B14F-4D97-AF65-F5344CB8AC3E}">
        <p14:creationId xmlns:p14="http://schemas.microsoft.com/office/powerpoint/2010/main" val="622771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a:t>
            </a:r>
          </a:p>
        </p:txBody>
      </p:sp>
      <p:sp>
        <p:nvSpPr>
          <p:cNvPr id="4" name="Slide Number Placeholder 3"/>
          <p:cNvSpPr>
            <a:spLocks noGrp="1"/>
          </p:cNvSpPr>
          <p:nvPr>
            <p:ph type="sldNum" sz="quarter" idx="10"/>
          </p:nvPr>
        </p:nvSpPr>
        <p:spPr/>
        <p:txBody>
          <a:bodyPr/>
          <a:lstStyle/>
          <a:p>
            <a:fld id="{16317CB3-4CD6-1149-9075-3BE99E078CCE}" type="slidenum">
              <a:rPr lang="en-US" smtClean="0"/>
              <a:t>8</a:t>
            </a:fld>
            <a:endParaRPr lang="en-US"/>
          </a:p>
        </p:txBody>
      </p:sp>
    </p:spTree>
    <p:extLst>
      <p:ext uri="{BB962C8B-B14F-4D97-AF65-F5344CB8AC3E}">
        <p14:creationId xmlns:p14="http://schemas.microsoft.com/office/powerpoint/2010/main" val="1847398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a:t>
            </a:r>
          </a:p>
        </p:txBody>
      </p:sp>
      <p:sp>
        <p:nvSpPr>
          <p:cNvPr id="4" name="Slide Number Placeholder 3"/>
          <p:cNvSpPr>
            <a:spLocks noGrp="1"/>
          </p:cNvSpPr>
          <p:nvPr>
            <p:ph type="sldNum" sz="quarter" idx="10"/>
          </p:nvPr>
        </p:nvSpPr>
        <p:spPr/>
        <p:txBody>
          <a:bodyPr/>
          <a:lstStyle/>
          <a:p>
            <a:fld id="{16317CB3-4CD6-1149-9075-3BE99E078CCE}" type="slidenum">
              <a:rPr lang="en-US" smtClean="0"/>
              <a:t>9</a:t>
            </a:fld>
            <a:endParaRPr lang="en-US"/>
          </a:p>
        </p:txBody>
      </p:sp>
    </p:spTree>
    <p:extLst>
      <p:ext uri="{BB962C8B-B14F-4D97-AF65-F5344CB8AC3E}">
        <p14:creationId xmlns:p14="http://schemas.microsoft.com/office/powerpoint/2010/main" val="3276865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3CCD9-7264-554C-9D70-6BE00860DB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9E870B-355D-6E45-AE09-90484F57BE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C8718D-D34E-6C4F-AC98-4A9B83EEEE39}"/>
              </a:ext>
            </a:extLst>
          </p:cNvPr>
          <p:cNvSpPr>
            <a:spLocks noGrp="1"/>
          </p:cNvSpPr>
          <p:nvPr>
            <p:ph type="dt" sz="half" idx="10"/>
          </p:nvPr>
        </p:nvSpPr>
        <p:spPr/>
        <p:txBody>
          <a:bodyPr/>
          <a:lstStyle/>
          <a:p>
            <a:fld id="{5167F0F5-8EE1-5B4E-BCEE-773B8605DB4C}" type="datetimeFigureOut">
              <a:rPr lang="en-US" smtClean="0"/>
              <a:t>2/5/19</a:t>
            </a:fld>
            <a:endParaRPr lang="en-US"/>
          </a:p>
        </p:txBody>
      </p:sp>
      <p:sp>
        <p:nvSpPr>
          <p:cNvPr id="5" name="Footer Placeholder 4">
            <a:extLst>
              <a:ext uri="{FF2B5EF4-FFF2-40B4-BE49-F238E27FC236}">
                <a16:creationId xmlns:a16="http://schemas.microsoft.com/office/drawing/2014/main" id="{C21E45BD-0E3A-8144-B31B-AADC0891A1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3A6626-0399-004F-B5B4-53E1CF9FE366}"/>
              </a:ext>
            </a:extLst>
          </p:cNvPr>
          <p:cNvSpPr>
            <a:spLocks noGrp="1"/>
          </p:cNvSpPr>
          <p:nvPr>
            <p:ph type="sldNum" sz="quarter" idx="12"/>
          </p:nvPr>
        </p:nvSpPr>
        <p:spPr/>
        <p:txBody>
          <a:bodyPr/>
          <a:lstStyle/>
          <a:p>
            <a:fld id="{2DFDB436-8A01-6841-AA72-B2BE32B59BF1}" type="slidenum">
              <a:rPr lang="en-US" smtClean="0"/>
              <a:t>‹#›</a:t>
            </a:fld>
            <a:endParaRPr lang="en-US"/>
          </a:p>
        </p:txBody>
      </p:sp>
    </p:spTree>
    <p:extLst>
      <p:ext uri="{BB962C8B-B14F-4D97-AF65-F5344CB8AC3E}">
        <p14:creationId xmlns:p14="http://schemas.microsoft.com/office/powerpoint/2010/main" val="904741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2B6AC-6E06-9E46-9849-0157509793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A3F2D6-64D3-6543-B812-D179761F756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FB6BBE-CB6B-5146-A29D-6764486AAD58}"/>
              </a:ext>
            </a:extLst>
          </p:cNvPr>
          <p:cNvSpPr>
            <a:spLocks noGrp="1"/>
          </p:cNvSpPr>
          <p:nvPr>
            <p:ph type="dt" sz="half" idx="10"/>
          </p:nvPr>
        </p:nvSpPr>
        <p:spPr/>
        <p:txBody>
          <a:bodyPr/>
          <a:lstStyle/>
          <a:p>
            <a:fld id="{5167F0F5-8EE1-5B4E-BCEE-773B8605DB4C}" type="datetimeFigureOut">
              <a:rPr lang="en-US" smtClean="0"/>
              <a:t>2/5/19</a:t>
            </a:fld>
            <a:endParaRPr lang="en-US"/>
          </a:p>
        </p:txBody>
      </p:sp>
      <p:sp>
        <p:nvSpPr>
          <p:cNvPr id="5" name="Footer Placeholder 4">
            <a:extLst>
              <a:ext uri="{FF2B5EF4-FFF2-40B4-BE49-F238E27FC236}">
                <a16:creationId xmlns:a16="http://schemas.microsoft.com/office/drawing/2014/main" id="{739D0C40-559E-4444-ABF3-3A519BFD6A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CD181B-308F-544C-B065-BF66C148F314}"/>
              </a:ext>
            </a:extLst>
          </p:cNvPr>
          <p:cNvSpPr>
            <a:spLocks noGrp="1"/>
          </p:cNvSpPr>
          <p:nvPr>
            <p:ph type="sldNum" sz="quarter" idx="12"/>
          </p:nvPr>
        </p:nvSpPr>
        <p:spPr/>
        <p:txBody>
          <a:bodyPr/>
          <a:lstStyle/>
          <a:p>
            <a:fld id="{2DFDB436-8A01-6841-AA72-B2BE32B59BF1}" type="slidenum">
              <a:rPr lang="en-US" smtClean="0"/>
              <a:t>‹#›</a:t>
            </a:fld>
            <a:endParaRPr lang="en-US"/>
          </a:p>
        </p:txBody>
      </p:sp>
    </p:spTree>
    <p:extLst>
      <p:ext uri="{BB962C8B-B14F-4D97-AF65-F5344CB8AC3E}">
        <p14:creationId xmlns:p14="http://schemas.microsoft.com/office/powerpoint/2010/main" val="1613910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E33335-676A-5543-A1F9-EE84EA0476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B42EC6-40E0-B445-9A68-6D756B083AD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2D80F0-2EFF-8342-B556-70E680446C06}"/>
              </a:ext>
            </a:extLst>
          </p:cNvPr>
          <p:cNvSpPr>
            <a:spLocks noGrp="1"/>
          </p:cNvSpPr>
          <p:nvPr>
            <p:ph type="dt" sz="half" idx="10"/>
          </p:nvPr>
        </p:nvSpPr>
        <p:spPr/>
        <p:txBody>
          <a:bodyPr/>
          <a:lstStyle/>
          <a:p>
            <a:fld id="{5167F0F5-8EE1-5B4E-BCEE-773B8605DB4C}" type="datetimeFigureOut">
              <a:rPr lang="en-US" smtClean="0"/>
              <a:t>2/5/19</a:t>
            </a:fld>
            <a:endParaRPr lang="en-US"/>
          </a:p>
        </p:txBody>
      </p:sp>
      <p:sp>
        <p:nvSpPr>
          <p:cNvPr id="5" name="Footer Placeholder 4">
            <a:extLst>
              <a:ext uri="{FF2B5EF4-FFF2-40B4-BE49-F238E27FC236}">
                <a16:creationId xmlns:a16="http://schemas.microsoft.com/office/drawing/2014/main" id="{774D7AAA-3518-764F-A5DE-C2C37D8BFC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2187CD-C7FA-5542-911D-358323528964}"/>
              </a:ext>
            </a:extLst>
          </p:cNvPr>
          <p:cNvSpPr>
            <a:spLocks noGrp="1"/>
          </p:cNvSpPr>
          <p:nvPr>
            <p:ph type="sldNum" sz="quarter" idx="12"/>
          </p:nvPr>
        </p:nvSpPr>
        <p:spPr/>
        <p:txBody>
          <a:bodyPr/>
          <a:lstStyle/>
          <a:p>
            <a:fld id="{2DFDB436-8A01-6841-AA72-B2BE32B59BF1}" type="slidenum">
              <a:rPr lang="en-US" smtClean="0"/>
              <a:t>‹#›</a:t>
            </a:fld>
            <a:endParaRPr lang="en-US"/>
          </a:p>
        </p:txBody>
      </p:sp>
    </p:spTree>
    <p:extLst>
      <p:ext uri="{BB962C8B-B14F-4D97-AF65-F5344CB8AC3E}">
        <p14:creationId xmlns:p14="http://schemas.microsoft.com/office/powerpoint/2010/main" val="3273357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C64E6-4897-CC49-925E-41CB2AD4B7B2}"/>
              </a:ext>
            </a:extLst>
          </p:cNvPr>
          <p:cNvSpPr>
            <a:spLocks noGrp="1"/>
          </p:cNvSpPr>
          <p:nvPr>
            <p:ph type="title"/>
          </p:nvPr>
        </p:nvSpPr>
        <p:spPr>
          <a:xfrm>
            <a:off x="207818" y="204081"/>
            <a:ext cx="11791496" cy="867740"/>
          </a:xfrm>
        </p:spPr>
        <p:txBody>
          <a:bodyPr/>
          <a:lstStyle>
            <a:lvl1pPr>
              <a:defRPr b="1">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1984055-29F4-B048-A00F-A8D537EEB059}"/>
              </a:ext>
            </a:extLst>
          </p:cNvPr>
          <p:cNvSpPr>
            <a:spLocks noGrp="1"/>
          </p:cNvSpPr>
          <p:nvPr>
            <p:ph idx="1"/>
          </p:nvPr>
        </p:nvSpPr>
        <p:spPr>
          <a:xfrm>
            <a:off x="207818" y="1594164"/>
            <a:ext cx="11791496" cy="4251357"/>
          </a:xfrm>
        </p:spPr>
        <p:txBody>
          <a:bodyPr/>
          <a:lstStyle>
            <a:lvl1pPr>
              <a:defRPr>
                <a:solidFill>
                  <a:schemeClr val="accent1">
                    <a:lumMod val="75000"/>
                  </a:schemeClr>
                </a:solidFill>
                <a:latin typeface="Arial" panose="020B0604020202020204" pitchFamily="34" charset="0"/>
                <a:cs typeface="Arial" panose="020B0604020202020204" pitchFamily="34" charset="0"/>
              </a:defRPr>
            </a:lvl1pPr>
            <a:lvl2pPr>
              <a:defRPr>
                <a:solidFill>
                  <a:srgbClr val="00B050"/>
                </a:solidFill>
                <a:latin typeface="Arial" panose="020B0604020202020204" pitchFamily="34" charset="0"/>
                <a:cs typeface="Arial" panose="020B0604020202020204" pitchFamily="34" charset="0"/>
              </a:defRPr>
            </a:lvl2pPr>
            <a:lvl3pPr>
              <a:defRPr>
                <a:solidFill>
                  <a:schemeClr val="accent2">
                    <a:lumMod val="75000"/>
                  </a:schemeClr>
                </a:solidFill>
                <a:latin typeface="Arial" panose="020B0604020202020204" pitchFamily="34" charset="0"/>
                <a:cs typeface="Arial" panose="020B0604020202020204" pitchFamily="34" charset="0"/>
              </a:defRPr>
            </a:lvl3pPr>
            <a:lvl4pPr>
              <a:defRPr>
                <a:solidFill>
                  <a:schemeClr val="accent5"/>
                </a:solidFill>
                <a:latin typeface="Arial" panose="020B0604020202020204" pitchFamily="34" charset="0"/>
                <a:cs typeface="Arial" panose="020B0604020202020204" pitchFamily="34" charset="0"/>
              </a:defRPr>
            </a:lvl4pPr>
            <a:lvl5pPr>
              <a:defRPr>
                <a:solidFill>
                  <a:schemeClr val="accent2"/>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62B2AD1-9C11-F94A-A9E7-1059C2B9F1E2}"/>
              </a:ext>
            </a:extLst>
          </p:cNvPr>
          <p:cNvSpPr>
            <a:spLocks noGrp="1"/>
          </p:cNvSpPr>
          <p:nvPr>
            <p:ph type="sldNum" sz="quarter" idx="12"/>
          </p:nvPr>
        </p:nvSpPr>
        <p:spPr>
          <a:xfrm>
            <a:off x="207818" y="6327058"/>
            <a:ext cx="545000" cy="365125"/>
          </a:xfrm>
        </p:spPr>
        <p:txBody>
          <a:bodyPr/>
          <a:lstStyle/>
          <a:p>
            <a:fld id="{2DFDB436-8A01-6841-AA72-B2BE32B59BF1}" type="slidenum">
              <a:rPr lang="en-US" smtClean="0"/>
              <a:t>‹#›</a:t>
            </a:fld>
            <a:endParaRPr lang="en-US"/>
          </a:p>
        </p:txBody>
      </p:sp>
      <p:cxnSp>
        <p:nvCxnSpPr>
          <p:cNvPr id="23" name="Straight Connector 22">
            <a:extLst>
              <a:ext uri="{FF2B5EF4-FFF2-40B4-BE49-F238E27FC236}">
                <a16:creationId xmlns:a16="http://schemas.microsoft.com/office/drawing/2014/main" id="{AF31365C-BF04-DE4C-843A-D58809F26697}"/>
              </a:ext>
            </a:extLst>
          </p:cNvPr>
          <p:cNvCxnSpPr/>
          <p:nvPr userDrawn="1"/>
        </p:nvCxnSpPr>
        <p:spPr>
          <a:xfrm>
            <a:off x="185561" y="1210365"/>
            <a:ext cx="1179149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5A7FBC-F4FE-1F4C-A98F-47D490E6E10F}"/>
              </a:ext>
            </a:extLst>
          </p:cNvPr>
          <p:cNvCxnSpPr>
            <a:cxnSpLocks/>
          </p:cNvCxnSpPr>
          <p:nvPr userDrawn="1"/>
        </p:nvCxnSpPr>
        <p:spPr>
          <a:xfrm>
            <a:off x="480318" y="5845521"/>
            <a:ext cx="1044618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188EE1D-A71C-4DD0-88E7-9BE8D03FE959}"/>
              </a:ext>
            </a:extLst>
          </p:cNvPr>
          <p:cNvPicPr>
            <a:picLocks noChangeAspect="1"/>
          </p:cNvPicPr>
          <p:nvPr userDrawn="1"/>
        </p:nvPicPr>
        <p:blipFill>
          <a:blip r:embed="rId2"/>
          <a:stretch>
            <a:fillRect/>
          </a:stretch>
        </p:blipFill>
        <p:spPr>
          <a:xfrm>
            <a:off x="10427009" y="5238750"/>
            <a:ext cx="1550048" cy="1518088"/>
          </a:xfrm>
          <a:prstGeom prst="rect">
            <a:avLst/>
          </a:prstGeom>
        </p:spPr>
      </p:pic>
    </p:spTree>
    <p:extLst>
      <p:ext uri="{BB962C8B-B14F-4D97-AF65-F5344CB8AC3E}">
        <p14:creationId xmlns:p14="http://schemas.microsoft.com/office/powerpoint/2010/main" val="242665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2CB5C-290F-5D45-B995-78EC489481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627425-63E2-3943-9E69-2310F659C2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EA825B4-5849-A140-AB42-0F50A6F06891}"/>
              </a:ext>
            </a:extLst>
          </p:cNvPr>
          <p:cNvSpPr>
            <a:spLocks noGrp="1"/>
          </p:cNvSpPr>
          <p:nvPr>
            <p:ph type="dt" sz="half" idx="10"/>
          </p:nvPr>
        </p:nvSpPr>
        <p:spPr/>
        <p:txBody>
          <a:bodyPr/>
          <a:lstStyle/>
          <a:p>
            <a:fld id="{5167F0F5-8EE1-5B4E-BCEE-773B8605DB4C}" type="datetimeFigureOut">
              <a:rPr lang="en-US" smtClean="0"/>
              <a:t>2/5/19</a:t>
            </a:fld>
            <a:endParaRPr lang="en-US"/>
          </a:p>
        </p:txBody>
      </p:sp>
      <p:sp>
        <p:nvSpPr>
          <p:cNvPr id="5" name="Footer Placeholder 4">
            <a:extLst>
              <a:ext uri="{FF2B5EF4-FFF2-40B4-BE49-F238E27FC236}">
                <a16:creationId xmlns:a16="http://schemas.microsoft.com/office/drawing/2014/main" id="{54B6074B-E837-8948-BA4F-01ED582896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E1A860-CEC0-5E4E-8328-6CEF7A428525}"/>
              </a:ext>
            </a:extLst>
          </p:cNvPr>
          <p:cNvSpPr>
            <a:spLocks noGrp="1"/>
          </p:cNvSpPr>
          <p:nvPr>
            <p:ph type="sldNum" sz="quarter" idx="12"/>
          </p:nvPr>
        </p:nvSpPr>
        <p:spPr/>
        <p:txBody>
          <a:bodyPr/>
          <a:lstStyle/>
          <a:p>
            <a:fld id="{2DFDB436-8A01-6841-AA72-B2BE32B59BF1}" type="slidenum">
              <a:rPr lang="en-US" smtClean="0"/>
              <a:t>‹#›</a:t>
            </a:fld>
            <a:endParaRPr lang="en-US"/>
          </a:p>
        </p:txBody>
      </p:sp>
    </p:spTree>
    <p:extLst>
      <p:ext uri="{BB962C8B-B14F-4D97-AF65-F5344CB8AC3E}">
        <p14:creationId xmlns:p14="http://schemas.microsoft.com/office/powerpoint/2010/main" val="3112603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FA269-6553-7F46-B41C-AD88656692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5F036F-4B60-0B4E-B546-39CAE38BF38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719026-129C-9143-BC97-2BCA874130B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3AE2A2-6F7B-E944-88FF-B095172D2355}"/>
              </a:ext>
            </a:extLst>
          </p:cNvPr>
          <p:cNvSpPr>
            <a:spLocks noGrp="1"/>
          </p:cNvSpPr>
          <p:nvPr>
            <p:ph type="dt" sz="half" idx="10"/>
          </p:nvPr>
        </p:nvSpPr>
        <p:spPr/>
        <p:txBody>
          <a:bodyPr/>
          <a:lstStyle/>
          <a:p>
            <a:fld id="{5167F0F5-8EE1-5B4E-BCEE-773B8605DB4C}" type="datetimeFigureOut">
              <a:rPr lang="en-US" smtClean="0"/>
              <a:t>2/5/19</a:t>
            </a:fld>
            <a:endParaRPr lang="en-US"/>
          </a:p>
        </p:txBody>
      </p:sp>
      <p:sp>
        <p:nvSpPr>
          <p:cNvPr id="6" name="Footer Placeholder 5">
            <a:extLst>
              <a:ext uri="{FF2B5EF4-FFF2-40B4-BE49-F238E27FC236}">
                <a16:creationId xmlns:a16="http://schemas.microsoft.com/office/drawing/2014/main" id="{3354A2D8-C60E-FB41-8236-2D670F53CA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3235CD-FD7C-5A49-A229-3AC64F5F63E0}"/>
              </a:ext>
            </a:extLst>
          </p:cNvPr>
          <p:cNvSpPr>
            <a:spLocks noGrp="1"/>
          </p:cNvSpPr>
          <p:nvPr>
            <p:ph type="sldNum" sz="quarter" idx="12"/>
          </p:nvPr>
        </p:nvSpPr>
        <p:spPr/>
        <p:txBody>
          <a:bodyPr/>
          <a:lstStyle/>
          <a:p>
            <a:fld id="{2DFDB436-8A01-6841-AA72-B2BE32B59BF1}" type="slidenum">
              <a:rPr lang="en-US" smtClean="0"/>
              <a:t>‹#›</a:t>
            </a:fld>
            <a:endParaRPr lang="en-US"/>
          </a:p>
        </p:txBody>
      </p:sp>
    </p:spTree>
    <p:extLst>
      <p:ext uri="{BB962C8B-B14F-4D97-AF65-F5344CB8AC3E}">
        <p14:creationId xmlns:p14="http://schemas.microsoft.com/office/powerpoint/2010/main" val="2484894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5DC51-223A-8947-9D30-9611841B42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BBD826-2890-F747-B800-C5C10371D1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E0AD5FA-C98A-8D44-B8B6-9A01A4962CD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797FF8-B553-C24E-AC9D-21C5BC4CE8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CD7F132-B7B8-654B-BB76-B37D207651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B52AF1-3A96-7F4A-9FE4-B7523D23A1DC}"/>
              </a:ext>
            </a:extLst>
          </p:cNvPr>
          <p:cNvSpPr>
            <a:spLocks noGrp="1"/>
          </p:cNvSpPr>
          <p:nvPr>
            <p:ph type="dt" sz="half" idx="10"/>
          </p:nvPr>
        </p:nvSpPr>
        <p:spPr/>
        <p:txBody>
          <a:bodyPr/>
          <a:lstStyle/>
          <a:p>
            <a:fld id="{5167F0F5-8EE1-5B4E-BCEE-773B8605DB4C}" type="datetimeFigureOut">
              <a:rPr lang="en-US" smtClean="0"/>
              <a:t>2/5/19</a:t>
            </a:fld>
            <a:endParaRPr lang="en-US"/>
          </a:p>
        </p:txBody>
      </p:sp>
      <p:sp>
        <p:nvSpPr>
          <p:cNvPr id="8" name="Footer Placeholder 7">
            <a:extLst>
              <a:ext uri="{FF2B5EF4-FFF2-40B4-BE49-F238E27FC236}">
                <a16:creationId xmlns:a16="http://schemas.microsoft.com/office/drawing/2014/main" id="{22636665-1464-E544-A97D-2E0149C655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D1C976-9321-C74B-9290-C15CE5DB1395}"/>
              </a:ext>
            </a:extLst>
          </p:cNvPr>
          <p:cNvSpPr>
            <a:spLocks noGrp="1"/>
          </p:cNvSpPr>
          <p:nvPr>
            <p:ph type="sldNum" sz="quarter" idx="12"/>
          </p:nvPr>
        </p:nvSpPr>
        <p:spPr/>
        <p:txBody>
          <a:bodyPr/>
          <a:lstStyle/>
          <a:p>
            <a:fld id="{2DFDB436-8A01-6841-AA72-B2BE32B59BF1}" type="slidenum">
              <a:rPr lang="en-US" smtClean="0"/>
              <a:t>‹#›</a:t>
            </a:fld>
            <a:endParaRPr lang="en-US"/>
          </a:p>
        </p:txBody>
      </p:sp>
    </p:spTree>
    <p:extLst>
      <p:ext uri="{BB962C8B-B14F-4D97-AF65-F5344CB8AC3E}">
        <p14:creationId xmlns:p14="http://schemas.microsoft.com/office/powerpoint/2010/main" val="960620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6E3A7-8963-894F-853C-B77006D058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055C9E-82D2-E74B-AD5E-DC403F9115E9}"/>
              </a:ext>
            </a:extLst>
          </p:cNvPr>
          <p:cNvSpPr>
            <a:spLocks noGrp="1"/>
          </p:cNvSpPr>
          <p:nvPr>
            <p:ph type="dt" sz="half" idx="10"/>
          </p:nvPr>
        </p:nvSpPr>
        <p:spPr/>
        <p:txBody>
          <a:bodyPr/>
          <a:lstStyle/>
          <a:p>
            <a:fld id="{5167F0F5-8EE1-5B4E-BCEE-773B8605DB4C}" type="datetimeFigureOut">
              <a:rPr lang="en-US" smtClean="0"/>
              <a:t>2/5/19</a:t>
            </a:fld>
            <a:endParaRPr lang="en-US"/>
          </a:p>
        </p:txBody>
      </p:sp>
      <p:sp>
        <p:nvSpPr>
          <p:cNvPr id="4" name="Footer Placeholder 3">
            <a:extLst>
              <a:ext uri="{FF2B5EF4-FFF2-40B4-BE49-F238E27FC236}">
                <a16:creationId xmlns:a16="http://schemas.microsoft.com/office/drawing/2014/main" id="{0DA2D51D-ECC8-594C-A548-F3CDD701B8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7099A8-D405-4840-BC41-314A92640563}"/>
              </a:ext>
            </a:extLst>
          </p:cNvPr>
          <p:cNvSpPr>
            <a:spLocks noGrp="1"/>
          </p:cNvSpPr>
          <p:nvPr>
            <p:ph type="sldNum" sz="quarter" idx="12"/>
          </p:nvPr>
        </p:nvSpPr>
        <p:spPr/>
        <p:txBody>
          <a:bodyPr/>
          <a:lstStyle/>
          <a:p>
            <a:fld id="{2DFDB436-8A01-6841-AA72-B2BE32B59BF1}" type="slidenum">
              <a:rPr lang="en-US" smtClean="0"/>
              <a:t>‹#›</a:t>
            </a:fld>
            <a:endParaRPr lang="en-US"/>
          </a:p>
        </p:txBody>
      </p:sp>
    </p:spTree>
    <p:extLst>
      <p:ext uri="{BB962C8B-B14F-4D97-AF65-F5344CB8AC3E}">
        <p14:creationId xmlns:p14="http://schemas.microsoft.com/office/powerpoint/2010/main" val="3082838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074D4-A697-714C-BB15-C4CB98B2C5F3}"/>
              </a:ext>
            </a:extLst>
          </p:cNvPr>
          <p:cNvSpPr>
            <a:spLocks noGrp="1"/>
          </p:cNvSpPr>
          <p:nvPr>
            <p:ph type="dt" sz="half" idx="10"/>
          </p:nvPr>
        </p:nvSpPr>
        <p:spPr/>
        <p:txBody>
          <a:bodyPr/>
          <a:lstStyle/>
          <a:p>
            <a:fld id="{5167F0F5-8EE1-5B4E-BCEE-773B8605DB4C}" type="datetimeFigureOut">
              <a:rPr lang="en-US" smtClean="0"/>
              <a:t>2/5/19</a:t>
            </a:fld>
            <a:endParaRPr lang="en-US"/>
          </a:p>
        </p:txBody>
      </p:sp>
      <p:sp>
        <p:nvSpPr>
          <p:cNvPr id="3" name="Footer Placeholder 2">
            <a:extLst>
              <a:ext uri="{FF2B5EF4-FFF2-40B4-BE49-F238E27FC236}">
                <a16:creationId xmlns:a16="http://schemas.microsoft.com/office/drawing/2014/main" id="{362C7215-363D-754E-94D5-ABB10D2747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6078C1-98DD-E84A-BBB2-45C6E8551969}"/>
              </a:ext>
            </a:extLst>
          </p:cNvPr>
          <p:cNvSpPr>
            <a:spLocks noGrp="1"/>
          </p:cNvSpPr>
          <p:nvPr>
            <p:ph type="sldNum" sz="quarter" idx="12"/>
          </p:nvPr>
        </p:nvSpPr>
        <p:spPr/>
        <p:txBody>
          <a:bodyPr/>
          <a:lstStyle/>
          <a:p>
            <a:fld id="{2DFDB436-8A01-6841-AA72-B2BE32B59BF1}" type="slidenum">
              <a:rPr lang="en-US" smtClean="0"/>
              <a:t>‹#›</a:t>
            </a:fld>
            <a:endParaRPr lang="en-US"/>
          </a:p>
        </p:txBody>
      </p:sp>
    </p:spTree>
    <p:extLst>
      <p:ext uri="{BB962C8B-B14F-4D97-AF65-F5344CB8AC3E}">
        <p14:creationId xmlns:p14="http://schemas.microsoft.com/office/powerpoint/2010/main" val="2190306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D1061-B3F8-384F-8E17-20C1831B513C}"/>
              </a:ext>
            </a:extLst>
          </p:cNvPr>
          <p:cNvSpPr>
            <a:spLocks noGrp="1"/>
          </p:cNvSpPr>
          <p:nvPr>
            <p:ph type="title"/>
          </p:nvPr>
        </p:nvSpPr>
        <p:spPr>
          <a:xfrm>
            <a:off x="839788" y="457200"/>
            <a:ext cx="3932237" cy="1600200"/>
          </a:xfrm>
        </p:spPr>
        <p:txBody>
          <a:bodyPr anchor="b"/>
          <a:lstStyle>
            <a:lvl1pPr>
              <a:defRPr sz="3200" b="1" i="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1C503DE-8B59-4444-A6E3-6D00D94DA936}"/>
              </a:ext>
            </a:extLst>
          </p:cNvPr>
          <p:cNvSpPr>
            <a:spLocks noGrp="1"/>
          </p:cNvSpPr>
          <p:nvPr>
            <p:ph idx="1"/>
          </p:nvPr>
        </p:nvSpPr>
        <p:spPr>
          <a:xfrm>
            <a:off x="5183188" y="987425"/>
            <a:ext cx="6172200" cy="4873625"/>
          </a:xfrm>
        </p:spPr>
        <p:txBody>
          <a:bodyPr/>
          <a:lstStyle>
            <a:lvl1pPr>
              <a:defRPr sz="3200" b="1">
                <a:solidFill>
                  <a:schemeClr val="accent1">
                    <a:lumMod val="75000"/>
                  </a:schemeClr>
                </a:solidFill>
                <a:latin typeface="Bradley Hand" pitchFamily="2"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A166266-CD6D-904E-8852-773B58FEB2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5" name="Picture 4">
            <a:extLst>
              <a:ext uri="{FF2B5EF4-FFF2-40B4-BE49-F238E27FC236}">
                <a16:creationId xmlns:a16="http://schemas.microsoft.com/office/drawing/2014/main" id="{A0A5A66D-509F-4DFF-82E0-EEA91F62B1C1}"/>
              </a:ext>
            </a:extLst>
          </p:cNvPr>
          <p:cNvPicPr>
            <a:picLocks noChangeAspect="1"/>
          </p:cNvPicPr>
          <p:nvPr userDrawn="1"/>
        </p:nvPicPr>
        <p:blipFill>
          <a:blip r:embed="rId2"/>
          <a:stretch>
            <a:fillRect/>
          </a:stretch>
        </p:blipFill>
        <p:spPr>
          <a:xfrm>
            <a:off x="9829143" y="4625209"/>
            <a:ext cx="2279797" cy="2232791"/>
          </a:xfrm>
          <a:prstGeom prst="rect">
            <a:avLst/>
          </a:prstGeom>
        </p:spPr>
      </p:pic>
    </p:spTree>
    <p:extLst>
      <p:ext uri="{BB962C8B-B14F-4D97-AF65-F5344CB8AC3E}">
        <p14:creationId xmlns:p14="http://schemas.microsoft.com/office/powerpoint/2010/main" val="340116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14830-A36E-6C41-A595-9BAC281492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FEB02D-108F-9A47-A997-8FF0AC1C36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24298D-AE76-D546-A3DF-ADFCF1D244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82F8F72-D947-6E40-813A-B553B949E75C}"/>
              </a:ext>
            </a:extLst>
          </p:cNvPr>
          <p:cNvSpPr>
            <a:spLocks noGrp="1"/>
          </p:cNvSpPr>
          <p:nvPr>
            <p:ph type="dt" sz="half" idx="10"/>
          </p:nvPr>
        </p:nvSpPr>
        <p:spPr/>
        <p:txBody>
          <a:bodyPr/>
          <a:lstStyle/>
          <a:p>
            <a:fld id="{5167F0F5-8EE1-5B4E-BCEE-773B8605DB4C}" type="datetimeFigureOut">
              <a:rPr lang="en-US" smtClean="0"/>
              <a:t>2/5/19</a:t>
            </a:fld>
            <a:endParaRPr lang="en-US"/>
          </a:p>
        </p:txBody>
      </p:sp>
      <p:sp>
        <p:nvSpPr>
          <p:cNvPr id="6" name="Footer Placeholder 5">
            <a:extLst>
              <a:ext uri="{FF2B5EF4-FFF2-40B4-BE49-F238E27FC236}">
                <a16:creationId xmlns:a16="http://schemas.microsoft.com/office/drawing/2014/main" id="{F58E98E2-9DE1-974A-B2F3-59572FDA47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CF01BE-A106-7443-B3E1-3ACEF65EED82}"/>
              </a:ext>
            </a:extLst>
          </p:cNvPr>
          <p:cNvSpPr>
            <a:spLocks noGrp="1"/>
          </p:cNvSpPr>
          <p:nvPr>
            <p:ph type="sldNum" sz="quarter" idx="12"/>
          </p:nvPr>
        </p:nvSpPr>
        <p:spPr/>
        <p:txBody>
          <a:bodyPr/>
          <a:lstStyle/>
          <a:p>
            <a:fld id="{2DFDB436-8A01-6841-AA72-B2BE32B59BF1}" type="slidenum">
              <a:rPr lang="en-US" smtClean="0"/>
              <a:t>‹#›</a:t>
            </a:fld>
            <a:endParaRPr lang="en-US"/>
          </a:p>
        </p:txBody>
      </p:sp>
    </p:spTree>
    <p:extLst>
      <p:ext uri="{BB962C8B-B14F-4D97-AF65-F5344CB8AC3E}">
        <p14:creationId xmlns:p14="http://schemas.microsoft.com/office/powerpoint/2010/main" val="3010078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8763D8-087A-4146-B4CF-D16CE81925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751417-9704-4C40-A8D8-D3E3E903AB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65B61-CB11-664E-8EC1-6B34C1119D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7F0F5-8EE1-5B4E-BCEE-773B8605DB4C}" type="datetimeFigureOut">
              <a:rPr lang="en-US" smtClean="0"/>
              <a:t>2/5/19</a:t>
            </a:fld>
            <a:endParaRPr lang="en-US"/>
          </a:p>
        </p:txBody>
      </p:sp>
      <p:sp>
        <p:nvSpPr>
          <p:cNvPr id="5" name="Footer Placeholder 4">
            <a:extLst>
              <a:ext uri="{FF2B5EF4-FFF2-40B4-BE49-F238E27FC236}">
                <a16:creationId xmlns:a16="http://schemas.microsoft.com/office/drawing/2014/main" id="{AB83940A-0FE1-D341-90A9-86CF92F5B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BF7CDC-96CD-3D4B-AAE7-735BE25E94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DB436-8A01-6841-AA72-B2BE32B59BF1}" type="slidenum">
              <a:rPr lang="en-US" smtClean="0"/>
              <a:t>‹#›</a:t>
            </a:fld>
            <a:endParaRPr lang="en-US"/>
          </a:p>
        </p:txBody>
      </p:sp>
    </p:spTree>
    <p:extLst>
      <p:ext uri="{BB962C8B-B14F-4D97-AF65-F5344CB8AC3E}">
        <p14:creationId xmlns:p14="http://schemas.microsoft.com/office/powerpoint/2010/main" val="25163205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3.png"/><Relationship Id="rId7" Type="http://schemas.openxmlformats.org/officeDocument/2006/relationships/diagramColors" Target="../diagrams/colors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3.png"/><Relationship Id="rId7" Type="http://schemas.openxmlformats.org/officeDocument/2006/relationships/diagramColors" Target="../diagrams/colors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png"/><Relationship Id="rId7" Type="http://schemas.openxmlformats.org/officeDocument/2006/relationships/image" Target="../media/image20.svg"/><Relationship Id="rId12" Type="http://schemas.openxmlformats.org/officeDocument/2006/relationships/comments" Target="../comments/comment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1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3.png"/><Relationship Id="rId7" Type="http://schemas.openxmlformats.org/officeDocument/2006/relationships/diagramColors" Target="../diagrams/colors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comments" Target="../comments/comment4.xml"/></Relationships>
</file>

<file path=ppt/slides/_rels/slide1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3.png"/><Relationship Id="rId7" Type="http://schemas.openxmlformats.org/officeDocument/2006/relationships/diagramColors" Target="../diagrams/colors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7.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3.png"/><Relationship Id="rId7" Type="http://schemas.openxmlformats.org/officeDocument/2006/relationships/diagramColors" Target="../diagrams/colors1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9.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3.png"/><Relationship Id="rId7" Type="http://schemas.openxmlformats.org/officeDocument/2006/relationships/diagramColors" Target="../diagrams/colors1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10" Type="http://schemas.openxmlformats.org/officeDocument/2006/relationships/image" Target="../media/image31.tiff"/><Relationship Id="rId4" Type="http://schemas.openxmlformats.org/officeDocument/2006/relationships/diagramData" Target="../diagrams/data11.xml"/><Relationship Id="rId9" Type="http://schemas.openxmlformats.org/officeDocument/2006/relationships/image" Target="../media/image30.tiff"/></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3.png"/><Relationship Id="rId7" Type="http://schemas.openxmlformats.org/officeDocument/2006/relationships/diagramColors" Target="../diagrams/colors1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comments" Target="../comments/comment5.xml"/></Relationships>
</file>

<file path=ppt/slides/_rels/slide21.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3.png"/><Relationship Id="rId7" Type="http://schemas.openxmlformats.org/officeDocument/2006/relationships/diagramColors" Target="../diagrams/colors1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2.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3.png"/><Relationship Id="rId7" Type="http://schemas.openxmlformats.org/officeDocument/2006/relationships/diagramColors" Target="../diagrams/colors1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3.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13.png"/><Relationship Id="rId7" Type="http://schemas.openxmlformats.org/officeDocument/2006/relationships/diagramColors" Target="../diagrams/colors1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4.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13.png"/><Relationship Id="rId7" Type="http://schemas.openxmlformats.org/officeDocument/2006/relationships/diagramColors" Target="../diagrams/colors16.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5.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13.png"/><Relationship Id="rId7" Type="http://schemas.openxmlformats.org/officeDocument/2006/relationships/diagramColors" Target="../diagrams/colors17.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26.xml.rels><?xml version="1.0" encoding="UTF-8" standalone="yes"?>
<Relationships xmlns="http://schemas.openxmlformats.org/package/2006/relationships"><Relationship Id="rId8" Type="http://schemas.openxmlformats.org/officeDocument/2006/relationships/hyperlink" Target="https://collab.osepideasthatwork.org/system/files/osepleadingconveningvirtually-508.pdf" TargetMode="External"/><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collab.osepideasthatwork.org/system/files/itw-briefonlncollabspce508_0.pdf" TargetMode="External"/><Relationship Id="rId5" Type="http://schemas.openxmlformats.org/officeDocument/2006/relationships/image" Target="../media/image33.png"/><Relationship Id="rId4" Type="http://schemas.openxmlformats.org/officeDocument/2006/relationships/hyperlink" Target="https://collab.osepideasthatwork.org/system/files/itw-briefbeyondwebinars508_0.pdf" TargetMode="External"/><Relationship Id="rId9" Type="http://schemas.openxmlformats.org/officeDocument/2006/relationships/hyperlink" Target="https://collab.osepideasthatwork.org/content/guides1"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mailto:lartzi!@air.org"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mailto:ampeterson@air.or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comments" Target="../comments/comment1.xml"/><Relationship Id="rId4" Type="http://schemas.openxmlformats.org/officeDocument/2006/relationships/diagramLayout" Target="../diagrams/layout3.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6F4F3-F3E3-4DD4-869C-97D43F3705AE}"/>
              </a:ext>
            </a:extLst>
          </p:cNvPr>
          <p:cNvSpPr>
            <a:spLocks noGrp="1"/>
          </p:cNvSpPr>
          <p:nvPr>
            <p:ph type="title"/>
          </p:nvPr>
        </p:nvSpPr>
        <p:spPr>
          <a:xfrm>
            <a:off x="5436422" y="1328249"/>
            <a:ext cx="6629050" cy="1325563"/>
          </a:xfrm>
        </p:spPr>
        <p:txBody>
          <a:bodyPr>
            <a:noAutofit/>
          </a:bodyPr>
          <a:lstStyle/>
          <a:p>
            <a:r>
              <a:rPr lang="en-US" dirty="0">
                <a:solidFill>
                  <a:srgbClr val="0070C0"/>
                </a:solidFill>
              </a:rPr>
              <a:t>Effective practices for online professional collaboratives across special, general, and leadership education</a:t>
            </a:r>
            <a:r>
              <a:rPr lang="en-US" sz="4000" dirty="0">
                <a:solidFill>
                  <a:srgbClr val="0070C0"/>
                </a:solidFill>
              </a:rPr>
              <a:t> </a:t>
            </a:r>
            <a:endParaRPr lang="en-US" sz="3800" dirty="0">
              <a:solidFill>
                <a:srgbClr val="0070C0"/>
              </a:solidFill>
            </a:endParaRPr>
          </a:p>
        </p:txBody>
      </p:sp>
      <p:sp>
        <p:nvSpPr>
          <p:cNvPr id="4" name="Content Placeholder 3">
            <a:extLst>
              <a:ext uri="{FF2B5EF4-FFF2-40B4-BE49-F238E27FC236}">
                <a16:creationId xmlns:a16="http://schemas.microsoft.com/office/drawing/2014/main" id="{44A3A505-6A09-4330-BC94-D3B40C3D1F42}"/>
              </a:ext>
            </a:extLst>
          </p:cNvPr>
          <p:cNvSpPr>
            <a:spLocks noGrp="1"/>
          </p:cNvSpPr>
          <p:nvPr>
            <p:ph sz="half" idx="2"/>
          </p:nvPr>
        </p:nvSpPr>
        <p:spPr>
          <a:xfrm>
            <a:off x="6821729" y="3594483"/>
            <a:ext cx="4936569" cy="1928269"/>
          </a:xfrm>
        </p:spPr>
        <p:txBody>
          <a:bodyPr>
            <a:normAutofit fontScale="25000" lnSpcReduction="20000"/>
          </a:bodyPr>
          <a:lstStyle/>
          <a:p>
            <a:pPr marL="0" indent="0">
              <a:lnSpc>
                <a:spcPct val="120000"/>
              </a:lnSpc>
              <a:spcBef>
                <a:spcPts val="3000"/>
              </a:spcBef>
              <a:spcAft>
                <a:spcPts val="1200"/>
              </a:spcAft>
              <a:buNone/>
            </a:pPr>
            <a:br>
              <a:rPr lang="en-US" sz="1600" dirty="0">
                <a:solidFill>
                  <a:srgbClr val="00B050"/>
                </a:solidFill>
                <a:latin typeface="Verdana" panose="020B0604030504040204" pitchFamily="34" charset="0"/>
                <a:ea typeface="Verdana" panose="020B0604030504040204" pitchFamily="34" charset="0"/>
                <a:cs typeface="Verdana" panose="020B0604030504040204" pitchFamily="34" charset="0"/>
              </a:rPr>
            </a:br>
            <a:r>
              <a:rPr lang="en-US" sz="6400" dirty="0">
                <a:solidFill>
                  <a:srgbClr val="00B050"/>
                </a:solidFill>
                <a:latin typeface="Verdana" panose="020B0604030504040204" pitchFamily="34" charset="0"/>
                <a:ea typeface="Verdana" panose="020B0604030504040204" pitchFamily="34" charset="0"/>
                <a:cs typeface="Verdana" panose="020B0604030504040204" pitchFamily="34" charset="0"/>
              </a:rPr>
              <a:t>Meg Kamman, CEEDAR  </a:t>
            </a:r>
          </a:p>
          <a:p>
            <a:pPr marL="0" indent="0">
              <a:lnSpc>
                <a:spcPct val="120000"/>
              </a:lnSpc>
              <a:spcBef>
                <a:spcPts val="3000"/>
              </a:spcBef>
              <a:spcAft>
                <a:spcPts val="1200"/>
              </a:spcAft>
              <a:buNone/>
            </a:pPr>
            <a:r>
              <a:rPr lang="en-US" sz="6400" dirty="0">
                <a:solidFill>
                  <a:srgbClr val="00B050"/>
                </a:solidFill>
                <a:latin typeface="Verdana" panose="020B0604030504040204" pitchFamily="34" charset="0"/>
                <a:ea typeface="Verdana" panose="020B0604030504040204" pitchFamily="34" charset="0"/>
                <a:cs typeface="Verdana" panose="020B0604030504040204" pitchFamily="34" charset="0"/>
              </a:rPr>
              <a:t>Lauren Artzi, CEEDAR/NCSI</a:t>
            </a:r>
          </a:p>
          <a:p>
            <a:pPr marL="0" indent="0">
              <a:lnSpc>
                <a:spcPct val="120000"/>
              </a:lnSpc>
              <a:spcBef>
                <a:spcPts val="3000"/>
              </a:spcBef>
              <a:spcAft>
                <a:spcPts val="1200"/>
              </a:spcAft>
              <a:buNone/>
            </a:pPr>
            <a:r>
              <a:rPr lang="en-US" sz="6400" dirty="0">
                <a:solidFill>
                  <a:srgbClr val="00B050"/>
                </a:solidFill>
                <a:latin typeface="Verdana" panose="020B0604030504040204" pitchFamily="34" charset="0"/>
                <a:ea typeface="Verdana" panose="020B0604030504040204" pitchFamily="34" charset="0"/>
                <a:cs typeface="Verdana" panose="020B0604030504040204" pitchFamily="34" charset="0"/>
              </a:rPr>
              <a:t>Amy Peterson, NCSI </a:t>
            </a:r>
          </a:p>
          <a:p>
            <a:pPr marL="0" indent="0">
              <a:spcBef>
                <a:spcPts val="3000"/>
              </a:spcBef>
              <a:spcAft>
                <a:spcPts val="1200"/>
              </a:spcAft>
              <a:buNone/>
            </a:pPr>
            <a:endParaRPr lang="en-US" sz="1600" dirty="0">
              <a:solidFill>
                <a:srgbClr val="00B050"/>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Design with CEEDAR Center logo and OSEP Ideas that Work logo">
            <a:extLst>
              <a:ext uri="{FF2B5EF4-FFF2-40B4-BE49-F238E27FC236}">
                <a16:creationId xmlns:a16="http://schemas.microsoft.com/office/drawing/2014/main" id="{D8C51CF3-4AC0-3B49-A83D-8ED58A9BBAC9}"/>
              </a:ext>
            </a:extLst>
          </p:cNvPr>
          <p:cNvPicPr>
            <a:picLocks noChangeAspect="1"/>
          </p:cNvPicPr>
          <p:nvPr/>
        </p:nvPicPr>
        <p:blipFill>
          <a:blip r:embed="rId3"/>
          <a:stretch>
            <a:fillRect/>
          </a:stretch>
        </p:blipFill>
        <p:spPr>
          <a:xfrm>
            <a:off x="622265" y="1338679"/>
            <a:ext cx="4430195" cy="4184073"/>
          </a:xfrm>
          <a:prstGeom prst="rect">
            <a:avLst/>
          </a:prstGeom>
        </p:spPr>
      </p:pic>
      <p:pic>
        <p:nvPicPr>
          <p:cNvPr id="3" name="Picture 2" descr="National Center for Systemic Improvement logo">
            <a:extLst>
              <a:ext uri="{FF2B5EF4-FFF2-40B4-BE49-F238E27FC236}">
                <a16:creationId xmlns:a16="http://schemas.microsoft.com/office/drawing/2014/main" id="{D6789BE0-1DE7-4D0B-920A-AF9A86C11E0F}"/>
              </a:ext>
            </a:extLst>
          </p:cNvPr>
          <p:cNvPicPr>
            <a:picLocks noChangeAspect="1"/>
          </p:cNvPicPr>
          <p:nvPr/>
        </p:nvPicPr>
        <p:blipFill>
          <a:blip r:embed="rId4"/>
          <a:stretch>
            <a:fillRect/>
          </a:stretch>
        </p:blipFill>
        <p:spPr>
          <a:xfrm>
            <a:off x="3311611" y="4179963"/>
            <a:ext cx="1618735" cy="780490"/>
          </a:xfrm>
          <a:prstGeom prst="rect">
            <a:avLst/>
          </a:prstGeom>
        </p:spPr>
      </p:pic>
    </p:spTree>
    <p:extLst>
      <p:ext uri="{BB962C8B-B14F-4D97-AF65-F5344CB8AC3E}">
        <p14:creationId xmlns:p14="http://schemas.microsoft.com/office/powerpoint/2010/main" val="2538715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CA153D-3251-492C-A50E-5868488D4C0F}"/>
              </a:ext>
            </a:extLst>
          </p:cNvPr>
          <p:cNvSpPr>
            <a:spLocks noGrp="1"/>
          </p:cNvSpPr>
          <p:nvPr>
            <p:ph type="title" idx="4294967295"/>
          </p:nvPr>
        </p:nvSpPr>
        <p:spPr>
          <a:xfrm>
            <a:off x="1141902" y="3224891"/>
            <a:ext cx="10515600" cy="1325563"/>
          </a:xfrm>
        </p:spPr>
        <p:txBody>
          <a:bodyPr>
            <a:normAutofit fontScale="90000"/>
          </a:bodyPr>
          <a:lstStyle/>
          <a:p>
            <a:pPr rtl="0" eaLnBrk="1" latinLnBrk="0" hangingPunct="1"/>
            <a:r>
              <a:rPr lang="en-US" sz="4400" kern="1200" dirty="0">
                <a:solidFill>
                  <a:srgbClr val="3C5B98"/>
                </a:solidFill>
                <a:effectLst/>
              </a:rPr>
              <a:t>Launching, Growing/Sustaining/Measuring Imp</a:t>
            </a:r>
            <a:r>
              <a:rPr lang="en-US" dirty="0">
                <a:solidFill>
                  <a:srgbClr val="3C5B98"/>
                </a:solidFill>
              </a:rPr>
              <a:t>act, and Resources and </a:t>
            </a:r>
            <a:r>
              <a:rPr lang="en-US" dirty="0" err="1">
                <a:solidFill>
                  <a:srgbClr val="3C5B98"/>
                </a:solidFill>
              </a:rPr>
              <a:t>Tools</a:t>
            </a:r>
            <a:r>
              <a:rPr lang="en-US" dirty="0" err="1">
                <a:solidFill>
                  <a:schemeClr val="bg1"/>
                </a:solidFill>
              </a:rPr>
              <a:t>Lessons</a:t>
            </a:r>
            <a:r>
              <a:rPr lang="en-US" baseline="0" dirty="0">
                <a:solidFill>
                  <a:schemeClr val="bg1"/>
                </a:solidFill>
              </a:rPr>
              <a:t> Learned</a:t>
            </a:r>
            <a:endParaRPr lang="en-US" dirty="0">
              <a:solidFill>
                <a:schemeClr val="bg1"/>
              </a:solidFill>
            </a:endParaRPr>
          </a:p>
        </p:txBody>
      </p:sp>
      <p:sp>
        <p:nvSpPr>
          <p:cNvPr id="3" name="Rectangle 2">
            <a:extLst>
              <a:ext uri="{FF2B5EF4-FFF2-40B4-BE49-F238E27FC236}">
                <a16:creationId xmlns:a16="http://schemas.microsoft.com/office/drawing/2014/main" id="{CEB7F925-B1C8-E44A-A3A3-91935103CE72}"/>
              </a:ext>
            </a:extLst>
          </p:cNvPr>
          <p:cNvSpPr/>
          <p:nvPr/>
        </p:nvSpPr>
        <p:spPr>
          <a:xfrm>
            <a:off x="55509" y="4880596"/>
            <a:ext cx="12192000" cy="1200329"/>
          </a:xfrm>
          <a:prstGeom prst="rect">
            <a:avLst/>
          </a:prstGeom>
        </p:spPr>
        <p:txBody>
          <a:bodyPr wrap="square">
            <a:spAutoFit/>
          </a:bodyPr>
          <a:lstStyle/>
          <a:p>
            <a:pPr algn="ctr"/>
            <a:r>
              <a:rPr lang="en-US" sz="7200" b="1" dirty="0">
                <a:solidFill>
                  <a:schemeClr val="accent1"/>
                </a:solidFill>
                <a:latin typeface="Bradley Hand" pitchFamily="2" charset="77"/>
                <a:ea typeface="Verdana" panose="020B0604030504040204" pitchFamily="34" charset="0"/>
                <a:cs typeface="Verdana" panose="020B0604030504040204" pitchFamily="34" charset="0"/>
              </a:rPr>
              <a:t>Lessons Learned </a:t>
            </a:r>
            <a:endParaRPr lang="en-US" sz="7200" dirty="0">
              <a:solidFill>
                <a:schemeClr val="accent1"/>
              </a:solidFill>
              <a:latin typeface="Bradley Hand" pitchFamily="2" charset="77"/>
              <a:ea typeface="Verdana" panose="020B0604030504040204" pitchFamily="34" charset="0"/>
              <a:cs typeface="Verdana" panose="020B0604030504040204" pitchFamily="34" charset="0"/>
            </a:endParaRPr>
          </a:p>
        </p:txBody>
      </p:sp>
      <p:pic>
        <p:nvPicPr>
          <p:cNvPr id="18" name="Graphic 17" descr="Magnifying Glass">
            <a:extLst>
              <a:ext uri="{FF2B5EF4-FFF2-40B4-BE49-F238E27FC236}">
                <a16:creationId xmlns:a16="http://schemas.microsoft.com/office/drawing/2014/main" id="{C0EAB615-911D-294F-9D17-5ACF4ABBE0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91461" y="1310501"/>
            <a:ext cx="1298186" cy="1298186"/>
          </a:xfrm>
          <a:prstGeom prst="rect">
            <a:avLst/>
          </a:prstGeom>
        </p:spPr>
      </p:pic>
      <p:pic>
        <p:nvPicPr>
          <p:cNvPr id="19" name="Graphic 18" descr="Gears">
            <a:extLst>
              <a:ext uri="{FF2B5EF4-FFF2-40B4-BE49-F238E27FC236}">
                <a16:creationId xmlns:a16="http://schemas.microsoft.com/office/drawing/2014/main" id="{28B8D436-E68A-AD45-B6E6-B2676F68D0D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7120257">
            <a:off x="3986624" y="1340964"/>
            <a:ext cx="1620246" cy="1620246"/>
          </a:xfrm>
          <a:prstGeom prst="rect">
            <a:avLst/>
          </a:prstGeom>
        </p:spPr>
      </p:pic>
      <p:pic>
        <p:nvPicPr>
          <p:cNvPr id="27" name="Graphic 26" descr="Playbook">
            <a:extLst>
              <a:ext uri="{FF2B5EF4-FFF2-40B4-BE49-F238E27FC236}">
                <a16:creationId xmlns:a16="http://schemas.microsoft.com/office/drawing/2014/main" id="{3D3EA3A6-9B1C-3647-81C9-BE009B77505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1509" y="1238474"/>
            <a:ext cx="1620246" cy="1620246"/>
          </a:xfrm>
          <a:prstGeom prst="rect">
            <a:avLst/>
          </a:prstGeom>
        </p:spPr>
      </p:pic>
      <p:pic>
        <p:nvPicPr>
          <p:cNvPr id="28" name="Graphic 27" descr="Repeat sign">
            <a:extLst>
              <a:ext uri="{FF2B5EF4-FFF2-40B4-BE49-F238E27FC236}">
                <a16:creationId xmlns:a16="http://schemas.microsoft.com/office/drawing/2014/main" id="{52A35E54-1DAF-034F-BDB9-32E736681DB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48813" y="1238474"/>
            <a:ext cx="1519064" cy="1519064"/>
          </a:xfrm>
          <a:prstGeom prst="rect">
            <a:avLst/>
          </a:prstGeom>
        </p:spPr>
      </p:pic>
    </p:spTree>
    <p:extLst>
      <p:ext uri="{BB962C8B-B14F-4D97-AF65-F5344CB8AC3E}">
        <p14:creationId xmlns:p14="http://schemas.microsoft.com/office/powerpoint/2010/main" val="728576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26871-A1A1-B247-A6EB-41E80188318C}"/>
              </a:ext>
            </a:extLst>
          </p:cNvPr>
          <p:cNvSpPr>
            <a:spLocks noGrp="1"/>
          </p:cNvSpPr>
          <p:nvPr>
            <p:ph type="title"/>
          </p:nvPr>
        </p:nvSpPr>
        <p:spPr>
          <a:xfrm>
            <a:off x="4612849" y="398618"/>
            <a:ext cx="7386919" cy="962023"/>
          </a:xfrm>
        </p:spPr>
        <p:txBody>
          <a:bodyPr>
            <a:noAutofit/>
          </a:bodyPr>
          <a:lstStyle/>
          <a:p>
            <a:pPr algn="ctr"/>
            <a:r>
              <a:rPr lang="en-US" sz="3600" dirty="0"/>
              <a:t>Launching </a:t>
            </a:r>
            <a:r>
              <a:rPr lang="en-US" sz="3600" b="0" dirty="0"/>
              <a:t>Learning Networks</a:t>
            </a:r>
          </a:p>
        </p:txBody>
      </p:sp>
      <p:pic>
        <p:nvPicPr>
          <p:cNvPr id="4" name="Picture 3" descr="Image of magnifying glass, mechanical wheels,  playbook, and recycle sign">
            <a:extLst>
              <a:ext uri="{FF2B5EF4-FFF2-40B4-BE49-F238E27FC236}">
                <a16:creationId xmlns:a16="http://schemas.microsoft.com/office/drawing/2014/main" id="{E655F0BC-4E27-4FBD-929E-FDC320F759CC}"/>
              </a:ext>
            </a:extLst>
          </p:cNvPr>
          <p:cNvPicPr>
            <a:picLocks noChangeAspect="1"/>
          </p:cNvPicPr>
          <p:nvPr/>
        </p:nvPicPr>
        <p:blipFill>
          <a:blip r:embed="rId3"/>
          <a:stretch>
            <a:fillRect/>
          </a:stretch>
        </p:blipFill>
        <p:spPr>
          <a:xfrm>
            <a:off x="366671" y="148385"/>
            <a:ext cx="2298391" cy="1036410"/>
          </a:xfrm>
          <a:prstGeom prst="rect">
            <a:avLst/>
          </a:prstGeom>
        </p:spPr>
      </p:pic>
      <p:graphicFrame>
        <p:nvGraphicFramePr>
          <p:cNvPr id="13" name="Content Placeholder 12" descr="Growing and Sustaining Learning Networks graphic depicting the following information:&#10;&#10;TA Agreements: How will you claridy what participation means?&#10;&#10;Align work with ongoing effors: How will you support alignment of the work with ongoing efforts?&#10;&#10;Capacity Building Practices: What &quot;practices&quot; will you use?&#10;&#10;Formative evaluation: What data do you need to collect to wnsure the community meets participants needs?">
            <a:extLst>
              <a:ext uri="{FF2B5EF4-FFF2-40B4-BE49-F238E27FC236}">
                <a16:creationId xmlns:a16="http://schemas.microsoft.com/office/drawing/2014/main" id="{4096F18D-099E-C541-BD11-98A9774A7E48}"/>
              </a:ext>
            </a:extLst>
          </p:cNvPr>
          <p:cNvGraphicFramePr>
            <a:graphicFrameLocks noGrp="1"/>
          </p:cNvGraphicFramePr>
          <p:nvPr>
            <p:ph idx="1"/>
            <p:extLst>
              <p:ext uri="{D42A27DB-BD31-4B8C-83A1-F6EECF244321}">
                <p14:modId xmlns:p14="http://schemas.microsoft.com/office/powerpoint/2010/main" val="885953891"/>
              </p:ext>
            </p:extLst>
          </p:nvPr>
        </p:nvGraphicFramePr>
        <p:xfrm>
          <a:off x="207818" y="1536488"/>
          <a:ext cx="11791950" cy="42513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a:extLst>
              <a:ext uri="{FF2B5EF4-FFF2-40B4-BE49-F238E27FC236}">
                <a16:creationId xmlns:a16="http://schemas.microsoft.com/office/drawing/2014/main" id="{1E089825-0B07-404A-BE7A-41D4C7C8B888}"/>
              </a:ext>
            </a:extLst>
          </p:cNvPr>
          <p:cNvSpPr/>
          <p:nvPr/>
        </p:nvSpPr>
        <p:spPr>
          <a:xfrm>
            <a:off x="207818" y="6178706"/>
            <a:ext cx="2457244" cy="461665"/>
          </a:xfrm>
          <a:prstGeom prst="rect">
            <a:avLst/>
          </a:prstGeom>
        </p:spPr>
        <p:txBody>
          <a:bodyPr wrap="square">
            <a:spAutoFit/>
          </a:bodyPr>
          <a:lstStyle/>
          <a:p>
            <a:r>
              <a:rPr lang="en-US" sz="2400" b="1" dirty="0">
                <a:solidFill>
                  <a:schemeClr val="accent1"/>
                </a:solidFill>
                <a:latin typeface="Bradley Hand" pitchFamily="2" charset="77"/>
                <a:ea typeface="Verdana" panose="020B0604030504040204" pitchFamily="34" charset="0"/>
                <a:cs typeface="Verdana" panose="020B0604030504040204" pitchFamily="34" charset="0"/>
              </a:rPr>
              <a:t>Lessons Learned </a:t>
            </a:r>
            <a:endParaRPr lang="en-US" sz="2400" dirty="0">
              <a:solidFill>
                <a:schemeClr val="accent1"/>
              </a:solidFill>
              <a:latin typeface="Bradley Hand" pitchFamily="2" charset="77"/>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89323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507DF-297B-B84C-A579-2069BF0C1570}"/>
              </a:ext>
            </a:extLst>
          </p:cNvPr>
          <p:cNvSpPr>
            <a:spLocks noGrp="1"/>
          </p:cNvSpPr>
          <p:nvPr>
            <p:ph type="title"/>
          </p:nvPr>
        </p:nvSpPr>
        <p:spPr/>
        <p:txBody>
          <a:bodyPr>
            <a:noAutofit/>
          </a:bodyPr>
          <a:lstStyle/>
          <a:p>
            <a:pPr algn="r"/>
            <a:r>
              <a:rPr lang="en-US" sz="3600" b="0" dirty="0"/>
              <a:t>Launching Learning Networks: </a:t>
            </a:r>
            <a:br>
              <a:rPr lang="en-US" sz="3600" b="0" dirty="0"/>
            </a:br>
            <a:r>
              <a:rPr lang="en-US" sz="3600" dirty="0"/>
              <a:t>Adequate Virtual Infrastructure </a:t>
            </a:r>
          </a:p>
        </p:txBody>
      </p:sp>
      <p:pic>
        <p:nvPicPr>
          <p:cNvPr id="4" name="Picture 3" descr="Image of magnifying glass, mechanical wheels,  playbook, and recycle sign">
            <a:extLst>
              <a:ext uri="{FF2B5EF4-FFF2-40B4-BE49-F238E27FC236}">
                <a16:creationId xmlns:a16="http://schemas.microsoft.com/office/drawing/2014/main" id="{F52068C6-A5E5-1C4C-A800-029F4582D7C6}"/>
              </a:ext>
            </a:extLst>
          </p:cNvPr>
          <p:cNvPicPr>
            <a:picLocks noChangeAspect="1"/>
          </p:cNvPicPr>
          <p:nvPr/>
        </p:nvPicPr>
        <p:blipFill>
          <a:blip r:embed="rId3"/>
          <a:stretch>
            <a:fillRect/>
          </a:stretch>
        </p:blipFill>
        <p:spPr>
          <a:xfrm>
            <a:off x="488743" y="119746"/>
            <a:ext cx="2298391" cy="1036410"/>
          </a:xfrm>
          <a:prstGeom prst="rect">
            <a:avLst/>
          </a:prstGeom>
        </p:spPr>
      </p:pic>
      <p:graphicFrame>
        <p:nvGraphicFramePr>
          <p:cNvPr id="5" name="Content Placeholder 12" descr="Growing and Sustaining Learning Networks graphic depicting the following information:&#10;&#10;TA Agreements: How will you claridy what participation means?&#10;&#10;Align work with ongoing effors: How will you support alignment of the work with ongoing efforts?&#10;&#10;Capacity Building Practices: What &quot;practices&quot; will you use?&#10;&#10;Formative evaluation: What data do you need to collect to wnsure the community meets participants needs?">
            <a:extLst>
              <a:ext uri="{FF2B5EF4-FFF2-40B4-BE49-F238E27FC236}">
                <a16:creationId xmlns:a16="http://schemas.microsoft.com/office/drawing/2014/main" id="{BE73383B-F24D-5845-BAE7-8ACFD7298B7D}"/>
              </a:ext>
            </a:extLst>
          </p:cNvPr>
          <p:cNvGraphicFramePr>
            <a:graphicFrameLocks noGrp="1"/>
          </p:cNvGraphicFramePr>
          <p:nvPr>
            <p:ph idx="1"/>
            <p:extLst>
              <p:ext uri="{D42A27DB-BD31-4B8C-83A1-F6EECF244321}">
                <p14:modId xmlns:p14="http://schemas.microsoft.com/office/powerpoint/2010/main" val="3056872246"/>
              </p:ext>
            </p:extLst>
          </p:nvPr>
        </p:nvGraphicFramePr>
        <p:xfrm>
          <a:off x="-719528" y="637951"/>
          <a:ext cx="4931764" cy="42078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hape 5" descr="arrow pointing from image to text">
            <a:extLst>
              <a:ext uri="{FF2B5EF4-FFF2-40B4-BE49-F238E27FC236}">
                <a16:creationId xmlns:a16="http://schemas.microsoft.com/office/drawing/2014/main" id="{4E211917-EC5A-2842-9E50-F56FCEEBC065}"/>
              </a:ext>
            </a:extLst>
          </p:cNvPr>
          <p:cNvSpPr/>
          <p:nvPr/>
        </p:nvSpPr>
        <p:spPr>
          <a:xfrm>
            <a:off x="1045361" y="2741885"/>
            <a:ext cx="2553493" cy="2553493"/>
          </a:xfrm>
          <a:prstGeom prst="leftCircularArrow">
            <a:avLst>
              <a:gd name="adj1" fmla="val 2878"/>
              <a:gd name="adj2" fmla="val 351860"/>
              <a:gd name="adj3" fmla="val 2127371"/>
              <a:gd name="adj4" fmla="val 9024489"/>
              <a:gd name="adj5" fmla="val 335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pic>
        <p:nvPicPr>
          <p:cNvPr id="9" name="Picture 8" descr="Screen shot of High-Leverages Practices platform.">
            <a:extLst>
              <a:ext uri="{FF2B5EF4-FFF2-40B4-BE49-F238E27FC236}">
                <a16:creationId xmlns:a16="http://schemas.microsoft.com/office/drawing/2014/main" id="{CA2D3D64-2FD0-254A-BD78-65337014E9C4}"/>
              </a:ext>
            </a:extLst>
          </p:cNvPr>
          <p:cNvPicPr>
            <a:picLocks noChangeAspect="1"/>
          </p:cNvPicPr>
          <p:nvPr/>
        </p:nvPicPr>
        <p:blipFill>
          <a:blip r:embed="rId9"/>
          <a:stretch>
            <a:fillRect/>
          </a:stretch>
        </p:blipFill>
        <p:spPr>
          <a:xfrm>
            <a:off x="3488418" y="1364309"/>
            <a:ext cx="7717138" cy="3550217"/>
          </a:xfrm>
          <a:prstGeom prst="rect">
            <a:avLst/>
          </a:prstGeom>
        </p:spPr>
      </p:pic>
    </p:spTree>
    <p:extLst>
      <p:ext uri="{BB962C8B-B14F-4D97-AF65-F5344CB8AC3E}">
        <p14:creationId xmlns:p14="http://schemas.microsoft.com/office/powerpoint/2010/main" val="3348398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C8C51-1565-4195-8CF1-9D4A6F970613}"/>
              </a:ext>
            </a:extLst>
          </p:cNvPr>
          <p:cNvSpPr>
            <a:spLocks noGrp="1"/>
          </p:cNvSpPr>
          <p:nvPr>
            <p:ph type="title"/>
          </p:nvPr>
        </p:nvSpPr>
        <p:spPr/>
        <p:txBody>
          <a:bodyPr>
            <a:noAutofit/>
          </a:bodyPr>
          <a:lstStyle/>
          <a:p>
            <a:pPr algn="r"/>
            <a:r>
              <a:rPr lang="en-US" sz="3600" b="0" dirty="0"/>
              <a:t>Launching Learning Networks: </a:t>
            </a:r>
            <a:br>
              <a:rPr lang="en-US" sz="3600" b="0" dirty="0"/>
            </a:br>
            <a:r>
              <a:rPr lang="en-US" sz="3600" dirty="0"/>
              <a:t>Adequate Virtual Infrastructure (2) </a:t>
            </a:r>
          </a:p>
        </p:txBody>
      </p:sp>
      <p:pic>
        <p:nvPicPr>
          <p:cNvPr id="6" name="Picture 5" descr="Image of magnifying glass, mechanical wheels,  playbook, and recycle sign">
            <a:extLst>
              <a:ext uri="{FF2B5EF4-FFF2-40B4-BE49-F238E27FC236}">
                <a16:creationId xmlns:a16="http://schemas.microsoft.com/office/drawing/2014/main" id="{29108AAA-7872-4FCA-BA77-8DF0985324C4}"/>
              </a:ext>
            </a:extLst>
          </p:cNvPr>
          <p:cNvPicPr>
            <a:picLocks noChangeAspect="1"/>
          </p:cNvPicPr>
          <p:nvPr/>
        </p:nvPicPr>
        <p:blipFill>
          <a:blip r:embed="rId3"/>
          <a:stretch>
            <a:fillRect/>
          </a:stretch>
        </p:blipFill>
        <p:spPr>
          <a:xfrm>
            <a:off x="488743" y="119746"/>
            <a:ext cx="2298391" cy="1036410"/>
          </a:xfrm>
          <a:prstGeom prst="rect">
            <a:avLst/>
          </a:prstGeom>
        </p:spPr>
      </p:pic>
      <p:pic>
        <p:nvPicPr>
          <p:cNvPr id="5" name="Picture 4" descr="Screenshot of NCSI virtual language and literacy infrastructure">
            <a:extLst>
              <a:ext uri="{FF2B5EF4-FFF2-40B4-BE49-F238E27FC236}">
                <a16:creationId xmlns:a16="http://schemas.microsoft.com/office/drawing/2014/main" id="{CB4AC0EE-12BE-4D8A-B816-9979F578A12F}"/>
              </a:ext>
            </a:extLst>
          </p:cNvPr>
          <p:cNvPicPr>
            <a:picLocks noChangeAspect="1"/>
          </p:cNvPicPr>
          <p:nvPr/>
        </p:nvPicPr>
        <p:blipFill rotWithShape="1">
          <a:blip r:embed="rId4"/>
          <a:srcRect b="33295"/>
          <a:stretch/>
        </p:blipFill>
        <p:spPr>
          <a:xfrm>
            <a:off x="467020" y="2009932"/>
            <a:ext cx="5587854" cy="4336425"/>
          </a:xfrm>
          <a:prstGeom prst="rect">
            <a:avLst/>
          </a:prstGeom>
          <a:ln>
            <a:solidFill>
              <a:schemeClr val="accent1"/>
            </a:solidFill>
          </a:ln>
        </p:spPr>
      </p:pic>
      <p:sp>
        <p:nvSpPr>
          <p:cNvPr id="7" name="TextBox 6">
            <a:extLst>
              <a:ext uri="{FF2B5EF4-FFF2-40B4-BE49-F238E27FC236}">
                <a16:creationId xmlns:a16="http://schemas.microsoft.com/office/drawing/2014/main" id="{77A8460D-D3F4-4343-B9AB-D9A12445D2C2}"/>
              </a:ext>
            </a:extLst>
          </p:cNvPr>
          <p:cNvSpPr txBox="1"/>
          <p:nvPr/>
        </p:nvSpPr>
        <p:spPr>
          <a:xfrm>
            <a:off x="1051338" y="1309054"/>
            <a:ext cx="2544417" cy="646331"/>
          </a:xfrm>
          <a:prstGeom prst="rect">
            <a:avLst/>
          </a:prstGeom>
          <a:noFill/>
          <a:ln>
            <a:solidFill>
              <a:schemeClr val="accent1"/>
            </a:solidFill>
          </a:ln>
        </p:spPr>
        <p:txBody>
          <a:bodyPr wrap="square" rtlCol="0">
            <a:spAutoFit/>
          </a:bodyPr>
          <a:lstStyle/>
          <a:p>
            <a:r>
              <a:rPr lang="en-US" dirty="0"/>
              <a:t>Space for members to work in their teams</a:t>
            </a:r>
          </a:p>
        </p:txBody>
      </p:sp>
      <p:cxnSp>
        <p:nvCxnSpPr>
          <p:cNvPr id="9" name="Straight Arrow Connector 8">
            <a:extLst>
              <a:ext uri="{FF2B5EF4-FFF2-40B4-BE49-F238E27FC236}">
                <a16:creationId xmlns:a16="http://schemas.microsoft.com/office/drawing/2014/main" id="{14086477-24EE-4444-804D-A3E90927CB50}"/>
              </a:ext>
              <a:ext uri="{C183D7F6-B498-43B3-948B-1728B52AA6E4}">
                <adec:decorative xmlns:adec="http://schemas.microsoft.com/office/drawing/2017/decorative" val="1"/>
              </a:ext>
            </a:extLst>
          </p:cNvPr>
          <p:cNvCxnSpPr>
            <a:stCxn id="7" idx="2"/>
          </p:cNvCxnSpPr>
          <p:nvPr/>
        </p:nvCxnSpPr>
        <p:spPr>
          <a:xfrm flipH="1">
            <a:off x="2058503" y="1955385"/>
            <a:ext cx="265044" cy="9055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362AA68-32B1-4172-A230-D2B9986C50C0}"/>
              </a:ext>
            </a:extLst>
          </p:cNvPr>
          <p:cNvSpPr txBox="1"/>
          <p:nvPr/>
        </p:nvSpPr>
        <p:spPr>
          <a:xfrm>
            <a:off x="3845191" y="1309054"/>
            <a:ext cx="1515457" cy="646331"/>
          </a:xfrm>
          <a:prstGeom prst="rect">
            <a:avLst/>
          </a:prstGeom>
          <a:noFill/>
          <a:ln>
            <a:solidFill>
              <a:schemeClr val="accent1"/>
            </a:solidFill>
          </a:ln>
        </p:spPr>
        <p:txBody>
          <a:bodyPr wrap="square" rtlCol="0">
            <a:spAutoFit/>
          </a:bodyPr>
          <a:lstStyle/>
          <a:p>
            <a:r>
              <a:rPr lang="en-US" dirty="0"/>
              <a:t>Calendar of Activities</a:t>
            </a:r>
          </a:p>
        </p:txBody>
      </p:sp>
      <p:cxnSp>
        <p:nvCxnSpPr>
          <p:cNvPr id="15" name="Straight Arrow Connector 14">
            <a:extLst>
              <a:ext uri="{FF2B5EF4-FFF2-40B4-BE49-F238E27FC236}">
                <a16:creationId xmlns:a16="http://schemas.microsoft.com/office/drawing/2014/main" id="{B27475D2-5BCE-4090-B30F-075E51863B5C}"/>
              </a:ext>
              <a:ext uri="{C183D7F6-B498-43B3-948B-1728B52AA6E4}">
                <adec:decorative xmlns:adec="http://schemas.microsoft.com/office/drawing/2017/decorative" val="1"/>
              </a:ext>
            </a:extLst>
          </p:cNvPr>
          <p:cNvCxnSpPr>
            <a:cxnSpLocks/>
            <a:stCxn id="10" idx="2"/>
          </p:cNvCxnSpPr>
          <p:nvPr/>
        </p:nvCxnSpPr>
        <p:spPr>
          <a:xfrm flipH="1">
            <a:off x="2644100" y="1955385"/>
            <a:ext cx="1958820" cy="9381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37CE39D-7845-4613-99BC-D1A6421AC8CD}"/>
              </a:ext>
            </a:extLst>
          </p:cNvPr>
          <p:cNvSpPr txBox="1"/>
          <p:nvPr/>
        </p:nvSpPr>
        <p:spPr>
          <a:xfrm>
            <a:off x="6137128" y="3101009"/>
            <a:ext cx="2054087" cy="646331"/>
          </a:xfrm>
          <a:prstGeom prst="rect">
            <a:avLst/>
          </a:prstGeom>
          <a:noFill/>
          <a:ln>
            <a:solidFill>
              <a:schemeClr val="accent1"/>
            </a:solidFill>
          </a:ln>
        </p:spPr>
        <p:txBody>
          <a:bodyPr wrap="square" rtlCol="0">
            <a:spAutoFit/>
          </a:bodyPr>
          <a:lstStyle/>
          <a:p>
            <a:r>
              <a:rPr lang="en-US" dirty="0"/>
              <a:t>Space for Interactive Forums</a:t>
            </a:r>
          </a:p>
        </p:txBody>
      </p:sp>
      <p:cxnSp>
        <p:nvCxnSpPr>
          <p:cNvPr id="25" name="Straight Arrow Connector 24">
            <a:extLst>
              <a:ext uri="{FF2B5EF4-FFF2-40B4-BE49-F238E27FC236}">
                <a16:creationId xmlns:a16="http://schemas.microsoft.com/office/drawing/2014/main" id="{767E0E55-92EB-4F90-B245-E70F573354DD}"/>
              </a:ext>
              <a:ext uri="{C183D7F6-B498-43B3-948B-1728B52AA6E4}">
                <adec:decorative xmlns:adec="http://schemas.microsoft.com/office/drawing/2017/decorative" val="1"/>
              </a:ext>
            </a:extLst>
          </p:cNvPr>
          <p:cNvCxnSpPr>
            <a:stCxn id="23" idx="1"/>
          </p:cNvCxnSpPr>
          <p:nvPr/>
        </p:nvCxnSpPr>
        <p:spPr>
          <a:xfrm flipH="1" flipV="1">
            <a:off x="2850589" y="2994992"/>
            <a:ext cx="3286539" cy="429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30701B2-594C-4663-AC6B-E1C203565CCB}"/>
              </a:ext>
              <a:ext uri="{C183D7F6-B498-43B3-948B-1728B52AA6E4}">
                <adec:decorative xmlns:adec="http://schemas.microsoft.com/office/drawing/2017/decorative" val="1"/>
              </a:ext>
            </a:extLst>
          </p:cNvPr>
          <p:cNvCxnSpPr/>
          <p:nvPr/>
        </p:nvCxnSpPr>
        <p:spPr>
          <a:xfrm flipH="1">
            <a:off x="4108174" y="1955385"/>
            <a:ext cx="2028954" cy="7613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7CB715B-48CD-469B-B460-3D6E9419F6A8}"/>
              </a:ext>
            </a:extLst>
          </p:cNvPr>
          <p:cNvSpPr txBox="1"/>
          <p:nvPr/>
        </p:nvSpPr>
        <p:spPr>
          <a:xfrm>
            <a:off x="6137128" y="1599743"/>
            <a:ext cx="2257577" cy="646331"/>
          </a:xfrm>
          <a:prstGeom prst="rect">
            <a:avLst/>
          </a:prstGeom>
          <a:noFill/>
          <a:ln>
            <a:solidFill>
              <a:schemeClr val="accent1"/>
            </a:solidFill>
          </a:ln>
        </p:spPr>
        <p:txBody>
          <a:bodyPr wrap="square" rtlCol="0">
            <a:spAutoFit/>
          </a:bodyPr>
          <a:lstStyle/>
          <a:p>
            <a:r>
              <a:rPr lang="en-US" dirty="0"/>
              <a:t>Space for Resources &amp; Materials</a:t>
            </a:r>
          </a:p>
        </p:txBody>
      </p:sp>
      <p:pic>
        <p:nvPicPr>
          <p:cNvPr id="40" name="Picture 39" descr="screenshot of a page on the NCSI language and literacy site">
            <a:extLst>
              <a:ext uri="{FF2B5EF4-FFF2-40B4-BE49-F238E27FC236}">
                <a16:creationId xmlns:a16="http://schemas.microsoft.com/office/drawing/2014/main" id="{560A047E-8804-4BB3-ACD6-A8ADEF554EC9}"/>
              </a:ext>
            </a:extLst>
          </p:cNvPr>
          <p:cNvPicPr>
            <a:picLocks noChangeAspect="1"/>
          </p:cNvPicPr>
          <p:nvPr/>
        </p:nvPicPr>
        <p:blipFill>
          <a:blip r:embed="rId5"/>
          <a:stretch>
            <a:fillRect/>
          </a:stretch>
        </p:blipFill>
        <p:spPr>
          <a:xfrm>
            <a:off x="8563464" y="1328070"/>
            <a:ext cx="3489860" cy="3545877"/>
          </a:xfrm>
          <a:prstGeom prst="rect">
            <a:avLst/>
          </a:prstGeom>
          <a:ln>
            <a:solidFill>
              <a:schemeClr val="accent1"/>
            </a:solidFill>
          </a:ln>
        </p:spPr>
      </p:pic>
    </p:spTree>
    <p:extLst>
      <p:ext uri="{BB962C8B-B14F-4D97-AF65-F5344CB8AC3E}">
        <p14:creationId xmlns:p14="http://schemas.microsoft.com/office/powerpoint/2010/main" val="1262897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DB76-5037-45AF-A51D-CD62A37DF752}"/>
              </a:ext>
            </a:extLst>
          </p:cNvPr>
          <p:cNvSpPr>
            <a:spLocks noGrp="1"/>
          </p:cNvSpPr>
          <p:nvPr>
            <p:ph type="title"/>
          </p:nvPr>
        </p:nvSpPr>
        <p:spPr/>
        <p:txBody>
          <a:bodyPr>
            <a:noAutofit/>
          </a:bodyPr>
          <a:lstStyle/>
          <a:p>
            <a:pPr algn="r"/>
            <a:r>
              <a:rPr lang="en-US" sz="3600" b="0" dirty="0"/>
              <a:t>Launching Learning Networks: </a:t>
            </a:r>
            <a:br>
              <a:rPr lang="en-US" sz="3600" b="0" dirty="0"/>
            </a:br>
            <a:r>
              <a:rPr lang="en-US" sz="3600" dirty="0"/>
              <a:t>Adequate Virtual Infrastructure (3) </a:t>
            </a:r>
          </a:p>
        </p:txBody>
      </p:sp>
      <p:pic>
        <p:nvPicPr>
          <p:cNvPr id="8" name="Picture 7" descr="Image of magnifying glass, mechanical wheels,  playbook, and recycle sign">
            <a:extLst>
              <a:ext uri="{FF2B5EF4-FFF2-40B4-BE49-F238E27FC236}">
                <a16:creationId xmlns:a16="http://schemas.microsoft.com/office/drawing/2014/main" id="{EDD6E76B-4F98-44B6-8826-B816B9114FC9}"/>
              </a:ext>
            </a:extLst>
          </p:cNvPr>
          <p:cNvPicPr>
            <a:picLocks noChangeAspect="1"/>
          </p:cNvPicPr>
          <p:nvPr/>
        </p:nvPicPr>
        <p:blipFill>
          <a:blip r:embed="rId3"/>
          <a:stretch>
            <a:fillRect/>
          </a:stretch>
        </p:blipFill>
        <p:spPr>
          <a:xfrm>
            <a:off x="488743" y="119746"/>
            <a:ext cx="2298391" cy="1036410"/>
          </a:xfrm>
          <a:prstGeom prst="rect">
            <a:avLst/>
          </a:prstGeom>
        </p:spPr>
      </p:pic>
      <p:sp>
        <p:nvSpPr>
          <p:cNvPr id="3" name="Content Placeholder 2">
            <a:extLst>
              <a:ext uri="{FF2B5EF4-FFF2-40B4-BE49-F238E27FC236}">
                <a16:creationId xmlns:a16="http://schemas.microsoft.com/office/drawing/2014/main" id="{49642D20-CD4D-40F3-93DA-B3D2425BAA2B}"/>
              </a:ext>
            </a:extLst>
          </p:cNvPr>
          <p:cNvSpPr>
            <a:spLocks noGrp="1"/>
          </p:cNvSpPr>
          <p:nvPr>
            <p:ph idx="1"/>
          </p:nvPr>
        </p:nvSpPr>
        <p:spPr/>
        <p:txBody>
          <a:bodyPr/>
          <a:lstStyle/>
          <a:p>
            <a:pPr>
              <a:lnSpc>
                <a:spcPct val="150000"/>
              </a:lnSpc>
            </a:pPr>
            <a:r>
              <a:rPr lang="en-US" sz="3200" dirty="0"/>
              <a:t>Facilitating virtual meetings that enhance engagement</a:t>
            </a:r>
          </a:p>
          <a:p>
            <a:pPr lvl="1">
              <a:lnSpc>
                <a:spcPct val="150000"/>
              </a:lnSpc>
            </a:pPr>
            <a:r>
              <a:rPr lang="en-US" sz="2800" dirty="0"/>
              <a:t>Use of video </a:t>
            </a:r>
          </a:p>
          <a:p>
            <a:pPr lvl="1">
              <a:lnSpc>
                <a:spcPct val="150000"/>
              </a:lnSpc>
            </a:pPr>
            <a:r>
              <a:rPr lang="en-US" sz="2800" dirty="0"/>
              <a:t>Interactive polls</a:t>
            </a:r>
          </a:p>
          <a:p>
            <a:pPr lvl="1">
              <a:lnSpc>
                <a:spcPct val="150000"/>
              </a:lnSpc>
            </a:pPr>
            <a:r>
              <a:rPr lang="en-US" sz="2800" dirty="0"/>
              <a:t>Breakout rooms</a:t>
            </a:r>
          </a:p>
          <a:p>
            <a:pPr lvl="1"/>
            <a:endParaRPr lang="en-US" dirty="0"/>
          </a:p>
        </p:txBody>
      </p:sp>
      <p:pic>
        <p:nvPicPr>
          <p:cNvPr id="5" name="Graphic 4" descr="Video camera">
            <a:extLst>
              <a:ext uri="{FF2B5EF4-FFF2-40B4-BE49-F238E27FC236}">
                <a16:creationId xmlns:a16="http://schemas.microsoft.com/office/drawing/2014/main" id="{18AFF3EA-E2FE-4D32-9D75-10489156D5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79960" y="2486086"/>
            <a:ext cx="629425" cy="629425"/>
          </a:xfrm>
          <a:prstGeom prst="rect">
            <a:avLst/>
          </a:prstGeom>
        </p:spPr>
      </p:pic>
      <p:pic>
        <p:nvPicPr>
          <p:cNvPr id="6" name="Graphic 5" descr="Bar chart">
            <a:extLst>
              <a:ext uri="{FF2B5EF4-FFF2-40B4-BE49-F238E27FC236}">
                <a16:creationId xmlns:a16="http://schemas.microsoft.com/office/drawing/2014/main" id="{10E44C8D-DC9B-4CE6-9EC7-DDD12278FD8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21088" y="3172671"/>
            <a:ext cx="547171" cy="547171"/>
          </a:xfrm>
          <a:prstGeom prst="rect">
            <a:avLst/>
          </a:prstGeom>
        </p:spPr>
      </p:pic>
      <p:pic>
        <p:nvPicPr>
          <p:cNvPr id="7" name="Graphic 6" descr="Monitor">
            <a:extLst>
              <a:ext uri="{FF2B5EF4-FFF2-40B4-BE49-F238E27FC236}">
                <a16:creationId xmlns:a16="http://schemas.microsoft.com/office/drawing/2014/main" id="{3EA516EE-2DF6-425E-BEAD-724F231CDA9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21088" y="3982555"/>
            <a:ext cx="434359" cy="434359"/>
          </a:xfrm>
          <a:prstGeom prst="rect">
            <a:avLst/>
          </a:prstGeom>
        </p:spPr>
      </p:pic>
      <p:pic>
        <p:nvPicPr>
          <p:cNvPr id="10" name="Graphic 9" descr="Laptop">
            <a:extLst>
              <a:ext uri="{FF2B5EF4-FFF2-40B4-BE49-F238E27FC236}">
                <a16:creationId xmlns:a16="http://schemas.microsoft.com/office/drawing/2014/main" id="{B87E33B2-631D-4171-9114-ACB133BC86F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37179" y="3927472"/>
            <a:ext cx="629426" cy="629426"/>
          </a:xfrm>
          <a:prstGeom prst="rect">
            <a:avLst/>
          </a:prstGeom>
        </p:spPr>
      </p:pic>
    </p:spTree>
    <p:extLst>
      <p:ext uri="{BB962C8B-B14F-4D97-AF65-F5344CB8AC3E}">
        <p14:creationId xmlns:p14="http://schemas.microsoft.com/office/powerpoint/2010/main" val="2065523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37D9C-BB49-9947-8536-097833C7A3D1}"/>
              </a:ext>
            </a:extLst>
          </p:cNvPr>
          <p:cNvSpPr>
            <a:spLocks noGrp="1"/>
          </p:cNvSpPr>
          <p:nvPr>
            <p:ph type="title"/>
          </p:nvPr>
        </p:nvSpPr>
        <p:spPr>
          <a:xfrm>
            <a:off x="379722" y="181221"/>
            <a:ext cx="11791496" cy="867740"/>
          </a:xfrm>
        </p:spPr>
        <p:txBody>
          <a:bodyPr>
            <a:noAutofit/>
          </a:bodyPr>
          <a:lstStyle/>
          <a:p>
            <a:pPr algn="r"/>
            <a:r>
              <a:rPr lang="en-US" sz="3600" b="0" dirty="0"/>
              <a:t>Launching Learning Networks: </a:t>
            </a:r>
            <a:br>
              <a:rPr lang="en-US" sz="3600" b="0" dirty="0"/>
            </a:br>
            <a:r>
              <a:rPr lang="en-US" sz="3600" dirty="0"/>
              <a:t>Identifying Common Problems of Practice</a:t>
            </a:r>
          </a:p>
        </p:txBody>
      </p:sp>
      <p:pic>
        <p:nvPicPr>
          <p:cNvPr id="4" name="Picture 3" descr="Image of magnifying glass, mechanical wheels,  playbook, and recycle sign">
            <a:extLst>
              <a:ext uri="{FF2B5EF4-FFF2-40B4-BE49-F238E27FC236}">
                <a16:creationId xmlns:a16="http://schemas.microsoft.com/office/drawing/2014/main" id="{9AAA1075-318C-7343-A3FA-5E318E71D3D6}"/>
              </a:ext>
            </a:extLst>
          </p:cNvPr>
          <p:cNvPicPr>
            <a:picLocks noChangeAspect="1"/>
          </p:cNvPicPr>
          <p:nvPr/>
        </p:nvPicPr>
        <p:blipFill>
          <a:blip r:embed="rId3"/>
          <a:stretch>
            <a:fillRect/>
          </a:stretch>
        </p:blipFill>
        <p:spPr>
          <a:xfrm>
            <a:off x="192828" y="29980"/>
            <a:ext cx="1664244" cy="750455"/>
          </a:xfrm>
          <a:prstGeom prst="rect">
            <a:avLst/>
          </a:prstGeom>
        </p:spPr>
      </p:pic>
      <p:graphicFrame>
        <p:nvGraphicFramePr>
          <p:cNvPr id="5" name="Content Placeholder 12" descr="Growing and Sustaining Learning Networks graphic depicting the following information:&#10;&#10;TA Agreements: How will you claridy what participation means?&#10;&#10;Align work with ongoing effors: How will you support alignment of the work with ongoing efforts?&#10;&#10;Capacity Building Practices: What &quot;practices&quot; will you use?&#10;&#10;Formative evaluation: What data do you need to collect to wnsure the community meets participants needs?">
            <a:extLst>
              <a:ext uri="{FF2B5EF4-FFF2-40B4-BE49-F238E27FC236}">
                <a16:creationId xmlns:a16="http://schemas.microsoft.com/office/drawing/2014/main" id="{6835C80E-7439-284E-AC3E-DD8A9A1426D1}"/>
              </a:ext>
            </a:extLst>
          </p:cNvPr>
          <p:cNvGraphicFramePr>
            <a:graphicFrameLocks/>
          </p:cNvGraphicFramePr>
          <p:nvPr>
            <p:extLst>
              <p:ext uri="{D42A27DB-BD31-4B8C-83A1-F6EECF244321}">
                <p14:modId xmlns:p14="http://schemas.microsoft.com/office/powerpoint/2010/main" val="320373864"/>
              </p:ext>
            </p:extLst>
          </p:nvPr>
        </p:nvGraphicFramePr>
        <p:xfrm>
          <a:off x="-554638" y="1389858"/>
          <a:ext cx="4586991" cy="39873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ircular Arrow 5" descr="arrow pointing from image to text">
            <a:extLst>
              <a:ext uri="{FF2B5EF4-FFF2-40B4-BE49-F238E27FC236}">
                <a16:creationId xmlns:a16="http://schemas.microsoft.com/office/drawing/2014/main" id="{9AEA5D66-E421-C04D-AD35-85BDB8DB6BA5}"/>
              </a:ext>
            </a:extLst>
          </p:cNvPr>
          <p:cNvSpPr/>
          <p:nvPr/>
        </p:nvSpPr>
        <p:spPr>
          <a:xfrm>
            <a:off x="1473805" y="1517855"/>
            <a:ext cx="2857593" cy="2542746"/>
          </a:xfrm>
          <a:prstGeom prst="circularArrow">
            <a:avLst>
              <a:gd name="adj1" fmla="val 2572"/>
              <a:gd name="adj2" fmla="val 312177"/>
              <a:gd name="adj3" fmla="val 19512312"/>
              <a:gd name="adj4" fmla="val 12575511"/>
              <a:gd name="adj5" fmla="val 3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 name="Content Placeholder 2">
            <a:extLst>
              <a:ext uri="{FF2B5EF4-FFF2-40B4-BE49-F238E27FC236}">
                <a16:creationId xmlns:a16="http://schemas.microsoft.com/office/drawing/2014/main" id="{17D62645-A7AF-234F-BDBD-3D7AA075534F}"/>
              </a:ext>
            </a:extLst>
          </p:cNvPr>
          <p:cNvSpPr>
            <a:spLocks noGrp="1"/>
          </p:cNvSpPr>
          <p:nvPr>
            <p:ph idx="1"/>
          </p:nvPr>
        </p:nvSpPr>
        <p:spPr>
          <a:xfrm>
            <a:off x="3732548" y="1281340"/>
            <a:ext cx="8446645" cy="4204420"/>
          </a:xfrm>
        </p:spPr>
        <p:txBody>
          <a:bodyPr>
            <a:normAutofit/>
          </a:bodyPr>
          <a:lstStyle/>
          <a:p>
            <a:pPr marL="0" indent="0">
              <a:buNone/>
            </a:pPr>
            <a:r>
              <a:rPr lang="en-US" sz="2400" dirty="0"/>
              <a:t>Affinity groups: </a:t>
            </a:r>
          </a:p>
          <a:p>
            <a:pPr lvl="1"/>
            <a:r>
              <a:rPr lang="en-US" sz="2100" dirty="0"/>
              <a:t>State leads submitted topics based on state interests and needs </a:t>
            </a:r>
          </a:p>
          <a:p>
            <a:pPr lvl="1"/>
            <a:r>
              <a:rPr lang="en-US" sz="2100" dirty="0"/>
              <a:t>Compiled common areas to select 4 groups </a:t>
            </a:r>
          </a:p>
          <a:p>
            <a:pPr marL="1371600" lvl="2" indent="-457200">
              <a:buFont typeface="+mj-lt"/>
              <a:buAutoNum type="arabicPeriod"/>
            </a:pPr>
            <a:r>
              <a:rPr lang="en-US" sz="1600" dirty="0"/>
              <a:t>Dyslexia/literacy</a:t>
            </a:r>
          </a:p>
          <a:p>
            <a:pPr marL="1371600" lvl="2" indent="-457200">
              <a:buFont typeface="+mj-lt"/>
              <a:buAutoNum type="arabicPeriod"/>
            </a:pPr>
            <a:r>
              <a:rPr lang="en-US" sz="1600" dirty="0"/>
              <a:t>Licensure/ shortages</a:t>
            </a:r>
          </a:p>
          <a:p>
            <a:pPr marL="1371600" lvl="2" indent="-457200">
              <a:buFont typeface="+mj-lt"/>
              <a:buAutoNum type="arabicPeriod"/>
            </a:pPr>
            <a:r>
              <a:rPr lang="en-US" sz="1600" dirty="0"/>
              <a:t>Data/outcomes for preparation programs</a:t>
            </a:r>
          </a:p>
          <a:p>
            <a:pPr lvl="1"/>
            <a:r>
              <a:rPr lang="en-US" sz="2100" dirty="0"/>
              <a:t>Added two groups in topics the center hopes to push the field in </a:t>
            </a:r>
          </a:p>
          <a:p>
            <a:pPr marL="914400" lvl="2" indent="0">
              <a:buNone/>
            </a:pPr>
            <a:r>
              <a:rPr lang="en-US" sz="1600" dirty="0"/>
              <a:t>4. Inclusive Leadership </a:t>
            </a:r>
          </a:p>
          <a:p>
            <a:pPr marL="914400" lvl="2" indent="0">
              <a:buNone/>
            </a:pPr>
            <a:r>
              <a:rPr lang="en-US" sz="1600" dirty="0"/>
              <a:t>5. Culturally Responsive Policy and Practice </a:t>
            </a:r>
          </a:p>
          <a:p>
            <a:pPr marL="0" indent="0">
              <a:buNone/>
            </a:pPr>
            <a:r>
              <a:rPr lang="en-US" sz="2400" dirty="0"/>
              <a:t>Topical Action Groups: </a:t>
            </a:r>
          </a:p>
          <a:p>
            <a:pPr lvl="1"/>
            <a:r>
              <a:rPr lang="en-US" sz="2100" dirty="0"/>
              <a:t>Selected topics aligned to common state blueprint goals </a:t>
            </a:r>
          </a:p>
          <a:p>
            <a:pPr lvl="2"/>
            <a:r>
              <a:rPr lang="en-US" sz="1600" dirty="0"/>
              <a:t>High Leverage Practices, Inclusive Leadership, and Clinical Practice </a:t>
            </a:r>
            <a:endParaRPr lang="en-US" sz="2000" dirty="0"/>
          </a:p>
        </p:txBody>
      </p:sp>
    </p:spTree>
    <p:extLst>
      <p:ext uri="{BB962C8B-B14F-4D97-AF65-F5344CB8AC3E}">
        <p14:creationId xmlns:p14="http://schemas.microsoft.com/office/powerpoint/2010/main" val="3337630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37D9C-BB49-9947-8536-097833C7A3D1}"/>
              </a:ext>
            </a:extLst>
          </p:cNvPr>
          <p:cNvSpPr>
            <a:spLocks noGrp="1"/>
          </p:cNvSpPr>
          <p:nvPr>
            <p:ph type="title"/>
          </p:nvPr>
        </p:nvSpPr>
        <p:spPr>
          <a:xfrm>
            <a:off x="192828" y="181221"/>
            <a:ext cx="11978390" cy="867740"/>
          </a:xfrm>
        </p:spPr>
        <p:txBody>
          <a:bodyPr>
            <a:noAutofit/>
          </a:bodyPr>
          <a:lstStyle/>
          <a:p>
            <a:pPr algn="r"/>
            <a:r>
              <a:rPr lang="en-US" sz="3600" b="0" dirty="0"/>
              <a:t>Launching Learning Networks: </a:t>
            </a:r>
            <a:br>
              <a:rPr lang="en-US" sz="3600" b="0" dirty="0"/>
            </a:br>
            <a:r>
              <a:rPr lang="en-US" sz="3600" dirty="0"/>
              <a:t>Identifying Common Problems of Practice (2)</a:t>
            </a:r>
          </a:p>
        </p:txBody>
      </p:sp>
      <p:pic>
        <p:nvPicPr>
          <p:cNvPr id="4" name="Picture 3" descr="Image of magnifying glass, mechanical wheels,  playbook, and recycle sign">
            <a:extLst>
              <a:ext uri="{FF2B5EF4-FFF2-40B4-BE49-F238E27FC236}">
                <a16:creationId xmlns:a16="http://schemas.microsoft.com/office/drawing/2014/main" id="{9AAA1075-318C-7343-A3FA-5E318E71D3D6}"/>
              </a:ext>
            </a:extLst>
          </p:cNvPr>
          <p:cNvPicPr>
            <a:picLocks noChangeAspect="1"/>
          </p:cNvPicPr>
          <p:nvPr/>
        </p:nvPicPr>
        <p:blipFill>
          <a:blip r:embed="rId3"/>
          <a:stretch>
            <a:fillRect/>
          </a:stretch>
        </p:blipFill>
        <p:spPr>
          <a:xfrm>
            <a:off x="192828" y="29980"/>
            <a:ext cx="1664244" cy="750455"/>
          </a:xfrm>
          <a:prstGeom prst="rect">
            <a:avLst/>
          </a:prstGeom>
        </p:spPr>
      </p:pic>
      <p:graphicFrame>
        <p:nvGraphicFramePr>
          <p:cNvPr id="5" name="Content Placeholder 12" descr="Growing and Sustaining Learning Networks graphic depicting the following information:&#10;&#10;TA Agreements: How will you claridy what participation means?&#10;&#10;Align work with ongoing effors: How will you support alignment of the work with ongoing efforts?&#10;&#10;Capacity Building Practices: What &quot;practices&quot; will you use?&#10;&#10;Formative evaluation: What data do you need to collect to wnsure the community meets participants needs?">
            <a:extLst>
              <a:ext uri="{FF2B5EF4-FFF2-40B4-BE49-F238E27FC236}">
                <a16:creationId xmlns:a16="http://schemas.microsoft.com/office/drawing/2014/main" id="{6835C80E-7439-284E-AC3E-DD8A9A1426D1}"/>
              </a:ext>
            </a:extLst>
          </p:cNvPr>
          <p:cNvGraphicFramePr>
            <a:graphicFrameLocks/>
          </p:cNvGraphicFramePr>
          <p:nvPr>
            <p:extLst/>
          </p:nvPr>
        </p:nvGraphicFramePr>
        <p:xfrm>
          <a:off x="-554638" y="1389858"/>
          <a:ext cx="4586991" cy="39873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ircular Arrow 5" descr="arrow pointing from image to text">
            <a:extLst>
              <a:ext uri="{FF2B5EF4-FFF2-40B4-BE49-F238E27FC236}">
                <a16:creationId xmlns:a16="http://schemas.microsoft.com/office/drawing/2014/main" id="{9AEA5D66-E421-C04D-AD35-85BDB8DB6BA5}"/>
              </a:ext>
            </a:extLst>
          </p:cNvPr>
          <p:cNvSpPr/>
          <p:nvPr/>
        </p:nvSpPr>
        <p:spPr>
          <a:xfrm>
            <a:off x="1473805" y="1517855"/>
            <a:ext cx="2857593" cy="2542746"/>
          </a:xfrm>
          <a:prstGeom prst="circularArrow">
            <a:avLst>
              <a:gd name="adj1" fmla="val 2572"/>
              <a:gd name="adj2" fmla="val 312177"/>
              <a:gd name="adj3" fmla="val 19512312"/>
              <a:gd name="adj4" fmla="val 12575511"/>
              <a:gd name="adj5" fmla="val 3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 name="Content Placeholder 2">
            <a:extLst>
              <a:ext uri="{FF2B5EF4-FFF2-40B4-BE49-F238E27FC236}">
                <a16:creationId xmlns:a16="http://schemas.microsoft.com/office/drawing/2014/main" id="{17D62645-A7AF-234F-BDBD-3D7AA075534F}"/>
              </a:ext>
            </a:extLst>
          </p:cNvPr>
          <p:cNvSpPr>
            <a:spLocks noGrp="1"/>
          </p:cNvSpPr>
          <p:nvPr>
            <p:ph idx="1"/>
          </p:nvPr>
        </p:nvSpPr>
        <p:spPr>
          <a:xfrm>
            <a:off x="3732548" y="1281340"/>
            <a:ext cx="8446645" cy="4357460"/>
          </a:xfrm>
        </p:spPr>
        <p:txBody>
          <a:bodyPr>
            <a:normAutofit/>
          </a:bodyPr>
          <a:lstStyle/>
          <a:p>
            <a:pPr marL="0" indent="0">
              <a:buNone/>
            </a:pPr>
            <a:r>
              <a:rPr lang="en-US" dirty="0"/>
              <a:t>Cross-State Learning Collaboratives: </a:t>
            </a:r>
          </a:p>
          <a:p>
            <a:pPr lvl="1"/>
            <a:r>
              <a:rPr lang="en-US" dirty="0"/>
              <a:t>Start with SIMR focused topics </a:t>
            </a:r>
          </a:p>
          <a:p>
            <a:pPr lvl="1"/>
            <a:r>
              <a:rPr lang="en-US" dirty="0"/>
              <a:t>Added additional topics focused on results-based accountability and systems alignment </a:t>
            </a:r>
          </a:p>
          <a:p>
            <a:pPr lvl="2"/>
            <a:r>
              <a:rPr lang="en-US" sz="1800" dirty="0"/>
              <a:t>The systems alignment collaborative started as school turnaround but redefined based on state needs</a:t>
            </a:r>
          </a:p>
          <a:p>
            <a:pPr lvl="1"/>
            <a:r>
              <a:rPr lang="en-US" dirty="0"/>
              <a:t>Within the overarching topic, states identify areas of focus </a:t>
            </a:r>
            <a:endParaRPr lang="en-US" sz="1800" dirty="0"/>
          </a:p>
          <a:p>
            <a:pPr marL="0" indent="0">
              <a:buNone/>
            </a:pPr>
            <a:r>
              <a:rPr lang="en-US" dirty="0"/>
              <a:t>Pop-ups: </a:t>
            </a:r>
          </a:p>
          <a:p>
            <a:pPr lvl="1"/>
            <a:r>
              <a:rPr lang="en-US" dirty="0"/>
              <a:t>State defined needs across collaboratives</a:t>
            </a:r>
          </a:p>
          <a:p>
            <a:pPr lvl="2"/>
            <a:r>
              <a:rPr lang="en-US" sz="1800" dirty="0"/>
              <a:t>Writing pop-ups related to SSIP development, differentiated technical assistance</a:t>
            </a:r>
            <a:endParaRPr lang="en-US" sz="2400" dirty="0"/>
          </a:p>
        </p:txBody>
      </p:sp>
    </p:spTree>
    <p:extLst>
      <p:ext uri="{BB962C8B-B14F-4D97-AF65-F5344CB8AC3E}">
        <p14:creationId xmlns:p14="http://schemas.microsoft.com/office/powerpoint/2010/main" val="3563768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9EE39-C4B8-E04D-A19F-BC9DEB91253C}"/>
              </a:ext>
            </a:extLst>
          </p:cNvPr>
          <p:cNvSpPr>
            <a:spLocks noGrp="1"/>
          </p:cNvSpPr>
          <p:nvPr>
            <p:ph type="title"/>
          </p:nvPr>
        </p:nvSpPr>
        <p:spPr/>
        <p:txBody>
          <a:bodyPr>
            <a:normAutofit fontScale="90000"/>
          </a:bodyPr>
          <a:lstStyle/>
          <a:p>
            <a:pPr algn="r"/>
            <a:r>
              <a:rPr lang="en-US" b="0" dirty="0"/>
              <a:t>Launching Learning Networks: </a:t>
            </a:r>
            <a:br>
              <a:rPr lang="en-US" b="0" dirty="0"/>
            </a:br>
            <a:r>
              <a:rPr lang="en-US" dirty="0"/>
              <a:t>Planning Supports </a:t>
            </a:r>
          </a:p>
        </p:txBody>
      </p:sp>
      <p:pic>
        <p:nvPicPr>
          <p:cNvPr id="6" name="Picture 5" descr="Image of magnifying glass, mechanical wheels,  playbook, and recycle sign">
            <a:extLst>
              <a:ext uri="{FF2B5EF4-FFF2-40B4-BE49-F238E27FC236}">
                <a16:creationId xmlns:a16="http://schemas.microsoft.com/office/drawing/2014/main" id="{60C8A063-FAA7-4040-90D1-53D544EC9256}"/>
              </a:ext>
            </a:extLst>
          </p:cNvPr>
          <p:cNvPicPr>
            <a:picLocks noChangeAspect="1"/>
          </p:cNvPicPr>
          <p:nvPr/>
        </p:nvPicPr>
        <p:blipFill>
          <a:blip r:embed="rId3"/>
          <a:stretch>
            <a:fillRect/>
          </a:stretch>
        </p:blipFill>
        <p:spPr>
          <a:xfrm>
            <a:off x="207818" y="119746"/>
            <a:ext cx="2298391" cy="1036410"/>
          </a:xfrm>
          <a:prstGeom prst="rect">
            <a:avLst/>
          </a:prstGeom>
        </p:spPr>
      </p:pic>
      <p:graphicFrame>
        <p:nvGraphicFramePr>
          <p:cNvPr id="7" name="Content Placeholder 12" descr="Growing and Sustaining Learning Networks graphic depicting the following information:&#10;&#10;TA Agreements: How will you claridy what participation means?&#10;&#10;Align work with ongoing effors: How will you support alignment of the work with ongoing efforts?&#10;&#10;Capacity Building Practices: What &quot;practices&quot; will you use?&#10;&#10;Formative evaluation: What data do you need to collect to wnsure the community meets participants needs?">
            <a:extLst>
              <a:ext uri="{FF2B5EF4-FFF2-40B4-BE49-F238E27FC236}">
                <a16:creationId xmlns:a16="http://schemas.microsoft.com/office/drawing/2014/main" id="{5D3F5CC6-BB6E-D145-96C1-3F19FD2467F7}"/>
              </a:ext>
            </a:extLst>
          </p:cNvPr>
          <p:cNvGraphicFramePr>
            <a:graphicFrameLocks/>
          </p:cNvGraphicFramePr>
          <p:nvPr>
            <p:extLst>
              <p:ext uri="{D42A27DB-BD31-4B8C-83A1-F6EECF244321}">
                <p14:modId xmlns:p14="http://schemas.microsoft.com/office/powerpoint/2010/main" val="898933366"/>
              </p:ext>
            </p:extLst>
          </p:nvPr>
        </p:nvGraphicFramePr>
        <p:xfrm>
          <a:off x="-1411117" y="1320435"/>
          <a:ext cx="6133021" cy="42513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Shape 7" descr="arrow pointing from image to text">
            <a:extLst>
              <a:ext uri="{FF2B5EF4-FFF2-40B4-BE49-F238E27FC236}">
                <a16:creationId xmlns:a16="http://schemas.microsoft.com/office/drawing/2014/main" id="{7F1E1CEF-009E-CC46-978B-F2F3BD25F670}"/>
              </a:ext>
            </a:extLst>
          </p:cNvPr>
          <p:cNvSpPr/>
          <p:nvPr/>
        </p:nvSpPr>
        <p:spPr>
          <a:xfrm>
            <a:off x="2355839" y="3203601"/>
            <a:ext cx="2553493" cy="2553493"/>
          </a:xfrm>
          <a:prstGeom prst="leftCircularArrow">
            <a:avLst>
              <a:gd name="adj1" fmla="val 2878"/>
              <a:gd name="adj2" fmla="val 351860"/>
              <a:gd name="adj3" fmla="val 2127371"/>
              <a:gd name="adj4" fmla="val 9024489"/>
              <a:gd name="adj5" fmla="val 335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 name="Content Placeholder 2">
            <a:extLst>
              <a:ext uri="{FF2B5EF4-FFF2-40B4-BE49-F238E27FC236}">
                <a16:creationId xmlns:a16="http://schemas.microsoft.com/office/drawing/2014/main" id="{3F382896-3C4A-1043-90E5-F397A04981F7}"/>
              </a:ext>
            </a:extLst>
          </p:cNvPr>
          <p:cNvSpPr>
            <a:spLocks noGrp="1"/>
          </p:cNvSpPr>
          <p:nvPr>
            <p:ph idx="1"/>
          </p:nvPr>
        </p:nvSpPr>
        <p:spPr>
          <a:xfrm>
            <a:off x="2506209" y="1380875"/>
            <a:ext cx="6170079" cy="2823263"/>
          </a:xfrm>
        </p:spPr>
        <p:txBody>
          <a:bodyPr>
            <a:normAutofit/>
          </a:bodyPr>
          <a:lstStyle/>
          <a:p>
            <a:r>
              <a:rPr lang="en-US" sz="2600" dirty="0"/>
              <a:t>Templates for planning </a:t>
            </a:r>
          </a:p>
          <a:p>
            <a:pPr lvl="1"/>
            <a:r>
              <a:rPr lang="en-US" sz="2200" dirty="0"/>
              <a:t>Scope and sequence </a:t>
            </a:r>
          </a:p>
          <a:p>
            <a:pPr lvl="1"/>
            <a:r>
              <a:rPr lang="en-US" sz="2200" dirty="0"/>
              <a:t>Resources for synchronous engagement </a:t>
            </a:r>
          </a:p>
          <a:p>
            <a:pPr lvl="1"/>
            <a:r>
              <a:rPr lang="en-US" sz="2200" dirty="0"/>
              <a:t>Resources for asynchronous engagement </a:t>
            </a:r>
          </a:p>
          <a:p>
            <a:pPr lvl="1"/>
            <a:r>
              <a:rPr lang="en-US" sz="2200" dirty="0"/>
              <a:t>Engagement strategies (virtual and in person) </a:t>
            </a:r>
          </a:p>
        </p:txBody>
      </p:sp>
      <p:pic>
        <p:nvPicPr>
          <p:cNvPr id="5" name="Picture 4" descr="Screen shot of Affinity Group Planning Template">
            <a:extLst>
              <a:ext uri="{FF2B5EF4-FFF2-40B4-BE49-F238E27FC236}">
                <a16:creationId xmlns:a16="http://schemas.microsoft.com/office/drawing/2014/main" id="{AFC7F330-FC29-5241-AB4D-1B48954E8ADC}"/>
              </a:ext>
            </a:extLst>
          </p:cNvPr>
          <p:cNvPicPr>
            <a:picLocks noChangeAspect="1"/>
          </p:cNvPicPr>
          <p:nvPr/>
        </p:nvPicPr>
        <p:blipFill rotWithShape="1">
          <a:blip r:embed="rId9"/>
          <a:srcRect r="28993"/>
          <a:stretch/>
        </p:blipFill>
        <p:spPr>
          <a:xfrm>
            <a:off x="8639230" y="1603427"/>
            <a:ext cx="3552770" cy="3651145"/>
          </a:xfrm>
          <a:prstGeom prst="rect">
            <a:avLst/>
          </a:prstGeom>
        </p:spPr>
      </p:pic>
    </p:spTree>
    <p:extLst>
      <p:ext uri="{BB962C8B-B14F-4D97-AF65-F5344CB8AC3E}">
        <p14:creationId xmlns:p14="http://schemas.microsoft.com/office/powerpoint/2010/main" val="3728093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DDC31-47AE-4675-BBB0-FF417F2DDEC4}"/>
              </a:ext>
            </a:extLst>
          </p:cNvPr>
          <p:cNvSpPr>
            <a:spLocks noGrp="1"/>
          </p:cNvSpPr>
          <p:nvPr>
            <p:ph type="title"/>
          </p:nvPr>
        </p:nvSpPr>
        <p:spPr>
          <a:xfrm>
            <a:off x="969926" y="241462"/>
            <a:ext cx="11791496" cy="867740"/>
          </a:xfrm>
        </p:spPr>
        <p:txBody>
          <a:bodyPr>
            <a:normAutofit/>
          </a:bodyPr>
          <a:lstStyle/>
          <a:p>
            <a:r>
              <a:rPr lang="en-US" dirty="0"/>
              <a:t>Synchronous vs. Asynchronous</a:t>
            </a:r>
          </a:p>
        </p:txBody>
      </p:sp>
      <p:pic>
        <p:nvPicPr>
          <p:cNvPr id="8" name="Graphic 7" descr="Stopwatch">
            <a:extLst>
              <a:ext uri="{FF2B5EF4-FFF2-40B4-BE49-F238E27FC236}">
                <a16:creationId xmlns:a16="http://schemas.microsoft.com/office/drawing/2014/main" id="{B3151D36-AD85-4CD0-9EE7-CEE223ECC6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052" y="162442"/>
            <a:ext cx="914400" cy="914400"/>
          </a:xfrm>
          <a:prstGeom prst="rect">
            <a:avLst/>
          </a:prstGeom>
        </p:spPr>
      </p:pic>
      <p:pic>
        <p:nvPicPr>
          <p:cNvPr id="10" name="Graphic 9" descr="Map with pin">
            <a:extLst>
              <a:ext uri="{FF2B5EF4-FFF2-40B4-BE49-F238E27FC236}">
                <a16:creationId xmlns:a16="http://schemas.microsoft.com/office/drawing/2014/main" id="{0EE18133-7B80-4B8C-9025-651FFDBEFB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32514" y="116437"/>
            <a:ext cx="914400" cy="914400"/>
          </a:xfrm>
          <a:prstGeom prst="rect">
            <a:avLst/>
          </a:prstGeom>
        </p:spPr>
      </p:pic>
      <p:sp>
        <p:nvSpPr>
          <p:cNvPr id="3" name="Content Placeholder 2">
            <a:extLst>
              <a:ext uri="{FF2B5EF4-FFF2-40B4-BE49-F238E27FC236}">
                <a16:creationId xmlns:a16="http://schemas.microsoft.com/office/drawing/2014/main" id="{A0EAEBFB-C1D0-4FFC-AB33-76BA9DB7785B}"/>
              </a:ext>
            </a:extLst>
          </p:cNvPr>
          <p:cNvSpPr>
            <a:spLocks noGrp="1"/>
          </p:cNvSpPr>
          <p:nvPr>
            <p:ph idx="1"/>
          </p:nvPr>
        </p:nvSpPr>
        <p:spPr>
          <a:xfrm>
            <a:off x="568252" y="1580345"/>
            <a:ext cx="5232862" cy="4251357"/>
          </a:xfrm>
        </p:spPr>
        <p:txBody>
          <a:bodyPr/>
          <a:lstStyle/>
          <a:p>
            <a:pPr marL="0" indent="0">
              <a:buNone/>
            </a:pPr>
            <a:r>
              <a:rPr lang="en-US" b="1" dirty="0"/>
              <a:t>Synchronous</a:t>
            </a:r>
            <a:r>
              <a:rPr lang="en-US" dirty="0"/>
              <a:t>: Real-time communication &amp; collaboration in “same time-different place”</a:t>
            </a:r>
          </a:p>
          <a:p>
            <a:pPr marL="0" indent="0">
              <a:buNone/>
            </a:pPr>
            <a:r>
              <a:rPr lang="en-US" b="1" dirty="0"/>
              <a:t>Examples:</a:t>
            </a:r>
          </a:p>
          <a:p>
            <a:r>
              <a:rPr lang="en-US" dirty="0"/>
              <a:t>Audio, web, video conferencing</a:t>
            </a:r>
          </a:p>
          <a:p>
            <a:r>
              <a:rPr lang="en-US" dirty="0"/>
              <a:t>Chat/Instant messaging</a:t>
            </a:r>
          </a:p>
          <a:p>
            <a:r>
              <a:rPr lang="en-US" dirty="0"/>
              <a:t>White boards/application sharing</a:t>
            </a:r>
          </a:p>
        </p:txBody>
      </p:sp>
      <p:sp>
        <p:nvSpPr>
          <p:cNvPr id="6" name="TextBox 5">
            <a:extLst>
              <a:ext uri="{FF2B5EF4-FFF2-40B4-BE49-F238E27FC236}">
                <a16:creationId xmlns:a16="http://schemas.microsoft.com/office/drawing/2014/main" id="{85B0A8D9-8603-4922-B8C3-1C3058EE3551}"/>
              </a:ext>
            </a:extLst>
          </p:cNvPr>
          <p:cNvSpPr txBox="1"/>
          <p:nvPr/>
        </p:nvSpPr>
        <p:spPr>
          <a:xfrm>
            <a:off x="6492240" y="1594164"/>
            <a:ext cx="5059680" cy="4223720"/>
          </a:xfrm>
          <a:prstGeom prst="rect">
            <a:avLst/>
          </a:prstGeom>
          <a:noFill/>
        </p:spPr>
        <p:txBody>
          <a:bodyPr wrap="square" rtlCol="0">
            <a:spAutoFit/>
          </a:bodyPr>
          <a:lstStyle/>
          <a:p>
            <a:pPr>
              <a:lnSpc>
                <a:spcPct val="90000"/>
              </a:lnSpc>
              <a:spcBef>
                <a:spcPts val="1000"/>
              </a:spcBef>
              <a:buFont typeface="Arial" panose="020B0604020202020204" pitchFamily="34" charset="0"/>
            </a:pPr>
            <a:r>
              <a:rPr lang="en-US" sz="2800" b="1" dirty="0">
                <a:solidFill>
                  <a:schemeClr val="accent1">
                    <a:lumMod val="75000"/>
                  </a:schemeClr>
                </a:solidFill>
                <a:latin typeface="Arial" panose="020B0604020202020204" pitchFamily="34" charset="0"/>
                <a:cs typeface="Arial" panose="020B0604020202020204" pitchFamily="34" charset="0"/>
              </a:rPr>
              <a:t>Asynchronous: </a:t>
            </a:r>
            <a:r>
              <a:rPr lang="en-US" sz="2800" dirty="0">
                <a:solidFill>
                  <a:schemeClr val="accent1">
                    <a:lumMod val="75000"/>
                  </a:schemeClr>
                </a:solidFill>
                <a:latin typeface="Arial" panose="020B0604020202020204" pitchFamily="34" charset="0"/>
                <a:cs typeface="Arial" panose="020B0604020202020204" pitchFamily="34" charset="0"/>
              </a:rPr>
              <a:t>Communication and collaboration over time in “different time-different place” </a:t>
            </a:r>
          </a:p>
          <a:p>
            <a:pPr>
              <a:lnSpc>
                <a:spcPct val="90000"/>
              </a:lnSpc>
              <a:spcBef>
                <a:spcPts val="1000"/>
              </a:spcBef>
              <a:buFont typeface="Arial" panose="020B0604020202020204" pitchFamily="34" charset="0"/>
            </a:pPr>
            <a:r>
              <a:rPr lang="en-US" sz="2800" b="1" dirty="0">
                <a:solidFill>
                  <a:schemeClr val="accent1">
                    <a:lumMod val="75000"/>
                  </a:schemeClr>
                </a:solidFill>
                <a:latin typeface="Arial" panose="020B0604020202020204" pitchFamily="34" charset="0"/>
                <a:cs typeface="Arial" panose="020B0604020202020204" pitchFamily="34" charset="0"/>
              </a:rPr>
              <a:t>Examples:  </a:t>
            </a:r>
          </a:p>
          <a:p>
            <a:pPr marL="457200" indent="-457200">
              <a:lnSpc>
                <a:spcPct val="90000"/>
              </a:lnSpc>
              <a:spcBef>
                <a:spcPts val="1000"/>
              </a:spcBef>
              <a:buFont typeface="Arial" panose="020B0604020202020204" pitchFamily="34" charset="0"/>
              <a:buChar char="•"/>
            </a:pPr>
            <a:r>
              <a:rPr lang="en-US" sz="2800" dirty="0">
                <a:solidFill>
                  <a:schemeClr val="accent1">
                    <a:lumMod val="75000"/>
                  </a:schemeClr>
                </a:solidFill>
                <a:latin typeface="Arial" panose="020B0604020202020204" pitchFamily="34" charset="0"/>
                <a:cs typeface="Arial" panose="020B0604020202020204" pitchFamily="34" charset="0"/>
              </a:rPr>
              <a:t>Discussion boards/forums</a:t>
            </a:r>
          </a:p>
          <a:p>
            <a:pPr marL="457200" indent="-457200">
              <a:lnSpc>
                <a:spcPct val="90000"/>
              </a:lnSpc>
              <a:spcBef>
                <a:spcPts val="1000"/>
              </a:spcBef>
              <a:buFont typeface="Arial" panose="020B0604020202020204" pitchFamily="34" charset="0"/>
              <a:buChar char="•"/>
            </a:pPr>
            <a:r>
              <a:rPr lang="en-US" sz="2800" dirty="0">
                <a:solidFill>
                  <a:schemeClr val="accent1">
                    <a:lumMod val="75000"/>
                  </a:schemeClr>
                </a:solidFill>
                <a:latin typeface="Arial" panose="020B0604020202020204" pitchFamily="34" charset="0"/>
                <a:cs typeface="Arial" panose="020B0604020202020204" pitchFamily="34" charset="0"/>
              </a:rPr>
              <a:t>Streaming audio/video</a:t>
            </a:r>
          </a:p>
          <a:p>
            <a:pPr marL="457200" indent="-457200">
              <a:lnSpc>
                <a:spcPct val="90000"/>
              </a:lnSpc>
              <a:spcBef>
                <a:spcPts val="1000"/>
              </a:spcBef>
              <a:buFont typeface="Arial" panose="020B0604020202020204" pitchFamily="34" charset="0"/>
              <a:buChar char="•"/>
            </a:pPr>
            <a:r>
              <a:rPr lang="en-US" sz="2800" dirty="0">
                <a:solidFill>
                  <a:schemeClr val="accent1">
                    <a:lumMod val="75000"/>
                  </a:schemeClr>
                </a:solidFill>
                <a:latin typeface="Arial" panose="020B0604020202020204" pitchFamily="34" charset="0"/>
                <a:cs typeface="Arial" panose="020B0604020202020204" pitchFamily="34" charset="0"/>
              </a:rPr>
              <a:t>Document libraries</a:t>
            </a:r>
          </a:p>
          <a:p>
            <a:pPr marL="457200" indent="-457200">
              <a:lnSpc>
                <a:spcPct val="90000"/>
              </a:lnSpc>
              <a:spcBef>
                <a:spcPts val="1000"/>
              </a:spcBef>
              <a:buFont typeface="Arial" panose="020B0604020202020204" pitchFamily="34" charset="0"/>
              <a:buChar char="•"/>
            </a:pPr>
            <a:endParaRPr lang="en-US" sz="28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063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9EE39-C4B8-E04D-A19F-BC9DEB91253C}"/>
              </a:ext>
            </a:extLst>
          </p:cNvPr>
          <p:cNvSpPr>
            <a:spLocks noGrp="1"/>
          </p:cNvSpPr>
          <p:nvPr>
            <p:ph type="title"/>
          </p:nvPr>
        </p:nvSpPr>
        <p:spPr/>
        <p:txBody>
          <a:bodyPr>
            <a:normAutofit fontScale="90000"/>
          </a:bodyPr>
          <a:lstStyle/>
          <a:p>
            <a:pPr algn="r"/>
            <a:r>
              <a:rPr lang="en-US" b="0" dirty="0"/>
              <a:t>Launching Learning Networks: </a:t>
            </a:r>
            <a:br>
              <a:rPr lang="en-US" b="0" dirty="0"/>
            </a:br>
            <a:r>
              <a:rPr lang="en-US" dirty="0"/>
              <a:t>Getting Started  </a:t>
            </a:r>
          </a:p>
        </p:txBody>
      </p:sp>
      <p:pic>
        <p:nvPicPr>
          <p:cNvPr id="6" name="Picture 5" descr="Image of magnifying glass, mechanical wheels,  playbook, and recycle sign">
            <a:extLst>
              <a:ext uri="{FF2B5EF4-FFF2-40B4-BE49-F238E27FC236}">
                <a16:creationId xmlns:a16="http://schemas.microsoft.com/office/drawing/2014/main" id="{60C8A063-FAA7-4040-90D1-53D544EC9256}"/>
              </a:ext>
            </a:extLst>
          </p:cNvPr>
          <p:cNvPicPr>
            <a:picLocks noChangeAspect="1"/>
          </p:cNvPicPr>
          <p:nvPr/>
        </p:nvPicPr>
        <p:blipFill>
          <a:blip r:embed="rId3"/>
          <a:stretch>
            <a:fillRect/>
          </a:stretch>
        </p:blipFill>
        <p:spPr>
          <a:xfrm>
            <a:off x="207818" y="119746"/>
            <a:ext cx="2298391" cy="1036410"/>
          </a:xfrm>
          <a:prstGeom prst="rect">
            <a:avLst/>
          </a:prstGeom>
        </p:spPr>
      </p:pic>
      <p:graphicFrame>
        <p:nvGraphicFramePr>
          <p:cNvPr id="10" name="Content Placeholder 12" descr="Growing and Sustaining Learning Networks graphic depicting the following information:&#10;&#10;TA Agreements: How will you claridy what participation means?&#10;&#10;Align work with ongoing effors: How will you support alignment of the work with ongoing efforts?&#10;&#10;Capacity Building Practices: What &quot;practices&quot; will you use?&#10;&#10;Formative evaluation: What data do you need to collect to wnsure the community meets participants needs?">
            <a:extLst>
              <a:ext uri="{FF2B5EF4-FFF2-40B4-BE49-F238E27FC236}">
                <a16:creationId xmlns:a16="http://schemas.microsoft.com/office/drawing/2014/main" id="{64E77656-51B5-0B4D-83CA-0D392D7FBDF3}"/>
              </a:ext>
            </a:extLst>
          </p:cNvPr>
          <p:cNvGraphicFramePr>
            <a:graphicFrameLocks noGrp="1"/>
          </p:cNvGraphicFramePr>
          <p:nvPr>
            <p:ph idx="1"/>
            <p:extLst>
              <p:ext uri="{D42A27DB-BD31-4B8C-83A1-F6EECF244321}">
                <p14:modId xmlns:p14="http://schemas.microsoft.com/office/powerpoint/2010/main" val="3957605144"/>
              </p:ext>
            </p:extLst>
          </p:nvPr>
        </p:nvGraphicFramePr>
        <p:xfrm>
          <a:off x="207818" y="1451829"/>
          <a:ext cx="5555067" cy="42513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Circular Arrow 10" descr="arrow pointing from image to text">
            <a:extLst>
              <a:ext uri="{FF2B5EF4-FFF2-40B4-BE49-F238E27FC236}">
                <a16:creationId xmlns:a16="http://schemas.microsoft.com/office/drawing/2014/main" id="{AFDA08A1-396D-4F43-ABB9-304D465DD390}"/>
              </a:ext>
            </a:extLst>
          </p:cNvPr>
          <p:cNvSpPr/>
          <p:nvPr/>
        </p:nvSpPr>
        <p:spPr>
          <a:xfrm>
            <a:off x="2734951" y="1594164"/>
            <a:ext cx="2857593" cy="2542746"/>
          </a:xfrm>
          <a:prstGeom prst="circularArrow">
            <a:avLst>
              <a:gd name="adj1" fmla="val 2572"/>
              <a:gd name="adj2" fmla="val 312177"/>
              <a:gd name="adj3" fmla="val 19512312"/>
              <a:gd name="adj4" fmla="val 12575511"/>
              <a:gd name="adj5" fmla="val 3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 name="Content Placeholder 2">
            <a:extLst>
              <a:ext uri="{FF2B5EF4-FFF2-40B4-BE49-F238E27FC236}">
                <a16:creationId xmlns:a16="http://schemas.microsoft.com/office/drawing/2014/main" id="{B84A7FAC-4134-2B46-984F-43642314F7D0}"/>
              </a:ext>
            </a:extLst>
          </p:cNvPr>
          <p:cNvSpPr txBox="1">
            <a:spLocks/>
          </p:cNvSpPr>
          <p:nvPr/>
        </p:nvSpPr>
        <p:spPr>
          <a:xfrm>
            <a:off x="6103566" y="1594164"/>
            <a:ext cx="4109349" cy="19833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B05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Initial Activities  </a:t>
            </a:r>
          </a:p>
          <a:p>
            <a:pPr lvl="1"/>
            <a:r>
              <a:rPr lang="en-US" dirty="0"/>
              <a:t>Building Relationships</a:t>
            </a:r>
          </a:p>
          <a:p>
            <a:pPr lvl="1"/>
            <a:r>
              <a:rPr lang="en-US" dirty="0"/>
              <a:t>Setting Group Norms </a:t>
            </a:r>
          </a:p>
          <a:p>
            <a:pPr lvl="1"/>
            <a:r>
              <a:rPr lang="en-US" dirty="0"/>
              <a:t>Establishing a shared vision and goals</a:t>
            </a:r>
          </a:p>
        </p:txBody>
      </p:sp>
      <p:pic>
        <p:nvPicPr>
          <p:cNvPr id="8" name="Picture 7" descr="two arrows labeled &quot;check in&quot; and &quot;check out&quot;">
            <a:extLst>
              <a:ext uri="{FF2B5EF4-FFF2-40B4-BE49-F238E27FC236}">
                <a16:creationId xmlns:a16="http://schemas.microsoft.com/office/drawing/2014/main" id="{0087055F-9A10-874A-86E0-C75706394A6F}"/>
              </a:ext>
            </a:extLst>
          </p:cNvPr>
          <p:cNvPicPr>
            <a:picLocks noChangeAspect="1"/>
          </p:cNvPicPr>
          <p:nvPr/>
        </p:nvPicPr>
        <p:blipFill>
          <a:blip r:embed="rId9"/>
          <a:stretch>
            <a:fillRect/>
          </a:stretch>
        </p:blipFill>
        <p:spPr>
          <a:xfrm>
            <a:off x="5762885" y="3736242"/>
            <a:ext cx="1672492" cy="1672492"/>
          </a:xfrm>
          <a:prstGeom prst="rect">
            <a:avLst/>
          </a:prstGeom>
        </p:spPr>
      </p:pic>
      <p:pic>
        <p:nvPicPr>
          <p:cNvPr id="9" name="Picture 8" descr="two people coming out of computers and shaking hands">
            <a:extLst>
              <a:ext uri="{FF2B5EF4-FFF2-40B4-BE49-F238E27FC236}">
                <a16:creationId xmlns:a16="http://schemas.microsoft.com/office/drawing/2014/main" id="{9FCB730F-E067-0544-9C58-2A05A4BD4B09}"/>
              </a:ext>
            </a:extLst>
          </p:cNvPr>
          <p:cNvPicPr>
            <a:picLocks noChangeAspect="1"/>
          </p:cNvPicPr>
          <p:nvPr/>
        </p:nvPicPr>
        <p:blipFill>
          <a:blip r:embed="rId10"/>
          <a:stretch>
            <a:fillRect/>
          </a:stretch>
        </p:blipFill>
        <p:spPr>
          <a:xfrm>
            <a:off x="8016772" y="3894992"/>
            <a:ext cx="2779470" cy="1354992"/>
          </a:xfrm>
          <a:prstGeom prst="rect">
            <a:avLst/>
          </a:prstGeom>
        </p:spPr>
      </p:pic>
    </p:spTree>
    <p:extLst>
      <p:ext uri="{BB962C8B-B14F-4D97-AF65-F5344CB8AC3E}">
        <p14:creationId xmlns:p14="http://schemas.microsoft.com/office/powerpoint/2010/main" val="2436464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2A9E53-35F3-4FB2-8724-3D58A28124F8}"/>
              </a:ext>
            </a:extLst>
          </p:cNvPr>
          <p:cNvSpPr>
            <a:spLocks noGrp="1"/>
          </p:cNvSpPr>
          <p:nvPr>
            <p:ph type="title"/>
          </p:nvPr>
        </p:nvSpPr>
        <p:spPr/>
        <p:txBody>
          <a:bodyPr/>
          <a:lstStyle/>
          <a:p>
            <a:r>
              <a:rPr lang="en-US" dirty="0"/>
              <a:t>A Look at the Research</a:t>
            </a:r>
          </a:p>
        </p:txBody>
      </p:sp>
      <p:sp>
        <p:nvSpPr>
          <p:cNvPr id="6" name="Content Placeholder 5">
            <a:extLst>
              <a:ext uri="{FF2B5EF4-FFF2-40B4-BE49-F238E27FC236}">
                <a16:creationId xmlns:a16="http://schemas.microsoft.com/office/drawing/2014/main" id="{79575635-630E-4AF8-9230-482B2AE7FEB7}"/>
              </a:ext>
            </a:extLst>
          </p:cNvPr>
          <p:cNvSpPr>
            <a:spLocks noGrp="1"/>
          </p:cNvSpPr>
          <p:nvPr>
            <p:ph idx="1"/>
          </p:nvPr>
        </p:nvSpPr>
        <p:spPr/>
        <p:txBody>
          <a:bodyPr/>
          <a:lstStyle/>
          <a:p>
            <a:r>
              <a:rPr lang="en-US" dirty="0"/>
              <a:t>Communities of practice (</a:t>
            </a:r>
            <a:r>
              <a:rPr lang="en-US" dirty="0" err="1"/>
              <a:t>CoP</a:t>
            </a:r>
            <a:r>
              <a:rPr lang="en-US" dirty="0"/>
              <a:t>)</a:t>
            </a:r>
          </a:p>
          <a:p>
            <a:pPr lvl="1"/>
            <a:r>
              <a:rPr lang="en-US" dirty="0"/>
              <a:t>Groups of people who share a concern or a passion for something they do and learn how to do it better as they interact regularly.</a:t>
            </a:r>
          </a:p>
          <a:p>
            <a:pPr lvl="1"/>
            <a:r>
              <a:rPr lang="en-US" dirty="0"/>
              <a:t>Effective CoP comprise three areas</a:t>
            </a:r>
          </a:p>
        </p:txBody>
      </p:sp>
      <p:graphicFrame>
        <p:nvGraphicFramePr>
          <p:cNvPr id="7" name="Diagram 6">
            <a:extLst>
              <a:ext uri="{FF2B5EF4-FFF2-40B4-BE49-F238E27FC236}">
                <a16:creationId xmlns:a16="http://schemas.microsoft.com/office/drawing/2014/main" id="{B5A2B67F-BA1D-41DE-9DB1-C50D3178DDA0}"/>
              </a:ext>
            </a:extLst>
          </p:cNvPr>
          <p:cNvGraphicFramePr/>
          <p:nvPr>
            <p:extLst>
              <p:ext uri="{D42A27DB-BD31-4B8C-83A1-F6EECF244321}">
                <p14:modId xmlns:p14="http://schemas.microsoft.com/office/powerpoint/2010/main" val="764636984"/>
              </p:ext>
            </p:extLst>
          </p:nvPr>
        </p:nvGraphicFramePr>
        <p:xfrm>
          <a:off x="6085840" y="2773681"/>
          <a:ext cx="4592320" cy="2600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73478A30-50F3-47D8-9BF1-069F07DB6919}"/>
              </a:ext>
            </a:extLst>
          </p:cNvPr>
          <p:cNvSpPr txBox="1"/>
          <p:nvPr/>
        </p:nvSpPr>
        <p:spPr>
          <a:xfrm>
            <a:off x="314498" y="5933172"/>
            <a:ext cx="9595582" cy="830997"/>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Cashman, J., Linehan, P., &amp; Rosser, M. (2007). </a:t>
            </a:r>
            <a:r>
              <a:rPr lang="en-US" sz="1200" i="1" dirty="0">
                <a:latin typeface="Verdana" panose="020B0604030504040204" pitchFamily="34" charset="0"/>
                <a:ea typeface="Verdana" panose="020B0604030504040204" pitchFamily="34" charset="0"/>
                <a:cs typeface="Verdana" panose="020B0604030504040204" pitchFamily="34" charset="0"/>
              </a:rPr>
              <a:t>Communities of Practice: A new approach to complex educational problems. </a:t>
            </a:r>
            <a:r>
              <a:rPr lang="en-US" sz="1200" dirty="0">
                <a:latin typeface="Verdana" panose="020B0604030504040204" pitchFamily="34" charset="0"/>
                <a:ea typeface="Verdana" panose="020B0604030504040204" pitchFamily="34" charset="0"/>
                <a:cs typeface="Verdana" panose="020B0604030504040204" pitchFamily="34" charset="0"/>
              </a:rPr>
              <a:t>Alexandria, VA: National Association of State Directors of Special Education. </a:t>
            </a:r>
          </a:p>
          <a:p>
            <a:endParaRPr lang="en-US" sz="1200" dirty="0"/>
          </a:p>
          <a:p>
            <a:r>
              <a:rPr lang="en-US" sz="1200" dirty="0">
                <a:latin typeface="Verdana" panose="020B0604030504040204" pitchFamily="34" charset="0"/>
                <a:ea typeface="Verdana" panose="020B0604030504040204" pitchFamily="34" charset="0"/>
                <a:cs typeface="Verdana" panose="020B0604030504040204" pitchFamily="34" charset="0"/>
              </a:rPr>
              <a:t>Wenger, E. (1998). </a:t>
            </a:r>
            <a:r>
              <a:rPr lang="en-US" sz="1200" i="1" dirty="0">
                <a:latin typeface="Verdana" panose="020B0604030504040204" pitchFamily="34" charset="0"/>
                <a:ea typeface="Verdana" panose="020B0604030504040204" pitchFamily="34" charset="0"/>
                <a:cs typeface="Verdana" panose="020B0604030504040204" pitchFamily="34" charset="0"/>
              </a:rPr>
              <a:t>Communities of practice: learning, meaning, and identity. </a:t>
            </a:r>
            <a:r>
              <a:rPr lang="en-US" sz="1200" dirty="0">
                <a:latin typeface="Verdana" panose="020B0604030504040204" pitchFamily="34" charset="0"/>
                <a:ea typeface="Verdana" panose="020B0604030504040204" pitchFamily="34" charset="0"/>
                <a:cs typeface="Verdana" panose="020B0604030504040204" pitchFamily="34" charset="0"/>
              </a:rPr>
              <a:t>New York: Cambridge University.</a:t>
            </a:r>
          </a:p>
        </p:txBody>
      </p:sp>
    </p:spTree>
    <p:extLst>
      <p:ext uri="{BB962C8B-B14F-4D97-AF65-F5344CB8AC3E}">
        <p14:creationId xmlns:p14="http://schemas.microsoft.com/office/powerpoint/2010/main" val="960606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26871-A1A1-B247-A6EB-41E80188318C}"/>
              </a:ext>
            </a:extLst>
          </p:cNvPr>
          <p:cNvSpPr>
            <a:spLocks noGrp="1"/>
          </p:cNvSpPr>
          <p:nvPr>
            <p:ph type="title"/>
          </p:nvPr>
        </p:nvSpPr>
        <p:spPr>
          <a:xfrm>
            <a:off x="3643745" y="148385"/>
            <a:ext cx="6677891" cy="962023"/>
          </a:xfrm>
        </p:spPr>
        <p:txBody>
          <a:bodyPr>
            <a:noAutofit/>
          </a:bodyPr>
          <a:lstStyle/>
          <a:p>
            <a:pPr algn="ctr"/>
            <a:r>
              <a:rPr lang="en-US" sz="3400" dirty="0"/>
              <a:t>Growing and Sustaining </a:t>
            </a:r>
            <a:r>
              <a:rPr lang="en-US" sz="3400" b="0" dirty="0"/>
              <a:t>Learning Networks</a:t>
            </a:r>
          </a:p>
        </p:txBody>
      </p:sp>
      <p:pic>
        <p:nvPicPr>
          <p:cNvPr id="4" name="Picture 3" descr="Image of magnifying glass, mechanical wheels,  playbook, and recycle sign">
            <a:extLst>
              <a:ext uri="{FF2B5EF4-FFF2-40B4-BE49-F238E27FC236}">
                <a16:creationId xmlns:a16="http://schemas.microsoft.com/office/drawing/2014/main" id="{E655F0BC-4E27-4FBD-929E-FDC320F759CC}"/>
              </a:ext>
            </a:extLst>
          </p:cNvPr>
          <p:cNvPicPr>
            <a:picLocks noChangeAspect="1"/>
          </p:cNvPicPr>
          <p:nvPr/>
        </p:nvPicPr>
        <p:blipFill>
          <a:blip r:embed="rId3"/>
          <a:stretch>
            <a:fillRect/>
          </a:stretch>
        </p:blipFill>
        <p:spPr>
          <a:xfrm>
            <a:off x="366671" y="148385"/>
            <a:ext cx="2298391" cy="1036410"/>
          </a:xfrm>
          <a:prstGeom prst="rect">
            <a:avLst/>
          </a:prstGeom>
        </p:spPr>
      </p:pic>
      <p:graphicFrame>
        <p:nvGraphicFramePr>
          <p:cNvPr id="13" name="Content Placeholder 12" descr="Growing and Sustaining Learning Networks graphic depicting the following information:&#10;&#10;TA Agreements: How will you claridy what participation means?&#10;&#10;Align work with ongoing effors: How will you support alignment of the work with ongoing efforts?&#10;&#10;Capacity Building Practices: What &quot;practices&quot; will you use?&#10;&#10;Formative evaluation: What data do you need to collect to wnsure the community meets participants needs?">
            <a:extLst>
              <a:ext uri="{FF2B5EF4-FFF2-40B4-BE49-F238E27FC236}">
                <a16:creationId xmlns:a16="http://schemas.microsoft.com/office/drawing/2014/main" id="{4096F18D-099E-C541-BD11-98A9774A7E48}"/>
              </a:ext>
            </a:extLst>
          </p:cNvPr>
          <p:cNvGraphicFramePr>
            <a:graphicFrameLocks noGrp="1"/>
          </p:cNvGraphicFramePr>
          <p:nvPr>
            <p:ph idx="1"/>
            <p:extLst>
              <p:ext uri="{D42A27DB-BD31-4B8C-83A1-F6EECF244321}">
                <p14:modId xmlns:p14="http://schemas.microsoft.com/office/powerpoint/2010/main" val="796663220"/>
              </p:ext>
            </p:extLst>
          </p:nvPr>
        </p:nvGraphicFramePr>
        <p:xfrm>
          <a:off x="207818" y="1536488"/>
          <a:ext cx="11791950" cy="42513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a:extLst>
              <a:ext uri="{FF2B5EF4-FFF2-40B4-BE49-F238E27FC236}">
                <a16:creationId xmlns:a16="http://schemas.microsoft.com/office/drawing/2014/main" id="{1E089825-0B07-404A-BE7A-41D4C7C8B888}"/>
              </a:ext>
            </a:extLst>
          </p:cNvPr>
          <p:cNvSpPr/>
          <p:nvPr/>
        </p:nvSpPr>
        <p:spPr>
          <a:xfrm>
            <a:off x="207818" y="6178706"/>
            <a:ext cx="2457244" cy="461665"/>
          </a:xfrm>
          <a:prstGeom prst="rect">
            <a:avLst/>
          </a:prstGeom>
        </p:spPr>
        <p:txBody>
          <a:bodyPr wrap="square">
            <a:spAutoFit/>
          </a:bodyPr>
          <a:lstStyle/>
          <a:p>
            <a:r>
              <a:rPr lang="en-US" sz="2400" b="1" dirty="0">
                <a:solidFill>
                  <a:schemeClr val="accent1"/>
                </a:solidFill>
                <a:latin typeface="Bradley Hand" pitchFamily="2" charset="77"/>
                <a:ea typeface="Verdana" panose="020B0604030504040204" pitchFamily="34" charset="0"/>
                <a:cs typeface="Verdana" panose="020B0604030504040204" pitchFamily="34" charset="0"/>
              </a:rPr>
              <a:t>Lessons Learned </a:t>
            </a:r>
            <a:endParaRPr lang="en-US" sz="2400" dirty="0">
              <a:solidFill>
                <a:schemeClr val="accent1"/>
              </a:solidFill>
              <a:latin typeface="Bradley Hand" pitchFamily="2" charset="77"/>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56541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26871-A1A1-B247-A6EB-41E80188318C}"/>
              </a:ext>
            </a:extLst>
          </p:cNvPr>
          <p:cNvSpPr>
            <a:spLocks noGrp="1"/>
          </p:cNvSpPr>
          <p:nvPr>
            <p:ph type="title"/>
          </p:nvPr>
        </p:nvSpPr>
        <p:spPr>
          <a:xfrm>
            <a:off x="2798122" y="204081"/>
            <a:ext cx="9201192" cy="867740"/>
          </a:xfrm>
        </p:spPr>
        <p:txBody>
          <a:bodyPr>
            <a:noAutofit/>
          </a:bodyPr>
          <a:lstStyle/>
          <a:p>
            <a:pPr algn="ctr"/>
            <a:r>
              <a:rPr lang="en-US" sz="3600" dirty="0"/>
              <a:t>Growing and Sustaining </a:t>
            </a:r>
            <a:br>
              <a:rPr lang="en-US" sz="3600" dirty="0"/>
            </a:br>
            <a:r>
              <a:rPr lang="en-US" sz="3600" b="0" dirty="0"/>
              <a:t>Learning Networks continued</a:t>
            </a:r>
          </a:p>
        </p:txBody>
      </p:sp>
      <p:pic>
        <p:nvPicPr>
          <p:cNvPr id="15" name="Picture 14" descr="Image of magnifying glass, mechanical wheels,  playbook, and recycle sign">
            <a:extLst>
              <a:ext uri="{FF2B5EF4-FFF2-40B4-BE49-F238E27FC236}">
                <a16:creationId xmlns:a16="http://schemas.microsoft.com/office/drawing/2014/main" id="{F30BCCFB-15DD-4DC8-A779-87E70957D168}"/>
              </a:ext>
            </a:extLst>
          </p:cNvPr>
          <p:cNvPicPr>
            <a:picLocks noChangeAspect="1"/>
          </p:cNvPicPr>
          <p:nvPr/>
        </p:nvPicPr>
        <p:blipFill>
          <a:blip r:embed="rId3"/>
          <a:stretch>
            <a:fillRect/>
          </a:stretch>
        </p:blipFill>
        <p:spPr>
          <a:xfrm>
            <a:off x="202993" y="208370"/>
            <a:ext cx="2298391" cy="1036410"/>
          </a:xfrm>
          <a:prstGeom prst="rect">
            <a:avLst/>
          </a:prstGeom>
        </p:spPr>
      </p:pic>
      <p:graphicFrame>
        <p:nvGraphicFramePr>
          <p:cNvPr id="9" name="Diagram 8" descr="How will you support alignment of the work with ongoing efforts? Align work with oingoing efforts">
            <a:extLst>
              <a:ext uri="{FF2B5EF4-FFF2-40B4-BE49-F238E27FC236}">
                <a16:creationId xmlns:a16="http://schemas.microsoft.com/office/drawing/2014/main" id="{5C54ACCA-1C0D-4C72-9011-C3735D8CB039}"/>
              </a:ext>
            </a:extLst>
          </p:cNvPr>
          <p:cNvGraphicFramePr/>
          <p:nvPr>
            <p:extLst>
              <p:ext uri="{D42A27DB-BD31-4B8C-83A1-F6EECF244321}">
                <p14:modId xmlns:p14="http://schemas.microsoft.com/office/powerpoint/2010/main" val="1654769698"/>
              </p:ext>
            </p:extLst>
          </p:nvPr>
        </p:nvGraphicFramePr>
        <p:xfrm>
          <a:off x="-724884" y="336010"/>
          <a:ext cx="5801682" cy="52607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Shape 11" descr="arrow pointing from image to text">
            <a:extLst>
              <a:ext uri="{FF2B5EF4-FFF2-40B4-BE49-F238E27FC236}">
                <a16:creationId xmlns:a16="http://schemas.microsoft.com/office/drawing/2014/main" id="{68988C21-D6FC-D14C-9A9F-FF2C71E2F8FD}"/>
              </a:ext>
            </a:extLst>
          </p:cNvPr>
          <p:cNvSpPr/>
          <p:nvPr/>
        </p:nvSpPr>
        <p:spPr>
          <a:xfrm>
            <a:off x="2175957" y="3129206"/>
            <a:ext cx="2553493" cy="2553493"/>
          </a:xfrm>
          <a:prstGeom prst="leftCircularArrow">
            <a:avLst>
              <a:gd name="adj1" fmla="val 2878"/>
              <a:gd name="adj2" fmla="val 351860"/>
              <a:gd name="adj3" fmla="val 2127371"/>
              <a:gd name="adj4" fmla="val 9024489"/>
              <a:gd name="adj5" fmla="val 335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 name="Content Placeholder 13">
            <a:extLst>
              <a:ext uri="{FF2B5EF4-FFF2-40B4-BE49-F238E27FC236}">
                <a16:creationId xmlns:a16="http://schemas.microsoft.com/office/drawing/2014/main" id="{A0DE6F02-5A19-A443-9DA8-B699AFC2B32C}"/>
              </a:ext>
            </a:extLst>
          </p:cNvPr>
          <p:cNvSpPr>
            <a:spLocks noGrp="1"/>
          </p:cNvSpPr>
          <p:nvPr>
            <p:ph idx="1"/>
          </p:nvPr>
        </p:nvSpPr>
        <p:spPr>
          <a:xfrm>
            <a:off x="4332906" y="1594164"/>
            <a:ext cx="7666408" cy="4251357"/>
          </a:xfrm>
        </p:spPr>
        <p:txBody>
          <a:bodyPr>
            <a:normAutofit/>
          </a:bodyPr>
          <a:lstStyle/>
          <a:p>
            <a:r>
              <a:rPr lang="en-US" dirty="0"/>
              <a:t>Application process</a:t>
            </a:r>
          </a:p>
          <a:p>
            <a:pPr lvl="1"/>
            <a:r>
              <a:rPr lang="en-US" dirty="0"/>
              <a:t>Participants apply</a:t>
            </a:r>
          </a:p>
          <a:p>
            <a:pPr lvl="1"/>
            <a:r>
              <a:rPr lang="en-US" dirty="0"/>
              <a:t>Selection criteria</a:t>
            </a:r>
          </a:p>
          <a:p>
            <a:r>
              <a:rPr lang="en-US" dirty="0"/>
              <a:t>Clearly articulate the activities and the expectations of participation in the learning network</a:t>
            </a:r>
          </a:p>
          <a:p>
            <a:pPr lvl="1"/>
            <a:r>
              <a:rPr lang="en-US" dirty="0"/>
              <a:t>Cross-state</a:t>
            </a:r>
          </a:p>
          <a:p>
            <a:pPr lvl="1"/>
            <a:r>
              <a:rPr lang="en-US" dirty="0"/>
              <a:t>Individualized action plan</a:t>
            </a:r>
          </a:p>
          <a:p>
            <a:pPr lvl="1"/>
            <a:r>
              <a:rPr lang="en-US" dirty="0"/>
              <a:t>Evaluation expectations</a:t>
            </a:r>
          </a:p>
          <a:p>
            <a:r>
              <a:rPr lang="en-US" dirty="0"/>
              <a:t>Clearly articulate outcomes</a:t>
            </a:r>
          </a:p>
        </p:txBody>
      </p:sp>
      <p:sp>
        <p:nvSpPr>
          <p:cNvPr id="10" name="Rectangle 9">
            <a:extLst>
              <a:ext uri="{FF2B5EF4-FFF2-40B4-BE49-F238E27FC236}">
                <a16:creationId xmlns:a16="http://schemas.microsoft.com/office/drawing/2014/main" id="{DB1A8790-5EE6-2A46-B5E1-6B7A93EE8DB3}"/>
              </a:ext>
            </a:extLst>
          </p:cNvPr>
          <p:cNvSpPr/>
          <p:nvPr/>
        </p:nvSpPr>
        <p:spPr>
          <a:xfrm>
            <a:off x="207818" y="6178706"/>
            <a:ext cx="2457244" cy="461665"/>
          </a:xfrm>
          <a:prstGeom prst="rect">
            <a:avLst/>
          </a:prstGeom>
        </p:spPr>
        <p:txBody>
          <a:bodyPr wrap="square">
            <a:spAutoFit/>
          </a:bodyPr>
          <a:lstStyle/>
          <a:p>
            <a:r>
              <a:rPr lang="en-US" sz="2400" b="1" dirty="0">
                <a:solidFill>
                  <a:schemeClr val="accent1"/>
                </a:solidFill>
                <a:latin typeface="Bradley Hand" pitchFamily="2" charset="77"/>
                <a:ea typeface="Verdana" panose="020B0604030504040204" pitchFamily="34" charset="0"/>
                <a:cs typeface="Verdana" panose="020B0604030504040204" pitchFamily="34" charset="0"/>
              </a:rPr>
              <a:t>Lessons Learned </a:t>
            </a:r>
            <a:endParaRPr lang="en-US" sz="2400" dirty="0">
              <a:solidFill>
                <a:schemeClr val="accent1"/>
              </a:solidFill>
              <a:latin typeface="Bradley Hand" pitchFamily="2" charset="77"/>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60769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B92AC80-6DF6-F343-B6EE-37685E5EBB96}"/>
              </a:ext>
            </a:extLst>
          </p:cNvPr>
          <p:cNvSpPr>
            <a:spLocks noGrp="1"/>
          </p:cNvSpPr>
          <p:nvPr>
            <p:ph type="title"/>
          </p:nvPr>
        </p:nvSpPr>
        <p:spPr>
          <a:xfrm>
            <a:off x="2937258" y="241174"/>
            <a:ext cx="9062056" cy="867740"/>
          </a:xfrm>
        </p:spPr>
        <p:txBody>
          <a:bodyPr>
            <a:normAutofit fontScale="90000"/>
          </a:bodyPr>
          <a:lstStyle/>
          <a:p>
            <a:pPr algn="ctr"/>
            <a:r>
              <a:rPr lang="en-US" sz="3600" dirty="0"/>
              <a:t>Growing and Sustaining </a:t>
            </a:r>
            <a:br>
              <a:rPr lang="en-US" sz="3600" dirty="0"/>
            </a:br>
            <a:r>
              <a:rPr lang="en-US" sz="3600" b="0" dirty="0"/>
              <a:t>Learning Networks continued.</a:t>
            </a:r>
            <a:endParaRPr lang="en-US" sz="3600" dirty="0"/>
          </a:p>
        </p:txBody>
      </p:sp>
      <p:pic>
        <p:nvPicPr>
          <p:cNvPr id="3" name="Picture 2" descr="Image of magnifying glass, mechanical wheels,  playbook, and recycle sign">
            <a:extLst>
              <a:ext uri="{FF2B5EF4-FFF2-40B4-BE49-F238E27FC236}">
                <a16:creationId xmlns:a16="http://schemas.microsoft.com/office/drawing/2014/main" id="{DBCE1F56-51BD-4DDE-9898-FD95162C7179}"/>
              </a:ext>
            </a:extLst>
          </p:cNvPr>
          <p:cNvPicPr>
            <a:picLocks noChangeAspect="1"/>
          </p:cNvPicPr>
          <p:nvPr/>
        </p:nvPicPr>
        <p:blipFill>
          <a:blip r:embed="rId3"/>
          <a:stretch>
            <a:fillRect/>
          </a:stretch>
        </p:blipFill>
        <p:spPr>
          <a:xfrm>
            <a:off x="366671" y="156839"/>
            <a:ext cx="2298391" cy="1036410"/>
          </a:xfrm>
          <a:prstGeom prst="rect">
            <a:avLst/>
          </a:prstGeom>
        </p:spPr>
      </p:pic>
      <p:graphicFrame>
        <p:nvGraphicFramePr>
          <p:cNvPr id="11" name="Diagram 10" descr="How will you support alignment of the work with ongoing efforts? Align work with oingoing efforts">
            <a:extLst>
              <a:ext uri="{FF2B5EF4-FFF2-40B4-BE49-F238E27FC236}">
                <a16:creationId xmlns:a16="http://schemas.microsoft.com/office/drawing/2014/main" id="{2AE856D3-7E3A-8B4E-95AD-8C36C66CFBA3}"/>
              </a:ext>
            </a:extLst>
          </p:cNvPr>
          <p:cNvGraphicFramePr/>
          <p:nvPr>
            <p:extLst>
              <p:ext uri="{D42A27DB-BD31-4B8C-83A1-F6EECF244321}">
                <p14:modId xmlns:p14="http://schemas.microsoft.com/office/powerpoint/2010/main" val="2393440183"/>
              </p:ext>
            </p:extLst>
          </p:nvPr>
        </p:nvGraphicFramePr>
        <p:xfrm>
          <a:off x="-590678" y="904123"/>
          <a:ext cx="5801682" cy="52607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Circular Arrow 11" descr="arrow pointing from image to text">
            <a:extLst>
              <a:ext uri="{FF2B5EF4-FFF2-40B4-BE49-F238E27FC236}">
                <a16:creationId xmlns:a16="http://schemas.microsoft.com/office/drawing/2014/main" id="{11B107C6-8451-E649-B9B5-BE7C78150413}"/>
              </a:ext>
            </a:extLst>
          </p:cNvPr>
          <p:cNvSpPr/>
          <p:nvPr/>
        </p:nvSpPr>
        <p:spPr>
          <a:xfrm>
            <a:off x="2937258" y="1372178"/>
            <a:ext cx="2857593" cy="2542746"/>
          </a:xfrm>
          <a:prstGeom prst="circularArrow">
            <a:avLst>
              <a:gd name="adj1" fmla="val 2572"/>
              <a:gd name="adj2" fmla="val 312177"/>
              <a:gd name="adj3" fmla="val 19512312"/>
              <a:gd name="adj4" fmla="val 12575511"/>
              <a:gd name="adj5" fmla="val 3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5" name="Content Placeholder 14">
            <a:extLst>
              <a:ext uri="{FF2B5EF4-FFF2-40B4-BE49-F238E27FC236}">
                <a16:creationId xmlns:a16="http://schemas.microsoft.com/office/drawing/2014/main" id="{A18ACDDA-FBA6-6A43-B244-4489F4299F71}"/>
              </a:ext>
            </a:extLst>
          </p:cNvPr>
          <p:cNvSpPr>
            <a:spLocks noGrp="1"/>
          </p:cNvSpPr>
          <p:nvPr>
            <p:ph idx="1"/>
          </p:nvPr>
        </p:nvSpPr>
        <p:spPr>
          <a:xfrm>
            <a:off x="4445000" y="2197100"/>
            <a:ext cx="7554314" cy="3648421"/>
          </a:xfrm>
        </p:spPr>
        <p:txBody>
          <a:bodyPr>
            <a:normAutofit/>
          </a:bodyPr>
          <a:lstStyle/>
          <a:p>
            <a:r>
              <a:rPr lang="en-US" dirty="0"/>
              <a:t>Ensure cross-state activities are driven by common needs</a:t>
            </a:r>
          </a:p>
          <a:p>
            <a:r>
              <a:rPr lang="en-US" dirty="0"/>
              <a:t>Action Plans should be based on data and connect with ongoing participant work</a:t>
            </a:r>
          </a:p>
          <a:p>
            <a:pPr lvl="1"/>
            <a:r>
              <a:rPr lang="en-US" dirty="0"/>
              <a:t>Needs to be meaningful</a:t>
            </a:r>
          </a:p>
          <a:p>
            <a:pPr lvl="1"/>
            <a:endParaRPr lang="en-US" dirty="0"/>
          </a:p>
        </p:txBody>
      </p:sp>
      <p:sp>
        <p:nvSpPr>
          <p:cNvPr id="10" name="Rectangle 9">
            <a:extLst>
              <a:ext uri="{FF2B5EF4-FFF2-40B4-BE49-F238E27FC236}">
                <a16:creationId xmlns:a16="http://schemas.microsoft.com/office/drawing/2014/main" id="{DB1A8790-5EE6-2A46-B5E1-6B7A93EE8DB3}"/>
              </a:ext>
            </a:extLst>
          </p:cNvPr>
          <p:cNvSpPr/>
          <p:nvPr/>
        </p:nvSpPr>
        <p:spPr>
          <a:xfrm>
            <a:off x="207818" y="6178706"/>
            <a:ext cx="2457244" cy="461665"/>
          </a:xfrm>
          <a:prstGeom prst="rect">
            <a:avLst/>
          </a:prstGeom>
        </p:spPr>
        <p:txBody>
          <a:bodyPr wrap="square">
            <a:spAutoFit/>
          </a:bodyPr>
          <a:lstStyle/>
          <a:p>
            <a:r>
              <a:rPr lang="en-US" sz="2400" b="1" dirty="0">
                <a:solidFill>
                  <a:schemeClr val="accent1"/>
                </a:solidFill>
                <a:latin typeface="Bradley Hand" pitchFamily="2" charset="77"/>
                <a:ea typeface="Verdana" panose="020B0604030504040204" pitchFamily="34" charset="0"/>
                <a:cs typeface="Verdana" panose="020B0604030504040204" pitchFamily="34" charset="0"/>
              </a:rPr>
              <a:t>Lessons Learned </a:t>
            </a:r>
            <a:endParaRPr lang="en-US" sz="2400" dirty="0">
              <a:solidFill>
                <a:schemeClr val="accent1"/>
              </a:solidFill>
              <a:latin typeface="Bradley Hand" pitchFamily="2" charset="77"/>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94909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BB15208-A926-7742-AC23-52CEE1275ABD}"/>
              </a:ext>
            </a:extLst>
          </p:cNvPr>
          <p:cNvSpPr>
            <a:spLocks noGrp="1"/>
          </p:cNvSpPr>
          <p:nvPr>
            <p:ph type="title"/>
          </p:nvPr>
        </p:nvSpPr>
        <p:spPr/>
        <p:txBody>
          <a:bodyPr>
            <a:noAutofit/>
          </a:bodyPr>
          <a:lstStyle/>
          <a:p>
            <a:pPr algn="ctr"/>
            <a:r>
              <a:rPr lang="en-US" sz="3600" dirty="0"/>
              <a:t>Growing and Sustaining </a:t>
            </a:r>
            <a:br>
              <a:rPr lang="en-US" sz="3600" dirty="0"/>
            </a:br>
            <a:r>
              <a:rPr lang="en-US" sz="3600" b="0" dirty="0"/>
              <a:t>Learning Networks continued..</a:t>
            </a:r>
          </a:p>
        </p:txBody>
      </p:sp>
      <p:pic>
        <p:nvPicPr>
          <p:cNvPr id="3" name="Picture 2" descr="Image of magnifying glass, mechanical wheels, playbook, and recycle sign">
            <a:extLst>
              <a:ext uri="{FF2B5EF4-FFF2-40B4-BE49-F238E27FC236}">
                <a16:creationId xmlns:a16="http://schemas.microsoft.com/office/drawing/2014/main" id="{EBD78FDE-595C-4880-B06C-265C26D30AB8}"/>
              </a:ext>
            </a:extLst>
          </p:cNvPr>
          <p:cNvPicPr>
            <a:picLocks noChangeAspect="1"/>
          </p:cNvPicPr>
          <p:nvPr/>
        </p:nvPicPr>
        <p:blipFill>
          <a:blip r:embed="rId3"/>
          <a:stretch>
            <a:fillRect/>
          </a:stretch>
        </p:blipFill>
        <p:spPr>
          <a:xfrm>
            <a:off x="374359" y="202084"/>
            <a:ext cx="1924341" cy="867740"/>
          </a:xfrm>
          <a:prstGeom prst="rect">
            <a:avLst/>
          </a:prstGeom>
        </p:spPr>
      </p:pic>
      <p:graphicFrame>
        <p:nvGraphicFramePr>
          <p:cNvPr id="11" name="Diagram 10" descr="What &quot;Practices&quot; will you use? Capacity Building Practices">
            <a:extLst>
              <a:ext uri="{FF2B5EF4-FFF2-40B4-BE49-F238E27FC236}">
                <a16:creationId xmlns:a16="http://schemas.microsoft.com/office/drawing/2014/main" id="{2AE856D3-7E3A-8B4E-95AD-8C36C66CFBA3}"/>
              </a:ext>
            </a:extLst>
          </p:cNvPr>
          <p:cNvGraphicFramePr/>
          <p:nvPr>
            <p:extLst>
              <p:ext uri="{D42A27DB-BD31-4B8C-83A1-F6EECF244321}">
                <p14:modId xmlns:p14="http://schemas.microsoft.com/office/powerpoint/2010/main" val="351230693"/>
              </p:ext>
            </p:extLst>
          </p:nvPr>
        </p:nvGraphicFramePr>
        <p:xfrm>
          <a:off x="192686" y="626301"/>
          <a:ext cx="4515238" cy="50026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Shape 11" descr="arrow pointing from image to text">
            <a:extLst>
              <a:ext uri="{FF2B5EF4-FFF2-40B4-BE49-F238E27FC236}">
                <a16:creationId xmlns:a16="http://schemas.microsoft.com/office/drawing/2014/main" id="{1576189A-4415-2D4B-93D8-BD0691C3B48D}"/>
              </a:ext>
            </a:extLst>
          </p:cNvPr>
          <p:cNvSpPr/>
          <p:nvPr/>
        </p:nvSpPr>
        <p:spPr>
          <a:xfrm>
            <a:off x="2298700" y="3886200"/>
            <a:ext cx="2282225" cy="1742729"/>
          </a:xfrm>
          <a:prstGeom prst="leftCircularArrow">
            <a:avLst>
              <a:gd name="adj1" fmla="val 2878"/>
              <a:gd name="adj2" fmla="val 351860"/>
              <a:gd name="adj3" fmla="val 2127371"/>
              <a:gd name="adj4" fmla="val 9024489"/>
              <a:gd name="adj5" fmla="val 335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 name="Content Placeholder 13">
            <a:extLst>
              <a:ext uri="{FF2B5EF4-FFF2-40B4-BE49-F238E27FC236}">
                <a16:creationId xmlns:a16="http://schemas.microsoft.com/office/drawing/2014/main" id="{2A326C76-5FFB-8940-8DC2-317E65111FD6}"/>
              </a:ext>
            </a:extLst>
          </p:cNvPr>
          <p:cNvSpPr>
            <a:spLocks noGrp="1"/>
          </p:cNvSpPr>
          <p:nvPr>
            <p:ph idx="1"/>
          </p:nvPr>
        </p:nvSpPr>
        <p:spPr>
          <a:xfrm>
            <a:off x="4305300" y="1594164"/>
            <a:ext cx="7886700" cy="4251357"/>
          </a:xfrm>
        </p:spPr>
        <p:txBody>
          <a:bodyPr>
            <a:normAutofit/>
          </a:bodyPr>
          <a:lstStyle/>
          <a:p>
            <a:pPr marL="285750" indent="-285750"/>
            <a:r>
              <a:rPr lang="en-US" sz="2400" dirty="0"/>
              <a:t>TA providers should be using best practices to support participants in building capacity and making progress</a:t>
            </a:r>
          </a:p>
          <a:p>
            <a:pPr marL="285750" indent="-285750"/>
            <a:r>
              <a:rPr lang="en-US" sz="2400" dirty="0"/>
              <a:t>Structure activities to maximize participant engagement and learning</a:t>
            </a:r>
          </a:p>
          <a:p>
            <a:pPr marL="742950" lvl="1" indent="-285750"/>
            <a:r>
              <a:rPr lang="en-US" sz="2000" dirty="0"/>
              <a:t>All participants bring important knowledge, but may need support in engaging in learning networks</a:t>
            </a:r>
          </a:p>
          <a:p>
            <a:pPr marL="285750" indent="-285750"/>
            <a:r>
              <a:rPr lang="en-US" sz="2400" dirty="0"/>
              <a:t>Provide support for new members due to turnover</a:t>
            </a:r>
          </a:p>
        </p:txBody>
      </p:sp>
      <p:sp>
        <p:nvSpPr>
          <p:cNvPr id="10" name="Rectangle 9">
            <a:extLst>
              <a:ext uri="{FF2B5EF4-FFF2-40B4-BE49-F238E27FC236}">
                <a16:creationId xmlns:a16="http://schemas.microsoft.com/office/drawing/2014/main" id="{DB1A8790-5EE6-2A46-B5E1-6B7A93EE8DB3}"/>
              </a:ext>
            </a:extLst>
          </p:cNvPr>
          <p:cNvSpPr/>
          <p:nvPr/>
        </p:nvSpPr>
        <p:spPr>
          <a:xfrm>
            <a:off x="207818" y="6178706"/>
            <a:ext cx="2457244" cy="461665"/>
          </a:xfrm>
          <a:prstGeom prst="rect">
            <a:avLst/>
          </a:prstGeom>
        </p:spPr>
        <p:txBody>
          <a:bodyPr wrap="square">
            <a:spAutoFit/>
          </a:bodyPr>
          <a:lstStyle/>
          <a:p>
            <a:r>
              <a:rPr lang="en-US" sz="2400" b="1" dirty="0">
                <a:solidFill>
                  <a:schemeClr val="accent1"/>
                </a:solidFill>
                <a:latin typeface="Bradley Hand" pitchFamily="2" charset="77"/>
                <a:ea typeface="Verdana" panose="020B0604030504040204" pitchFamily="34" charset="0"/>
                <a:cs typeface="Verdana" panose="020B0604030504040204" pitchFamily="34" charset="0"/>
              </a:rPr>
              <a:t>Lessons Learned </a:t>
            </a:r>
            <a:endParaRPr lang="en-US" sz="2400" dirty="0">
              <a:solidFill>
                <a:schemeClr val="accent1"/>
              </a:solidFill>
              <a:latin typeface="Bradley Hand" pitchFamily="2" charset="77"/>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58414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9872C59-7B6D-6F46-B682-B6D763349658}"/>
              </a:ext>
            </a:extLst>
          </p:cNvPr>
          <p:cNvSpPr>
            <a:spLocks noGrp="1"/>
          </p:cNvSpPr>
          <p:nvPr>
            <p:ph type="title"/>
          </p:nvPr>
        </p:nvSpPr>
        <p:spPr/>
        <p:txBody>
          <a:bodyPr>
            <a:noAutofit/>
          </a:bodyPr>
          <a:lstStyle/>
          <a:p>
            <a:pPr algn="ctr"/>
            <a:r>
              <a:rPr lang="en-US" sz="3200" dirty="0"/>
              <a:t>Growing and Sustaining </a:t>
            </a:r>
            <a:br>
              <a:rPr lang="en-US" sz="3200" dirty="0"/>
            </a:br>
            <a:r>
              <a:rPr lang="en-US" sz="3200" b="0" dirty="0"/>
              <a:t>Learning Networks continued…</a:t>
            </a:r>
            <a:endParaRPr lang="en-US" sz="3300" b="0" dirty="0"/>
          </a:p>
        </p:txBody>
      </p:sp>
      <p:pic>
        <p:nvPicPr>
          <p:cNvPr id="3" name="Picture 2" descr="Image of magnifying glass, mechanical wheels,  playbook, and recycle sign">
            <a:extLst>
              <a:ext uri="{FF2B5EF4-FFF2-40B4-BE49-F238E27FC236}">
                <a16:creationId xmlns:a16="http://schemas.microsoft.com/office/drawing/2014/main" id="{ECEB9AB2-1A85-475D-952B-0B7493EB9287}"/>
              </a:ext>
            </a:extLst>
          </p:cNvPr>
          <p:cNvPicPr>
            <a:picLocks noChangeAspect="1"/>
          </p:cNvPicPr>
          <p:nvPr/>
        </p:nvPicPr>
        <p:blipFill>
          <a:blip r:embed="rId3"/>
          <a:stretch>
            <a:fillRect/>
          </a:stretch>
        </p:blipFill>
        <p:spPr>
          <a:xfrm>
            <a:off x="287244" y="129810"/>
            <a:ext cx="2298391" cy="1036410"/>
          </a:xfrm>
          <a:prstGeom prst="rect">
            <a:avLst/>
          </a:prstGeom>
        </p:spPr>
      </p:pic>
      <p:graphicFrame>
        <p:nvGraphicFramePr>
          <p:cNvPr id="11" name="Diagram 10" descr="What data do you need to collect to ensure the community meets participants needs? Formative evaluation.">
            <a:extLst>
              <a:ext uri="{FF2B5EF4-FFF2-40B4-BE49-F238E27FC236}">
                <a16:creationId xmlns:a16="http://schemas.microsoft.com/office/drawing/2014/main" id="{2AE856D3-7E3A-8B4E-95AD-8C36C66CFBA3}"/>
              </a:ext>
            </a:extLst>
          </p:cNvPr>
          <p:cNvGraphicFramePr/>
          <p:nvPr>
            <p:extLst>
              <p:ext uri="{D42A27DB-BD31-4B8C-83A1-F6EECF244321}">
                <p14:modId xmlns:p14="http://schemas.microsoft.com/office/powerpoint/2010/main" val="3872183607"/>
              </p:ext>
            </p:extLst>
          </p:nvPr>
        </p:nvGraphicFramePr>
        <p:xfrm>
          <a:off x="-658639" y="875508"/>
          <a:ext cx="6169752" cy="55373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Circular Arrow 11" descr="arrow pointing from image to text">
            <a:extLst>
              <a:ext uri="{FF2B5EF4-FFF2-40B4-BE49-F238E27FC236}">
                <a16:creationId xmlns:a16="http://schemas.microsoft.com/office/drawing/2014/main" id="{86A9E404-8C9D-DA42-866A-D6A80037B2B6}"/>
              </a:ext>
            </a:extLst>
          </p:cNvPr>
          <p:cNvSpPr/>
          <p:nvPr/>
        </p:nvSpPr>
        <p:spPr>
          <a:xfrm>
            <a:off x="3060826" y="1497315"/>
            <a:ext cx="2857593" cy="2542746"/>
          </a:xfrm>
          <a:prstGeom prst="circularArrow">
            <a:avLst>
              <a:gd name="adj1" fmla="val 2572"/>
              <a:gd name="adj2" fmla="val 312177"/>
              <a:gd name="adj3" fmla="val 19512312"/>
              <a:gd name="adj4" fmla="val 12575511"/>
              <a:gd name="adj5" fmla="val 3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 name="Content Placeholder 13">
            <a:extLst>
              <a:ext uri="{FF2B5EF4-FFF2-40B4-BE49-F238E27FC236}">
                <a16:creationId xmlns:a16="http://schemas.microsoft.com/office/drawing/2014/main" id="{D396AD51-8881-5A4B-A0BE-8B35A73B3D00}"/>
              </a:ext>
            </a:extLst>
          </p:cNvPr>
          <p:cNvSpPr>
            <a:spLocks noGrp="1"/>
          </p:cNvSpPr>
          <p:nvPr>
            <p:ph idx="1"/>
          </p:nvPr>
        </p:nvSpPr>
        <p:spPr>
          <a:xfrm>
            <a:off x="4419600" y="2201517"/>
            <a:ext cx="7579714" cy="3445221"/>
          </a:xfrm>
        </p:spPr>
        <p:txBody>
          <a:bodyPr>
            <a:normAutofit lnSpcReduction="10000"/>
          </a:bodyPr>
          <a:lstStyle/>
          <a:p>
            <a:r>
              <a:rPr lang="en-US" dirty="0"/>
              <a:t>Gather data on an ongoing basis about the processes used within the learning network</a:t>
            </a:r>
          </a:p>
          <a:p>
            <a:pPr lvl="1"/>
            <a:r>
              <a:rPr lang="en-US" dirty="0"/>
              <a:t>Are people actively engaging and sharing knowledge?</a:t>
            </a:r>
          </a:p>
          <a:p>
            <a:pPr lvl="1"/>
            <a:r>
              <a:rPr lang="en-US" dirty="0"/>
              <a:t>Are people making progress and building capacity?</a:t>
            </a:r>
          </a:p>
          <a:p>
            <a:pPr lvl="1"/>
            <a:r>
              <a:rPr lang="en-US" dirty="0"/>
              <a:t>If not, why not?</a:t>
            </a:r>
          </a:p>
          <a:p>
            <a:r>
              <a:rPr lang="en-US" dirty="0"/>
              <a:t>Be flexible with your approach and adapt based on the data and needs</a:t>
            </a:r>
          </a:p>
        </p:txBody>
      </p:sp>
      <p:sp>
        <p:nvSpPr>
          <p:cNvPr id="10" name="Rectangle 9">
            <a:extLst>
              <a:ext uri="{FF2B5EF4-FFF2-40B4-BE49-F238E27FC236}">
                <a16:creationId xmlns:a16="http://schemas.microsoft.com/office/drawing/2014/main" id="{DB1A8790-5EE6-2A46-B5E1-6B7A93EE8DB3}"/>
              </a:ext>
            </a:extLst>
          </p:cNvPr>
          <p:cNvSpPr/>
          <p:nvPr/>
        </p:nvSpPr>
        <p:spPr>
          <a:xfrm>
            <a:off x="207818" y="6178706"/>
            <a:ext cx="2457244" cy="461665"/>
          </a:xfrm>
          <a:prstGeom prst="rect">
            <a:avLst/>
          </a:prstGeom>
        </p:spPr>
        <p:txBody>
          <a:bodyPr wrap="square">
            <a:spAutoFit/>
          </a:bodyPr>
          <a:lstStyle/>
          <a:p>
            <a:r>
              <a:rPr lang="en-US" sz="2400" b="1" dirty="0">
                <a:solidFill>
                  <a:schemeClr val="accent1"/>
                </a:solidFill>
                <a:latin typeface="Bradley Hand" pitchFamily="2" charset="77"/>
                <a:ea typeface="Verdana" panose="020B0604030504040204" pitchFamily="34" charset="0"/>
                <a:cs typeface="Verdana" panose="020B0604030504040204" pitchFamily="34" charset="0"/>
              </a:rPr>
              <a:t>Lessons Learned </a:t>
            </a:r>
            <a:endParaRPr lang="en-US" sz="2400" dirty="0">
              <a:solidFill>
                <a:schemeClr val="accent1"/>
              </a:solidFill>
              <a:latin typeface="Bradley Hand" pitchFamily="2" charset="77"/>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33476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2BEA87FC-E9C8-4F8E-905D-7793DCE4E2F8}"/>
              </a:ext>
            </a:extLst>
          </p:cNvPr>
          <p:cNvSpPr txBox="1">
            <a:spLocks/>
          </p:cNvSpPr>
          <p:nvPr/>
        </p:nvSpPr>
        <p:spPr>
          <a:xfrm>
            <a:off x="293306" y="201983"/>
            <a:ext cx="11791496" cy="8677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3600" dirty="0"/>
              <a:t>Growing and Sustaining </a:t>
            </a:r>
            <a:br>
              <a:rPr lang="en-US" sz="3600" dirty="0"/>
            </a:br>
            <a:r>
              <a:rPr lang="en-US" sz="3600" b="0" dirty="0"/>
              <a:t>Learning Networks continued..</a:t>
            </a:r>
          </a:p>
        </p:txBody>
      </p:sp>
      <p:pic>
        <p:nvPicPr>
          <p:cNvPr id="13" name="Picture 12" descr="Image of magnifying glass, mechanical wheels,  playbook, and recycle sign">
            <a:extLst>
              <a:ext uri="{FF2B5EF4-FFF2-40B4-BE49-F238E27FC236}">
                <a16:creationId xmlns:a16="http://schemas.microsoft.com/office/drawing/2014/main" id="{1818DB62-8F2C-E94A-9227-4368FE747D23}"/>
              </a:ext>
            </a:extLst>
          </p:cNvPr>
          <p:cNvPicPr>
            <a:picLocks noChangeAspect="1"/>
          </p:cNvPicPr>
          <p:nvPr/>
        </p:nvPicPr>
        <p:blipFill>
          <a:blip r:embed="rId3"/>
          <a:stretch>
            <a:fillRect/>
          </a:stretch>
        </p:blipFill>
        <p:spPr>
          <a:xfrm>
            <a:off x="289589" y="134251"/>
            <a:ext cx="2298391" cy="1036410"/>
          </a:xfrm>
          <a:prstGeom prst="rect">
            <a:avLst/>
          </a:prstGeom>
        </p:spPr>
      </p:pic>
      <p:graphicFrame>
        <p:nvGraphicFramePr>
          <p:cNvPr id="11" name="Diagram 10" descr="Who needs to know about impact and how? Tell the story">
            <a:extLst>
              <a:ext uri="{FF2B5EF4-FFF2-40B4-BE49-F238E27FC236}">
                <a16:creationId xmlns:a16="http://schemas.microsoft.com/office/drawing/2014/main" id="{2AE856D3-7E3A-8B4E-95AD-8C36C66CFBA3}"/>
              </a:ext>
            </a:extLst>
          </p:cNvPr>
          <p:cNvGraphicFramePr/>
          <p:nvPr>
            <p:extLst>
              <p:ext uri="{D42A27DB-BD31-4B8C-83A1-F6EECF244321}">
                <p14:modId xmlns:p14="http://schemas.microsoft.com/office/powerpoint/2010/main" val="1369275126"/>
              </p:ext>
            </p:extLst>
          </p:nvPr>
        </p:nvGraphicFramePr>
        <p:xfrm>
          <a:off x="-658639" y="875508"/>
          <a:ext cx="6169752" cy="55373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Circular Arrow 11" descr="arrow pointing from image to text">
            <a:extLst>
              <a:ext uri="{FF2B5EF4-FFF2-40B4-BE49-F238E27FC236}">
                <a16:creationId xmlns:a16="http://schemas.microsoft.com/office/drawing/2014/main" id="{86A9E404-8C9D-DA42-866A-D6A80037B2B6}"/>
              </a:ext>
            </a:extLst>
          </p:cNvPr>
          <p:cNvSpPr/>
          <p:nvPr/>
        </p:nvSpPr>
        <p:spPr>
          <a:xfrm>
            <a:off x="3060826" y="1497315"/>
            <a:ext cx="2857593" cy="2542746"/>
          </a:xfrm>
          <a:prstGeom prst="circularArrow">
            <a:avLst>
              <a:gd name="adj1" fmla="val 2572"/>
              <a:gd name="adj2" fmla="val 312177"/>
              <a:gd name="adj3" fmla="val 19512312"/>
              <a:gd name="adj4" fmla="val 12575511"/>
              <a:gd name="adj5" fmla="val 3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 name="Content Placeholder 13">
            <a:extLst>
              <a:ext uri="{FF2B5EF4-FFF2-40B4-BE49-F238E27FC236}">
                <a16:creationId xmlns:a16="http://schemas.microsoft.com/office/drawing/2014/main" id="{D396AD51-8881-5A4B-A0BE-8B35A73B3D00}"/>
              </a:ext>
            </a:extLst>
          </p:cNvPr>
          <p:cNvSpPr>
            <a:spLocks noGrp="1"/>
          </p:cNvSpPr>
          <p:nvPr>
            <p:ph idx="1"/>
          </p:nvPr>
        </p:nvSpPr>
        <p:spPr>
          <a:xfrm>
            <a:off x="4419600" y="2400300"/>
            <a:ext cx="7579714" cy="3445221"/>
          </a:xfrm>
        </p:spPr>
        <p:txBody>
          <a:bodyPr>
            <a:normAutofit fontScale="92500" lnSpcReduction="20000"/>
          </a:bodyPr>
          <a:lstStyle/>
          <a:p>
            <a:r>
              <a:rPr lang="en-US" dirty="0"/>
              <a:t>Identify meaningful data sources to share impact over time. </a:t>
            </a:r>
          </a:p>
          <a:p>
            <a:r>
              <a:rPr lang="en-US" dirty="0"/>
              <a:t>Lead with Qualitative data; bolster with quantitative data to support contextual understanding and nature of the systems change</a:t>
            </a:r>
          </a:p>
          <a:p>
            <a:r>
              <a:rPr lang="en-US" dirty="0"/>
              <a:t>Consider the message. </a:t>
            </a:r>
          </a:p>
          <a:p>
            <a:pPr lvl="1"/>
            <a:r>
              <a:rPr lang="en-US" dirty="0"/>
              <a:t>Who is the message intended for? </a:t>
            </a:r>
          </a:p>
          <a:p>
            <a:pPr lvl="1"/>
            <a:r>
              <a:rPr lang="en-US" dirty="0"/>
              <a:t>What do they care about?</a:t>
            </a:r>
          </a:p>
          <a:p>
            <a:pPr lvl="1"/>
            <a:r>
              <a:rPr lang="en-US" dirty="0"/>
              <a:t>What format is best? </a:t>
            </a:r>
          </a:p>
        </p:txBody>
      </p:sp>
      <p:sp>
        <p:nvSpPr>
          <p:cNvPr id="10" name="Rectangle 9">
            <a:extLst>
              <a:ext uri="{FF2B5EF4-FFF2-40B4-BE49-F238E27FC236}">
                <a16:creationId xmlns:a16="http://schemas.microsoft.com/office/drawing/2014/main" id="{DB1A8790-5EE6-2A46-B5E1-6B7A93EE8DB3}"/>
              </a:ext>
            </a:extLst>
          </p:cNvPr>
          <p:cNvSpPr/>
          <p:nvPr/>
        </p:nvSpPr>
        <p:spPr>
          <a:xfrm>
            <a:off x="207818" y="6178706"/>
            <a:ext cx="2457244" cy="461665"/>
          </a:xfrm>
          <a:prstGeom prst="rect">
            <a:avLst/>
          </a:prstGeom>
        </p:spPr>
        <p:txBody>
          <a:bodyPr wrap="square">
            <a:spAutoFit/>
          </a:bodyPr>
          <a:lstStyle/>
          <a:p>
            <a:r>
              <a:rPr lang="en-US" sz="2400" b="1" dirty="0">
                <a:solidFill>
                  <a:schemeClr val="accent1"/>
                </a:solidFill>
                <a:latin typeface="Bradley Hand" pitchFamily="2" charset="77"/>
                <a:ea typeface="Verdana" panose="020B0604030504040204" pitchFamily="34" charset="0"/>
                <a:cs typeface="Verdana" panose="020B0604030504040204" pitchFamily="34" charset="0"/>
              </a:rPr>
              <a:t>Lessons Learned </a:t>
            </a:r>
            <a:endParaRPr lang="en-US" sz="2400" dirty="0">
              <a:solidFill>
                <a:schemeClr val="accent1"/>
              </a:solidFill>
              <a:latin typeface="Bradley Hand" pitchFamily="2" charset="77"/>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6407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EC2D2-FB26-EF41-8E7A-19B5521CC478}"/>
              </a:ext>
            </a:extLst>
          </p:cNvPr>
          <p:cNvSpPr>
            <a:spLocks noGrp="1"/>
          </p:cNvSpPr>
          <p:nvPr>
            <p:ph type="title"/>
          </p:nvPr>
        </p:nvSpPr>
        <p:spPr/>
        <p:txBody>
          <a:bodyPr/>
          <a:lstStyle/>
          <a:p>
            <a:pPr algn="ctr"/>
            <a:r>
              <a:rPr lang="en-US" dirty="0"/>
              <a:t>Resources and Tools </a:t>
            </a:r>
          </a:p>
        </p:txBody>
      </p:sp>
      <p:pic>
        <p:nvPicPr>
          <p:cNvPr id="4" name="Picture 3" descr="screenshot of the brief &quot;Beyond Webinars: Learning Together in an online Collaborative Space&quot;">
            <a:extLst>
              <a:ext uri="{FF2B5EF4-FFF2-40B4-BE49-F238E27FC236}">
                <a16:creationId xmlns:a16="http://schemas.microsoft.com/office/drawing/2014/main" id="{699AA7C0-CB92-4CFE-AC8F-05201ADC04F9}"/>
              </a:ext>
            </a:extLst>
          </p:cNvPr>
          <p:cNvPicPr>
            <a:picLocks noChangeAspect="1"/>
          </p:cNvPicPr>
          <p:nvPr/>
        </p:nvPicPr>
        <p:blipFill>
          <a:blip r:embed="rId3"/>
          <a:stretch>
            <a:fillRect/>
          </a:stretch>
        </p:blipFill>
        <p:spPr>
          <a:xfrm rot="20827849">
            <a:off x="668603" y="1767112"/>
            <a:ext cx="3069944" cy="3323777"/>
          </a:xfrm>
          <a:prstGeom prst="rect">
            <a:avLst/>
          </a:prstGeom>
        </p:spPr>
      </p:pic>
      <p:sp>
        <p:nvSpPr>
          <p:cNvPr id="5" name="TextBox 4">
            <a:extLst>
              <a:ext uri="{FF2B5EF4-FFF2-40B4-BE49-F238E27FC236}">
                <a16:creationId xmlns:a16="http://schemas.microsoft.com/office/drawing/2014/main" id="{352DD630-8DC4-4C74-BA33-8D12C9432D8B}"/>
              </a:ext>
            </a:extLst>
          </p:cNvPr>
          <p:cNvSpPr txBox="1"/>
          <p:nvPr/>
        </p:nvSpPr>
        <p:spPr>
          <a:xfrm>
            <a:off x="615873" y="4875552"/>
            <a:ext cx="3583459" cy="523220"/>
          </a:xfrm>
          <a:prstGeom prst="rect">
            <a:avLst/>
          </a:prstGeom>
          <a:solidFill>
            <a:schemeClr val="bg1"/>
          </a:solidFill>
          <a:ln>
            <a:solidFill>
              <a:schemeClr val="accent1"/>
            </a:solidFill>
          </a:ln>
        </p:spPr>
        <p:txBody>
          <a:bodyPr wrap="square" rtlCol="0">
            <a:spAutoFit/>
          </a:bodyPr>
          <a:lstStyle/>
          <a:p>
            <a:r>
              <a:rPr lang="en-US" sz="1400" dirty="0">
                <a:hlinkClick r:id="rId4"/>
              </a:rPr>
              <a:t>https://collab.osepideasthatwork.org/system/files/itw-briefbeyondwebinars508_0.pdf</a:t>
            </a:r>
            <a:r>
              <a:rPr lang="en-US" sz="1400" dirty="0"/>
              <a:t> </a:t>
            </a:r>
          </a:p>
        </p:txBody>
      </p:sp>
      <p:pic>
        <p:nvPicPr>
          <p:cNvPr id="6" name="Picture 5" descr="screenshot of the brief &quot;Creating Value in an Online Collaborative Space&quot;">
            <a:extLst>
              <a:ext uri="{FF2B5EF4-FFF2-40B4-BE49-F238E27FC236}">
                <a16:creationId xmlns:a16="http://schemas.microsoft.com/office/drawing/2014/main" id="{EEAE3E3D-D91A-40A6-A9D8-9D7CE61548C9}"/>
              </a:ext>
            </a:extLst>
          </p:cNvPr>
          <p:cNvPicPr>
            <a:picLocks noChangeAspect="1"/>
          </p:cNvPicPr>
          <p:nvPr/>
        </p:nvPicPr>
        <p:blipFill>
          <a:blip r:embed="rId5"/>
          <a:stretch>
            <a:fillRect/>
          </a:stretch>
        </p:blipFill>
        <p:spPr>
          <a:xfrm>
            <a:off x="4394770" y="1392291"/>
            <a:ext cx="3681413" cy="3352800"/>
          </a:xfrm>
          <a:prstGeom prst="rect">
            <a:avLst/>
          </a:prstGeom>
        </p:spPr>
      </p:pic>
      <p:sp>
        <p:nvSpPr>
          <p:cNvPr id="7" name="Rectangle 6">
            <a:extLst>
              <a:ext uri="{FF2B5EF4-FFF2-40B4-BE49-F238E27FC236}">
                <a16:creationId xmlns:a16="http://schemas.microsoft.com/office/drawing/2014/main" id="{E128FB5D-1302-4C69-B7D6-F4D60B713E65}"/>
              </a:ext>
            </a:extLst>
          </p:cNvPr>
          <p:cNvSpPr/>
          <p:nvPr/>
        </p:nvSpPr>
        <p:spPr>
          <a:xfrm>
            <a:off x="4394770" y="4884449"/>
            <a:ext cx="3733122" cy="523220"/>
          </a:xfrm>
          <a:prstGeom prst="rect">
            <a:avLst/>
          </a:prstGeom>
          <a:ln>
            <a:solidFill>
              <a:schemeClr val="accent1"/>
            </a:solidFill>
          </a:ln>
        </p:spPr>
        <p:txBody>
          <a:bodyPr wrap="square">
            <a:spAutoFit/>
          </a:bodyPr>
          <a:lstStyle/>
          <a:p>
            <a:r>
              <a:rPr lang="en-US" sz="1400" dirty="0">
                <a:hlinkClick r:id="rId6"/>
              </a:rPr>
              <a:t>https://collab.osepideasthatwork.org/system/files/itw-briefonlncollabspce508_0.pdf</a:t>
            </a:r>
            <a:r>
              <a:rPr lang="en-US" sz="1400" dirty="0"/>
              <a:t> </a:t>
            </a:r>
          </a:p>
        </p:txBody>
      </p:sp>
      <p:pic>
        <p:nvPicPr>
          <p:cNvPr id="8" name="Picture 7" descr="Screenshot of the brief &quot;Can We Lead Virtually? Yes, We Can&quot;">
            <a:extLst>
              <a:ext uri="{FF2B5EF4-FFF2-40B4-BE49-F238E27FC236}">
                <a16:creationId xmlns:a16="http://schemas.microsoft.com/office/drawing/2014/main" id="{6673517B-E513-48C2-9F2A-FCF38DF7809E}"/>
              </a:ext>
            </a:extLst>
          </p:cNvPr>
          <p:cNvPicPr>
            <a:picLocks noChangeAspect="1"/>
          </p:cNvPicPr>
          <p:nvPr/>
        </p:nvPicPr>
        <p:blipFill>
          <a:blip r:embed="rId7"/>
          <a:stretch>
            <a:fillRect/>
          </a:stretch>
        </p:blipFill>
        <p:spPr>
          <a:xfrm rot="1381072">
            <a:off x="8363958" y="1922651"/>
            <a:ext cx="3233449" cy="2557466"/>
          </a:xfrm>
          <a:prstGeom prst="rect">
            <a:avLst/>
          </a:prstGeom>
        </p:spPr>
      </p:pic>
      <p:sp>
        <p:nvSpPr>
          <p:cNvPr id="9" name="Rectangle 8">
            <a:extLst>
              <a:ext uri="{FF2B5EF4-FFF2-40B4-BE49-F238E27FC236}">
                <a16:creationId xmlns:a16="http://schemas.microsoft.com/office/drawing/2014/main" id="{B549CD63-9805-4BF4-989B-B3DCFA4181C0}"/>
              </a:ext>
            </a:extLst>
          </p:cNvPr>
          <p:cNvSpPr/>
          <p:nvPr/>
        </p:nvSpPr>
        <p:spPr>
          <a:xfrm>
            <a:off x="8458878" y="4226160"/>
            <a:ext cx="3733122" cy="523220"/>
          </a:xfrm>
          <a:prstGeom prst="rect">
            <a:avLst/>
          </a:prstGeom>
          <a:solidFill>
            <a:schemeClr val="bg1"/>
          </a:solidFill>
          <a:ln>
            <a:solidFill>
              <a:schemeClr val="accent1"/>
            </a:solidFill>
          </a:ln>
        </p:spPr>
        <p:txBody>
          <a:bodyPr wrap="square">
            <a:spAutoFit/>
          </a:bodyPr>
          <a:lstStyle/>
          <a:p>
            <a:r>
              <a:rPr lang="en-US" sz="1400" dirty="0">
                <a:hlinkClick r:id="rId8"/>
              </a:rPr>
              <a:t>https://collab.osepideasthatwork.org/system/files/osepleadingconveningvirtually-508.pdf</a:t>
            </a:r>
            <a:r>
              <a:rPr lang="en-US" sz="1400" dirty="0"/>
              <a:t> </a:t>
            </a:r>
          </a:p>
        </p:txBody>
      </p:sp>
      <p:sp>
        <p:nvSpPr>
          <p:cNvPr id="10" name="TextBox 9">
            <a:extLst>
              <a:ext uri="{FF2B5EF4-FFF2-40B4-BE49-F238E27FC236}">
                <a16:creationId xmlns:a16="http://schemas.microsoft.com/office/drawing/2014/main" id="{43BF3662-746F-4E99-91D9-50DDB97EE1B9}"/>
              </a:ext>
            </a:extLst>
          </p:cNvPr>
          <p:cNvSpPr txBox="1"/>
          <p:nvPr/>
        </p:nvSpPr>
        <p:spPr>
          <a:xfrm>
            <a:off x="518984" y="6005384"/>
            <a:ext cx="8452021" cy="369332"/>
          </a:xfrm>
          <a:prstGeom prst="rect">
            <a:avLst/>
          </a:prstGeom>
          <a:noFill/>
        </p:spPr>
        <p:txBody>
          <a:bodyPr wrap="square" rtlCol="0">
            <a:spAutoFit/>
          </a:bodyPr>
          <a:lstStyle/>
          <a:p>
            <a:r>
              <a:rPr lang="en-US" dirty="0"/>
              <a:t>Find additional resources at </a:t>
            </a:r>
            <a:r>
              <a:rPr lang="en-US" dirty="0">
                <a:hlinkClick r:id="rId9"/>
              </a:rPr>
              <a:t>https://collab.osepideasthatwork.org/content/guides1</a:t>
            </a:r>
            <a:r>
              <a:rPr lang="en-US" dirty="0"/>
              <a:t> </a:t>
            </a:r>
          </a:p>
        </p:txBody>
      </p:sp>
    </p:spTree>
    <p:extLst>
      <p:ext uri="{BB962C8B-B14F-4D97-AF65-F5344CB8AC3E}">
        <p14:creationId xmlns:p14="http://schemas.microsoft.com/office/powerpoint/2010/main" val="1293914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1BCF9-344B-8A45-91D8-49D32E2E5B74}"/>
              </a:ext>
            </a:extLst>
          </p:cNvPr>
          <p:cNvSpPr>
            <a:spLocks noGrp="1"/>
          </p:cNvSpPr>
          <p:nvPr>
            <p:ph type="title"/>
          </p:nvPr>
        </p:nvSpPr>
        <p:spPr>
          <a:xfrm>
            <a:off x="6636109" y="2716691"/>
            <a:ext cx="3546764" cy="775244"/>
          </a:xfrm>
          <a:solidFill>
            <a:schemeClr val="bg1"/>
          </a:solidFill>
          <a:ln>
            <a:solidFill>
              <a:schemeClr val="accent1">
                <a:lumMod val="75000"/>
              </a:schemeClr>
            </a:solidFill>
          </a:ln>
        </p:spPr>
        <p:txBody>
          <a:bodyPr>
            <a:normAutofit/>
          </a:bodyPr>
          <a:lstStyle/>
          <a:p>
            <a:pPr algn="ctr"/>
            <a:r>
              <a:rPr lang="en-US" sz="4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Let’s Talk </a:t>
            </a:r>
          </a:p>
        </p:txBody>
      </p:sp>
      <p:pic>
        <p:nvPicPr>
          <p:cNvPr id="12" name="Picture 11" descr="Image of phone lines">
            <a:extLst>
              <a:ext uri="{FF2B5EF4-FFF2-40B4-BE49-F238E27FC236}">
                <a16:creationId xmlns:a16="http://schemas.microsoft.com/office/drawing/2014/main" id="{49320F0C-7569-2242-A07D-6A154EABCEE1}"/>
              </a:ext>
            </a:extLst>
          </p:cNvPr>
          <p:cNvPicPr>
            <a:picLocks noChangeAspect="1"/>
          </p:cNvPicPr>
          <p:nvPr/>
        </p:nvPicPr>
        <p:blipFill rotWithShape="1">
          <a:blip r:embed="rId3"/>
          <a:srcRect l="14391"/>
          <a:stretch/>
        </p:blipFill>
        <p:spPr>
          <a:xfrm>
            <a:off x="431907" y="736082"/>
            <a:ext cx="4863647" cy="4736463"/>
          </a:xfrm>
          <a:prstGeom prst="rect">
            <a:avLst/>
          </a:prstGeom>
        </p:spPr>
      </p:pic>
    </p:spTree>
    <p:extLst>
      <p:ext uri="{BB962C8B-B14F-4D97-AF65-F5344CB8AC3E}">
        <p14:creationId xmlns:p14="http://schemas.microsoft.com/office/powerpoint/2010/main" val="406637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EE0706-101E-4D1F-8606-D530B7D291CD}"/>
              </a:ext>
            </a:extLst>
          </p:cNvPr>
          <p:cNvSpPr>
            <a:spLocks noGrp="1"/>
          </p:cNvSpPr>
          <p:nvPr>
            <p:ph type="title" idx="4294967295"/>
          </p:nvPr>
        </p:nvSpPr>
        <p:spPr/>
        <p:txBody>
          <a:bodyPr/>
          <a:lstStyle/>
          <a:p>
            <a:r>
              <a:rPr lang="en-US"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For more info or follow up…</a:t>
            </a:r>
            <a:endParaRPr lang="en-US" dirty="0"/>
          </a:p>
        </p:txBody>
      </p:sp>
      <p:pic>
        <p:nvPicPr>
          <p:cNvPr id="2" name="Picture 1" descr="graphic with CEEDAR Center logo, OSEP Ideas that Work logo, and NCSI logo">
            <a:extLst>
              <a:ext uri="{FF2B5EF4-FFF2-40B4-BE49-F238E27FC236}">
                <a16:creationId xmlns:a16="http://schemas.microsoft.com/office/drawing/2014/main" id="{326F200A-23D4-40E0-85E6-854D1FDBB81F}"/>
              </a:ext>
            </a:extLst>
          </p:cNvPr>
          <p:cNvPicPr>
            <a:picLocks noChangeAspect="1"/>
          </p:cNvPicPr>
          <p:nvPr/>
        </p:nvPicPr>
        <p:blipFill>
          <a:blip r:embed="rId2"/>
          <a:stretch>
            <a:fillRect/>
          </a:stretch>
        </p:blipFill>
        <p:spPr>
          <a:xfrm>
            <a:off x="4534506" y="1690688"/>
            <a:ext cx="3812736" cy="3734123"/>
          </a:xfrm>
          <a:prstGeom prst="rect">
            <a:avLst/>
          </a:prstGeom>
        </p:spPr>
      </p:pic>
      <p:sp>
        <p:nvSpPr>
          <p:cNvPr id="29" name="Rectangle 28">
            <a:extLst>
              <a:ext uri="{FF2B5EF4-FFF2-40B4-BE49-F238E27FC236}">
                <a16:creationId xmlns:a16="http://schemas.microsoft.com/office/drawing/2014/main" id="{17BA3CF5-F04B-6745-B2B2-CA38ECB23407}"/>
              </a:ext>
            </a:extLst>
          </p:cNvPr>
          <p:cNvSpPr/>
          <p:nvPr/>
        </p:nvSpPr>
        <p:spPr>
          <a:xfrm>
            <a:off x="2527164" y="1518986"/>
            <a:ext cx="4131114" cy="646331"/>
          </a:xfrm>
          <a:prstGeom prst="rect">
            <a:avLst/>
          </a:prstGeom>
        </p:spPr>
        <p:txBody>
          <a:bodyPr wrap="square">
            <a:spAutoFit/>
          </a:bodyPr>
          <a:lstStyle/>
          <a:p>
            <a:r>
              <a:rPr lang="en-US" b="1" dirty="0">
                <a:solidFill>
                  <a:srgbClr val="00B050"/>
                </a:solidFill>
                <a:latin typeface="Verdana" panose="020B0604030504040204" pitchFamily="34" charset="0"/>
                <a:ea typeface="Verdana" panose="020B0604030504040204" pitchFamily="34" charset="0"/>
                <a:cs typeface="Verdana" panose="020B0604030504040204" pitchFamily="34" charset="0"/>
              </a:rPr>
              <a:t>Meg </a:t>
            </a:r>
            <a:r>
              <a:rPr lang="en-US" b="1" dirty="0" err="1">
                <a:solidFill>
                  <a:srgbClr val="00B050"/>
                </a:solidFill>
                <a:latin typeface="Verdana" panose="020B0604030504040204" pitchFamily="34" charset="0"/>
                <a:ea typeface="Verdana" panose="020B0604030504040204" pitchFamily="34" charset="0"/>
                <a:cs typeface="Verdana" panose="020B0604030504040204" pitchFamily="34" charset="0"/>
              </a:rPr>
              <a:t>Kamman</a:t>
            </a:r>
            <a:endParaRPr lang="en-US" b="1" dirty="0">
              <a:solidFill>
                <a:srgbClr val="00B050"/>
              </a:solidFill>
              <a:latin typeface="Verdana" panose="020B0604030504040204" pitchFamily="34" charset="0"/>
              <a:ea typeface="Verdana" panose="020B0604030504040204" pitchFamily="34" charset="0"/>
              <a:cs typeface="Verdana" panose="020B0604030504040204" pitchFamily="34" charset="0"/>
            </a:endParaRPr>
          </a:p>
          <a:p>
            <a:r>
              <a:rPr lang="en-US" b="1" dirty="0" err="1">
                <a:solidFill>
                  <a:schemeClr val="accent1"/>
                </a:solidFill>
                <a:latin typeface="Verdana" panose="020B0604030504040204" pitchFamily="34" charset="0"/>
                <a:ea typeface="Verdana" panose="020B0604030504040204" pitchFamily="34" charset="0"/>
                <a:cs typeface="Verdana" panose="020B0604030504040204" pitchFamily="34" charset="0"/>
              </a:rPr>
              <a:t>mkamman@coe.ufl.edu</a:t>
            </a:r>
            <a:endParaRPr lang="en-US"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a:extLst>
              <a:ext uri="{FF2B5EF4-FFF2-40B4-BE49-F238E27FC236}">
                <a16:creationId xmlns:a16="http://schemas.microsoft.com/office/drawing/2014/main" id="{3C05DBEC-E0FC-C94D-A1B9-C1A7296BD20F}"/>
              </a:ext>
            </a:extLst>
          </p:cNvPr>
          <p:cNvSpPr/>
          <p:nvPr/>
        </p:nvSpPr>
        <p:spPr>
          <a:xfrm>
            <a:off x="1187646" y="3838591"/>
            <a:ext cx="4131114" cy="923330"/>
          </a:xfrm>
          <a:prstGeom prst="rect">
            <a:avLst/>
          </a:prstGeom>
        </p:spPr>
        <p:txBody>
          <a:bodyPr wrap="square">
            <a:spAutoFit/>
          </a:bodyPr>
          <a:lstStyle/>
          <a:p>
            <a:r>
              <a:rPr lang="en-US" b="1" dirty="0">
                <a:solidFill>
                  <a:srgbClr val="00B050"/>
                </a:solidFill>
                <a:latin typeface="Verdana" panose="020B0604030504040204" pitchFamily="34" charset="0"/>
                <a:ea typeface="Verdana" panose="020B0604030504040204" pitchFamily="34" charset="0"/>
                <a:cs typeface="Verdana" panose="020B0604030504040204" pitchFamily="34" charset="0"/>
              </a:rPr>
              <a:t>Lauren Artzi</a:t>
            </a:r>
          </a:p>
          <a:p>
            <a:r>
              <a:rPr lang="en-US" b="1" dirty="0">
                <a:solidFill>
                  <a:srgbClr val="00B050"/>
                </a:solidFill>
                <a:latin typeface="Verdana" panose="020B0604030504040204" pitchFamily="34" charset="0"/>
                <a:ea typeface="Verdana" panose="020B0604030504040204" pitchFamily="34" charset="0"/>
                <a:cs typeface="Verdana" panose="020B0604030504040204" pitchFamily="34" charset="0"/>
                <a:hlinkClick r:id="rId3"/>
              </a:rPr>
              <a:t>lartzi@air.org</a:t>
            </a:r>
            <a:r>
              <a:rPr lang="en-US" b="1" dirty="0">
                <a:solidFill>
                  <a:srgbClr val="00B050"/>
                </a:solidFill>
                <a:latin typeface="Verdana" panose="020B0604030504040204" pitchFamily="34" charset="0"/>
                <a:ea typeface="Verdana" panose="020B0604030504040204" pitchFamily="34" charset="0"/>
                <a:cs typeface="Verdana" panose="020B0604030504040204" pitchFamily="34" charset="0"/>
              </a:rPr>
              <a:t>  </a:t>
            </a:r>
          </a:p>
          <a:p>
            <a:endParaRPr lang="en-US"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28" name="Rectangle 27">
            <a:extLst>
              <a:ext uri="{FF2B5EF4-FFF2-40B4-BE49-F238E27FC236}">
                <a16:creationId xmlns:a16="http://schemas.microsoft.com/office/drawing/2014/main" id="{3B4CC7A0-C6F2-954F-B3AA-AC13F120BFB0}"/>
              </a:ext>
            </a:extLst>
          </p:cNvPr>
          <p:cNvSpPr/>
          <p:nvPr/>
        </p:nvSpPr>
        <p:spPr>
          <a:xfrm>
            <a:off x="6962599" y="5625194"/>
            <a:ext cx="5107161" cy="1231106"/>
          </a:xfrm>
          <a:prstGeom prst="rect">
            <a:avLst/>
          </a:prstGeom>
        </p:spPr>
        <p:txBody>
          <a:bodyPr wrap="square">
            <a:spAutoFit/>
          </a:bodyPr>
          <a:lstStyle/>
          <a:p>
            <a:r>
              <a:rPr lang="en-US" b="1" dirty="0">
                <a:solidFill>
                  <a:srgbClr val="00B050"/>
                </a:solidFill>
                <a:latin typeface="Verdana" panose="020B0604030504040204" pitchFamily="34" charset="0"/>
                <a:ea typeface="Verdana" panose="020B0604030504040204" pitchFamily="34" charset="0"/>
                <a:cs typeface="Verdana" panose="020B0604030504040204" pitchFamily="34" charset="0"/>
              </a:rPr>
              <a:t>Amy Peterson </a:t>
            </a:r>
          </a:p>
          <a:p>
            <a:r>
              <a:rPr lang="en-US" b="1" dirty="0">
                <a:solidFill>
                  <a:srgbClr val="00B050"/>
                </a:solidFill>
                <a:latin typeface="Verdana" panose="020B0604030504040204" pitchFamily="34" charset="0"/>
                <a:ea typeface="Verdana" panose="020B0604030504040204" pitchFamily="34" charset="0"/>
                <a:cs typeface="Verdana" panose="020B0604030504040204" pitchFamily="34" charset="0"/>
                <a:hlinkClick r:id="rId4"/>
              </a:rPr>
              <a:t>ampeterson@air.org</a:t>
            </a:r>
            <a:r>
              <a:rPr lang="en-US" b="1" dirty="0">
                <a:solidFill>
                  <a:srgbClr val="00B050"/>
                </a:solidFill>
                <a:latin typeface="Verdana" panose="020B0604030504040204" pitchFamily="34" charset="0"/>
                <a:ea typeface="Verdana" panose="020B0604030504040204" pitchFamily="34" charset="0"/>
                <a:cs typeface="Verdana" panose="020B0604030504040204" pitchFamily="34" charset="0"/>
              </a:rPr>
              <a:t> </a:t>
            </a:r>
          </a:p>
          <a:p>
            <a:endParaRPr lang="en-US"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endParaRPr lang="en-US" sz="2000" dirty="0">
              <a:solidFill>
                <a:srgbClr val="00B050"/>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00625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015CA-E24C-D643-B233-577CE668C102}"/>
              </a:ext>
            </a:extLst>
          </p:cNvPr>
          <p:cNvSpPr>
            <a:spLocks noGrp="1"/>
          </p:cNvSpPr>
          <p:nvPr>
            <p:ph type="title"/>
          </p:nvPr>
        </p:nvSpPr>
        <p:spPr/>
        <p:txBody>
          <a:bodyPr/>
          <a:lstStyle/>
          <a:p>
            <a:r>
              <a:rPr lang="en-US" dirty="0"/>
              <a:t>Thank you to our funders!</a:t>
            </a:r>
          </a:p>
        </p:txBody>
      </p:sp>
      <p:sp>
        <p:nvSpPr>
          <p:cNvPr id="3" name="Content Placeholder 2">
            <a:extLst>
              <a:ext uri="{FF2B5EF4-FFF2-40B4-BE49-F238E27FC236}">
                <a16:creationId xmlns:a16="http://schemas.microsoft.com/office/drawing/2014/main" id="{734C9C3E-9EDE-1D4A-8479-91DE9262D486}"/>
              </a:ext>
            </a:extLst>
          </p:cNvPr>
          <p:cNvSpPr>
            <a:spLocks noGrp="1"/>
          </p:cNvSpPr>
          <p:nvPr>
            <p:ph idx="1"/>
          </p:nvPr>
        </p:nvSpPr>
        <p:spPr/>
        <p:txBody>
          <a:bodyPr/>
          <a:lstStyle/>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This content was produced under U.S. Department of Education, Office of Special Education Programs, Award Nos. </a:t>
            </a:r>
            <a:r>
              <a:rPr lang="en-US" dirty="0">
                <a:solidFill>
                  <a:srgbClr val="3C5B98"/>
                </a:solidFill>
                <a:latin typeface="Verdana" panose="020B0604030504040204" pitchFamily="34" charset="0"/>
                <a:ea typeface="Verdana" panose="020B0604030504040204" pitchFamily="34" charset="0"/>
                <a:cs typeface="Verdana" panose="020B0604030504040204" pitchFamily="34" charset="0"/>
              </a:rPr>
              <a:t>H325A170003, </a:t>
            </a:r>
            <a:r>
              <a:rPr lang="en-US" dirty="0">
                <a:solidFill>
                  <a:srgbClr val="3C5B98"/>
                </a:solidFill>
              </a:rPr>
              <a:t>HR326R140006</a:t>
            </a:r>
            <a:endParaRPr lang="en-US" dirty="0">
              <a:solidFill>
                <a:srgbClr val="3C5B98"/>
              </a:solidFill>
              <a:highlight>
                <a:srgbClr val="FFFF00"/>
              </a:highlight>
            </a:endParaRPr>
          </a:p>
          <a:p>
            <a:pPr marL="0" indent="0">
              <a:buNone/>
            </a:pPr>
            <a:endParaRPr lang="en-US" sz="2400" i="1" dirty="0">
              <a:solidFill>
                <a:srgbClr val="3C5B98"/>
              </a:solidFill>
              <a:highlight>
                <a:srgbClr val="FFFF00"/>
              </a:highligh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400" i="1" dirty="0">
                <a:latin typeface="Verdana" panose="020B0604030504040204" pitchFamily="34" charset="0"/>
                <a:ea typeface="Verdana" panose="020B0604030504040204" pitchFamily="34" charset="0"/>
                <a:cs typeface="Verdana" panose="020B0604030504040204" pitchFamily="34" charset="0"/>
              </a:rPr>
              <a:t>The views expressed herein do not necessarily represent the positions or polices of the U.S. Department of Education. No official endorsement by the U.S. Department of Education of any product, commodity, service, or enterprise mentioned in this content is intended or should be inferred.</a:t>
            </a:r>
          </a:p>
        </p:txBody>
      </p:sp>
    </p:spTree>
    <p:extLst>
      <p:ext uri="{BB962C8B-B14F-4D97-AF65-F5344CB8AC3E}">
        <p14:creationId xmlns:p14="http://schemas.microsoft.com/office/powerpoint/2010/main" val="2380713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B2456-7704-46EC-A6F1-D0FFD525B5C7}"/>
              </a:ext>
            </a:extLst>
          </p:cNvPr>
          <p:cNvSpPr>
            <a:spLocks noGrp="1"/>
          </p:cNvSpPr>
          <p:nvPr>
            <p:ph type="title"/>
          </p:nvPr>
        </p:nvSpPr>
        <p:spPr/>
        <p:txBody>
          <a:bodyPr/>
          <a:lstStyle/>
          <a:p>
            <a:r>
              <a:rPr lang="en-US" dirty="0"/>
              <a:t>A Look at the Research (cont.)</a:t>
            </a:r>
          </a:p>
        </p:txBody>
      </p:sp>
      <p:sp>
        <p:nvSpPr>
          <p:cNvPr id="3" name="Content Placeholder 2">
            <a:extLst>
              <a:ext uri="{FF2B5EF4-FFF2-40B4-BE49-F238E27FC236}">
                <a16:creationId xmlns:a16="http://schemas.microsoft.com/office/drawing/2014/main" id="{AE0FB5AA-8326-475D-AB15-06AEE86C875A}"/>
              </a:ext>
            </a:extLst>
          </p:cNvPr>
          <p:cNvSpPr>
            <a:spLocks noGrp="1"/>
          </p:cNvSpPr>
          <p:nvPr>
            <p:ph idx="1"/>
          </p:nvPr>
        </p:nvSpPr>
        <p:spPr/>
        <p:txBody>
          <a:bodyPr/>
          <a:lstStyle/>
          <a:p>
            <a:r>
              <a:rPr lang="en-US" dirty="0"/>
              <a:t>Effective Networked Improvement Communities (NICs) are—</a:t>
            </a:r>
          </a:p>
          <a:p>
            <a:pPr lvl="1"/>
            <a:r>
              <a:rPr lang="en-US" dirty="0"/>
              <a:t>Focused on a well-specified aim</a:t>
            </a:r>
          </a:p>
          <a:p>
            <a:pPr lvl="1"/>
            <a:r>
              <a:rPr lang="en-US" dirty="0"/>
              <a:t>Guided by a deep understanding of the problem, the system that produces it, and a theory of improvement relative to it</a:t>
            </a:r>
          </a:p>
          <a:p>
            <a:pPr lvl="1"/>
            <a:r>
              <a:rPr lang="en-US" dirty="0"/>
              <a:t>Disciplined by the rigor of improvement science</a:t>
            </a:r>
          </a:p>
          <a:p>
            <a:pPr lvl="1"/>
            <a:r>
              <a:rPr lang="en-US" dirty="0"/>
              <a:t>Coordinated to accelerate the development, testing, and refinement of interventions and their effective integration into practice across varied educational contexts.</a:t>
            </a:r>
          </a:p>
        </p:txBody>
      </p:sp>
      <p:sp>
        <p:nvSpPr>
          <p:cNvPr id="8" name="TextBox 7">
            <a:extLst>
              <a:ext uri="{FF2B5EF4-FFF2-40B4-BE49-F238E27FC236}">
                <a16:creationId xmlns:a16="http://schemas.microsoft.com/office/drawing/2014/main" id="{C7DC597F-E8F1-426A-A60C-FB7A4EF2931B}"/>
              </a:ext>
            </a:extLst>
          </p:cNvPr>
          <p:cNvSpPr txBox="1"/>
          <p:nvPr/>
        </p:nvSpPr>
        <p:spPr>
          <a:xfrm>
            <a:off x="207818" y="6228508"/>
            <a:ext cx="9595582" cy="461665"/>
          </a:xfrm>
          <a:prstGeom prst="rect">
            <a:avLst/>
          </a:prstGeom>
          <a:noFill/>
        </p:spPr>
        <p:txBody>
          <a:bodyPr wrap="square" rtlCol="0">
            <a:spAutoFit/>
          </a:bodyPr>
          <a:lstStyle/>
          <a:p>
            <a:r>
              <a:rPr lang="en-US" sz="1200" i="1" dirty="0">
                <a:latin typeface="Verdana" panose="020B0604030504040204" pitchFamily="34" charset="0"/>
                <a:ea typeface="Verdana" panose="020B0604030504040204" pitchFamily="34" charset="0"/>
                <a:cs typeface="Verdana" panose="020B0604030504040204" pitchFamily="34" charset="0"/>
              </a:rPr>
              <a:t>Learning to Improve: How America's Schools Can Get Better at Getting Better, edited by Bryk . S., Gomez L. M., </a:t>
            </a:r>
            <a:r>
              <a:rPr lang="en-US" sz="1200" i="1" dirty="0" err="1">
                <a:latin typeface="Verdana" panose="020B0604030504040204" pitchFamily="34" charset="0"/>
                <a:ea typeface="Verdana" panose="020B0604030504040204" pitchFamily="34" charset="0"/>
                <a:cs typeface="Verdana" panose="020B0604030504040204" pitchFamily="34" charset="0"/>
              </a:rPr>
              <a:t>Grunow</a:t>
            </a:r>
            <a:r>
              <a:rPr lang="en-US" sz="1200" i="1" dirty="0">
                <a:latin typeface="Verdana" panose="020B0604030504040204" pitchFamily="34" charset="0"/>
                <a:ea typeface="Verdana" panose="020B0604030504040204" pitchFamily="34" charset="0"/>
                <a:cs typeface="Verdana" panose="020B0604030504040204" pitchFamily="34" charset="0"/>
              </a:rPr>
              <a:t> A., and LeMahieu P. Harvard University Press, Cambridge, MA, 2015. 280 pp. ISBN‐10: 1612507913.</a:t>
            </a:r>
          </a:p>
        </p:txBody>
      </p:sp>
    </p:spTree>
    <p:extLst>
      <p:ext uri="{BB962C8B-B14F-4D97-AF65-F5344CB8AC3E}">
        <p14:creationId xmlns:p14="http://schemas.microsoft.com/office/powerpoint/2010/main" val="3621095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EDA52-10D3-4485-B150-E2CC1DB1FC8D}"/>
              </a:ext>
            </a:extLst>
          </p:cNvPr>
          <p:cNvSpPr>
            <a:spLocks noGrp="1"/>
          </p:cNvSpPr>
          <p:nvPr>
            <p:ph type="title"/>
          </p:nvPr>
        </p:nvSpPr>
        <p:spPr/>
        <p:txBody>
          <a:bodyPr/>
          <a:lstStyle/>
          <a:p>
            <a:r>
              <a:rPr lang="en-US"/>
              <a:t>Trust in collaboratives</a:t>
            </a:r>
            <a:endParaRPr lang="en-US" dirty="0"/>
          </a:p>
        </p:txBody>
      </p:sp>
      <p:graphicFrame>
        <p:nvGraphicFramePr>
          <p:cNvPr id="4" name="Content Placeholder 3">
            <a:extLst>
              <a:ext uri="{FF2B5EF4-FFF2-40B4-BE49-F238E27FC236}">
                <a16:creationId xmlns:a16="http://schemas.microsoft.com/office/drawing/2014/main" id="{BCA75E9C-5400-497C-AC92-8B37D914F2BE}"/>
              </a:ext>
            </a:extLst>
          </p:cNvPr>
          <p:cNvGraphicFramePr>
            <a:graphicFrameLocks noGrp="1"/>
          </p:cNvGraphicFramePr>
          <p:nvPr>
            <p:ph idx="1"/>
            <p:extLst/>
          </p:nvPr>
        </p:nvGraphicFramePr>
        <p:xfrm>
          <a:off x="207963" y="1593850"/>
          <a:ext cx="11791950" cy="4251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2815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04959-D36A-4655-A16D-5890FE1059B9}"/>
              </a:ext>
            </a:extLst>
          </p:cNvPr>
          <p:cNvSpPr>
            <a:spLocks noGrp="1"/>
          </p:cNvSpPr>
          <p:nvPr>
            <p:ph type="title"/>
          </p:nvPr>
        </p:nvSpPr>
        <p:spPr/>
        <p:txBody>
          <a:bodyPr/>
          <a:lstStyle/>
          <a:p>
            <a:r>
              <a:rPr lang="en-US" dirty="0"/>
              <a:t>Ways to Establish Trust</a:t>
            </a:r>
          </a:p>
        </p:txBody>
      </p:sp>
      <p:sp>
        <p:nvSpPr>
          <p:cNvPr id="3" name="Content Placeholder 2">
            <a:extLst>
              <a:ext uri="{FF2B5EF4-FFF2-40B4-BE49-F238E27FC236}">
                <a16:creationId xmlns:a16="http://schemas.microsoft.com/office/drawing/2014/main" id="{E46E0134-112A-4830-822E-713850AD021E}"/>
              </a:ext>
            </a:extLst>
          </p:cNvPr>
          <p:cNvSpPr>
            <a:spLocks noGrp="1"/>
          </p:cNvSpPr>
          <p:nvPr>
            <p:ph idx="1"/>
          </p:nvPr>
        </p:nvSpPr>
        <p:spPr/>
        <p:txBody>
          <a:bodyPr/>
          <a:lstStyle/>
          <a:p>
            <a:r>
              <a:rPr lang="en-US" dirty="0"/>
              <a:t>Trust builds over time</a:t>
            </a:r>
          </a:p>
          <a:p>
            <a:r>
              <a:rPr lang="en-US" dirty="0"/>
              <a:t>Establishment of group norms helps promote trust in the beginning</a:t>
            </a:r>
          </a:p>
          <a:p>
            <a:r>
              <a:rPr lang="en-US" dirty="0"/>
              <a:t>Trust building loop:</a:t>
            </a:r>
          </a:p>
          <a:p>
            <a:pPr lvl="1"/>
            <a:r>
              <a:rPr lang="en-US" dirty="0"/>
              <a:t>Forming expectations and identifying partners. </a:t>
            </a:r>
          </a:p>
          <a:p>
            <a:pPr lvl="1"/>
            <a:r>
              <a:rPr lang="en-US" dirty="0"/>
              <a:t>Agreeing on collaboration aims. </a:t>
            </a:r>
          </a:p>
          <a:p>
            <a:pPr lvl="1"/>
            <a:r>
              <a:rPr lang="en-US" dirty="0"/>
              <a:t>Managing risk.</a:t>
            </a:r>
          </a:p>
          <a:p>
            <a:pPr lvl="1"/>
            <a:r>
              <a:rPr lang="en-US" dirty="0"/>
              <a:t>Addressing team dynamics and allowing for dynamics to shift as work progresses. </a:t>
            </a:r>
          </a:p>
          <a:p>
            <a:pPr lvl="1"/>
            <a:endParaRPr lang="en-US" dirty="0"/>
          </a:p>
        </p:txBody>
      </p:sp>
    </p:spTree>
    <p:extLst>
      <p:ext uri="{BB962C8B-B14F-4D97-AF65-F5344CB8AC3E}">
        <p14:creationId xmlns:p14="http://schemas.microsoft.com/office/powerpoint/2010/main" val="611734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BFBFA-28EB-4A48-BE2E-8ACAAE0C9C0F}"/>
              </a:ext>
            </a:extLst>
          </p:cNvPr>
          <p:cNvSpPr>
            <a:spLocks noGrp="1"/>
          </p:cNvSpPr>
          <p:nvPr>
            <p:ph type="title"/>
          </p:nvPr>
        </p:nvSpPr>
        <p:spPr/>
        <p:txBody>
          <a:bodyPr/>
          <a:lstStyle/>
          <a:p>
            <a:r>
              <a:rPr lang="en-US" dirty="0"/>
              <a:t>Learning Networks Featured Today</a:t>
            </a:r>
          </a:p>
        </p:txBody>
      </p:sp>
      <p:graphicFrame>
        <p:nvGraphicFramePr>
          <p:cNvPr id="6" name="Content Placeholder 5">
            <a:extLst>
              <a:ext uri="{FF2B5EF4-FFF2-40B4-BE49-F238E27FC236}">
                <a16:creationId xmlns:a16="http://schemas.microsoft.com/office/drawing/2014/main" id="{13637421-0547-4360-B76A-CB764CCB4C9E}"/>
              </a:ext>
            </a:extLst>
          </p:cNvPr>
          <p:cNvGraphicFramePr>
            <a:graphicFrameLocks noGrp="1"/>
          </p:cNvGraphicFramePr>
          <p:nvPr>
            <p:ph idx="1"/>
            <p:extLst>
              <p:ext uri="{D42A27DB-BD31-4B8C-83A1-F6EECF244321}">
                <p14:modId xmlns:p14="http://schemas.microsoft.com/office/powerpoint/2010/main" val="1144547628"/>
              </p:ext>
            </p:extLst>
          </p:nvPr>
        </p:nvGraphicFramePr>
        <p:xfrm>
          <a:off x="207963" y="1593850"/>
          <a:ext cx="11791950" cy="4251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CEEDAR Center logo">
            <a:extLst>
              <a:ext uri="{FF2B5EF4-FFF2-40B4-BE49-F238E27FC236}">
                <a16:creationId xmlns:a16="http://schemas.microsoft.com/office/drawing/2014/main" id="{BACECD77-AD09-4AA7-91D2-5B6C2EC82508}"/>
              </a:ext>
            </a:extLst>
          </p:cNvPr>
          <p:cNvPicPr>
            <a:picLocks noChangeAspect="1"/>
          </p:cNvPicPr>
          <p:nvPr/>
        </p:nvPicPr>
        <p:blipFill>
          <a:blip r:embed="rId8"/>
          <a:stretch>
            <a:fillRect/>
          </a:stretch>
        </p:blipFill>
        <p:spPr>
          <a:xfrm>
            <a:off x="1865197" y="2220736"/>
            <a:ext cx="1602841" cy="619655"/>
          </a:xfrm>
          <a:prstGeom prst="rect">
            <a:avLst/>
          </a:prstGeom>
        </p:spPr>
      </p:pic>
      <p:pic>
        <p:nvPicPr>
          <p:cNvPr id="7" name="Picture 6" descr="National Center for Systemic Improvement logo">
            <a:extLst>
              <a:ext uri="{FF2B5EF4-FFF2-40B4-BE49-F238E27FC236}">
                <a16:creationId xmlns:a16="http://schemas.microsoft.com/office/drawing/2014/main" id="{08B6D4CC-2E1E-4ABE-8679-26A21AAEB993}"/>
              </a:ext>
            </a:extLst>
          </p:cNvPr>
          <p:cNvPicPr>
            <a:picLocks noChangeAspect="1"/>
          </p:cNvPicPr>
          <p:nvPr/>
        </p:nvPicPr>
        <p:blipFill>
          <a:blip r:embed="rId9"/>
          <a:stretch>
            <a:fillRect/>
          </a:stretch>
        </p:blipFill>
        <p:spPr>
          <a:xfrm>
            <a:off x="1865197" y="4572704"/>
            <a:ext cx="1434057" cy="691446"/>
          </a:xfrm>
          <a:prstGeom prst="rect">
            <a:avLst/>
          </a:prstGeom>
        </p:spPr>
      </p:pic>
    </p:spTree>
    <p:extLst>
      <p:ext uri="{BB962C8B-B14F-4D97-AF65-F5344CB8AC3E}">
        <p14:creationId xmlns:p14="http://schemas.microsoft.com/office/powerpoint/2010/main" val="615137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00188"/>
          </a:xfrm>
        </p:spPr>
        <p:txBody>
          <a:bodyPr/>
          <a:lstStyle/>
          <a:p>
            <a:pPr algn="ctr"/>
            <a:r>
              <a:rPr lang="en-US"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CEEDAR Cross-State Learning Groups</a:t>
            </a:r>
          </a:p>
        </p:txBody>
      </p:sp>
      <p:graphicFrame>
        <p:nvGraphicFramePr>
          <p:cNvPr id="3" name="Diagram 2">
            <a:extLst>
              <a:ext uri="{FF2B5EF4-FFF2-40B4-BE49-F238E27FC236}">
                <a16:creationId xmlns:a16="http://schemas.microsoft.com/office/drawing/2014/main" id="{19561CD8-501B-004C-A62B-A4A9B7F44E0E}"/>
              </a:ext>
            </a:extLst>
          </p:cNvPr>
          <p:cNvGraphicFramePr/>
          <p:nvPr>
            <p:extLst>
              <p:ext uri="{D42A27DB-BD31-4B8C-83A1-F6EECF244321}">
                <p14:modId xmlns:p14="http://schemas.microsoft.com/office/powerpoint/2010/main" val="2150763353"/>
              </p:ext>
            </p:extLst>
          </p:nvPr>
        </p:nvGraphicFramePr>
        <p:xfrm>
          <a:off x="1366138" y="1500188"/>
          <a:ext cx="9459723" cy="4965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xfrm>
            <a:off x="0" y="6287522"/>
            <a:ext cx="666427" cy="365125"/>
          </a:xfrm>
        </p:spPr>
        <p:txBody>
          <a:bodyPr/>
          <a:lstStyle/>
          <a:p>
            <a:pPr>
              <a:defRPr/>
            </a:pPr>
            <a:fld id="{D4440EFA-E6F7-40C0-B452-6E5E18A3A871}" type="slidenum">
              <a:rPr lang="es-ES" altLang="en-US"/>
              <a:pPr>
                <a:defRPr/>
              </a:pPr>
              <a:t>7</a:t>
            </a:fld>
            <a:endParaRPr lang="es-ES" altLang="en-US" dirty="0"/>
          </a:p>
        </p:txBody>
      </p:sp>
    </p:spTree>
    <p:extLst>
      <p:ext uri="{BB962C8B-B14F-4D97-AF65-F5344CB8AC3E}">
        <p14:creationId xmlns:p14="http://schemas.microsoft.com/office/powerpoint/2010/main" val="3360640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B0742-D269-234F-9E1D-9D13CD452365}"/>
              </a:ext>
            </a:extLst>
          </p:cNvPr>
          <p:cNvSpPr>
            <a:spLocks noGrp="1"/>
          </p:cNvSpPr>
          <p:nvPr>
            <p:ph type="title" idx="4294967295"/>
          </p:nvPr>
        </p:nvSpPr>
        <p:spPr>
          <a:xfrm>
            <a:off x="184150" y="255588"/>
            <a:ext cx="11791950" cy="866775"/>
          </a:xfrm>
        </p:spPr>
        <p:txBody>
          <a:bodyPr>
            <a:noAutofit/>
          </a:bodyPr>
          <a:lstStyle/>
          <a:p>
            <a:r>
              <a:rPr lang="en-US" sz="36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NCSI Learning Communities</a:t>
            </a:r>
          </a:p>
        </p:txBody>
      </p:sp>
      <p:graphicFrame>
        <p:nvGraphicFramePr>
          <p:cNvPr id="6" name="Diagram 5">
            <a:extLst>
              <a:ext uri="{FF2B5EF4-FFF2-40B4-BE49-F238E27FC236}">
                <a16:creationId xmlns:a16="http://schemas.microsoft.com/office/drawing/2014/main" id="{5ABFED4F-254D-4A58-A0E8-3A9A5822723F}"/>
              </a:ext>
            </a:extLst>
          </p:cNvPr>
          <p:cNvGraphicFramePr/>
          <p:nvPr>
            <p:extLst>
              <p:ext uri="{D42A27DB-BD31-4B8C-83A1-F6EECF244321}">
                <p14:modId xmlns:p14="http://schemas.microsoft.com/office/powerpoint/2010/main" val="1658548919"/>
              </p:ext>
            </p:extLst>
          </p:nvPr>
        </p:nvGraphicFramePr>
        <p:xfrm>
          <a:off x="48698" y="-81263"/>
          <a:ext cx="12062854" cy="7366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National Center for Systemic Improvement logo">
            <a:extLst>
              <a:ext uri="{FF2B5EF4-FFF2-40B4-BE49-F238E27FC236}">
                <a16:creationId xmlns:a16="http://schemas.microsoft.com/office/drawing/2014/main" id="{BEDB22D8-FE56-4F78-B2C4-A6E7C39E8606}"/>
              </a:ext>
            </a:extLst>
          </p:cNvPr>
          <p:cNvPicPr>
            <a:picLocks noChangeAspect="1"/>
          </p:cNvPicPr>
          <p:nvPr/>
        </p:nvPicPr>
        <p:blipFill>
          <a:blip r:embed="rId8"/>
          <a:stretch>
            <a:fillRect/>
          </a:stretch>
        </p:blipFill>
        <p:spPr>
          <a:xfrm>
            <a:off x="10293178" y="5955420"/>
            <a:ext cx="1898822" cy="915537"/>
          </a:xfrm>
          <a:prstGeom prst="rect">
            <a:avLst/>
          </a:prstGeom>
        </p:spPr>
      </p:pic>
    </p:spTree>
    <p:extLst>
      <p:ext uri="{BB962C8B-B14F-4D97-AF65-F5344CB8AC3E}">
        <p14:creationId xmlns:p14="http://schemas.microsoft.com/office/powerpoint/2010/main" val="929245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CEC17-40E0-4C49-A02F-D82E57972AD7}"/>
              </a:ext>
            </a:extLst>
          </p:cNvPr>
          <p:cNvSpPr>
            <a:spLocks noGrp="1"/>
          </p:cNvSpPr>
          <p:nvPr>
            <p:ph type="title"/>
          </p:nvPr>
        </p:nvSpPr>
        <p:spPr/>
        <p:txBody>
          <a:bodyPr/>
          <a:lstStyle/>
          <a:p>
            <a:r>
              <a:rPr lang="en-US" dirty="0"/>
              <a:t>Turn and Talk</a:t>
            </a:r>
          </a:p>
        </p:txBody>
      </p:sp>
      <p:sp>
        <p:nvSpPr>
          <p:cNvPr id="3" name="Content Placeholder 2">
            <a:extLst>
              <a:ext uri="{FF2B5EF4-FFF2-40B4-BE49-F238E27FC236}">
                <a16:creationId xmlns:a16="http://schemas.microsoft.com/office/drawing/2014/main" id="{792E7F5B-CA3B-47F2-8775-5DF63DF73D70}"/>
              </a:ext>
            </a:extLst>
          </p:cNvPr>
          <p:cNvSpPr>
            <a:spLocks noGrp="1"/>
          </p:cNvSpPr>
          <p:nvPr>
            <p:ph idx="1"/>
          </p:nvPr>
        </p:nvSpPr>
        <p:spPr/>
        <p:txBody>
          <a:bodyPr/>
          <a:lstStyle/>
          <a:p>
            <a:r>
              <a:rPr lang="en-US" dirty="0"/>
              <a:t>Think about a learning network or group that you have been a part of. </a:t>
            </a:r>
          </a:p>
          <a:p>
            <a:pPr lvl="1"/>
            <a:r>
              <a:rPr lang="en-US" dirty="0"/>
              <a:t>What has worked well?</a:t>
            </a:r>
          </a:p>
          <a:p>
            <a:pPr lvl="1"/>
            <a:r>
              <a:rPr lang="en-US" dirty="0"/>
              <a:t>What challenges have you faced? </a:t>
            </a:r>
          </a:p>
        </p:txBody>
      </p:sp>
    </p:spTree>
    <p:extLst>
      <p:ext uri="{BB962C8B-B14F-4D97-AF65-F5344CB8AC3E}">
        <p14:creationId xmlns:p14="http://schemas.microsoft.com/office/powerpoint/2010/main" val="22501831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7284</TotalTime>
  <Words>1997</Words>
  <Application>Microsoft Macintosh PowerPoint</Application>
  <PresentationFormat>Widescreen</PresentationFormat>
  <Paragraphs>304</Paragraphs>
  <Slides>29</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Bradley Hand</vt:lpstr>
      <vt:lpstr>Calibri</vt:lpstr>
      <vt:lpstr>Calibri Light</vt:lpstr>
      <vt:lpstr>Symbol</vt:lpstr>
      <vt:lpstr>Verdana</vt:lpstr>
      <vt:lpstr>Office Theme</vt:lpstr>
      <vt:lpstr>Effective practices for online professional collaboratives across special, general, and leadership education </vt:lpstr>
      <vt:lpstr>A Look at the Research</vt:lpstr>
      <vt:lpstr>A Look at the Research (cont.)</vt:lpstr>
      <vt:lpstr>Trust in collaboratives</vt:lpstr>
      <vt:lpstr>Ways to Establish Trust</vt:lpstr>
      <vt:lpstr>Learning Networks Featured Today</vt:lpstr>
      <vt:lpstr>CEEDAR Cross-State Learning Groups</vt:lpstr>
      <vt:lpstr>NCSI Learning Communities</vt:lpstr>
      <vt:lpstr>Turn and Talk</vt:lpstr>
      <vt:lpstr>Launching, Growing/Sustaining/Measuring Impact, and Resources and ToolsLessons Learned</vt:lpstr>
      <vt:lpstr>Launching Learning Networks</vt:lpstr>
      <vt:lpstr>Launching Learning Networks:  Adequate Virtual Infrastructure </vt:lpstr>
      <vt:lpstr>Launching Learning Networks:  Adequate Virtual Infrastructure (2) </vt:lpstr>
      <vt:lpstr>Launching Learning Networks:  Adequate Virtual Infrastructure (3) </vt:lpstr>
      <vt:lpstr>Launching Learning Networks:  Identifying Common Problems of Practice</vt:lpstr>
      <vt:lpstr>Launching Learning Networks:  Identifying Common Problems of Practice (2)</vt:lpstr>
      <vt:lpstr>Launching Learning Networks:  Planning Supports </vt:lpstr>
      <vt:lpstr>Synchronous vs. Asynchronous</vt:lpstr>
      <vt:lpstr>Launching Learning Networks:  Getting Started  </vt:lpstr>
      <vt:lpstr>Growing and Sustaining Learning Networks</vt:lpstr>
      <vt:lpstr>Growing and Sustaining  Learning Networks continued</vt:lpstr>
      <vt:lpstr>Growing and Sustaining  Learning Networks continued.</vt:lpstr>
      <vt:lpstr>Growing and Sustaining  Learning Networks continued..</vt:lpstr>
      <vt:lpstr>Growing and Sustaining  Learning Networks continued…</vt:lpstr>
      <vt:lpstr>PowerPoint Presentation</vt:lpstr>
      <vt:lpstr>Resources and Tools </vt:lpstr>
      <vt:lpstr>Let’s Talk </vt:lpstr>
      <vt:lpstr>For more info or follow up…</vt:lpstr>
      <vt:lpstr>Thank you to our funders!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Realizing the Promise of Learning Networks: Getting to Real Results</dc:title>
  <dc:creator>Rorie Fitzpatrick</dc:creator>
  <cp:lastModifiedBy>Hudson,Andrew D</cp:lastModifiedBy>
  <cp:revision>205</cp:revision>
  <dcterms:created xsi:type="dcterms:W3CDTF">2018-05-30T18:58:16Z</dcterms:created>
  <dcterms:modified xsi:type="dcterms:W3CDTF">2019-02-05T14:31:48Z</dcterms:modified>
</cp:coreProperties>
</file>