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 id="2147483693" r:id="rId4"/>
    <p:sldMasterId id="2147483702" r:id="rId5"/>
    <p:sldMasterId id="2147483713" r:id="rId6"/>
    <p:sldMasterId id="2147483716" r:id="rId7"/>
  </p:sldMasterIdLst>
  <p:notesMasterIdLst>
    <p:notesMasterId r:id="rId22"/>
  </p:notesMasterIdLst>
  <p:sldIdLst>
    <p:sldId id="267" r:id="rId8"/>
    <p:sldId id="286" r:id="rId9"/>
    <p:sldId id="268" r:id="rId10"/>
    <p:sldId id="269" r:id="rId11"/>
    <p:sldId id="273" r:id="rId12"/>
    <p:sldId id="423" r:id="rId13"/>
    <p:sldId id="1626" r:id="rId14"/>
    <p:sldId id="1627" r:id="rId15"/>
    <p:sldId id="1625" r:id="rId16"/>
    <p:sldId id="413" r:id="rId17"/>
    <p:sldId id="795" r:id="rId18"/>
    <p:sldId id="494" r:id="rId19"/>
    <p:sldId id="420"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Lst>
        </p14:section>
        <p14:section name="Light Slides" id="{9660FC21-13CA-9846-9F93-B585594E0063}">
          <p14:sldIdLst>
            <p14:sldId id="286"/>
            <p14:sldId id="268"/>
            <p14:sldId id="269"/>
            <p14:sldId id="273"/>
            <p14:sldId id="423"/>
            <p14:sldId id="1626"/>
            <p14:sldId id="1627"/>
            <p14:sldId id="1625"/>
            <p14:sldId id="413"/>
            <p14:sldId id="795"/>
            <p14:sldId id="494"/>
            <p14:sldId id="420"/>
          </p14:sldIdLst>
        </p14:section>
        <p14:section name="Dark Background" id="{3D735815-BEF6-D54C-B18E-22917378CA1E}">
          <p14:sldIdLst>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annenstiel, Kathleen" initials="PK" lastIdx="1" clrIdx="0">
    <p:extLst>
      <p:ext uri="{19B8F6BF-5375-455C-9EA6-DF929625EA0E}">
        <p15:presenceInfo xmlns:p15="http://schemas.microsoft.com/office/powerpoint/2012/main" userId="S::kpfannenstiel@air.org::050f2a59-6508-4e49-9e94-370cffd4f8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39" autoAdjust="0"/>
    <p:restoredTop sz="82822" autoAdjust="0"/>
  </p:normalViewPr>
  <p:slideViewPr>
    <p:cSldViewPr snapToGrid="0" snapToObjects="1">
      <p:cViewPr varScale="1">
        <p:scale>
          <a:sx n="80" d="100"/>
          <a:sy n="80" d="100"/>
        </p:scale>
        <p:origin x="208" y="448"/>
      </p:cViewPr>
      <p:guideLst/>
    </p:cSldViewPr>
  </p:slideViewPr>
  <p:outlineViewPr>
    <p:cViewPr>
      <p:scale>
        <a:sx n="33" d="100"/>
        <a:sy n="33" d="100"/>
      </p:scale>
      <p:origin x="0" y="-623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4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35B75-BAC6-8F44-94BA-BB11EE5CB655}"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278B835E-1E95-4C42-85BD-22D555E1928A}">
      <dgm:prSet phldrT="[Text]"/>
      <dgm:spPr/>
      <dgm:t>
        <a:bodyPr/>
        <a:lstStyle/>
        <a:p>
          <a:r>
            <a:rPr lang="en-US" dirty="0"/>
            <a:t>Observe</a:t>
          </a:r>
        </a:p>
      </dgm:t>
    </dgm:pt>
    <dgm:pt modelId="{481C095C-BF5F-5E44-95A6-49A7ED960ECF}" type="parTrans" cxnId="{35BB7B52-CB22-3F45-88A5-57FF6A1234A2}">
      <dgm:prSet/>
      <dgm:spPr/>
      <dgm:t>
        <a:bodyPr/>
        <a:lstStyle/>
        <a:p>
          <a:endParaRPr lang="en-US"/>
        </a:p>
      </dgm:t>
    </dgm:pt>
    <dgm:pt modelId="{9B7E2FF2-1ECF-824D-9948-4EB894FE8B8D}" type="sibTrans" cxnId="{35BB7B52-CB22-3F45-88A5-57FF6A1234A2}">
      <dgm:prSet/>
      <dgm:spPr/>
      <dgm:t>
        <a:bodyPr/>
        <a:lstStyle/>
        <a:p>
          <a:endParaRPr lang="en-US"/>
        </a:p>
      </dgm:t>
    </dgm:pt>
    <dgm:pt modelId="{183DB04F-01DD-0547-BEB5-EB4B4E175C75}">
      <dgm:prSet phldrT="[Text]"/>
      <dgm:spPr>
        <a:solidFill>
          <a:srgbClr val="FFC000"/>
        </a:solidFill>
      </dgm:spPr>
      <dgm:t>
        <a:bodyPr/>
        <a:lstStyle/>
        <a:p>
          <a:r>
            <a:rPr lang="en-US" dirty="0"/>
            <a:t>Model</a:t>
          </a:r>
        </a:p>
      </dgm:t>
    </dgm:pt>
    <dgm:pt modelId="{68BC35F6-B906-CD40-A984-5B01B34E3C27}" type="parTrans" cxnId="{ED7A3FA9-293E-744C-9A57-C9BB77611327}">
      <dgm:prSet/>
      <dgm:spPr/>
      <dgm:t>
        <a:bodyPr/>
        <a:lstStyle/>
        <a:p>
          <a:endParaRPr lang="en-US"/>
        </a:p>
      </dgm:t>
    </dgm:pt>
    <dgm:pt modelId="{0D88C11F-3F24-2C48-A696-EBD4E75637E7}" type="sibTrans" cxnId="{ED7A3FA9-293E-744C-9A57-C9BB77611327}">
      <dgm:prSet/>
      <dgm:spPr/>
      <dgm:t>
        <a:bodyPr/>
        <a:lstStyle/>
        <a:p>
          <a:endParaRPr lang="en-US"/>
        </a:p>
      </dgm:t>
    </dgm:pt>
    <dgm:pt modelId="{50AFCCF9-1B4D-D343-9296-3366D218950D}">
      <dgm:prSet phldrT="[Text]"/>
      <dgm:spPr/>
      <dgm:t>
        <a:bodyPr/>
        <a:lstStyle/>
        <a:p>
          <a:r>
            <a:rPr lang="en-US" dirty="0"/>
            <a:t>Performance Feedback</a:t>
          </a:r>
        </a:p>
      </dgm:t>
    </dgm:pt>
    <dgm:pt modelId="{AE08185D-A024-6D4A-B1FE-9670C8B51665}" type="parTrans" cxnId="{24F16F04-997F-9C46-A12A-45294F834A8F}">
      <dgm:prSet/>
      <dgm:spPr/>
      <dgm:t>
        <a:bodyPr/>
        <a:lstStyle/>
        <a:p>
          <a:endParaRPr lang="en-US"/>
        </a:p>
      </dgm:t>
    </dgm:pt>
    <dgm:pt modelId="{84BA6191-4B31-294E-9852-634C16C0445F}" type="sibTrans" cxnId="{24F16F04-997F-9C46-A12A-45294F834A8F}">
      <dgm:prSet/>
      <dgm:spPr/>
      <dgm:t>
        <a:bodyPr/>
        <a:lstStyle/>
        <a:p>
          <a:endParaRPr lang="en-US"/>
        </a:p>
      </dgm:t>
    </dgm:pt>
    <dgm:pt modelId="{BC57FFC9-297D-0348-8C12-D86B040860FD}" type="pres">
      <dgm:prSet presAssocID="{6C335B75-BAC6-8F44-94BA-BB11EE5CB655}" presName="Name0" presStyleCnt="0">
        <dgm:presLayoutVars>
          <dgm:dir/>
          <dgm:resizeHandles val="exact"/>
        </dgm:presLayoutVars>
      </dgm:prSet>
      <dgm:spPr/>
    </dgm:pt>
    <dgm:pt modelId="{4C15A74E-7D1C-F942-8843-71DAAB21B09C}" type="pres">
      <dgm:prSet presAssocID="{278B835E-1E95-4C42-85BD-22D555E1928A}" presName="node" presStyleLbl="node1" presStyleIdx="0" presStyleCnt="3">
        <dgm:presLayoutVars>
          <dgm:bulletEnabled val="1"/>
        </dgm:presLayoutVars>
      </dgm:prSet>
      <dgm:spPr/>
    </dgm:pt>
    <dgm:pt modelId="{87710FDD-B708-A84C-8962-AC5082276EE7}" type="pres">
      <dgm:prSet presAssocID="{9B7E2FF2-1ECF-824D-9948-4EB894FE8B8D}" presName="sibTrans" presStyleLbl="sibTrans2D1" presStyleIdx="0" presStyleCnt="3"/>
      <dgm:spPr/>
    </dgm:pt>
    <dgm:pt modelId="{D6159FD0-05DF-4344-B64D-CCF88AB20C68}" type="pres">
      <dgm:prSet presAssocID="{9B7E2FF2-1ECF-824D-9948-4EB894FE8B8D}" presName="connectorText" presStyleLbl="sibTrans2D1" presStyleIdx="0" presStyleCnt="3"/>
      <dgm:spPr/>
    </dgm:pt>
    <dgm:pt modelId="{96B76EE6-0F75-5740-8271-842CDCF5EEBE}" type="pres">
      <dgm:prSet presAssocID="{183DB04F-01DD-0547-BEB5-EB4B4E175C75}" presName="node" presStyleLbl="node1" presStyleIdx="1" presStyleCnt="3">
        <dgm:presLayoutVars>
          <dgm:bulletEnabled val="1"/>
        </dgm:presLayoutVars>
      </dgm:prSet>
      <dgm:spPr/>
    </dgm:pt>
    <dgm:pt modelId="{91833D95-3307-5547-B433-3336BEFBB7FE}" type="pres">
      <dgm:prSet presAssocID="{0D88C11F-3F24-2C48-A696-EBD4E75637E7}" presName="sibTrans" presStyleLbl="sibTrans2D1" presStyleIdx="1" presStyleCnt="3"/>
      <dgm:spPr/>
    </dgm:pt>
    <dgm:pt modelId="{FC8ED886-BE46-BC44-910E-ADAFFABAED6D}" type="pres">
      <dgm:prSet presAssocID="{0D88C11F-3F24-2C48-A696-EBD4E75637E7}" presName="connectorText" presStyleLbl="sibTrans2D1" presStyleIdx="1" presStyleCnt="3"/>
      <dgm:spPr/>
    </dgm:pt>
    <dgm:pt modelId="{3503858A-087C-9B46-821E-BD5E0C7C6269}" type="pres">
      <dgm:prSet presAssocID="{50AFCCF9-1B4D-D343-9296-3366D218950D}" presName="node" presStyleLbl="node1" presStyleIdx="2" presStyleCnt="3">
        <dgm:presLayoutVars>
          <dgm:bulletEnabled val="1"/>
        </dgm:presLayoutVars>
      </dgm:prSet>
      <dgm:spPr/>
    </dgm:pt>
    <dgm:pt modelId="{DEDC11EA-CD4E-1446-9FBE-5DE609DC95F0}" type="pres">
      <dgm:prSet presAssocID="{84BA6191-4B31-294E-9852-634C16C0445F}" presName="sibTrans" presStyleLbl="sibTrans2D1" presStyleIdx="2" presStyleCnt="3"/>
      <dgm:spPr/>
    </dgm:pt>
    <dgm:pt modelId="{9E5C39D6-CAE8-5642-A911-F2795615E5DC}" type="pres">
      <dgm:prSet presAssocID="{84BA6191-4B31-294E-9852-634C16C0445F}" presName="connectorText" presStyleLbl="sibTrans2D1" presStyleIdx="2" presStyleCnt="3"/>
      <dgm:spPr/>
    </dgm:pt>
  </dgm:ptLst>
  <dgm:cxnLst>
    <dgm:cxn modelId="{0BB32002-4EA9-6941-8B21-13C5DB3D417F}" type="presOf" srcId="{84BA6191-4B31-294E-9852-634C16C0445F}" destId="{DEDC11EA-CD4E-1446-9FBE-5DE609DC95F0}" srcOrd="0" destOrd="0" presId="urn:microsoft.com/office/officeart/2005/8/layout/cycle7"/>
    <dgm:cxn modelId="{24F16F04-997F-9C46-A12A-45294F834A8F}" srcId="{6C335B75-BAC6-8F44-94BA-BB11EE5CB655}" destId="{50AFCCF9-1B4D-D343-9296-3366D218950D}" srcOrd="2" destOrd="0" parTransId="{AE08185D-A024-6D4A-B1FE-9670C8B51665}" sibTransId="{84BA6191-4B31-294E-9852-634C16C0445F}"/>
    <dgm:cxn modelId="{A425880A-8A68-9643-A322-7AAD5EFCB1BD}" type="presOf" srcId="{183DB04F-01DD-0547-BEB5-EB4B4E175C75}" destId="{96B76EE6-0F75-5740-8271-842CDCF5EEBE}" srcOrd="0" destOrd="0" presId="urn:microsoft.com/office/officeart/2005/8/layout/cycle7"/>
    <dgm:cxn modelId="{45C3A611-BFEC-4944-B831-452F5AC565A2}" type="presOf" srcId="{0D88C11F-3F24-2C48-A696-EBD4E75637E7}" destId="{FC8ED886-BE46-BC44-910E-ADAFFABAED6D}" srcOrd="1" destOrd="0" presId="urn:microsoft.com/office/officeart/2005/8/layout/cycle7"/>
    <dgm:cxn modelId="{0796D91A-510F-2C4B-BF71-F69EFE18DD1A}" type="presOf" srcId="{6C335B75-BAC6-8F44-94BA-BB11EE5CB655}" destId="{BC57FFC9-297D-0348-8C12-D86B040860FD}" srcOrd="0" destOrd="0" presId="urn:microsoft.com/office/officeart/2005/8/layout/cycle7"/>
    <dgm:cxn modelId="{B7C5D326-F853-424A-8CD5-3B4D0F33D04A}" type="presOf" srcId="{50AFCCF9-1B4D-D343-9296-3366D218950D}" destId="{3503858A-087C-9B46-821E-BD5E0C7C6269}" srcOrd="0" destOrd="0" presId="urn:microsoft.com/office/officeart/2005/8/layout/cycle7"/>
    <dgm:cxn modelId="{921E5F38-19BC-9C45-BBBE-9ADF65854848}" type="presOf" srcId="{278B835E-1E95-4C42-85BD-22D555E1928A}" destId="{4C15A74E-7D1C-F942-8843-71DAAB21B09C}" srcOrd="0" destOrd="0" presId="urn:microsoft.com/office/officeart/2005/8/layout/cycle7"/>
    <dgm:cxn modelId="{35BB7B52-CB22-3F45-88A5-57FF6A1234A2}" srcId="{6C335B75-BAC6-8F44-94BA-BB11EE5CB655}" destId="{278B835E-1E95-4C42-85BD-22D555E1928A}" srcOrd="0" destOrd="0" parTransId="{481C095C-BF5F-5E44-95A6-49A7ED960ECF}" sibTransId="{9B7E2FF2-1ECF-824D-9948-4EB894FE8B8D}"/>
    <dgm:cxn modelId="{28AEF665-A7C3-FC49-A813-03B711471344}" type="presOf" srcId="{9B7E2FF2-1ECF-824D-9948-4EB894FE8B8D}" destId="{87710FDD-B708-A84C-8962-AC5082276EE7}" srcOrd="0" destOrd="0" presId="urn:microsoft.com/office/officeart/2005/8/layout/cycle7"/>
    <dgm:cxn modelId="{16650867-959B-004B-AB31-1AE20E2043CC}" type="presOf" srcId="{84BA6191-4B31-294E-9852-634C16C0445F}" destId="{9E5C39D6-CAE8-5642-A911-F2795615E5DC}" srcOrd="1" destOrd="0" presId="urn:microsoft.com/office/officeart/2005/8/layout/cycle7"/>
    <dgm:cxn modelId="{E2756171-14BF-004A-BB74-A44BBD4BB3FD}" type="presOf" srcId="{9B7E2FF2-1ECF-824D-9948-4EB894FE8B8D}" destId="{D6159FD0-05DF-4344-B64D-CCF88AB20C68}" srcOrd="1" destOrd="0" presId="urn:microsoft.com/office/officeart/2005/8/layout/cycle7"/>
    <dgm:cxn modelId="{ED7A3FA9-293E-744C-9A57-C9BB77611327}" srcId="{6C335B75-BAC6-8F44-94BA-BB11EE5CB655}" destId="{183DB04F-01DD-0547-BEB5-EB4B4E175C75}" srcOrd="1" destOrd="0" parTransId="{68BC35F6-B906-CD40-A984-5B01B34E3C27}" sibTransId="{0D88C11F-3F24-2C48-A696-EBD4E75637E7}"/>
    <dgm:cxn modelId="{DEF1B9F2-E82C-5A4A-8D73-52364BCBAEA3}" type="presOf" srcId="{0D88C11F-3F24-2C48-A696-EBD4E75637E7}" destId="{91833D95-3307-5547-B433-3336BEFBB7FE}" srcOrd="0" destOrd="0" presId="urn:microsoft.com/office/officeart/2005/8/layout/cycle7"/>
    <dgm:cxn modelId="{F2FE8569-C37F-764B-9FD0-93B7FA65E92E}" type="presParOf" srcId="{BC57FFC9-297D-0348-8C12-D86B040860FD}" destId="{4C15A74E-7D1C-F942-8843-71DAAB21B09C}" srcOrd="0" destOrd="0" presId="urn:microsoft.com/office/officeart/2005/8/layout/cycle7"/>
    <dgm:cxn modelId="{AF59E094-3930-BC46-9CCB-4FEE66FA6ADA}" type="presParOf" srcId="{BC57FFC9-297D-0348-8C12-D86B040860FD}" destId="{87710FDD-B708-A84C-8962-AC5082276EE7}" srcOrd="1" destOrd="0" presId="urn:microsoft.com/office/officeart/2005/8/layout/cycle7"/>
    <dgm:cxn modelId="{771EEB51-48A4-DA44-8C86-D69A1B06DC7A}" type="presParOf" srcId="{87710FDD-B708-A84C-8962-AC5082276EE7}" destId="{D6159FD0-05DF-4344-B64D-CCF88AB20C68}" srcOrd="0" destOrd="0" presId="urn:microsoft.com/office/officeart/2005/8/layout/cycle7"/>
    <dgm:cxn modelId="{33108BDE-0F84-0949-9F93-A31C320EF37A}" type="presParOf" srcId="{BC57FFC9-297D-0348-8C12-D86B040860FD}" destId="{96B76EE6-0F75-5740-8271-842CDCF5EEBE}" srcOrd="2" destOrd="0" presId="urn:microsoft.com/office/officeart/2005/8/layout/cycle7"/>
    <dgm:cxn modelId="{7250E8CE-3157-C345-A697-FCE46784F927}" type="presParOf" srcId="{BC57FFC9-297D-0348-8C12-D86B040860FD}" destId="{91833D95-3307-5547-B433-3336BEFBB7FE}" srcOrd="3" destOrd="0" presId="urn:microsoft.com/office/officeart/2005/8/layout/cycle7"/>
    <dgm:cxn modelId="{BA5F814A-00DD-DC4C-900C-A470530709A8}" type="presParOf" srcId="{91833D95-3307-5547-B433-3336BEFBB7FE}" destId="{FC8ED886-BE46-BC44-910E-ADAFFABAED6D}" srcOrd="0" destOrd="0" presId="urn:microsoft.com/office/officeart/2005/8/layout/cycle7"/>
    <dgm:cxn modelId="{AD45FB04-280A-E54A-8113-8FB123D1D0E2}" type="presParOf" srcId="{BC57FFC9-297D-0348-8C12-D86B040860FD}" destId="{3503858A-087C-9B46-821E-BD5E0C7C6269}" srcOrd="4" destOrd="0" presId="urn:microsoft.com/office/officeart/2005/8/layout/cycle7"/>
    <dgm:cxn modelId="{F286CE42-6CF1-9F4F-A821-0590016F0EB3}" type="presParOf" srcId="{BC57FFC9-297D-0348-8C12-D86B040860FD}" destId="{DEDC11EA-CD4E-1446-9FBE-5DE609DC95F0}" srcOrd="5" destOrd="0" presId="urn:microsoft.com/office/officeart/2005/8/layout/cycle7"/>
    <dgm:cxn modelId="{EC0DBF49-D000-B140-8401-23CAAAB3A18F}" type="presParOf" srcId="{DEDC11EA-CD4E-1446-9FBE-5DE609DC95F0}" destId="{9E5C39D6-CAE8-5642-A911-F2795615E5D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5A42392-AAC3-49B5-854B-24EA49263155}" type="doc">
      <dgm:prSet loTypeId="urn:microsoft.com/office/officeart/2005/8/layout/hProcess9" loCatId="process" qsTypeId="urn:microsoft.com/office/officeart/2005/8/quickstyle/simple1" qsCatId="simple" csTypeId="urn:microsoft.com/office/officeart/2005/8/colors/colorful2" csCatId="colorful" phldr="1"/>
      <dgm:spPr/>
    </dgm:pt>
    <dgm:pt modelId="{07576B92-1D5E-4368-B97D-001AAE2862C8}">
      <dgm:prSet phldrT="[Text]"/>
      <dgm:spPr/>
      <dgm:t>
        <a:bodyPr/>
        <a:lstStyle/>
        <a:p>
          <a:r>
            <a:rPr lang="en-US" dirty="0">
              <a:solidFill>
                <a:schemeClr val="tx1"/>
              </a:solidFill>
            </a:rPr>
            <a:t>If we provide coaching…</a:t>
          </a:r>
        </a:p>
      </dgm:t>
    </dgm:pt>
    <dgm:pt modelId="{E9F11AA1-C98E-4FA6-825F-3060FF7BC614}" type="parTrans" cxnId="{6CF91494-5545-4637-AD9C-B13D9CB86C27}">
      <dgm:prSet/>
      <dgm:spPr/>
      <dgm:t>
        <a:bodyPr/>
        <a:lstStyle/>
        <a:p>
          <a:endParaRPr lang="en-US"/>
        </a:p>
      </dgm:t>
    </dgm:pt>
    <dgm:pt modelId="{36B93EA5-4ED7-4965-9423-396D097372B6}" type="sibTrans" cxnId="{6CF91494-5545-4637-AD9C-B13D9CB86C27}">
      <dgm:prSet/>
      <dgm:spPr/>
      <dgm:t>
        <a:bodyPr/>
        <a:lstStyle/>
        <a:p>
          <a:endParaRPr lang="en-US"/>
        </a:p>
      </dgm:t>
    </dgm:pt>
    <dgm:pt modelId="{36F35932-4DED-4F23-A707-48147226931A}">
      <dgm:prSet phldrT="[Text]"/>
      <dgm:spPr/>
      <dgm:t>
        <a:bodyPr/>
        <a:lstStyle/>
        <a:p>
          <a:r>
            <a:rPr lang="en-US" dirty="0">
              <a:solidFill>
                <a:schemeClr val="tx1"/>
              </a:solidFill>
            </a:rPr>
            <a:t>then teachers will improve their use of EBPs….</a:t>
          </a:r>
        </a:p>
      </dgm:t>
    </dgm:pt>
    <dgm:pt modelId="{EA7504C3-0927-4955-8505-3501EFC12BA8}" type="parTrans" cxnId="{30E84E66-C06C-495C-B13D-96D7BB8F0A6B}">
      <dgm:prSet/>
      <dgm:spPr/>
      <dgm:t>
        <a:bodyPr/>
        <a:lstStyle/>
        <a:p>
          <a:endParaRPr lang="en-US"/>
        </a:p>
      </dgm:t>
    </dgm:pt>
    <dgm:pt modelId="{B1F8DA63-060D-4E1D-9AFE-389E51561D88}" type="sibTrans" cxnId="{30E84E66-C06C-495C-B13D-96D7BB8F0A6B}">
      <dgm:prSet/>
      <dgm:spPr/>
      <dgm:t>
        <a:bodyPr/>
        <a:lstStyle/>
        <a:p>
          <a:endParaRPr lang="en-US"/>
        </a:p>
      </dgm:t>
    </dgm:pt>
    <dgm:pt modelId="{9B1326FE-9BF5-4511-9D61-C17823E25B26}">
      <dgm:prSet phldrT="[Text]"/>
      <dgm:spPr>
        <a:ln>
          <a:solidFill>
            <a:schemeClr val="tx1"/>
          </a:solidFill>
        </a:ln>
      </dgm:spPr>
      <dgm:t>
        <a:bodyPr/>
        <a:lstStyle/>
        <a:p>
          <a:r>
            <a:rPr lang="en-US" dirty="0">
              <a:solidFill>
                <a:schemeClr val="tx1"/>
              </a:solidFill>
            </a:rPr>
            <a:t>Leading to improved outcomes among students with disabilities. </a:t>
          </a:r>
        </a:p>
      </dgm:t>
    </dgm:pt>
    <dgm:pt modelId="{AD370743-7B1D-4541-990A-79B68A9AA39F}" type="parTrans" cxnId="{4E02D72C-5312-49DB-BCC6-3AED282B1D45}">
      <dgm:prSet/>
      <dgm:spPr/>
      <dgm:t>
        <a:bodyPr/>
        <a:lstStyle/>
        <a:p>
          <a:endParaRPr lang="en-US"/>
        </a:p>
      </dgm:t>
    </dgm:pt>
    <dgm:pt modelId="{5C955EFA-C491-440D-B8C2-1E8F7B56E194}" type="sibTrans" cxnId="{4E02D72C-5312-49DB-BCC6-3AED282B1D45}">
      <dgm:prSet/>
      <dgm:spPr/>
      <dgm:t>
        <a:bodyPr/>
        <a:lstStyle/>
        <a:p>
          <a:endParaRPr lang="en-US"/>
        </a:p>
      </dgm:t>
    </dgm:pt>
    <dgm:pt modelId="{65EFDDE5-4362-4EDF-B89B-6BA807CFD910}" type="pres">
      <dgm:prSet presAssocID="{85A42392-AAC3-49B5-854B-24EA49263155}" presName="CompostProcess" presStyleCnt="0">
        <dgm:presLayoutVars>
          <dgm:dir/>
          <dgm:resizeHandles val="exact"/>
        </dgm:presLayoutVars>
      </dgm:prSet>
      <dgm:spPr/>
    </dgm:pt>
    <dgm:pt modelId="{CEB408B8-C253-4C3C-AC55-A594EAEDE982}" type="pres">
      <dgm:prSet presAssocID="{85A42392-AAC3-49B5-854B-24EA49263155}" presName="arrow" presStyleLbl="bgShp" presStyleIdx="0" presStyleCnt="1" custScaleX="117647"/>
      <dgm:spPr/>
    </dgm:pt>
    <dgm:pt modelId="{175CBB57-BB70-4EB2-B249-EF0BAB208B75}" type="pres">
      <dgm:prSet presAssocID="{85A42392-AAC3-49B5-854B-24EA49263155}" presName="linearProcess" presStyleCnt="0"/>
      <dgm:spPr/>
    </dgm:pt>
    <dgm:pt modelId="{AB4B79A7-A1F1-4608-BCD2-EAB2B113FCB6}" type="pres">
      <dgm:prSet presAssocID="{07576B92-1D5E-4368-B97D-001AAE2862C8}" presName="textNode" presStyleLbl="node1" presStyleIdx="0" presStyleCnt="3">
        <dgm:presLayoutVars>
          <dgm:bulletEnabled val="1"/>
        </dgm:presLayoutVars>
      </dgm:prSet>
      <dgm:spPr/>
    </dgm:pt>
    <dgm:pt modelId="{7074E0B2-4B23-45EB-BEB6-9BA3890FAB4F}" type="pres">
      <dgm:prSet presAssocID="{36B93EA5-4ED7-4965-9423-396D097372B6}" presName="sibTrans" presStyleCnt="0"/>
      <dgm:spPr/>
    </dgm:pt>
    <dgm:pt modelId="{4F26A5BD-4466-4658-8C96-C3ADEA9F5497}" type="pres">
      <dgm:prSet presAssocID="{36F35932-4DED-4F23-A707-48147226931A}" presName="textNode" presStyleLbl="node1" presStyleIdx="1" presStyleCnt="3">
        <dgm:presLayoutVars>
          <dgm:bulletEnabled val="1"/>
        </dgm:presLayoutVars>
      </dgm:prSet>
      <dgm:spPr/>
    </dgm:pt>
    <dgm:pt modelId="{9656CA27-DAC2-48E6-9898-A5932940C0AE}" type="pres">
      <dgm:prSet presAssocID="{B1F8DA63-060D-4E1D-9AFE-389E51561D88}" presName="sibTrans" presStyleCnt="0"/>
      <dgm:spPr/>
    </dgm:pt>
    <dgm:pt modelId="{B848226A-3263-4905-B9F7-4BF4F0B22615}" type="pres">
      <dgm:prSet presAssocID="{9B1326FE-9BF5-4511-9D61-C17823E25B26}" presName="textNode" presStyleLbl="node1" presStyleIdx="2" presStyleCnt="3">
        <dgm:presLayoutVars>
          <dgm:bulletEnabled val="1"/>
        </dgm:presLayoutVars>
      </dgm:prSet>
      <dgm:spPr/>
    </dgm:pt>
  </dgm:ptLst>
  <dgm:cxnLst>
    <dgm:cxn modelId="{DA20271A-41EC-4030-AED8-47E471CE83F2}" type="presOf" srcId="{36F35932-4DED-4F23-A707-48147226931A}" destId="{4F26A5BD-4466-4658-8C96-C3ADEA9F5497}" srcOrd="0" destOrd="0" presId="urn:microsoft.com/office/officeart/2005/8/layout/hProcess9"/>
    <dgm:cxn modelId="{4E02D72C-5312-49DB-BCC6-3AED282B1D45}" srcId="{85A42392-AAC3-49B5-854B-24EA49263155}" destId="{9B1326FE-9BF5-4511-9D61-C17823E25B26}" srcOrd="2" destOrd="0" parTransId="{AD370743-7B1D-4541-990A-79B68A9AA39F}" sibTransId="{5C955EFA-C491-440D-B8C2-1E8F7B56E194}"/>
    <dgm:cxn modelId="{870CB163-2919-4CEB-9676-7428A712A4BE}" type="presOf" srcId="{9B1326FE-9BF5-4511-9D61-C17823E25B26}" destId="{B848226A-3263-4905-B9F7-4BF4F0B22615}" srcOrd="0" destOrd="0" presId="urn:microsoft.com/office/officeart/2005/8/layout/hProcess9"/>
    <dgm:cxn modelId="{30E84E66-C06C-495C-B13D-96D7BB8F0A6B}" srcId="{85A42392-AAC3-49B5-854B-24EA49263155}" destId="{36F35932-4DED-4F23-A707-48147226931A}" srcOrd="1" destOrd="0" parTransId="{EA7504C3-0927-4955-8505-3501EFC12BA8}" sibTransId="{B1F8DA63-060D-4E1D-9AFE-389E51561D88}"/>
    <dgm:cxn modelId="{6CF91494-5545-4637-AD9C-B13D9CB86C27}" srcId="{85A42392-AAC3-49B5-854B-24EA49263155}" destId="{07576B92-1D5E-4368-B97D-001AAE2862C8}" srcOrd="0" destOrd="0" parTransId="{E9F11AA1-C98E-4FA6-825F-3060FF7BC614}" sibTransId="{36B93EA5-4ED7-4965-9423-396D097372B6}"/>
    <dgm:cxn modelId="{6F04F5B3-259E-4B04-8736-ABB518BBB401}" type="presOf" srcId="{07576B92-1D5E-4368-B97D-001AAE2862C8}" destId="{AB4B79A7-A1F1-4608-BCD2-EAB2B113FCB6}" srcOrd="0" destOrd="0" presId="urn:microsoft.com/office/officeart/2005/8/layout/hProcess9"/>
    <dgm:cxn modelId="{D69AFDF0-171A-4470-A983-6E47CC123987}" type="presOf" srcId="{85A42392-AAC3-49B5-854B-24EA49263155}" destId="{65EFDDE5-4362-4EDF-B89B-6BA807CFD910}" srcOrd="0" destOrd="0" presId="urn:microsoft.com/office/officeart/2005/8/layout/hProcess9"/>
    <dgm:cxn modelId="{E5A76397-6ACA-4FC5-8915-52601C3489A4}" type="presParOf" srcId="{65EFDDE5-4362-4EDF-B89B-6BA807CFD910}" destId="{CEB408B8-C253-4C3C-AC55-A594EAEDE982}" srcOrd="0" destOrd="0" presId="urn:microsoft.com/office/officeart/2005/8/layout/hProcess9"/>
    <dgm:cxn modelId="{246BFC49-3200-403E-9994-BF8CB28E2273}" type="presParOf" srcId="{65EFDDE5-4362-4EDF-B89B-6BA807CFD910}" destId="{175CBB57-BB70-4EB2-B249-EF0BAB208B75}" srcOrd="1" destOrd="0" presId="urn:microsoft.com/office/officeart/2005/8/layout/hProcess9"/>
    <dgm:cxn modelId="{790FB91D-82FC-452E-954B-CBF9C5D01403}" type="presParOf" srcId="{175CBB57-BB70-4EB2-B249-EF0BAB208B75}" destId="{AB4B79A7-A1F1-4608-BCD2-EAB2B113FCB6}" srcOrd="0" destOrd="0" presId="urn:microsoft.com/office/officeart/2005/8/layout/hProcess9"/>
    <dgm:cxn modelId="{BCC99DA8-C8C6-47CD-BA83-554C388B41D8}" type="presParOf" srcId="{175CBB57-BB70-4EB2-B249-EF0BAB208B75}" destId="{7074E0B2-4B23-45EB-BEB6-9BA3890FAB4F}" srcOrd="1" destOrd="0" presId="urn:microsoft.com/office/officeart/2005/8/layout/hProcess9"/>
    <dgm:cxn modelId="{EA76F34D-8B82-4CDA-9317-30128A1BEA47}" type="presParOf" srcId="{175CBB57-BB70-4EB2-B249-EF0BAB208B75}" destId="{4F26A5BD-4466-4658-8C96-C3ADEA9F5497}" srcOrd="2" destOrd="0" presId="urn:microsoft.com/office/officeart/2005/8/layout/hProcess9"/>
    <dgm:cxn modelId="{3090836E-2D00-4878-B03B-53E9C091510E}" type="presParOf" srcId="{175CBB57-BB70-4EB2-B249-EF0BAB208B75}" destId="{9656CA27-DAC2-48E6-9898-A5932940C0AE}" srcOrd="3" destOrd="0" presId="urn:microsoft.com/office/officeart/2005/8/layout/hProcess9"/>
    <dgm:cxn modelId="{1F948233-F4F9-4387-A805-3EF20ACF5488}" type="presParOf" srcId="{175CBB57-BB70-4EB2-B249-EF0BAB208B75}" destId="{B848226A-3263-4905-B9F7-4BF4F0B2261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5A74E-7D1C-F942-8843-71DAAB21B09C}">
      <dsp:nvSpPr>
        <dsp:cNvPr id="0" name=""/>
        <dsp:cNvSpPr/>
      </dsp:nvSpPr>
      <dsp:spPr>
        <a:xfrm>
          <a:off x="3255954" y="1465"/>
          <a:ext cx="2438687" cy="121934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Observe</a:t>
          </a:r>
        </a:p>
      </dsp:txBody>
      <dsp:txXfrm>
        <a:off x="3291667" y="37178"/>
        <a:ext cx="2367261" cy="1147917"/>
      </dsp:txXfrm>
    </dsp:sp>
    <dsp:sp modelId="{87710FDD-B708-A84C-8962-AC5082276EE7}">
      <dsp:nvSpPr>
        <dsp:cNvPr id="0" name=""/>
        <dsp:cNvSpPr/>
      </dsp:nvSpPr>
      <dsp:spPr>
        <a:xfrm rot="3600000">
          <a:off x="4846587" y="2141887"/>
          <a:ext cx="1271374" cy="426770"/>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74618" y="2227241"/>
        <a:ext cx="1015312" cy="256062"/>
      </dsp:txXfrm>
    </dsp:sp>
    <dsp:sp modelId="{96B76EE6-0F75-5740-8271-842CDCF5EEBE}">
      <dsp:nvSpPr>
        <dsp:cNvPr id="0" name=""/>
        <dsp:cNvSpPr/>
      </dsp:nvSpPr>
      <dsp:spPr>
        <a:xfrm>
          <a:off x="5269907" y="3489735"/>
          <a:ext cx="2438687" cy="121934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Model</a:t>
          </a:r>
        </a:p>
      </dsp:txBody>
      <dsp:txXfrm>
        <a:off x="5305620" y="3525448"/>
        <a:ext cx="2367261" cy="1147917"/>
      </dsp:txXfrm>
    </dsp:sp>
    <dsp:sp modelId="{91833D95-3307-5547-B433-3336BEFBB7FE}">
      <dsp:nvSpPr>
        <dsp:cNvPr id="0" name=""/>
        <dsp:cNvSpPr/>
      </dsp:nvSpPr>
      <dsp:spPr>
        <a:xfrm rot="10800000">
          <a:off x="3839610" y="3886021"/>
          <a:ext cx="1271374" cy="426770"/>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7641" y="3971375"/>
        <a:ext cx="1015312" cy="256062"/>
      </dsp:txXfrm>
    </dsp:sp>
    <dsp:sp modelId="{3503858A-087C-9B46-821E-BD5E0C7C6269}">
      <dsp:nvSpPr>
        <dsp:cNvPr id="0" name=""/>
        <dsp:cNvSpPr/>
      </dsp:nvSpPr>
      <dsp:spPr>
        <a:xfrm>
          <a:off x="1242000" y="3489735"/>
          <a:ext cx="2438687" cy="121934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Performance Feedback</a:t>
          </a:r>
        </a:p>
      </dsp:txBody>
      <dsp:txXfrm>
        <a:off x="1277713" y="3525448"/>
        <a:ext cx="2367261" cy="1147917"/>
      </dsp:txXfrm>
    </dsp:sp>
    <dsp:sp modelId="{DEDC11EA-CD4E-1446-9FBE-5DE609DC95F0}">
      <dsp:nvSpPr>
        <dsp:cNvPr id="0" name=""/>
        <dsp:cNvSpPr/>
      </dsp:nvSpPr>
      <dsp:spPr>
        <a:xfrm rot="18000000">
          <a:off x="2832634" y="2141887"/>
          <a:ext cx="1271374" cy="42677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60665" y="2227241"/>
        <a:ext cx="1015312" cy="256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408B8-C253-4C3C-AC55-A594EAEDE982}">
      <dsp:nvSpPr>
        <dsp:cNvPr id="0" name=""/>
        <dsp:cNvSpPr/>
      </dsp:nvSpPr>
      <dsp:spPr>
        <a:xfrm>
          <a:off x="2" y="0"/>
          <a:ext cx="9286855" cy="383012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B79A7-A1F1-4608-BCD2-EAB2B113FCB6}">
      <dsp:nvSpPr>
        <dsp:cNvPr id="0" name=""/>
        <dsp:cNvSpPr/>
      </dsp:nvSpPr>
      <dsp:spPr>
        <a:xfrm>
          <a:off x="314701" y="1149036"/>
          <a:ext cx="2786058" cy="15320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If we provide coaching…</a:t>
          </a:r>
        </a:p>
      </dsp:txBody>
      <dsp:txXfrm>
        <a:off x="389489" y="1223824"/>
        <a:ext cx="2636482" cy="1382472"/>
      </dsp:txXfrm>
    </dsp:sp>
    <dsp:sp modelId="{4F26A5BD-4466-4658-8C96-C3ADEA9F5497}">
      <dsp:nvSpPr>
        <dsp:cNvPr id="0" name=""/>
        <dsp:cNvSpPr/>
      </dsp:nvSpPr>
      <dsp:spPr>
        <a:xfrm>
          <a:off x="3250400" y="1149036"/>
          <a:ext cx="2786058" cy="153204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then teachers will improve their use of EBPs….</a:t>
          </a:r>
        </a:p>
      </dsp:txBody>
      <dsp:txXfrm>
        <a:off x="3325188" y="1223824"/>
        <a:ext cx="2636482" cy="1382472"/>
      </dsp:txXfrm>
    </dsp:sp>
    <dsp:sp modelId="{B848226A-3263-4905-B9F7-4BF4F0B22615}">
      <dsp:nvSpPr>
        <dsp:cNvPr id="0" name=""/>
        <dsp:cNvSpPr/>
      </dsp:nvSpPr>
      <dsp:spPr>
        <a:xfrm>
          <a:off x="6186100" y="1149036"/>
          <a:ext cx="2786058" cy="1532048"/>
        </a:xfrm>
        <a:prstGeom prst="roundRect">
          <a:avLst/>
        </a:prstGeom>
        <a:solidFill>
          <a:schemeClr val="accent2">
            <a:hueOff val="-1455363"/>
            <a:satOff val="-83928"/>
            <a:lumOff val="8628"/>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Leading to improved outcomes among students with disabilities. </a:t>
          </a:r>
        </a:p>
      </dsp:txBody>
      <dsp:txXfrm>
        <a:off x="6260888" y="1223824"/>
        <a:ext cx="2636482" cy="138247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4/23/21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Melinda</a:t>
            </a:r>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A334E6-EF21-5246-86BD-D563EC6B364D}" type="slidenum">
              <a:rPr lang="en-US" smtClean="0"/>
              <a:t>14</a:t>
            </a:fld>
            <a:endParaRPr lang="en-US"/>
          </a:p>
        </p:txBody>
      </p:sp>
    </p:spTree>
    <p:extLst>
      <p:ext uri="{BB962C8B-B14F-4D97-AF65-F5344CB8AC3E}">
        <p14:creationId xmlns:p14="http://schemas.microsoft.com/office/powerpoint/2010/main" val="144227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spcBef>
                <a:spcPct val="20000"/>
              </a:spcBef>
            </a:pPr>
            <a:r>
              <a:rPr lang="en-US" dirty="0"/>
              <a:t>Kat 9:00-9:15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a:t>
            </a:fld>
            <a:endParaRPr lang="en-US"/>
          </a:p>
        </p:txBody>
      </p:sp>
    </p:spTree>
    <p:extLst>
      <p:ext uri="{BB962C8B-B14F-4D97-AF65-F5344CB8AC3E}">
        <p14:creationId xmlns:p14="http://schemas.microsoft.com/office/powerpoint/2010/main" val="348336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 I mean by unpacking the logic? We’re all pretty familiar with spelling out our logic. For example: </a:t>
            </a:r>
            <a:r>
              <a:rPr lang="en-US" dirty="0"/>
              <a:t>if coaching occurs, then what will happen? I suggest you go deeper than this, however, and really spell out what coaching will look like and what you can expect.  You could use the content to more clearly message your coaching model to stakeholders. </a:t>
            </a:r>
          </a:p>
          <a:p>
            <a:r>
              <a:rPr lang="en-US" dirty="0"/>
              <a:t>Source:</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6ADA9290-958D-4C9B-8C6A-2955B8779186}" type="slidenum">
              <a:rPr lang="en-US" smtClean="0"/>
              <a:t>6</a:t>
            </a:fld>
            <a:endParaRPr lang="en-US" dirty="0"/>
          </a:p>
        </p:txBody>
      </p:sp>
    </p:spTree>
    <p:extLst>
      <p:ext uri="{BB962C8B-B14F-4D97-AF65-F5344CB8AC3E}">
        <p14:creationId xmlns:p14="http://schemas.microsoft.com/office/powerpoint/2010/main" val="350252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provision of services at both sites: Co-Teaching across core classes at both sites where students with IEPs are taught Core</a:t>
            </a:r>
          </a:p>
          <a:p>
            <a:endParaRPr lang="en-US" dirty="0"/>
          </a:p>
          <a:p>
            <a:r>
              <a:rPr lang="en-US" dirty="0"/>
              <a:t>Site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teachers at site 1: mathematics teacher for grades 6, 7, 8; sped teacher for grades 6,7 and sped teacher for grade 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 Math is a lower tracked math class – Site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core math is tracked, students do not receive additional mathematics in SPED. There is a Math opportunities class for 6</a:t>
            </a:r>
            <a:r>
              <a:rPr lang="en-US" baseline="30000" dirty="0"/>
              <a:t>th</a:t>
            </a:r>
            <a:r>
              <a:rPr lang="en-US" dirty="0"/>
              <a:t> – but that teacher is not participating in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Inclusion is not a tracked class – it is grade-level students with students with IEPs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plan to work in the Intervention setting and Resource Room setting at Site 2, rather than 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Sped Math teacher for each grade level will be included + RTI Math teacher who provides services to all grade levels (4 teachers in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Sped Math teachers are in resource room for one period and inclusion for the other 3 periods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0457B-FCE3-834A-B569-25EC9BB7B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38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0457B-FCE3-834A-B569-25EC9BB7B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12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Flowchart for DBI</a:t>
            </a:r>
          </a:p>
          <a:p>
            <a:endParaRPr lang="en-US" dirty="0"/>
          </a:p>
          <a:p>
            <a:r>
              <a:rPr lang="en-US" dirty="0"/>
              <a:t>Intensive PD-train all teachers on DBI</a:t>
            </a:r>
          </a:p>
          <a:p>
            <a:r>
              <a:rPr lang="en-US" dirty="0"/>
              <a:t>Assess—decide</a:t>
            </a:r>
            <a:r>
              <a:rPr lang="en-US" baseline="0" dirty="0"/>
              <a:t> which students are eligible for DBI</a:t>
            </a:r>
          </a:p>
          <a:p>
            <a:r>
              <a:rPr lang="en-US" baseline="0" dirty="0"/>
              <a:t>Assess—Collect baseline PM and diagnostic data</a:t>
            </a:r>
          </a:p>
          <a:p>
            <a:r>
              <a:rPr lang="en-US" baseline="0" dirty="0"/>
              <a:t>PD—Intensive PD: Train teachers on data and intervention design</a:t>
            </a:r>
          </a:p>
          <a:p>
            <a:r>
              <a:rPr lang="en-US" baseline="0" dirty="0"/>
              <a:t>Coach—tailored PD and Coaching—interpret data and change instruction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4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a:t>
            </a:r>
          </a:p>
        </p:txBody>
      </p:sp>
      <p:sp>
        <p:nvSpPr>
          <p:cNvPr id="4" name="Slide Number Placeholder 3"/>
          <p:cNvSpPr>
            <a:spLocks noGrp="1"/>
          </p:cNvSpPr>
          <p:nvPr>
            <p:ph type="sldNum" sz="quarter" idx="5"/>
          </p:nvPr>
        </p:nvSpPr>
        <p:spPr/>
        <p:txBody>
          <a:bodyPr/>
          <a:lstStyle/>
          <a:p>
            <a:fld id="{51A334E6-EF21-5246-86BD-D563EC6B364D}" type="slidenum">
              <a:rPr lang="en-US" smtClean="0"/>
              <a:t>11</a:t>
            </a:fld>
            <a:endParaRPr lang="en-US"/>
          </a:p>
        </p:txBody>
      </p:sp>
    </p:spTree>
    <p:extLst>
      <p:ext uri="{BB962C8B-B14F-4D97-AF65-F5344CB8AC3E}">
        <p14:creationId xmlns:p14="http://schemas.microsoft.com/office/powerpoint/2010/main" val="297924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Both 11:50-12:00</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a:p>
        </p:txBody>
      </p:sp>
    </p:spTree>
    <p:extLst>
      <p:ext uri="{BB962C8B-B14F-4D97-AF65-F5344CB8AC3E}">
        <p14:creationId xmlns:p14="http://schemas.microsoft.com/office/powerpoint/2010/main" val="419727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may find it helpful to access the full suite of effective coaching resources listed here, all of which are posted on the NCSI website as well as AIR’s website. </a:t>
            </a:r>
            <a:endParaRPr lang="en-US" sz="1200" b="0" i="0" kern="1200" dirty="0">
              <a:solidFill>
                <a:schemeClr val="tx1"/>
              </a:solidFill>
              <a:effectLst/>
              <a:latin typeface="ITC Franklin Gothic Std Bk Cd"/>
              <a:ea typeface="ＭＳ Ｐゴシック" pitchFamily="-48" charset="-128"/>
              <a:cs typeface="ＭＳ Ｐゴシック"/>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1691562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Master" Target="../slideMasters/slideMaster5.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8362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8816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7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753E-88F2-114E-9130-094FB56214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800" y="515816"/>
            <a:ext cx="11633200" cy="3690837"/>
          </a:xfrm>
          <a:prstGeom prst="rect">
            <a:avLst/>
          </a:prstGeom>
        </p:spPr>
      </p:pic>
      <p:sp>
        <p:nvSpPr>
          <p:cNvPr id="11" name="Rectangle 10">
            <a:extLst>
              <a:ext uri="{FF2B5EF4-FFF2-40B4-BE49-F238E27FC236}">
                <a16:creationId xmlns:a16="http://schemas.microsoft.com/office/drawing/2014/main" id="{F46F7A78-CA35-1447-AD27-FB2E60400C57}"/>
              </a:ext>
            </a:extLst>
          </p:cNvPr>
          <p:cNvSpPr/>
          <p:nvPr userDrawn="1"/>
        </p:nvSpPr>
        <p:spPr>
          <a:xfrm rot="16200000">
            <a:off x="10761786" y="5422879"/>
            <a:ext cx="515815" cy="2344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2AEC4984-BBDB-AC48-872E-355409B84857}"/>
              </a:ext>
            </a:extLst>
          </p:cNvPr>
          <p:cNvSpPr/>
          <p:nvPr userDrawn="1"/>
        </p:nvSpPr>
        <p:spPr>
          <a:xfrm>
            <a:off x="562707" y="1953365"/>
            <a:ext cx="7024469" cy="4388819"/>
          </a:xfrm>
          <a:prstGeom prst="rect">
            <a:avLst/>
          </a:prstGeom>
          <a:gradFill>
            <a:gsLst>
              <a:gs pos="0">
                <a:srgbClr val="3D9A32">
                  <a:alpha val="85098"/>
                </a:srgbClr>
              </a:gs>
              <a:gs pos="100000">
                <a:srgbClr val="17375E">
                  <a:alpha val="85098"/>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966721" y="2251848"/>
            <a:ext cx="6170287" cy="2226513"/>
          </a:xfrm>
        </p:spPr>
        <p:txBody>
          <a:bodyPr lIns="0" tIns="0" rIns="182880" bIns="0" anchor="t" anchorCtr="0">
            <a:noAutofit/>
          </a:bodyPr>
          <a:lstStyle>
            <a:lvl1pPr algn="l">
              <a:lnSpc>
                <a:spcPct val="90000"/>
              </a:lnSpc>
              <a:defRPr sz="5333" b="1" i="0" baseline="0">
                <a:solidFill>
                  <a:schemeClr val="bg1"/>
                </a:solidFill>
                <a:latin typeface="Verdana"/>
                <a:cs typeface="Verdana"/>
              </a:defRPr>
            </a:lvl1pPr>
          </a:lstStyle>
          <a:p>
            <a:r>
              <a:rPr lang="en-US"/>
              <a:t>Click to edit Master title style</a:t>
            </a:r>
          </a:p>
        </p:txBody>
      </p:sp>
      <p:sp>
        <p:nvSpPr>
          <p:cNvPr id="3" name="Subtitle 2"/>
          <p:cNvSpPr>
            <a:spLocks noGrp="1"/>
          </p:cNvSpPr>
          <p:nvPr>
            <p:ph type="subTitle" idx="1"/>
          </p:nvPr>
        </p:nvSpPr>
        <p:spPr>
          <a:xfrm>
            <a:off x="966720" y="4742904"/>
            <a:ext cx="5198856" cy="1063029"/>
          </a:xfrm>
        </p:spPr>
        <p:txBody>
          <a:bodyPr lIns="0" tIns="0" rIns="182880" bIns="0">
            <a:noAutofit/>
          </a:bodyPr>
          <a:lstStyle>
            <a:lvl1pPr marL="0" indent="0" algn="l">
              <a:lnSpc>
                <a:spcPct val="95000"/>
              </a:lnSpc>
              <a:buNone/>
              <a:defRPr sz="3333" baseline="0">
                <a:solidFill>
                  <a:schemeClr val="tx1"/>
                </a:solidFill>
                <a:latin typeface="Verdana"/>
                <a:cs typeface="Verdana"/>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5" name="Slide Number Placeholder 5"/>
          <p:cNvSpPr>
            <a:spLocks noGrp="1"/>
          </p:cNvSpPr>
          <p:nvPr>
            <p:ph type="sldNum" sz="quarter" idx="4"/>
          </p:nvPr>
        </p:nvSpPr>
        <p:spPr>
          <a:xfrm>
            <a:off x="11179473" y="6412624"/>
            <a:ext cx="496711" cy="365125"/>
          </a:xfrm>
          <a:prstGeom prst="rect">
            <a:avLst/>
          </a:prstGeom>
        </p:spPr>
        <p:txBody>
          <a:bodyPr vert="horz" lIns="91440" tIns="45720" rIns="91440" bIns="45720" rtlCol="0" anchor="ctr"/>
          <a:lstStyle>
            <a:lvl1pPr algn="ctr">
              <a:defRPr sz="1600">
                <a:solidFill>
                  <a:srgbClr val="3A5898"/>
                </a:solidFill>
              </a:defRPr>
            </a:lvl1pPr>
          </a:lstStyle>
          <a:p>
            <a:fld id="{B0462FEB-C181-8347-9EC4-DEDFCFCD9AD1}" type="slidenum">
              <a:rPr lang="en-US" smtClean="0"/>
              <a:pPr/>
              <a:t>‹#›</a:t>
            </a:fld>
            <a:endParaRPr lang="en-US"/>
          </a:p>
        </p:txBody>
      </p:sp>
      <p:sp>
        <p:nvSpPr>
          <p:cNvPr id="13" name="Rectangle 12">
            <a:extLst>
              <a:ext uri="{FF2B5EF4-FFF2-40B4-BE49-F238E27FC236}">
                <a16:creationId xmlns:a16="http://schemas.microsoft.com/office/drawing/2014/main" id="{5C474114-A2CA-E34A-8264-8D58A59212A1}"/>
              </a:ext>
            </a:extLst>
          </p:cNvPr>
          <p:cNvSpPr/>
          <p:nvPr userDrawn="1"/>
        </p:nvSpPr>
        <p:spPr>
          <a:xfrm rot="5400000">
            <a:off x="4204470" y="5005230"/>
            <a:ext cx="515815" cy="32038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52D0F6FD-6BDB-4249-8BE0-A2517B95021C}"/>
              </a:ext>
            </a:extLst>
          </p:cNvPr>
          <p:cNvSpPr/>
          <p:nvPr userDrawn="1"/>
        </p:nvSpPr>
        <p:spPr>
          <a:xfrm>
            <a:off x="11676186" y="515816"/>
            <a:ext cx="515815" cy="2344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54EF159B-BC05-3E4E-BB10-95609092A7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90129" y="4870091"/>
            <a:ext cx="1514512" cy="808653"/>
          </a:xfrm>
          <a:prstGeom prst="rect">
            <a:avLst/>
          </a:prstGeom>
        </p:spPr>
      </p:pic>
    </p:spTree>
    <p:extLst>
      <p:ext uri="{BB962C8B-B14F-4D97-AF65-F5344CB8AC3E}">
        <p14:creationId xmlns:p14="http://schemas.microsoft.com/office/powerpoint/2010/main" val="904284975"/>
      </p:ext>
    </p:extLst>
  </p:cSld>
  <p:clrMapOvr>
    <a:masterClrMapping/>
  </p:clrMapOvr>
  <p:extLst>
    <p:ext uri="{DCECCB84-F9BA-43D5-87BE-67443E8EF086}">
      <p15:sldGuideLst xmlns:p15="http://schemas.microsoft.com/office/powerpoint/2012/main">
        <p15:guide id="1" pos="264">
          <p15:clr>
            <a:srgbClr val="FBAE40"/>
          </p15:clr>
        </p15:guide>
        <p15:guide id="2" orient="horz" pos="1980">
          <p15:clr>
            <a:srgbClr val="FBAE40"/>
          </p15:clr>
        </p15:guide>
        <p15:guide id="3" orient="horz" pos="2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0018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711200" y="2416176"/>
            <a:ext cx="10871200" cy="1470025"/>
          </a:xfrm>
        </p:spPr>
        <p:txBody>
          <a:bodyPr/>
          <a:lstStyle/>
          <a:p>
            <a:r>
              <a:rPr lang="en-US"/>
              <a:t>Click to edit Master title style</a:t>
            </a:r>
            <a:endParaRPr lang="en-US" dirty="0"/>
          </a:p>
        </p:txBody>
      </p:sp>
    </p:spTree>
    <p:extLst>
      <p:ext uri="{BB962C8B-B14F-4D97-AF65-F5344CB8AC3E}">
        <p14:creationId xmlns:p14="http://schemas.microsoft.com/office/powerpoint/2010/main" val="2168391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711200" y="1600200"/>
            <a:ext cx="108712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716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10972800" cy="44958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52888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5384800" cy="4648200"/>
          </a:xfrm>
        </p:spPr>
        <p:txBody>
          <a:bodyPr/>
          <a:lstStyle>
            <a:lvl1pPr marL="0" indent="0">
              <a:buNone/>
              <a:defRPr/>
            </a:lvl1pPr>
          </a:lstStyle>
          <a:p>
            <a:pPr lvl="0"/>
            <a:r>
              <a:rPr lang="en-US"/>
              <a:t>Edit Master text styles</a:t>
            </a:r>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66868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1600200"/>
            <a:ext cx="52832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35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6197600" y="381000"/>
            <a:ext cx="5384800" cy="58674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381000"/>
            <a:ext cx="5283200" cy="586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594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641600" y="685800"/>
            <a:ext cx="6807200" cy="3886200"/>
          </a:xfrm>
        </p:spPr>
        <p:txBody>
          <a:bodyPr rtlCol="0">
            <a:normAutofit/>
          </a:bodyPr>
          <a:lstStyle/>
          <a:p>
            <a:pPr lvl="0"/>
            <a:r>
              <a:rPr lang="en-US" noProof="0" dirty="0"/>
              <a:t>Click icon to add picture</a:t>
            </a:r>
          </a:p>
        </p:txBody>
      </p:sp>
      <p:sp>
        <p:nvSpPr>
          <p:cNvPr id="7" name="Text Placeholder 6"/>
          <p:cNvSpPr>
            <a:spLocks noGrp="1"/>
          </p:cNvSpPr>
          <p:nvPr>
            <p:ph type="body" sz="quarter" idx="11"/>
          </p:nvPr>
        </p:nvSpPr>
        <p:spPr>
          <a:xfrm>
            <a:off x="2641600" y="4648200"/>
            <a:ext cx="6807200" cy="106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4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Tree>
    <p:extLst>
      <p:ext uri="{BB962C8B-B14F-4D97-AF65-F5344CB8AC3E}">
        <p14:creationId xmlns:p14="http://schemas.microsoft.com/office/powerpoint/2010/main" val="3196986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7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Bulleted Lis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304800"/>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Source Sans Pro"/>
              <a:buNone/>
              <a:defRPr sz="4000" b="0" i="0" u="none" strike="noStrike" cap="none">
                <a:solidFill>
                  <a:schemeClr val="dk1"/>
                </a:solidFill>
                <a:latin typeface="Source Sans Pro"/>
                <a:ea typeface="Source Sans Pro"/>
                <a:cs typeface="Source Sans Pro"/>
                <a:sym typeface="Source Sans Pro"/>
              </a:defRPr>
            </a:lvl1pPr>
            <a:lvl2pPr marL="0" marR="0" lvl="1"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2pPr>
            <a:lvl3pPr marL="0" marR="0" lvl="2"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3pPr>
            <a:lvl4pPr marL="0" marR="0" lvl="3"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4pPr>
            <a:lvl5pPr marL="0" marR="0" lvl="4"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5pPr>
            <a:lvl6pPr marL="457200" marR="0" lvl="5"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6pPr>
            <a:lvl7pPr marL="914400" marR="0" lvl="6"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7pPr>
            <a:lvl8pPr marL="1371600" marR="0" lvl="7"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8pPr>
            <a:lvl9pPr marL="1828800" marR="0" lvl="8"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txBox="1">
            <a:spLocks noGrp="1"/>
          </p:cNvSpPr>
          <p:nvPr>
            <p:ph type="body" idx="1"/>
          </p:nvPr>
        </p:nvSpPr>
        <p:spPr>
          <a:xfrm>
            <a:off x="711200" y="1600200"/>
            <a:ext cx="10871197" cy="4343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Times New Roman"/>
                <a:ea typeface="Times New Roman"/>
                <a:cs typeface="Times New Roman"/>
                <a:sym typeface="Times New Roman"/>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753744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u="heavy">
                <a:solidFill>
                  <a:schemeClr val="tx1"/>
                </a:solidFill>
                <a:latin typeface="Franklin Gothic Book"/>
                <a:cs typeface="Franklin Gothic Book"/>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61790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815" y="521892"/>
            <a:ext cx="11172092" cy="2926080"/>
          </a:xfrm>
          <a:effectLst>
            <a:outerShdw blurRad="50800" dist="38100" dir="2700000" algn="tl" rotWithShape="0">
              <a:prstClr val="black">
                <a:alpha val="40000"/>
              </a:prstClr>
            </a:outerShdw>
          </a:effectLst>
        </p:spPr>
        <p:txBody>
          <a:bodyPr anchor="b">
            <a:normAutofit/>
          </a:bodyPr>
          <a:lstStyle>
            <a:lvl1pPr algn="ctr">
              <a:lnSpc>
                <a:spcPct val="85000"/>
              </a:lnSpc>
              <a:defRPr sz="7200" b="1" cap="small" baseline="0">
                <a:solidFill>
                  <a:srgbClr val="570100"/>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709531" y="3957565"/>
            <a:ext cx="8767860" cy="1388165"/>
          </a:xfrm>
        </p:spPr>
        <p:txBody>
          <a:bodyPr>
            <a:normAutofit/>
          </a:bodyPr>
          <a:lstStyle>
            <a:lvl1pPr marL="0" indent="0" algn="ctr">
              <a:buNone/>
              <a:defRPr sz="3000">
                <a:solidFill>
                  <a:srgbClr val="570100"/>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2">
                    <a:lumMod val="20000"/>
                    <a:lumOff val="80000"/>
                  </a:schemeClr>
                </a:solidFill>
                <a:latin typeface="Times New Roman" panose="02020603050405020304" pitchFamily="18" charset="0"/>
                <a:cs typeface="Times New Roman" panose="02020603050405020304" pitchFamily="18" charset="0"/>
              </a:defRPr>
            </a:lvl1pPr>
          </a:lstStyle>
          <a:p>
            <a:fld id="{C2926BDF-0A3D-4892-9CBE-21B5FA37E613}" type="slidenum">
              <a:rPr lang="en-US" smtClean="0"/>
              <a:pPr/>
              <a:t>‹#›</a:t>
            </a:fld>
            <a:endParaRPr lang="en-US"/>
          </a:p>
        </p:txBody>
      </p:sp>
      <p:cxnSp>
        <p:nvCxnSpPr>
          <p:cNvPr id="8" name="Straight Connector 7"/>
          <p:cNvCxnSpPr/>
          <p:nvPr/>
        </p:nvCxnSpPr>
        <p:spPr>
          <a:xfrm>
            <a:off x="1978665" y="3355736"/>
            <a:ext cx="8229601" cy="0"/>
          </a:xfrm>
          <a:prstGeom prst="line">
            <a:avLst/>
          </a:prstGeom>
          <a:ln w="25400" cmpd="sng">
            <a:solidFill>
              <a:srgbClr val="7C6D7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43DBCDC-43F6-4FA7-91E8-E176ACE37978}"/>
              </a:ext>
            </a:extLst>
          </p:cNvPr>
          <p:cNvPicPr>
            <a:picLocks noChangeAspect="1"/>
          </p:cNvPicPr>
          <p:nvPr userDrawn="1"/>
        </p:nvPicPr>
        <p:blipFill>
          <a:blip r:embed="rId2"/>
          <a:stretch>
            <a:fillRect/>
          </a:stretch>
        </p:blipFill>
        <p:spPr>
          <a:xfrm>
            <a:off x="4791075" y="6270989"/>
            <a:ext cx="2609850" cy="485775"/>
          </a:xfrm>
          <a:prstGeom prst="rect">
            <a:avLst/>
          </a:prstGeom>
        </p:spPr>
      </p:pic>
    </p:spTree>
    <p:extLst>
      <p:ext uri="{BB962C8B-B14F-4D97-AF65-F5344CB8AC3E}">
        <p14:creationId xmlns:p14="http://schemas.microsoft.com/office/powerpoint/2010/main" val="1507376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
        <p:nvSpPr>
          <p:cNvPr id="3" name="Content Placeholder 2"/>
          <p:cNvSpPr>
            <a:spLocks noGrp="1"/>
          </p:cNvSpPr>
          <p:nvPr>
            <p:ph idx="1"/>
          </p:nvPr>
        </p:nvSpPr>
        <p:spPr>
          <a:xfrm>
            <a:off x="1166451" y="1811215"/>
            <a:ext cx="9872871" cy="403860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3292050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2057399"/>
            <a:ext cx="4754880" cy="402336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tabLst>
                <a:tab pos="1377950" algn="l"/>
              </a:tabLst>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
        <p:nvSpPr>
          <p:cNvPr id="9" name="Content Placeholder 2">
            <a:extLst>
              <a:ext uri="{FF2B5EF4-FFF2-40B4-BE49-F238E27FC236}">
                <a16:creationId xmlns:a16="http://schemas.microsoft.com/office/drawing/2014/main" id="{2490A181-00BA-430B-94C1-40D8EF3F083B}"/>
              </a:ext>
            </a:extLst>
          </p:cNvPr>
          <p:cNvSpPr>
            <a:spLocks noGrp="1"/>
          </p:cNvSpPr>
          <p:nvPr>
            <p:ph sz="half" idx="13"/>
          </p:nvPr>
        </p:nvSpPr>
        <p:spPr>
          <a:xfrm>
            <a:off x="6294122" y="2057399"/>
            <a:ext cx="4754880" cy="402336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tabLst>
                <a:tab pos="1377950" algn="l"/>
              </a:tabLst>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BF984D-B5E1-4B2C-961C-03B85C54BE5D}"/>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2621419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2001511"/>
            <a:ext cx="4754880" cy="777240"/>
          </a:xfrm>
        </p:spPr>
        <p:txBody>
          <a:bodyPr anchor="ctr">
            <a:normAutofit/>
          </a:bodyPr>
          <a:lstStyle>
            <a:lvl1pPr marL="0" indent="0">
              <a:spcBef>
                <a:spcPts val="0"/>
              </a:spcBef>
              <a:buNone/>
              <a:defRPr sz="3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1143000" y="2721483"/>
            <a:ext cx="4754880" cy="338328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normAutofit/>
          </a:bodyPr>
          <a:lstStyle>
            <a:lvl1pPr marL="0" indent="0">
              <a:spcBef>
                <a:spcPts val="0"/>
              </a:spcBef>
              <a:buNone/>
              <a:defRPr sz="3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9" name="Slide Number Placeholder 8"/>
          <p:cNvSpPr>
            <a:spLocks noGrp="1"/>
          </p:cNvSpPr>
          <p:nvPr>
            <p:ph type="sldNum" sz="quarter" idx="12"/>
          </p:nvPr>
        </p:nvSpPr>
        <p:spPr/>
        <p:txBody>
          <a:bodyPr/>
          <a:lstStyle/>
          <a:p>
            <a:fld id="{C2926BDF-0A3D-4892-9CBE-21B5FA37E613}" type="slidenum">
              <a:rPr lang="en-US" smtClean="0"/>
              <a:t>‹#›</a:t>
            </a:fld>
            <a:endParaRPr lang="en-US"/>
          </a:p>
        </p:txBody>
      </p:sp>
      <p:sp>
        <p:nvSpPr>
          <p:cNvPr id="11" name="Content Placeholder 3">
            <a:extLst>
              <a:ext uri="{FF2B5EF4-FFF2-40B4-BE49-F238E27FC236}">
                <a16:creationId xmlns:a16="http://schemas.microsoft.com/office/drawing/2014/main" id="{C23A0ACF-C723-4F59-9DE6-0EB245690727}"/>
              </a:ext>
            </a:extLst>
          </p:cNvPr>
          <p:cNvSpPr>
            <a:spLocks noGrp="1"/>
          </p:cNvSpPr>
          <p:nvPr>
            <p:ph sz="half" idx="14"/>
          </p:nvPr>
        </p:nvSpPr>
        <p:spPr>
          <a:xfrm>
            <a:off x="6269173" y="2721483"/>
            <a:ext cx="4754880" cy="338328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9E4D5B50-76C3-4ACE-94A4-7B012B096AF2}"/>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4913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926BDF-0A3D-4892-9CBE-21B5FA37E613}" type="slidenum">
              <a:rPr lang="en-US" smtClean="0"/>
              <a:t>‹#›</a:t>
            </a:fld>
            <a:endParaRPr lang="en-US"/>
          </a:p>
        </p:txBody>
      </p:sp>
      <p:sp>
        <p:nvSpPr>
          <p:cNvPr id="4" name="Title 1">
            <a:extLst>
              <a:ext uri="{FF2B5EF4-FFF2-40B4-BE49-F238E27FC236}">
                <a16:creationId xmlns:a16="http://schemas.microsoft.com/office/drawing/2014/main" id="{C8CB2B55-9698-4C42-A9D6-E5B1F88EAF1F}"/>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3061439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1076895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solidFill>
                  <a:srgbClr val="570100"/>
                </a:solidFill>
              </a:defRPr>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marL="461963" indent="-461963">
              <a:buClr>
                <a:srgbClr val="570100"/>
              </a:buClr>
              <a:defRPr sz="3000">
                <a:solidFill>
                  <a:schemeClr val="tx1"/>
                </a:solidFill>
              </a:defRPr>
            </a:lvl1pPr>
            <a:lvl2pPr marL="914400" indent="-450850">
              <a:buClr>
                <a:srgbClr val="570100"/>
              </a:buClr>
              <a:defRPr sz="2800">
                <a:solidFill>
                  <a:schemeClr val="tx1"/>
                </a:solidFill>
              </a:defRPr>
            </a:lvl2pPr>
            <a:lvl3pPr marL="1377950" indent="-463550">
              <a:buClr>
                <a:srgbClr val="570100"/>
              </a:buClr>
              <a:defRPr sz="2600">
                <a:solidFill>
                  <a:schemeClr val="tx1"/>
                </a:solidFill>
              </a:defRPr>
            </a:lvl3pPr>
            <a:lvl4pPr marL="1828800" indent="-450850">
              <a:buClr>
                <a:srgbClr val="570100"/>
              </a:buClr>
              <a:defRPr sz="2400">
                <a:solidFill>
                  <a:schemeClr val="tx1"/>
                </a:solidFill>
              </a:defRPr>
            </a:lvl4pPr>
            <a:lvl5pPr marL="2292350" indent="-463550">
              <a:buClr>
                <a:srgbClr val="570100"/>
              </a:buClr>
              <a:defRPr sz="2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2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3114705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solidFill>
                  <a:srgbClr val="570100"/>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solidFill>
                  <a:srgbClr val="57010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2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139288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F3-C582-1D4E-90FC-2763060F95E5}"/>
              </a:ext>
            </a:extLst>
          </p:cNvPr>
          <p:cNvSpPr>
            <a:spLocks noGrp="1"/>
          </p:cNvSpPr>
          <p:nvPr>
            <p:ph type="ctrTitle"/>
          </p:nvPr>
        </p:nvSpPr>
        <p:spPr>
          <a:xfrm>
            <a:off x="1625707" y="478370"/>
            <a:ext cx="9144000" cy="2387600"/>
          </a:xfrm>
        </p:spPr>
        <p:txBody>
          <a:bodyPr anchor="b"/>
          <a:lstStyle>
            <a:lvl1pPr algn="ctr">
              <a:defRPr sz="6000" b="1" i="0">
                <a:latin typeface="Yuanti TC" panose="02010600040101010101" pitchFamily="2" charset="-120"/>
                <a:ea typeface="Yuanti TC" panose="02010600040101010101" pitchFamily="2" charset="-120"/>
              </a:defRPr>
            </a:lvl1pPr>
          </a:lstStyle>
          <a:p>
            <a:r>
              <a:rPr lang="en-US" dirty="0"/>
              <a:t>Click to edit Master title style</a:t>
            </a:r>
          </a:p>
        </p:txBody>
      </p:sp>
      <p:sp>
        <p:nvSpPr>
          <p:cNvPr id="3" name="Subtitle 2">
            <a:extLst>
              <a:ext uri="{FF2B5EF4-FFF2-40B4-BE49-F238E27FC236}">
                <a16:creationId xmlns:a16="http://schemas.microsoft.com/office/drawing/2014/main" id="{325CB1A7-EB51-A748-B141-40A367D853B4}"/>
              </a:ext>
            </a:extLst>
          </p:cNvPr>
          <p:cNvSpPr>
            <a:spLocks noGrp="1"/>
          </p:cNvSpPr>
          <p:nvPr>
            <p:ph type="subTitle" idx="1"/>
          </p:nvPr>
        </p:nvSpPr>
        <p:spPr>
          <a:xfrm>
            <a:off x="1625707" y="3099047"/>
            <a:ext cx="9144000" cy="1655762"/>
          </a:xfrm>
        </p:spPr>
        <p:txBody>
          <a:bodyPr/>
          <a:lstStyle>
            <a:lvl1pPr marL="0" indent="0" algn="ctr">
              <a:buNone/>
              <a:defRPr sz="2400">
                <a:latin typeface="Yuanti SC" panose="02010600040101010101" pitchFamily="2" charset="-122"/>
                <a:ea typeface="Yuanti SC"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7D0605-6D53-C345-8AB5-BAFEBDF78A35}"/>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5" name="Footer Placeholder 4">
            <a:extLst>
              <a:ext uri="{FF2B5EF4-FFF2-40B4-BE49-F238E27FC236}">
                <a16:creationId xmlns:a16="http://schemas.microsoft.com/office/drawing/2014/main" id="{FBC32344-B203-BF4A-914B-751D07CFF0EB}"/>
              </a:ext>
            </a:extLst>
          </p:cNvPr>
          <p:cNvSpPr>
            <a:spLocks noGrp="1"/>
          </p:cNvSpPr>
          <p:nvPr>
            <p:ph type="ftr" sz="quarter" idx="11"/>
          </p:nvPr>
        </p:nvSpPr>
        <p:spPr>
          <a:xfrm>
            <a:off x="3860800" y="5648185"/>
            <a:ext cx="4114800" cy="365125"/>
          </a:xfrm>
        </p:spPr>
        <p:txBody>
          <a:bodyPr/>
          <a:lstStyle/>
          <a:p>
            <a:endParaRPr lang="en-US"/>
          </a:p>
        </p:txBody>
      </p:sp>
      <p:sp>
        <p:nvSpPr>
          <p:cNvPr id="6" name="Slide Number Placeholder 5">
            <a:extLst>
              <a:ext uri="{FF2B5EF4-FFF2-40B4-BE49-F238E27FC236}">
                <a16:creationId xmlns:a16="http://schemas.microsoft.com/office/drawing/2014/main" id="{4005E522-A7DA-B146-8AC5-C95CEA41374A}"/>
              </a:ext>
            </a:extLst>
          </p:cNvPr>
          <p:cNvSpPr>
            <a:spLocks noGrp="1"/>
          </p:cNvSpPr>
          <p:nvPr>
            <p:ph type="sldNum" sz="quarter" idx="12"/>
          </p:nvPr>
        </p:nvSpPr>
        <p:spPr/>
        <p:txBody>
          <a:bodyPr/>
          <a:lstStyle/>
          <a:p>
            <a:fld id="{7B73BF43-1CC2-4744-B037-EF692814EE35}" type="slidenum">
              <a:rPr lang="en-US" smtClean="0"/>
              <a:t>‹#›</a:t>
            </a:fld>
            <a:endParaRPr lang="en-US"/>
          </a:p>
        </p:txBody>
      </p:sp>
      <p:sp>
        <p:nvSpPr>
          <p:cNvPr id="21" name="Rectangle 20">
            <a:extLst>
              <a:ext uri="{FF2B5EF4-FFF2-40B4-BE49-F238E27FC236}">
                <a16:creationId xmlns:a16="http://schemas.microsoft.com/office/drawing/2014/main" id="{1A473D26-4640-C64B-87EE-1F535FF3A9CD}"/>
              </a:ext>
            </a:extLst>
          </p:cNvPr>
          <p:cNvSpPr/>
          <p:nvPr userDrawn="1"/>
        </p:nvSpPr>
        <p:spPr>
          <a:xfrm>
            <a:off x="-152400" y="4081956"/>
            <a:ext cx="12458700" cy="279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2BB8BADD-00FA-BA4A-AC47-25EDE81BB343}"/>
              </a:ext>
            </a:extLst>
          </p:cNvPr>
          <p:cNvGrpSpPr/>
          <p:nvPr userDrawn="1"/>
        </p:nvGrpSpPr>
        <p:grpSpPr>
          <a:xfrm>
            <a:off x="1987550" y="4322168"/>
            <a:ext cx="7861300" cy="2336662"/>
            <a:chOff x="2165350" y="4233234"/>
            <a:chExt cx="7861300" cy="2336662"/>
          </a:xfrm>
        </p:grpSpPr>
        <p:grpSp>
          <p:nvGrpSpPr>
            <p:cNvPr id="37" name="Group 36">
              <a:extLst>
                <a:ext uri="{FF2B5EF4-FFF2-40B4-BE49-F238E27FC236}">
                  <a16:creationId xmlns:a16="http://schemas.microsoft.com/office/drawing/2014/main" id="{4F369FDC-610C-FA4F-A19C-076D36F939F7}"/>
                </a:ext>
              </a:extLst>
            </p:cNvPr>
            <p:cNvGrpSpPr/>
            <p:nvPr userDrawn="1"/>
          </p:nvGrpSpPr>
          <p:grpSpPr>
            <a:xfrm>
              <a:off x="2165350" y="4233234"/>
              <a:ext cx="7861300" cy="2233281"/>
              <a:chOff x="2343150" y="4619656"/>
              <a:chExt cx="7861300" cy="2233281"/>
            </a:xfrm>
          </p:grpSpPr>
          <p:cxnSp>
            <p:nvCxnSpPr>
              <p:cNvPr id="10" name="Straight Arrow Connector 9">
                <a:extLst>
                  <a:ext uri="{FF2B5EF4-FFF2-40B4-BE49-F238E27FC236}">
                    <a16:creationId xmlns:a16="http://schemas.microsoft.com/office/drawing/2014/main" id="{4BCE6807-2AE0-5C49-BDF2-786143C79C1F}"/>
                  </a:ext>
                </a:extLst>
              </p:cNvPr>
              <p:cNvCxnSpPr>
                <a:cxnSpLocks/>
              </p:cNvCxnSpPr>
              <p:nvPr userDrawn="1"/>
            </p:nvCxnSpPr>
            <p:spPr>
              <a:xfrm>
                <a:off x="2343150" y="6852937"/>
                <a:ext cx="2789181" cy="0"/>
              </a:xfrm>
              <a:prstGeom prst="straightConnector1">
                <a:avLst/>
              </a:prstGeom>
              <a:ln w="1143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2D008-6130-EC4A-AFC6-2F96C89A1978}"/>
                  </a:ext>
                </a:extLst>
              </p:cNvPr>
              <p:cNvCxnSpPr>
                <a:cxnSpLocks/>
              </p:cNvCxnSpPr>
              <p:nvPr userDrawn="1"/>
            </p:nvCxnSpPr>
            <p:spPr>
              <a:xfrm flipV="1">
                <a:off x="5146158" y="6412141"/>
                <a:ext cx="0" cy="423898"/>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C1AB3A-13E1-3748-8A43-1FCCCC12404F}"/>
                  </a:ext>
                </a:extLst>
              </p:cNvPr>
              <p:cNvCxnSpPr>
                <a:cxnSpLocks/>
              </p:cNvCxnSpPr>
              <p:nvPr userDrawn="1"/>
            </p:nvCxnSpPr>
            <p:spPr>
              <a:xfrm flipV="1">
                <a:off x="5146158" y="6405356"/>
                <a:ext cx="555851" cy="2"/>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F611-9CBB-3140-858C-47FA96E372BC}"/>
                  </a:ext>
                </a:extLst>
              </p:cNvPr>
              <p:cNvCxnSpPr>
                <a:cxnSpLocks/>
              </p:cNvCxnSpPr>
              <p:nvPr userDrawn="1"/>
            </p:nvCxnSpPr>
            <p:spPr>
              <a:xfrm flipV="1">
                <a:off x="7415272" y="4619656"/>
                <a:ext cx="2789178" cy="2"/>
              </a:xfrm>
              <a:prstGeom prst="line">
                <a:avLst/>
              </a:prstGeom>
              <a:ln w="1143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6BAF02-CFD8-1A42-92AC-00326843641E}"/>
                  </a:ext>
                </a:extLst>
              </p:cNvPr>
              <p:cNvCxnSpPr>
                <a:cxnSpLocks/>
              </p:cNvCxnSpPr>
              <p:nvPr userDrawn="1"/>
            </p:nvCxnSpPr>
            <p:spPr>
              <a:xfrm flipV="1">
                <a:off x="5705705" y="5974672"/>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4EAE2-CB92-114F-BF3E-89EE8F4D22FE}"/>
                  </a:ext>
                </a:extLst>
              </p:cNvPr>
              <p:cNvCxnSpPr>
                <a:cxnSpLocks/>
              </p:cNvCxnSpPr>
              <p:nvPr userDrawn="1"/>
            </p:nvCxnSpPr>
            <p:spPr>
              <a:xfrm flipV="1">
                <a:off x="5705705" y="5967886"/>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32DA1D-9E82-6F43-8DE0-F76EE0DCB91D}"/>
                  </a:ext>
                </a:extLst>
              </p:cNvPr>
              <p:cNvCxnSpPr>
                <a:cxnSpLocks/>
              </p:cNvCxnSpPr>
              <p:nvPr userDrawn="1"/>
            </p:nvCxnSpPr>
            <p:spPr>
              <a:xfrm flipV="1">
                <a:off x="6275382" y="5525853"/>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995E-A61E-9C45-8DB2-4AC8069EA495}"/>
                  </a:ext>
                </a:extLst>
              </p:cNvPr>
              <p:cNvCxnSpPr>
                <a:cxnSpLocks/>
              </p:cNvCxnSpPr>
              <p:nvPr userDrawn="1"/>
            </p:nvCxnSpPr>
            <p:spPr>
              <a:xfrm flipV="1">
                <a:off x="6275382" y="5519067"/>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88EA4-535F-9344-9422-9DD756ACA2EF}"/>
                  </a:ext>
                </a:extLst>
              </p:cNvPr>
              <p:cNvCxnSpPr>
                <a:cxnSpLocks/>
              </p:cNvCxnSpPr>
              <p:nvPr userDrawn="1"/>
            </p:nvCxnSpPr>
            <p:spPr>
              <a:xfrm flipV="1">
                <a:off x="6839728" y="5077036"/>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1222DF-B506-E941-B7F3-A7260F4CB3EE}"/>
                  </a:ext>
                </a:extLst>
              </p:cNvPr>
              <p:cNvCxnSpPr>
                <a:cxnSpLocks/>
              </p:cNvCxnSpPr>
              <p:nvPr userDrawn="1"/>
            </p:nvCxnSpPr>
            <p:spPr>
              <a:xfrm flipV="1">
                <a:off x="6839728" y="5070251"/>
                <a:ext cx="555851" cy="2"/>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623C69-85F6-7642-A235-B04DE431991F}"/>
                  </a:ext>
                </a:extLst>
              </p:cNvPr>
              <p:cNvCxnSpPr>
                <a:cxnSpLocks/>
              </p:cNvCxnSpPr>
              <p:nvPr userDrawn="1"/>
            </p:nvCxnSpPr>
            <p:spPr>
              <a:xfrm flipV="1">
                <a:off x="7400998" y="4640586"/>
                <a:ext cx="0" cy="423898"/>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7ED595E-F9F4-844F-8D4A-A5DF544B68BB}"/>
                </a:ext>
              </a:extLst>
            </p:cNvPr>
            <p:cNvSpPr txBox="1"/>
            <p:nvPr userDrawn="1"/>
          </p:nvSpPr>
          <p:spPr>
            <a:xfrm>
              <a:off x="4985762" y="6015898"/>
              <a:ext cx="204895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S</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upporting</a:t>
              </a:r>
            </a:p>
          </p:txBody>
        </p:sp>
        <p:sp>
          <p:nvSpPr>
            <p:cNvPr id="27" name="TextBox 26">
              <a:extLst>
                <a:ext uri="{FF2B5EF4-FFF2-40B4-BE49-F238E27FC236}">
                  <a16:creationId xmlns:a16="http://schemas.microsoft.com/office/drawing/2014/main" id="{C8C8C259-6C26-1F4D-ACEA-B00DFCE5424A}"/>
                </a:ext>
              </a:extLst>
            </p:cNvPr>
            <p:cNvSpPr txBox="1"/>
            <p:nvPr userDrawn="1"/>
          </p:nvSpPr>
          <p:spPr>
            <a:xfrm>
              <a:off x="5526538" y="5570113"/>
              <a:ext cx="217719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T</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eaching of</a:t>
              </a:r>
            </a:p>
          </p:txBody>
        </p:sp>
        <p:sp>
          <p:nvSpPr>
            <p:cNvPr id="28" name="TextBox 27">
              <a:extLst>
                <a:ext uri="{FF2B5EF4-FFF2-40B4-BE49-F238E27FC236}">
                  <a16:creationId xmlns:a16="http://schemas.microsoft.com/office/drawing/2014/main" id="{8D1434CD-4A21-DE4C-92D1-290E42004CC2}"/>
                </a:ext>
              </a:extLst>
            </p:cNvPr>
            <p:cNvSpPr txBox="1"/>
            <p:nvPr userDrawn="1"/>
          </p:nvSpPr>
          <p:spPr>
            <a:xfrm>
              <a:off x="6096000" y="5139653"/>
              <a:ext cx="1588897"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A</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lgebra:</a:t>
              </a:r>
            </a:p>
          </p:txBody>
        </p:sp>
        <p:sp>
          <p:nvSpPr>
            <p:cNvPr id="29" name="TextBox 28">
              <a:extLst>
                <a:ext uri="{FF2B5EF4-FFF2-40B4-BE49-F238E27FC236}">
                  <a16:creationId xmlns:a16="http://schemas.microsoft.com/office/drawing/2014/main" id="{F83D899E-2BB5-7C49-A6FC-1CF28425D78D}"/>
                </a:ext>
              </a:extLst>
            </p:cNvPr>
            <p:cNvSpPr txBox="1"/>
            <p:nvPr userDrawn="1"/>
          </p:nvSpPr>
          <p:spPr>
            <a:xfrm>
              <a:off x="6713172" y="4713154"/>
              <a:ext cx="1790875"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I</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ndividual</a:t>
              </a:r>
            </a:p>
          </p:txBody>
        </p:sp>
        <p:sp>
          <p:nvSpPr>
            <p:cNvPr id="30" name="TextBox 29">
              <a:extLst>
                <a:ext uri="{FF2B5EF4-FFF2-40B4-BE49-F238E27FC236}">
                  <a16:creationId xmlns:a16="http://schemas.microsoft.com/office/drawing/2014/main" id="{D5402249-20C4-E04C-912B-42A7501F4FCD}"/>
                </a:ext>
              </a:extLst>
            </p:cNvPr>
            <p:cNvSpPr txBox="1"/>
            <p:nvPr userDrawn="1"/>
          </p:nvSpPr>
          <p:spPr>
            <a:xfrm>
              <a:off x="7237472" y="4236007"/>
              <a:ext cx="1858201"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R</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eadiness</a:t>
              </a:r>
            </a:p>
          </p:txBody>
        </p:sp>
      </p:grpSp>
    </p:spTree>
    <p:extLst>
      <p:ext uri="{BB962C8B-B14F-4D97-AF65-F5344CB8AC3E}">
        <p14:creationId xmlns:p14="http://schemas.microsoft.com/office/powerpoint/2010/main" val="3611753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48C-CC27-5146-A523-A00590F75462}"/>
              </a:ext>
            </a:extLst>
          </p:cNvPr>
          <p:cNvSpPr>
            <a:spLocks noGrp="1"/>
          </p:cNvSpPr>
          <p:nvPr>
            <p:ph type="title"/>
          </p:nvPr>
        </p:nvSpPr>
        <p:spPr/>
        <p:txBody>
          <a:bodyPr/>
          <a:lstStyle>
            <a:lvl1pPr>
              <a:defRPr b="1" i="0">
                <a:latin typeface="Yuanti SC" panose="02010600040101010101" pitchFamily="2" charset="-122"/>
                <a:ea typeface="Yuanti SC" panose="02010600040101010101" pitchFamily="2" charset="-122"/>
              </a:defRPr>
            </a:lvl1pPr>
          </a:lstStyle>
          <a:p>
            <a:r>
              <a:rPr lang="en-US" dirty="0"/>
              <a:t>Click to edit Master title style</a:t>
            </a:r>
          </a:p>
        </p:txBody>
      </p:sp>
      <p:sp>
        <p:nvSpPr>
          <p:cNvPr id="3" name="Content Placeholder 2">
            <a:extLst>
              <a:ext uri="{FF2B5EF4-FFF2-40B4-BE49-F238E27FC236}">
                <a16:creationId xmlns:a16="http://schemas.microsoft.com/office/drawing/2014/main" id="{C856E30A-8423-664E-BC37-5EC9357A0725}"/>
              </a:ext>
            </a:extLst>
          </p:cNvPr>
          <p:cNvSpPr>
            <a:spLocks noGrp="1"/>
          </p:cNvSpPr>
          <p:nvPr>
            <p:ph idx="1"/>
          </p:nvPr>
        </p:nvSpPr>
        <p:spPr/>
        <p:txBody>
          <a:bodyPr/>
          <a:lstStyle>
            <a:lvl1pPr>
              <a:defRPr>
                <a:latin typeface="+mn-lt"/>
                <a:ea typeface="Yuanti SC" panose="02010600040101010101" pitchFamily="2" charset="-122"/>
                <a:cs typeface="Helvetica Neue" panose="02000503000000020004" pitchFamily="2" charset="0"/>
              </a:defRPr>
            </a:lvl1pPr>
            <a:lvl2pPr>
              <a:defRPr>
                <a:latin typeface="+mn-lt"/>
                <a:ea typeface="Yuanti SC" panose="02010600040101010101" pitchFamily="2" charset="-122"/>
                <a:cs typeface="Helvetica Neue" panose="02000503000000020004" pitchFamily="2" charset="0"/>
              </a:defRPr>
            </a:lvl2pPr>
            <a:lvl3pPr>
              <a:defRPr>
                <a:latin typeface="+mn-lt"/>
                <a:ea typeface="Yuanti SC" panose="02010600040101010101" pitchFamily="2" charset="-122"/>
                <a:cs typeface="Helvetica Neue" panose="02000503000000020004" pitchFamily="2" charset="0"/>
              </a:defRPr>
            </a:lvl3pPr>
            <a:lvl4pPr>
              <a:defRPr>
                <a:latin typeface="+mn-lt"/>
                <a:ea typeface="Yuanti SC" panose="02010600040101010101" pitchFamily="2" charset="-122"/>
                <a:cs typeface="Helvetica Neue" panose="02000503000000020004" pitchFamily="2" charset="0"/>
              </a:defRPr>
            </a:lvl4pPr>
            <a:lvl5pPr>
              <a:defRPr>
                <a:latin typeface="+mn-lt"/>
                <a:ea typeface="Yuanti SC" panose="02010600040101010101" pitchFamily="2" charset="-122"/>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207415-ABD2-3248-9FB4-51D1E9D6999C}"/>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5" name="Footer Placeholder 4">
            <a:extLst>
              <a:ext uri="{FF2B5EF4-FFF2-40B4-BE49-F238E27FC236}">
                <a16:creationId xmlns:a16="http://schemas.microsoft.com/office/drawing/2014/main" id="{40926674-D948-A642-B9CB-D852880E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6EBF4-D1B4-1E48-ACF5-627454A88B54}"/>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39433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E4D-14BA-6D4E-9F99-F6A6BFBCA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14052-AF9D-DE4F-A593-133ECA5DB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A8346-DED5-614B-B67C-67C28CE57B67}"/>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5" name="Footer Placeholder 4">
            <a:extLst>
              <a:ext uri="{FF2B5EF4-FFF2-40B4-BE49-F238E27FC236}">
                <a16:creationId xmlns:a16="http://schemas.microsoft.com/office/drawing/2014/main" id="{5DACE164-22BB-9E47-BD1E-3AA0A4602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692D-5079-7741-88EC-77CAB21C831E}"/>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33645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62F-3FB0-6D41-BFE2-694310968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C537F-80F3-8449-AE8E-6DA5581BF53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50E5DD3-1E2E-A846-927C-C89593AD31A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2876008-B814-AC4A-81DD-776DA537AE06}"/>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6" name="Footer Placeholder 5">
            <a:extLst>
              <a:ext uri="{FF2B5EF4-FFF2-40B4-BE49-F238E27FC236}">
                <a16:creationId xmlns:a16="http://schemas.microsoft.com/office/drawing/2014/main" id="{45A38AA6-6B83-FC41-99E9-A388C8624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9A376-F3F0-1841-9747-012984B9BC1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45476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97A6-0FD0-7A4A-BD2D-7E0E953C1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6F3C1-D204-3148-8830-FD02D3966183}"/>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AAE7C-B2B1-6C43-884D-9EE31A0E3B04}"/>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752541-02C9-1B4D-9053-6ED7C69147F1}"/>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CB4DADF-40F2-F345-A58C-5CEB8205ECCB}"/>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704901-63B6-0541-BE1E-292409653778}"/>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8" name="Footer Placeholder 7">
            <a:extLst>
              <a:ext uri="{FF2B5EF4-FFF2-40B4-BE49-F238E27FC236}">
                <a16:creationId xmlns:a16="http://schemas.microsoft.com/office/drawing/2014/main" id="{77B994A5-306D-F142-A083-3C3A27519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DB240-BB38-3046-9F6D-888808EBCA71}"/>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42091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F45-4AFE-0B46-B96F-EBDD74138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38B54-752E-7C46-9920-5FA26185CF2B}"/>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4" name="Footer Placeholder 3">
            <a:extLst>
              <a:ext uri="{FF2B5EF4-FFF2-40B4-BE49-F238E27FC236}">
                <a16:creationId xmlns:a16="http://schemas.microsoft.com/office/drawing/2014/main" id="{C21C9DFE-29A0-674E-9ADA-3E087126E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01BDC-4A4A-B441-B8B0-12864D9FAA2D}"/>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117403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1B021-2BA8-F545-BEAA-5C0C17792982}"/>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3" name="Footer Placeholder 2">
            <a:extLst>
              <a:ext uri="{FF2B5EF4-FFF2-40B4-BE49-F238E27FC236}">
                <a16:creationId xmlns:a16="http://schemas.microsoft.com/office/drawing/2014/main" id="{FCB36C96-D561-4942-8D18-494CC7E29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23E5BA-EB38-314C-8AF3-AC9E325328F7}"/>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147731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29DC-FEA5-AA4C-9C30-B8CD6F3F6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D5FD7-326C-334E-BEA8-081A2290155E}"/>
              </a:ext>
            </a:extLst>
          </p:cNvPr>
          <p:cNvSpPr>
            <a:spLocks noGrp="1"/>
          </p:cNvSpPr>
          <p:nvPr>
            <p:ph idx="1"/>
          </p:nvPr>
        </p:nvSpPr>
        <p:spPr>
          <a:xfrm>
            <a:off x="5183188" y="987425"/>
            <a:ext cx="6172200" cy="4873625"/>
          </a:xfrm>
        </p:spPr>
        <p:txBody>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80817D-3C77-5C48-8560-82D67C718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9AF36-9590-CC44-8A4B-1A4168CA5F45}"/>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6" name="Footer Placeholder 5">
            <a:extLst>
              <a:ext uri="{FF2B5EF4-FFF2-40B4-BE49-F238E27FC236}">
                <a16:creationId xmlns:a16="http://schemas.microsoft.com/office/drawing/2014/main" id="{9F094EAA-98CA-A04C-AFBC-1F08CFC59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B9376-6B9D-7345-85A8-ECCA86E86A55}"/>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260801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FF81-D556-EF47-8417-101C2377D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96458-D34F-744C-AD26-CF7B5878B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7A799-E7DB-E044-A83E-0B7869B8F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82B48-9C3E-4343-B7E4-3489243BD05F}"/>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6" name="Footer Placeholder 5">
            <a:extLst>
              <a:ext uri="{FF2B5EF4-FFF2-40B4-BE49-F238E27FC236}">
                <a16:creationId xmlns:a16="http://schemas.microsoft.com/office/drawing/2014/main" id="{BC4AA57E-DB4D-7842-9CD1-5E477A5C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B4559-C8A3-AE40-9790-E794C1A07D4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699207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6CA123-166D-4F48-90F9-DED5D0DCEF0E}"/>
              </a:ext>
            </a:extLst>
          </p:cNvPr>
          <p:cNvSpPr>
            <a:spLocks noGrp="1"/>
          </p:cNvSpPr>
          <p:nvPr>
            <p:ph type="dt" sz="half" idx="10"/>
          </p:nvPr>
        </p:nvSpPr>
        <p:spPr/>
        <p:txBody>
          <a:bodyPr/>
          <a:lstStyle/>
          <a:p>
            <a:fld id="{BCF0DC52-85C1-744E-8100-6C4196F978CE}" type="datetimeFigureOut">
              <a:rPr lang="en-US" smtClean="0"/>
              <a:t>4/23/21</a:t>
            </a:fld>
            <a:endParaRPr lang="en-US"/>
          </a:p>
        </p:txBody>
      </p:sp>
      <p:sp>
        <p:nvSpPr>
          <p:cNvPr id="5" name="Footer Placeholder 4">
            <a:extLst>
              <a:ext uri="{FF2B5EF4-FFF2-40B4-BE49-F238E27FC236}">
                <a16:creationId xmlns:a16="http://schemas.microsoft.com/office/drawing/2014/main" id="{7DF4E508-E997-684B-8343-140D6F0B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AAABD-E73F-AB49-ADEF-22259530A0AF}"/>
              </a:ext>
            </a:extLst>
          </p:cNvPr>
          <p:cNvSpPr>
            <a:spLocks noGrp="1"/>
          </p:cNvSpPr>
          <p:nvPr>
            <p:ph type="sldNum" sz="quarter" idx="12"/>
          </p:nvPr>
        </p:nvSpPr>
        <p:spPr/>
        <p:txBody>
          <a:bodyPr/>
          <a:lstStyle/>
          <a:p>
            <a:fld id="{7B73BF43-1CC2-4744-B037-EF692814EE35}" type="slidenum">
              <a:rPr lang="en-US" smtClean="0"/>
              <a:t>‹#›</a:t>
            </a:fld>
            <a:endParaRPr lang="en-US"/>
          </a:p>
        </p:txBody>
      </p:sp>
      <p:pic>
        <p:nvPicPr>
          <p:cNvPr id="8" name="Picture 7">
            <a:extLst>
              <a:ext uri="{FF2B5EF4-FFF2-40B4-BE49-F238E27FC236}">
                <a16:creationId xmlns:a16="http://schemas.microsoft.com/office/drawing/2014/main" id="{51B62409-9919-4A47-BB16-17208613417E}"/>
              </a:ext>
            </a:extLst>
          </p:cNvPr>
          <p:cNvPicPr>
            <a:picLocks noChangeAspect="1"/>
          </p:cNvPicPr>
          <p:nvPr userDrawn="1"/>
        </p:nvPicPr>
        <p:blipFill>
          <a:blip r:embed="rId2"/>
          <a:stretch>
            <a:fillRect/>
          </a:stretch>
        </p:blipFill>
        <p:spPr>
          <a:xfrm>
            <a:off x="535669" y="636450"/>
            <a:ext cx="2955324" cy="1855944"/>
          </a:xfrm>
          <a:prstGeom prst="rect">
            <a:avLst/>
          </a:prstGeom>
        </p:spPr>
      </p:pic>
      <p:sp>
        <p:nvSpPr>
          <p:cNvPr id="9" name="TextBox 8">
            <a:extLst>
              <a:ext uri="{FF2B5EF4-FFF2-40B4-BE49-F238E27FC236}">
                <a16:creationId xmlns:a16="http://schemas.microsoft.com/office/drawing/2014/main" id="{42B75FA4-70CC-4D41-8916-52A85148663E}"/>
              </a:ext>
            </a:extLst>
          </p:cNvPr>
          <p:cNvSpPr txBox="1"/>
          <p:nvPr userDrawn="1"/>
        </p:nvSpPr>
        <p:spPr>
          <a:xfrm>
            <a:off x="535670" y="2492394"/>
            <a:ext cx="2955324" cy="1384995"/>
          </a:xfrm>
          <a:prstGeom prst="rect">
            <a:avLst/>
          </a:prstGeom>
          <a:noFill/>
        </p:spPr>
        <p:txBody>
          <a:bodyPr wrap="square" rtlCol="0">
            <a:spAutoFit/>
          </a:bodyPr>
          <a:lstStyle/>
          <a:p>
            <a:pPr algn="ctr"/>
            <a:r>
              <a:rPr lang="en-US" sz="1200" b="0" i="0" kern="1200">
                <a:solidFill>
                  <a:schemeClr val="bg1"/>
                </a:solidFill>
                <a:effectLst/>
                <a:latin typeface="+mn-lt"/>
                <a:ea typeface="+mn-ea"/>
                <a:cs typeface="+mn-cs"/>
              </a:rPr>
              <a:t>This project is supported by the U.S. Department of Education, Office of Special Education Programs (OSEP). Opinions expressed herein are those of the authors and do not necessarily represent the position of the U.S. Department of Education.</a:t>
            </a:r>
            <a:endParaRPr lang="en-US" sz="1200">
              <a:solidFill>
                <a:schemeClr val="bg1"/>
              </a:solidFill>
            </a:endParaRPr>
          </a:p>
        </p:txBody>
      </p:sp>
      <p:pic>
        <p:nvPicPr>
          <p:cNvPr id="10" name="Picture 9">
            <a:extLst>
              <a:ext uri="{FF2B5EF4-FFF2-40B4-BE49-F238E27FC236}">
                <a16:creationId xmlns:a16="http://schemas.microsoft.com/office/drawing/2014/main" id="{19B85AF8-0368-B64C-8BEC-8E840AC74A95}"/>
              </a:ext>
            </a:extLst>
          </p:cNvPr>
          <p:cNvPicPr>
            <a:picLocks noChangeAspect="1"/>
          </p:cNvPicPr>
          <p:nvPr userDrawn="1"/>
        </p:nvPicPr>
        <p:blipFill>
          <a:blip r:embed="rId3"/>
          <a:stretch>
            <a:fillRect/>
          </a:stretch>
        </p:blipFill>
        <p:spPr>
          <a:xfrm>
            <a:off x="7176185" y="635495"/>
            <a:ext cx="4435522" cy="914400"/>
          </a:xfrm>
          <a:prstGeom prst="rect">
            <a:avLst/>
          </a:prstGeom>
          <a:solidFill>
            <a:schemeClr val="bg1"/>
          </a:solidFill>
        </p:spPr>
      </p:pic>
      <p:pic>
        <p:nvPicPr>
          <p:cNvPr id="11" name="Picture 10">
            <a:extLst>
              <a:ext uri="{FF2B5EF4-FFF2-40B4-BE49-F238E27FC236}">
                <a16:creationId xmlns:a16="http://schemas.microsoft.com/office/drawing/2014/main" id="{E275CD4C-7BFC-2E49-A6BE-467F2C919D93}"/>
              </a:ext>
            </a:extLst>
          </p:cNvPr>
          <p:cNvPicPr>
            <a:picLocks noChangeAspect="1"/>
          </p:cNvPicPr>
          <p:nvPr userDrawn="1"/>
        </p:nvPicPr>
        <p:blipFill>
          <a:blip r:embed="rId4"/>
          <a:stretch>
            <a:fillRect/>
          </a:stretch>
        </p:blipFill>
        <p:spPr>
          <a:xfrm>
            <a:off x="5303002" y="1799088"/>
            <a:ext cx="6308705" cy="914400"/>
          </a:xfrm>
          <a:prstGeom prst="rect">
            <a:avLst/>
          </a:prstGeom>
          <a:solidFill>
            <a:schemeClr val="bg1"/>
          </a:solidFill>
        </p:spPr>
      </p:pic>
      <p:pic>
        <p:nvPicPr>
          <p:cNvPr id="12" name="Picture 11">
            <a:extLst>
              <a:ext uri="{FF2B5EF4-FFF2-40B4-BE49-F238E27FC236}">
                <a16:creationId xmlns:a16="http://schemas.microsoft.com/office/drawing/2014/main" id="{463A3227-359D-DE40-99CC-A6AF31325FF3}"/>
              </a:ext>
            </a:extLst>
          </p:cNvPr>
          <p:cNvPicPr>
            <a:picLocks noChangeAspect="1"/>
          </p:cNvPicPr>
          <p:nvPr userDrawn="1"/>
        </p:nvPicPr>
        <p:blipFill>
          <a:blip r:embed="rId5"/>
          <a:stretch>
            <a:fillRect/>
          </a:stretch>
        </p:blipFill>
        <p:spPr>
          <a:xfrm>
            <a:off x="7026455" y="2962681"/>
            <a:ext cx="4585252" cy="914400"/>
          </a:xfrm>
          <a:prstGeom prst="rect">
            <a:avLst/>
          </a:prstGeom>
          <a:solidFill>
            <a:schemeClr val="bg1"/>
          </a:solidFill>
        </p:spPr>
      </p:pic>
      <p:pic>
        <p:nvPicPr>
          <p:cNvPr id="13" name="Picture 12">
            <a:extLst>
              <a:ext uri="{FF2B5EF4-FFF2-40B4-BE49-F238E27FC236}">
                <a16:creationId xmlns:a16="http://schemas.microsoft.com/office/drawing/2014/main" id="{4C2294B9-98D2-A940-8195-032E4B84D416}"/>
              </a:ext>
            </a:extLst>
          </p:cNvPr>
          <p:cNvPicPr>
            <a:picLocks noChangeAspect="1"/>
          </p:cNvPicPr>
          <p:nvPr userDrawn="1"/>
        </p:nvPicPr>
        <p:blipFill>
          <a:blip r:embed="rId6"/>
          <a:stretch>
            <a:fillRect/>
          </a:stretch>
        </p:blipFill>
        <p:spPr>
          <a:xfrm>
            <a:off x="5155035" y="2962681"/>
            <a:ext cx="1718541" cy="914708"/>
          </a:xfrm>
          <a:prstGeom prst="rect">
            <a:avLst/>
          </a:prstGeom>
        </p:spPr>
      </p:pic>
      <p:sp>
        <p:nvSpPr>
          <p:cNvPr id="2" name="Rectangle 1">
            <a:extLst>
              <a:ext uri="{FF2B5EF4-FFF2-40B4-BE49-F238E27FC236}">
                <a16:creationId xmlns:a16="http://schemas.microsoft.com/office/drawing/2014/main" id="{05E3B46C-46F7-F240-9B33-FD3534C21FC4}"/>
              </a:ext>
            </a:extLst>
          </p:cNvPr>
          <p:cNvSpPr/>
          <p:nvPr userDrawn="1"/>
        </p:nvSpPr>
        <p:spPr>
          <a:xfrm>
            <a:off x="4322597" y="5894003"/>
            <a:ext cx="3546805" cy="830997"/>
          </a:xfrm>
          <a:prstGeom prst="rect">
            <a:avLst/>
          </a:prstGeom>
        </p:spPr>
        <p:txBody>
          <a:bodyPr wrap="none">
            <a:spAutoFit/>
          </a:bodyPr>
          <a:lstStyle/>
          <a:p>
            <a:pPr algn="ctr"/>
            <a:r>
              <a:rPr lang="en-US" sz="2400">
                <a:solidFill>
                  <a:schemeClr val="bg1"/>
                </a:solidFill>
              </a:rPr>
              <a:t>blog.smu.edu/projectstair/</a:t>
            </a:r>
          </a:p>
          <a:p>
            <a:pPr algn="ctr"/>
            <a:r>
              <a:rPr lang="en-US" sz="2400">
                <a:solidFill>
                  <a:schemeClr val="bg1"/>
                </a:solidFill>
              </a:rPr>
              <a:t>@ProjectSTAIR</a:t>
            </a:r>
          </a:p>
        </p:txBody>
      </p:sp>
    </p:spTree>
    <p:extLst>
      <p:ext uri="{BB962C8B-B14F-4D97-AF65-F5344CB8AC3E}">
        <p14:creationId xmlns:p14="http://schemas.microsoft.com/office/powerpoint/2010/main" val="66007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49" y="1151932"/>
            <a:ext cx="10971217" cy="1538883"/>
          </a:xfrm>
        </p:spPr>
        <p:txBody>
          <a:bodyPr>
            <a:normAutofit/>
          </a:bodyPr>
          <a:lstStyle>
            <a:lvl1pPr>
              <a:defRPr/>
            </a:lvl1pPr>
          </a:lstStyle>
          <a:p>
            <a:r>
              <a:rPr lang="en-US"/>
              <a:t>Click to edit Master title style</a:t>
            </a:r>
            <a:endParaRPr lang="en-US" dirty="0"/>
          </a:p>
        </p:txBody>
      </p:sp>
      <p:sp>
        <p:nvSpPr>
          <p:cNvPr id="15" name="Subtitle"/>
          <p:cNvSpPr>
            <a:spLocks noGrp="1"/>
          </p:cNvSpPr>
          <p:nvPr>
            <p:ph type="body" sz="quarter" idx="16"/>
          </p:nvPr>
        </p:nvSpPr>
        <p:spPr>
          <a:xfrm>
            <a:off x="912284" y="2935288"/>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4" y="4427539"/>
            <a:ext cx="10970683" cy="1094957"/>
          </a:xfrm>
        </p:spPr>
        <p:txBody>
          <a:bodyPr/>
          <a:lstStyle>
            <a:lvl2pPr>
              <a:spcBef>
                <a:spcPts val="300"/>
              </a:spcBef>
              <a:defRPr/>
            </a:lvl2pPr>
            <a:lvl3pPr>
              <a:spcBef>
                <a:spcPts val="300"/>
              </a:spcBef>
              <a:defRPr/>
            </a:lvl3pPr>
            <a:lvl4pPr>
              <a:spcBef>
                <a:spcPts val="300"/>
              </a:spcBef>
              <a:defRPr/>
            </a:lvl4pPr>
          </a:lstStyle>
          <a:p>
            <a:pPr lvl="1"/>
            <a:r>
              <a:rPr lang="en-US" dirty="0"/>
              <a:t>Name</a:t>
            </a:r>
          </a:p>
          <a:p>
            <a:pPr lvl="2"/>
            <a:r>
              <a:rPr lang="en-US" dirty="0"/>
              <a:t>Position</a:t>
            </a:r>
          </a:p>
          <a:p>
            <a:pPr lvl="3"/>
            <a:r>
              <a:rPr lang="en-US" dirty="0"/>
              <a:t>Month</a:t>
            </a:r>
          </a:p>
        </p:txBody>
      </p:sp>
    </p:spTree>
    <p:extLst>
      <p:ext uri="{BB962C8B-B14F-4D97-AF65-F5344CB8AC3E}">
        <p14:creationId xmlns:p14="http://schemas.microsoft.com/office/powerpoint/2010/main" val="2999247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rst Level No Bullet">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26481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endParaRPr lang="en-US" dirty="0"/>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23746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endParaRPr lang="en-US" dirty="0"/>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56561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867024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56139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ingle Line Title, Two Column">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Left"/>
          <p:cNvSpPr>
            <a:spLocks noGrp="1"/>
          </p:cNvSpPr>
          <p:nvPr>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46531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8099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irst Level No Bullet, Source">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8221"/>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81316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ed Text, Source">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endParaRPr lang="en-US" dirty="0"/>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26377"/>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96522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Source">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endParaRPr lang="en-US" dirty="0"/>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881532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ngle Line Title, First Level No Bullet, Source">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9610"/>
            <a:ext cx="10966449" cy="306388"/>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06375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ingle Line Title, Bulleted Text, Source">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765890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ingle Line Title, Two Column, Source">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Left"/>
          <p:cNvSpPr>
            <a:spLocks noGrp="1"/>
          </p:cNvSpPr>
          <p:nvPr>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ource"/>
          <p:cNvSpPr>
            <a:spLocks noGrp="1"/>
          </p:cNvSpPr>
          <p:nvPr>
            <p:ph type="body" sz="quarter" idx="13"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439618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o Rule, Sourc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10938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References">
    <p:spTree>
      <p:nvGrpSpPr>
        <p:cNvPr id="1" name=""/>
        <p:cNvGrpSpPr/>
        <p:nvPr/>
      </p:nvGrpSpPr>
      <p:grpSpPr>
        <a:xfrm>
          <a:off x="0" y="0"/>
          <a:ext cx="0" cy="0"/>
          <a:chOff x="0" y="0"/>
          <a:chExt cx="0" cy="0"/>
        </a:xfrm>
      </p:grpSpPr>
      <p:sp>
        <p:nvSpPr>
          <p:cNvPr id="5" name="Title 4"/>
          <p:cNvSpPr>
            <a:spLocks noGrp="1"/>
          </p:cNvSpPr>
          <p:nvPr>
            <p:ph type="title"/>
          </p:nvPr>
        </p:nvSpPr>
        <p:spPr>
          <a:xfrm>
            <a:off x="916518" y="357158"/>
            <a:ext cx="10966449" cy="492443"/>
          </a:xfrm>
        </p:spPr>
        <p:txBody>
          <a:bodyPr/>
          <a:lstStyle/>
          <a:p>
            <a:r>
              <a:rPr lang="en-US" dirty="0"/>
              <a:t>Click to edit Master title style</a:t>
            </a:r>
          </a:p>
        </p:txBody>
      </p:sp>
      <p:sp>
        <p:nvSpPr>
          <p:cNvPr id="3" name="Content Placeholder 2"/>
          <p:cNvSpPr>
            <a:spLocks noGrp="1"/>
          </p:cNvSpPr>
          <p:nvPr>
            <p:ph idx="1"/>
          </p:nvPr>
        </p:nvSpPr>
        <p:spPr bwMode="gray">
          <a:xfrm>
            <a:off x="916519" y="1087573"/>
            <a:ext cx="10966448" cy="5234678"/>
          </a:xfrm>
          <a:prstGeom prst="rect">
            <a:avLst/>
          </a:prstGeom>
        </p:spPr>
        <p:txBody>
          <a:bodyPr/>
          <a:lstStyle>
            <a:lvl1pPr marL="457200" indent="-457200">
              <a:buNone/>
              <a:defRPr sz="1800">
                <a:solidFill>
                  <a:schemeClr val="tx2"/>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 styles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cxnSp>
        <p:nvCxnSpPr>
          <p:cNvPr id="22" name="Straight Connector 21"/>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irst Level No Bullet">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694882" y="6666758"/>
            <a:ext cx="188085"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8973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49" y="1151932"/>
            <a:ext cx="10971217" cy="1538883"/>
          </a:xfrm>
        </p:spPr>
        <p:txBody>
          <a:bodyPr>
            <a:normAutofit/>
          </a:bodyPr>
          <a:lstStyle>
            <a:lvl1pPr>
              <a:defRPr/>
            </a:lvl1pPr>
          </a:lstStyle>
          <a:p>
            <a:r>
              <a:rPr lang="en-US"/>
              <a:t>Click to edit Master title style</a:t>
            </a:r>
          </a:p>
        </p:txBody>
      </p:sp>
      <p:sp>
        <p:nvSpPr>
          <p:cNvPr id="15" name="Subtitle"/>
          <p:cNvSpPr>
            <a:spLocks noGrp="1"/>
          </p:cNvSpPr>
          <p:nvPr>
            <p:ph type="body" sz="quarter" idx="16"/>
          </p:nvPr>
        </p:nvSpPr>
        <p:spPr>
          <a:xfrm>
            <a:off x="912284" y="2935288"/>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4" y="4427539"/>
            <a:ext cx="10970683" cy="1094957"/>
          </a:xfrm>
        </p:spPr>
        <p:txBody>
          <a:bodyPr/>
          <a:lstStyle>
            <a:lvl2pPr>
              <a:spcBef>
                <a:spcPts val="300"/>
              </a:spcBef>
              <a:defRPr/>
            </a:lvl2pPr>
            <a:lvl3pPr>
              <a:spcBef>
                <a:spcPts val="300"/>
              </a:spcBef>
              <a:defRPr/>
            </a:lvl3pPr>
            <a:lvl4pPr>
              <a:spcBef>
                <a:spcPts val="300"/>
              </a:spcBef>
              <a:defRPr/>
            </a:lvl4pPr>
          </a:lstStyle>
          <a:p>
            <a:pPr lvl="1"/>
            <a:r>
              <a:rPr lang="en-US"/>
              <a:t>Name</a:t>
            </a:r>
          </a:p>
          <a:p>
            <a:pPr lvl="2"/>
            <a:r>
              <a:rPr lang="en-US"/>
              <a:t>Position</a:t>
            </a:r>
          </a:p>
          <a:p>
            <a:pPr lvl="3"/>
            <a:r>
              <a:rPr lang="en-US"/>
              <a:t>Month</a:t>
            </a:r>
          </a:p>
        </p:txBody>
      </p:sp>
    </p:spTree>
    <p:extLst>
      <p:ext uri="{BB962C8B-B14F-4D97-AF65-F5344CB8AC3E}">
        <p14:creationId xmlns:p14="http://schemas.microsoft.com/office/powerpoint/2010/main" val="44526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1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9.jpg"/><Relationship Id="rId2" Type="http://schemas.openxmlformats.org/officeDocument/2006/relationships/slideLayout" Target="../slideLayouts/slideLayout52.xml"/><Relationship Id="rId16" Type="http://schemas.openxmlformats.org/officeDocument/2006/relationships/theme" Target="../theme/theme7.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18.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4" r:id="rId5"/>
    <p:sldLayoutId id="2147483655" r:id="rId6"/>
    <p:sldLayoutId id="2147483662" r:id="rId7"/>
    <p:sldLayoutId id="2147483674" r:id="rId8"/>
    <p:sldLayoutId id="2147483692" r:id="rId9"/>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 id="2147483688" r:id="rId8"/>
    <p:sldLayoutId id="2147483689" r:id="rId9"/>
    <p:sldLayoutId id="2147483690" r:id="rId10"/>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72201"/>
            <a:ext cx="109728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pic>
        <p:nvPicPr>
          <p:cNvPr id="1029" name="Picture 9" descr="AOEd MOM Hor 2C.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47201" y="6248401"/>
            <a:ext cx="212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12800" y="6491288"/>
            <a:ext cx="8331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829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1E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5D2494-878A-4E56-B17C-3B9922165F67}"/>
              </a:ext>
            </a:extLst>
          </p:cNvPr>
          <p:cNvSpPr/>
          <p:nvPr userDrawn="1"/>
        </p:nvSpPr>
        <p:spPr>
          <a:xfrm>
            <a:off x="0" y="6154623"/>
            <a:ext cx="12192000" cy="703385"/>
          </a:xfrm>
          <a:prstGeom prst="rect">
            <a:avLst/>
          </a:prstGeom>
          <a:solidFill>
            <a:srgbClr val="7C6D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bg2">
                  <a:lumMod val="20000"/>
                  <a:lumOff val="80000"/>
                </a:schemeClr>
              </a:solidFill>
              <a:effectLst>
                <a:outerShdw blurRad="50800" dist="50800" dir="5400000" algn="ctr" rotWithShape="0">
                  <a:schemeClr val="accent1">
                    <a:lumMod val="75000"/>
                  </a:schemeClr>
                </a:outerShdw>
              </a:effectLst>
            </a:endParaRPr>
          </a:p>
        </p:txBody>
      </p:sp>
      <p:sp>
        <p:nvSpPr>
          <p:cNvPr id="2" name="Title Placeholder 1"/>
          <p:cNvSpPr>
            <a:spLocks noGrp="1"/>
          </p:cNvSpPr>
          <p:nvPr>
            <p:ph type="title"/>
          </p:nvPr>
        </p:nvSpPr>
        <p:spPr>
          <a:xfrm>
            <a:off x="529090" y="333555"/>
            <a:ext cx="11168332" cy="135636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6009" y="1850366"/>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32663" y="6323752"/>
            <a:ext cx="1706217" cy="365125"/>
          </a:xfrm>
          <a:prstGeom prst="rect">
            <a:avLst/>
          </a:prstGeom>
        </p:spPr>
        <p:txBody>
          <a:bodyPr vert="horz" lIns="91440" tIns="45720" rIns="91440" bIns="45720" rtlCol="0" anchor="ctr"/>
          <a:lstStyle>
            <a:lvl1pPr algn="r">
              <a:defRPr sz="1200">
                <a:solidFill>
                  <a:schemeClr val="bg2">
                    <a:lumMod val="20000"/>
                    <a:lumOff val="80000"/>
                  </a:schemeClr>
                </a:solidFill>
                <a:effectLst/>
                <a:latin typeface="Times New Roman" panose="02020603050405020304" pitchFamily="18" charset="0"/>
                <a:cs typeface="Times New Roman" panose="02020603050405020304" pitchFamily="18" charset="0"/>
              </a:defRPr>
            </a:lvl1pPr>
          </a:lstStyle>
          <a:p>
            <a:fld id="{BC746520-91B3-4762-9EB8-B5F0F2716CC5}" type="slidenum">
              <a:rPr lang="en-US" smtClean="0"/>
              <a:pPr/>
              <a:t>‹#›</a:t>
            </a:fld>
            <a:endParaRPr lang="en-US" dirty="0"/>
          </a:p>
        </p:txBody>
      </p:sp>
    </p:spTree>
    <p:extLst>
      <p:ext uri="{BB962C8B-B14F-4D97-AF65-F5344CB8AC3E}">
        <p14:creationId xmlns:p14="http://schemas.microsoft.com/office/powerpoint/2010/main" val="13398523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ftr="0" dt="0"/>
  <p:txStyles>
    <p:titleStyle>
      <a:lvl1pPr algn="l" defTabSz="914377" rtl="0" eaLnBrk="1" latinLnBrk="0" hangingPunct="1">
        <a:lnSpc>
          <a:spcPct val="90000"/>
        </a:lnSpc>
        <a:spcBef>
          <a:spcPct val="0"/>
        </a:spcBef>
        <a:buNone/>
        <a:defRPr sz="4400" b="1" kern="1200" cap="small" baseline="0">
          <a:solidFill>
            <a:srgbClr val="570100"/>
          </a:solidFill>
          <a:effectLst>
            <a:outerShdw blurRad="50800" dist="38100" dir="2700000" algn="tl" rotWithShape="0">
              <a:prstClr val="black">
                <a:alpha val="40000"/>
              </a:prstClr>
            </a:outerShdw>
          </a:effectLst>
          <a:latin typeface="Times New Roman" panose="02020603050405020304" pitchFamily="18" charset="0"/>
          <a:ea typeface="+mj-ea"/>
          <a:cs typeface="Times New Roman" panose="02020603050405020304" pitchFamily="18" charset="0"/>
        </a:defRPr>
      </a:lvl1pPr>
    </p:titleStyle>
    <p:bodyStyle>
      <a:lvl1pPr marL="461963" indent="-461963" algn="l" defTabSz="914377" rtl="0" eaLnBrk="1" latinLnBrk="0" hangingPunct="1">
        <a:lnSpc>
          <a:spcPct val="90000"/>
        </a:lnSpc>
        <a:spcBef>
          <a:spcPts val="1400"/>
        </a:spcBef>
        <a:buClr>
          <a:srgbClr val="570100"/>
        </a:buClr>
        <a:buSzPct val="80000"/>
        <a:buFont typeface="Wingdings" panose="05000000000000000000" pitchFamily="2" charset="2"/>
        <a:buChar char="Ø"/>
        <a:defRPr sz="3000" kern="1200">
          <a:solidFill>
            <a:srgbClr val="570100"/>
          </a:solidFill>
          <a:latin typeface="Times New Roman" panose="02020603050405020304" pitchFamily="18" charset="0"/>
          <a:ea typeface="+mn-ea"/>
          <a:cs typeface="Times New Roman" panose="02020603050405020304" pitchFamily="18" charset="0"/>
        </a:defRPr>
      </a:lvl1pPr>
      <a:lvl2pPr marL="914400" indent="-450850" algn="l" defTabSz="914377" rtl="0" eaLnBrk="1" latinLnBrk="0" hangingPunct="1">
        <a:lnSpc>
          <a:spcPct val="90000"/>
        </a:lnSpc>
        <a:spcBef>
          <a:spcPts val="200"/>
        </a:spcBef>
        <a:spcAft>
          <a:spcPts val="400"/>
        </a:spcAft>
        <a:buClr>
          <a:srgbClr val="570100"/>
        </a:buClr>
        <a:buSzPct val="80000"/>
        <a:buFont typeface="Wingdings" panose="05000000000000000000" pitchFamily="2" charset="2"/>
        <a:buChar char="§"/>
        <a:defRPr sz="2800" kern="1200">
          <a:solidFill>
            <a:srgbClr val="570100"/>
          </a:solidFill>
          <a:latin typeface="Times New Roman" panose="02020603050405020304" pitchFamily="18" charset="0"/>
          <a:ea typeface="+mn-ea"/>
          <a:cs typeface="Times New Roman" panose="02020603050405020304" pitchFamily="18" charset="0"/>
        </a:defRPr>
      </a:lvl2pPr>
      <a:lvl3pPr marL="1377950" indent="-463550" algn="l" defTabSz="914377" rtl="0" eaLnBrk="1" latinLnBrk="0" hangingPunct="1">
        <a:lnSpc>
          <a:spcPct val="90000"/>
        </a:lnSpc>
        <a:spcBef>
          <a:spcPts val="200"/>
        </a:spcBef>
        <a:spcAft>
          <a:spcPts val="400"/>
        </a:spcAft>
        <a:buClr>
          <a:srgbClr val="570100"/>
        </a:buClr>
        <a:buSzPct val="80000"/>
        <a:buFont typeface="Wingdings" panose="05000000000000000000" pitchFamily="2" charset="2"/>
        <a:buChar char="ü"/>
        <a:defRPr sz="2600" kern="1200">
          <a:solidFill>
            <a:srgbClr val="570100"/>
          </a:solidFill>
          <a:latin typeface="Times New Roman" panose="02020603050405020304" pitchFamily="18" charset="0"/>
          <a:ea typeface="+mn-ea"/>
          <a:cs typeface="Times New Roman" panose="02020603050405020304" pitchFamily="18" charset="0"/>
        </a:defRPr>
      </a:lvl3pPr>
      <a:lvl4pPr marL="1828800" indent="-450850" algn="l" defTabSz="914377" rtl="0" eaLnBrk="1" latinLnBrk="0" hangingPunct="1">
        <a:lnSpc>
          <a:spcPct val="90000"/>
        </a:lnSpc>
        <a:spcBef>
          <a:spcPts val="200"/>
        </a:spcBef>
        <a:spcAft>
          <a:spcPts val="400"/>
        </a:spcAft>
        <a:buClr>
          <a:srgbClr val="570100"/>
        </a:buClr>
        <a:buSzPct val="80000"/>
        <a:buFont typeface="Courier New" panose="02070309020205020404" pitchFamily="49" charset="0"/>
        <a:buChar char="o"/>
        <a:defRPr sz="2400" kern="1200">
          <a:solidFill>
            <a:srgbClr val="570100"/>
          </a:solidFill>
          <a:latin typeface="Times New Roman" panose="02020603050405020304" pitchFamily="18" charset="0"/>
          <a:ea typeface="+mn-ea"/>
          <a:cs typeface="Times New Roman" panose="02020603050405020304" pitchFamily="18" charset="0"/>
        </a:defRPr>
      </a:lvl4pPr>
      <a:lvl5pPr marL="2292350" indent="-463550" algn="l" defTabSz="914377" rtl="0" eaLnBrk="1" latinLnBrk="0" hangingPunct="1">
        <a:lnSpc>
          <a:spcPct val="90000"/>
        </a:lnSpc>
        <a:spcBef>
          <a:spcPts val="200"/>
        </a:spcBef>
        <a:spcAft>
          <a:spcPts val="400"/>
        </a:spcAft>
        <a:buClr>
          <a:srgbClr val="570100"/>
        </a:buClr>
        <a:buSzPct val="80000"/>
        <a:buFont typeface="Corbel" pitchFamily="34" charset="0"/>
        <a:buChar char="•"/>
        <a:defRPr sz="2200" kern="1200">
          <a:solidFill>
            <a:srgbClr val="570100"/>
          </a:solidFill>
          <a:latin typeface="Times New Roman" panose="02020603050405020304" pitchFamily="18" charset="0"/>
          <a:ea typeface="+mn-ea"/>
          <a:cs typeface="Times New Roman" panose="02020603050405020304" pitchFamily="18" charset="0"/>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019D0-40C0-994F-A9E5-7A5817837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D943A-8DE4-FC4C-8FB4-B8E704FC945C}"/>
              </a:ext>
            </a:extLst>
          </p:cNvPr>
          <p:cNvSpPr>
            <a:spLocks noGrp="1"/>
          </p:cNvSpPr>
          <p:nvPr>
            <p:ph type="dt" sz="half" idx="2"/>
          </p:nvPr>
        </p:nvSpPr>
        <p:spPr>
          <a:xfrm>
            <a:off x="838200" y="603460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0DC52-85C1-744E-8100-6C4196F978CE}" type="datetimeFigureOut">
              <a:rPr lang="en-US" smtClean="0"/>
              <a:t>4/23/21</a:t>
            </a:fld>
            <a:endParaRPr lang="en-US"/>
          </a:p>
        </p:txBody>
      </p:sp>
      <p:sp>
        <p:nvSpPr>
          <p:cNvPr id="5" name="Footer Placeholder 4">
            <a:extLst>
              <a:ext uri="{FF2B5EF4-FFF2-40B4-BE49-F238E27FC236}">
                <a16:creationId xmlns:a16="http://schemas.microsoft.com/office/drawing/2014/main" id="{C043AB1D-0C20-9F42-8706-B048DD275EA2}"/>
              </a:ext>
            </a:extLst>
          </p:cNvPr>
          <p:cNvSpPr>
            <a:spLocks noGrp="1"/>
          </p:cNvSpPr>
          <p:nvPr>
            <p:ph type="ftr" sz="quarter" idx="3"/>
          </p:nvPr>
        </p:nvSpPr>
        <p:spPr>
          <a:xfrm>
            <a:off x="4038600" y="60346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EA7A7-F9D7-584D-8664-DBD0F313AD41}"/>
              </a:ext>
            </a:extLst>
          </p:cNvPr>
          <p:cNvSpPr>
            <a:spLocks noGrp="1"/>
          </p:cNvSpPr>
          <p:nvPr>
            <p:ph type="sldNum" sz="quarter" idx="4"/>
          </p:nvPr>
        </p:nvSpPr>
        <p:spPr>
          <a:xfrm>
            <a:off x="8610600" y="60346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3BF43-1CC2-4744-B037-EF692814EE35}" type="slidenum">
              <a:rPr lang="en-US" smtClean="0"/>
              <a:t>‹#›</a:t>
            </a:fld>
            <a:endParaRPr lang="en-US"/>
          </a:p>
        </p:txBody>
      </p:sp>
      <p:sp>
        <p:nvSpPr>
          <p:cNvPr id="2" name="Title Placeholder 1">
            <a:extLst>
              <a:ext uri="{FF2B5EF4-FFF2-40B4-BE49-F238E27FC236}">
                <a16:creationId xmlns:a16="http://schemas.microsoft.com/office/drawing/2014/main" id="{CADA7905-5E0D-C34D-A6CA-BAB0DF78238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cxnSp>
        <p:nvCxnSpPr>
          <p:cNvPr id="11" name="Straight Arrow Connector 10">
            <a:extLst>
              <a:ext uri="{FF2B5EF4-FFF2-40B4-BE49-F238E27FC236}">
                <a16:creationId xmlns:a16="http://schemas.microsoft.com/office/drawing/2014/main" id="{4278D98E-9BF2-D34A-82FA-60A489A06595}"/>
              </a:ext>
            </a:extLst>
          </p:cNvPr>
          <p:cNvCxnSpPr>
            <a:cxnSpLocks/>
          </p:cNvCxnSpPr>
          <p:nvPr userDrawn="1"/>
        </p:nvCxnSpPr>
        <p:spPr>
          <a:xfrm>
            <a:off x="9457767" y="6672192"/>
            <a:ext cx="917666" cy="0"/>
          </a:xfrm>
          <a:prstGeom prst="straightConnector1">
            <a:avLst/>
          </a:prstGeom>
          <a:ln w="508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4FD7D-3158-C641-AB67-90E189ED4A97}"/>
              </a:ext>
            </a:extLst>
          </p:cNvPr>
          <p:cNvCxnSpPr>
            <a:cxnSpLocks/>
          </p:cNvCxnSpPr>
          <p:nvPr userDrawn="1"/>
        </p:nvCxnSpPr>
        <p:spPr>
          <a:xfrm flipV="1">
            <a:off x="10379982" y="6518630"/>
            <a:ext cx="0" cy="147675"/>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52CB9-45BB-8D4A-9682-38643C4AAF2A}"/>
              </a:ext>
            </a:extLst>
          </p:cNvPr>
          <p:cNvCxnSpPr>
            <a:cxnSpLocks/>
          </p:cNvCxnSpPr>
          <p:nvPr userDrawn="1"/>
        </p:nvCxnSpPr>
        <p:spPr>
          <a:xfrm flipV="1">
            <a:off x="10379982" y="6516266"/>
            <a:ext cx="182880" cy="1"/>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F4FD4F-2576-FD40-955E-0ADD3BD1637B}"/>
              </a:ext>
            </a:extLst>
          </p:cNvPr>
          <p:cNvCxnSpPr>
            <a:cxnSpLocks/>
          </p:cNvCxnSpPr>
          <p:nvPr userDrawn="1"/>
        </p:nvCxnSpPr>
        <p:spPr>
          <a:xfrm flipV="1">
            <a:off x="11126541" y="5894173"/>
            <a:ext cx="917665" cy="1"/>
          </a:xfrm>
          <a:prstGeom prst="line">
            <a:avLst/>
          </a:prstGeom>
          <a:ln w="508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34B46C-EAF9-7545-A752-E470272F6B61}"/>
              </a:ext>
            </a:extLst>
          </p:cNvPr>
          <p:cNvCxnSpPr>
            <a:cxnSpLocks/>
          </p:cNvCxnSpPr>
          <p:nvPr userDrawn="1"/>
        </p:nvCxnSpPr>
        <p:spPr>
          <a:xfrm flipV="1">
            <a:off x="10564078" y="6366226"/>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13EE11-10C1-234F-93AA-C0F7858B1143}"/>
              </a:ext>
            </a:extLst>
          </p:cNvPr>
          <p:cNvCxnSpPr>
            <a:cxnSpLocks/>
          </p:cNvCxnSpPr>
          <p:nvPr userDrawn="1"/>
        </p:nvCxnSpPr>
        <p:spPr>
          <a:xfrm flipV="1">
            <a:off x="10564078" y="6363863"/>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E24E9A-B4C7-7B4C-AB43-085E3F071C57}"/>
              </a:ext>
            </a:extLst>
          </p:cNvPr>
          <p:cNvCxnSpPr>
            <a:cxnSpLocks/>
          </p:cNvCxnSpPr>
          <p:nvPr userDrawn="1"/>
        </p:nvCxnSpPr>
        <p:spPr>
          <a:xfrm flipV="1">
            <a:off x="10751507" y="6209869"/>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91A108-9380-7F4C-BECA-F464AD14D0DF}"/>
              </a:ext>
            </a:extLst>
          </p:cNvPr>
          <p:cNvCxnSpPr>
            <a:cxnSpLocks/>
          </p:cNvCxnSpPr>
          <p:nvPr userDrawn="1"/>
        </p:nvCxnSpPr>
        <p:spPr>
          <a:xfrm flipV="1">
            <a:off x="10751507" y="6207505"/>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9F9230-9964-874F-ACDD-8B3B3582F407}"/>
              </a:ext>
            </a:extLst>
          </p:cNvPr>
          <p:cNvCxnSpPr>
            <a:cxnSpLocks/>
          </p:cNvCxnSpPr>
          <p:nvPr userDrawn="1"/>
        </p:nvCxnSpPr>
        <p:spPr>
          <a:xfrm flipV="1">
            <a:off x="10937182" y="6053513"/>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88844E-3827-6A45-8914-5F2AA52F9E5A}"/>
              </a:ext>
            </a:extLst>
          </p:cNvPr>
          <p:cNvCxnSpPr>
            <a:cxnSpLocks/>
          </p:cNvCxnSpPr>
          <p:nvPr userDrawn="1"/>
        </p:nvCxnSpPr>
        <p:spPr>
          <a:xfrm flipV="1">
            <a:off x="10937182" y="6051149"/>
            <a:ext cx="182880" cy="1"/>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6829FD-D891-3F43-8D34-AF087935BB44}"/>
              </a:ext>
            </a:extLst>
          </p:cNvPr>
          <p:cNvCxnSpPr>
            <a:cxnSpLocks/>
          </p:cNvCxnSpPr>
          <p:nvPr userDrawn="1"/>
        </p:nvCxnSpPr>
        <p:spPr>
          <a:xfrm flipV="1">
            <a:off x="11121845" y="5901464"/>
            <a:ext cx="0" cy="147675"/>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585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b="1" i="0" kern="1200">
          <a:solidFill>
            <a:schemeClr val="bg1"/>
          </a:solidFill>
          <a:latin typeface="Yuanti SC" panose="02010600040101010101" pitchFamily="2" charset="-122"/>
          <a:ea typeface="Yuanti SC" panose="02010600040101010101" pitchFamily="2" charset="-122"/>
          <a:cs typeface="Sathu"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49DF"/>
            </a:gs>
            <a:gs pos="31000">
              <a:srgbClr val="52419B"/>
            </a:gs>
            <a:gs pos="100000">
              <a:schemeClr val="accent1">
                <a:lumMod val="75000"/>
              </a:schemeClr>
            </a:gs>
            <a:gs pos="97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1" name="Title"/>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cNvSpPr>
            <a:spLocks noGrp="1"/>
          </p:cNvSpPr>
          <p:nvPr>
            <p:ph type="body" idx="1"/>
          </p:nvPr>
        </p:nvSpPr>
        <p:spPr bwMode="gray">
          <a:xfrm>
            <a:off x="911858" y="2935823"/>
            <a:ext cx="10971108" cy="16466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p:cNvSpPr/>
          <p:nvPr userDrawn="1"/>
        </p:nvSpPr>
        <p:spPr>
          <a:xfrm>
            <a:off x="0" y="5630827"/>
            <a:ext cx="12192000" cy="12271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a:p>
        </p:txBody>
      </p:sp>
      <p:pic>
        <p:nvPicPr>
          <p:cNvPr id="7" name="Picture 6"/>
          <p:cNvPicPr>
            <a:picLocks noChangeAspect="1"/>
          </p:cNvPicPr>
          <p:nvPr userDrawn="1"/>
        </p:nvPicPr>
        <p:blipFill>
          <a:blip r:embed="rId3"/>
          <a:stretch>
            <a:fillRect/>
          </a:stretch>
        </p:blipFill>
        <p:spPr>
          <a:xfrm>
            <a:off x="10844288" y="5630827"/>
            <a:ext cx="1193195" cy="1141917"/>
          </a:xfrm>
          <a:prstGeom prst="rect">
            <a:avLst/>
          </a:prstGeom>
        </p:spPr>
      </p:pic>
      <p:sp>
        <p:nvSpPr>
          <p:cNvPr id="12" name="Rectangle 11"/>
          <p:cNvSpPr/>
          <p:nvPr userDrawn="1"/>
        </p:nvSpPr>
        <p:spPr>
          <a:xfrm>
            <a:off x="0" y="0"/>
            <a:ext cx="12192000" cy="20950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airportal.air.org/Services/PAC/AIR%20Templates%20%20logo%20staionery%20powerpoint/AIR%20Logos/Color/1-Color/RGB_MSOffice/Centered/AIR_Centered_MSOffice_1-Color_RGB_300dpi.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22244" y="5956315"/>
            <a:ext cx="2861665" cy="81642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47CF7-6DD0-4517-BC88-A6E1C09A399F}" type="slidenum">
              <a:rPr lang="en-US" smtClean="0"/>
              <a:t>‹#›</a:t>
            </a:fld>
            <a:endParaRPr lang="en-US"/>
          </a:p>
        </p:txBody>
      </p:sp>
      <p:pic>
        <p:nvPicPr>
          <p:cNvPr id="9" name="Picture 8" descr="A picture containing bottle&#10;&#10;Description automatically generated">
            <a:extLst>
              <a:ext uri="{FF2B5EF4-FFF2-40B4-BE49-F238E27FC236}">
                <a16:creationId xmlns:a16="http://schemas.microsoft.com/office/drawing/2014/main" id="{547973F1-E9CD-274A-B9EF-6FD5FBC698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306" y="5682966"/>
            <a:ext cx="4318000" cy="9144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6AD461D0-DFFD-9045-A685-483D48526D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22710" y="5709275"/>
            <a:ext cx="1815232" cy="1070275"/>
          </a:xfrm>
          <a:prstGeom prst="rect">
            <a:avLst/>
          </a:prstGeom>
        </p:spPr>
      </p:pic>
    </p:spTree>
    <p:extLst>
      <p:ext uri="{BB962C8B-B14F-4D97-AF65-F5344CB8AC3E}">
        <p14:creationId xmlns:p14="http://schemas.microsoft.com/office/powerpoint/2010/main" val="3540600715"/>
      </p:ext>
    </p:extLst>
  </p:cSld>
  <p:clrMap bg1="lt1" tx1="dk1" bg2="lt2" tx2="dk2" accent1="accent1" accent2="accent2" accent3="accent3" accent4="accent4" accent5="accent5" accent6="accent6" hlink="hlink" folHlink="folHlink"/>
  <p:sldLayoutIdLst>
    <p:sldLayoutId id="2147483714" r:id="rId1"/>
  </p:sldLayoutIdLst>
  <p:txStyles>
    <p:titleStyle>
      <a:lvl1pPr algn="l" rtl="0" eaLnBrk="1" fontAlgn="base" hangingPunct="1">
        <a:spcBef>
          <a:spcPct val="0"/>
        </a:spcBef>
        <a:spcAft>
          <a:spcPct val="0"/>
        </a:spcAft>
        <a:defRPr sz="5000" b="1" kern="1200">
          <a:solidFill>
            <a:schemeClr val="bg1"/>
          </a:solidFill>
          <a:latin typeface="Arial Narrow" panose="020B0606020202030204" pitchFamily="34" charset="0"/>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indent="0" algn="l" rtl="0" eaLnBrk="1" fontAlgn="base" hangingPunct="1">
        <a:spcBef>
          <a:spcPts val="600"/>
        </a:spcBef>
        <a:spcAft>
          <a:spcPct val="0"/>
        </a:spcAft>
        <a:defRPr sz="3200" kern="1200">
          <a:solidFill>
            <a:schemeClr val="bg1"/>
          </a:solidFill>
          <a:latin typeface="+mn-lt"/>
          <a:ea typeface="+mn-ea"/>
          <a:cs typeface="Arial" pitchFamily="34" charset="0"/>
        </a:defRPr>
      </a:lvl1pPr>
      <a:lvl2pPr marL="0" indent="0" algn="l" rtl="0" eaLnBrk="1" fontAlgn="base" hangingPunct="1">
        <a:spcBef>
          <a:spcPts val="6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ts val="6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ts val="6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49DF"/>
            </a:gs>
            <a:gs pos="31000">
              <a:srgbClr val="52419B"/>
            </a:gs>
            <a:gs pos="100000">
              <a:schemeClr val="accent1">
                <a:lumMod val="75000"/>
              </a:schemeClr>
            </a:gs>
            <a:gs pos="97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Basic Background"/>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gray">
          <a:xfrm>
            <a:off x="0" y="-43525"/>
            <a:ext cx="12192000" cy="6858000"/>
          </a:xfrm>
          <a:prstGeom prst="rect">
            <a:avLst/>
          </a:prstGeom>
          <a:solidFill>
            <a:srgbClr val="41297D"/>
          </a:solidFill>
          <a:ln>
            <a:noFill/>
          </a:ln>
        </p:spPr>
      </p:pic>
      <p:sp>
        <p:nvSpPr>
          <p:cNvPr id="5123" name="Title"/>
          <p:cNvSpPr>
            <a:spLocks noGrp="1"/>
          </p:cNvSpPr>
          <p:nvPr>
            <p:ph type="title"/>
          </p:nvPr>
        </p:nvSpPr>
        <p:spPr bwMode="gray">
          <a:xfrm>
            <a:off x="916518" y="882533"/>
            <a:ext cx="10966449" cy="49244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dirty="0"/>
              <a:t>Click to edit Master title style</a:t>
            </a:r>
          </a:p>
        </p:txBody>
      </p:sp>
      <p:sp>
        <p:nvSpPr>
          <p:cNvPr id="5124" name="Text"/>
          <p:cNvSpPr>
            <a:spLocks noGrp="1"/>
          </p:cNvSpPr>
          <p:nvPr>
            <p:ph type="body" idx="1"/>
          </p:nvPr>
        </p:nvSpPr>
        <p:spPr bwMode="gray">
          <a:xfrm>
            <a:off x="916518" y="1611466"/>
            <a:ext cx="10966449" cy="47226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
        <p:nvSpPr>
          <p:cNvPr id="7" name="Rectangle 6"/>
          <p:cNvSpPr/>
          <p:nvPr userDrawn="1"/>
        </p:nvSpPr>
        <p:spPr>
          <a:xfrm>
            <a:off x="0" y="-43525"/>
            <a:ext cx="12192000" cy="323651"/>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7"/>
          <p:cNvSpPr/>
          <p:nvPr userDrawn="1"/>
        </p:nvSpPr>
        <p:spPr>
          <a:xfrm>
            <a:off x="62144" y="6471822"/>
            <a:ext cx="12192000" cy="364416"/>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8"/>
          <a:stretch>
            <a:fillRect/>
          </a:stretch>
        </p:blipFill>
        <p:spPr>
          <a:xfrm>
            <a:off x="10998805" y="5716083"/>
            <a:ext cx="1193195" cy="114191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DEABC062-47EB-1E4F-BE2D-C60585ED4B1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2144" y="5716083"/>
            <a:ext cx="1815232" cy="1070275"/>
          </a:xfrm>
          <a:prstGeom prst="rect">
            <a:avLst/>
          </a:prstGeom>
        </p:spPr>
      </p:pic>
    </p:spTree>
    <p:extLst>
      <p:ext uri="{BB962C8B-B14F-4D97-AF65-F5344CB8AC3E}">
        <p14:creationId xmlns:p14="http://schemas.microsoft.com/office/powerpoint/2010/main" val="30545231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lvl1pPr algn="l" rtl="0" eaLnBrk="1" fontAlgn="base" hangingPunct="1">
        <a:spcBef>
          <a:spcPct val="0"/>
        </a:spcBef>
        <a:spcAft>
          <a:spcPct val="0"/>
        </a:spcAft>
        <a:defRPr lang="en-US" sz="3200" b="0" kern="1200" dirty="0">
          <a:solidFill>
            <a:schemeClr val="bg2">
              <a:lumMod val="75000"/>
            </a:schemeClr>
          </a:solidFill>
          <a:latin typeface="Arial Narrow" panose="020B0606020202030204" pitchFamily="34" charset="0"/>
          <a:ea typeface="ＭＳ Ｐゴシック" charset="0"/>
          <a:cs typeface="Arial Narrow" panose="020B0606020202030204"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28600" indent="-228600" algn="l" rtl="0" eaLnBrk="1" fontAlgn="base" hangingPunct="1">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1" fontAlgn="base" hangingPunct="1">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1" fontAlgn="base"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www.ascd.org/publications/educational-leadership/nov19/vol77/num03/How-Good-Coaches-Build-Alliance-with-Teachers.aspx" TargetMode="External"/><Relationship Id="rId5" Type="http://schemas.openxmlformats.org/officeDocument/2006/relationships/image" Target="../media/image27.png"/><Relationship Id="rId4" Type="http://schemas.openxmlformats.org/officeDocument/2006/relationships/hyperlink" Target="https://learningforward.org/wp-content/uploads/2019/12/the-learning-professional-december2019.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ocs.google.com/viewerng/viewer?url=https://ncsi-library.wested.org/system/resources/documents/000/000/058/original/NCSI_Coaching-Fidelity-Tool_Worksheet-508_1_.pdf?1490127910" TargetMode="External"/><Relationship Id="rId3" Type="http://schemas.openxmlformats.org/officeDocument/2006/relationships/hyperlink" Target="https://docs.google.com/viewerng/viewer?url=https://ncsi-library.wested.org/system/resources/documents/000/000/057/original/NCSI_Effective-Coaching-Brief-508_1_.pdf?1490127749" TargetMode="External"/><Relationship Id="rId7" Type="http://schemas.openxmlformats.org/officeDocument/2006/relationships/hyperlink" Target="https://ncsi-library.wested.org/resources/247"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docs.google.com/viewerng/viewer?url=https://ncsi-library.wested.org/system/resources/documents/000/000/059/original/NCSI_Coaching-Fidelity-Tool_Rubric-508_1_.pdf?1490204815" TargetMode="External"/><Relationship Id="rId5" Type="http://schemas.openxmlformats.org/officeDocument/2006/relationships/hyperlink" Target="http://airhsdlearning.airws.org/ncsi-effectivecoaching/11-15/story_flash.html" TargetMode="External"/><Relationship Id="rId10" Type="http://schemas.openxmlformats.org/officeDocument/2006/relationships/hyperlink" Target="https://www.mathedleadership.org/coaching/" TargetMode="External"/><Relationship Id="rId4" Type="http://schemas.openxmlformats.org/officeDocument/2006/relationships/hyperlink" Target="https://docs.google.com/viewerng/viewer?url=https://ncsi-library.wested.org/system/resources/documents/000/000/188/original/NCSI_Coaching_Infographic5.pdf?1497294857" TargetMode="External"/><Relationship Id="rId9" Type="http://schemas.openxmlformats.org/officeDocument/2006/relationships/hyperlink" Target="https://docs.google.com/viewerng/viewer?url=https://ncsi-library.wested.org/system/resources/documents/000/000/189/original/NCSI_Coaching-Fidelity-Tool_Worksheet_completed-sample-508_(2).pdf?149729497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file:////dc1homesvr/home/jpierce/AIR%20Projects/Conferences/OSEP%20July%202018/ModelsOfSuprt-MatricDiscussGuide-FINAL_(1tp).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9379-C76C-B140-A3CE-C505E1F603E8}"/>
              </a:ext>
            </a:extLst>
          </p:cNvPr>
          <p:cNvSpPr>
            <a:spLocks noGrp="1"/>
          </p:cNvSpPr>
          <p:nvPr>
            <p:ph type="title" idx="4294967295"/>
          </p:nvPr>
        </p:nvSpPr>
        <p:spPr>
          <a:xfrm>
            <a:off x="600456" y="-1325563"/>
            <a:ext cx="10515600" cy="1325563"/>
          </a:xfrm>
        </p:spPr>
        <p:txBody>
          <a:bodyPr/>
          <a:lstStyle/>
          <a:p>
            <a:r>
              <a:rPr lang="en-US" dirty="0"/>
              <a:t>Instructional level coaching of math </a:t>
            </a:r>
            <a:r>
              <a:rPr lang="en-US" dirty="0" err="1"/>
              <a:t>ebps</a:t>
            </a:r>
            <a:r>
              <a:rPr lang="en-US" dirty="0"/>
              <a:t> &amp; </a:t>
            </a:r>
            <a:r>
              <a:rPr lang="en-US" dirty="0" err="1"/>
              <a:t>hlps</a:t>
            </a:r>
            <a:endParaRPr lang="en-US" dirty="0"/>
          </a:p>
        </p:txBody>
      </p:sp>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969A0-B051-BE41-AC01-9D6E2CA8DD00}"/>
              </a:ext>
            </a:extLst>
          </p:cNvPr>
          <p:cNvSpPr>
            <a:spLocks noGrp="1"/>
          </p:cNvSpPr>
          <p:nvPr>
            <p:ph type="title" idx="4294967295"/>
          </p:nvPr>
        </p:nvSpPr>
        <p:spPr>
          <a:xfrm>
            <a:off x="701417" y="-1392861"/>
            <a:ext cx="10515600" cy="1325563"/>
          </a:xfrm>
        </p:spPr>
        <p:txBody>
          <a:bodyPr/>
          <a:lstStyle/>
          <a:p>
            <a:r>
              <a:rPr lang="en-US" dirty="0"/>
              <a:t>STAIR</a:t>
            </a:r>
            <a:r>
              <a:rPr lang="en-US" baseline="0" dirty="0"/>
              <a:t> Intensive Flowchart</a:t>
            </a:r>
            <a:endParaRPr lang="en-US" dirty="0"/>
          </a:p>
        </p:txBody>
      </p:sp>
      <p:pic>
        <p:nvPicPr>
          <p:cNvPr id="11" name="Picture 10" descr="Flowchart with the following bubbles from top to bottom: validated intervention program, progress monitor, diagnostic academic assessment and functional assessment, intervention adaptation, and progress monitor. All of these bubbles are connected with arrows from top to bottom.">
            <a:extLst>
              <a:ext uri="{FF2B5EF4-FFF2-40B4-BE49-F238E27FC236}">
                <a16:creationId xmlns:a16="http://schemas.microsoft.com/office/drawing/2014/main" id="{AA03A713-E0B0-B245-B1E9-54D40F6F0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29" y="201575"/>
            <a:ext cx="3932236" cy="6656425"/>
          </a:xfrm>
          <a:prstGeom prst="rect">
            <a:avLst/>
          </a:prstGeom>
        </p:spPr>
      </p:pic>
      <p:sp>
        <p:nvSpPr>
          <p:cNvPr id="7" name="TextBox 6"/>
          <p:cNvSpPr txBox="1"/>
          <p:nvPr/>
        </p:nvSpPr>
        <p:spPr>
          <a:xfrm rot="16200000">
            <a:off x="1867198" y="3250944"/>
            <a:ext cx="5915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After STAIR Core, teachers implement DBI with their students</a:t>
            </a:r>
          </a:p>
        </p:txBody>
      </p:sp>
      <p:sp>
        <p:nvSpPr>
          <p:cNvPr id="8" name="Left Bracket 7" descr="This bracket points to the flowchart."/>
          <p:cNvSpPr/>
          <p:nvPr/>
        </p:nvSpPr>
        <p:spPr>
          <a:xfrm flipH="1">
            <a:off x="4272540" y="397579"/>
            <a:ext cx="367725" cy="6144193"/>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Flowchart with the following bubbles from top to bottom: STAIR Intensive, progress monitor, coaching, STAIR Tailored, and progress monitor. All of these bubbles are connected with arrows from top to bottom.">
            <a:extLst>
              <a:ext uri="{FF2B5EF4-FFF2-40B4-BE49-F238E27FC236}">
                <a16:creationId xmlns:a16="http://schemas.microsoft.com/office/drawing/2014/main" id="{A8C59138-AD70-114C-9528-062ABD873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1664" y="297702"/>
            <a:ext cx="3694477" cy="6512943"/>
          </a:xfrm>
          <a:prstGeom prst="rect">
            <a:avLst/>
          </a:prstGeom>
        </p:spPr>
      </p:pic>
      <p:sp>
        <p:nvSpPr>
          <p:cNvPr id="17" name="Rounded Rectangle 16"/>
          <p:cNvSpPr/>
          <p:nvPr/>
        </p:nvSpPr>
        <p:spPr>
          <a:xfrm>
            <a:off x="8997211" y="297702"/>
            <a:ext cx="2183875" cy="115880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STAIR Intensive</a:t>
            </a:r>
          </a:p>
        </p:txBody>
      </p:sp>
      <p:sp>
        <p:nvSpPr>
          <p:cNvPr id="27" name="Oval 26">
            <a:extLst>
              <a:ext uri="{FF2B5EF4-FFF2-40B4-BE49-F238E27FC236}">
                <a16:creationId xmlns:a16="http://schemas.microsoft.com/office/drawing/2014/main" id="{3F1C4A4B-276E-B24E-8902-E0333C060EEC}"/>
              </a:ext>
            </a:extLst>
          </p:cNvPr>
          <p:cNvSpPr/>
          <p:nvPr/>
        </p:nvSpPr>
        <p:spPr>
          <a:xfrm>
            <a:off x="9048729" y="2878035"/>
            <a:ext cx="2168288" cy="118327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Coaching</a:t>
            </a:r>
          </a:p>
        </p:txBody>
      </p:sp>
      <p:sp>
        <p:nvSpPr>
          <p:cNvPr id="20" name="Rounded Rectangle 19"/>
          <p:cNvSpPr/>
          <p:nvPr/>
        </p:nvSpPr>
        <p:spPr>
          <a:xfrm>
            <a:off x="9061977" y="4311658"/>
            <a:ext cx="2155040" cy="64420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STAIR Tailored</a:t>
            </a:r>
          </a:p>
        </p:txBody>
      </p:sp>
      <p:sp>
        <p:nvSpPr>
          <p:cNvPr id="30" name="TextBox 29">
            <a:extLst>
              <a:ext uri="{FF2B5EF4-FFF2-40B4-BE49-F238E27FC236}">
                <a16:creationId xmlns:a16="http://schemas.microsoft.com/office/drawing/2014/main" id="{AE8D50EE-17ED-E24C-87F6-81BD91E1C0CD}"/>
              </a:ext>
            </a:extLst>
          </p:cNvPr>
          <p:cNvSpPr txBox="1"/>
          <p:nvPr/>
        </p:nvSpPr>
        <p:spPr>
          <a:xfrm rot="16200000">
            <a:off x="4352207" y="3289138"/>
            <a:ext cx="676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And we used STAIR Tailored to improve teaching practices for students</a:t>
            </a:r>
          </a:p>
        </p:txBody>
      </p:sp>
      <p:sp>
        <p:nvSpPr>
          <p:cNvPr id="29" name="Left Bracket 28" descr="This bracket points to the flowchart.">
            <a:extLst>
              <a:ext uri="{FF2B5EF4-FFF2-40B4-BE49-F238E27FC236}">
                <a16:creationId xmlns:a16="http://schemas.microsoft.com/office/drawing/2014/main" id="{999E3C33-AD8C-BF4A-8E06-723BBE591EBC}"/>
              </a:ext>
            </a:extLst>
          </p:cNvPr>
          <p:cNvSpPr/>
          <p:nvPr/>
        </p:nvSpPr>
        <p:spPr>
          <a:xfrm>
            <a:off x="7946184" y="397579"/>
            <a:ext cx="339761" cy="6144193"/>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374047" y="273396"/>
            <a:ext cx="1664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Diagnostic Data (DOMA)</a:t>
            </a:r>
          </a:p>
        </p:txBody>
      </p:sp>
      <p:pic>
        <p:nvPicPr>
          <p:cNvPr id="12" name="Picture 11" descr="Image of DOMA">
            <a:extLst>
              <a:ext uri="{FF2B5EF4-FFF2-40B4-BE49-F238E27FC236}">
                <a16:creationId xmlns:a16="http://schemas.microsoft.com/office/drawing/2014/main" id="{5D28429A-CE5B-B148-B394-97223B17E193}"/>
              </a:ext>
            </a:extLst>
          </p:cNvPr>
          <p:cNvPicPr>
            <a:picLocks noChangeAspect="1"/>
          </p:cNvPicPr>
          <p:nvPr/>
        </p:nvPicPr>
        <p:blipFill>
          <a:blip r:embed="rId4"/>
          <a:stretch>
            <a:fillRect/>
          </a:stretch>
        </p:blipFill>
        <p:spPr>
          <a:xfrm>
            <a:off x="5461122" y="951271"/>
            <a:ext cx="1639088" cy="764305"/>
          </a:xfrm>
          <a:prstGeom prst="rect">
            <a:avLst/>
          </a:prstGeom>
        </p:spPr>
      </p:pic>
      <p:sp>
        <p:nvSpPr>
          <p:cNvPr id="14" name="TextBox 13"/>
          <p:cNvSpPr txBox="1"/>
          <p:nvPr/>
        </p:nvSpPr>
        <p:spPr>
          <a:xfrm>
            <a:off x="5230193" y="1747120"/>
            <a:ext cx="2210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Progress Monitoring (ARPM)</a:t>
            </a:r>
          </a:p>
        </p:txBody>
      </p:sp>
      <p:pic>
        <p:nvPicPr>
          <p:cNvPr id="13" name="Picture 12" descr="Image of ARPM">
            <a:extLst>
              <a:ext uri="{FF2B5EF4-FFF2-40B4-BE49-F238E27FC236}">
                <a16:creationId xmlns:a16="http://schemas.microsoft.com/office/drawing/2014/main" id="{C00A84BD-197C-9546-A418-D409ACF2D928}"/>
              </a:ext>
            </a:extLst>
          </p:cNvPr>
          <p:cNvPicPr>
            <a:picLocks noChangeAspect="1"/>
          </p:cNvPicPr>
          <p:nvPr/>
        </p:nvPicPr>
        <p:blipFill>
          <a:blip r:embed="rId5"/>
          <a:stretch>
            <a:fillRect/>
          </a:stretch>
        </p:blipFill>
        <p:spPr>
          <a:xfrm>
            <a:off x="5323934" y="2393451"/>
            <a:ext cx="2002039" cy="697057"/>
          </a:xfrm>
          <a:prstGeom prst="rect">
            <a:avLst/>
          </a:prstGeom>
        </p:spPr>
      </p:pic>
      <p:sp>
        <p:nvSpPr>
          <p:cNvPr id="16" name="TextBox 15"/>
          <p:cNvSpPr txBox="1"/>
          <p:nvPr/>
        </p:nvSpPr>
        <p:spPr>
          <a:xfrm>
            <a:off x="5345627" y="3184841"/>
            <a:ext cx="2210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Graphing program</a:t>
            </a:r>
          </a:p>
        </p:txBody>
      </p:sp>
      <p:pic>
        <p:nvPicPr>
          <p:cNvPr id="15" name="Picture 14" descr="Image of graphing program">
            <a:extLst>
              <a:ext uri="{FF2B5EF4-FFF2-40B4-BE49-F238E27FC236}">
                <a16:creationId xmlns:a16="http://schemas.microsoft.com/office/drawing/2014/main" id="{9E8F5FD8-101F-D24D-B03F-80F562D7A8B4}"/>
              </a:ext>
            </a:extLst>
          </p:cNvPr>
          <p:cNvPicPr>
            <a:picLocks noChangeAspect="1"/>
          </p:cNvPicPr>
          <p:nvPr/>
        </p:nvPicPr>
        <p:blipFill>
          <a:blip r:embed="rId6"/>
          <a:stretch>
            <a:fillRect/>
          </a:stretch>
        </p:blipFill>
        <p:spPr>
          <a:xfrm>
            <a:off x="5523083" y="3683133"/>
            <a:ext cx="1647069" cy="888867"/>
          </a:xfrm>
          <a:prstGeom prst="rect">
            <a:avLst/>
          </a:prstGeom>
        </p:spPr>
      </p:pic>
      <p:sp>
        <p:nvSpPr>
          <p:cNvPr id="19" name="TextBox 18"/>
          <p:cNvSpPr txBox="1"/>
          <p:nvPr/>
        </p:nvSpPr>
        <p:spPr>
          <a:xfrm>
            <a:off x="5357698" y="4701634"/>
            <a:ext cx="2210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Tailored PD (STAIR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youtube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8" name="Content Placeholder 4" descr="Image of the STAIR YouTube page">
            <a:extLst>
              <a:ext uri="{FF2B5EF4-FFF2-40B4-BE49-F238E27FC236}">
                <a16:creationId xmlns:a16="http://schemas.microsoft.com/office/drawing/2014/main" id="{03476FB3-597B-054F-8003-EC5063B2768D}"/>
              </a:ext>
            </a:extLst>
          </p:cNvPr>
          <p:cNvPicPr>
            <a:picLocks noChangeAspect="1"/>
          </p:cNvPicPr>
          <p:nvPr/>
        </p:nvPicPr>
        <p:blipFill>
          <a:blip r:embed="rId7"/>
          <a:stretch>
            <a:fillRect/>
          </a:stretch>
        </p:blipFill>
        <p:spPr>
          <a:xfrm>
            <a:off x="5430411" y="5347965"/>
            <a:ext cx="1754583" cy="1199118"/>
          </a:xfrm>
          <a:prstGeom prst="rect">
            <a:avLst/>
          </a:prstGeom>
        </p:spPr>
      </p:pic>
    </p:spTree>
    <p:extLst>
      <p:ext uri="{BB962C8B-B14F-4D97-AF65-F5344CB8AC3E}">
        <p14:creationId xmlns:p14="http://schemas.microsoft.com/office/powerpoint/2010/main" val="175396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dissolv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7" grpId="0" animBg="1"/>
      <p:bldP spid="27" grpId="0" animBg="1"/>
      <p:bldP spid="20" grpId="0" animBg="1"/>
      <p:bldP spid="30" grpId="0"/>
      <p:bldP spid="29" grpId="0" animBg="1"/>
      <p:bldP spid="2" grpId="0"/>
      <p:bldP spid="1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2124-5F87-A441-A578-B5C546ABF87F}"/>
              </a:ext>
            </a:extLst>
          </p:cNvPr>
          <p:cNvSpPr>
            <a:spLocks noGrp="1"/>
          </p:cNvSpPr>
          <p:nvPr>
            <p:ph type="title"/>
          </p:nvPr>
        </p:nvSpPr>
        <p:spPr/>
        <p:txBody>
          <a:bodyPr/>
          <a:lstStyle/>
          <a:p>
            <a:r>
              <a:rPr lang="en-US" dirty="0"/>
              <a:t>Coaching Resources</a:t>
            </a:r>
          </a:p>
        </p:txBody>
      </p:sp>
    </p:spTree>
    <p:extLst>
      <p:ext uri="{BB962C8B-B14F-4D97-AF65-F5344CB8AC3E}">
        <p14:creationId xmlns:p14="http://schemas.microsoft.com/office/powerpoint/2010/main" val="4004637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4D25A02-887F-41FD-B488-F06BE6928B67}"/>
              </a:ext>
            </a:extLst>
          </p:cNvPr>
          <p:cNvSpPr>
            <a:spLocks noGrp="1"/>
          </p:cNvSpPr>
          <p:nvPr>
            <p:ph type="title"/>
          </p:nvPr>
        </p:nvSpPr>
        <p:spPr/>
        <p:txBody>
          <a:bodyPr/>
          <a:lstStyle/>
          <a:p>
            <a:r>
              <a:rPr lang="en-US" dirty="0"/>
              <a:t>Recent Publications</a:t>
            </a:r>
          </a:p>
        </p:txBody>
      </p:sp>
      <p:pic>
        <p:nvPicPr>
          <p:cNvPr id="3" name="Picture 2" descr="Screenshot of the cover page of the article called how coaching takes root">
            <a:extLst>
              <a:ext uri="{FF2B5EF4-FFF2-40B4-BE49-F238E27FC236}">
                <a16:creationId xmlns:a16="http://schemas.microsoft.com/office/drawing/2014/main" id="{9AF49202-721E-4D09-8479-162EC36E0927}"/>
              </a:ext>
            </a:extLst>
          </p:cNvPr>
          <p:cNvPicPr>
            <a:picLocks noChangeAspect="1"/>
          </p:cNvPicPr>
          <p:nvPr/>
        </p:nvPicPr>
        <p:blipFill>
          <a:blip r:embed="rId3"/>
          <a:stretch>
            <a:fillRect/>
          </a:stretch>
        </p:blipFill>
        <p:spPr>
          <a:xfrm>
            <a:off x="1420829" y="1454149"/>
            <a:ext cx="3340641" cy="4079416"/>
          </a:xfrm>
          <a:prstGeom prst="rect">
            <a:avLst/>
          </a:prstGeom>
        </p:spPr>
      </p:pic>
      <p:sp>
        <p:nvSpPr>
          <p:cNvPr id="16" name="TextBox 15">
            <a:extLst>
              <a:ext uri="{FF2B5EF4-FFF2-40B4-BE49-F238E27FC236}">
                <a16:creationId xmlns:a16="http://schemas.microsoft.com/office/drawing/2014/main" id="{8FE394B6-660B-4594-9551-D210018EDDBE}"/>
              </a:ext>
            </a:extLst>
          </p:cNvPr>
          <p:cNvSpPr txBox="1"/>
          <p:nvPr/>
        </p:nvSpPr>
        <p:spPr>
          <a:xfrm>
            <a:off x="1420830" y="5704206"/>
            <a:ext cx="3340641" cy="749179"/>
          </a:xfrm>
          <a:prstGeom prst="rect">
            <a:avLst/>
          </a:prstGeom>
          <a:noFill/>
        </p:spPr>
        <p:txBody>
          <a:bodyPr wrap="square" rtlCol="0">
            <a:spAutoFit/>
          </a:bodyPr>
          <a:lstStyle/>
          <a:p>
            <a:r>
              <a:rPr lang="en-US" sz="1067" dirty="0" err="1">
                <a:solidFill>
                  <a:schemeClr val="bg1"/>
                </a:solidFill>
              </a:rPr>
              <a:t>Source:</a:t>
            </a:r>
            <a:r>
              <a:rPr lang="en-US" sz="1067" dirty="0" err="1">
                <a:solidFill>
                  <a:schemeClr val="bg1"/>
                </a:solidFill>
                <a:hlinkClick r:id="rId4">
                  <a:extLst>
                    <a:ext uri="{A12FA001-AC4F-418D-AE19-62706E023703}">
                      <ahyp:hlinkClr xmlns:ahyp="http://schemas.microsoft.com/office/drawing/2018/hyperlinkcolor" val="tx"/>
                    </a:ext>
                  </a:extLst>
                </a:hlinkClick>
              </a:rPr>
              <a:t>https</a:t>
            </a:r>
            <a:r>
              <a:rPr lang="en-US" sz="1067" dirty="0">
                <a:solidFill>
                  <a:schemeClr val="bg1"/>
                </a:solidFill>
                <a:hlinkClick r:id="rId4">
                  <a:extLst>
                    <a:ext uri="{A12FA001-AC4F-418D-AE19-62706E023703}">
                      <ahyp:hlinkClr xmlns:ahyp="http://schemas.microsoft.com/office/drawing/2018/hyperlinkcolor" val="tx"/>
                    </a:ext>
                  </a:extLst>
                </a:hlinkClick>
              </a:rPr>
              <a:t>://lerningforward.org/wp-content/uploads/2019/12/the-learning-professional-december2019.pdf</a:t>
            </a:r>
            <a:endParaRPr lang="en-US" sz="1067" dirty="0">
              <a:solidFill>
                <a:schemeClr val="bg1"/>
              </a:solidFill>
            </a:endParaRPr>
          </a:p>
          <a:p>
            <a:endParaRPr lang="en-US" sz="1067" dirty="0"/>
          </a:p>
        </p:txBody>
      </p:sp>
      <p:pic>
        <p:nvPicPr>
          <p:cNvPr id="5" name="Content Placeholder 4" descr="Picture of the cover of the publication called a culture of coaching">
            <a:extLst>
              <a:ext uri="{FF2B5EF4-FFF2-40B4-BE49-F238E27FC236}">
                <a16:creationId xmlns:a16="http://schemas.microsoft.com/office/drawing/2014/main" id="{F6918ADB-B174-4C24-BAEB-2171F14A1182}"/>
              </a:ext>
            </a:extLst>
          </p:cNvPr>
          <p:cNvPicPr>
            <a:picLocks noGrp="1" noChangeAspect="1"/>
          </p:cNvPicPr>
          <p:nvPr>
            <p:ph idx="1"/>
          </p:nvPr>
        </p:nvPicPr>
        <p:blipFill>
          <a:blip r:embed="rId5"/>
          <a:stretch>
            <a:fillRect/>
          </a:stretch>
        </p:blipFill>
        <p:spPr>
          <a:xfrm>
            <a:off x="7094753" y="1454150"/>
            <a:ext cx="3124200" cy="39497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F665C05-A9E2-4DD3-A268-8D302AA0D639}"/>
              </a:ext>
            </a:extLst>
          </p:cNvPr>
          <p:cNvSpPr txBox="1"/>
          <p:nvPr/>
        </p:nvSpPr>
        <p:spPr>
          <a:xfrm>
            <a:off x="7094753" y="5533565"/>
            <a:ext cx="3340641" cy="584968"/>
          </a:xfrm>
          <a:prstGeom prst="rect">
            <a:avLst/>
          </a:prstGeom>
          <a:noFill/>
        </p:spPr>
        <p:txBody>
          <a:bodyPr wrap="square" rtlCol="0">
            <a:spAutoFit/>
          </a:bodyPr>
          <a:lstStyle/>
          <a:p>
            <a:r>
              <a:rPr lang="en-US" sz="1067" dirty="0" err="1">
                <a:solidFill>
                  <a:schemeClr val="bg1"/>
                </a:solidFill>
              </a:rPr>
              <a:t>Source:</a:t>
            </a:r>
            <a:r>
              <a:rPr lang="en-US" sz="1067" dirty="0" err="1">
                <a:solidFill>
                  <a:schemeClr val="bg1"/>
                </a:solidFill>
                <a:hlinkClick r:id="rId6">
                  <a:extLst>
                    <a:ext uri="{A12FA001-AC4F-418D-AE19-62706E023703}">
                      <ahyp:hlinkClr xmlns:ahyp="http://schemas.microsoft.com/office/drawing/2018/hyperlinkcolor" val="tx"/>
                    </a:ext>
                  </a:extLst>
                </a:hlinkClick>
              </a:rPr>
              <a:t>http</a:t>
            </a:r>
            <a:r>
              <a:rPr lang="en-US" sz="1067" dirty="0">
                <a:solidFill>
                  <a:schemeClr val="bg1"/>
                </a:solidFill>
                <a:hlinkClick r:id="rId6">
                  <a:extLst>
                    <a:ext uri="{A12FA001-AC4F-418D-AE19-62706E023703}">
                      <ahyp:hlinkClr xmlns:ahyp="http://schemas.microsoft.com/office/drawing/2018/hyperlinkcolor" val="tx"/>
                    </a:ext>
                  </a:extLst>
                </a:hlinkClick>
              </a:rPr>
              <a:t>://www.ascd.org/publications/educational-leadership/nov19/vol77/num03/How-Good-Coaches-Build-Alliance-with-Teachers.aspx</a:t>
            </a:r>
            <a:endParaRPr lang="en-US" sz="1067" dirty="0">
              <a:solidFill>
                <a:schemeClr val="bg1"/>
              </a:solidFill>
            </a:endParaRPr>
          </a:p>
        </p:txBody>
      </p:sp>
      <p:sp>
        <p:nvSpPr>
          <p:cNvPr id="4" name="Slide Number Placeholder 3">
            <a:extLst>
              <a:ext uri="{FF2B5EF4-FFF2-40B4-BE49-F238E27FC236}">
                <a16:creationId xmlns:a16="http://schemas.microsoft.com/office/drawing/2014/main" id="{F5040003-D76B-4879-B9B5-9BDBCC8366B0}"/>
              </a:ext>
            </a:extLst>
          </p:cNvPr>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12</a:t>
            </a:fld>
            <a:endParaRPr lang="en-US"/>
          </a:p>
        </p:txBody>
      </p:sp>
    </p:spTree>
    <p:extLst>
      <p:ext uri="{BB962C8B-B14F-4D97-AF65-F5344CB8AC3E}">
        <p14:creationId xmlns:p14="http://schemas.microsoft.com/office/powerpoint/2010/main" val="116438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8"/>
            <a:ext cx="10515600" cy="1325563"/>
          </a:xfrm>
        </p:spPr>
        <p:txBody>
          <a:bodyPr/>
          <a:lstStyle/>
          <a:p>
            <a:r>
              <a:rPr lang="en-US" dirty="0"/>
              <a:t>Teacher Coaching</a:t>
            </a:r>
          </a:p>
        </p:txBody>
      </p:sp>
      <p:sp>
        <p:nvSpPr>
          <p:cNvPr id="3" name="Content Placeholder 2"/>
          <p:cNvSpPr>
            <a:spLocks noGrp="1"/>
          </p:cNvSpPr>
          <p:nvPr>
            <p:ph idx="1"/>
          </p:nvPr>
        </p:nvSpPr>
        <p:spPr>
          <a:xfrm>
            <a:off x="838200" y="1343025"/>
            <a:ext cx="10755487" cy="4776993"/>
          </a:xfrm>
        </p:spPr>
        <p:txBody>
          <a:bodyPr>
            <a:normAutofit fontScale="92500" lnSpcReduction="10000"/>
          </a:bodyPr>
          <a:lstStyle/>
          <a:p>
            <a:pPr marL="457189" indent="-457189">
              <a:buFont typeface="Arial" panose="020B0604020202020204" pitchFamily="34" charset="0"/>
              <a:buChar char="•"/>
            </a:pPr>
            <a:r>
              <a:rPr lang="en-US" dirty="0"/>
              <a:t>Module, Brief, and Infographic: </a:t>
            </a:r>
          </a:p>
          <a:p>
            <a:pPr lvl="1"/>
            <a:r>
              <a:rPr lang="en-US" sz="1300" dirty="0">
                <a:hlinkClick r:id="rId3">
                  <a:extLst>
                    <a:ext uri="{A12FA001-AC4F-418D-AE19-62706E023703}">
                      <ahyp:hlinkClr xmlns:ahyp="http://schemas.microsoft.com/office/drawing/2018/hyperlinkcolor" val="tx"/>
                    </a:ext>
                  </a:extLst>
                </a:hlinkClick>
              </a:rPr>
              <a:t>https://docs.google.com/viewerng/viewer?url=https://ncsi-library.wested.org/system/resources/documents/000/000/057/original/NCSI_Effective-Coaching-Brief-508_1_.pdf?1490127749</a:t>
            </a:r>
            <a:endParaRPr lang="en-US" sz="1300" dirty="0"/>
          </a:p>
          <a:p>
            <a:pPr lvl="1"/>
            <a:r>
              <a:rPr lang="en-US" sz="1300" dirty="0">
                <a:hlinkClick r:id="rId4">
                  <a:extLst>
                    <a:ext uri="{A12FA001-AC4F-418D-AE19-62706E023703}">
                      <ahyp:hlinkClr xmlns:ahyp="http://schemas.microsoft.com/office/drawing/2018/hyperlinkcolor" val="tx"/>
                    </a:ext>
                  </a:extLst>
                </a:hlinkClick>
              </a:rPr>
              <a:t>https://docs.google.com/viewerng/viewer?url=https://ncsi-library.wested.org/system/resources/documents/000/000/188/original/NCSI_Coaching_Infographic5.pdf?1497294857</a:t>
            </a:r>
            <a:endParaRPr lang="en-US" sz="1300" dirty="0"/>
          </a:p>
          <a:p>
            <a:pPr lvl="1"/>
            <a:r>
              <a:rPr lang="en-US" sz="1300" dirty="0">
                <a:ea typeface="ＭＳ Ｐゴシック" pitchFamily="-48" charset="-128"/>
                <a:hlinkClick r:id="rId5">
                  <a:extLst>
                    <a:ext uri="{A12FA001-AC4F-418D-AE19-62706E023703}">
                      <ahyp:hlinkClr xmlns:ahyp="http://schemas.microsoft.com/office/drawing/2018/hyperlinkcolor" val="tx"/>
                    </a:ext>
                  </a:extLst>
                </a:hlinkClick>
              </a:rPr>
              <a:t>http://airhsdlearning.airws.org/ncsi-effectivecoaching/11-15/story_flash.html</a:t>
            </a:r>
            <a:endParaRPr lang="en-US" sz="1300" dirty="0"/>
          </a:p>
          <a:p>
            <a:pPr marL="457189" indent="-457189">
              <a:buFont typeface="Arial" panose="020B0604020202020204" pitchFamily="34" charset="0"/>
              <a:buChar char="•"/>
            </a:pPr>
            <a:r>
              <a:rPr lang="en-US" dirty="0"/>
              <a:t>Fidelity of Coaching (Module, rubric, worksheet, &amp; completed sample):</a:t>
            </a:r>
            <a:endParaRPr lang="en-US" dirty="0">
              <a:hlinkClick r:id="rId6"/>
            </a:endParaRPr>
          </a:p>
          <a:p>
            <a:pPr lvl="1"/>
            <a:r>
              <a:rPr lang="en-US" sz="1300" dirty="0">
                <a:hlinkClick r:id="rId7">
                  <a:extLst>
                    <a:ext uri="{A12FA001-AC4F-418D-AE19-62706E023703}">
                      <ahyp:hlinkClr xmlns:ahyp="http://schemas.microsoft.com/office/drawing/2018/hyperlinkcolor" val="tx"/>
                    </a:ext>
                  </a:extLst>
                </a:hlinkClick>
              </a:rPr>
              <a:t>https://ncsi-library.wested.org/resources/247</a:t>
            </a:r>
            <a:endParaRPr lang="en-US" sz="1300" dirty="0">
              <a:hlinkClick r:id="rId6">
                <a:extLst>
                  <a:ext uri="{A12FA001-AC4F-418D-AE19-62706E023703}">
                    <ahyp:hlinkClr xmlns:ahyp="http://schemas.microsoft.com/office/drawing/2018/hyperlinkcolor" val="tx"/>
                  </a:ext>
                </a:extLst>
              </a:hlinkClick>
            </a:endParaRPr>
          </a:p>
          <a:p>
            <a:pPr lvl="1"/>
            <a:r>
              <a:rPr lang="en-US" sz="1300" dirty="0">
                <a:hlinkClick r:id="rId6">
                  <a:extLst>
                    <a:ext uri="{A12FA001-AC4F-418D-AE19-62706E023703}">
                      <ahyp:hlinkClr xmlns:ahyp="http://schemas.microsoft.com/office/drawing/2018/hyperlinkcolor" val="tx"/>
                    </a:ext>
                  </a:extLst>
                </a:hlinkClick>
              </a:rPr>
              <a:t>https://docs.google.com/viewerng/viewer?url=https://ncsi-library.wested.org/system/resources/documents/000/000/059/original/NCSI_Coaching-Fidelity-Tool_Rubric-508_1_.pdf?1490204815</a:t>
            </a:r>
            <a:endParaRPr lang="en-US" sz="1300" dirty="0"/>
          </a:p>
          <a:p>
            <a:pPr lvl="1"/>
            <a:r>
              <a:rPr lang="en-US" sz="1300" dirty="0">
                <a:hlinkClick r:id="rId8">
                  <a:extLst>
                    <a:ext uri="{A12FA001-AC4F-418D-AE19-62706E023703}">
                      <ahyp:hlinkClr xmlns:ahyp="http://schemas.microsoft.com/office/drawing/2018/hyperlinkcolor" val="tx"/>
                    </a:ext>
                  </a:extLst>
                </a:hlinkClick>
              </a:rPr>
              <a:t>https://docs.google.com/viewerng/viewer?url=https://ncsi-library.wested.org/system/resources/documents/000/000/058/original/NCSI_Coaching-Fidelity-Tool_Worksheet-508_1_.pdf?1490127910</a:t>
            </a:r>
            <a:endParaRPr lang="en-US" sz="1300" dirty="0"/>
          </a:p>
          <a:p>
            <a:pPr lvl="1"/>
            <a:r>
              <a:rPr lang="en-US" sz="1300" dirty="0">
                <a:hlinkClick r:id="rId9">
                  <a:extLst>
                    <a:ext uri="{A12FA001-AC4F-418D-AE19-62706E023703}">
                      <ahyp:hlinkClr xmlns:ahyp="http://schemas.microsoft.com/office/drawing/2018/hyperlinkcolor" val="tx"/>
                    </a:ext>
                  </a:extLst>
                </a:hlinkClick>
              </a:rPr>
              <a:t>https://docs.google.com/viewerng/viewer?url=https://ncsi-library.wested.org/system/resources/documents/000/000/189/original/NCSI_Coaching-Fidelity-Tool_Worksheet_completed-sample-508_(2).pdf?1497294973</a:t>
            </a:r>
            <a:endParaRPr lang="en-US" sz="1300" dirty="0"/>
          </a:p>
          <a:p>
            <a:r>
              <a:rPr lang="en-US" dirty="0"/>
              <a:t>National Council for Supervisors of Mathematics: Coaching Corner</a:t>
            </a:r>
          </a:p>
          <a:p>
            <a:pPr lvl="1"/>
            <a:r>
              <a:rPr lang="en-US" sz="1300" dirty="0">
                <a:hlinkClick r:id="rId10">
                  <a:extLst>
                    <a:ext uri="{A12FA001-AC4F-418D-AE19-62706E023703}">
                      <ahyp:hlinkClr xmlns:ahyp="http://schemas.microsoft.com/office/drawing/2018/hyperlinkcolor" val="tx"/>
                    </a:ext>
                  </a:extLst>
                </a:hlinkClick>
              </a:rPr>
              <a:t>https://www.mathedleadership.org/coaching/</a:t>
            </a:r>
            <a:endParaRPr lang="en-US" sz="1300" dirty="0"/>
          </a:p>
          <a:p>
            <a:endParaRPr lang="en-US" sz="1467" dirty="0"/>
          </a:p>
          <a:p>
            <a:pPr lvl="1"/>
            <a:endParaRPr lang="en-US" sz="1067" dirty="0"/>
          </a:p>
          <a:p>
            <a:pPr marL="457189" indent="-457189">
              <a:buFont typeface="Arial" panose="020B0604020202020204" pitchFamily="34" charset="0"/>
              <a:buChar char="•"/>
            </a:pPr>
            <a:endParaRPr lang="en-US" sz="1467" dirty="0"/>
          </a:p>
          <a:p>
            <a:pPr marL="457189" indent="-457189">
              <a:buFont typeface="Arial" panose="020B0604020202020204" pitchFamily="34" charset="0"/>
              <a:buChar char="•"/>
            </a:pPr>
            <a:endParaRPr lang="en-US" sz="1467" dirty="0"/>
          </a:p>
          <a:p>
            <a:pPr lvl="1"/>
            <a:endParaRPr lang="en-US" dirty="0"/>
          </a:p>
        </p:txBody>
      </p:sp>
      <p:sp>
        <p:nvSpPr>
          <p:cNvPr id="4" name="Slide Number Placeholder 3"/>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13</a:t>
            </a:fld>
            <a:endParaRPr lang="en-US"/>
          </a:p>
        </p:txBody>
      </p:sp>
    </p:spTree>
    <p:extLst>
      <p:ext uri="{BB962C8B-B14F-4D97-AF65-F5344CB8AC3E}">
        <p14:creationId xmlns:p14="http://schemas.microsoft.com/office/powerpoint/2010/main" val="291918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Emblem of the US office of special education: Ideas that wor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8763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485E-439E-475E-9633-E471E71128E9}"/>
              </a:ext>
            </a:extLst>
          </p:cNvPr>
          <p:cNvSpPr>
            <a:spLocks noGrp="1"/>
          </p:cNvSpPr>
          <p:nvPr>
            <p:ph type="title"/>
          </p:nvPr>
        </p:nvSpPr>
        <p:spPr/>
        <p:txBody>
          <a:bodyPr/>
          <a:lstStyle/>
          <a:p>
            <a:r>
              <a:rPr lang="en-US" dirty="0"/>
              <a:t>Understanding Instructional Level Coaching</a:t>
            </a:r>
          </a:p>
        </p:txBody>
      </p:sp>
    </p:spTree>
    <p:extLst>
      <p:ext uri="{BB962C8B-B14F-4D97-AF65-F5344CB8AC3E}">
        <p14:creationId xmlns:p14="http://schemas.microsoft.com/office/powerpoint/2010/main" val="147052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E0AD-4C7A-D243-B333-38DBA525C717}"/>
              </a:ext>
            </a:extLst>
          </p:cNvPr>
          <p:cNvSpPr>
            <a:spLocks noGrp="1"/>
          </p:cNvSpPr>
          <p:nvPr>
            <p:ph type="title"/>
          </p:nvPr>
        </p:nvSpPr>
        <p:spPr>
          <a:xfrm>
            <a:off x="199608" y="304800"/>
            <a:ext cx="10814755" cy="1382805"/>
          </a:xfrm>
        </p:spPr>
        <p:txBody>
          <a:bodyPr>
            <a:normAutofit/>
          </a:bodyPr>
          <a:lstStyle/>
          <a:p>
            <a:r>
              <a:rPr lang="en-US" dirty="0"/>
              <a:t>Synthesis of Coaching Research</a:t>
            </a:r>
          </a:p>
        </p:txBody>
      </p:sp>
      <p:sp>
        <p:nvSpPr>
          <p:cNvPr id="3" name="Content Placeholder 2">
            <a:extLst>
              <a:ext uri="{FF2B5EF4-FFF2-40B4-BE49-F238E27FC236}">
                <a16:creationId xmlns:a16="http://schemas.microsoft.com/office/drawing/2014/main" id="{7C5FE8A4-04A6-DD4C-8668-F06B85A3C7DA}"/>
              </a:ext>
            </a:extLst>
          </p:cNvPr>
          <p:cNvSpPr>
            <a:spLocks noGrp="1"/>
          </p:cNvSpPr>
          <p:nvPr>
            <p:ph idx="1"/>
          </p:nvPr>
        </p:nvSpPr>
        <p:spPr>
          <a:xfrm>
            <a:off x="359786" y="1510145"/>
            <a:ext cx="9989127" cy="5347855"/>
          </a:xfrm>
        </p:spPr>
        <p:txBody>
          <a:bodyPr>
            <a:normAutofit/>
          </a:bodyPr>
          <a:lstStyle/>
          <a:p>
            <a:r>
              <a:rPr lang="en-US" dirty="0"/>
              <a:t>Variety of individuals serve as coaches.</a:t>
            </a:r>
          </a:p>
          <a:p>
            <a:pPr lvl="1"/>
            <a:r>
              <a:rPr lang="en-US" dirty="0"/>
              <a:t>Experienced teachers, student teachers (peer coaching), researchers, university personnel, administrators </a:t>
            </a:r>
          </a:p>
          <a:p>
            <a:r>
              <a:rPr lang="en-US" dirty="0"/>
              <a:t>Lack of formal preparation opportunities for coaches. </a:t>
            </a:r>
          </a:p>
          <a:p>
            <a:r>
              <a:rPr lang="en-US" dirty="0"/>
              <a:t>Formal job descriptions are typically ambitious </a:t>
            </a:r>
            <a:r>
              <a:rPr lang="en-US" i="1" dirty="0"/>
              <a:t>but </a:t>
            </a:r>
            <a:r>
              <a:rPr lang="en-US" dirty="0"/>
              <a:t>do not emphasize the core duties/behaviors of the coach. </a:t>
            </a:r>
          </a:p>
          <a:p>
            <a:pPr lvl="1"/>
            <a:r>
              <a:rPr lang="en-US" dirty="0"/>
              <a:t>Creates confusion as to purpose, definition, and desired outcomes of coaching.</a:t>
            </a:r>
          </a:p>
          <a:p>
            <a:endParaRPr lang="en-US" dirty="0"/>
          </a:p>
        </p:txBody>
      </p:sp>
    </p:spTree>
    <p:extLst>
      <p:ext uri="{BB962C8B-B14F-4D97-AF65-F5344CB8AC3E}">
        <p14:creationId xmlns:p14="http://schemas.microsoft.com/office/powerpoint/2010/main" val="396711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15CC-E102-B04D-A93F-BEAA439475AC}"/>
              </a:ext>
            </a:extLst>
          </p:cNvPr>
          <p:cNvSpPr>
            <a:spLocks noGrp="1"/>
          </p:cNvSpPr>
          <p:nvPr>
            <p:ph type="title"/>
          </p:nvPr>
        </p:nvSpPr>
        <p:spPr>
          <a:xfrm>
            <a:off x="241171" y="380016"/>
            <a:ext cx="10814755" cy="1382805"/>
          </a:xfrm>
        </p:spPr>
        <p:txBody>
          <a:bodyPr>
            <a:normAutofit/>
          </a:bodyPr>
          <a:lstStyle/>
          <a:p>
            <a:r>
              <a:rPr lang="en-US" dirty="0"/>
              <a:t>Synthesis of Coaching Research</a:t>
            </a:r>
          </a:p>
        </p:txBody>
      </p:sp>
      <p:sp>
        <p:nvSpPr>
          <p:cNvPr id="3" name="Content Placeholder 2">
            <a:extLst>
              <a:ext uri="{FF2B5EF4-FFF2-40B4-BE49-F238E27FC236}">
                <a16:creationId xmlns:a16="http://schemas.microsoft.com/office/drawing/2014/main" id="{71905D09-A995-1F43-B2CA-46416A243BA3}"/>
              </a:ext>
            </a:extLst>
          </p:cNvPr>
          <p:cNvSpPr>
            <a:spLocks noGrp="1"/>
          </p:cNvSpPr>
          <p:nvPr>
            <p:ph idx="1"/>
          </p:nvPr>
        </p:nvSpPr>
        <p:spPr>
          <a:xfrm>
            <a:off x="609602" y="1579420"/>
            <a:ext cx="10972797" cy="4601248"/>
          </a:xfrm>
        </p:spPr>
        <p:txBody>
          <a:bodyPr/>
          <a:lstStyle/>
          <a:p>
            <a:r>
              <a:rPr lang="en-US" dirty="0"/>
              <a:t>Regardless of who coaches, the content/subject area in which coaching occurs, specific practices hold links to improved teaching and student learning.</a:t>
            </a:r>
          </a:p>
          <a:p>
            <a:r>
              <a:rPr lang="en-US" dirty="0"/>
              <a:t>These specific practices should be clearly articulated and communicated across the system.  </a:t>
            </a:r>
          </a:p>
          <a:p>
            <a:endParaRPr lang="en-US" dirty="0"/>
          </a:p>
        </p:txBody>
      </p:sp>
    </p:spTree>
    <p:extLst>
      <p:ext uri="{BB962C8B-B14F-4D97-AF65-F5344CB8AC3E}">
        <p14:creationId xmlns:p14="http://schemas.microsoft.com/office/powerpoint/2010/main" val="294555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9239-0593-D540-8BAD-4719BC39A017}"/>
              </a:ext>
            </a:extLst>
          </p:cNvPr>
          <p:cNvSpPr>
            <a:spLocks noGrp="1"/>
          </p:cNvSpPr>
          <p:nvPr>
            <p:ph type="title"/>
          </p:nvPr>
        </p:nvSpPr>
        <p:spPr>
          <a:xfrm>
            <a:off x="282735" y="303235"/>
            <a:ext cx="10814755" cy="1382805"/>
          </a:xfrm>
        </p:spPr>
        <p:txBody>
          <a:bodyPr/>
          <a:lstStyle/>
          <a:p>
            <a:r>
              <a:rPr lang="en-US" dirty="0"/>
              <a:t>Effective Coaching Practices</a:t>
            </a:r>
          </a:p>
        </p:txBody>
      </p:sp>
      <p:graphicFrame>
        <p:nvGraphicFramePr>
          <p:cNvPr id="4" name="Content Placeholder 3" descr="Graphic connecting three boxes that say observe, model, and performance feedback with arrows, showing how these three compentents of effctive coaching are all interconnected.">
            <a:extLst>
              <a:ext uri="{FF2B5EF4-FFF2-40B4-BE49-F238E27FC236}">
                <a16:creationId xmlns:a16="http://schemas.microsoft.com/office/drawing/2014/main" id="{48497D20-46DE-C74B-8091-1FDC9CC916B5}"/>
              </a:ext>
            </a:extLst>
          </p:cNvPr>
          <p:cNvGraphicFramePr>
            <a:graphicFrameLocks noGrp="1"/>
          </p:cNvGraphicFramePr>
          <p:nvPr>
            <p:ph idx="1"/>
            <p:extLst>
              <p:ext uri="{D42A27DB-BD31-4B8C-83A1-F6EECF244321}">
                <p14:modId xmlns:p14="http://schemas.microsoft.com/office/powerpoint/2010/main" val="2012991980"/>
              </p:ext>
            </p:extLst>
          </p:nvPr>
        </p:nvGraphicFramePr>
        <p:xfrm>
          <a:off x="1620702" y="1342163"/>
          <a:ext cx="8950596" cy="471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7D056B6-02A5-4C4E-BA71-B118171B3C47}"/>
              </a:ext>
            </a:extLst>
          </p:cNvPr>
          <p:cNvSpPr txBox="1"/>
          <p:nvPr/>
        </p:nvSpPr>
        <p:spPr>
          <a:xfrm>
            <a:off x="4454411" y="6052708"/>
            <a:ext cx="7015382" cy="297454"/>
          </a:xfrm>
          <a:prstGeom prst="rect">
            <a:avLst/>
          </a:prstGeom>
          <a:noFill/>
        </p:spPr>
        <p:txBody>
          <a:bodyPr wrap="none" rtlCol="0">
            <a:spAutoFit/>
          </a:bodyPr>
          <a:lstStyle/>
          <a:p>
            <a:r>
              <a:rPr lang="en-US" sz="1333" dirty="0"/>
              <a:t>(</a:t>
            </a:r>
            <a:r>
              <a:rPr lang="en-US" sz="1333" dirty="0" err="1"/>
              <a:t>Kretlow</a:t>
            </a:r>
            <a:r>
              <a:rPr lang="en-US" sz="1333" dirty="0"/>
              <a:t> &amp; Bartholomew, 2010; </a:t>
            </a:r>
            <a:r>
              <a:rPr lang="en-US" sz="1333" dirty="0" err="1"/>
              <a:t>Wehby</a:t>
            </a:r>
            <a:r>
              <a:rPr lang="en-US" sz="1333" dirty="0"/>
              <a:t>, Partin, </a:t>
            </a:r>
            <a:r>
              <a:rPr lang="en-US" sz="1333" dirty="0" err="1"/>
              <a:t>Maggin</a:t>
            </a:r>
            <a:r>
              <a:rPr lang="en-US" sz="1333" dirty="0"/>
              <a:t>, &amp; Robertson, 2012; Pierce &amp; </a:t>
            </a:r>
            <a:r>
              <a:rPr lang="en-US" sz="1333" dirty="0" err="1"/>
              <a:t>Buysse</a:t>
            </a:r>
            <a:r>
              <a:rPr lang="en-US" sz="1333" dirty="0"/>
              <a:t>, 2016)</a:t>
            </a:r>
          </a:p>
        </p:txBody>
      </p:sp>
    </p:spTree>
    <p:extLst>
      <p:ext uri="{BB962C8B-B14F-4D97-AF65-F5344CB8AC3E}">
        <p14:creationId xmlns:p14="http://schemas.microsoft.com/office/powerpoint/2010/main" val="55416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01" y="284723"/>
            <a:ext cx="11602391" cy="1037104"/>
          </a:xfrm>
        </p:spPr>
        <p:txBody>
          <a:bodyPr/>
          <a:lstStyle/>
          <a:p>
            <a:r>
              <a:rPr lang="en-US" dirty="0"/>
              <a:t>The Logic of Coaching: Example  </a:t>
            </a:r>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22168382"/>
              </p:ext>
            </p:extLst>
          </p:nvPr>
        </p:nvGraphicFramePr>
        <p:xfrm>
          <a:off x="1104117" y="2556424"/>
          <a:ext cx="9286860" cy="3830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3A5898"/>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6</a:t>
            </a:fld>
            <a:endParaRPr lang="en-US" dirty="0"/>
          </a:p>
        </p:txBody>
      </p:sp>
      <p:sp>
        <p:nvSpPr>
          <p:cNvPr id="3" name="Thought Bubble: Cloud 2">
            <a:extLst>
              <a:ext uri="{FF2B5EF4-FFF2-40B4-BE49-F238E27FC236}">
                <a16:creationId xmlns:a16="http://schemas.microsoft.com/office/drawing/2014/main" id="{D02063BE-8146-4E7A-A6BD-53C07898D046}"/>
              </a:ext>
            </a:extLst>
          </p:cNvPr>
          <p:cNvSpPr/>
          <p:nvPr/>
        </p:nvSpPr>
        <p:spPr>
          <a:xfrm>
            <a:off x="661157" y="1757341"/>
            <a:ext cx="2385372" cy="1614667"/>
          </a:xfrm>
          <a:prstGeom prst="cloudCallout">
            <a:avLst>
              <a:gd name="adj1" fmla="val 23596"/>
              <a:gd name="adj2" fmla="val 72187"/>
            </a:avLst>
          </a:prstGeom>
          <a:solidFill>
            <a:srgbClr val="7030A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kind? What exactly will the coach do? </a:t>
            </a:r>
          </a:p>
        </p:txBody>
      </p:sp>
      <p:sp>
        <p:nvSpPr>
          <p:cNvPr id="7" name="Thought Bubble: Cloud 6">
            <a:extLst>
              <a:ext uri="{FF2B5EF4-FFF2-40B4-BE49-F238E27FC236}">
                <a16:creationId xmlns:a16="http://schemas.microsoft.com/office/drawing/2014/main" id="{27C43FC0-766B-48DC-BF67-F1076F499759}"/>
              </a:ext>
            </a:extLst>
          </p:cNvPr>
          <p:cNvSpPr/>
          <p:nvPr/>
        </p:nvSpPr>
        <p:spPr>
          <a:xfrm>
            <a:off x="4139585" y="1323525"/>
            <a:ext cx="2383099" cy="1829775"/>
          </a:xfrm>
          <a:prstGeom prst="cloudCallout">
            <a:avLst>
              <a:gd name="adj1" fmla="val -7962"/>
              <a:gd name="adj2" fmla="val 7853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Does research suggest we </a:t>
            </a:r>
            <a:r>
              <a:rPr lang="en-US" i="1" dirty="0"/>
              <a:t>can </a:t>
            </a:r>
            <a:r>
              <a:rPr lang="en-US" dirty="0"/>
              <a:t>expect this?</a:t>
            </a:r>
          </a:p>
        </p:txBody>
      </p:sp>
      <p:sp>
        <p:nvSpPr>
          <p:cNvPr id="8" name="Thought Bubble: Cloud 7">
            <a:extLst>
              <a:ext uri="{FF2B5EF4-FFF2-40B4-BE49-F238E27FC236}">
                <a16:creationId xmlns:a16="http://schemas.microsoft.com/office/drawing/2014/main" id="{41AB7651-1BAF-49EF-9E0E-F9D0B2E65101}"/>
              </a:ext>
            </a:extLst>
          </p:cNvPr>
          <p:cNvSpPr/>
          <p:nvPr/>
        </p:nvSpPr>
        <p:spPr>
          <a:xfrm>
            <a:off x="8510441" y="1237373"/>
            <a:ext cx="2501263" cy="1898756"/>
          </a:xfrm>
          <a:prstGeom prst="cloudCallout">
            <a:avLst>
              <a:gd name="adj1" fmla="val -23390"/>
              <a:gd name="adj2" fmla="val 76281"/>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Does research suggest we </a:t>
            </a:r>
            <a:r>
              <a:rPr lang="en-US" i="1" dirty="0"/>
              <a:t>can </a:t>
            </a:r>
            <a:r>
              <a:rPr lang="en-US" dirty="0"/>
              <a:t>expect this?</a:t>
            </a:r>
          </a:p>
        </p:txBody>
      </p:sp>
      <p:sp>
        <p:nvSpPr>
          <p:cNvPr id="10" name="Rectangle 9">
            <a:extLst>
              <a:ext uri="{FF2B5EF4-FFF2-40B4-BE49-F238E27FC236}">
                <a16:creationId xmlns:a16="http://schemas.microsoft.com/office/drawing/2014/main" id="{E1D4827B-CF57-4CA5-8BD4-9683DB3D5440}"/>
              </a:ext>
            </a:extLst>
          </p:cNvPr>
          <p:cNvSpPr/>
          <p:nvPr/>
        </p:nvSpPr>
        <p:spPr>
          <a:xfrm>
            <a:off x="2076259" y="6386545"/>
            <a:ext cx="4572000" cy="338554"/>
          </a:xfrm>
          <a:prstGeom prst="rect">
            <a:avLst/>
          </a:prstGeom>
        </p:spPr>
        <p:txBody>
          <a:bodyPr>
            <a:spAutoFit/>
          </a:bodyPr>
          <a:lstStyle/>
          <a:p>
            <a:pPr lvl="0"/>
            <a:r>
              <a:rPr lang="en-US" sz="800" dirty="0">
                <a:solidFill>
                  <a:srgbClr val="5C5C5C"/>
                </a:solidFill>
              </a:rPr>
              <a:t>Source</a:t>
            </a:r>
            <a:r>
              <a:rPr lang="en-US" sz="800" dirty="0">
                <a:solidFill>
                  <a:prstClr val="black"/>
                </a:solidFill>
              </a:rPr>
              <a:t>: </a:t>
            </a:r>
            <a:r>
              <a:rPr lang="en-US" sz="800" dirty="0">
                <a:solidFill>
                  <a:prstClr val="black"/>
                </a:solidFill>
                <a:hlinkClick r:id="rId8" action="ppaction://hlinkfile"/>
              </a:rPr>
              <a:t>file:///G:/AIR%20Projects/Conferences/OSEP%20July%202018/ModelsOfSuprt-MatricDiscussGuide-FINAL_(1tp).pdf</a:t>
            </a:r>
            <a:endParaRPr lang="en-US" sz="800" dirty="0">
              <a:solidFill>
                <a:prstClr val="black"/>
              </a:solidFill>
            </a:endParaRPr>
          </a:p>
        </p:txBody>
      </p:sp>
    </p:spTree>
    <p:extLst>
      <p:ext uri="{BB962C8B-B14F-4D97-AF65-F5344CB8AC3E}">
        <p14:creationId xmlns:p14="http://schemas.microsoft.com/office/powerpoint/2010/main" val="10180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BD30-E126-774A-974C-D81DEEA652DC}"/>
              </a:ext>
            </a:extLst>
          </p:cNvPr>
          <p:cNvSpPr>
            <a:spLocks noGrp="1"/>
          </p:cNvSpPr>
          <p:nvPr>
            <p:ph type="title"/>
          </p:nvPr>
        </p:nvSpPr>
        <p:spPr/>
        <p:txBody>
          <a:bodyPr/>
          <a:lstStyle/>
          <a:p>
            <a:r>
              <a:rPr lang="en-US" dirty="0">
                <a:latin typeface="Century Gothic" panose="020B0502020202020204" pitchFamily="34" charset="0"/>
              </a:rPr>
              <a:t>Provision of Services</a:t>
            </a:r>
            <a:endParaRPr lang="en-US" i="1" dirty="0">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4A1BE360-EF1B-4A73-818F-EDCB396BF7FC}"/>
              </a:ext>
            </a:extLst>
          </p:cNvPr>
          <p:cNvGraphicFramePr>
            <a:graphicFrameLocks noGrp="1"/>
          </p:cNvGraphicFramePr>
          <p:nvPr/>
        </p:nvGraphicFramePr>
        <p:xfrm>
          <a:off x="563880" y="1945088"/>
          <a:ext cx="11064241" cy="2967824"/>
        </p:xfrm>
        <a:graphic>
          <a:graphicData uri="http://schemas.openxmlformats.org/drawingml/2006/table">
            <a:tbl>
              <a:tblPr firstRow="1" bandRow="1">
                <a:tableStyleId>{21E4AEA4-8DFA-4A89-87EB-49C32662AFE0}</a:tableStyleId>
              </a:tblPr>
              <a:tblGrid>
                <a:gridCol w="2924755">
                  <a:extLst>
                    <a:ext uri="{9D8B030D-6E8A-4147-A177-3AD203B41FA5}">
                      <a16:colId xmlns:a16="http://schemas.microsoft.com/office/drawing/2014/main" val="1156381516"/>
                    </a:ext>
                  </a:extLst>
                </a:gridCol>
                <a:gridCol w="4069743">
                  <a:extLst>
                    <a:ext uri="{9D8B030D-6E8A-4147-A177-3AD203B41FA5}">
                      <a16:colId xmlns:a16="http://schemas.microsoft.com/office/drawing/2014/main" val="667340463"/>
                    </a:ext>
                  </a:extLst>
                </a:gridCol>
                <a:gridCol w="4069743">
                  <a:extLst>
                    <a:ext uri="{9D8B030D-6E8A-4147-A177-3AD203B41FA5}">
                      <a16:colId xmlns:a16="http://schemas.microsoft.com/office/drawing/2014/main" val="1181411000"/>
                    </a:ext>
                  </a:extLst>
                </a:gridCol>
              </a:tblGrid>
              <a:tr h="590384">
                <a:tc>
                  <a:txBody>
                    <a:bodyPr/>
                    <a:lstStyle/>
                    <a:p>
                      <a:pPr algn="l"/>
                      <a:r>
                        <a:rPr lang="en-US" sz="2000" dirty="0">
                          <a:latin typeface="Century Gothic" panose="020B0502020202020204" pitchFamily="34" charset="0"/>
                          <a:cs typeface="Times New Roman" panose="02020603050405020304" pitchFamily="18" charset="0"/>
                        </a:rPr>
                        <a:t>Service</a:t>
                      </a: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000" b="1" dirty="0">
                          <a:solidFill>
                            <a:schemeClr val="bg1"/>
                          </a:solidFill>
                          <a:latin typeface="Century Gothic" panose="020B0502020202020204" pitchFamily="34" charset="0"/>
                          <a:cs typeface="Times New Roman" panose="02020603050405020304" pitchFamily="18" charset="0"/>
                        </a:rPr>
                        <a:t>Site 1 - CA</a:t>
                      </a:r>
                      <a:endParaRPr lang="en-US" sz="2000" b="1" baseline="30000" dirty="0">
                        <a:solidFill>
                          <a:schemeClr val="bg1"/>
                        </a:solidFill>
                        <a:latin typeface="Century Gothic" panose="020B0502020202020204" pitchFamily="34" charset="0"/>
                        <a:cs typeface="Times New Roman" panose="02020603050405020304" pitchFamily="18" charset="0"/>
                      </a:endParaRP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000" b="1" dirty="0">
                          <a:solidFill>
                            <a:schemeClr val="bg1"/>
                          </a:solidFill>
                          <a:latin typeface="Century Gothic" panose="020B0502020202020204" pitchFamily="34" charset="0"/>
                          <a:cs typeface="Times New Roman" panose="02020603050405020304" pitchFamily="18" charset="0"/>
                        </a:rPr>
                        <a:t>Site 2 - TN</a:t>
                      </a: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945294691"/>
                  </a:ext>
                </a:extLst>
              </a:tr>
              <a:tr h="397657">
                <a:tc>
                  <a:txBody>
                    <a:bodyPr/>
                    <a:lstStyle/>
                    <a:p>
                      <a:pPr algn="l"/>
                      <a:r>
                        <a:rPr lang="en-US" sz="2000" b="1" i="0" dirty="0">
                          <a:latin typeface="Century Gothic" panose="020B0502020202020204" pitchFamily="34" charset="0"/>
                          <a:cs typeface="Times New Roman" panose="02020603050405020304" pitchFamily="18" charset="0"/>
                        </a:rPr>
                        <a:t>Core Mathematics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i="0" dirty="0">
                          <a:solidFill>
                            <a:schemeClr val="tx1"/>
                          </a:solidFill>
                          <a:latin typeface="Century Gothic" panose="020B0502020202020204" pitchFamily="34" charset="0"/>
                          <a:cs typeface="Times New Roman" panose="02020603050405020304" pitchFamily="18" charset="0"/>
                          <a:sym typeface="Wingdings" panose="05000000000000000000" pitchFamily="2" charset="2"/>
                        </a:rPr>
                        <a:t>Basic Mathematics/Co-teaching</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i="0" dirty="0">
                          <a:latin typeface="Century Gothic" panose="020B0502020202020204" pitchFamily="34" charset="0"/>
                          <a:cs typeface="Times New Roman" panose="02020603050405020304" pitchFamily="18" charset="0"/>
                          <a:sym typeface="Wingdings" panose="05000000000000000000" pitchFamily="2" charset="2"/>
                        </a:rPr>
                        <a:t>Math teacher + Sped teacher</a:t>
                      </a: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tc>
                  <a:txBody>
                    <a:bodyPr/>
                    <a:lstStyle/>
                    <a:p>
                      <a:pPr algn="ctr"/>
                      <a:r>
                        <a:rPr lang="en-US" sz="2000" i="0" dirty="0">
                          <a:latin typeface="Century Gothic" panose="020B0502020202020204" pitchFamily="34" charset="0"/>
                          <a:cs typeface="Times New Roman" panose="02020603050405020304" pitchFamily="18" charset="0"/>
                        </a:rPr>
                        <a:t>General Math Inclusion</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i="0" dirty="0">
                          <a:latin typeface="Century Gothic" panose="020B0502020202020204" pitchFamily="34" charset="0"/>
                          <a:cs typeface="Times New Roman" panose="02020603050405020304" pitchFamily="18" charset="0"/>
                          <a:sym typeface="Wingdings" panose="05000000000000000000" pitchFamily="2" charset="2"/>
                        </a:rPr>
                        <a:t>Math teacher + Sped teacher</a:t>
                      </a: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4811144"/>
                  </a:ext>
                </a:extLst>
              </a:tr>
              <a:tr h="457200">
                <a:tc>
                  <a:txBody>
                    <a:bodyPr/>
                    <a:lstStyle/>
                    <a:p>
                      <a:pPr algn="l"/>
                      <a:r>
                        <a:rPr lang="en-US" sz="2000" b="1" i="0" dirty="0">
                          <a:latin typeface="Century Gothic" panose="020B0502020202020204" pitchFamily="34" charset="0"/>
                          <a:cs typeface="Times New Roman" panose="02020603050405020304" pitchFamily="18" charset="0"/>
                        </a:rPr>
                        <a:t>Intervention</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1" dirty="0">
                          <a:latin typeface="Century Gothic" panose="020B0502020202020204" pitchFamily="34" charset="0"/>
                          <a:cs typeface="Times New Roman" panose="02020603050405020304" pitchFamily="18" charset="0"/>
                        </a:rPr>
                        <a:t>(Only available in grade 6 for somewhat at-risk students)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0" dirty="0">
                          <a:latin typeface="Century Gothic" panose="020B0502020202020204" pitchFamily="34" charset="0"/>
                          <a:cs typeface="Times New Roman" panose="02020603050405020304" pitchFamily="18" charset="0"/>
                          <a:sym typeface="Wingdings" panose="05000000000000000000" pitchFamily="2" charset="2"/>
                        </a:rPr>
                        <a:t>RtI Math Class (meant to be temporary) </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extLst>
                  <a:ext uri="{0D108BD9-81ED-4DB2-BD59-A6C34878D82A}">
                    <a16:rowId xmlns:a16="http://schemas.microsoft.com/office/drawing/2014/main" val="3610873512"/>
                  </a:ext>
                </a:extLst>
              </a:tr>
              <a:tr h="457200">
                <a:tc>
                  <a:txBody>
                    <a:bodyPr/>
                    <a:lstStyle/>
                    <a:p>
                      <a:pPr algn="l"/>
                      <a:r>
                        <a:rPr lang="en-US" sz="2000" b="1" i="0" dirty="0">
                          <a:latin typeface="Century Gothic" panose="020B0502020202020204" pitchFamily="34" charset="0"/>
                          <a:cs typeface="Times New Roman" panose="02020603050405020304" pitchFamily="18" charset="0"/>
                        </a:rPr>
                        <a:t>Resource room (SPED)</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0" dirty="0">
                          <a:latin typeface="Century Gothic" panose="020B0502020202020204" pitchFamily="34" charset="0"/>
                          <a:cs typeface="Times New Roman" panose="02020603050405020304" pitchFamily="18" charset="0"/>
                        </a:rPr>
                        <a:t>Math SPED Lab </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extLst>
                  <a:ext uri="{0D108BD9-81ED-4DB2-BD59-A6C34878D82A}">
                    <a16:rowId xmlns:a16="http://schemas.microsoft.com/office/drawing/2014/main" val="1570777532"/>
                  </a:ext>
                </a:extLst>
              </a:tr>
            </a:tbl>
          </a:graphicData>
        </a:graphic>
      </p:graphicFrame>
      <p:sp>
        <p:nvSpPr>
          <p:cNvPr id="3" name="TextBox 2">
            <a:extLst>
              <a:ext uri="{FF2B5EF4-FFF2-40B4-BE49-F238E27FC236}">
                <a16:creationId xmlns:a16="http://schemas.microsoft.com/office/drawing/2014/main" id="{FFD7EF21-220C-410D-86D6-9524324613F0}"/>
              </a:ext>
            </a:extLst>
          </p:cNvPr>
          <p:cNvSpPr txBox="1"/>
          <p:nvPr/>
        </p:nvSpPr>
        <p:spPr>
          <a:xfrm>
            <a:off x="563879" y="5128591"/>
            <a:ext cx="11064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Note: Blue highlighted cells designate the setting for which this project is being implemented at both sites.</a:t>
            </a:r>
          </a:p>
        </p:txBody>
      </p:sp>
      <p:pic>
        <p:nvPicPr>
          <p:cNvPr id="6" name="Picture 5" descr="Instructional Research Group logo">
            <a:extLst>
              <a:ext uri="{FF2B5EF4-FFF2-40B4-BE49-F238E27FC236}">
                <a16:creationId xmlns:a16="http://schemas.microsoft.com/office/drawing/2014/main" id="{44B49B27-232F-4C8C-B3FE-9A8C938A6884}"/>
              </a:ext>
            </a:extLst>
          </p:cNvPr>
          <p:cNvPicPr>
            <a:picLocks noChangeAspect="1"/>
          </p:cNvPicPr>
          <p:nvPr/>
        </p:nvPicPr>
        <p:blipFill>
          <a:blip r:embed="rId3"/>
          <a:stretch>
            <a:fillRect/>
          </a:stretch>
        </p:blipFill>
        <p:spPr>
          <a:xfrm>
            <a:off x="4791075" y="6270989"/>
            <a:ext cx="2609850" cy="485775"/>
          </a:xfrm>
          <a:prstGeom prst="rect">
            <a:avLst/>
          </a:prstGeom>
        </p:spPr>
      </p:pic>
      <p:sp>
        <p:nvSpPr>
          <p:cNvPr id="4" name="Slide Number Placeholder 3">
            <a:extLst>
              <a:ext uri="{FF2B5EF4-FFF2-40B4-BE49-F238E27FC236}">
                <a16:creationId xmlns:a16="http://schemas.microsoft.com/office/drawing/2014/main" id="{4217A4E1-FC9C-614B-9CD5-90BBF8B114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26BDF-0A3D-4892-9CBE-21B5FA37E613}" type="slidenum">
              <a:rPr kumimoji="0" lang="en-US" sz="1200" b="0" i="0" u="none" strike="noStrike" kern="1200" cap="none" spc="0" normalizeH="0" baseline="0" noProof="0" smtClean="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0386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DFC9-0542-4E6F-9352-60F009EC2D85}"/>
              </a:ext>
            </a:extLst>
          </p:cNvPr>
          <p:cNvSpPr>
            <a:spLocks noGrp="1"/>
          </p:cNvSpPr>
          <p:nvPr>
            <p:ph type="title"/>
          </p:nvPr>
        </p:nvSpPr>
        <p:spPr/>
        <p:txBody>
          <a:bodyPr>
            <a:normAutofit/>
          </a:bodyPr>
          <a:lstStyle/>
          <a:p>
            <a:r>
              <a:rPr lang="en-US" dirty="0">
                <a:latin typeface="Century Gothic" panose="020B0502020202020204" pitchFamily="34" charset="0"/>
              </a:rPr>
              <a:t>Unique Features: Instructional Research Group </a:t>
            </a:r>
          </a:p>
        </p:txBody>
      </p:sp>
      <p:sp>
        <p:nvSpPr>
          <p:cNvPr id="3" name="Content Placeholder 2">
            <a:extLst>
              <a:ext uri="{FF2B5EF4-FFF2-40B4-BE49-F238E27FC236}">
                <a16:creationId xmlns:a16="http://schemas.microsoft.com/office/drawing/2014/main" id="{0B7685A0-ABAE-4C48-8C20-58A356E8CE08}"/>
              </a:ext>
            </a:extLst>
          </p:cNvPr>
          <p:cNvSpPr>
            <a:spLocks noGrp="1"/>
          </p:cNvSpPr>
          <p:nvPr>
            <p:ph idx="1"/>
          </p:nvPr>
        </p:nvSpPr>
        <p:spPr>
          <a:xfrm>
            <a:off x="904461" y="1786071"/>
            <a:ext cx="10346635" cy="4358355"/>
          </a:xfrm>
        </p:spPr>
        <p:txBody>
          <a:bodyPr>
            <a:normAutofit/>
          </a:bodyPr>
          <a:lstStyle/>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Focus only on students with IEPs and those requiring intervention (or low track mathematics). </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Adjust and understand  school context which varies at the two sites.</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Use two evidence-based interventions for promoting algebraic reasoning (</a:t>
            </a:r>
            <a:r>
              <a:rPr lang="en-US" sz="2400" dirty="0">
                <a:solidFill>
                  <a:schemeClr val="accent1">
                    <a:lumMod val="50000"/>
                  </a:schemeClr>
                </a:solidFill>
                <a:latin typeface="Century Gothic" panose="020B0502020202020204" pitchFamily="34" charset="0"/>
              </a:rPr>
              <a:t>TransMath Level 2 and Level 3 and Fraction Face-Off!)… Stress coherence.</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Less coaching, more teacher planning; emerged at both sites.</a:t>
            </a:r>
          </a:p>
        </p:txBody>
      </p:sp>
      <p:pic>
        <p:nvPicPr>
          <p:cNvPr id="5" name="Picture 4" descr="Instructional Research Group logo">
            <a:extLst>
              <a:ext uri="{FF2B5EF4-FFF2-40B4-BE49-F238E27FC236}">
                <a16:creationId xmlns:a16="http://schemas.microsoft.com/office/drawing/2014/main" id="{973563F1-F80D-4165-93C7-1B7743145E44}"/>
              </a:ext>
            </a:extLst>
          </p:cNvPr>
          <p:cNvPicPr>
            <a:picLocks noChangeAspect="1"/>
          </p:cNvPicPr>
          <p:nvPr/>
        </p:nvPicPr>
        <p:blipFill>
          <a:blip r:embed="rId3"/>
          <a:stretch>
            <a:fillRect/>
          </a:stretch>
        </p:blipFill>
        <p:spPr>
          <a:xfrm>
            <a:off x="4791075" y="6270989"/>
            <a:ext cx="2609850" cy="485775"/>
          </a:xfrm>
          <a:prstGeom prst="rect">
            <a:avLst/>
          </a:prstGeom>
        </p:spPr>
      </p:pic>
      <p:sp>
        <p:nvSpPr>
          <p:cNvPr id="4" name="Slide Number Placeholder 3">
            <a:extLst>
              <a:ext uri="{FF2B5EF4-FFF2-40B4-BE49-F238E27FC236}">
                <a16:creationId xmlns:a16="http://schemas.microsoft.com/office/drawing/2014/main" id="{5CE7EDA2-04FA-4B65-8387-79957FC187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26BDF-0A3D-4892-9CBE-21B5FA37E613}" type="slidenum">
              <a:rPr kumimoji="0" lang="en-US" sz="1200" b="0" i="0" u="none" strike="noStrike" kern="1200" cap="none" spc="0" normalizeH="0" baseline="0" noProof="0" smtClean="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0091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F69D-DCCF-0947-916A-DDAD2C79B188}"/>
              </a:ext>
            </a:extLst>
          </p:cNvPr>
          <p:cNvSpPr>
            <a:spLocks noGrp="1"/>
          </p:cNvSpPr>
          <p:nvPr>
            <p:ph type="title"/>
          </p:nvPr>
        </p:nvSpPr>
        <p:spPr/>
        <p:txBody>
          <a:bodyPr/>
          <a:lstStyle/>
          <a:p>
            <a:r>
              <a:rPr lang="en-US" dirty="0">
                <a:latin typeface="Century Gothic" panose="020B0502020202020204" pitchFamily="34" charset="0"/>
              </a:rPr>
              <a:t>Coaching </a:t>
            </a:r>
          </a:p>
        </p:txBody>
      </p:sp>
      <p:sp>
        <p:nvSpPr>
          <p:cNvPr id="3" name="Content Placeholder 2">
            <a:extLst>
              <a:ext uri="{FF2B5EF4-FFF2-40B4-BE49-F238E27FC236}">
                <a16:creationId xmlns:a16="http://schemas.microsoft.com/office/drawing/2014/main" id="{E4DB1E13-7D5C-6547-9705-80DABFDC15E8}"/>
              </a:ext>
            </a:extLst>
          </p:cNvPr>
          <p:cNvSpPr>
            <a:spLocks noGrp="1"/>
          </p:cNvSpPr>
          <p:nvPr>
            <p:ph idx="1"/>
          </p:nvPr>
        </p:nvSpPr>
        <p:spPr/>
        <p:txBody>
          <a:bodyPr/>
          <a:lstStyle/>
          <a:p>
            <a:r>
              <a:rPr lang="en-US" dirty="0"/>
              <a:t>Coaching provided to special and general educators</a:t>
            </a:r>
          </a:p>
          <a:p>
            <a:r>
              <a:rPr lang="en-US" dirty="0"/>
              <a:t>Feedback includes</a:t>
            </a:r>
          </a:p>
          <a:p>
            <a:pPr lvl="1"/>
            <a:r>
              <a:rPr lang="en-US" dirty="0"/>
              <a:t>15-minute calls</a:t>
            </a:r>
          </a:p>
          <a:p>
            <a:pPr lvl="1"/>
            <a:r>
              <a:rPr lang="en-US" dirty="0"/>
              <a:t>Identified strengths and weaknesses</a:t>
            </a:r>
          </a:p>
          <a:p>
            <a:r>
              <a:rPr lang="en-US" dirty="0"/>
              <a:t>Coaching has led to resistance from teachers</a:t>
            </a:r>
          </a:p>
        </p:txBody>
      </p:sp>
    </p:spTree>
    <p:extLst>
      <p:ext uri="{BB962C8B-B14F-4D97-AF65-F5344CB8AC3E}">
        <p14:creationId xmlns:p14="http://schemas.microsoft.com/office/powerpoint/2010/main" val="3222958024"/>
      </p:ext>
    </p:extLst>
  </p:cSld>
  <p:clrMapOvr>
    <a:masterClrMapping/>
  </p:clrMapOvr>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du-power-point-presentation-template" id="{53F17B5F-6214-49E8-8948-C0D0FAC97935}" vid="{886D336D-D31D-4E6E-ACC3-BC83E1787F97}"/>
    </a:ext>
  </a:extLst>
</a:theme>
</file>

<file path=ppt/theme/theme4.xml><?xml version="1.0" encoding="utf-8"?>
<a:theme xmlns:a="http://schemas.openxmlformats.org/drawingml/2006/main" name="Basi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IRG Powerpoint Template_New_12-14-17" id="{27F185FE-D793-4B35-B566-2C879FF7734C}" vid="{2029178C-95D4-4286-A7A3-F784C4B40ADC}"/>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AA41E1CF-8CA6-B04A-B159-0A2A04F3CEF7}"/>
    </a:ext>
  </a:extLst>
</a:theme>
</file>

<file path=ppt/theme/theme7.xml><?xml version="1.0" encoding="utf-8"?>
<a:theme xmlns:a="http://schemas.openxmlformats.org/drawingml/2006/main" name="Basic">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7CD7D8B3-CF99-7B4E-BDC9-3044F9EB107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1212</Words>
  <Application>Microsoft Macintosh PowerPoint</Application>
  <PresentationFormat>Widescreen</PresentationFormat>
  <Paragraphs>125</Paragraphs>
  <Slides>14</Slides>
  <Notes>10</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14</vt:i4>
      </vt:variant>
    </vt:vector>
  </HeadingPairs>
  <TitlesOfParts>
    <vt:vector size="40" baseType="lpstr">
      <vt:lpstr>Arial</vt:lpstr>
      <vt:lpstr>Arial Narrow</vt:lpstr>
      <vt:lpstr>Calibri</vt:lpstr>
      <vt:lpstr>Century Gothic</vt:lpstr>
      <vt:lpstr>Corbel</vt:lpstr>
      <vt:lpstr>Courier New</vt:lpstr>
      <vt:lpstr>Franklin Gothic Book</vt:lpstr>
      <vt:lpstr>Franklin Gothic Demi</vt:lpstr>
      <vt:lpstr>FranklinGothic</vt:lpstr>
      <vt:lpstr>Gotham Bold</vt:lpstr>
      <vt:lpstr>Helvetica Neue</vt:lpstr>
      <vt:lpstr>ITC Franklin Gothic Std Bk Cd</vt:lpstr>
      <vt:lpstr>Palatino Linotype</vt:lpstr>
      <vt:lpstr>Source Sans Pro</vt:lpstr>
      <vt:lpstr>Times New Roman</vt:lpstr>
      <vt:lpstr>Verdana</vt:lpstr>
      <vt:lpstr>Wingdings</vt:lpstr>
      <vt:lpstr>Yuanti SC</vt:lpstr>
      <vt:lpstr>Yuanti TC</vt:lpstr>
      <vt:lpstr>Light Background</vt:lpstr>
      <vt:lpstr>Dark Background</vt:lpstr>
      <vt:lpstr>Custom Design</vt:lpstr>
      <vt:lpstr>Basis</vt:lpstr>
      <vt:lpstr>1_Office Theme</vt:lpstr>
      <vt:lpstr>Theme1</vt:lpstr>
      <vt:lpstr>Basic</vt:lpstr>
      <vt:lpstr>Instructional level coaching of math ebps &amp; hlps</vt:lpstr>
      <vt:lpstr>Understanding Instructional Level Coaching</vt:lpstr>
      <vt:lpstr>Synthesis of Coaching Research</vt:lpstr>
      <vt:lpstr>Synthesis of Coaching Research</vt:lpstr>
      <vt:lpstr>Effective Coaching Practices</vt:lpstr>
      <vt:lpstr>The Logic of Coaching: Example  </vt:lpstr>
      <vt:lpstr>Provision of Services</vt:lpstr>
      <vt:lpstr>Unique Features: Instructional Research Group </vt:lpstr>
      <vt:lpstr>Coaching </vt:lpstr>
      <vt:lpstr>STAIR Intensive Flowchart</vt:lpstr>
      <vt:lpstr>Coaching Resources</vt:lpstr>
      <vt:lpstr>Recent Publications</vt:lpstr>
      <vt:lpstr>Teacher Coaching</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Microsoft Office User</cp:lastModifiedBy>
  <cp:revision>27</cp:revision>
  <dcterms:created xsi:type="dcterms:W3CDTF">2020-01-13T03:11:29Z</dcterms:created>
  <dcterms:modified xsi:type="dcterms:W3CDTF">2021-04-23T17:14:46Z</dcterms:modified>
</cp:coreProperties>
</file>